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85"/>
    <p:restoredTop sz="91355"/>
  </p:normalViewPr>
  <p:slideViewPr>
    <p:cSldViewPr snapToGrid="0" showGuides="1">
      <p:cViewPr varScale="1">
        <p:scale>
          <a:sx n="101" d="100"/>
          <a:sy n="101" d="100"/>
        </p:scale>
        <p:origin x="2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64C5DB-6246-5D02-557A-6297EB6FA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2D17C6-8D3C-515F-90E3-CBE30A641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F3870F-202E-D4E9-CB41-D27F8B717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0ACA3E-1D08-549E-28D7-1CB7723B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8CAD17-B72F-A5DF-58D7-811DC34B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92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D1D0EB-D18A-4AD2-2494-4CCE2057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87055C-DC1D-922E-0B33-17F3A9335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70A391-21A4-0271-5DFB-FD736BA15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58E6D5-75CE-C4D9-3531-421398E5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97E1B-9D59-6951-6FD5-48305BC83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59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54A14CE-CC11-D8E8-9E72-D3E607F02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36AE303-E26C-385C-33CD-2A26DE637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D477EC-F504-F82B-2AF5-46066FD71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519AB5-8885-D48B-1E8A-03E56BF9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5BEAEE-7F5C-BBC0-BE71-65878A83A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49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C1BAE-CD1D-EDAA-1AB5-D916D7B6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57656E-35B0-955A-585B-8BDB5812C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BF3BA3-3C05-0D26-AA28-8AC1F947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3A1ED7-F25A-1E9F-84D5-BAE793DD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92D3AA-3AEE-6489-4B85-289839EB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00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695ED4-BAC8-00B2-FC59-1F0F969B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37C305A-C7D8-42D1-856F-B5A67DFE6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411B8B-673D-EE07-8EB1-760417A26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A4C3A4-6D04-C800-7F0C-76AE83811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911490-03FB-BE4F-2097-2AEE6D31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9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EE3235-6369-AC74-8881-20876CFAE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32DA81-5747-74C5-1058-67DC0CBC3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FF1742-2619-4711-27C3-4A9AC2EF8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EA7720-C03F-65B8-F1E6-906FC7C9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E4EF12-638F-2160-D473-15DD44E5C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DC62BD-4FEB-C5F5-2767-5D08E0B8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92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B2E8EF-E597-C915-43EB-4C36C0D40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C98962-15A6-6858-D0B9-CA7104627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8B5955-ECEB-30A1-D84E-197045778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850EE6-0E47-2E43-6D4A-DBD78BB11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B9C648-8B32-3BC9-F488-20DD0A9077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FFDC079-98AB-766D-2CB8-80B15F22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5BD71F0-E319-0A74-B542-D3B67018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EFD7D5-EE89-2805-901C-C498D6E8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738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3C2F4-C3E3-950F-DE22-9FB5F416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DFFEB7-0F2D-CF44-4E7E-0245C860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D840C6-C35F-3DA7-079D-93EC7C8D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0475D3-A162-7016-C41B-1F17FE2A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08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B3BB00-631F-F850-66B4-4C3DD982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52A8A0E-4430-0363-C651-2EA4500C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9DF56E-610B-1C8A-7DC9-6E479614F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35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C7B72A-8C93-44E5-B358-B05DAE08A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E0B05B-8D8F-EBB4-3C16-5BF63B9E9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591EBE-35B1-1C71-2D7D-AB4F2A8B9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AF1BFF-2AEC-BE9C-D0FD-9DB98D0C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1F5770-7928-0DD0-40CB-5F22106D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DA58CE-82C4-3982-2DDD-E7E1E7B4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96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7C0886-4C21-4692-ADA4-300DDB14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A8E836B-1F3D-A486-EB77-53D597FBE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4EE5F8-95CA-F941-9CD8-EF4AAFB7A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E7771C-962A-5A22-37DD-EF4AD94B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2A1F88F-397F-A3C0-19C9-E83BCE65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9EA338E-E78D-28BF-9679-3F239639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29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0A8B2C9-0B92-F492-F0FE-2311528B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325329-ED2F-3ED1-86C3-7505F3A98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2E4513-3081-7103-A6CF-CA6A51133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45B20-5C45-1D40-B522-E19C5D288404}" type="datetimeFigureOut">
              <a:rPr kumimoji="1" lang="ja-JP" altLang="en-US" smtClean="0"/>
              <a:t>2025/8/8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ACD102-5E9E-09D3-19C7-E44AD031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DB3723-1861-837D-599A-D716DBA68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60C3E-F45A-5345-BB49-C4F6BF48A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12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5年はトランプ構文がわかれば意外に怖くない 3つの視点で来年の世界経済を展望してみよう | 新競馬好きエコノミストの市場深読み劇場 |  東洋経済オンライン" hidden="1">
            <a:extLst>
              <a:ext uri="{FF2B5EF4-FFF2-40B4-BE49-F238E27FC236}">
                <a16:creationId xmlns:a16="http://schemas.microsoft.com/office/drawing/2014/main" id="{7E28C51C-33D8-B2B3-0D0E-BC8D77E23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2" name="グループ化 1281">
            <a:extLst>
              <a:ext uri="{FF2B5EF4-FFF2-40B4-BE49-F238E27FC236}">
                <a16:creationId xmlns:a16="http://schemas.microsoft.com/office/drawing/2014/main" id="{9993766D-C1DA-0FAB-A10C-52F8D0782747}"/>
              </a:ext>
            </a:extLst>
          </p:cNvPr>
          <p:cNvGrpSpPr/>
          <p:nvPr/>
        </p:nvGrpSpPr>
        <p:grpSpPr>
          <a:xfrm>
            <a:off x="566698" y="188629"/>
            <a:ext cx="11412431" cy="6860344"/>
            <a:chOff x="566698" y="188629"/>
            <a:chExt cx="11412431" cy="6860344"/>
          </a:xfrm>
        </p:grpSpPr>
        <p:sp>
          <p:nvSpPr>
            <p:cNvPr id="1273" name="フリーフォーム 1272">
              <a:extLst>
                <a:ext uri="{FF2B5EF4-FFF2-40B4-BE49-F238E27FC236}">
                  <a16:creationId xmlns:a16="http://schemas.microsoft.com/office/drawing/2014/main" id="{72440C33-4006-70BC-365C-3389A0607206}"/>
                </a:ext>
              </a:extLst>
            </p:cNvPr>
            <p:cNvSpPr/>
            <p:nvPr/>
          </p:nvSpPr>
          <p:spPr>
            <a:xfrm>
              <a:off x="8745997" y="5496347"/>
              <a:ext cx="732695" cy="1461045"/>
            </a:xfrm>
            <a:custGeom>
              <a:avLst/>
              <a:gdLst>
                <a:gd name="connsiteX0" fmla="*/ 36053 w 732695"/>
                <a:gd name="connsiteY0" fmla="*/ 396453 h 1461045"/>
                <a:gd name="connsiteX1" fmla="*/ 1128 w 732695"/>
                <a:gd name="connsiteY1" fmla="*/ 964778 h 1461045"/>
                <a:gd name="connsiteX2" fmla="*/ 70978 w 732695"/>
                <a:gd name="connsiteY2" fmla="*/ 844128 h 1461045"/>
                <a:gd name="connsiteX3" fmla="*/ 45578 w 732695"/>
                <a:gd name="connsiteY3" fmla="*/ 1285453 h 1461045"/>
                <a:gd name="connsiteX4" fmla="*/ 264653 w 732695"/>
                <a:gd name="connsiteY4" fmla="*/ 1031453 h 1461045"/>
                <a:gd name="connsiteX5" fmla="*/ 677403 w 732695"/>
                <a:gd name="connsiteY5" fmla="*/ 1460078 h 1461045"/>
                <a:gd name="connsiteX6" fmla="*/ 652003 w 732695"/>
                <a:gd name="connsiteY6" fmla="*/ 888578 h 1461045"/>
                <a:gd name="connsiteX7" fmla="*/ 731378 w 732695"/>
                <a:gd name="connsiteY7" fmla="*/ 532978 h 1461045"/>
                <a:gd name="connsiteX8" fmla="*/ 575803 w 732695"/>
                <a:gd name="connsiteY8" fmla="*/ 669503 h 1461045"/>
                <a:gd name="connsiteX9" fmla="*/ 353553 w 732695"/>
                <a:gd name="connsiteY9" fmla="*/ 364703 h 1461045"/>
                <a:gd name="connsiteX10" fmla="*/ 385303 w 732695"/>
                <a:gd name="connsiteY10" fmla="*/ 482178 h 1461045"/>
                <a:gd name="connsiteX11" fmla="*/ 137653 w 732695"/>
                <a:gd name="connsiteY11" fmla="*/ 2753 h 1461045"/>
                <a:gd name="connsiteX12" fmla="*/ 251953 w 732695"/>
                <a:gd name="connsiteY12" fmla="*/ 291678 h 1461045"/>
                <a:gd name="connsiteX13" fmla="*/ 140828 w 732695"/>
                <a:gd name="connsiteY13" fmla="*/ 415503 h 1461045"/>
                <a:gd name="connsiteX14" fmla="*/ 36053 w 732695"/>
                <a:gd name="connsiteY14" fmla="*/ 396453 h 1461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2695" h="1461045">
                  <a:moveTo>
                    <a:pt x="36053" y="396453"/>
                  </a:moveTo>
                  <a:cubicBezTo>
                    <a:pt x="12770" y="487999"/>
                    <a:pt x="-4693" y="890166"/>
                    <a:pt x="1128" y="964778"/>
                  </a:cubicBezTo>
                  <a:cubicBezTo>
                    <a:pt x="6949" y="1039391"/>
                    <a:pt x="63570" y="790682"/>
                    <a:pt x="70978" y="844128"/>
                  </a:cubicBezTo>
                  <a:cubicBezTo>
                    <a:pt x="78386" y="897574"/>
                    <a:pt x="13299" y="1254232"/>
                    <a:pt x="45578" y="1285453"/>
                  </a:cubicBezTo>
                  <a:cubicBezTo>
                    <a:pt x="77857" y="1316674"/>
                    <a:pt x="159349" y="1002349"/>
                    <a:pt x="264653" y="1031453"/>
                  </a:cubicBezTo>
                  <a:cubicBezTo>
                    <a:pt x="369957" y="1060557"/>
                    <a:pt x="612845" y="1483890"/>
                    <a:pt x="677403" y="1460078"/>
                  </a:cubicBezTo>
                  <a:cubicBezTo>
                    <a:pt x="741961" y="1436266"/>
                    <a:pt x="643007" y="1043095"/>
                    <a:pt x="652003" y="888578"/>
                  </a:cubicBezTo>
                  <a:cubicBezTo>
                    <a:pt x="660999" y="734061"/>
                    <a:pt x="744078" y="569491"/>
                    <a:pt x="731378" y="532978"/>
                  </a:cubicBezTo>
                  <a:cubicBezTo>
                    <a:pt x="718678" y="496466"/>
                    <a:pt x="638774" y="697549"/>
                    <a:pt x="575803" y="669503"/>
                  </a:cubicBezTo>
                  <a:cubicBezTo>
                    <a:pt x="512832" y="641457"/>
                    <a:pt x="385303" y="395924"/>
                    <a:pt x="353553" y="364703"/>
                  </a:cubicBezTo>
                  <a:cubicBezTo>
                    <a:pt x="321803" y="333482"/>
                    <a:pt x="421286" y="542503"/>
                    <a:pt x="385303" y="482178"/>
                  </a:cubicBezTo>
                  <a:cubicBezTo>
                    <a:pt x="349320" y="421853"/>
                    <a:pt x="159878" y="34503"/>
                    <a:pt x="137653" y="2753"/>
                  </a:cubicBezTo>
                  <a:cubicBezTo>
                    <a:pt x="115428" y="-28997"/>
                    <a:pt x="251424" y="222886"/>
                    <a:pt x="251953" y="291678"/>
                  </a:cubicBezTo>
                  <a:cubicBezTo>
                    <a:pt x="252482" y="360470"/>
                    <a:pt x="172049" y="393807"/>
                    <a:pt x="140828" y="415503"/>
                  </a:cubicBezTo>
                  <a:cubicBezTo>
                    <a:pt x="109607" y="437199"/>
                    <a:pt x="59336" y="304907"/>
                    <a:pt x="36053" y="3964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2" name="フリーフォーム 1271">
              <a:extLst>
                <a:ext uri="{FF2B5EF4-FFF2-40B4-BE49-F238E27FC236}">
                  <a16:creationId xmlns:a16="http://schemas.microsoft.com/office/drawing/2014/main" id="{EC79618A-A3C0-0E75-1628-37F05C2E2B77}"/>
                </a:ext>
              </a:extLst>
            </p:cNvPr>
            <p:cNvSpPr/>
            <p:nvPr/>
          </p:nvSpPr>
          <p:spPr>
            <a:xfrm>
              <a:off x="8397381" y="5522819"/>
              <a:ext cx="1149885" cy="1434513"/>
            </a:xfrm>
            <a:custGeom>
              <a:avLst/>
              <a:gdLst>
                <a:gd name="connsiteX0" fmla="*/ 494 w 1149885"/>
                <a:gd name="connsiteY0" fmla="*/ 636681 h 1434513"/>
                <a:gd name="connsiteX1" fmla="*/ 559294 w 1149885"/>
                <a:gd name="connsiteY1" fmla="*/ 11206 h 1434513"/>
                <a:gd name="connsiteX2" fmla="*/ 343394 w 1149885"/>
                <a:gd name="connsiteY2" fmla="*/ 227106 h 1434513"/>
                <a:gd name="connsiteX3" fmla="*/ 806944 w 1149885"/>
                <a:gd name="connsiteY3" fmla="*/ 125506 h 1434513"/>
                <a:gd name="connsiteX4" fmla="*/ 660894 w 1149885"/>
                <a:gd name="connsiteY4" fmla="*/ 208056 h 1434513"/>
                <a:gd name="connsiteX5" fmla="*/ 1102219 w 1149885"/>
                <a:gd name="connsiteY5" fmla="*/ 369981 h 1434513"/>
                <a:gd name="connsiteX6" fmla="*/ 952994 w 1149885"/>
                <a:gd name="connsiteY6" fmla="*/ 490631 h 1434513"/>
                <a:gd name="connsiteX7" fmla="*/ 1149844 w 1149885"/>
                <a:gd name="connsiteY7" fmla="*/ 1100231 h 1434513"/>
                <a:gd name="connsiteX8" fmla="*/ 972044 w 1149885"/>
                <a:gd name="connsiteY8" fmla="*/ 887506 h 1434513"/>
                <a:gd name="connsiteX9" fmla="*/ 1137144 w 1149885"/>
                <a:gd name="connsiteY9" fmla="*/ 1433606 h 1434513"/>
                <a:gd name="connsiteX10" fmla="*/ 829169 w 1149885"/>
                <a:gd name="connsiteY10" fmla="*/ 735106 h 1434513"/>
                <a:gd name="connsiteX11" fmla="*/ 330694 w 1149885"/>
                <a:gd name="connsiteY11" fmla="*/ 814481 h 1434513"/>
                <a:gd name="connsiteX12" fmla="*/ 457694 w 1149885"/>
                <a:gd name="connsiteY12" fmla="*/ 420781 h 1434513"/>
                <a:gd name="connsiteX13" fmla="*/ 494 w 1149885"/>
                <a:gd name="connsiteY13" fmla="*/ 636681 h 143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9885" h="1434513">
                  <a:moveTo>
                    <a:pt x="494" y="636681"/>
                  </a:moveTo>
                  <a:cubicBezTo>
                    <a:pt x="17427" y="568419"/>
                    <a:pt x="502144" y="79468"/>
                    <a:pt x="559294" y="11206"/>
                  </a:cubicBezTo>
                  <a:cubicBezTo>
                    <a:pt x="616444" y="-57056"/>
                    <a:pt x="302119" y="208056"/>
                    <a:pt x="343394" y="227106"/>
                  </a:cubicBezTo>
                  <a:cubicBezTo>
                    <a:pt x="384669" y="246156"/>
                    <a:pt x="754027" y="128681"/>
                    <a:pt x="806944" y="125506"/>
                  </a:cubicBezTo>
                  <a:cubicBezTo>
                    <a:pt x="859861" y="122331"/>
                    <a:pt x="611682" y="167310"/>
                    <a:pt x="660894" y="208056"/>
                  </a:cubicBezTo>
                  <a:cubicBezTo>
                    <a:pt x="710106" y="248802"/>
                    <a:pt x="1053536" y="322885"/>
                    <a:pt x="1102219" y="369981"/>
                  </a:cubicBezTo>
                  <a:cubicBezTo>
                    <a:pt x="1150902" y="417077"/>
                    <a:pt x="945057" y="368923"/>
                    <a:pt x="952994" y="490631"/>
                  </a:cubicBezTo>
                  <a:cubicBezTo>
                    <a:pt x="960931" y="612339"/>
                    <a:pt x="1146669" y="1034085"/>
                    <a:pt x="1149844" y="1100231"/>
                  </a:cubicBezTo>
                  <a:cubicBezTo>
                    <a:pt x="1153019" y="1166377"/>
                    <a:pt x="974161" y="831944"/>
                    <a:pt x="972044" y="887506"/>
                  </a:cubicBezTo>
                  <a:cubicBezTo>
                    <a:pt x="969927" y="943068"/>
                    <a:pt x="1160957" y="1459006"/>
                    <a:pt x="1137144" y="1433606"/>
                  </a:cubicBezTo>
                  <a:cubicBezTo>
                    <a:pt x="1113332" y="1408206"/>
                    <a:pt x="963577" y="838293"/>
                    <a:pt x="829169" y="735106"/>
                  </a:cubicBezTo>
                  <a:cubicBezTo>
                    <a:pt x="694761" y="631919"/>
                    <a:pt x="392606" y="866868"/>
                    <a:pt x="330694" y="814481"/>
                  </a:cubicBezTo>
                  <a:cubicBezTo>
                    <a:pt x="268782" y="762094"/>
                    <a:pt x="508494" y="450414"/>
                    <a:pt x="457694" y="420781"/>
                  </a:cubicBezTo>
                  <a:cubicBezTo>
                    <a:pt x="406894" y="391148"/>
                    <a:pt x="-16439" y="704943"/>
                    <a:pt x="494" y="6366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4AF7ED40-B8DB-1CA4-4B5C-AE5D81DD56D7}"/>
                </a:ext>
              </a:extLst>
            </p:cNvPr>
            <p:cNvSpPr/>
            <p:nvPr/>
          </p:nvSpPr>
          <p:spPr>
            <a:xfrm>
              <a:off x="7093497" y="2787265"/>
              <a:ext cx="239614" cy="166187"/>
            </a:xfrm>
            <a:custGeom>
              <a:avLst/>
              <a:gdLst>
                <a:gd name="connsiteX0" fmla="*/ 2628 w 239614"/>
                <a:gd name="connsiteY0" fmla="*/ 165485 h 166187"/>
                <a:gd name="connsiteX1" fmla="*/ 234403 w 239614"/>
                <a:gd name="connsiteY1" fmla="*/ 3560 h 166187"/>
                <a:gd name="connsiteX2" fmla="*/ 155028 w 239614"/>
                <a:gd name="connsiteY2" fmla="*/ 54360 h 166187"/>
                <a:gd name="connsiteX3" fmla="*/ 50253 w 239614"/>
                <a:gd name="connsiteY3" fmla="*/ 63885 h 166187"/>
                <a:gd name="connsiteX4" fmla="*/ 164553 w 239614"/>
                <a:gd name="connsiteY4" fmla="*/ 44835 h 166187"/>
                <a:gd name="connsiteX5" fmla="*/ 85178 w 239614"/>
                <a:gd name="connsiteY5" fmla="*/ 67060 h 166187"/>
                <a:gd name="connsiteX6" fmla="*/ 56603 w 239614"/>
                <a:gd name="connsiteY6" fmla="*/ 101985 h 166187"/>
                <a:gd name="connsiteX7" fmla="*/ 107403 w 239614"/>
                <a:gd name="connsiteY7" fmla="*/ 63885 h 166187"/>
                <a:gd name="connsiteX8" fmla="*/ 2628 w 239614"/>
                <a:gd name="connsiteY8" fmla="*/ 165485 h 166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614" h="166187">
                  <a:moveTo>
                    <a:pt x="2628" y="165485"/>
                  </a:moveTo>
                  <a:cubicBezTo>
                    <a:pt x="23795" y="155431"/>
                    <a:pt x="209003" y="22081"/>
                    <a:pt x="234403" y="3560"/>
                  </a:cubicBezTo>
                  <a:cubicBezTo>
                    <a:pt x="259803" y="-14961"/>
                    <a:pt x="185720" y="44306"/>
                    <a:pt x="155028" y="54360"/>
                  </a:cubicBezTo>
                  <a:cubicBezTo>
                    <a:pt x="124336" y="64414"/>
                    <a:pt x="48666" y="65472"/>
                    <a:pt x="50253" y="63885"/>
                  </a:cubicBezTo>
                  <a:cubicBezTo>
                    <a:pt x="51840" y="62298"/>
                    <a:pt x="158732" y="44306"/>
                    <a:pt x="164553" y="44835"/>
                  </a:cubicBezTo>
                  <a:cubicBezTo>
                    <a:pt x="170374" y="45364"/>
                    <a:pt x="103170" y="57535"/>
                    <a:pt x="85178" y="67060"/>
                  </a:cubicBezTo>
                  <a:cubicBezTo>
                    <a:pt x="67186" y="76585"/>
                    <a:pt x="52899" y="102514"/>
                    <a:pt x="56603" y="101985"/>
                  </a:cubicBezTo>
                  <a:cubicBezTo>
                    <a:pt x="60307" y="101456"/>
                    <a:pt x="120103" y="53302"/>
                    <a:pt x="107403" y="63885"/>
                  </a:cubicBezTo>
                  <a:cubicBezTo>
                    <a:pt x="94703" y="74468"/>
                    <a:pt x="-18539" y="175539"/>
                    <a:pt x="2628" y="165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4B712DCB-F802-E65F-75D8-884671E8DAD9}"/>
                </a:ext>
              </a:extLst>
            </p:cNvPr>
            <p:cNvSpPr/>
            <p:nvPr/>
          </p:nvSpPr>
          <p:spPr>
            <a:xfrm>
              <a:off x="7106389" y="2724005"/>
              <a:ext cx="117088" cy="198688"/>
            </a:xfrm>
            <a:custGeom>
              <a:avLst/>
              <a:gdLst>
                <a:gd name="connsiteX0" fmla="*/ 2436 w 117088"/>
                <a:gd name="connsiteY0" fmla="*/ 196995 h 198688"/>
                <a:gd name="connsiteX1" fmla="*/ 116736 w 117088"/>
                <a:gd name="connsiteY1" fmla="*/ 41420 h 198688"/>
                <a:gd name="connsiteX2" fmla="*/ 40536 w 117088"/>
                <a:gd name="connsiteY2" fmla="*/ 92220 h 198688"/>
                <a:gd name="connsiteX3" fmla="*/ 110386 w 117088"/>
                <a:gd name="connsiteY3" fmla="*/ 145 h 198688"/>
                <a:gd name="connsiteX4" fmla="*/ 43711 w 117088"/>
                <a:gd name="connsiteY4" fmla="*/ 117620 h 198688"/>
                <a:gd name="connsiteX5" fmla="*/ 2436 w 117088"/>
                <a:gd name="connsiteY5" fmla="*/ 196995 h 19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088" h="198688">
                  <a:moveTo>
                    <a:pt x="2436" y="196995"/>
                  </a:moveTo>
                  <a:cubicBezTo>
                    <a:pt x="14607" y="184295"/>
                    <a:pt x="110386" y="58882"/>
                    <a:pt x="116736" y="41420"/>
                  </a:cubicBezTo>
                  <a:cubicBezTo>
                    <a:pt x="123086" y="23958"/>
                    <a:pt x="41594" y="99099"/>
                    <a:pt x="40536" y="92220"/>
                  </a:cubicBezTo>
                  <a:cubicBezTo>
                    <a:pt x="39478" y="85341"/>
                    <a:pt x="109857" y="-4088"/>
                    <a:pt x="110386" y="145"/>
                  </a:cubicBezTo>
                  <a:cubicBezTo>
                    <a:pt x="110915" y="4378"/>
                    <a:pt x="60644" y="87458"/>
                    <a:pt x="43711" y="117620"/>
                  </a:cubicBezTo>
                  <a:cubicBezTo>
                    <a:pt x="26778" y="147782"/>
                    <a:pt x="-9735" y="209695"/>
                    <a:pt x="2436" y="1969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3F6BE470-9C5F-560B-5322-8C00E01227A1}"/>
                </a:ext>
              </a:extLst>
            </p:cNvPr>
            <p:cNvSpPr/>
            <p:nvPr/>
          </p:nvSpPr>
          <p:spPr>
            <a:xfrm>
              <a:off x="7194366" y="2698739"/>
              <a:ext cx="324244" cy="88945"/>
            </a:xfrm>
            <a:custGeom>
              <a:avLst/>
              <a:gdLst>
                <a:gd name="connsiteX0" fmla="*/ 184 w 324244"/>
                <a:gd name="connsiteY0" fmla="*/ 88911 h 88945"/>
                <a:gd name="connsiteX1" fmla="*/ 187509 w 324244"/>
                <a:gd name="connsiteY1" fmla="*/ 25411 h 88945"/>
                <a:gd name="connsiteX2" fmla="*/ 168459 w 324244"/>
                <a:gd name="connsiteY2" fmla="*/ 22236 h 88945"/>
                <a:gd name="connsiteX3" fmla="*/ 324034 w 324244"/>
                <a:gd name="connsiteY3" fmla="*/ 11 h 88945"/>
                <a:gd name="connsiteX4" fmla="*/ 130359 w 324244"/>
                <a:gd name="connsiteY4" fmla="*/ 25411 h 88945"/>
                <a:gd name="connsiteX5" fmla="*/ 152584 w 324244"/>
                <a:gd name="connsiteY5" fmla="*/ 15886 h 88945"/>
                <a:gd name="connsiteX6" fmla="*/ 184 w 324244"/>
                <a:gd name="connsiteY6" fmla="*/ 88911 h 8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244" h="88945">
                  <a:moveTo>
                    <a:pt x="184" y="88911"/>
                  </a:moveTo>
                  <a:cubicBezTo>
                    <a:pt x="6005" y="90499"/>
                    <a:pt x="159463" y="36523"/>
                    <a:pt x="187509" y="25411"/>
                  </a:cubicBezTo>
                  <a:cubicBezTo>
                    <a:pt x="215555" y="14298"/>
                    <a:pt x="145705" y="26469"/>
                    <a:pt x="168459" y="22236"/>
                  </a:cubicBezTo>
                  <a:cubicBezTo>
                    <a:pt x="191213" y="18003"/>
                    <a:pt x="330384" y="-518"/>
                    <a:pt x="324034" y="11"/>
                  </a:cubicBezTo>
                  <a:cubicBezTo>
                    <a:pt x="317684" y="540"/>
                    <a:pt x="158934" y="22765"/>
                    <a:pt x="130359" y="25411"/>
                  </a:cubicBezTo>
                  <a:cubicBezTo>
                    <a:pt x="101784" y="28057"/>
                    <a:pt x="176926" y="10065"/>
                    <a:pt x="152584" y="15886"/>
                  </a:cubicBezTo>
                  <a:cubicBezTo>
                    <a:pt x="128242" y="21707"/>
                    <a:pt x="-5637" y="87323"/>
                    <a:pt x="184" y="889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AD94FE4E-AECE-2025-DF73-C4EBEDDB5051}"/>
                </a:ext>
              </a:extLst>
            </p:cNvPr>
            <p:cNvSpPr/>
            <p:nvPr/>
          </p:nvSpPr>
          <p:spPr>
            <a:xfrm>
              <a:off x="7316283" y="2681700"/>
              <a:ext cx="379748" cy="157570"/>
            </a:xfrm>
            <a:custGeom>
              <a:avLst/>
              <a:gdLst>
                <a:gd name="connsiteX0" fmla="*/ 2092 w 379748"/>
                <a:gd name="connsiteY0" fmla="*/ 55150 h 157570"/>
                <a:gd name="connsiteX1" fmla="*/ 341817 w 379748"/>
                <a:gd name="connsiteY1" fmla="*/ 58325 h 157570"/>
                <a:gd name="connsiteX2" fmla="*/ 192592 w 379748"/>
                <a:gd name="connsiteY2" fmla="*/ 61500 h 157570"/>
                <a:gd name="connsiteX3" fmla="*/ 259267 w 379748"/>
                <a:gd name="connsiteY3" fmla="*/ 86900 h 157570"/>
                <a:gd name="connsiteX4" fmla="*/ 202117 w 379748"/>
                <a:gd name="connsiteY4" fmla="*/ 64675 h 157570"/>
                <a:gd name="connsiteX5" fmla="*/ 376742 w 379748"/>
                <a:gd name="connsiteY5" fmla="*/ 156750 h 157570"/>
                <a:gd name="connsiteX6" fmla="*/ 303717 w 379748"/>
                <a:gd name="connsiteY6" fmla="*/ 105950 h 157570"/>
                <a:gd name="connsiteX7" fmla="*/ 189417 w 379748"/>
                <a:gd name="connsiteY7" fmla="*/ 39275 h 157570"/>
                <a:gd name="connsiteX8" fmla="*/ 198942 w 379748"/>
                <a:gd name="connsiteY8" fmla="*/ 51975 h 157570"/>
                <a:gd name="connsiteX9" fmla="*/ 271967 w 379748"/>
                <a:gd name="connsiteY9" fmla="*/ 1175 h 157570"/>
                <a:gd name="connsiteX10" fmla="*/ 227517 w 379748"/>
                <a:gd name="connsiteY10" fmla="*/ 17050 h 157570"/>
                <a:gd name="connsiteX11" fmla="*/ 78292 w 379748"/>
                <a:gd name="connsiteY11" fmla="*/ 26575 h 157570"/>
                <a:gd name="connsiteX12" fmla="*/ 192592 w 379748"/>
                <a:gd name="connsiteY12" fmla="*/ 39275 h 157570"/>
                <a:gd name="connsiteX13" fmla="*/ 2092 w 379748"/>
                <a:gd name="connsiteY13" fmla="*/ 55150 h 15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748" h="157570">
                  <a:moveTo>
                    <a:pt x="2092" y="55150"/>
                  </a:moveTo>
                  <a:cubicBezTo>
                    <a:pt x="26963" y="58325"/>
                    <a:pt x="310067" y="57267"/>
                    <a:pt x="341817" y="58325"/>
                  </a:cubicBezTo>
                  <a:cubicBezTo>
                    <a:pt x="373567" y="59383"/>
                    <a:pt x="206350" y="56738"/>
                    <a:pt x="192592" y="61500"/>
                  </a:cubicBezTo>
                  <a:cubicBezTo>
                    <a:pt x="178834" y="66262"/>
                    <a:pt x="257680" y="86371"/>
                    <a:pt x="259267" y="86900"/>
                  </a:cubicBezTo>
                  <a:cubicBezTo>
                    <a:pt x="260854" y="87429"/>
                    <a:pt x="182538" y="53033"/>
                    <a:pt x="202117" y="64675"/>
                  </a:cubicBezTo>
                  <a:cubicBezTo>
                    <a:pt x="221696" y="76317"/>
                    <a:pt x="359809" y="149871"/>
                    <a:pt x="376742" y="156750"/>
                  </a:cubicBezTo>
                  <a:cubicBezTo>
                    <a:pt x="393675" y="163629"/>
                    <a:pt x="334938" y="125529"/>
                    <a:pt x="303717" y="105950"/>
                  </a:cubicBezTo>
                  <a:cubicBezTo>
                    <a:pt x="272496" y="86371"/>
                    <a:pt x="189417" y="39275"/>
                    <a:pt x="189417" y="39275"/>
                  </a:cubicBezTo>
                  <a:cubicBezTo>
                    <a:pt x="171955" y="30279"/>
                    <a:pt x="185184" y="58325"/>
                    <a:pt x="198942" y="51975"/>
                  </a:cubicBezTo>
                  <a:cubicBezTo>
                    <a:pt x="212700" y="45625"/>
                    <a:pt x="267205" y="6996"/>
                    <a:pt x="271967" y="1175"/>
                  </a:cubicBezTo>
                  <a:cubicBezTo>
                    <a:pt x="276729" y="-4646"/>
                    <a:pt x="259796" y="12817"/>
                    <a:pt x="227517" y="17050"/>
                  </a:cubicBezTo>
                  <a:cubicBezTo>
                    <a:pt x="195238" y="21283"/>
                    <a:pt x="84113" y="22871"/>
                    <a:pt x="78292" y="26575"/>
                  </a:cubicBezTo>
                  <a:cubicBezTo>
                    <a:pt x="72471" y="30279"/>
                    <a:pt x="203175" y="34512"/>
                    <a:pt x="192592" y="39275"/>
                  </a:cubicBezTo>
                  <a:cubicBezTo>
                    <a:pt x="182009" y="44037"/>
                    <a:pt x="-22779" y="51975"/>
                    <a:pt x="2092" y="55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2D2A96DA-0778-D6BE-0AF9-D281A9AD6195}"/>
                </a:ext>
              </a:extLst>
            </p:cNvPr>
            <p:cNvSpPr/>
            <p:nvPr/>
          </p:nvSpPr>
          <p:spPr>
            <a:xfrm>
              <a:off x="7197435" y="2760096"/>
              <a:ext cx="479727" cy="119667"/>
            </a:xfrm>
            <a:custGeom>
              <a:avLst/>
              <a:gdLst>
                <a:gd name="connsiteX0" fmla="*/ 290 w 479727"/>
                <a:gd name="connsiteY0" fmla="*/ 94229 h 119667"/>
                <a:gd name="connsiteX1" fmla="*/ 101890 w 479727"/>
                <a:gd name="connsiteY1" fmla="*/ 33904 h 119667"/>
                <a:gd name="connsiteX2" fmla="*/ 232065 w 479727"/>
                <a:gd name="connsiteY2" fmla="*/ 40254 h 119667"/>
                <a:gd name="connsiteX3" fmla="*/ 206665 w 479727"/>
                <a:gd name="connsiteY3" fmla="*/ 27554 h 119667"/>
                <a:gd name="connsiteX4" fmla="*/ 400340 w 479727"/>
                <a:gd name="connsiteY4" fmla="*/ 72004 h 119667"/>
                <a:gd name="connsiteX5" fmla="*/ 314615 w 479727"/>
                <a:gd name="connsiteY5" fmla="*/ 65654 h 119667"/>
                <a:gd name="connsiteX6" fmla="*/ 479715 w 479727"/>
                <a:gd name="connsiteY6" fmla="*/ 119629 h 119667"/>
                <a:gd name="connsiteX7" fmla="*/ 324140 w 479727"/>
                <a:gd name="connsiteY7" fmla="*/ 56129 h 119667"/>
                <a:gd name="connsiteX8" fmla="*/ 438440 w 479727"/>
                <a:gd name="connsiteY8" fmla="*/ 116454 h 119667"/>
                <a:gd name="connsiteX9" fmla="*/ 143165 w 479727"/>
                <a:gd name="connsiteY9" fmla="*/ 5329 h 119667"/>
                <a:gd name="connsiteX10" fmla="*/ 209840 w 479727"/>
                <a:gd name="connsiteY10" fmla="*/ 18029 h 119667"/>
                <a:gd name="connsiteX11" fmla="*/ 133640 w 479727"/>
                <a:gd name="connsiteY11" fmla="*/ 21204 h 119667"/>
                <a:gd name="connsiteX12" fmla="*/ 290 w 479727"/>
                <a:gd name="connsiteY12" fmla="*/ 94229 h 11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9727" h="119667">
                  <a:moveTo>
                    <a:pt x="290" y="94229"/>
                  </a:moveTo>
                  <a:cubicBezTo>
                    <a:pt x="-5002" y="96346"/>
                    <a:pt x="63261" y="42900"/>
                    <a:pt x="101890" y="33904"/>
                  </a:cubicBezTo>
                  <a:cubicBezTo>
                    <a:pt x="140519" y="24908"/>
                    <a:pt x="214603" y="41312"/>
                    <a:pt x="232065" y="40254"/>
                  </a:cubicBezTo>
                  <a:cubicBezTo>
                    <a:pt x="249527" y="39196"/>
                    <a:pt x="178619" y="22262"/>
                    <a:pt x="206665" y="27554"/>
                  </a:cubicBezTo>
                  <a:cubicBezTo>
                    <a:pt x="234711" y="32846"/>
                    <a:pt x="382348" y="65654"/>
                    <a:pt x="400340" y="72004"/>
                  </a:cubicBezTo>
                  <a:cubicBezTo>
                    <a:pt x="418332" y="78354"/>
                    <a:pt x="301386" y="57717"/>
                    <a:pt x="314615" y="65654"/>
                  </a:cubicBezTo>
                  <a:cubicBezTo>
                    <a:pt x="327844" y="73591"/>
                    <a:pt x="478128" y="121216"/>
                    <a:pt x="479715" y="119629"/>
                  </a:cubicBezTo>
                  <a:cubicBezTo>
                    <a:pt x="481302" y="118042"/>
                    <a:pt x="331019" y="56658"/>
                    <a:pt x="324140" y="56129"/>
                  </a:cubicBezTo>
                  <a:cubicBezTo>
                    <a:pt x="317261" y="55600"/>
                    <a:pt x="468603" y="124921"/>
                    <a:pt x="438440" y="116454"/>
                  </a:cubicBezTo>
                  <a:cubicBezTo>
                    <a:pt x="408278" y="107987"/>
                    <a:pt x="181265" y="21733"/>
                    <a:pt x="143165" y="5329"/>
                  </a:cubicBezTo>
                  <a:cubicBezTo>
                    <a:pt x="105065" y="-11075"/>
                    <a:pt x="211428" y="15383"/>
                    <a:pt x="209840" y="18029"/>
                  </a:cubicBezTo>
                  <a:cubicBezTo>
                    <a:pt x="208253" y="20675"/>
                    <a:pt x="165390" y="11679"/>
                    <a:pt x="133640" y="21204"/>
                  </a:cubicBezTo>
                  <a:cubicBezTo>
                    <a:pt x="101890" y="30729"/>
                    <a:pt x="5582" y="92112"/>
                    <a:pt x="290" y="94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000F05F9-5AF5-33FE-A21C-02966ADA40E1}"/>
                </a:ext>
              </a:extLst>
            </p:cNvPr>
            <p:cNvSpPr/>
            <p:nvPr/>
          </p:nvSpPr>
          <p:spPr>
            <a:xfrm>
              <a:off x="7181421" y="2844005"/>
              <a:ext cx="554186" cy="103140"/>
            </a:xfrm>
            <a:custGeom>
              <a:avLst/>
              <a:gdLst>
                <a:gd name="connsiteX0" fmla="*/ 429 w 554186"/>
                <a:gd name="connsiteY0" fmla="*/ 26195 h 103140"/>
                <a:gd name="connsiteX1" fmla="*/ 175054 w 554186"/>
                <a:gd name="connsiteY1" fmla="*/ 99220 h 103140"/>
                <a:gd name="connsiteX2" fmla="*/ 146479 w 554186"/>
                <a:gd name="connsiteY2" fmla="*/ 92870 h 103140"/>
                <a:gd name="connsiteX3" fmla="*/ 302054 w 554186"/>
                <a:gd name="connsiteY3" fmla="*/ 89695 h 103140"/>
                <a:gd name="connsiteX4" fmla="*/ 235379 w 554186"/>
                <a:gd name="connsiteY4" fmla="*/ 86520 h 103140"/>
                <a:gd name="connsiteX5" fmla="*/ 410004 w 554186"/>
                <a:gd name="connsiteY5" fmla="*/ 42070 h 103140"/>
                <a:gd name="connsiteX6" fmla="*/ 343329 w 554186"/>
                <a:gd name="connsiteY6" fmla="*/ 795 h 103140"/>
                <a:gd name="connsiteX7" fmla="*/ 552879 w 554186"/>
                <a:gd name="connsiteY7" fmla="*/ 80170 h 103140"/>
                <a:gd name="connsiteX8" fmla="*/ 425879 w 554186"/>
                <a:gd name="connsiteY8" fmla="*/ 38895 h 103140"/>
                <a:gd name="connsiteX9" fmla="*/ 298879 w 554186"/>
                <a:gd name="connsiteY9" fmla="*/ 80170 h 103140"/>
                <a:gd name="connsiteX10" fmla="*/ 98854 w 554186"/>
                <a:gd name="connsiteY10" fmla="*/ 89695 h 103140"/>
                <a:gd name="connsiteX11" fmla="*/ 206804 w 554186"/>
                <a:gd name="connsiteY11" fmla="*/ 73820 h 103140"/>
                <a:gd name="connsiteX12" fmla="*/ 127429 w 554186"/>
                <a:gd name="connsiteY12" fmla="*/ 73820 h 103140"/>
                <a:gd name="connsiteX13" fmla="*/ 429 w 554186"/>
                <a:gd name="connsiteY13" fmla="*/ 26195 h 10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4186" h="103140">
                  <a:moveTo>
                    <a:pt x="429" y="26195"/>
                  </a:moveTo>
                  <a:cubicBezTo>
                    <a:pt x="8366" y="30428"/>
                    <a:pt x="150712" y="88108"/>
                    <a:pt x="175054" y="99220"/>
                  </a:cubicBezTo>
                  <a:cubicBezTo>
                    <a:pt x="199396" y="110332"/>
                    <a:pt x="125312" y="94457"/>
                    <a:pt x="146479" y="92870"/>
                  </a:cubicBezTo>
                  <a:cubicBezTo>
                    <a:pt x="167646" y="91283"/>
                    <a:pt x="287237" y="90753"/>
                    <a:pt x="302054" y="89695"/>
                  </a:cubicBezTo>
                  <a:cubicBezTo>
                    <a:pt x="316871" y="88637"/>
                    <a:pt x="217387" y="94458"/>
                    <a:pt x="235379" y="86520"/>
                  </a:cubicBezTo>
                  <a:cubicBezTo>
                    <a:pt x="253371" y="78583"/>
                    <a:pt x="392012" y="56358"/>
                    <a:pt x="410004" y="42070"/>
                  </a:cubicBezTo>
                  <a:cubicBezTo>
                    <a:pt x="427996" y="27782"/>
                    <a:pt x="319517" y="-5555"/>
                    <a:pt x="343329" y="795"/>
                  </a:cubicBezTo>
                  <a:cubicBezTo>
                    <a:pt x="367141" y="7145"/>
                    <a:pt x="539121" y="73820"/>
                    <a:pt x="552879" y="80170"/>
                  </a:cubicBezTo>
                  <a:cubicBezTo>
                    <a:pt x="566637" y="86520"/>
                    <a:pt x="468212" y="38895"/>
                    <a:pt x="425879" y="38895"/>
                  </a:cubicBezTo>
                  <a:cubicBezTo>
                    <a:pt x="383546" y="38895"/>
                    <a:pt x="353383" y="71703"/>
                    <a:pt x="298879" y="80170"/>
                  </a:cubicBezTo>
                  <a:cubicBezTo>
                    <a:pt x="244375" y="88637"/>
                    <a:pt x="114200" y="90753"/>
                    <a:pt x="98854" y="89695"/>
                  </a:cubicBezTo>
                  <a:cubicBezTo>
                    <a:pt x="83508" y="88637"/>
                    <a:pt x="202042" y="76466"/>
                    <a:pt x="206804" y="73820"/>
                  </a:cubicBezTo>
                  <a:cubicBezTo>
                    <a:pt x="211566" y="71174"/>
                    <a:pt x="158121" y="81757"/>
                    <a:pt x="127429" y="73820"/>
                  </a:cubicBezTo>
                  <a:cubicBezTo>
                    <a:pt x="96737" y="65883"/>
                    <a:pt x="-7508" y="21962"/>
                    <a:pt x="429" y="26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FA8D23E3-CDC6-BDA7-5AEA-D5218CABB5EB}"/>
                </a:ext>
              </a:extLst>
            </p:cNvPr>
            <p:cNvSpPr/>
            <p:nvPr/>
          </p:nvSpPr>
          <p:spPr>
            <a:xfrm>
              <a:off x="7197142" y="2875974"/>
              <a:ext cx="175808" cy="67403"/>
            </a:xfrm>
            <a:custGeom>
              <a:avLst/>
              <a:gdLst>
                <a:gd name="connsiteX0" fmla="*/ 3758 w 175808"/>
                <a:gd name="connsiteY0" fmla="*/ 576 h 67403"/>
                <a:gd name="connsiteX1" fmla="*/ 175208 w 175808"/>
                <a:gd name="connsiteY1" fmla="*/ 64076 h 67403"/>
                <a:gd name="connsiteX2" fmla="*/ 64083 w 175808"/>
                <a:gd name="connsiteY2" fmla="*/ 48201 h 67403"/>
                <a:gd name="connsiteX3" fmla="*/ 165683 w 175808"/>
                <a:gd name="connsiteY3" fmla="*/ 67251 h 67403"/>
                <a:gd name="connsiteX4" fmla="*/ 67258 w 175808"/>
                <a:gd name="connsiteY4" fmla="*/ 35501 h 67403"/>
                <a:gd name="connsiteX5" fmla="*/ 3758 w 175808"/>
                <a:gd name="connsiteY5" fmla="*/ 576 h 6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5808" h="67403">
                  <a:moveTo>
                    <a:pt x="3758" y="576"/>
                  </a:moveTo>
                  <a:cubicBezTo>
                    <a:pt x="21750" y="5339"/>
                    <a:pt x="165154" y="56139"/>
                    <a:pt x="175208" y="64076"/>
                  </a:cubicBezTo>
                  <a:cubicBezTo>
                    <a:pt x="185262" y="72013"/>
                    <a:pt x="65670" y="47672"/>
                    <a:pt x="64083" y="48201"/>
                  </a:cubicBezTo>
                  <a:cubicBezTo>
                    <a:pt x="62496" y="48730"/>
                    <a:pt x="165154" y="69368"/>
                    <a:pt x="165683" y="67251"/>
                  </a:cubicBezTo>
                  <a:cubicBezTo>
                    <a:pt x="166212" y="65134"/>
                    <a:pt x="97950" y="49259"/>
                    <a:pt x="67258" y="35501"/>
                  </a:cubicBezTo>
                  <a:cubicBezTo>
                    <a:pt x="36566" y="21743"/>
                    <a:pt x="-14234" y="-4187"/>
                    <a:pt x="3758" y="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F6A5B207-817F-AFF5-346C-EC154C0437E3}"/>
                </a:ext>
              </a:extLst>
            </p:cNvPr>
            <p:cNvSpPr/>
            <p:nvPr/>
          </p:nvSpPr>
          <p:spPr>
            <a:xfrm>
              <a:off x="7251104" y="2793972"/>
              <a:ext cx="251484" cy="124139"/>
            </a:xfrm>
            <a:custGeom>
              <a:avLst/>
              <a:gdLst>
                <a:gd name="connsiteX0" fmla="*/ 13296 w 251484"/>
                <a:gd name="connsiteY0" fmla="*/ 19078 h 124139"/>
                <a:gd name="connsiteX1" fmla="*/ 6946 w 251484"/>
                <a:gd name="connsiteY1" fmla="*/ 76228 h 124139"/>
                <a:gd name="connsiteX2" fmla="*/ 54571 w 251484"/>
                <a:gd name="connsiteY2" fmla="*/ 107978 h 124139"/>
                <a:gd name="connsiteX3" fmla="*/ 124421 w 251484"/>
                <a:gd name="connsiteY3" fmla="*/ 123853 h 124139"/>
                <a:gd name="connsiteX4" fmla="*/ 184746 w 251484"/>
                <a:gd name="connsiteY4" fmla="*/ 95278 h 124139"/>
                <a:gd name="connsiteX5" fmla="*/ 213321 w 251484"/>
                <a:gd name="connsiteY5" fmla="*/ 54003 h 124139"/>
                <a:gd name="connsiteX6" fmla="*/ 251421 w 251484"/>
                <a:gd name="connsiteY6" fmla="*/ 28603 h 124139"/>
                <a:gd name="connsiteX7" fmla="*/ 203796 w 251484"/>
                <a:gd name="connsiteY7" fmla="*/ 12728 h 124139"/>
                <a:gd name="connsiteX8" fmla="*/ 127596 w 251484"/>
                <a:gd name="connsiteY8" fmla="*/ 28 h 124139"/>
                <a:gd name="connsiteX9" fmla="*/ 13296 w 251484"/>
                <a:gd name="connsiteY9" fmla="*/ 19078 h 124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484" h="124139">
                  <a:moveTo>
                    <a:pt x="13296" y="19078"/>
                  </a:moveTo>
                  <a:cubicBezTo>
                    <a:pt x="-6812" y="31778"/>
                    <a:pt x="67" y="61411"/>
                    <a:pt x="6946" y="76228"/>
                  </a:cubicBezTo>
                  <a:cubicBezTo>
                    <a:pt x="13825" y="91045"/>
                    <a:pt x="34992" y="100040"/>
                    <a:pt x="54571" y="107978"/>
                  </a:cubicBezTo>
                  <a:cubicBezTo>
                    <a:pt x="74150" y="115916"/>
                    <a:pt x="102725" y="125970"/>
                    <a:pt x="124421" y="123853"/>
                  </a:cubicBezTo>
                  <a:cubicBezTo>
                    <a:pt x="146117" y="121736"/>
                    <a:pt x="169930" y="106920"/>
                    <a:pt x="184746" y="95278"/>
                  </a:cubicBezTo>
                  <a:cubicBezTo>
                    <a:pt x="199562" y="83636"/>
                    <a:pt x="202209" y="65115"/>
                    <a:pt x="213321" y="54003"/>
                  </a:cubicBezTo>
                  <a:cubicBezTo>
                    <a:pt x="224433" y="42891"/>
                    <a:pt x="253008" y="35482"/>
                    <a:pt x="251421" y="28603"/>
                  </a:cubicBezTo>
                  <a:cubicBezTo>
                    <a:pt x="249834" y="21724"/>
                    <a:pt x="224433" y="17490"/>
                    <a:pt x="203796" y="12728"/>
                  </a:cubicBezTo>
                  <a:cubicBezTo>
                    <a:pt x="183159" y="7966"/>
                    <a:pt x="156700" y="557"/>
                    <a:pt x="127596" y="28"/>
                  </a:cubicBezTo>
                  <a:cubicBezTo>
                    <a:pt x="98492" y="-501"/>
                    <a:pt x="33404" y="6378"/>
                    <a:pt x="13296" y="19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AB5FBFF6-EFBC-5274-815E-3AAFB49BC696}"/>
                </a:ext>
              </a:extLst>
            </p:cNvPr>
            <p:cNvSpPr/>
            <p:nvPr/>
          </p:nvSpPr>
          <p:spPr>
            <a:xfrm>
              <a:off x="7149321" y="2441567"/>
              <a:ext cx="451924" cy="163353"/>
            </a:xfrm>
            <a:custGeom>
              <a:avLst/>
              <a:gdLst>
                <a:gd name="connsiteX0" fmla="*/ 178579 w 451924"/>
                <a:gd name="connsiteY0" fmla="*/ 8 h 163353"/>
                <a:gd name="connsiteX1" fmla="*/ 448454 w 451924"/>
                <a:gd name="connsiteY1" fmla="*/ 111133 h 163353"/>
                <a:gd name="connsiteX2" fmla="*/ 337329 w 451924"/>
                <a:gd name="connsiteY2" fmla="*/ 79383 h 163353"/>
                <a:gd name="connsiteX3" fmla="*/ 423054 w 451924"/>
                <a:gd name="connsiteY3" fmla="*/ 127008 h 163353"/>
                <a:gd name="connsiteX4" fmla="*/ 184929 w 451924"/>
                <a:gd name="connsiteY4" fmla="*/ 155583 h 163353"/>
                <a:gd name="connsiteX5" fmla="*/ 362729 w 451924"/>
                <a:gd name="connsiteY5" fmla="*/ 158758 h 163353"/>
                <a:gd name="connsiteX6" fmla="*/ 57929 w 451924"/>
                <a:gd name="connsiteY6" fmla="*/ 98433 h 163353"/>
                <a:gd name="connsiteX7" fmla="*/ 226204 w 451924"/>
                <a:gd name="connsiteY7" fmla="*/ 133358 h 163353"/>
                <a:gd name="connsiteX8" fmla="*/ 779 w 451924"/>
                <a:gd name="connsiteY8" fmla="*/ 34933 h 163353"/>
                <a:gd name="connsiteX9" fmla="*/ 321454 w 451924"/>
                <a:gd name="connsiteY9" fmla="*/ 136533 h 163353"/>
                <a:gd name="connsiteX10" fmla="*/ 378604 w 451924"/>
                <a:gd name="connsiteY10" fmla="*/ 120658 h 163353"/>
                <a:gd name="connsiteX11" fmla="*/ 219854 w 451924"/>
                <a:gd name="connsiteY11" fmla="*/ 123833 h 163353"/>
                <a:gd name="connsiteX12" fmla="*/ 334154 w 451924"/>
                <a:gd name="connsiteY12" fmla="*/ 104783 h 163353"/>
                <a:gd name="connsiteX13" fmla="*/ 286529 w 451924"/>
                <a:gd name="connsiteY13" fmla="*/ 50808 h 163353"/>
                <a:gd name="connsiteX14" fmla="*/ 400829 w 451924"/>
                <a:gd name="connsiteY14" fmla="*/ 117483 h 163353"/>
                <a:gd name="connsiteX15" fmla="*/ 178579 w 451924"/>
                <a:gd name="connsiteY15" fmla="*/ 8 h 16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1924" h="163353">
                  <a:moveTo>
                    <a:pt x="178579" y="8"/>
                  </a:moveTo>
                  <a:cubicBezTo>
                    <a:pt x="186516" y="-1050"/>
                    <a:pt x="421996" y="97904"/>
                    <a:pt x="448454" y="111133"/>
                  </a:cubicBezTo>
                  <a:cubicBezTo>
                    <a:pt x="474912" y="124362"/>
                    <a:pt x="341562" y="76737"/>
                    <a:pt x="337329" y="79383"/>
                  </a:cubicBezTo>
                  <a:cubicBezTo>
                    <a:pt x="333096" y="82029"/>
                    <a:pt x="448454" y="114308"/>
                    <a:pt x="423054" y="127008"/>
                  </a:cubicBezTo>
                  <a:cubicBezTo>
                    <a:pt x="397654" y="139708"/>
                    <a:pt x="194983" y="150291"/>
                    <a:pt x="184929" y="155583"/>
                  </a:cubicBezTo>
                  <a:cubicBezTo>
                    <a:pt x="174875" y="160875"/>
                    <a:pt x="383896" y="168283"/>
                    <a:pt x="362729" y="158758"/>
                  </a:cubicBezTo>
                  <a:cubicBezTo>
                    <a:pt x="341562" y="149233"/>
                    <a:pt x="80683" y="102666"/>
                    <a:pt x="57929" y="98433"/>
                  </a:cubicBezTo>
                  <a:cubicBezTo>
                    <a:pt x="35175" y="94200"/>
                    <a:pt x="235729" y="143941"/>
                    <a:pt x="226204" y="133358"/>
                  </a:cubicBezTo>
                  <a:cubicBezTo>
                    <a:pt x="216679" y="122775"/>
                    <a:pt x="-15096" y="34404"/>
                    <a:pt x="779" y="34933"/>
                  </a:cubicBezTo>
                  <a:cubicBezTo>
                    <a:pt x="16654" y="35462"/>
                    <a:pt x="258483" y="122246"/>
                    <a:pt x="321454" y="136533"/>
                  </a:cubicBezTo>
                  <a:cubicBezTo>
                    <a:pt x="384425" y="150820"/>
                    <a:pt x="395537" y="122775"/>
                    <a:pt x="378604" y="120658"/>
                  </a:cubicBezTo>
                  <a:cubicBezTo>
                    <a:pt x="361671" y="118541"/>
                    <a:pt x="227262" y="126479"/>
                    <a:pt x="219854" y="123833"/>
                  </a:cubicBezTo>
                  <a:cubicBezTo>
                    <a:pt x="212446" y="121187"/>
                    <a:pt x="323041" y="116954"/>
                    <a:pt x="334154" y="104783"/>
                  </a:cubicBezTo>
                  <a:cubicBezTo>
                    <a:pt x="345267" y="92612"/>
                    <a:pt x="275417" y="48691"/>
                    <a:pt x="286529" y="50808"/>
                  </a:cubicBezTo>
                  <a:cubicBezTo>
                    <a:pt x="297641" y="52925"/>
                    <a:pt x="416704" y="125420"/>
                    <a:pt x="400829" y="117483"/>
                  </a:cubicBezTo>
                  <a:cubicBezTo>
                    <a:pt x="384954" y="109546"/>
                    <a:pt x="170642" y="1066"/>
                    <a:pt x="178579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976ED5DD-B8C1-F8FD-162F-BC6161C66D83}"/>
                </a:ext>
              </a:extLst>
            </p:cNvPr>
            <p:cNvSpPr/>
            <p:nvPr/>
          </p:nvSpPr>
          <p:spPr>
            <a:xfrm>
              <a:off x="6857611" y="2355420"/>
              <a:ext cx="548289" cy="524845"/>
            </a:xfrm>
            <a:custGeom>
              <a:avLst/>
              <a:gdLst>
                <a:gd name="connsiteX0" fmla="*/ 389 w 548289"/>
                <a:gd name="connsiteY0" fmla="*/ 321105 h 524845"/>
                <a:gd name="connsiteX1" fmla="*/ 98814 w 548289"/>
                <a:gd name="connsiteY1" fmla="*/ 451280 h 524845"/>
                <a:gd name="connsiteX2" fmla="*/ 114689 w 548289"/>
                <a:gd name="connsiteY2" fmla="*/ 521130 h 524845"/>
                <a:gd name="connsiteX3" fmla="*/ 124214 w 548289"/>
                <a:gd name="connsiteY3" fmla="*/ 340155 h 524845"/>
                <a:gd name="connsiteX4" fmla="*/ 133739 w 548289"/>
                <a:gd name="connsiteY4" fmla="*/ 390955 h 524845"/>
                <a:gd name="connsiteX5" fmla="*/ 241689 w 548289"/>
                <a:gd name="connsiteY5" fmla="*/ 251255 h 524845"/>
                <a:gd name="connsiteX6" fmla="*/ 282964 w 548289"/>
                <a:gd name="connsiteY6" fmla="*/ 298880 h 524845"/>
                <a:gd name="connsiteX7" fmla="*/ 248039 w 548289"/>
                <a:gd name="connsiteY7" fmla="*/ 219505 h 524845"/>
                <a:gd name="connsiteX8" fmla="*/ 413139 w 548289"/>
                <a:gd name="connsiteY8" fmla="*/ 283005 h 524845"/>
                <a:gd name="connsiteX9" fmla="*/ 308364 w 548289"/>
                <a:gd name="connsiteY9" fmla="*/ 222680 h 524845"/>
                <a:gd name="connsiteX10" fmla="*/ 451239 w 548289"/>
                <a:gd name="connsiteY10" fmla="*/ 279830 h 524845"/>
                <a:gd name="connsiteX11" fmla="*/ 333764 w 548289"/>
                <a:gd name="connsiteY11" fmla="*/ 298880 h 524845"/>
                <a:gd name="connsiteX12" fmla="*/ 517914 w 548289"/>
                <a:gd name="connsiteY12" fmla="*/ 197280 h 524845"/>
                <a:gd name="connsiteX13" fmla="*/ 324239 w 548289"/>
                <a:gd name="connsiteY13" fmla="*/ 219505 h 524845"/>
                <a:gd name="connsiteX14" fmla="*/ 546489 w 548289"/>
                <a:gd name="connsiteY14" fmla="*/ 98855 h 524845"/>
                <a:gd name="connsiteX15" fmla="*/ 422664 w 548289"/>
                <a:gd name="connsiteY15" fmla="*/ 127430 h 524845"/>
                <a:gd name="connsiteX16" fmla="*/ 305189 w 548289"/>
                <a:gd name="connsiteY16" fmla="*/ 430 h 524845"/>
                <a:gd name="connsiteX17" fmla="*/ 492514 w 548289"/>
                <a:gd name="connsiteY17" fmla="*/ 178230 h 524845"/>
                <a:gd name="connsiteX18" fmla="*/ 254389 w 548289"/>
                <a:gd name="connsiteY18" fmla="*/ 133780 h 524845"/>
                <a:gd name="connsiteX19" fmla="*/ 114689 w 548289"/>
                <a:gd name="connsiteY19" fmla="*/ 190930 h 524845"/>
                <a:gd name="connsiteX20" fmla="*/ 324239 w 548289"/>
                <a:gd name="connsiteY20" fmla="*/ 156005 h 524845"/>
                <a:gd name="connsiteX21" fmla="*/ 286139 w 548289"/>
                <a:gd name="connsiteY21" fmla="*/ 206805 h 524845"/>
                <a:gd name="connsiteX22" fmla="*/ 127389 w 548289"/>
                <a:gd name="connsiteY22" fmla="*/ 289355 h 524845"/>
                <a:gd name="connsiteX23" fmla="*/ 146439 w 548289"/>
                <a:gd name="connsiteY23" fmla="*/ 200455 h 524845"/>
                <a:gd name="connsiteX24" fmla="*/ 86114 w 548289"/>
                <a:gd name="connsiteY24" fmla="*/ 267130 h 524845"/>
                <a:gd name="connsiteX25" fmla="*/ 146439 w 548289"/>
                <a:gd name="connsiteY25" fmla="*/ 276655 h 524845"/>
                <a:gd name="connsiteX26" fmla="*/ 146439 w 548289"/>
                <a:gd name="connsiteY26" fmla="*/ 467155 h 524845"/>
                <a:gd name="connsiteX27" fmla="*/ 127389 w 548289"/>
                <a:gd name="connsiteY27" fmla="*/ 375080 h 524845"/>
                <a:gd name="connsiteX28" fmla="*/ 140089 w 548289"/>
                <a:gd name="connsiteY28" fmla="*/ 467155 h 524845"/>
                <a:gd name="connsiteX29" fmla="*/ 389 w 548289"/>
                <a:gd name="connsiteY29" fmla="*/ 321105 h 524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48289" h="524845">
                  <a:moveTo>
                    <a:pt x="389" y="321105"/>
                  </a:moveTo>
                  <a:cubicBezTo>
                    <a:pt x="-6490" y="318459"/>
                    <a:pt x="79764" y="417943"/>
                    <a:pt x="98814" y="451280"/>
                  </a:cubicBezTo>
                  <a:cubicBezTo>
                    <a:pt x="117864" y="484618"/>
                    <a:pt x="110456" y="539651"/>
                    <a:pt x="114689" y="521130"/>
                  </a:cubicBezTo>
                  <a:cubicBezTo>
                    <a:pt x="118922" y="502609"/>
                    <a:pt x="121039" y="361851"/>
                    <a:pt x="124214" y="340155"/>
                  </a:cubicBezTo>
                  <a:cubicBezTo>
                    <a:pt x="127389" y="318459"/>
                    <a:pt x="114160" y="405772"/>
                    <a:pt x="133739" y="390955"/>
                  </a:cubicBezTo>
                  <a:cubicBezTo>
                    <a:pt x="153318" y="376138"/>
                    <a:pt x="216818" y="266601"/>
                    <a:pt x="241689" y="251255"/>
                  </a:cubicBezTo>
                  <a:cubicBezTo>
                    <a:pt x="266560" y="235909"/>
                    <a:pt x="281906" y="304171"/>
                    <a:pt x="282964" y="298880"/>
                  </a:cubicBezTo>
                  <a:cubicBezTo>
                    <a:pt x="284022" y="293589"/>
                    <a:pt x="226343" y="222151"/>
                    <a:pt x="248039" y="219505"/>
                  </a:cubicBezTo>
                  <a:cubicBezTo>
                    <a:pt x="269735" y="216859"/>
                    <a:pt x="403085" y="282476"/>
                    <a:pt x="413139" y="283005"/>
                  </a:cubicBezTo>
                  <a:cubicBezTo>
                    <a:pt x="423193" y="283534"/>
                    <a:pt x="302014" y="223209"/>
                    <a:pt x="308364" y="222680"/>
                  </a:cubicBezTo>
                  <a:cubicBezTo>
                    <a:pt x="314714" y="222151"/>
                    <a:pt x="447006" y="267130"/>
                    <a:pt x="451239" y="279830"/>
                  </a:cubicBezTo>
                  <a:cubicBezTo>
                    <a:pt x="455472" y="292530"/>
                    <a:pt x="322651" y="312638"/>
                    <a:pt x="333764" y="298880"/>
                  </a:cubicBezTo>
                  <a:cubicBezTo>
                    <a:pt x="344877" y="285122"/>
                    <a:pt x="519501" y="210509"/>
                    <a:pt x="517914" y="197280"/>
                  </a:cubicBezTo>
                  <a:cubicBezTo>
                    <a:pt x="516327" y="184051"/>
                    <a:pt x="319476" y="235909"/>
                    <a:pt x="324239" y="219505"/>
                  </a:cubicBezTo>
                  <a:cubicBezTo>
                    <a:pt x="329002" y="203101"/>
                    <a:pt x="530085" y="114201"/>
                    <a:pt x="546489" y="98855"/>
                  </a:cubicBezTo>
                  <a:cubicBezTo>
                    <a:pt x="562893" y="83509"/>
                    <a:pt x="462881" y="143834"/>
                    <a:pt x="422664" y="127430"/>
                  </a:cubicBezTo>
                  <a:cubicBezTo>
                    <a:pt x="382447" y="111026"/>
                    <a:pt x="293547" y="-8037"/>
                    <a:pt x="305189" y="430"/>
                  </a:cubicBezTo>
                  <a:cubicBezTo>
                    <a:pt x="316831" y="8897"/>
                    <a:pt x="500981" y="156005"/>
                    <a:pt x="492514" y="178230"/>
                  </a:cubicBezTo>
                  <a:cubicBezTo>
                    <a:pt x="484047" y="200455"/>
                    <a:pt x="317360" y="131663"/>
                    <a:pt x="254389" y="133780"/>
                  </a:cubicBezTo>
                  <a:cubicBezTo>
                    <a:pt x="191418" y="135897"/>
                    <a:pt x="103047" y="187226"/>
                    <a:pt x="114689" y="190930"/>
                  </a:cubicBezTo>
                  <a:cubicBezTo>
                    <a:pt x="126331" y="194634"/>
                    <a:pt x="295664" y="153359"/>
                    <a:pt x="324239" y="156005"/>
                  </a:cubicBezTo>
                  <a:cubicBezTo>
                    <a:pt x="352814" y="158651"/>
                    <a:pt x="318947" y="184580"/>
                    <a:pt x="286139" y="206805"/>
                  </a:cubicBezTo>
                  <a:cubicBezTo>
                    <a:pt x="253331" y="229030"/>
                    <a:pt x="150672" y="290413"/>
                    <a:pt x="127389" y="289355"/>
                  </a:cubicBezTo>
                  <a:cubicBezTo>
                    <a:pt x="104106" y="288297"/>
                    <a:pt x="153318" y="204159"/>
                    <a:pt x="146439" y="200455"/>
                  </a:cubicBezTo>
                  <a:cubicBezTo>
                    <a:pt x="139560" y="196751"/>
                    <a:pt x="86114" y="254430"/>
                    <a:pt x="86114" y="267130"/>
                  </a:cubicBezTo>
                  <a:cubicBezTo>
                    <a:pt x="86114" y="279830"/>
                    <a:pt x="136385" y="243317"/>
                    <a:pt x="146439" y="276655"/>
                  </a:cubicBezTo>
                  <a:cubicBezTo>
                    <a:pt x="156493" y="309993"/>
                    <a:pt x="149614" y="450751"/>
                    <a:pt x="146439" y="467155"/>
                  </a:cubicBezTo>
                  <a:cubicBezTo>
                    <a:pt x="143264" y="483559"/>
                    <a:pt x="128447" y="375080"/>
                    <a:pt x="127389" y="375080"/>
                  </a:cubicBezTo>
                  <a:cubicBezTo>
                    <a:pt x="126331" y="375080"/>
                    <a:pt x="158610" y="472976"/>
                    <a:pt x="140089" y="467155"/>
                  </a:cubicBezTo>
                  <a:cubicBezTo>
                    <a:pt x="121568" y="461334"/>
                    <a:pt x="7268" y="323751"/>
                    <a:pt x="389" y="3211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50C57ED-F6BC-A8C1-1705-4FAFF48D39C9}"/>
                </a:ext>
              </a:extLst>
            </p:cNvPr>
            <p:cNvSpPr/>
            <p:nvPr/>
          </p:nvSpPr>
          <p:spPr>
            <a:xfrm>
              <a:off x="7206631" y="2339706"/>
              <a:ext cx="591865" cy="340007"/>
            </a:xfrm>
            <a:custGeom>
              <a:avLst/>
              <a:gdLst>
                <a:gd name="connsiteX0" fmla="*/ 619 w 591865"/>
                <a:gd name="connsiteY0" fmla="*/ 336819 h 340007"/>
                <a:gd name="connsiteX1" fmla="*/ 451469 w 591865"/>
                <a:gd name="connsiteY1" fmla="*/ 197119 h 340007"/>
                <a:gd name="connsiteX2" fmla="*/ 368919 w 591865"/>
                <a:gd name="connsiteY2" fmla="*/ 238394 h 340007"/>
                <a:gd name="connsiteX3" fmla="*/ 565769 w 591865"/>
                <a:gd name="connsiteY3" fmla="*/ 251094 h 340007"/>
                <a:gd name="connsiteX4" fmla="*/ 549894 w 591865"/>
                <a:gd name="connsiteY4" fmla="*/ 289194 h 340007"/>
                <a:gd name="connsiteX5" fmla="*/ 581644 w 591865"/>
                <a:gd name="connsiteY5" fmla="*/ 269 h 340007"/>
                <a:gd name="connsiteX6" fmla="*/ 553069 w 591865"/>
                <a:gd name="connsiteY6" fmla="*/ 238394 h 340007"/>
                <a:gd name="connsiteX7" fmla="*/ 591169 w 591865"/>
                <a:gd name="connsiteY7" fmla="*/ 320944 h 340007"/>
                <a:gd name="connsiteX8" fmla="*/ 559419 w 591865"/>
                <a:gd name="connsiteY8" fmla="*/ 257444 h 340007"/>
                <a:gd name="connsiteX9" fmla="*/ 368919 w 591865"/>
                <a:gd name="connsiteY9" fmla="*/ 266969 h 340007"/>
                <a:gd name="connsiteX10" fmla="*/ 197469 w 591865"/>
                <a:gd name="connsiteY10" fmla="*/ 339994 h 340007"/>
                <a:gd name="connsiteX11" fmla="*/ 349869 w 591865"/>
                <a:gd name="connsiteY11" fmla="*/ 260619 h 340007"/>
                <a:gd name="connsiteX12" fmla="*/ 619 w 591865"/>
                <a:gd name="connsiteY12" fmla="*/ 336819 h 3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1865" h="340007">
                  <a:moveTo>
                    <a:pt x="619" y="336819"/>
                  </a:moveTo>
                  <a:cubicBezTo>
                    <a:pt x="17552" y="326236"/>
                    <a:pt x="390086" y="213523"/>
                    <a:pt x="451469" y="197119"/>
                  </a:cubicBezTo>
                  <a:cubicBezTo>
                    <a:pt x="512852" y="180715"/>
                    <a:pt x="349869" y="229398"/>
                    <a:pt x="368919" y="238394"/>
                  </a:cubicBezTo>
                  <a:cubicBezTo>
                    <a:pt x="387969" y="247390"/>
                    <a:pt x="535607" y="242627"/>
                    <a:pt x="565769" y="251094"/>
                  </a:cubicBezTo>
                  <a:cubicBezTo>
                    <a:pt x="595932" y="259561"/>
                    <a:pt x="547248" y="330998"/>
                    <a:pt x="549894" y="289194"/>
                  </a:cubicBezTo>
                  <a:cubicBezTo>
                    <a:pt x="552540" y="247390"/>
                    <a:pt x="581115" y="8736"/>
                    <a:pt x="581644" y="269"/>
                  </a:cubicBezTo>
                  <a:cubicBezTo>
                    <a:pt x="582173" y="-8198"/>
                    <a:pt x="551482" y="184948"/>
                    <a:pt x="553069" y="238394"/>
                  </a:cubicBezTo>
                  <a:cubicBezTo>
                    <a:pt x="554656" y="291840"/>
                    <a:pt x="590111" y="317769"/>
                    <a:pt x="591169" y="320944"/>
                  </a:cubicBezTo>
                  <a:cubicBezTo>
                    <a:pt x="592227" y="324119"/>
                    <a:pt x="596461" y="266440"/>
                    <a:pt x="559419" y="257444"/>
                  </a:cubicBezTo>
                  <a:cubicBezTo>
                    <a:pt x="522377" y="248448"/>
                    <a:pt x="429244" y="253211"/>
                    <a:pt x="368919" y="266969"/>
                  </a:cubicBezTo>
                  <a:cubicBezTo>
                    <a:pt x="308594" y="280727"/>
                    <a:pt x="200644" y="341052"/>
                    <a:pt x="197469" y="339994"/>
                  </a:cubicBezTo>
                  <a:cubicBezTo>
                    <a:pt x="194294" y="338936"/>
                    <a:pt x="380561" y="262206"/>
                    <a:pt x="349869" y="260619"/>
                  </a:cubicBezTo>
                  <a:cubicBezTo>
                    <a:pt x="319177" y="259031"/>
                    <a:pt x="-16314" y="347402"/>
                    <a:pt x="619" y="3368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BCF1A97A-ED39-A2DB-DD5D-BD98A78DA615}"/>
                </a:ext>
              </a:extLst>
            </p:cNvPr>
            <p:cNvSpPr/>
            <p:nvPr/>
          </p:nvSpPr>
          <p:spPr>
            <a:xfrm>
              <a:off x="8314432" y="2649569"/>
              <a:ext cx="725383" cy="246413"/>
            </a:xfrm>
            <a:custGeom>
              <a:avLst/>
              <a:gdLst>
                <a:gd name="connsiteX0" fmla="*/ 893 w 725383"/>
                <a:gd name="connsiteY0" fmla="*/ 246031 h 246413"/>
                <a:gd name="connsiteX1" fmla="*/ 305693 w 725383"/>
                <a:gd name="connsiteY1" fmla="*/ 4731 h 246413"/>
                <a:gd name="connsiteX2" fmla="*/ 169168 w 725383"/>
                <a:gd name="connsiteY2" fmla="*/ 84106 h 246413"/>
                <a:gd name="connsiteX3" fmla="*/ 251718 w 725383"/>
                <a:gd name="connsiteY3" fmla="*/ 61881 h 246413"/>
                <a:gd name="connsiteX4" fmla="*/ 496193 w 725383"/>
                <a:gd name="connsiteY4" fmla="*/ 115856 h 246413"/>
                <a:gd name="connsiteX5" fmla="*/ 419993 w 725383"/>
                <a:gd name="connsiteY5" fmla="*/ 103156 h 246413"/>
                <a:gd name="connsiteX6" fmla="*/ 562868 w 725383"/>
                <a:gd name="connsiteY6" fmla="*/ 115856 h 246413"/>
                <a:gd name="connsiteX7" fmla="*/ 721618 w 725383"/>
                <a:gd name="connsiteY7" fmla="*/ 242856 h 246413"/>
                <a:gd name="connsiteX8" fmla="*/ 664468 w 725383"/>
                <a:gd name="connsiteY8" fmla="*/ 182531 h 246413"/>
                <a:gd name="connsiteX9" fmla="*/ 540643 w 725383"/>
                <a:gd name="connsiteY9" fmla="*/ 153956 h 246413"/>
                <a:gd name="connsiteX10" fmla="*/ 467618 w 725383"/>
                <a:gd name="connsiteY10" fmla="*/ 153956 h 246413"/>
                <a:gd name="connsiteX11" fmla="*/ 543818 w 725383"/>
                <a:gd name="connsiteY11" fmla="*/ 144431 h 246413"/>
                <a:gd name="connsiteX12" fmla="*/ 219968 w 725383"/>
                <a:gd name="connsiteY12" fmla="*/ 65056 h 246413"/>
                <a:gd name="connsiteX13" fmla="*/ 156468 w 725383"/>
                <a:gd name="connsiteY13" fmla="*/ 106331 h 246413"/>
                <a:gd name="connsiteX14" fmla="*/ 210443 w 725383"/>
                <a:gd name="connsiteY14" fmla="*/ 61881 h 246413"/>
                <a:gd name="connsiteX15" fmla="*/ 893 w 725383"/>
                <a:gd name="connsiteY15" fmla="*/ 246031 h 24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383" h="246413">
                  <a:moveTo>
                    <a:pt x="893" y="246031"/>
                  </a:moveTo>
                  <a:cubicBezTo>
                    <a:pt x="16768" y="236506"/>
                    <a:pt x="277647" y="31718"/>
                    <a:pt x="305693" y="4731"/>
                  </a:cubicBezTo>
                  <a:cubicBezTo>
                    <a:pt x="333739" y="-22256"/>
                    <a:pt x="178164" y="74581"/>
                    <a:pt x="169168" y="84106"/>
                  </a:cubicBezTo>
                  <a:cubicBezTo>
                    <a:pt x="160172" y="93631"/>
                    <a:pt x="197214" y="56589"/>
                    <a:pt x="251718" y="61881"/>
                  </a:cubicBezTo>
                  <a:cubicBezTo>
                    <a:pt x="306222" y="67173"/>
                    <a:pt x="468147" y="108977"/>
                    <a:pt x="496193" y="115856"/>
                  </a:cubicBezTo>
                  <a:cubicBezTo>
                    <a:pt x="524239" y="122735"/>
                    <a:pt x="408881" y="103156"/>
                    <a:pt x="419993" y="103156"/>
                  </a:cubicBezTo>
                  <a:cubicBezTo>
                    <a:pt x="431105" y="103156"/>
                    <a:pt x="512597" y="92573"/>
                    <a:pt x="562868" y="115856"/>
                  </a:cubicBezTo>
                  <a:cubicBezTo>
                    <a:pt x="613139" y="139139"/>
                    <a:pt x="704685" y="231744"/>
                    <a:pt x="721618" y="242856"/>
                  </a:cubicBezTo>
                  <a:cubicBezTo>
                    <a:pt x="738551" y="253968"/>
                    <a:pt x="694630" y="197348"/>
                    <a:pt x="664468" y="182531"/>
                  </a:cubicBezTo>
                  <a:cubicBezTo>
                    <a:pt x="634306" y="167714"/>
                    <a:pt x="573451" y="158719"/>
                    <a:pt x="540643" y="153956"/>
                  </a:cubicBezTo>
                  <a:cubicBezTo>
                    <a:pt x="507835" y="149193"/>
                    <a:pt x="467089" y="155543"/>
                    <a:pt x="467618" y="153956"/>
                  </a:cubicBezTo>
                  <a:cubicBezTo>
                    <a:pt x="468147" y="152369"/>
                    <a:pt x="585093" y="159248"/>
                    <a:pt x="543818" y="144431"/>
                  </a:cubicBezTo>
                  <a:cubicBezTo>
                    <a:pt x="502543" y="129614"/>
                    <a:pt x="284526" y="71406"/>
                    <a:pt x="219968" y="65056"/>
                  </a:cubicBezTo>
                  <a:cubicBezTo>
                    <a:pt x="155410" y="58706"/>
                    <a:pt x="158055" y="106860"/>
                    <a:pt x="156468" y="106331"/>
                  </a:cubicBezTo>
                  <a:cubicBezTo>
                    <a:pt x="154881" y="105802"/>
                    <a:pt x="235314" y="39656"/>
                    <a:pt x="210443" y="61881"/>
                  </a:cubicBezTo>
                  <a:cubicBezTo>
                    <a:pt x="185572" y="84106"/>
                    <a:pt x="-14982" y="255556"/>
                    <a:pt x="893" y="2460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5EB0818D-8662-3D12-99D4-6DAA74A2BA97}"/>
                </a:ext>
              </a:extLst>
            </p:cNvPr>
            <p:cNvSpPr/>
            <p:nvPr/>
          </p:nvSpPr>
          <p:spPr>
            <a:xfrm>
              <a:off x="8421766" y="2698316"/>
              <a:ext cx="125366" cy="175080"/>
            </a:xfrm>
            <a:custGeom>
              <a:avLst/>
              <a:gdLst>
                <a:gd name="connsiteX0" fmla="*/ 125334 w 125366"/>
                <a:gd name="connsiteY0" fmla="*/ 434 h 175080"/>
                <a:gd name="connsiteX1" fmla="*/ 14209 w 125366"/>
                <a:gd name="connsiteY1" fmla="*/ 171884 h 175080"/>
                <a:gd name="connsiteX2" fmla="*/ 65009 w 125366"/>
                <a:gd name="connsiteY2" fmla="*/ 89334 h 175080"/>
                <a:gd name="connsiteX3" fmla="*/ 11034 w 125366"/>
                <a:gd name="connsiteY3" fmla="*/ 175059 h 175080"/>
                <a:gd name="connsiteX4" fmla="*/ 36434 w 125366"/>
                <a:gd name="connsiteY4" fmla="*/ 79809 h 175080"/>
                <a:gd name="connsiteX5" fmla="*/ 1509 w 125366"/>
                <a:gd name="connsiteY5" fmla="*/ 121084 h 175080"/>
                <a:gd name="connsiteX6" fmla="*/ 125334 w 125366"/>
                <a:gd name="connsiteY6" fmla="*/ 434 h 175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366" h="175080">
                  <a:moveTo>
                    <a:pt x="125334" y="434"/>
                  </a:moveTo>
                  <a:cubicBezTo>
                    <a:pt x="127451" y="8901"/>
                    <a:pt x="24263" y="157067"/>
                    <a:pt x="14209" y="171884"/>
                  </a:cubicBezTo>
                  <a:cubicBezTo>
                    <a:pt x="4155" y="186701"/>
                    <a:pt x="65538" y="88805"/>
                    <a:pt x="65009" y="89334"/>
                  </a:cubicBezTo>
                  <a:cubicBezTo>
                    <a:pt x="64480" y="89863"/>
                    <a:pt x="15796" y="176646"/>
                    <a:pt x="11034" y="175059"/>
                  </a:cubicBezTo>
                  <a:cubicBezTo>
                    <a:pt x="6272" y="173472"/>
                    <a:pt x="38021" y="88805"/>
                    <a:pt x="36434" y="79809"/>
                  </a:cubicBezTo>
                  <a:cubicBezTo>
                    <a:pt x="34847" y="70813"/>
                    <a:pt x="-8545" y="132196"/>
                    <a:pt x="1509" y="121084"/>
                  </a:cubicBezTo>
                  <a:cubicBezTo>
                    <a:pt x="11563" y="109972"/>
                    <a:pt x="123217" y="-8033"/>
                    <a:pt x="125334" y="4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E1049D40-5371-DF0B-FB0E-8B90597552C9}"/>
                </a:ext>
              </a:extLst>
            </p:cNvPr>
            <p:cNvSpPr/>
            <p:nvPr/>
          </p:nvSpPr>
          <p:spPr>
            <a:xfrm>
              <a:off x="8397875" y="2790347"/>
              <a:ext cx="466201" cy="98992"/>
            </a:xfrm>
            <a:custGeom>
              <a:avLst/>
              <a:gdLst>
                <a:gd name="connsiteX0" fmla="*/ 0 w 466201"/>
                <a:gd name="connsiteY0" fmla="*/ 44928 h 98992"/>
                <a:gd name="connsiteX1" fmla="*/ 228600 w 466201"/>
                <a:gd name="connsiteY1" fmla="*/ 60803 h 98992"/>
                <a:gd name="connsiteX2" fmla="*/ 155575 w 466201"/>
                <a:gd name="connsiteY2" fmla="*/ 73503 h 98992"/>
                <a:gd name="connsiteX3" fmla="*/ 311150 w 466201"/>
                <a:gd name="connsiteY3" fmla="*/ 51278 h 98992"/>
                <a:gd name="connsiteX4" fmla="*/ 292100 w 466201"/>
                <a:gd name="connsiteY4" fmla="*/ 60803 h 98992"/>
                <a:gd name="connsiteX5" fmla="*/ 450850 w 466201"/>
                <a:gd name="connsiteY5" fmla="*/ 478 h 98992"/>
                <a:gd name="connsiteX6" fmla="*/ 381000 w 466201"/>
                <a:gd name="connsiteY6" fmla="*/ 38578 h 98992"/>
                <a:gd name="connsiteX7" fmla="*/ 460375 w 466201"/>
                <a:gd name="connsiteY7" fmla="*/ 478 h 98992"/>
                <a:gd name="connsiteX8" fmla="*/ 434975 w 466201"/>
                <a:gd name="connsiteY8" fmla="*/ 22703 h 98992"/>
                <a:gd name="connsiteX9" fmla="*/ 234950 w 466201"/>
                <a:gd name="connsiteY9" fmla="*/ 98903 h 98992"/>
                <a:gd name="connsiteX10" fmla="*/ 314325 w 466201"/>
                <a:gd name="connsiteY10" fmla="*/ 38578 h 98992"/>
                <a:gd name="connsiteX11" fmla="*/ 203200 w 466201"/>
                <a:gd name="connsiteY11" fmla="*/ 63978 h 98992"/>
                <a:gd name="connsiteX12" fmla="*/ 133350 w 466201"/>
                <a:gd name="connsiteY12" fmla="*/ 76678 h 98992"/>
                <a:gd name="connsiteX13" fmla="*/ 174625 w 466201"/>
                <a:gd name="connsiteY13" fmla="*/ 60803 h 98992"/>
                <a:gd name="connsiteX14" fmla="*/ 0 w 466201"/>
                <a:gd name="connsiteY14" fmla="*/ 44928 h 9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201" h="98992">
                  <a:moveTo>
                    <a:pt x="0" y="44928"/>
                  </a:moveTo>
                  <a:cubicBezTo>
                    <a:pt x="101335" y="50484"/>
                    <a:pt x="202671" y="56041"/>
                    <a:pt x="228600" y="60803"/>
                  </a:cubicBezTo>
                  <a:lnTo>
                    <a:pt x="155575" y="73503"/>
                  </a:lnTo>
                  <a:cubicBezTo>
                    <a:pt x="169333" y="71916"/>
                    <a:pt x="311150" y="51278"/>
                    <a:pt x="311150" y="51278"/>
                  </a:cubicBezTo>
                  <a:cubicBezTo>
                    <a:pt x="333904" y="49161"/>
                    <a:pt x="268817" y="69270"/>
                    <a:pt x="292100" y="60803"/>
                  </a:cubicBezTo>
                  <a:cubicBezTo>
                    <a:pt x="315383" y="52336"/>
                    <a:pt x="436033" y="4182"/>
                    <a:pt x="450850" y="478"/>
                  </a:cubicBezTo>
                  <a:cubicBezTo>
                    <a:pt x="465667" y="-3226"/>
                    <a:pt x="379413" y="38578"/>
                    <a:pt x="381000" y="38578"/>
                  </a:cubicBezTo>
                  <a:cubicBezTo>
                    <a:pt x="382587" y="38578"/>
                    <a:pt x="460375" y="478"/>
                    <a:pt x="460375" y="478"/>
                  </a:cubicBezTo>
                  <a:cubicBezTo>
                    <a:pt x="469371" y="-2168"/>
                    <a:pt x="472546" y="6299"/>
                    <a:pt x="434975" y="22703"/>
                  </a:cubicBezTo>
                  <a:cubicBezTo>
                    <a:pt x="397404" y="39107"/>
                    <a:pt x="255058" y="96257"/>
                    <a:pt x="234950" y="98903"/>
                  </a:cubicBezTo>
                  <a:cubicBezTo>
                    <a:pt x="214842" y="101549"/>
                    <a:pt x="319617" y="44399"/>
                    <a:pt x="314325" y="38578"/>
                  </a:cubicBezTo>
                  <a:cubicBezTo>
                    <a:pt x="309033" y="32757"/>
                    <a:pt x="233362" y="57628"/>
                    <a:pt x="203200" y="63978"/>
                  </a:cubicBezTo>
                  <a:cubicBezTo>
                    <a:pt x="173038" y="70328"/>
                    <a:pt x="138113" y="77207"/>
                    <a:pt x="133350" y="76678"/>
                  </a:cubicBezTo>
                  <a:cubicBezTo>
                    <a:pt x="128588" y="76149"/>
                    <a:pt x="199496" y="65565"/>
                    <a:pt x="174625" y="60803"/>
                  </a:cubicBezTo>
                  <a:cubicBezTo>
                    <a:pt x="149754" y="56041"/>
                    <a:pt x="66939" y="52072"/>
                    <a:pt x="0" y="44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C55C518B-A03D-AE4E-00B7-79D1740841C7}"/>
                </a:ext>
              </a:extLst>
            </p:cNvPr>
            <p:cNvSpPr/>
            <p:nvPr/>
          </p:nvSpPr>
          <p:spPr>
            <a:xfrm>
              <a:off x="8486161" y="2723388"/>
              <a:ext cx="287289" cy="129525"/>
            </a:xfrm>
            <a:custGeom>
              <a:avLst/>
              <a:gdLst>
                <a:gd name="connsiteX0" fmla="*/ 3789 w 287289"/>
                <a:gd name="connsiteY0" fmla="*/ 26162 h 129525"/>
                <a:gd name="connsiteX1" fmla="*/ 32364 w 287289"/>
                <a:gd name="connsiteY1" fmla="*/ 102362 h 129525"/>
                <a:gd name="connsiteX2" fmla="*/ 95864 w 287289"/>
                <a:gd name="connsiteY2" fmla="*/ 127762 h 129525"/>
                <a:gd name="connsiteX3" fmla="*/ 191114 w 287289"/>
                <a:gd name="connsiteY3" fmla="*/ 124587 h 129525"/>
                <a:gd name="connsiteX4" fmla="*/ 226039 w 287289"/>
                <a:gd name="connsiteY4" fmla="*/ 102362 h 129525"/>
                <a:gd name="connsiteX5" fmla="*/ 254614 w 287289"/>
                <a:gd name="connsiteY5" fmla="*/ 54737 h 129525"/>
                <a:gd name="connsiteX6" fmla="*/ 286364 w 287289"/>
                <a:gd name="connsiteY6" fmla="*/ 42037 h 129525"/>
                <a:gd name="connsiteX7" fmla="*/ 216514 w 287289"/>
                <a:gd name="connsiteY7" fmla="*/ 22987 h 129525"/>
                <a:gd name="connsiteX8" fmla="*/ 89514 w 287289"/>
                <a:gd name="connsiteY8" fmla="*/ 762 h 129525"/>
                <a:gd name="connsiteX9" fmla="*/ 114914 w 287289"/>
                <a:gd name="connsiteY9" fmla="*/ 7112 h 129525"/>
                <a:gd name="connsiteX10" fmla="*/ 3789 w 287289"/>
                <a:gd name="connsiteY10" fmla="*/ 26162 h 12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289" h="129525">
                  <a:moveTo>
                    <a:pt x="3789" y="26162"/>
                  </a:moveTo>
                  <a:cubicBezTo>
                    <a:pt x="-9969" y="42037"/>
                    <a:pt x="17018" y="85429"/>
                    <a:pt x="32364" y="102362"/>
                  </a:cubicBezTo>
                  <a:cubicBezTo>
                    <a:pt x="47710" y="119295"/>
                    <a:pt x="69406" y="124058"/>
                    <a:pt x="95864" y="127762"/>
                  </a:cubicBezTo>
                  <a:cubicBezTo>
                    <a:pt x="122322" y="131466"/>
                    <a:pt x="169418" y="128820"/>
                    <a:pt x="191114" y="124587"/>
                  </a:cubicBezTo>
                  <a:cubicBezTo>
                    <a:pt x="212810" y="120354"/>
                    <a:pt x="215456" y="114004"/>
                    <a:pt x="226039" y="102362"/>
                  </a:cubicBezTo>
                  <a:cubicBezTo>
                    <a:pt x="236622" y="90720"/>
                    <a:pt x="244560" y="64791"/>
                    <a:pt x="254614" y="54737"/>
                  </a:cubicBezTo>
                  <a:cubicBezTo>
                    <a:pt x="264668" y="44683"/>
                    <a:pt x="292714" y="47329"/>
                    <a:pt x="286364" y="42037"/>
                  </a:cubicBezTo>
                  <a:cubicBezTo>
                    <a:pt x="280014" y="36745"/>
                    <a:pt x="249322" y="29866"/>
                    <a:pt x="216514" y="22987"/>
                  </a:cubicBezTo>
                  <a:cubicBezTo>
                    <a:pt x="183706" y="16108"/>
                    <a:pt x="106447" y="3408"/>
                    <a:pt x="89514" y="762"/>
                  </a:cubicBezTo>
                  <a:cubicBezTo>
                    <a:pt x="72581" y="-1884"/>
                    <a:pt x="121793" y="2879"/>
                    <a:pt x="114914" y="7112"/>
                  </a:cubicBezTo>
                  <a:cubicBezTo>
                    <a:pt x="108035" y="11345"/>
                    <a:pt x="17547" y="10287"/>
                    <a:pt x="3789" y="26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4E192E28-6146-1EC3-931B-5506EC7F8764}"/>
                </a:ext>
              </a:extLst>
            </p:cNvPr>
            <p:cNvSpPr/>
            <p:nvPr/>
          </p:nvSpPr>
          <p:spPr>
            <a:xfrm>
              <a:off x="8297965" y="2641165"/>
              <a:ext cx="784203" cy="246211"/>
            </a:xfrm>
            <a:custGeom>
              <a:avLst/>
              <a:gdLst>
                <a:gd name="connsiteX0" fmla="*/ 14185 w 784203"/>
                <a:gd name="connsiteY0" fmla="*/ 3610 h 246211"/>
                <a:gd name="connsiteX1" fmla="*/ 547585 w 784203"/>
                <a:gd name="connsiteY1" fmla="*/ 102035 h 246211"/>
                <a:gd name="connsiteX2" fmla="*/ 477735 w 784203"/>
                <a:gd name="connsiteY2" fmla="*/ 48060 h 246211"/>
                <a:gd name="connsiteX3" fmla="*/ 779360 w 784203"/>
                <a:gd name="connsiteY3" fmla="*/ 244910 h 246211"/>
                <a:gd name="connsiteX4" fmla="*/ 636485 w 784203"/>
                <a:gd name="connsiteY4" fmla="*/ 127435 h 246211"/>
                <a:gd name="connsiteX5" fmla="*/ 284060 w 784203"/>
                <a:gd name="connsiteY5" fmla="*/ 6785 h 246211"/>
                <a:gd name="connsiteX6" fmla="*/ 426935 w 784203"/>
                <a:gd name="connsiteY6" fmla="*/ 76635 h 246211"/>
                <a:gd name="connsiteX7" fmla="*/ 255485 w 784203"/>
                <a:gd name="connsiteY7" fmla="*/ 41710 h 246211"/>
                <a:gd name="connsiteX8" fmla="*/ 99910 w 784203"/>
                <a:gd name="connsiteY8" fmla="*/ 76635 h 246211"/>
                <a:gd name="connsiteX9" fmla="*/ 179285 w 784203"/>
                <a:gd name="connsiteY9" fmla="*/ 35360 h 246211"/>
                <a:gd name="connsiteX10" fmla="*/ 157060 w 784203"/>
                <a:gd name="connsiteY10" fmla="*/ 22660 h 246211"/>
                <a:gd name="connsiteX11" fmla="*/ 14185 w 784203"/>
                <a:gd name="connsiteY11" fmla="*/ 3610 h 24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4203" h="246211">
                  <a:moveTo>
                    <a:pt x="14185" y="3610"/>
                  </a:moveTo>
                  <a:cubicBezTo>
                    <a:pt x="79273" y="16839"/>
                    <a:pt x="470327" y="94627"/>
                    <a:pt x="547585" y="102035"/>
                  </a:cubicBezTo>
                  <a:cubicBezTo>
                    <a:pt x="624843" y="109443"/>
                    <a:pt x="439106" y="24247"/>
                    <a:pt x="477735" y="48060"/>
                  </a:cubicBezTo>
                  <a:cubicBezTo>
                    <a:pt x="516364" y="71873"/>
                    <a:pt x="752902" y="231681"/>
                    <a:pt x="779360" y="244910"/>
                  </a:cubicBezTo>
                  <a:cubicBezTo>
                    <a:pt x="805818" y="258139"/>
                    <a:pt x="719035" y="167122"/>
                    <a:pt x="636485" y="127435"/>
                  </a:cubicBezTo>
                  <a:cubicBezTo>
                    <a:pt x="553935" y="87748"/>
                    <a:pt x="318985" y="15252"/>
                    <a:pt x="284060" y="6785"/>
                  </a:cubicBezTo>
                  <a:cubicBezTo>
                    <a:pt x="249135" y="-1682"/>
                    <a:pt x="431697" y="70814"/>
                    <a:pt x="426935" y="76635"/>
                  </a:cubicBezTo>
                  <a:cubicBezTo>
                    <a:pt x="422173" y="82456"/>
                    <a:pt x="309989" y="41710"/>
                    <a:pt x="255485" y="41710"/>
                  </a:cubicBezTo>
                  <a:cubicBezTo>
                    <a:pt x="200981" y="41710"/>
                    <a:pt x="112610" y="77693"/>
                    <a:pt x="99910" y="76635"/>
                  </a:cubicBezTo>
                  <a:cubicBezTo>
                    <a:pt x="87210" y="75577"/>
                    <a:pt x="179285" y="35360"/>
                    <a:pt x="179285" y="35360"/>
                  </a:cubicBezTo>
                  <a:cubicBezTo>
                    <a:pt x="188810" y="26364"/>
                    <a:pt x="186693" y="27952"/>
                    <a:pt x="157060" y="22660"/>
                  </a:cubicBezTo>
                  <a:cubicBezTo>
                    <a:pt x="127427" y="17368"/>
                    <a:pt x="-50903" y="-9619"/>
                    <a:pt x="14185" y="36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6964805D-C2E3-8D46-2CDE-4AC239257085}"/>
                </a:ext>
              </a:extLst>
            </p:cNvPr>
            <p:cNvSpPr/>
            <p:nvPr/>
          </p:nvSpPr>
          <p:spPr>
            <a:xfrm>
              <a:off x="8008196" y="2434912"/>
              <a:ext cx="1033456" cy="254464"/>
            </a:xfrm>
            <a:custGeom>
              <a:avLst/>
              <a:gdLst>
                <a:gd name="connsiteX0" fmla="*/ 5504 w 1033456"/>
                <a:gd name="connsiteY0" fmla="*/ 89213 h 254464"/>
                <a:gd name="connsiteX1" fmla="*/ 310304 w 1033456"/>
                <a:gd name="connsiteY1" fmla="*/ 254313 h 254464"/>
                <a:gd name="connsiteX2" fmla="*/ 202354 w 1033456"/>
                <a:gd name="connsiteY2" fmla="*/ 120963 h 254464"/>
                <a:gd name="connsiteX3" fmla="*/ 456354 w 1033456"/>
                <a:gd name="connsiteY3" fmla="*/ 232088 h 254464"/>
                <a:gd name="connsiteX4" fmla="*/ 383329 w 1033456"/>
                <a:gd name="connsiteY4" fmla="*/ 174938 h 254464"/>
                <a:gd name="connsiteX5" fmla="*/ 697654 w 1033456"/>
                <a:gd name="connsiteY5" fmla="*/ 184463 h 254464"/>
                <a:gd name="connsiteX6" fmla="*/ 459529 w 1033456"/>
                <a:gd name="connsiteY6" fmla="*/ 70163 h 254464"/>
                <a:gd name="connsiteX7" fmla="*/ 865929 w 1033456"/>
                <a:gd name="connsiteY7" fmla="*/ 222563 h 254464"/>
                <a:gd name="connsiteX8" fmla="*/ 704004 w 1033456"/>
                <a:gd name="connsiteY8" fmla="*/ 120963 h 254464"/>
                <a:gd name="connsiteX9" fmla="*/ 1005629 w 1033456"/>
                <a:gd name="connsiteY9" fmla="*/ 225738 h 254464"/>
                <a:gd name="connsiteX10" fmla="*/ 935779 w 1033456"/>
                <a:gd name="connsiteY10" fmla="*/ 92388 h 254464"/>
                <a:gd name="connsiteX11" fmla="*/ 856404 w 1033456"/>
                <a:gd name="connsiteY11" fmla="*/ 313 h 254464"/>
                <a:gd name="connsiteX12" fmla="*/ 961179 w 1033456"/>
                <a:gd name="connsiteY12" fmla="*/ 60638 h 254464"/>
                <a:gd name="connsiteX13" fmla="*/ 862754 w 1033456"/>
                <a:gd name="connsiteY13" fmla="*/ 13013 h 254464"/>
                <a:gd name="connsiteX14" fmla="*/ 1031029 w 1033456"/>
                <a:gd name="connsiteY14" fmla="*/ 206688 h 254464"/>
                <a:gd name="connsiteX15" fmla="*/ 710354 w 1033456"/>
                <a:gd name="connsiteY15" fmla="*/ 120963 h 254464"/>
                <a:gd name="connsiteX16" fmla="*/ 535729 w 1033456"/>
                <a:gd name="connsiteY16" fmla="*/ 89213 h 254464"/>
                <a:gd name="connsiteX17" fmla="*/ 659554 w 1033456"/>
                <a:gd name="connsiteY17" fmla="*/ 165413 h 254464"/>
                <a:gd name="connsiteX18" fmla="*/ 411904 w 1033456"/>
                <a:gd name="connsiteY18" fmla="*/ 63813 h 254464"/>
                <a:gd name="connsiteX19" fmla="*/ 624629 w 1033456"/>
                <a:gd name="connsiteY19" fmla="*/ 206688 h 254464"/>
                <a:gd name="connsiteX20" fmla="*/ 345229 w 1033456"/>
                <a:gd name="connsiteY20" fmla="*/ 114613 h 254464"/>
                <a:gd name="connsiteX21" fmla="*/ 399204 w 1033456"/>
                <a:gd name="connsiteY21" fmla="*/ 168588 h 254464"/>
                <a:gd name="connsiteX22" fmla="*/ 307129 w 1033456"/>
                <a:gd name="connsiteY22" fmla="*/ 184463 h 254464"/>
                <a:gd name="connsiteX23" fmla="*/ 278554 w 1033456"/>
                <a:gd name="connsiteY23" fmla="*/ 213038 h 254464"/>
                <a:gd name="connsiteX24" fmla="*/ 230929 w 1033456"/>
                <a:gd name="connsiteY24" fmla="*/ 238438 h 254464"/>
                <a:gd name="connsiteX25" fmla="*/ 122979 w 1033456"/>
                <a:gd name="connsiteY25" fmla="*/ 127313 h 254464"/>
                <a:gd name="connsiteX26" fmla="*/ 5504 w 1033456"/>
                <a:gd name="connsiteY26" fmla="*/ 89213 h 254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3456" h="254464">
                  <a:moveTo>
                    <a:pt x="5504" y="89213"/>
                  </a:moveTo>
                  <a:cubicBezTo>
                    <a:pt x="36725" y="110380"/>
                    <a:pt x="277496" y="249021"/>
                    <a:pt x="310304" y="254313"/>
                  </a:cubicBezTo>
                  <a:cubicBezTo>
                    <a:pt x="343112" y="259605"/>
                    <a:pt x="178012" y="124667"/>
                    <a:pt x="202354" y="120963"/>
                  </a:cubicBezTo>
                  <a:cubicBezTo>
                    <a:pt x="226696" y="117259"/>
                    <a:pt x="426192" y="223092"/>
                    <a:pt x="456354" y="232088"/>
                  </a:cubicBezTo>
                  <a:cubicBezTo>
                    <a:pt x="486517" y="241084"/>
                    <a:pt x="343112" y="182876"/>
                    <a:pt x="383329" y="174938"/>
                  </a:cubicBezTo>
                  <a:cubicBezTo>
                    <a:pt x="423546" y="167000"/>
                    <a:pt x="684954" y="201926"/>
                    <a:pt x="697654" y="184463"/>
                  </a:cubicBezTo>
                  <a:cubicBezTo>
                    <a:pt x="710354" y="167001"/>
                    <a:pt x="431483" y="63813"/>
                    <a:pt x="459529" y="70163"/>
                  </a:cubicBezTo>
                  <a:cubicBezTo>
                    <a:pt x="487575" y="76513"/>
                    <a:pt x="825183" y="214096"/>
                    <a:pt x="865929" y="222563"/>
                  </a:cubicBezTo>
                  <a:cubicBezTo>
                    <a:pt x="906675" y="231030"/>
                    <a:pt x="680721" y="120434"/>
                    <a:pt x="704004" y="120963"/>
                  </a:cubicBezTo>
                  <a:cubicBezTo>
                    <a:pt x="727287" y="121492"/>
                    <a:pt x="967000" y="230500"/>
                    <a:pt x="1005629" y="225738"/>
                  </a:cubicBezTo>
                  <a:cubicBezTo>
                    <a:pt x="1044258" y="220976"/>
                    <a:pt x="960650" y="129959"/>
                    <a:pt x="935779" y="92388"/>
                  </a:cubicBezTo>
                  <a:cubicBezTo>
                    <a:pt x="910908" y="54817"/>
                    <a:pt x="852171" y="5605"/>
                    <a:pt x="856404" y="313"/>
                  </a:cubicBezTo>
                  <a:cubicBezTo>
                    <a:pt x="860637" y="-4979"/>
                    <a:pt x="960121" y="58521"/>
                    <a:pt x="961179" y="60638"/>
                  </a:cubicBezTo>
                  <a:cubicBezTo>
                    <a:pt x="962237" y="62755"/>
                    <a:pt x="851112" y="-11329"/>
                    <a:pt x="862754" y="13013"/>
                  </a:cubicBezTo>
                  <a:cubicBezTo>
                    <a:pt x="874396" y="37355"/>
                    <a:pt x="1056429" y="188696"/>
                    <a:pt x="1031029" y="206688"/>
                  </a:cubicBezTo>
                  <a:cubicBezTo>
                    <a:pt x="1005629" y="224680"/>
                    <a:pt x="792904" y="140542"/>
                    <a:pt x="710354" y="120963"/>
                  </a:cubicBezTo>
                  <a:cubicBezTo>
                    <a:pt x="627804" y="101384"/>
                    <a:pt x="544196" y="81805"/>
                    <a:pt x="535729" y="89213"/>
                  </a:cubicBezTo>
                  <a:cubicBezTo>
                    <a:pt x="527262" y="96621"/>
                    <a:pt x="680191" y="169646"/>
                    <a:pt x="659554" y="165413"/>
                  </a:cubicBezTo>
                  <a:cubicBezTo>
                    <a:pt x="638917" y="161180"/>
                    <a:pt x="417725" y="56934"/>
                    <a:pt x="411904" y="63813"/>
                  </a:cubicBezTo>
                  <a:cubicBezTo>
                    <a:pt x="406083" y="70692"/>
                    <a:pt x="635741" y="198221"/>
                    <a:pt x="624629" y="206688"/>
                  </a:cubicBezTo>
                  <a:cubicBezTo>
                    <a:pt x="613517" y="215155"/>
                    <a:pt x="382800" y="120963"/>
                    <a:pt x="345229" y="114613"/>
                  </a:cubicBezTo>
                  <a:cubicBezTo>
                    <a:pt x="307658" y="108263"/>
                    <a:pt x="405554" y="156946"/>
                    <a:pt x="399204" y="168588"/>
                  </a:cubicBezTo>
                  <a:cubicBezTo>
                    <a:pt x="392854" y="180230"/>
                    <a:pt x="327237" y="177055"/>
                    <a:pt x="307129" y="184463"/>
                  </a:cubicBezTo>
                  <a:cubicBezTo>
                    <a:pt x="287021" y="191871"/>
                    <a:pt x="291254" y="204042"/>
                    <a:pt x="278554" y="213038"/>
                  </a:cubicBezTo>
                  <a:cubicBezTo>
                    <a:pt x="265854" y="222034"/>
                    <a:pt x="256858" y="252725"/>
                    <a:pt x="230929" y="238438"/>
                  </a:cubicBezTo>
                  <a:cubicBezTo>
                    <a:pt x="205000" y="224151"/>
                    <a:pt x="161608" y="151126"/>
                    <a:pt x="122979" y="127313"/>
                  </a:cubicBezTo>
                  <a:cubicBezTo>
                    <a:pt x="84350" y="103500"/>
                    <a:pt x="-25717" y="68046"/>
                    <a:pt x="5504" y="89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E83278D9-D0C5-FC8E-B5DC-C7BECD87FF07}"/>
                </a:ext>
              </a:extLst>
            </p:cNvPr>
            <p:cNvSpPr/>
            <p:nvPr/>
          </p:nvSpPr>
          <p:spPr>
            <a:xfrm>
              <a:off x="8099082" y="2419236"/>
              <a:ext cx="474338" cy="197215"/>
            </a:xfrm>
            <a:custGeom>
              <a:avLst/>
              <a:gdLst>
                <a:gd name="connsiteX0" fmla="*/ 127343 w 474338"/>
                <a:gd name="connsiteY0" fmla="*/ 19164 h 197215"/>
                <a:gd name="connsiteX1" fmla="*/ 54318 w 474338"/>
                <a:gd name="connsiteY1" fmla="*/ 133464 h 197215"/>
                <a:gd name="connsiteX2" fmla="*/ 187668 w 474338"/>
                <a:gd name="connsiteY2" fmla="*/ 104889 h 197215"/>
                <a:gd name="connsiteX3" fmla="*/ 168618 w 474338"/>
                <a:gd name="connsiteY3" fmla="*/ 162039 h 197215"/>
                <a:gd name="connsiteX4" fmla="*/ 219418 w 474338"/>
                <a:gd name="connsiteY4" fmla="*/ 76314 h 197215"/>
                <a:gd name="connsiteX5" fmla="*/ 473418 w 474338"/>
                <a:gd name="connsiteY5" fmla="*/ 196964 h 197215"/>
                <a:gd name="connsiteX6" fmla="*/ 298793 w 474338"/>
                <a:gd name="connsiteY6" fmla="*/ 108064 h 197215"/>
                <a:gd name="connsiteX7" fmla="*/ 143218 w 474338"/>
                <a:gd name="connsiteY7" fmla="*/ 111239 h 197215"/>
                <a:gd name="connsiteX8" fmla="*/ 82893 w 474338"/>
                <a:gd name="connsiteY8" fmla="*/ 127114 h 197215"/>
                <a:gd name="connsiteX9" fmla="*/ 86068 w 474338"/>
                <a:gd name="connsiteY9" fmla="*/ 79489 h 197215"/>
                <a:gd name="connsiteX10" fmla="*/ 67018 w 474338"/>
                <a:gd name="connsiteY10" fmla="*/ 111239 h 197215"/>
                <a:gd name="connsiteX11" fmla="*/ 343 w 474338"/>
                <a:gd name="connsiteY11" fmla="*/ 114 h 197215"/>
                <a:gd name="connsiteX12" fmla="*/ 44793 w 474338"/>
                <a:gd name="connsiteY12" fmla="*/ 89014 h 197215"/>
                <a:gd name="connsiteX13" fmla="*/ 127343 w 474338"/>
                <a:gd name="connsiteY13" fmla="*/ 19164 h 197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338" h="197215">
                  <a:moveTo>
                    <a:pt x="127343" y="19164"/>
                  </a:moveTo>
                  <a:cubicBezTo>
                    <a:pt x="128930" y="26572"/>
                    <a:pt x="44264" y="119177"/>
                    <a:pt x="54318" y="133464"/>
                  </a:cubicBezTo>
                  <a:cubicBezTo>
                    <a:pt x="64372" y="147751"/>
                    <a:pt x="168618" y="100127"/>
                    <a:pt x="187668" y="104889"/>
                  </a:cubicBezTo>
                  <a:cubicBezTo>
                    <a:pt x="206718" y="109651"/>
                    <a:pt x="163326" y="166802"/>
                    <a:pt x="168618" y="162039"/>
                  </a:cubicBezTo>
                  <a:cubicBezTo>
                    <a:pt x="173910" y="157277"/>
                    <a:pt x="168618" y="70493"/>
                    <a:pt x="219418" y="76314"/>
                  </a:cubicBezTo>
                  <a:cubicBezTo>
                    <a:pt x="270218" y="82135"/>
                    <a:pt x="460189" y="191672"/>
                    <a:pt x="473418" y="196964"/>
                  </a:cubicBezTo>
                  <a:cubicBezTo>
                    <a:pt x="486647" y="202256"/>
                    <a:pt x="353826" y="122352"/>
                    <a:pt x="298793" y="108064"/>
                  </a:cubicBezTo>
                  <a:cubicBezTo>
                    <a:pt x="243760" y="93777"/>
                    <a:pt x="179201" y="108064"/>
                    <a:pt x="143218" y="111239"/>
                  </a:cubicBezTo>
                  <a:cubicBezTo>
                    <a:pt x="107235" y="114414"/>
                    <a:pt x="92418" y="132406"/>
                    <a:pt x="82893" y="127114"/>
                  </a:cubicBezTo>
                  <a:cubicBezTo>
                    <a:pt x="73368" y="121822"/>
                    <a:pt x="88714" y="82135"/>
                    <a:pt x="86068" y="79489"/>
                  </a:cubicBezTo>
                  <a:cubicBezTo>
                    <a:pt x="83422" y="76843"/>
                    <a:pt x="81305" y="124468"/>
                    <a:pt x="67018" y="111239"/>
                  </a:cubicBezTo>
                  <a:cubicBezTo>
                    <a:pt x="52730" y="98010"/>
                    <a:pt x="4047" y="3818"/>
                    <a:pt x="343" y="114"/>
                  </a:cubicBezTo>
                  <a:cubicBezTo>
                    <a:pt x="-3361" y="-3590"/>
                    <a:pt x="23627" y="83722"/>
                    <a:pt x="44793" y="89014"/>
                  </a:cubicBezTo>
                  <a:cubicBezTo>
                    <a:pt x="65959" y="94306"/>
                    <a:pt x="125756" y="11756"/>
                    <a:pt x="127343" y="191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58C77B8F-C382-D5E1-1695-E897A114C530}"/>
                </a:ext>
              </a:extLst>
            </p:cNvPr>
            <p:cNvSpPr/>
            <p:nvPr/>
          </p:nvSpPr>
          <p:spPr>
            <a:xfrm>
              <a:off x="8282085" y="2349459"/>
              <a:ext cx="736099" cy="273435"/>
            </a:xfrm>
            <a:custGeom>
              <a:avLst/>
              <a:gdLst>
                <a:gd name="connsiteX0" fmla="*/ 179290 w 736099"/>
                <a:gd name="connsiteY0" fmla="*/ 41 h 273435"/>
                <a:gd name="connsiteX1" fmla="*/ 45940 w 736099"/>
                <a:gd name="connsiteY1" fmla="*/ 209591 h 273435"/>
                <a:gd name="connsiteX2" fmla="*/ 176115 w 736099"/>
                <a:gd name="connsiteY2" fmla="*/ 139741 h 273435"/>
                <a:gd name="connsiteX3" fmla="*/ 341215 w 736099"/>
                <a:gd name="connsiteY3" fmla="*/ 15916 h 273435"/>
                <a:gd name="connsiteX4" fmla="*/ 284065 w 736099"/>
                <a:gd name="connsiteY4" fmla="*/ 98466 h 273435"/>
                <a:gd name="connsiteX5" fmla="*/ 347565 w 736099"/>
                <a:gd name="connsiteY5" fmla="*/ 88941 h 273435"/>
                <a:gd name="connsiteX6" fmla="*/ 528540 w 736099"/>
                <a:gd name="connsiteY6" fmla="*/ 127041 h 273435"/>
                <a:gd name="connsiteX7" fmla="*/ 411065 w 736099"/>
                <a:gd name="connsiteY7" fmla="*/ 44491 h 273435"/>
                <a:gd name="connsiteX8" fmla="*/ 734915 w 736099"/>
                <a:gd name="connsiteY8" fmla="*/ 142916 h 273435"/>
                <a:gd name="connsiteX9" fmla="*/ 515840 w 736099"/>
                <a:gd name="connsiteY9" fmla="*/ 63541 h 273435"/>
                <a:gd name="connsiteX10" fmla="*/ 398365 w 736099"/>
                <a:gd name="connsiteY10" fmla="*/ 57191 h 273435"/>
                <a:gd name="connsiteX11" fmla="*/ 442815 w 736099"/>
                <a:gd name="connsiteY11" fmla="*/ 130216 h 273435"/>
                <a:gd name="connsiteX12" fmla="*/ 687290 w 736099"/>
                <a:gd name="connsiteY12" fmla="*/ 273091 h 273435"/>
                <a:gd name="connsiteX13" fmla="*/ 369790 w 736099"/>
                <a:gd name="connsiteY13" fmla="*/ 85766 h 273435"/>
                <a:gd name="connsiteX14" fmla="*/ 239615 w 736099"/>
                <a:gd name="connsiteY14" fmla="*/ 136566 h 273435"/>
                <a:gd name="connsiteX15" fmla="*/ 312640 w 736099"/>
                <a:gd name="connsiteY15" fmla="*/ 22266 h 273435"/>
                <a:gd name="connsiteX16" fmla="*/ 138015 w 736099"/>
                <a:gd name="connsiteY16" fmla="*/ 130216 h 273435"/>
                <a:gd name="connsiteX17" fmla="*/ 188815 w 736099"/>
                <a:gd name="connsiteY17" fmla="*/ 66716 h 273435"/>
                <a:gd name="connsiteX18" fmla="*/ 4665 w 736099"/>
                <a:gd name="connsiteY18" fmla="*/ 206416 h 273435"/>
                <a:gd name="connsiteX19" fmla="*/ 52290 w 736099"/>
                <a:gd name="connsiteY19" fmla="*/ 107991 h 273435"/>
                <a:gd name="connsiteX20" fmla="*/ 20540 w 736099"/>
                <a:gd name="connsiteY20" fmla="*/ 190541 h 273435"/>
                <a:gd name="connsiteX21" fmla="*/ 179290 w 736099"/>
                <a:gd name="connsiteY21" fmla="*/ 41 h 27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36099" h="273435">
                  <a:moveTo>
                    <a:pt x="179290" y="41"/>
                  </a:moveTo>
                  <a:cubicBezTo>
                    <a:pt x="183523" y="3216"/>
                    <a:pt x="46469" y="186308"/>
                    <a:pt x="45940" y="209591"/>
                  </a:cubicBezTo>
                  <a:cubicBezTo>
                    <a:pt x="45411" y="232874"/>
                    <a:pt x="126903" y="172020"/>
                    <a:pt x="176115" y="139741"/>
                  </a:cubicBezTo>
                  <a:cubicBezTo>
                    <a:pt x="225327" y="107462"/>
                    <a:pt x="323223" y="22795"/>
                    <a:pt x="341215" y="15916"/>
                  </a:cubicBezTo>
                  <a:cubicBezTo>
                    <a:pt x="359207" y="9037"/>
                    <a:pt x="283007" y="86295"/>
                    <a:pt x="284065" y="98466"/>
                  </a:cubicBezTo>
                  <a:cubicBezTo>
                    <a:pt x="285123" y="110637"/>
                    <a:pt x="306819" y="84179"/>
                    <a:pt x="347565" y="88941"/>
                  </a:cubicBezTo>
                  <a:cubicBezTo>
                    <a:pt x="388311" y="93703"/>
                    <a:pt x="517957" y="134449"/>
                    <a:pt x="528540" y="127041"/>
                  </a:cubicBezTo>
                  <a:cubicBezTo>
                    <a:pt x="539123" y="119633"/>
                    <a:pt x="376669" y="41845"/>
                    <a:pt x="411065" y="44491"/>
                  </a:cubicBezTo>
                  <a:cubicBezTo>
                    <a:pt x="445461" y="47137"/>
                    <a:pt x="717453" y="139741"/>
                    <a:pt x="734915" y="142916"/>
                  </a:cubicBezTo>
                  <a:cubicBezTo>
                    <a:pt x="752378" y="146091"/>
                    <a:pt x="571932" y="77829"/>
                    <a:pt x="515840" y="63541"/>
                  </a:cubicBezTo>
                  <a:cubicBezTo>
                    <a:pt x="459748" y="49253"/>
                    <a:pt x="410536" y="46078"/>
                    <a:pt x="398365" y="57191"/>
                  </a:cubicBezTo>
                  <a:cubicBezTo>
                    <a:pt x="386194" y="68304"/>
                    <a:pt x="394661" y="94233"/>
                    <a:pt x="442815" y="130216"/>
                  </a:cubicBezTo>
                  <a:cubicBezTo>
                    <a:pt x="490969" y="166199"/>
                    <a:pt x="699461" y="280499"/>
                    <a:pt x="687290" y="273091"/>
                  </a:cubicBezTo>
                  <a:cubicBezTo>
                    <a:pt x="675119" y="265683"/>
                    <a:pt x="444402" y="108520"/>
                    <a:pt x="369790" y="85766"/>
                  </a:cubicBezTo>
                  <a:cubicBezTo>
                    <a:pt x="295178" y="63012"/>
                    <a:pt x="249140" y="147149"/>
                    <a:pt x="239615" y="136566"/>
                  </a:cubicBezTo>
                  <a:cubicBezTo>
                    <a:pt x="230090" y="125983"/>
                    <a:pt x="329573" y="23324"/>
                    <a:pt x="312640" y="22266"/>
                  </a:cubicBezTo>
                  <a:cubicBezTo>
                    <a:pt x="295707" y="21208"/>
                    <a:pt x="158652" y="122808"/>
                    <a:pt x="138015" y="130216"/>
                  </a:cubicBezTo>
                  <a:cubicBezTo>
                    <a:pt x="117378" y="137624"/>
                    <a:pt x="211040" y="54016"/>
                    <a:pt x="188815" y="66716"/>
                  </a:cubicBezTo>
                  <a:cubicBezTo>
                    <a:pt x="166590" y="79416"/>
                    <a:pt x="27419" y="199537"/>
                    <a:pt x="4665" y="206416"/>
                  </a:cubicBezTo>
                  <a:cubicBezTo>
                    <a:pt x="-18089" y="213295"/>
                    <a:pt x="49644" y="110637"/>
                    <a:pt x="52290" y="107991"/>
                  </a:cubicBezTo>
                  <a:cubicBezTo>
                    <a:pt x="54936" y="105345"/>
                    <a:pt x="1490" y="203770"/>
                    <a:pt x="20540" y="190541"/>
                  </a:cubicBezTo>
                  <a:cubicBezTo>
                    <a:pt x="39590" y="177312"/>
                    <a:pt x="175057" y="-3134"/>
                    <a:pt x="179290" y="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1CE5195E-3577-22D6-D5A1-527F78717218}"/>
                </a:ext>
              </a:extLst>
            </p:cNvPr>
            <p:cNvSpPr/>
            <p:nvPr/>
          </p:nvSpPr>
          <p:spPr>
            <a:xfrm>
              <a:off x="7791348" y="2373903"/>
              <a:ext cx="106143" cy="981753"/>
            </a:xfrm>
            <a:custGeom>
              <a:avLst/>
              <a:gdLst>
                <a:gd name="connsiteX0" fmla="*/ 57252 w 106143"/>
                <a:gd name="connsiteY0" fmla="*/ 997 h 981753"/>
                <a:gd name="connsiteX1" fmla="*/ 69952 w 106143"/>
                <a:gd name="connsiteY1" fmla="*/ 407397 h 981753"/>
                <a:gd name="connsiteX2" fmla="*/ 69952 w 106143"/>
                <a:gd name="connsiteY2" fmla="*/ 343897 h 981753"/>
                <a:gd name="connsiteX3" fmla="*/ 35027 w 106143"/>
                <a:gd name="connsiteY3" fmla="*/ 750297 h 981753"/>
                <a:gd name="connsiteX4" fmla="*/ 35027 w 106143"/>
                <a:gd name="connsiteY4" fmla="*/ 575672 h 981753"/>
                <a:gd name="connsiteX5" fmla="*/ 102 w 106143"/>
                <a:gd name="connsiteY5" fmla="*/ 978897 h 981753"/>
                <a:gd name="connsiteX6" fmla="*/ 47727 w 106143"/>
                <a:gd name="connsiteY6" fmla="*/ 750297 h 981753"/>
                <a:gd name="connsiteX7" fmla="*/ 41377 w 106143"/>
                <a:gd name="connsiteY7" fmla="*/ 642347 h 981753"/>
                <a:gd name="connsiteX8" fmla="*/ 22327 w 106143"/>
                <a:gd name="connsiteY8" fmla="*/ 686797 h 981753"/>
                <a:gd name="connsiteX9" fmla="*/ 22327 w 106143"/>
                <a:gd name="connsiteY9" fmla="*/ 486772 h 981753"/>
                <a:gd name="connsiteX10" fmla="*/ 15977 w 106143"/>
                <a:gd name="connsiteY10" fmla="*/ 616947 h 981753"/>
                <a:gd name="connsiteX11" fmla="*/ 104877 w 106143"/>
                <a:gd name="connsiteY11" fmla="*/ 293097 h 981753"/>
                <a:gd name="connsiteX12" fmla="*/ 69952 w 106143"/>
                <a:gd name="connsiteY12" fmla="*/ 388347 h 981753"/>
                <a:gd name="connsiteX13" fmla="*/ 92177 w 106143"/>
                <a:gd name="connsiteY13" fmla="*/ 89897 h 981753"/>
                <a:gd name="connsiteX14" fmla="*/ 69952 w 106143"/>
                <a:gd name="connsiteY14" fmla="*/ 286747 h 981753"/>
                <a:gd name="connsiteX15" fmla="*/ 57252 w 106143"/>
                <a:gd name="connsiteY15" fmla="*/ 997 h 98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143" h="981753">
                  <a:moveTo>
                    <a:pt x="57252" y="997"/>
                  </a:moveTo>
                  <a:cubicBezTo>
                    <a:pt x="57252" y="21105"/>
                    <a:pt x="67835" y="350247"/>
                    <a:pt x="69952" y="407397"/>
                  </a:cubicBezTo>
                  <a:cubicBezTo>
                    <a:pt x="72069" y="464547"/>
                    <a:pt x="75773" y="286747"/>
                    <a:pt x="69952" y="343897"/>
                  </a:cubicBezTo>
                  <a:cubicBezTo>
                    <a:pt x="64131" y="401047"/>
                    <a:pt x="40848" y="711668"/>
                    <a:pt x="35027" y="750297"/>
                  </a:cubicBezTo>
                  <a:cubicBezTo>
                    <a:pt x="29206" y="788926"/>
                    <a:pt x="40848" y="537572"/>
                    <a:pt x="35027" y="575672"/>
                  </a:cubicBezTo>
                  <a:cubicBezTo>
                    <a:pt x="29206" y="613772"/>
                    <a:pt x="-2015" y="949793"/>
                    <a:pt x="102" y="978897"/>
                  </a:cubicBezTo>
                  <a:cubicBezTo>
                    <a:pt x="2219" y="1008001"/>
                    <a:pt x="40848" y="806389"/>
                    <a:pt x="47727" y="750297"/>
                  </a:cubicBezTo>
                  <a:cubicBezTo>
                    <a:pt x="54606" y="694205"/>
                    <a:pt x="45610" y="652930"/>
                    <a:pt x="41377" y="642347"/>
                  </a:cubicBezTo>
                  <a:cubicBezTo>
                    <a:pt x="37144" y="631764"/>
                    <a:pt x="25502" y="712726"/>
                    <a:pt x="22327" y="686797"/>
                  </a:cubicBezTo>
                  <a:cubicBezTo>
                    <a:pt x="19152" y="660868"/>
                    <a:pt x="23385" y="498414"/>
                    <a:pt x="22327" y="486772"/>
                  </a:cubicBezTo>
                  <a:cubicBezTo>
                    <a:pt x="21269" y="475130"/>
                    <a:pt x="2219" y="649226"/>
                    <a:pt x="15977" y="616947"/>
                  </a:cubicBezTo>
                  <a:cubicBezTo>
                    <a:pt x="29735" y="584668"/>
                    <a:pt x="95881" y="331197"/>
                    <a:pt x="104877" y="293097"/>
                  </a:cubicBezTo>
                  <a:cubicBezTo>
                    <a:pt x="113873" y="254997"/>
                    <a:pt x="72069" y="422214"/>
                    <a:pt x="69952" y="388347"/>
                  </a:cubicBezTo>
                  <a:cubicBezTo>
                    <a:pt x="67835" y="354480"/>
                    <a:pt x="92177" y="106830"/>
                    <a:pt x="92177" y="89897"/>
                  </a:cubicBezTo>
                  <a:cubicBezTo>
                    <a:pt x="92177" y="72964"/>
                    <a:pt x="73656" y="302093"/>
                    <a:pt x="69952" y="286747"/>
                  </a:cubicBezTo>
                  <a:cubicBezTo>
                    <a:pt x="66248" y="271401"/>
                    <a:pt x="57252" y="-19111"/>
                    <a:pt x="57252" y="9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E14C2C92-FE9F-E5FF-4AD7-C43B4A161E18}"/>
                </a:ext>
              </a:extLst>
            </p:cNvPr>
            <p:cNvSpPr/>
            <p:nvPr/>
          </p:nvSpPr>
          <p:spPr>
            <a:xfrm>
              <a:off x="7737238" y="2615357"/>
              <a:ext cx="139937" cy="878077"/>
            </a:xfrm>
            <a:custGeom>
              <a:avLst/>
              <a:gdLst>
                <a:gd name="connsiteX0" fmla="*/ 139937 w 139937"/>
                <a:gd name="connsiteY0" fmla="*/ 843 h 878077"/>
                <a:gd name="connsiteX1" fmla="*/ 28812 w 139937"/>
                <a:gd name="connsiteY1" fmla="*/ 438993 h 878077"/>
                <a:gd name="connsiteX2" fmla="*/ 54212 w 139937"/>
                <a:gd name="connsiteY2" fmla="*/ 372318 h 878077"/>
                <a:gd name="connsiteX3" fmla="*/ 44687 w 139937"/>
                <a:gd name="connsiteY3" fmla="*/ 505668 h 878077"/>
                <a:gd name="connsiteX4" fmla="*/ 35162 w 139937"/>
                <a:gd name="connsiteY4" fmla="*/ 781893 h 878077"/>
                <a:gd name="connsiteX5" fmla="*/ 35162 w 139937"/>
                <a:gd name="connsiteY5" fmla="*/ 667593 h 878077"/>
                <a:gd name="connsiteX6" fmla="*/ 237 w 139937"/>
                <a:gd name="connsiteY6" fmla="*/ 877143 h 878077"/>
                <a:gd name="connsiteX7" fmla="*/ 25637 w 139937"/>
                <a:gd name="connsiteY7" fmla="*/ 737443 h 878077"/>
                <a:gd name="connsiteX8" fmla="*/ 41512 w 139937"/>
                <a:gd name="connsiteY8" fmla="*/ 569168 h 878077"/>
                <a:gd name="connsiteX9" fmla="*/ 237 w 139937"/>
                <a:gd name="connsiteY9" fmla="*/ 680293 h 878077"/>
                <a:gd name="connsiteX10" fmla="*/ 63737 w 139937"/>
                <a:gd name="connsiteY10" fmla="*/ 315168 h 878077"/>
                <a:gd name="connsiteX11" fmla="*/ 31987 w 139937"/>
                <a:gd name="connsiteY11" fmla="*/ 359618 h 878077"/>
                <a:gd name="connsiteX12" fmla="*/ 66912 w 139937"/>
                <a:gd name="connsiteY12" fmla="*/ 169118 h 878077"/>
                <a:gd name="connsiteX13" fmla="*/ 28812 w 139937"/>
                <a:gd name="connsiteY13" fmla="*/ 324693 h 878077"/>
                <a:gd name="connsiteX14" fmla="*/ 139937 w 139937"/>
                <a:gd name="connsiteY14" fmla="*/ 843 h 87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937" h="878077">
                  <a:moveTo>
                    <a:pt x="139937" y="843"/>
                  </a:moveTo>
                  <a:cubicBezTo>
                    <a:pt x="139937" y="19893"/>
                    <a:pt x="43099" y="377081"/>
                    <a:pt x="28812" y="438993"/>
                  </a:cubicBezTo>
                  <a:cubicBezTo>
                    <a:pt x="14525" y="500905"/>
                    <a:pt x="51566" y="361205"/>
                    <a:pt x="54212" y="372318"/>
                  </a:cubicBezTo>
                  <a:cubicBezTo>
                    <a:pt x="56858" y="383431"/>
                    <a:pt x="47862" y="437406"/>
                    <a:pt x="44687" y="505668"/>
                  </a:cubicBezTo>
                  <a:cubicBezTo>
                    <a:pt x="41512" y="573930"/>
                    <a:pt x="36749" y="754906"/>
                    <a:pt x="35162" y="781893"/>
                  </a:cubicBezTo>
                  <a:cubicBezTo>
                    <a:pt x="33575" y="808880"/>
                    <a:pt x="40983" y="651718"/>
                    <a:pt x="35162" y="667593"/>
                  </a:cubicBezTo>
                  <a:cubicBezTo>
                    <a:pt x="29341" y="683468"/>
                    <a:pt x="1824" y="865501"/>
                    <a:pt x="237" y="877143"/>
                  </a:cubicBezTo>
                  <a:cubicBezTo>
                    <a:pt x="-1350" y="888785"/>
                    <a:pt x="18758" y="788772"/>
                    <a:pt x="25637" y="737443"/>
                  </a:cubicBezTo>
                  <a:cubicBezTo>
                    <a:pt x="32516" y="686114"/>
                    <a:pt x="45745" y="578693"/>
                    <a:pt x="41512" y="569168"/>
                  </a:cubicBezTo>
                  <a:cubicBezTo>
                    <a:pt x="37279" y="559643"/>
                    <a:pt x="-3467" y="722626"/>
                    <a:pt x="237" y="680293"/>
                  </a:cubicBezTo>
                  <a:cubicBezTo>
                    <a:pt x="3941" y="637960"/>
                    <a:pt x="58445" y="368614"/>
                    <a:pt x="63737" y="315168"/>
                  </a:cubicBezTo>
                  <a:cubicBezTo>
                    <a:pt x="69029" y="261722"/>
                    <a:pt x="31458" y="383960"/>
                    <a:pt x="31987" y="359618"/>
                  </a:cubicBezTo>
                  <a:cubicBezTo>
                    <a:pt x="32516" y="335276"/>
                    <a:pt x="67441" y="174939"/>
                    <a:pt x="66912" y="169118"/>
                  </a:cubicBezTo>
                  <a:cubicBezTo>
                    <a:pt x="66383" y="163297"/>
                    <a:pt x="12937" y="358030"/>
                    <a:pt x="28812" y="324693"/>
                  </a:cubicBezTo>
                  <a:cubicBezTo>
                    <a:pt x="44687" y="291356"/>
                    <a:pt x="139937" y="-18207"/>
                    <a:pt x="139937" y="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A6BBDAB3-0F07-873E-8AFD-19D7A5727B55}"/>
                </a:ext>
              </a:extLst>
            </p:cNvPr>
            <p:cNvSpPr/>
            <p:nvPr/>
          </p:nvSpPr>
          <p:spPr>
            <a:xfrm>
              <a:off x="7635198" y="3261381"/>
              <a:ext cx="174730" cy="451371"/>
            </a:xfrm>
            <a:custGeom>
              <a:avLst/>
              <a:gdLst>
                <a:gd name="connsiteX0" fmla="*/ 143552 w 174730"/>
                <a:gd name="connsiteY0" fmla="*/ 2519 h 451371"/>
                <a:gd name="connsiteX1" fmla="*/ 3852 w 174730"/>
                <a:gd name="connsiteY1" fmla="*/ 294619 h 451371"/>
                <a:gd name="connsiteX2" fmla="*/ 45127 w 174730"/>
                <a:gd name="connsiteY2" fmla="*/ 231119 h 451371"/>
                <a:gd name="connsiteX3" fmla="*/ 108627 w 174730"/>
                <a:gd name="connsiteY3" fmla="*/ 367644 h 451371"/>
                <a:gd name="connsiteX4" fmla="*/ 76877 w 174730"/>
                <a:gd name="connsiteY4" fmla="*/ 332719 h 451371"/>
                <a:gd name="connsiteX5" fmla="*/ 172127 w 174730"/>
                <a:gd name="connsiteY5" fmla="*/ 450194 h 451371"/>
                <a:gd name="connsiteX6" fmla="*/ 137202 w 174730"/>
                <a:gd name="connsiteY6" fmla="*/ 389869 h 451371"/>
                <a:gd name="connsiteX7" fmla="*/ 26077 w 174730"/>
                <a:gd name="connsiteY7" fmla="*/ 335894 h 451371"/>
                <a:gd name="connsiteX8" fmla="*/ 89577 w 174730"/>
                <a:gd name="connsiteY8" fmla="*/ 358119 h 451371"/>
                <a:gd name="connsiteX9" fmla="*/ 54652 w 174730"/>
                <a:gd name="connsiteY9" fmla="*/ 256519 h 451371"/>
                <a:gd name="connsiteX10" fmla="*/ 29252 w 174730"/>
                <a:gd name="connsiteY10" fmla="*/ 278744 h 451371"/>
                <a:gd name="connsiteX11" fmla="*/ 48302 w 174730"/>
                <a:gd name="connsiteY11" fmla="*/ 215244 h 451371"/>
                <a:gd name="connsiteX12" fmla="*/ 61002 w 174730"/>
                <a:gd name="connsiteY12" fmla="*/ 85069 h 451371"/>
                <a:gd name="connsiteX13" fmla="*/ 48302 w 174730"/>
                <a:gd name="connsiteY13" fmla="*/ 148569 h 451371"/>
                <a:gd name="connsiteX14" fmla="*/ 143552 w 174730"/>
                <a:gd name="connsiteY14" fmla="*/ 2519 h 451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4730" h="451371">
                  <a:moveTo>
                    <a:pt x="143552" y="2519"/>
                  </a:moveTo>
                  <a:cubicBezTo>
                    <a:pt x="136144" y="26861"/>
                    <a:pt x="20256" y="256519"/>
                    <a:pt x="3852" y="294619"/>
                  </a:cubicBezTo>
                  <a:cubicBezTo>
                    <a:pt x="-12552" y="332719"/>
                    <a:pt x="27665" y="218948"/>
                    <a:pt x="45127" y="231119"/>
                  </a:cubicBezTo>
                  <a:cubicBezTo>
                    <a:pt x="62589" y="243290"/>
                    <a:pt x="103335" y="350711"/>
                    <a:pt x="108627" y="367644"/>
                  </a:cubicBezTo>
                  <a:cubicBezTo>
                    <a:pt x="113919" y="384577"/>
                    <a:pt x="66294" y="318961"/>
                    <a:pt x="76877" y="332719"/>
                  </a:cubicBezTo>
                  <a:cubicBezTo>
                    <a:pt x="87460" y="346477"/>
                    <a:pt x="162073" y="440669"/>
                    <a:pt x="172127" y="450194"/>
                  </a:cubicBezTo>
                  <a:cubicBezTo>
                    <a:pt x="182181" y="459719"/>
                    <a:pt x="161544" y="408919"/>
                    <a:pt x="137202" y="389869"/>
                  </a:cubicBezTo>
                  <a:cubicBezTo>
                    <a:pt x="112860" y="370819"/>
                    <a:pt x="34014" y="341186"/>
                    <a:pt x="26077" y="335894"/>
                  </a:cubicBezTo>
                  <a:cubicBezTo>
                    <a:pt x="18140" y="330602"/>
                    <a:pt x="84815" y="371348"/>
                    <a:pt x="89577" y="358119"/>
                  </a:cubicBezTo>
                  <a:cubicBezTo>
                    <a:pt x="94339" y="344890"/>
                    <a:pt x="64706" y="269748"/>
                    <a:pt x="54652" y="256519"/>
                  </a:cubicBezTo>
                  <a:cubicBezTo>
                    <a:pt x="44598" y="243290"/>
                    <a:pt x="30310" y="285623"/>
                    <a:pt x="29252" y="278744"/>
                  </a:cubicBezTo>
                  <a:cubicBezTo>
                    <a:pt x="28194" y="271865"/>
                    <a:pt x="43010" y="247523"/>
                    <a:pt x="48302" y="215244"/>
                  </a:cubicBezTo>
                  <a:cubicBezTo>
                    <a:pt x="53594" y="182965"/>
                    <a:pt x="61002" y="96181"/>
                    <a:pt x="61002" y="85069"/>
                  </a:cubicBezTo>
                  <a:cubicBezTo>
                    <a:pt x="61002" y="73957"/>
                    <a:pt x="32427" y="159152"/>
                    <a:pt x="48302" y="148569"/>
                  </a:cubicBezTo>
                  <a:cubicBezTo>
                    <a:pt x="64177" y="137986"/>
                    <a:pt x="150960" y="-21823"/>
                    <a:pt x="143552" y="25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1FD49145-CA0D-AE99-6EBE-B2CC25DD46C3}"/>
                </a:ext>
              </a:extLst>
            </p:cNvPr>
            <p:cNvSpPr/>
            <p:nvPr/>
          </p:nvSpPr>
          <p:spPr>
            <a:xfrm>
              <a:off x="7605285" y="3294236"/>
              <a:ext cx="142230" cy="421960"/>
            </a:xfrm>
            <a:custGeom>
              <a:avLst/>
              <a:gdLst>
                <a:gd name="connsiteX0" fmla="*/ 125840 w 142230"/>
                <a:gd name="connsiteY0" fmla="*/ 1414 h 421960"/>
                <a:gd name="connsiteX1" fmla="*/ 21065 w 142230"/>
                <a:gd name="connsiteY1" fmla="*/ 303039 h 421960"/>
                <a:gd name="connsiteX2" fmla="*/ 5190 w 142230"/>
                <a:gd name="connsiteY2" fmla="*/ 360189 h 421960"/>
                <a:gd name="connsiteX3" fmla="*/ 2015 w 142230"/>
                <a:gd name="connsiteY3" fmla="*/ 299864 h 421960"/>
                <a:gd name="connsiteX4" fmla="*/ 33765 w 142230"/>
                <a:gd name="connsiteY4" fmla="*/ 420514 h 421960"/>
                <a:gd name="connsiteX5" fmla="*/ 33765 w 142230"/>
                <a:gd name="connsiteY5" fmla="*/ 369714 h 421960"/>
                <a:gd name="connsiteX6" fmla="*/ 33765 w 142230"/>
                <a:gd name="connsiteY6" fmla="*/ 341139 h 421960"/>
                <a:gd name="connsiteX7" fmla="*/ 30590 w 142230"/>
                <a:gd name="connsiteY7" fmla="*/ 337964 h 421960"/>
                <a:gd name="connsiteX8" fmla="*/ 141715 w 142230"/>
                <a:gd name="connsiteY8" fmla="*/ 401464 h 421960"/>
                <a:gd name="connsiteX9" fmla="*/ 71865 w 142230"/>
                <a:gd name="connsiteY9" fmla="*/ 350664 h 421960"/>
                <a:gd name="connsiteX10" fmla="*/ 65515 w 142230"/>
                <a:gd name="connsiteY10" fmla="*/ 271289 h 421960"/>
                <a:gd name="connsiteX11" fmla="*/ 46465 w 142230"/>
                <a:gd name="connsiteY11" fmla="*/ 318914 h 421960"/>
                <a:gd name="connsiteX12" fmla="*/ 30590 w 142230"/>
                <a:gd name="connsiteY12" fmla="*/ 125239 h 421960"/>
                <a:gd name="connsiteX13" fmla="*/ 40115 w 142230"/>
                <a:gd name="connsiteY13" fmla="*/ 185564 h 421960"/>
                <a:gd name="connsiteX14" fmla="*/ 125840 w 142230"/>
                <a:gd name="connsiteY14" fmla="*/ 1414 h 42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30" h="421960">
                  <a:moveTo>
                    <a:pt x="125840" y="1414"/>
                  </a:moveTo>
                  <a:cubicBezTo>
                    <a:pt x="122665" y="20993"/>
                    <a:pt x="41173" y="243243"/>
                    <a:pt x="21065" y="303039"/>
                  </a:cubicBezTo>
                  <a:cubicBezTo>
                    <a:pt x="957" y="362835"/>
                    <a:pt x="8365" y="360718"/>
                    <a:pt x="5190" y="360189"/>
                  </a:cubicBezTo>
                  <a:cubicBezTo>
                    <a:pt x="2015" y="359660"/>
                    <a:pt x="-2748" y="289810"/>
                    <a:pt x="2015" y="299864"/>
                  </a:cubicBezTo>
                  <a:cubicBezTo>
                    <a:pt x="6777" y="309918"/>
                    <a:pt x="28473" y="408872"/>
                    <a:pt x="33765" y="420514"/>
                  </a:cubicBezTo>
                  <a:cubicBezTo>
                    <a:pt x="39057" y="432156"/>
                    <a:pt x="33765" y="369714"/>
                    <a:pt x="33765" y="369714"/>
                  </a:cubicBezTo>
                  <a:cubicBezTo>
                    <a:pt x="33765" y="356485"/>
                    <a:pt x="34294" y="346431"/>
                    <a:pt x="33765" y="341139"/>
                  </a:cubicBezTo>
                  <a:cubicBezTo>
                    <a:pt x="33236" y="335847"/>
                    <a:pt x="12598" y="327910"/>
                    <a:pt x="30590" y="337964"/>
                  </a:cubicBezTo>
                  <a:cubicBezTo>
                    <a:pt x="48582" y="348018"/>
                    <a:pt x="134836" y="399347"/>
                    <a:pt x="141715" y="401464"/>
                  </a:cubicBezTo>
                  <a:cubicBezTo>
                    <a:pt x="148594" y="403581"/>
                    <a:pt x="84565" y="372360"/>
                    <a:pt x="71865" y="350664"/>
                  </a:cubicBezTo>
                  <a:cubicBezTo>
                    <a:pt x="59165" y="328968"/>
                    <a:pt x="69748" y="276581"/>
                    <a:pt x="65515" y="271289"/>
                  </a:cubicBezTo>
                  <a:cubicBezTo>
                    <a:pt x="61282" y="265997"/>
                    <a:pt x="52286" y="343256"/>
                    <a:pt x="46465" y="318914"/>
                  </a:cubicBezTo>
                  <a:cubicBezTo>
                    <a:pt x="40644" y="294572"/>
                    <a:pt x="31648" y="147464"/>
                    <a:pt x="30590" y="125239"/>
                  </a:cubicBezTo>
                  <a:cubicBezTo>
                    <a:pt x="29532" y="103014"/>
                    <a:pt x="23182" y="199322"/>
                    <a:pt x="40115" y="185564"/>
                  </a:cubicBezTo>
                  <a:cubicBezTo>
                    <a:pt x="57048" y="171806"/>
                    <a:pt x="129015" y="-18165"/>
                    <a:pt x="125840" y="14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6D59857F-D606-6510-FC37-52D89CF17071}"/>
                </a:ext>
              </a:extLst>
            </p:cNvPr>
            <p:cNvSpPr/>
            <p:nvPr/>
          </p:nvSpPr>
          <p:spPr>
            <a:xfrm>
              <a:off x="8076809" y="3425324"/>
              <a:ext cx="302022" cy="239144"/>
            </a:xfrm>
            <a:custGeom>
              <a:avLst/>
              <a:gdLst>
                <a:gd name="connsiteX0" fmla="*/ 391 w 302022"/>
                <a:gd name="connsiteY0" fmla="*/ 51301 h 239144"/>
                <a:gd name="connsiteX1" fmla="*/ 251216 w 302022"/>
                <a:gd name="connsiteY1" fmla="*/ 102101 h 239144"/>
                <a:gd name="connsiteX2" fmla="*/ 232166 w 302022"/>
                <a:gd name="connsiteY2" fmla="*/ 70351 h 239144"/>
                <a:gd name="connsiteX3" fmla="*/ 276616 w 302022"/>
                <a:gd name="connsiteY3" fmla="*/ 117976 h 239144"/>
                <a:gd name="connsiteX4" fmla="*/ 254391 w 302022"/>
                <a:gd name="connsiteY4" fmla="*/ 162426 h 239144"/>
                <a:gd name="connsiteX5" fmla="*/ 302016 w 302022"/>
                <a:gd name="connsiteY5" fmla="*/ 159251 h 239144"/>
                <a:gd name="connsiteX6" fmla="*/ 257566 w 302022"/>
                <a:gd name="connsiteY6" fmla="*/ 206876 h 239144"/>
                <a:gd name="connsiteX7" fmla="*/ 235341 w 302022"/>
                <a:gd name="connsiteY7" fmla="*/ 238626 h 239144"/>
                <a:gd name="connsiteX8" fmla="*/ 222641 w 302022"/>
                <a:gd name="connsiteY8" fmla="*/ 213226 h 239144"/>
                <a:gd name="connsiteX9" fmla="*/ 22616 w 302022"/>
                <a:gd name="connsiteY9" fmla="*/ 146551 h 239144"/>
                <a:gd name="connsiteX10" fmla="*/ 235341 w 302022"/>
                <a:gd name="connsiteY10" fmla="*/ 238626 h 239144"/>
                <a:gd name="connsiteX11" fmla="*/ 238516 w 302022"/>
                <a:gd name="connsiteY11" fmla="*/ 175126 h 239144"/>
                <a:gd name="connsiteX12" fmla="*/ 194066 w 302022"/>
                <a:gd name="connsiteY12" fmla="*/ 501 h 239144"/>
                <a:gd name="connsiteX13" fmla="*/ 248041 w 302022"/>
                <a:gd name="connsiteY13" fmla="*/ 121151 h 239144"/>
                <a:gd name="connsiteX14" fmla="*/ 194066 w 302022"/>
                <a:gd name="connsiteY14" fmla="*/ 89401 h 239144"/>
                <a:gd name="connsiteX15" fmla="*/ 391 w 302022"/>
                <a:gd name="connsiteY15" fmla="*/ 51301 h 239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2022" h="239144">
                  <a:moveTo>
                    <a:pt x="391" y="51301"/>
                  </a:moveTo>
                  <a:cubicBezTo>
                    <a:pt x="9916" y="53418"/>
                    <a:pt x="212587" y="98926"/>
                    <a:pt x="251216" y="102101"/>
                  </a:cubicBezTo>
                  <a:cubicBezTo>
                    <a:pt x="289845" y="105276"/>
                    <a:pt x="227933" y="67705"/>
                    <a:pt x="232166" y="70351"/>
                  </a:cubicBezTo>
                  <a:cubicBezTo>
                    <a:pt x="236399" y="72997"/>
                    <a:pt x="272912" y="102630"/>
                    <a:pt x="276616" y="117976"/>
                  </a:cubicBezTo>
                  <a:cubicBezTo>
                    <a:pt x="280320" y="133322"/>
                    <a:pt x="250158" y="155547"/>
                    <a:pt x="254391" y="162426"/>
                  </a:cubicBezTo>
                  <a:cubicBezTo>
                    <a:pt x="258624" y="169305"/>
                    <a:pt x="301487" y="151843"/>
                    <a:pt x="302016" y="159251"/>
                  </a:cubicBezTo>
                  <a:cubicBezTo>
                    <a:pt x="302545" y="166659"/>
                    <a:pt x="268678" y="193647"/>
                    <a:pt x="257566" y="206876"/>
                  </a:cubicBezTo>
                  <a:cubicBezTo>
                    <a:pt x="246454" y="220105"/>
                    <a:pt x="235341" y="238626"/>
                    <a:pt x="235341" y="238626"/>
                  </a:cubicBezTo>
                  <a:cubicBezTo>
                    <a:pt x="229520" y="239684"/>
                    <a:pt x="258095" y="228572"/>
                    <a:pt x="222641" y="213226"/>
                  </a:cubicBezTo>
                  <a:cubicBezTo>
                    <a:pt x="187187" y="197880"/>
                    <a:pt x="20499" y="142318"/>
                    <a:pt x="22616" y="146551"/>
                  </a:cubicBezTo>
                  <a:cubicBezTo>
                    <a:pt x="24733" y="150784"/>
                    <a:pt x="199358" y="233864"/>
                    <a:pt x="235341" y="238626"/>
                  </a:cubicBezTo>
                  <a:cubicBezTo>
                    <a:pt x="271324" y="243388"/>
                    <a:pt x="245395" y="214813"/>
                    <a:pt x="238516" y="175126"/>
                  </a:cubicBezTo>
                  <a:cubicBezTo>
                    <a:pt x="231637" y="135439"/>
                    <a:pt x="192479" y="9497"/>
                    <a:pt x="194066" y="501"/>
                  </a:cubicBezTo>
                  <a:cubicBezTo>
                    <a:pt x="195653" y="-8495"/>
                    <a:pt x="248041" y="106334"/>
                    <a:pt x="248041" y="121151"/>
                  </a:cubicBezTo>
                  <a:cubicBezTo>
                    <a:pt x="248041" y="135968"/>
                    <a:pt x="230049" y="103159"/>
                    <a:pt x="194066" y="89401"/>
                  </a:cubicBezTo>
                  <a:cubicBezTo>
                    <a:pt x="158083" y="75643"/>
                    <a:pt x="-9134" y="49184"/>
                    <a:pt x="391" y="513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11672C72-BF5A-7433-A027-48AD1057E07D}"/>
                </a:ext>
              </a:extLst>
            </p:cNvPr>
            <p:cNvSpPr/>
            <p:nvPr/>
          </p:nvSpPr>
          <p:spPr>
            <a:xfrm>
              <a:off x="7676317" y="3432155"/>
              <a:ext cx="401751" cy="282602"/>
            </a:xfrm>
            <a:custGeom>
              <a:avLst/>
              <a:gdLst>
                <a:gd name="connsiteX0" fmla="*/ 833 w 401751"/>
                <a:gd name="connsiteY0" fmla="*/ 250845 h 282602"/>
                <a:gd name="connsiteX1" fmla="*/ 318333 w 401751"/>
                <a:gd name="connsiteY1" fmla="*/ 282595 h 282602"/>
                <a:gd name="connsiteX2" fmla="*/ 305633 w 401751"/>
                <a:gd name="connsiteY2" fmla="*/ 247670 h 282602"/>
                <a:gd name="connsiteX3" fmla="*/ 261183 w 401751"/>
                <a:gd name="connsiteY3" fmla="*/ 180995 h 282602"/>
                <a:gd name="connsiteX4" fmla="*/ 242133 w 401751"/>
                <a:gd name="connsiteY4" fmla="*/ 120670 h 282602"/>
                <a:gd name="connsiteX5" fmla="*/ 334208 w 401751"/>
                <a:gd name="connsiteY5" fmla="*/ 3195 h 282602"/>
                <a:gd name="connsiteX6" fmla="*/ 235783 w 401751"/>
                <a:gd name="connsiteY6" fmla="*/ 111145 h 282602"/>
                <a:gd name="connsiteX7" fmla="*/ 343733 w 401751"/>
                <a:gd name="connsiteY7" fmla="*/ 196870 h 282602"/>
                <a:gd name="connsiteX8" fmla="*/ 280233 w 401751"/>
                <a:gd name="connsiteY8" fmla="*/ 117495 h 282602"/>
                <a:gd name="connsiteX9" fmla="*/ 327858 w 401751"/>
                <a:gd name="connsiteY9" fmla="*/ 184170 h 282602"/>
                <a:gd name="connsiteX10" fmla="*/ 381833 w 401751"/>
                <a:gd name="connsiteY10" fmla="*/ 146070 h 282602"/>
                <a:gd name="connsiteX11" fmla="*/ 362783 w 401751"/>
                <a:gd name="connsiteY11" fmla="*/ 63520 h 282602"/>
                <a:gd name="connsiteX12" fmla="*/ 400883 w 401751"/>
                <a:gd name="connsiteY12" fmla="*/ 142895 h 282602"/>
                <a:gd name="connsiteX13" fmla="*/ 318333 w 401751"/>
                <a:gd name="connsiteY13" fmla="*/ 187345 h 282602"/>
                <a:gd name="connsiteX14" fmla="*/ 353258 w 401751"/>
                <a:gd name="connsiteY14" fmla="*/ 276245 h 282602"/>
                <a:gd name="connsiteX15" fmla="*/ 277058 w 401751"/>
                <a:gd name="connsiteY15" fmla="*/ 254020 h 282602"/>
                <a:gd name="connsiteX16" fmla="*/ 165933 w 401751"/>
                <a:gd name="connsiteY16" fmla="*/ 200045 h 282602"/>
                <a:gd name="connsiteX17" fmla="*/ 172283 w 401751"/>
                <a:gd name="connsiteY17" fmla="*/ 20 h 282602"/>
                <a:gd name="connsiteX18" fmla="*/ 172283 w 401751"/>
                <a:gd name="connsiteY18" fmla="*/ 212745 h 282602"/>
                <a:gd name="connsiteX19" fmla="*/ 223083 w 401751"/>
                <a:gd name="connsiteY19" fmla="*/ 263545 h 282602"/>
                <a:gd name="connsiteX20" fmla="*/ 833 w 401751"/>
                <a:gd name="connsiteY20" fmla="*/ 250845 h 282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751" h="282602">
                  <a:moveTo>
                    <a:pt x="833" y="250845"/>
                  </a:moveTo>
                  <a:cubicBezTo>
                    <a:pt x="16708" y="254020"/>
                    <a:pt x="267533" y="283124"/>
                    <a:pt x="318333" y="282595"/>
                  </a:cubicBezTo>
                  <a:cubicBezTo>
                    <a:pt x="369133" y="282066"/>
                    <a:pt x="315158" y="264603"/>
                    <a:pt x="305633" y="247670"/>
                  </a:cubicBezTo>
                  <a:cubicBezTo>
                    <a:pt x="296108" y="230737"/>
                    <a:pt x="271766" y="202162"/>
                    <a:pt x="261183" y="180995"/>
                  </a:cubicBezTo>
                  <a:cubicBezTo>
                    <a:pt x="250600" y="159828"/>
                    <a:pt x="229962" y="150303"/>
                    <a:pt x="242133" y="120670"/>
                  </a:cubicBezTo>
                  <a:cubicBezTo>
                    <a:pt x="254304" y="91037"/>
                    <a:pt x="335266" y="4783"/>
                    <a:pt x="334208" y="3195"/>
                  </a:cubicBezTo>
                  <a:cubicBezTo>
                    <a:pt x="333150" y="1607"/>
                    <a:pt x="234196" y="78866"/>
                    <a:pt x="235783" y="111145"/>
                  </a:cubicBezTo>
                  <a:cubicBezTo>
                    <a:pt x="237370" y="143424"/>
                    <a:pt x="336325" y="195812"/>
                    <a:pt x="343733" y="196870"/>
                  </a:cubicBezTo>
                  <a:cubicBezTo>
                    <a:pt x="351141" y="197928"/>
                    <a:pt x="282879" y="119612"/>
                    <a:pt x="280233" y="117495"/>
                  </a:cubicBezTo>
                  <a:cubicBezTo>
                    <a:pt x="277587" y="115378"/>
                    <a:pt x="310925" y="179408"/>
                    <a:pt x="327858" y="184170"/>
                  </a:cubicBezTo>
                  <a:cubicBezTo>
                    <a:pt x="344791" y="188932"/>
                    <a:pt x="376012" y="166178"/>
                    <a:pt x="381833" y="146070"/>
                  </a:cubicBezTo>
                  <a:cubicBezTo>
                    <a:pt x="387654" y="125962"/>
                    <a:pt x="359608" y="64049"/>
                    <a:pt x="362783" y="63520"/>
                  </a:cubicBezTo>
                  <a:cubicBezTo>
                    <a:pt x="365958" y="62991"/>
                    <a:pt x="408291" y="122258"/>
                    <a:pt x="400883" y="142895"/>
                  </a:cubicBezTo>
                  <a:cubicBezTo>
                    <a:pt x="393475" y="163532"/>
                    <a:pt x="326271" y="165120"/>
                    <a:pt x="318333" y="187345"/>
                  </a:cubicBezTo>
                  <a:cubicBezTo>
                    <a:pt x="310396" y="209570"/>
                    <a:pt x="360137" y="265133"/>
                    <a:pt x="353258" y="276245"/>
                  </a:cubicBezTo>
                  <a:cubicBezTo>
                    <a:pt x="346379" y="287357"/>
                    <a:pt x="308279" y="266720"/>
                    <a:pt x="277058" y="254020"/>
                  </a:cubicBezTo>
                  <a:cubicBezTo>
                    <a:pt x="245837" y="241320"/>
                    <a:pt x="183395" y="242378"/>
                    <a:pt x="165933" y="200045"/>
                  </a:cubicBezTo>
                  <a:cubicBezTo>
                    <a:pt x="148471" y="157712"/>
                    <a:pt x="171225" y="-2097"/>
                    <a:pt x="172283" y="20"/>
                  </a:cubicBezTo>
                  <a:cubicBezTo>
                    <a:pt x="173341" y="2137"/>
                    <a:pt x="163816" y="168824"/>
                    <a:pt x="172283" y="212745"/>
                  </a:cubicBezTo>
                  <a:cubicBezTo>
                    <a:pt x="180750" y="256666"/>
                    <a:pt x="245308" y="257195"/>
                    <a:pt x="223083" y="263545"/>
                  </a:cubicBezTo>
                  <a:cubicBezTo>
                    <a:pt x="200858" y="269895"/>
                    <a:pt x="-15042" y="247670"/>
                    <a:pt x="833" y="2508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2C108659-C50E-4E64-DBAE-E50090216C95}"/>
                </a:ext>
              </a:extLst>
            </p:cNvPr>
            <p:cNvSpPr/>
            <p:nvPr/>
          </p:nvSpPr>
          <p:spPr>
            <a:xfrm>
              <a:off x="7740650" y="2663696"/>
              <a:ext cx="235030" cy="1015224"/>
            </a:xfrm>
            <a:custGeom>
              <a:avLst/>
              <a:gdLst>
                <a:gd name="connsiteX0" fmla="*/ 200025 w 235030"/>
                <a:gd name="connsiteY0" fmla="*/ 129 h 1015224"/>
                <a:gd name="connsiteX1" fmla="*/ 127000 w 235030"/>
                <a:gd name="connsiteY1" fmla="*/ 390654 h 1015224"/>
                <a:gd name="connsiteX2" fmla="*/ 136525 w 235030"/>
                <a:gd name="connsiteY2" fmla="*/ 317629 h 1015224"/>
                <a:gd name="connsiteX3" fmla="*/ 92075 w 235030"/>
                <a:gd name="connsiteY3" fmla="*/ 641479 h 1015224"/>
                <a:gd name="connsiteX4" fmla="*/ 44450 w 235030"/>
                <a:gd name="connsiteY4" fmla="*/ 835154 h 1015224"/>
                <a:gd name="connsiteX5" fmla="*/ 50800 w 235030"/>
                <a:gd name="connsiteY5" fmla="*/ 787529 h 1015224"/>
                <a:gd name="connsiteX6" fmla="*/ 50800 w 235030"/>
                <a:gd name="connsiteY6" fmla="*/ 1009779 h 1015224"/>
                <a:gd name="connsiteX7" fmla="*/ 47625 w 235030"/>
                <a:gd name="connsiteY7" fmla="*/ 933579 h 1015224"/>
                <a:gd name="connsiteX8" fmla="*/ 31750 w 235030"/>
                <a:gd name="connsiteY8" fmla="*/ 784354 h 1015224"/>
                <a:gd name="connsiteX9" fmla="*/ 0 w 235030"/>
                <a:gd name="connsiteY9" fmla="*/ 889129 h 1015224"/>
                <a:gd name="connsiteX10" fmla="*/ 31750 w 235030"/>
                <a:gd name="connsiteY10" fmla="*/ 622429 h 1015224"/>
                <a:gd name="connsiteX11" fmla="*/ 15875 w 235030"/>
                <a:gd name="connsiteY11" fmla="*/ 809754 h 1015224"/>
                <a:gd name="connsiteX12" fmla="*/ 85725 w 235030"/>
                <a:gd name="connsiteY12" fmla="*/ 708154 h 1015224"/>
                <a:gd name="connsiteX13" fmla="*/ 234950 w 235030"/>
                <a:gd name="connsiteY13" fmla="*/ 530354 h 1015224"/>
                <a:gd name="connsiteX14" fmla="*/ 107950 w 235030"/>
                <a:gd name="connsiteY14" fmla="*/ 663704 h 1015224"/>
                <a:gd name="connsiteX15" fmla="*/ 203200 w 235030"/>
                <a:gd name="connsiteY15" fmla="*/ 492254 h 1015224"/>
                <a:gd name="connsiteX16" fmla="*/ 88900 w 235030"/>
                <a:gd name="connsiteY16" fmla="*/ 619254 h 1015224"/>
                <a:gd name="connsiteX17" fmla="*/ 209550 w 235030"/>
                <a:gd name="connsiteY17" fmla="*/ 403354 h 1015224"/>
                <a:gd name="connsiteX18" fmla="*/ 107950 w 235030"/>
                <a:gd name="connsiteY18" fmla="*/ 501779 h 1015224"/>
                <a:gd name="connsiteX19" fmla="*/ 120650 w 235030"/>
                <a:gd name="connsiteY19" fmla="*/ 349379 h 1015224"/>
                <a:gd name="connsiteX20" fmla="*/ 111125 w 235030"/>
                <a:gd name="connsiteY20" fmla="*/ 263654 h 1015224"/>
                <a:gd name="connsiteX21" fmla="*/ 104775 w 235030"/>
                <a:gd name="connsiteY21" fmla="*/ 346204 h 1015224"/>
                <a:gd name="connsiteX22" fmla="*/ 200025 w 235030"/>
                <a:gd name="connsiteY22" fmla="*/ 129 h 101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5030" h="1015224">
                  <a:moveTo>
                    <a:pt x="200025" y="129"/>
                  </a:moveTo>
                  <a:cubicBezTo>
                    <a:pt x="203729" y="7537"/>
                    <a:pt x="137583" y="337737"/>
                    <a:pt x="127000" y="390654"/>
                  </a:cubicBezTo>
                  <a:cubicBezTo>
                    <a:pt x="116417" y="443571"/>
                    <a:pt x="142346" y="275825"/>
                    <a:pt x="136525" y="317629"/>
                  </a:cubicBezTo>
                  <a:cubicBezTo>
                    <a:pt x="130704" y="359433"/>
                    <a:pt x="107421" y="555225"/>
                    <a:pt x="92075" y="641479"/>
                  </a:cubicBezTo>
                  <a:cubicBezTo>
                    <a:pt x="76729" y="727733"/>
                    <a:pt x="51329" y="810812"/>
                    <a:pt x="44450" y="835154"/>
                  </a:cubicBezTo>
                  <a:cubicBezTo>
                    <a:pt x="37571" y="859496"/>
                    <a:pt x="49742" y="758425"/>
                    <a:pt x="50800" y="787529"/>
                  </a:cubicBezTo>
                  <a:cubicBezTo>
                    <a:pt x="51858" y="816633"/>
                    <a:pt x="51329" y="985437"/>
                    <a:pt x="50800" y="1009779"/>
                  </a:cubicBezTo>
                  <a:cubicBezTo>
                    <a:pt x="50271" y="1034121"/>
                    <a:pt x="50800" y="971150"/>
                    <a:pt x="47625" y="933579"/>
                  </a:cubicBezTo>
                  <a:cubicBezTo>
                    <a:pt x="44450" y="896008"/>
                    <a:pt x="39687" y="791762"/>
                    <a:pt x="31750" y="784354"/>
                  </a:cubicBezTo>
                  <a:cubicBezTo>
                    <a:pt x="23812" y="776946"/>
                    <a:pt x="0" y="916116"/>
                    <a:pt x="0" y="889129"/>
                  </a:cubicBezTo>
                  <a:cubicBezTo>
                    <a:pt x="0" y="862142"/>
                    <a:pt x="29104" y="635658"/>
                    <a:pt x="31750" y="622429"/>
                  </a:cubicBezTo>
                  <a:cubicBezTo>
                    <a:pt x="34396" y="609200"/>
                    <a:pt x="6879" y="795467"/>
                    <a:pt x="15875" y="809754"/>
                  </a:cubicBezTo>
                  <a:cubicBezTo>
                    <a:pt x="24871" y="824041"/>
                    <a:pt x="49213" y="754721"/>
                    <a:pt x="85725" y="708154"/>
                  </a:cubicBezTo>
                  <a:cubicBezTo>
                    <a:pt x="122237" y="661587"/>
                    <a:pt x="231246" y="537762"/>
                    <a:pt x="234950" y="530354"/>
                  </a:cubicBezTo>
                  <a:cubicBezTo>
                    <a:pt x="238654" y="522946"/>
                    <a:pt x="113242" y="670054"/>
                    <a:pt x="107950" y="663704"/>
                  </a:cubicBezTo>
                  <a:cubicBezTo>
                    <a:pt x="102658" y="657354"/>
                    <a:pt x="206375" y="499662"/>
                    <a:pt x="203200" y="492254"/>
                  </a:cubicBezTo>
                  <a:cubicBezTo>
                    <a:pt x="200025" y="484846"/>
                    <a:pt x="87842" y="634071"/>
                    <a:pt x="88900" y="619254"/>
                  </a:cubicBezTo>
                  <a:cubicBezTo>
                    <a:pt x="89958" y="604437"/>
                    <a:pt x="206375" y="422933"/>
                    <a:pt x="209550" y="403354"/>
                  </a:cubicBezTo>
                  <a:cubicBezTo>
                    <a:pt x="212725" y="383775"/>
                    <a:pt x="122767" y="510775"/>
                    <a:pt x="107950" y="501779"/>
                  </a:cubicBezTo>
                  <a:cubicBezTo>
                    <a:pt x="93133" y="492783"/>
                    <a:pt x="120121" y="389066"/>
                    <a:pt x="120650" y="349379"/>
                  </a:cubicBezTo>
                  <a:cubicBezTo>
                    <a:pt x="121179" y="309692"/>
                    <a:pt x="113771" y="264183"/>
                    <a:pt x="111125" y="263654"/>
                  </a:cubicBezTo>
                  <a:cubicBezTo>
                    <a:pt x="108479" y="263125"/>
                    <a:pt x="92075" y="386421"/>
                    <a:pt x="104775" y="346204"/>
                  </a:cubicBezTo>
                  <a:cubicBezTo>
                    <a:pt x="117475" y="305987"/>
                    <a:pt x="196321" y="-7279"/>
                    <a:pt x="200025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F340CDAC-481C-6176-6954-B27A11FA489A}"/>
                </a:ext>
              </a:extLst>
            </p:cNvPr>
            <p:cNvSpPr/>
            <p:nvPr/>
          </p:nvSpPr>
          <p:spPr>
            <a:xfrm>
              <a:off x="7827514" y="3044590"/>
              <a:ext cx="176715" cy="600358"/>
            </a:xfrm>
            <a:custGeom>
              <a:avLst/>
              <a:gdLst>
                <a:gd name="connsiteX0" fmla="*/ 90936 w 176715"/>
                <a:gd name="connsiteY0" fmla="*/ 235 h 600358"/>
                <a:gd name="connsiteX1" fmla="*/ 160786 w 176715"/>
                <a:gd name="connsiteY1" fmla="*/ 292335 h 600358"/>
                <a:gd name="connsiteX2" fmla="*/ 129036 w 176715"/>
                <a:gd name="connsiteY2" fmla="*/ 228835 h 600358"/>
                <a:gd name="connsiteX3" fmla="*/ 2036 w 176715"/>
                <a:gd name="connsiteY3" fmla="*/ 352660 h 600358"/>
                <a:gd name="connsiteX4" fmla="*/ 56011 w 176715"/>
                <a:gd name="connsiteY4" fmla="*/ 292335 h 600358"/>
                <a:gd name="connsiteX5" fmla="*/ 125861 w 176715"/>
                <a:gd name="connsiteY5" fmla="*/ 285985 h 600358"/>
                <a:gd name="connsiteX6" fmla="*/ 49661 w 176715"/>
                <a:gd name="connsiteY6" fmla="*/ 355835 h 600358"/>
                <a:gd name="connsiteX7" fmla="*/ 27436 w 176715"/>
                <a:gd name="connsiteY7" fmla="*/ 400285 h 600358"/>
                <a:gd name="connsiteX8" fmla="*/ 116336 w 176715"/>
                <a:gd name="connsiteY8" fmla="*/ 336785 h 600358"/>
                <a:gd name="connsiteX9" fmla="*/ 97286 w 176715"/>
                <a:gd name="connsiteY9" fmla="*/ 400285 h 600358"/>
                <a:gd name="connsiteX10" fmla="*/ 116336 w 176715"/>
                <a:gd name="connsiteY10" fmla="*/ 387585 h 600358"/>
                <a:gd name="connsiteX11" fmla="*/ 68711 w 176715"/>
                <a:gd name="connsiteY11" fmla="*/ 460610 h 600358"/>
                <a:gd name="connsiteX12" fmla="*/ 81411 w 176715"/>
                <a:gd name="connsiteY12" fmla="*/ 600310 h 600358"/>
                <a:gd name="connsiteX13" fmla="*/ 78236 w 176715"/>
                <a:gd name="connsiteY13" fmla="*/ 444735 h 600358"/>
                <a:gd name="connsiteX14" fmla="*/ 97286 w 176715"/>
                <a:gd name="connsiteY14" fmla="*/ 276460 h 600358"/>
                <a:gd name="connsiteX15" fmla="*/ 160786 w 176715"/>
                <a:gd name="connsiteY15" fmla="*/ 368535 h 600358"/>
                <a:gd name="connsiteX16" fmla="*/ 176661 w 176715"/>
                <a:gd name="connsiteY16" fmla="*/ 371710 h 600358"/>
                <a:gd name="connsiteX17" fmla="*/ 157611 w 176715"/>
                <a:gd name="connsiteY17" fmla="*/ 244710 h 600358"/>
                <a:gd name="connsiteX18" fmla="*/ 90936 w 176715"/>
                <a:gd name="connsiteY18" fmla="*/ 235 h 60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6715" h="600358">
                  <a:moveTo>
                    <a:pt x="90936" y="235"/>
                  </a:moveTo>
                  <a:cubicBezTo>
                    <a:pt x="91465" y="8173"/>
                    <a:pt x="154436" y="254235"/>
                    <a:pt x="160786" y="292335"/>
                  </a:cubicBezTo>
                  <a:cubicBezTo>
                    <a:pt x="167136" y="330435"/>
                    <a:pt x="155494" y="218781"/>
                    <a:pt x="129036" y="228835"/>
                  </a:cubicBezTo>
                  <a:cubicBezTo>
                    <a:pt x="102578" y="238889"/>
                    <a:pt x="14207" y="342077"/>
                    <a:pt x="2036" y="352660"/>
                  </a:cubicBezTo>
                  <a:cubicBezTo>
                    <a:pt x="-10135" y="363243"/>
                    <a:pt x="35374" y="303447"/>
                    <a:pt x="56011" y="292335"/>
                  </a:cubicBezTo>
                  <a:cubicBezTo>
                    <a:pt x="76648" y="281223"/>
                    <a:pt x="126919" y="275402"/>
                    <a:pt x="125861" y="285985"/>
                  </a:cubicBezTo>
                  <a:cubicBezTo>
                    <a:pt x="124803" y="296568"/>
                    <a:pt x="66065" y="336785"/>
                    <a:pt x="49661" y="355835"/>
                  </a:cubicBezTo>
                  <a:cubicBezTo>
                    <a:pt x="33257" y="374885"/>
                    <a:pt x="16323" y="403460"/>
                    <a:pt x="27436" y="400285"/>
                  </a:cubicBezTo>
                  <a:cubicBezTo>
                    <a:pt x="38549" y="397110"/>
                    <a:pt x="104694" y="336785"/>
                    <a:pt x="116336" y="336785"/>
                  </a:cubicBezTo>
                  <a:cubicBezTo>
                    <a:pt x="127978" y="336785"/>
                    <a:pt x="97286" y="391818"/>
                    <a:pt x="97286" y="400285"/>
                  </a:cubicBezTo>
                  <a:cubicBezTo>
                    <a:pt x="97286" y="408752"/>
                    <a:pt x="121099" y="377531"/>
                    <a:pt x="116336" y="387585"/>
                  </a:cubicBezTo>
                  <a:cubicBezTo>
                    <a:pt x="111574" y="397639"/>
                    <a:pt x="74532" y="425156"/>
                    <a:pt x="68711" y="460610"/>
                  </a:cubicBezTo>
                  <a:cubicBezTo>
                    <a:pt x="62890" y="496064"/>
                    <a:pt x="79823" y="602956"/>
                    <a:pt x="81411" y="600310"/>
                  </a:cubicBezTo>
                  <a:cubicBezTo>
                    <a:pt x="82998" y="597664"/>
                    <a:pt x="75590" y="498710"/>
                    <a:pt x="78236" y="444735"/>
                  </a:cubicBezTo>
                  <a:cubicBezTo>
                    <a:pt x="80882" y="390760"/>
                    <a:pt x="83528" y="289160"/>
                    <a:pt x="97286" y="276460"/>
                  </a:cubicBezTo>
                  <a:cubicBezTo>
                    <a:pt x="111044" y="263760"/>
                    <a:pt x="147557" y="352660"/>
                    <a:pt x="160786" y="368535"/>
                  </a:cubicBezTo>
                  <a:cubicBezTo>
                    <a:pt x="174015" y="384410"/>
                    <a:pt x="177190" y="392347"/>
                    <a:pt x="176661" y="371710"/>
                  </a:cubicBezTo>
                  <a:cubicBezTo>
                    <a:pt x="176132" y="351073"/>
                    <a:pt x="169782" y="302389"/>
                    <a:pt x="157611" y="244710"/>
                  </a:cubicBezTo>
                  <a:cubicBezTo>
                    <a:pt x="145440" y="187031"/>
                    <a:pt x="90407" y="-7703"/>
                    <a:pt x="90936" y="2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90C2E72-65A4-61B1-2CFF-118533707A32}"/>
                </a:ext>
              </a:extLst>
            </p:cNvPr>
            <p:cNvSpPr/>
            <p:nvPr/>
          </p:nvSpPr>
          <p:spPr>
            <a:xfrm>
              <a:off x="7923158" y="2651201"/>
              <a:ext cx="144519" cy="470684"/>
            </a:xfrm>
            <a:custGeom>
              <a:avLst/>
              <a:gdLst>
                <a:gd name="connsiteX0" fmla="*/ 71492 w 144519"/>
                <a:gd name="connsiteY0" fmla="*/ 3099 h 470684"/>
                <a:gd name="connsiteX1" fmla="*/ 1642 w 144519"/>
                <a:gd name="connsiteY1" fmla="*/ 371399 h 470684"/>
                <a:gd name="connsiteX2" fmla="*/ 20692 w 144519"/>
                <a:gd name="connsiteY2" fmla="*/ 314249 h 470684"/>
                <a:gd name="connsiteX3" fmla="*/ 4817 w 144519"/>
                <a:gd name="connsiteY3" fmla="*/ 469824 h 470684"/>
                <a:gd name="connsiteX4" fmla="*/ 27042 w 144519"/>
                <a:gd name="connsiteY4" fmla="*/ 371399 h 470684"/>
                <a:gd name="connsiteX5" fmla="*/ 138167 w 144519"/>
                <a:gd name="connsiteY5" fmla="*/ 253924 h 470684"/>
                <a:gd name="connsiteX6" fmla="*/ 39742 w 144519"/>
                <a:gd name="connsiteY6" fmla="*/ 330124 h 470684"/>
                <a:gd name="connsiteX7" fmla="*/ 144517 w 144519"/>
                <a:gd name="connsiteY7" fmla="*/ 139624 h 470684"/>
                <a:gd name="connsiteX8" fmla="*/ 36567 w 144519"/>
                <a:gd name="connsiteY8" fmla="*/ 276149 h 470684"/>
                <a:gd name="connsiteX9" fmla="*/ 96892 w 144519"/>
                <a:gd name="connsiteY9" fmla="*/ 133274 h 470684"/>
                <a:gd name="connsiteX10" fmla="*/ 42917 w 144519"/>
                <a:gd name="connsiteY10" fmla="*/ 190424 h 470684"/>
                <a:gd name="connsiteX11" fmla="*/ 71492 w 144519"/>
                <a:gd name="connsiteY11" fmla="*/ 3099 h 470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519" h="470684">
                  <a:moveTo>
                    <a:pt x="71492" y="3099"/>
                  </a:moveTo>
                  <a:cubicBezTo>
                    <a:pt x="64613" y="33261"/>
                    <a:pt x="10109" y="319541"/>
                    <a:pt x="1642" y="371399"/>
                  </a:cubicBezTo>
                  <a:cubicBezTo>
                    <a:pt x="-6825" y="423257"/>
                    <a:pt x="20163" y="297845"/>
                    <a:pt x="20692" y="314249"/>
                  </a:cubicBezTo>
                  <a:cubicBezTo>
                    <a:pt x="21221" y="330653"/>
                    <a:pt x="3759" y="460299"/>
                    <a:pt x="4817" y="469824"/>
                  </a:cubicBezTo>
                  <a:cubicBezTo>
                    <a:pt x="5875" y="479349"/>
                    <a:pt x="4817" y="407382"/>
                    <a:pt x="27042" y="371399"/>
                  </a:cubicBezTo>
                  <a:cubicBezTo>
                    <a:pt x="49267" y="335416"/>
                    <a:pt x="136050" y="260803"/>
                    <a:pt x="138167" y="253924"/>
                  </a:cubicBezTo>
                  <a:cubicBezTo>
                    <a:pt x="140284" y="247045"/>
                    <a:pt x="38684" y="349174"/>
                    <a:pt x="39742" y="330124"/>
                  </a:cubicBezTo>
                  <a:cubicBezTo>
                    <a:pt x="40800" y="311074"/>
                    <a:pt x="145046" y="148620"/>
                    <a:pt x="144517" y="139624"/>
                  </a:cubicBezTo>
                  <a:cubicBezTo>
                    <a:pt x="143988" y="130628"/>
                    <a:pt x="44504" y="277207"/>
                    <a:pt x="36567" y="276149"/>
                  </a:cubicBezTo>
                  <a:cubicBezTo>
                    <a:pt x="28630" y="275091"/>
                    <a:pt x="95834" y="147561"/>
                    <a:pt x="96892" y="133274"/>
                  </a:cubicBezTo>
                  <a:cubicBezTo>
                    <a:pt x="97950" y="118987"/>
                    <a:pt x="43975" y="208415"/>
                    <a:pt x="42917" y="190424"/>
                  </a:cubicBezTo>
                  <a:cubicBezTo>
                    <a:pt x="41859" y="172433"/>
                    <a:pt x="78371" y="-27063"/>
                    <a:pt x="71492" y="30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F5674DE5-B31C-7C9E-A662-E72B55EE5B9D}"/>
                </a:ext>
              </a:extLst>
            </p:cNvPr>
            <p:cNvSpPr/>
            <p:nvPr/>
          </p:nvSpPr>
          <p:spPr>
            <a:xfrm>
              <a:off x="7950151" y="3089009"/>
              <a:ext cx="165338" cy="495821"/>
            </a:xfrm>
            <a:custGeom>
              <a:avLst/>
              <a:gdLst>
                <a:gd name="connsiteX0" fmla="*/ 12749 w 165338"/>
                <a:gd name="connsiteY0" fmla="*/ 266 h 495821"/>
                <a:gd name="connsiteX1" fmla="*/ 120699 w 165338"/>
                <a:gd name="connsiteY1" fmla="*/ 235216 h 495821"/>
                <a:gd name="connsiteX2" fmla="*/ 120699 w 165338"/>
                <a:gd name="connsiteY2" fmla="*/ 171716 h 495821"/>
                <a:gd name="connsiteX3" fmla="*/ 104824 w 165338"/>
                <a:gd name="connsiteY3" fmla="*/ 314591 h 495821"/>
                <a:gd name="connsiteX4" fmla="*/ 49 w 165338"/>
                <a:gd name="connsiteY4" fmla="*/ 495566 h 495821"/>
                <a:gd name="connsiteX5" fmla="*/ 92124 w 165338"/>
                <a:gd name="connsiteY5" fmla="*/ 273316 h 495821"/>
                <a:gd name="connsiteX6" fmla="*/ 165149 w 165338"/>
                <a:gd name="connsiteY6" fmla="*/ 73291 h 495821"/>
                <a:gd name="connsiteX7" fmla="*/ 114349 w 165338"/>
                <a:gd name="connsiteY7" fmla="*/ 44716 h 495821"/>
                <a:gd name="connsiteX8" fmla="*/ 149274 w 165338"/>
                <a:gd name="connsiteY8" fmla="*/ 108216 h 495821"/>
                <a:gd name="connsiteX9" fmla="*/ 123874 w 165338"/>
                <a:gd name="connsiteY9" fmla="*/ 187591 h 495821"/>
                <a:gd name="connsiteX10" fmla="*/ 12749 w 165338"/>
                <a:gd name="connsiteY10" fmla="*/ 266 h 4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338" h="495821">
                  <a:moveTo>
                    <a:pt x="12749" y="266"/>
                  </a:moveTo>
                  <a:cubicBezTo>
                    <a:pt x="12220" y="8204"/>
                    <a:pt x="102707" y="206641"/>
                    <a:pt x="120699" y="235216"/>
                  </a:cubicBezTo>
                  <a:cubicBezTo>
                    <a:pt x="138691" y="263791"/>
                    <a:pt x="123345" y="158487"/>
                    <a:pt x="120699" y="171716"/>
                  </a:cubicBezTo>
                  <a:cubicBezTo>
                    <a:pt x="118053" y="184945"/>
                    <a:pt x="124932" y="260616"/>
                    <a:pt x="104824" y="314591"/>
                  </a:cubicBezTo>
                  <a:cubicBezTo>
                    <a:pt x="84716" y="368566"/>
                    <a:pt x="2166" y="502445"/>
                    <a:pt x="49" y="495566"/>
                  </a:cubicBezTo>
                  <a:cubicBezTo>
                    <a:pt x="-2068" y="488687"/>
                    <a:pt x="64607" y="343695"/>
                    <a:pt x="92124" y="273316"/>
                  </a:cubicBezTo>
                  <a:cubicBezTo>
                    <a:pt x="119641" y="202937"/>
                    <a:pt x="161445" y="111391"/>
                    <a:pt x="165149" y="73291"/>
                  </a:cubicBezTo>
                  <a:cubicBezTo>
                    <a:pt x="168853" y="35191"/>
                    <a:pt x="116995" y="38895"/>
                    <a:pt x="114349" y="44716"/>
                  </a:cubicBezTo>
                  <a:cubicBezTo>
                    <a:pt x="111703" y="50537"/>
                    <a:pt x="147686" y="84403"/>
                    <a:pt x="149274" y="108216"/>
                  </a:cubicBezTo>
                  <a:cubicBezTo>
                    <a:pt x="150862" y="132029"/>
                    <a:pt x="145570" y="210874"/>
                    <a:pt x="123874" y="187591"/>
                  </a:cubicBezTo>
                  <a:cubicBezTo>
                    <a:pt x="102178" y="164308"/>
                    <a:pt x="13278" y="-7672"/>
                    <a:pt x="12749" y="2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EA50E555-0163-6F84-986E-860A0F2A19B8}"/>
                </a:ext>
              </a:extLst>
            </p:cNvPr>
            <p:cNvSpPr/>
            <p:nvPr/>
          </p:nvSpPr>
          <p:spPr>
            <a:xfrm>
              <a:off x="7857241" y="3847845"/>
              <a:ext cx="107248" cy="204463"/>
            </a:xfrm>
            <a:custGeom>
              <a:avLst/>
              <a:gdLst>
                <a:gd name="connsiteX0" fmla="*/ 102484 w 107248"/>
                <a:gd name="connsiteY0" fmla="*/ 255 h 204463"/>
                <a:gd name="connsiteX1" fmla="*/ 102484 w 107248"/>
                <a:gd name="connsiteY1" fmla="*/ 105030 h 204463"/>
                <a:gd name="connsiteX2" fmla="*/ 105659 w 107248"/>
                <a:gd name="connsiteY2" fmla="*/ 190755 h 204463"/>
                <a:gd name="connsiteX3" fmla="*/ 73909 w 107248"/>
                <a:gd name="connsiteY3" fmla="*/ 127255 h 204463"/>
                <a:gd name="connsiteX4" fmla="*/ 96134 w 107248"/>
                <a:gd name="connsiteY4" fmla="*/ 203455 h 204463"/>
                <a:gd name="connsiteX5" fmla="*/ 70734 w 107248"/>
                <a:gd name="connsiteY5" fmla="*/ 162180 h 204463"/>
                <a:gd name="connsiteX6" fmla="*/ 884 w 107248"/>
                <a:gd name="connsiteY6" fmla="*/ 41530 h 204463"/>
                <a:gd name="connsiteX7" fmla="*/ 32634 w 107248"/>
                <a:gd name="connsiteY7" fmla="*/ 143130 h 204463"/>
                <a:gd name="connsiteX8" fmla="*/ 51684 w 107248"/>
                <a:gd name="connsiteY8" fmla="*/ 105030 h 204463"/>
                <a:gd name="connsiteX9" fmla="*/ 73909 w 107248"/>
                <a:gd name="connsiteY9" fmla="*/ 120905 h 204463"/>
                <a:gd name="connsiteX10" fmla="*/ 67559 w 107248"/>
                <a:gd name="connsiteY10" fmla="*/ 85980 h 204463"/>
                <a:gd name="connsiteX11" fmla="*/ 80259 w 107248"/>
                <a:gd name="connsiteY11" fmla="*/ 136780 h 204463"/>
                <a:gd name="connsiteX12" fmla="*/ 102484 w 107248"/>
                <a:gd name="connsiteY12" fmla="*/ 255 h 204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248" h="204463">
                  <a:moveTo>
                    <a:pt x="102484" y="255"/>
                  </a:moveTo>
                  <a:cubicBezTo>
                    <a:pt x="106188" y="-5037"/>
                    <a:pt x="101955" y="73280"/>
                    <a:pt x="102484" y="105030"/>
                  </a:cubicBezTo>
                  <a:cubicBezTo>
                    <a:pt x="103013" y="136780"/>
                    <a:pt x="110421" y="187051"/>
                    <a:pt x="105659" y="190755"/>
                  </a:cubicBezTo>
                  <a:cubicBezTo>
                    <a:pt x="100897" y="194459"/>
                    <a:pt x="75497" y="125138"/>
                    <a:pt x="73909" y="127255"/>
                  </a:cubicBezTo>
                  <a:cubicBezTo>
                    <a:pt x="72321" y="129372"/>
                    <a:pt x="96663" y="197634"/>
                    <a:pt x="96134" y="203455"/>
                  </a:cubicBezTo>
                  <a:cubicBezTo>
                    <a:pt x="95605" y="209276"/>
                    <a:pt x="86609" y="189168"/>
                    <a:pt x="70734" y="162180"/>
                  </a:cubicBezTo>
                  <a:cubicBezTo>
                    <a:pt x="54859" y="135193"/>
                    <a:pt x="7234" y="44705"/>
                    <a:pt x="884" y="41530"/>
                  </a:cubicBezTo>
                  <a:cubicBezTo>
                    <a:pt x="-5466" y="38355"/>
                    <a:pt x="24167" y="132547"/>
                    <a:pt x="32634" y="143130"/>
                  </a:cubicBezTo>
                  <a:cubicBezTo>
                    <a:pt x="41101" y="153713"/>
                    <a:pt x="44805" y="108734"/>
                    <a:pt x="51684" y="105030"/>
                  </a:cubicBezTo>
                  <a:cubicBezTo>
                    <a:pt x="58563" y="101326"/>
                    <a:pt x="71263" y="124080"/>
                    <a:pt x="73909" y="120905"/>
                  </a:cubicBezTo>
                  <a:cubicBezTo>
                    <a:pt x="76555" y="117730"/>
                    <a:pt x="66501" y="83334"/>
                    <a:pt x="67559" y="85980"/>
                  </a:cubicBezTo>
                  <a:cubicBezTo>
                    <a:pt x="68617" y="88626"/>
                    <a:pt x="73380" y="146305"/>
                    <a:pt x="80259" y="136780"/>
                  </a:cubicBezTo>
                  <a:cubicBezTo>
                    <a:pt x="87138" y="127255"/>
                    <a:pt x="98780" y="5547"/>
                    <a:pt x="102484" y="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474929B1-F371-5A6A-FA13-38A0B1537D2F}"/>
                </a:ext>
              </a:extLst>
            </p:cNvPr>
            <p:cNvSpPr/>
            <p:nvPr/>
          </p:nvSpPr>
          <p:spPr>
            <a:xfrm>
              <a:off x="7984523" y="3762076"/>
              <a:ext cx="137184" cy="278349"/>
            </a:xfrm>
            <a:custGeom>
              <a:avLst/>
              <a:gdLst>
                <a:gd name="connsiteX0" fmla="*/ 602 w 137184"/>
                <a:gd name="connsiteY0" fmla="*/ 60624 h 278349"/>
                <a:gd name="connsiteX1" fmla="*/ 73627 w 137184"/>
                <a:gd name="connsiteY1" fmla="*/ 241599 h 278349"/>
                <a:gd name="connsiteX2" fmla="*/ 70452 w 137184"/>
                <a:gd name="connsiteY2" fmla="*/ 184449 h 278349"/>
                <a:gd name="connsiteX3" fmla="*/ 60927 w 137184"/>
                <a:gd name="connsiteY3" fmla="*/ 276524 h 278349"/>
                <a:gd name="connsiteX4" fmla="*/ 92677 w 137184"/>
                <a:gd name="connsiteY4" fmla="*/ 225724 h 278349"/>
                <a:gd name="connsiteX5" fmla="*/ 137127 w 137184"/>
                <a:gd name="connsiteY5" fmla="*/ 299 h 278349"/>
                <a:gd name="connsiteX6" fmla="*/ 102202 w 137184"/>
                <a:gd name="connsiteY6" fmla="*/ 174924 h 278349"/>
                <a:gd name="connsiteX7" fmla="*/ 108552 w 137184"/>
                <a:gd name="connsiteY7" fmla="*/ 54274 h 278349"/>
                <a:gd name="connsiteX8" fmla="*/ 57752 w 137184"/>
                <a:gd name="connsiteY8" fmla="*/ 209849 h 278349"/>
                <a:gd name="connsiteX9" fmla="*/ 38702 w 137184"/>
                <a:gd name="connsiteY9" fmla="*/ 127299 h 278349"/>
                <a:gd name="connsiteX10" fmla="*/ 602 w 137184"/>
                <a:gd name="connsiteY10" fmla="*/ 60624 h 27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184" h="278349">
                  <a:moveTo>
                    <a:pt x="602" y="60624"/>
                  </a:moveTo>
                  <a:cubicBezTo>
                    <a:pt x="6423" y="79674"/>
                    <a:pt x="61985" y="220962"/>
                    <a:pt x="73627" y="241599"/>
                  </a:cubicBezTo>
                  <a:cubicBezTo>
                    <a:pt x="85269" y="262236"/>
                    <a:pt x="72569" y="178628"/>
                    <a:pt x="70452" y="184449"/>
                  </a:cubicBezTo>
                  <a:cubicBezTo>
                    <a:pt x="68335" y="190270"/>
                    <a:pt x="57223" y="269645"/>
                    <a:pt x="60927" y="276524"/>
                  </a:cubicBezTo>
                  <a:cubicBezTo>
                    <a:pt x="64631" y="283403"/>
                    <a:pt x="79977" y="271761"/>
                    <a:pt x="92677" y="225724"/>
                  </a:cubicBezTo>
                  <a:cubicBezTo>
                    <a:pt x="105377" y="179687"/>
                    <a:pt x="135540" y="8766"/>
                    <a:pt x="137127" y="299"/>
                  </a:cubicBezTo>
                  <a:cubicBezTo>
                    <a:pt x="138714" y="-8168"/>
                    <a:pt x="106964" y="165928"/>
                    <a:pt x="102202" y="174924"/>
                  </a:cubicBezTo>
                  <a:cubicBezTo>
                    <a:pt x="97440" y="183920"/>
                    <a:pt x="115960" y="48453"/>
                    <a:pt x="108552" y="54274"/>
                  </a:cubicBezTo>
                  <a:cubicBezTo>
                    <a:pt x="101144" y="60095"/>
                    <a:pt x="69394" y="197678"/>
                    <a:pt x="57752" y="209849"/>
                  </a:cubicBezTo>
                  <a:cubicBezTo>
                    <a:pt x="46110" y="222020"/>
                    <a:pt x="44523" y="147936"/>
                    <a:pt x="38702" y="127299"/>
                  </a:cubicBezTo>
                  <a:cubicBezTo>
                    <a:pt x="32881" y="106662"/>
                    <a:pt x="-5219" y="41574"/>
                    <a:pt x="602" y="60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FB1A6B1C-69B3-2A91-D9D4-35834C708B0C}"/>
                </a:ext>
              </a:extLst>
            </p:cNvPr>
            <p:cNvSpPr/>
            <p:nvPr/>
          </p:nvSpPr>
          <p:spPr>
            <a:xfrm>
              <a:off x="7574087" y="4035421"/>
              <a:ext cx="560452" cy="174917"/>
            </a:xfrm>
            <a:custGeom>
              <a:avLst/>
              <a:gdLst>
                <a:gd name="connsiteX0" fmla="*/ 1463 w 560452"/>
                <a:gd name="connsiteY0" fmla="*/ 174629 h 174917"/>
                <a:gd name="connsiteX1" fmla="*/ 357063 w 560452"/>
                <a:gd name="connsiteY1" fmla="*/ 44454 h 174917"/>
                <a:gd name="connsiteX2" fmla="*/ 290388 w 560452"/>
                <a:gd name="connsiteY2" fmla="*/ 57154 h 174917"/>
                <a:gd name="connsiteX3" fmla="*/ 496763 w 560452"/>
                <a:gd name="connsiteY3" fmla="*/ 95254 h 174917"/>
                <a:gd name="connsiteX4" fmla="*/ 458663 w 560452"/>
                <a:gd name="connsiteY4" fmla="*/ 63504 h 174917"/>
                <a:gd name="connsiteX5" fmla="*/ 560263 w 560452"/>
                <a:gd name="connsiteY5" fmla="*/ 4 h 174917"/>
                <a:gd name="connsiteX6" fmla="*/ 480888 w 560452"/>
                <a:gd name="connsiteY6" fmla="*/ 66679 h 174917"/>
                <a:gd name="connsiteX7" fmla="*/ 369763 w 560452"/>
                <a:gd name="connsiteY7" fmla="*/ 19054 h 174917"/>
                <a:gd name="connsiteX8" fmla="*/ 458663 w 560452"/>
                <a:gd name="connsiteY8" fmla="*/ 95254 h 174917"/>
                <a:gd name="connsiteX9" fmla="*/ 296738 w 560452"/>
                <a:gd name="connsiteY9" fmla="*/ 66679 h 174917"/>
                <a:gd name="connsiteX10" fmla="*/ 157038 w 560452"/>
                <a:gd name="connsiteY10" fmla="*/ 82554 h 174917"/>
                <a:gd name="connsiteX11" fmla="*/ 249113 w 560452"/>
                <a:gd name="connsiteY11" fmla="*/ 76204 h 174917"/>
                <a:gd name="connsiteX12" fmla="*/ 198313 w 560452"/>
                <a:gd name="connsiteY12" fmla="*/ 107954 h 174917"/>
                <a:gd name="connsiteX13" fmla="*/ 166563 w 560452"/>
                <a:gd name="connsiteY13" fmla="*/ 92079 h 174917"/>
                <a:gd name="connsiteX14" fmla="*/ 230063 w 560452"/>
                <a:gd name="connsiteY14" fmla="*/ 79379 h 174917"/>
                <a:gd name="connsiteX15" fmla="*/ 1463 w 560452"/>
                <a:gd name="connsiteY15" fmla="*/ 174629 h 17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452" h="174917">
                  <a:moveTo>
                    <a:pt x="1463" y="174629"/>
                  </a:moveTo>
                  <a:cubicBezTo>
                    <a:pt x="22630" y="168808"/>
                    <a:pt x="308909" y="64033"/>
                    <a:pt x="357063" y="44454"/>
                  </a:cubicBezTo>
                  <a:cubicBezTo>
                    <a:pt x="405217" y="24875"/>
                    <a:pt x="267105" y="48687"/>
                    <a:pt x="290388" y="57154"/>
                  </a:cubicBezTo>
                  <a:cubicBezTo>
                    <a:pt x="313671" y="65621"/>
                    <a:pt x="468717" y="94196"/>
                    <a:pt x="496763" y="95254"/>
                  </a:cubicBezTo>
                  <a:cubicBezTo>
                    <a:pt x="524809" y="96312"/>
                    <a:pt x="448080" y="79379"/>
                    <a:pt x="458663" y="63504"/>
                  </a:cubicBezTo>
                  <a:cubicBezTo>
                    <a:pt x="469246" y="47629"/>
                    <a:pt x="556559" y="-525"/>
                    <a:pt x="560263" y="4"/>
                  </a:cubicBezTo>
                  <a:cubicBezTo>
                    <a:pt x="563967" y="533"/>
                    <a:pt x="512638" y="63504"/>
                    <a:pt x="480888" y="66679"/>
                  </a:cubicBezTo>
                  <a:cubicBezTo>
                    <a:pt x="449138" y="69854"/>
                    <a:pt x="373467" y="14292"/>
                    <a:pt x="369763" y="19054"/>
                  </a:cubicBezTo>
                  <a:cubicBezTo>
                    <a:pt x="366059" y="23816"/>
                    <a:pt x="470834" y="87317"/>
                    <a:pt x="458663" y="95254"/>
                  </a:cubicBezTo>
                  <a:cubicBezTo>
                    <a:pt x="446492" y="103191"/>
                    <a:pt x="347009" y="68796"/>
                    <a:pt x="296738" y="66679"/>
                  </a:cubicBezTo>
                  <a:cubicBezTo>
                    <a:pt x="246467" y="64562"/>
                    <a:pt x="164976" y="80966"/>
                    <a:pt x="157038" y="82554"/>
                  </a:cubicBezTo>
                  <a:cubicBezTo>
                    <a:pt x="149100" y="84142"/>
                    <a:pt x="242234" y="71971"/>
                    <a:pt x="249113" y="76204"/>
                  </a:cubicBezTo>
                  <a:cubicBezTo>
                    <a:pt x="255992" y="80437"/>
                    <a:pt x="212071" y="105308"/>
                    <a:pt x="198313" y="107954"/>
                  </a:cubicBezTo>
                  <a:cubicBezTo>
                    <a:pt x="184555" y="110600"/>
                    <a:pt x="161271" y="96841"/>
                    <a:pt x="166563" y="92079"/>
                  </a:cubicBezTo>
                  <a:cubicBezTo>
                    <a:pt x="171855" y="87316"/>
                    <a:pt x="264988" y="62446"/>
                    <a:pt x="230063" y="79379"/>
                  </a:cubicBezTo>
                  <a:cubicBezTo>
                    <a:pt x="195138" y="96312"/>
                    <a:pt x="-19704" y="180450"/>
                    <a:pt x="1463" y="1746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F847B9F0-85DA-7422-3CB2-EBC745B0A36B}"/>
                </a:ext>
              </a:extLst>
            </p:cNvPr>
            <p:cNvSpPr/>
            <p:nvPr/>
          </p:nvSpPr>
          <p:spPr>
            <a:xfrm>
              <a:off x="8010082" y="3984734"/>
              <a:ext cx="600821" cy="146784"/>
            </a:xfrm>
            <a:custGeom>
              <a:avLst/>
              <a:gdLst>
                <a:gd name="connsiteX0" fmla="*/ 443 w 600821"/>
                <a:gd name="connsiteY0" fmla="*/ 145941 h 146784"/>
                <a:gd name="connsiteX1" fmla="*/ 267143 w 600821"/>
                <a:gd name="connsiteY1" fmla="*/ 3066 h 146784"/>
                <a:gd name="connsiteX2" fmla="*/ 209993 w 600821"/>
                <a:gd name="connsiteY2" fmla="*/ 50691 h 146784"/>
                <a:gd name="connsiteX3" fmla="*/ 413193 w 600821"/>
                <a:gd name="connsiteY3" fmla="*/ 82441 h 146784"/>
                <a:gd name="connsiteX4" fmla="*/ 384618 w 600821"/>
                <a:gd name="connsiteY4" fmla="*/ 88791 h 146784"/>
                <a:gd name="connsiteX5" fmla="*/ 600518 w 600821"/>
                <a:gd name="connsiteY5" fmla="*/ 130066 h 146784"/>
                <a:gd name="connsiteX6" fmla="*/ 330643 w 600821"/>
                <a:gd name="connsiteY6" fmla="*/ 76091 h 146784"/>
                <a:gd name="connsiteX7" fmla="*/ 219518 w 600821"/>
                <a:gd name="connsiteY7" fmla="*/ 60216 h 146784"/>
                <a:gd name="connsiteX8" fmla="*/ 54418 w 600821"/>
                <a:gd name="connsiteY8" fmla="*/ 145941 h 146784"/>
                <a:gd name="connsiteX9" fmla="*/ 200468 w 600821"/>
                <a:gd name="connsiteY9" fmla="*/ 66566 h 146784"/>
                <a:gd name="connsiteX10" fmla="*/ 443 w 600821"/>
                <a:gd name="connsiteY10" fmla="*/ 145941 h 14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821" h="146784">
                  <a:moveTo>
                    <a:pt x="443" y="145941"/>
                  </a:moveTo>
                  <a:cubicBezTo>
                    <a:pt x="11555" y="135358"/>
                    <a:pt x="232218" y="18941"/>
                    <a:pt x="267143" y="3066"/>
                  </a:cubicBezTo>
                  <a:cubicBezTo>
                    <a:pt x="302068" y="-12809"/>
                    <a:pt x="185651" y="37462"/>
                    <a:pt x="209993" y="50691"/>
                  </a:cubicBezTo>
                  <a:cubicBezTo>
                    <a:pt x="234335" y="63920"/>
                    <a:pt x="384089" y="76091"/>
                    <a:pt x="413193" y="82441"/>
                  </a:cubicBezTo>
                  <a:cubicBezTo>
                    <a:pt x="442297" y="88791"/>
                    <a:pt x="353397" y="80854"/>
                    <a:pt x="384618" y="88791"/>
                  </a:cubicBezTo>
                  <a:cubicBezTo>
                    <a:pt x="415839" y="96728"/>
                    <a:pt x="609514" y="132183"/>
                    <a:pt x="600518" y="130066"/>
                  </a:cubicBezTo>
                  <a:cubicBezTo>
                    <a:pt x="591522" y="127949"/>
                    <a:pt x="394143" y="87733"/>
                    <a:pt x="330643" y="76091"/>
                  </a:cubicBezTo>
                  <a:cubicBezTo>
                    <a:pt x="267143" y="64449"/>
                    <a:pt x="265555" y="48574"/>
                    <a:pt x="219518" y="60216"/>
                  </a:cubicBezTo>
                  <a:cubicBezTo>
                    <a:pt x="173481" y="71858"/>
                    <a:pt x="57593" y="144883"/>
                    <a:pt x="54418" y="145941"/>
                  </a:cubicBezTo>
                  <a:cubicBezTo>
                    <a:pt x="51243" y="146999"/>
                    <a:pt x="210522" y="69212"/>
                    <a:pt x="200468" y="66566"/>
                  </a:cubicBezTo>
                  <a:cubicBezTo>
                    <a:pt x="190414" y="63920"/>
                    <a:pt x="-10669" y="156524"/>
                    <a:pt x="443" y="145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A8643F57-AA76-939B-D16B-276C37D0B83F}"/>
                </a:ext>
              </a:extLst>
            </p:cNvPr>
            <p:cNvSpPr/>
            <p:nvPr/>
          </p:nvSpPr>
          <p:spPr>
            <a:xfrm>
              <a:off x="7613638" y="4108241"/>
              <a:ext cx="381021" cy="76705"/>
            </a:xfrm>
            <a:custGeom>
              <a:avLst/>
              <a:gdLst>
                <a:gd name="connsiteX0" fmla="*/ 12 w 381021"/>
                <a:gd name="connsiteY0" fmla="*/ 35134 h 76705"/>
                <a:gd name="connsiteX1" fmla="*/ 168287 w 381021"/>
                <a:gd name="connsiteY1" fmla="*/ 76409 h 76705"/>
                <a:gd name="connsiteX2" fmla="*/ 120662 w 381021"/>
                <a:gd name="connsiteY2" fmla="*/ 54184 h 76705"/>
                <a:gd name="connsiteX3" fmla="*/ 263537 w 381021"/>
                <a:gd name="connsiteY3" fmla="*/ 63709 h 76705"/>
                <a:gd name="connsiteX4" fmla="*/ 263537 w 381021"/>
                <a:gd name="connsiteY4" fmla="*/ 22434 h 76705"/>
                <a:gd name="connsiteX5" fmla="*/ 381012 w 381021"/>
                <a:gd name="connsiteY5" fmla="*/ 44659 h 76705"/>
                <a:gd name="connsiteX6" fmla="*/ 269887 w 381021"/>
                <a:gd name="connsiteY6" fmla="*/ 3384 h 76705"/>
                <a:gd name="connsiteX7" fmla="*/ 260362 w 381021"/>
                <a:gd name="connsiteY7" fmla="*/ 44659 h 76705"/>
                <a:gd name="connsiteX8" fmla="*/ 193687 w 381021"/>
                <a:gd name="connsiteY8" fmla="*/ 38309 h 76705"/>
                <a:gd name="connsiteX9" fmla="*/ 152412 w 381021"/>
                <a:gd name="connsiteY9" fmla="*/ 209 h 76705"/>
                <a:gd name="connsiteX10" fmla="*/ 177812 w 381021"/>
                <a:gd name="connsiteY10" fmla="*/ 57359 h 76705"/>
                <a:gd name="connsiteX11" fmla="*/ 12 w 381021"/>
                <a:gd name="connsiteY11" fmla="*/ 35134 h 76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21" h="76705">
                  <a:moveTo>
                    <a:pt x="12" y="35134"/>
                  </a:moveTo>
                  <a:cubicBezTo>
                    <a:pt x="-1575" y="38309"/>
                    <a:pt x="148179" y="73234"/>
                    <a:pt x="168287" y="76409"/>
                  </a:cubicBezTo>
                  <a:cubicBezTo>
                    <a:pt x="188395" y="79584"/>
                    <a:pt x="104787" y="56301"/>
                    <a:pt x="120662" y="54184"/>
                  </a:cubicBezTo>
                  <a:cubicBezTo>
                    <a:pt x="136537" y="52067"/>
                    <a:pt x="239724" y="69001"/>
                    <a:pt x="263537" y="63709"/>
                  </a:cubicBezTo>
                  <a:cubicBezTo>
                    <a:pt x="287350" y="58417"/>
                    <a:pt x="243958" y="25609"/>
                    <a:pt x="263537" y="22434"/>
                  </a:cubicBezTo>
                  <a:cubicBezTo>
                    <a:pt x="283116" y="19259"/>
                    <a:pt x="379954" y="47834"/>
                    <a:pt x="381012" y="44659"/>
                  </a:cubicBezTo>
                  <a:cubicBezTo>
                    <a:pt x="382070" y="41484"/>
                    <a:pt x="289995" y="3384"/>
                    <a:pt x="269887" y="3384"/>
                  </a:cubicBezTo>
                  <a:cubicBezTo>
                    <a:pt x="249779" y="3384"/>
                    <a:pt x="273062" y="38838"/>
                    <a:pt x="260362" y="44659"/>
                  </a:cubicBezTo>
                  <a:cubicBezTo>
                    <a:pt x="247662" y="50480"/>
                    <a:pt x="211679" y="45717"/>
                    <a:pt x="193687" y="38309"/>
                  </a:cubicBezTo>
                  <a:cubicBezTo>
                    <a:pt x="175695" y="30901"/>
                    <a:pt x="155058" y="-2966"/>
                    <a:pt x="152412" y="209"/>
                  </a:cubicBezTo>
                  <a:cubicBezTo>
                    <a:pt x="149766" y="3384"/>
                    <a:pt x="197920" y="51538"/>
                    <a:pt x="177812" y="57359"/>
                  </a:cubicBezTo>
                  <a:cubicBezTo>
                    <a:pt x="157704" y="63180"/>
                    <a:pt x="1599" y="31959"/>
                    <a:pt x="12" y="35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D003D9E4-9851-1DB6-D3BF-DC128CF1CDF3}"/>
                </a:ext>
              </a:extLst>
            </p:cNvPr>
            <p:cNvSpPr/>
            <p:nvPr/>
          </p:nvSpPr>
          <p:spPr>
            <a:xfrm>
              <a:off x="8088320" y="4024767"/>
              <a:ext cx="519807" cy="120590"/>
            </a:xfrm>
            <a:custGeom>
              <a:avLst/>
              <a:gdLst>
                <a:gd name="connsiteX0" fmla="*/ 1580 w 519807"/>
                <a:gd name="connsiteY0" fmla="*/ 105908 h 120590"/>
                <a:gd name="connsiteX1" fmla="*/ 246055 w 519807"/>
                <a:gd name="connsiteY1" fmla="*/ 1133 h 120590"/>
                <a:gd name="connsiteX2" fmla="*/ 166680 w 519807"/>
                <a:gd name="connsiteY2" fmla="*/ 51933 h 120590"/>
                <a:gd name="connsiteX3" fmla="*/ 277805 w 519807"/>
                <a:gd name="connsiteY3" fmla="*/ 77333 h 120590"/>
                <a:gd name="connsiteX4" fmla="*/ 252405 w 519807"/>
                <a:gd name="connsiteY4" fmla="*/ 70983 h 120590"/>
                <a:gd name="connsiteX5" fmla="*/ 512755 w 519807"/>
                <a:gd name="connsiteY5" fmla="*/ 118608 h 120590"/>
                <a:gd name="connsiteX6" fmla="*/ 449255 w 519807"/>
                <a:gd name="connsiteY6" fmla="*/ 112258 h 120590"/>
                <a:gd name="connsiteX7" fmla="*/ 487355 w 519807"/>
                <a:gd name="connsiteY7" fmla="*/ 118608 h 120590"/>
                <a:gd name="connsiteX8" fmla="*/ 217480 w 519807"/>
                <a:gd name="connsiteY8" fmla="*/ 58283 h 120590"/>
                <a:gd name="connsiteX9" fmla="*/ 55555 w 519807"/>
                <a:gd name="connsiteY9" fmla="*/ 29708 h 120590"/>
                <a:gd name="connsiteX10" fmla="*/ 138105 w 519807"/>
                <a:gd name="connsiteY10" fmla="*/ 39233 h 120590"/>
                <a:gd name="connsiteX11" fmla="*/ 1580 w 519807"/>
                <a:gd name="connsiteY11" fmla="*/ 105908 h 12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9807" h="120590">
                  <a:moveTo>
                    <a:pt x="1580" y="105908"/>
                  </a:moveTo>
                  <a:cubicBezTo>
                    <a:pt x="19572" y="99558"/>
                    <a:pt x="218538" y="10129"/>
                    <a:pt x="246055" y="1133"/>
                  </a:cubicBezTo>
                  <a:cubicBezTo>
                    <a:pt x="273572" y="-7863"/>
                    <a:pt x="161388" y="39233"/>
                    <a:pt x="166680" y="51933"/>
                  </a:cubicBezTo>
                  <a:cubicBezTo>
                    <a:pt x="171972" y="64633"/>
                    <a:pt x="263518" y="74158"/>
                    <a:pt x="277805" y="77333"/>
                  </a:cubicBezTo>
                  <a:cubicBezTo>
                    <a:pt x="292092" y="80508"/>
                    <a:pt x="252405" y="70983"/>
                    <a:pt x="252405" y="70983"/>
                  </a:cubicBezTo>
                  <a:lnTo>
                    <a:pt x="512755" y="118608"/>
                  </a:lnTo>
                  <a:cubicBezTo>
                    <a:pt x="545563" y="125487"/>
                    <a:pt x="453488" y="112258"/>
                    <a:pt x="449255" y="112258"/>
                  </a:cubicBezTo>
                  <a:cubicBezTo>
                    <a:pt x="445022" y="112258"/>
                    <a:pt x="487355" y="118608"/>
                    <a:pt x="487355" y="118608"/>
                  </a:cubicBezTo>
                  <a:lnTo>
                    <a:pt x="217480" y="58283"/>
                  </a:lnTo>
                  <a:cubicBezTo>
                    <a:pt x="145513" y="43466"/>
                    <a:pt x="68784" y="32883"/>
                    <a:pt x="55555" y="29708"/>
                  </a:cubicBezTo>
                  <a:cubicBezTo>
                    <a:pt x="42326" y="26533"/>
                    <a:pt x="151334" y="26004"/>
                    <a:pt x="138105" y="39233"/>
                  </a:cubicBezTo>
                  <a:cubicBezTo>
                    <a:pt x="124876" y="52462"/>
                    <a:pt x="-16412" y="112258"/>
                    <a:pt x="1580" y="105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7D45B868-81A8-513F-CE77-7C42045CF846}"/>
                </a:ext>
              </a:extLst>
            </p:cNvPr>
            <p:cNvSpPr/>
            <p:nvPr/>
          </p:nvSpPr>
          <p:spPr>
            <a:xfrm>
              <a:off x="7861300" y="4105007"/>
              <a:ext cx="335817" cy="145115"/>
            </a:xfrm>
            <a:custGeom>
              <a:avLst/>
              <a:gdLst>
                <a:gd name="connsiteX0" fmla="*/ 0 w 335817"/>
                <a:gd name="connsiteY0" fmla="*/ 70118 h 145115"/>
                <a:gd name="connsiteX1" fmla="*/ 66675 w 335817"/>
                <a:gd name="connsiteY1" fmla="*/ 133618 h 145115"/>
                <a:gd name="connsiteX2" fmla="*/ 38100 w 335817"/>
                <a:gd name="connsiteY2" fmla="*/ 133618 h 145115"/>
                <a:gd name="connsiteX3" fmla="*/ 333375 w 335817"/>
                <a:gd name="connsiteY3" fmla="*/ 130443 h 145115"/>
                <a:gd name="connsiteX4" fmla="*/ 180975 w 335817"/>
                <a:gd name="connsiteY4" fmla="*/ 136793 h 145115"/>
                <a:gd name="connsiteX5" fmla="*/ 222250 w 335817"/>
                <a:gd name="connsiteY5" fmla="*/ 268 h 145115"/>
                <a:gd name="connsiteX6" fmla="*/ 203200 w 335817"/>
                <a:gd name="connsiteY6" fmla="*/ 101868 h 145115"/>
                <a:gd name="connsiteX7" fmla="*/ 193675 w 335817"/>
                <a:gd name="connsiteY7" fmla="*/ 101868 h 145115"/>
                <a:gd name="connsiteX8" fmla="*/ 161925 w 335817"/>
                <a:gd name="connsiteY8" fmla="*/ 47893 h 145115"/>
                <a:gd name="connsiteX9" fmla="*/ 180975 w 335817"/>
                <a:gd name="connsiteY9" fmla="*/ 127268 h 145115"/>
                <a:gd name="connsiteX10" fmla="*/ 66675 w 335817"/>
                <a:gd name="connsiteY10" fmla="*/ 124093 h 145115"/>
                <a:gd name="connsiteX11" fmla="*/ 0 w 335817"/>
                <a:gd name="connsiteY11" fmla="*/ 70118 h 14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5817" h="145115">
                  <a:moveTo>
                    <a:pt x="0" y="70118"/>
                  </a:moveTo>
                  <a:cubicBezTo>
                    <a:pt x="0" y="71705"/>
                    <a:pt x="60325" y="123035"/>
                    <a:pt x="66675" y="133618"/>
                  </a:cubicBezTo>
                  <a:cubicBezTo>
                    <a:pt x="73025" y="144201"/>
                    <a:pt x="38100" y="133618"/>
                    <a:pt x="38100" y="133618"/>
                  </a:cubicBezTo>
                  <a:lnTo>
                    <a:pt x="333375" y="130443"/>
                  </a:lnTo>
                  <a:cubicBezTo>
                    <a:pt x="357187" y="130972"/>
                    <a:pt x="199496" y="158489"/>
                    <a:pt x="180975" y="136793"/>
                  </a:cubicBezTo>
                  <a:cubicBezTo>
                    <a:pt x="162454" y="115097"/>
                    <a:pt x="218546" y="6089"/>
                    <a:pt x="222250" y="268"/>
                  </a:cubicBezTo>
                  <a:cubicBezTo>
                    <a:pt x="225954" y="-5553"/>
                    <a:pt x="207962" y="84935"/>
                    <a:pt x="203200" y="101868"/>
                  </a:cubicBezTo>
                  <a:cubicBezTo>
                    <a:pt x="198438" y="118801"/>
                    <a:pt x="200554" y="110864"/>
                    <a:pt x="193675" y="101868"/>
                  </a:cubicBezTo>
                  <a:cubicBezTo>
                    <a:pt x="186796" y="92872"/>
                    <a:pt x="164042" y="43660"/>
                    <a:pt x="161925" y="47893"/>
                  </a:cubicBezTo>
                  <a:cubicBezTo>
                    <a:pt x="159808" y="52126"/>
                    <a:pt x="196850" y="114568"/>
                    <a:pt x="180975" y="127268"/>
                  </a:cubicBezTo>
                  <a:cubicBezTo>
                    <a:pt x="165100" y="139968"/>
                    <a:pt x="95779" y="130972"/>
                    <a:pt x="66675" y="124093"/>
                  </a:cubicBezTo>
                  <a:cubicBezTo>
                    <a:pt x="37571" y="117214"/>
                    <a:pt x="0" y="68531"/>
                    <a:pt x="0" y="701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623D421-44F3-49E7-161D-29BC1CC06B04}"/>
                </a:ext>
              </a:extLst>
            </p:cNvPr>
            <p:cNvSpPr/>
            <p:nvPr/>
          </p:nvSpPr>
          <p:spPr>
            <a:xfrm>
              <a:off x="7895574" y="4124117"/>
              <a:ext cx="457854" cy="127769"/>
            </a:xfrm>
            <a:custGeom>
              <a:avLst/>
              <a:gdLst>
                <a:gd name="connsiteX0" fmla="*/ 651 w 457854"/>
                <a:gd name="connsiteY0" fmla="*/ 127208 h 127769"/>
                <a:gd name="connsiteX1" fmla="*/ 314976 w 457854"/>
                <a:gd name="connsiteY1" fmla="*/ 95458 h 127769"/>
                <a:gd name="connsiteX2" fmla="*/ 314976 w 457854"/>
                <a:gd name="connsiteY2" fmla="*/ 208 h 127769"/>
                <a:gd name="connsiteX3" fmla="*/ 327676 w 457854"/>
                <a:gd name="connsiteY3" fmla="*/ 70058 h 127769"/>
                <a:gd name="connsiteX4" fmla="*/ 407051 w 457854"/>
                <a:gd name="connsiteY4" fmla="*/ 76408 h 127769"/>
                <a:gd name="connsiteX5" fmla="*/ 451501 w 457854"/>
                <a:gd name="connsiteY5" fmla="*/ 16083 h 127769"/>
                <a:gd name="connsiteX6" fmla="*/ 441976 w 457854"/>
                <a:gd name="connsiteY6" fmla="*/ 63708 h 127769"/>
                <a:gd name="connsiteX7" fmla="*/ 308626 w 457854"/>
                <a:gd name="connsiteY7" fmla="*/ 89108 h 127769"/>
                <a:gd name="connsiteX8" fmla="*/ 299101 w 457854"/>
                <a:gd name="connsiteY8" fmla="*/ 104983 h 127769"/>
                <a:gd name="connsiteX9" fmla="*/ 140351 w 457854"/>
                <a:gd name="connsiteY9" fmla="*/ 104983 h 127769"/>
                <a:gd name="connsiteX10" fmla="*/ 229251 w 457854"/>
                <a:gd name="connsiteY10" fmla="*/ 114508 h 127769"/>
                <a:gd name="connsiteX11" fmla="*/ 651 w 457854"/>
                <a:gd name="connsiteY11" fmla="*/ 127208 h 127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7854" h="127769">
                  <a:moveTo>
                    <a:pt x="651" y="127208"/>
                  </a:moveTo>
                  <a:cubicBezTo>
                    <a:pt x="14938" y="124033"/>
                    <a:pt x="262589" y="116625"/>
                    <a:pt x="314976" y="95458"/>
                  </a:cubicBezTo>
                  <a:cubicBezTo>
                    <a:pt x="367364" y="74291"/>
                    <a:pt x="312859" y="4441"/>
                    <a:pt x="314976" y="208"/>
                  </a:cubicBezTo>
                  <a:cubicBezTo>
                    <a:pt x="317093" y="-4025"/>
                    <a:pt x="312330" y="57358"/>
                    <a:pt x="327676" y="70058"/>
                  </a:cubicBezTo>
                  <a:cubicBezTo>
                    <a:pt x="343022" y="82758"/>
                    <a:pt x="386414" y="85404"/>
                    <a:pt x="407051" y="76408"/>
                  </a:cubicBezTo>
                  <a:cubicBezTo>
                    <a:pt x="427689" y="67412"/>
                    <a:pt x="445680" y="18200"/>
                    <a:pt x="451501" y="16083"/>
                  </a:cubicBezTo>
                  <a:cubicBezTo>
                    <a:pt x="457322" y="13966"/>
                    <a:pt x="465789" y="51537"/>
                    <a:pt x="441976" y="63708"/>
                  </a:cubicBezTo>
                  <a:cubicBezTo>
                    <a:pt x="418164" y="75879"/>
                    <a:pt x="308626" y="89108"/>
                    <a:pt x="308626" y="89108"/>
                  </a:cubicBezTo>
                  <a:cubicBezTo>
                    <a:pt x="284814" y="95987"/>
                    <a:pt x="327147" y="102337"/>
                    <a:pt x="299101" y="104983"/>
                  </a:cubicBezTo>
                  <a:cubicBezTo>
                    <a:pt x="271055" y="107629"/>
                    <a:pt x="151993" y="103396"/>
                    <a:pt x="140351" y="104983"/>
                  </a:cubicBezTo>
                  <a:cubicBezTo>
                    <a:pt x="128709" y="106570"/>
                    <a:pt x="246714" y="109745"/>
                    <a:pt x="229251" y="114508"/>
                  </a:cubicBezTo>
                  <a:cubicBezTo>
                    <a:pt x="211788" y="119271"/>
                    <a:pt x="-13636" y="130383"/>
                    <a:pt x="651" y="127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807AAB49-7160-E55B-9A33-391590A2D4A3}"/>
                </a:ext>
              </a:extLst>
            </p:cNvPr>
            <p:cNvSpPr/>
            <p:nvPr/>
          </p:nvSpPr>
          <p:spPr>
            <a:xfrm>
              <a:off x="8222087" y="4133835"/>
              <a:ext cx="367292" cy="99371"/>
            </a:xfrm>
            <a:custGeom>
              <a:avLst/>
              <a:gdLst>
                <a:gd name="connsiteX0" fmla="*/ 1163 w 367292"/>
                <a:gd name="connsiteY0" fmla="*/ 98440 h 99371"/>
                <a:gd name="connsiteX1" fmla="*/ 99588 w 367292"/>
                <a:gd name="connsiteY1" fmla="*/ 73040 h 99371"/>
                <a:gd name="connsiteX2" fmla="*/ 188488 w 367292"/>
                <a:gd name="connsiteY2" fmla="*/ 76215 h 99371"/>
                <a:gd name="connsiteX3" fmla="*/ 236113 w 367292"/>
                <a:gd name="connsiteY3" fmla="*/ 63515 h 99371"/>
                <a:gd name="connsiteX4" fmla="*/ 226588 w 367292"/>
                <a:gd name="connsiteY4" fmla="*/ 15 h 99371"/>
                <a:gd name="connsiteX5" fmla="*/ 264688 w 367292"/>
                <a:gd name="connsiteY5" fmla="*/ 69865 h 99371"/>
                <a:gd name="connsiteX6" fmla="*/ 334538 w 367292"/>
                <a:gd name="connsiteY6" fmla="*/ 57165 h 99371"/>
                <a:gd name="connsiteX7" fmla="*/ 366288 w 367292"/>
                <a:gd name="connsiteY7" fmla="*/ 19065 h 99371"/>
                <a:gd name="connsiteX8" fmla="*/ 299613 w 367292"/>
                <a:gd name="connsiteY8" fmla="*/ 69865 h 99371"/>
                <a:gd name="connsiteX9" fmla="*/ 207538 w 367292"/>
                <a:gd name="connsiteY9" fmla="*/ 60340 h 99371"/>
                <a:gd name="connsiteX10" fmla="*/ 128163 w 367292"/>
                <a:gd name="connsiteY10" fmla="*/ 63515 h 99371"/>
                <a:gd name="connsiteX11" fmla="*/ 169438 w 367292"/>
                <a:gd name="connsiteY11" fmla="*/ 34940 h 99371"/>
                <a:gd name="connsiteX12" fmla="*/ 1163 w 367292"/>
                <a:gd name="connsiteY12" fmla="*/ 98440 h 9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292" h="99371">
                  <a:moveTo>
                    <a:pt x="1163" y="98440"/>
                  </a:moveTo>
                  <a:cubicBezTo>
                    <a:pt x="-10479" y="104790"/>
                    <a:pt x="68367" y="76744"/>
                    <a:pt x="99588" y="73040"/>
                  </a:cubicBezTo>
                  <a:cubicBezTo>
                    <a:pt x="130809" y="69336"/>
                    <a:pt x="165734" y="77802"/>
                    <a:pt x="188488" y="76215"/>
                  </a:cubicBezTo>
                  <a:cubicBezTo>
                    <a:pt x="211242" y="74628"/>
                    <a:pt x="229763" y="76215"/>
                    <a:pt x="236113" y="63515"/>
                  </a:cubicBezTo>
                  <a:cubicBezTo>
                    <a:pt x="242463" y="50815"/>
                    <a:pt x="221826" y="-1043"/>
                    <a:pt x="226588" y="15"/>
                  </a:cubicBezTo>
                  <a:cubicBezTo>
                    <a:pt x="231350" y="1073"/>
                    <a:pt x="246696" y="60340"/>
                    <a:pt x="264688" y="69865"/>
                  </a:cubicBezTo>
                  <a:cubicBezTo>
                    <a:pt x="282680" y="79390"/>
                    <a:pt x="317605" y="65632"/>
                    <a:pt x="334538" y="57165"/>
                  </a:cubicBezTo>
                  <a:cubicBezTo>
                    <a:pt x="351471" y="48698"/>
                    <a:pt x="372109" y="16948"/>
                    <a:pt x="366288" y="19065"/>
                  </a:cubicBezTo>
                  <a:cubicBezTo>
                    <a:pt x="360467" y="21182"/>
                    <a:pt x="326071" y="62986"/>
                    <a:pt x="299613" y="69865"/>
                  </a:cubicBezTo>
                  <a:cubicBezTo>
                    <a:pt x="273155" y="76744"/>
                    <a:pt x="236113" y="61398"/>
                    <a:pt x="207538" y="60340"/>
                  </a:cubicBezTo>
                  <a:cubicBezTo>
                    <a:pt x="178963" y="59282"/>
                    <a:pt x="134513" y="67748"/>
                    <a:pt x="128163" y="63515"/>
                  </a:cubicBezTo>
                  <a:cubicBezTo>
                    <a:pt x="121813" y="59282"/>
                    <a:pt x="196955" y="29648"/>
                    <a:pt x="169438" y="34940"/>
                  </a:cubicBezTo>
                  <a:cubicBezTo>
                    <a:pt x="141921" y="40232"/>
                    <a:pt x="12805" y="92090"/>
                    <a:pt x="1163" y="98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B6B0AE02-04E6-0502-EC57-24094345BD3B}"/>
                </a:ext>
              </a:extLst>
            </p:cNvPr>
            <p:cNvSpPr/>
            <p:nvPr/>
          </p:nvSpPr>
          <p:spPr>
            <a:xfrm>
              <a:off x="7500847" y="4168508"/>
              <a:ext cx="421239" cy="80818"/>
            </a:xfrm>
            <a:custGeom>
              <a:avLst/>
              <a:gdLst>
                <a:gd name="connsiteX0" fmla="*/ 4853 w 421239"/>
                <a:gd name="connsiteY0" fmla="*/ 54242 h 80818"/>
                <a:gd name="connsiteX1" fmla="*/ 414428 w 421239"/>
                <a:gd name="connsiteY1" fmla="*/ 267 h 80818"/>
                <a:gd name="connsiteX2" fmla="*/ 268378 w 421239"/>
                <a:gd name="connsiteY2" fmla="*/ 35192 h 80818"/>
                <a:gd name="connsiteX3" fmla="*/ 369978 w 421239"/>
                <a:gd name="connsiteY3" fmla="*/ 73292 h 80818"/>
                <a:gd name="connsiteX4" fmla="*/ 252503 w 421239"/>
                <a:gd name="connsiteY4" fmla="*/ 79642 h 80818"/>
                <a:gd name="connsiteX5" fmla="*/ 230278 w 421239"/>
                <a:gd name="connsiteY5" fmla="*/ 79642 h 80818"/>
                <a:gd name="connsiteX6" fmla="*/ 103278 w 421239"/>
                <a:gd name="connsiteY6" fmla="*/ 79642 h 80818"/>
                <a:gd name="connsiteX7" fmla="*/ 182653 w 421239"/>
                <a:gd name="connsiteY7" fmla="*/ 63767 h 80818"/>
                <a:gd name="connsiteX8" fmla="*/ 4853 w 421239"/>
                <a:gd name="connsiteY8" fmla="*/ 54242 h 8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239" h="80818">
                  <a:moveTo>
                    <a:pt x="4853" y="54242"/>
                  </a:moveTo>
                  <a:cubicBezTo>
                    <a:pt x="43482" y="43659"/>
                    <a:pt x="370507" y="3442"/>
                    <a:pt x="414428" y="267"/>
                  </a:cubicBezTo>
                  <a:cubicBezTo>
                    <a:pt x="458349" y="-2908"/>
                    <a:pt x="275786" y="23021"/>
                    <a:pt x="268378" y="35192"/>
                  </a:cubicBezTo>
                  <a:cubicBezTo>
                    <a:pt x="260970" y="47363"/>
                    <a:pt x="372624" y="65884"/>
                    <a:pt x="369978" y="73292"/>
                  </a:cubicBezTo>
                  <a:cubicBezTo>
                    <a:pt x="367332" y="80700"/>
                    <a:pt x="275786" y="78584"/>
                    <a:pt x="252503" y="79642"/>
                  </a:cubicBezTo>
                  <a:cubicBezTo>
                    <a:pt x="229220" y="80700"/>
                    <a:pt x="230278" y="79642"/>
                    <a:pt x="230278" y="79642"/>
                  </a:cubicBezTo>
                  <a:cubicBezTo>
                    <a:pt x="205407" y="79642"/>
                    <a:pt x="111215" y="82288"/>
                    <a:pt x="103278" y="79642"/>
                  </a:cubicBezTo>
                  <a:cubicBezTo>
                    <a:pt x="95341" y="76996"/>
                    <a:pt x="194824" y="66413"/>
                    <a:pt x="182653" y="63767"/>
                  </a:cubicBezTo>
                  <a:cubicBezTo>
                    <a:pt x="170482" y="61121"/>
                    <a:pt x="-33776" y="64825"/>
                    <a:pt x="4853" y="54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3DBD6316-3F98-FAEA-4E9A-E260A509CCD2}"/>
                </a:ext>
              </a:extLst>
            </p:cNvPr>
            <p:cNvSpPr/>
            <p:nvPr/>
          </p:nvSpPr>
          <p:spPr>
            <a:xfrm>
              <a:off x="7709263" y="4206445"/>
              <a:ext cx="964262" cy="276767"/>
            </a:xfrm>
            <a:custGeom>
              <a:avLst/>
              <a:gdLst>
                <a:gd name="connsiteX0" fmla="*/ 2812 w 964262"/>
                <a:gd name="connsiteY0" fmla="*/ 35355 h 276767"/>
                <a:gd name="connsiteX1" fmla="*/ 333012 w 964262"/>
                <a:gd name="connsiteY1" fmla="*/ 89330 h 276767"/>
                <a:gd name="connsiteX2" fmla="*/ 259987 w 964262"/>
                <a:gd name="connsiteY2" fmla="*/ 121080 h 276767"/>
                <a:gd name="connsiteX3" fmla="*/ 313962 w 964262"/>
                <a:gd name="connsiteY3" fmla="*/ 127430 h 276767"/>
                <a:gd name="connsiteX4" fmla="*/ 215537 w 964262"/>
                <a:gd name="connsiteY4" fmla="*/ 171880 h 276767"/>
                <a:gd name="connsiteX5" fmla="*/ 291737 w 964262"/>
                <a:gd name="connsiteY5" fmla="*/ 197280 h 276767"/>
                <a:gd name="connsiteX6" fmla="*/ 304437 w 964262"/>
                <a:gd name="connsiteY6" fmla="*/ 276655 h 276767"/>
                <a:gd name="connsiteX7" fmla="*/ 282212 w 964262"/>
                <a:gd name="connsiteY7" fmla="*/ 178230 h 276767"/>
                <a:gd name="connsiteX8" fmla="*/ 336187 w 964262"/>
                <a:gd name="connsiteY8" fmla="*/ 136955 h 276767"/>
                <a:gd name="connsiteX9" fmla="*/ 466362 w 964262"/>
                <a:gd name="connsiteY9" fmla="*/ 89330 h 276767"/>
                <a:gd name="connsiteX10" fmla="*/ 434612 w 964262"/>
                <a:gd name="connsiteY10" fmla="*/ 121080 h 276767"/>
                <a:gd name="connsiteX11" fmla="*/ 780687 w 964262"/>
                <a:gd name="connsiteY11" fmla="*/ 48055 h 276767"/>
                <a:gd name="connsiteX12" fmla="*/ 685437 w 964262"/>
                <a:gd name="connsiteY12" fmla="*/ 57580 h 276767"/>
                <a:gd name="connsiteX13" fmla="*/ 961662 w 964262"/>
                <a:gd name="connsiteY13" fmla="*/ 430 h 276767"/>
                <a:gd name="connsiteX14" fmla="*/ 491762 w 964262"/>
                <a:gd name="connsiteY14" fmla="*/ 92505 h 276767"/>
                <a:gd name="connsiteX15" fmla="*/ 123462 w 964262"/>
                <a:gd name="connsiteY15" fmla="*/ 111555 h 276767"/>
                <a:gd name="connsiteX16" fmla="*/ 104412 w 964262"/>
                <a:gd name="connsiteY16" fmla="*/ 111555 h 276767"/>
                <a:gd name="connsiteX17" fmla="*/ 279037 w 964262"/>
                <a:gd name="connsiteY17" fmla="*/ 89330 h 276767"/>
                <a:gd name="connsiteX18" fmla="*/ 177437 w 964262"/>
                <a:gd name="connsiteY18" fmla="*/ 82980 h 276767"/>
                <a:gd name="connsiteX19" fmla="*/ 2812 w 964262"/>
                <a:gd name="connsiteY19" fmla="*/ 35355 h 27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4262" h="276767">
                  <a:moveTo>
                    <a:pt x="2812" y="35355"/>
                  </a:moveTo>
                  <a:cubicBezTo>
                    <a:pt x="28741" y="36413"/>
                    <a:pt x="290150" y="75043"/>
                    <a:pt x="333012" y="89330"/>
                  </a:cubicBezTo>
                  <a:cubicBezTo>
                    <a:pt x="375874" y="103617"/>
                    <a:pt x="263162" y="114730"/>
                    <a:pt x="259987" y="121080"/>
                  </a:cubicBezTo>
                  <a:cubicBezTo>
                    <a:pt x="256812" y="127430"/>
                    <a:pt x="321370" y="118963"/>
                    <a:pt x="313962" y="127430"/>
                  </a:cubicBezTo>
                  <a:cubicBezTo>
                    <a:pt x="306554" y="135897"/>
                    <a:pt x="219241" y="160238"/>
                    <a:pt x="215537" y="171880"/>
                  </a:cubicBezTo>
                  <a:cubicBezTo>
                    <a:pt x="211833" y="183522"/>
                    <a:pt x="276920" y="179818"/>
                    <a:pt x="291737" y="197280"/>
                  </a:cubicBezTo>
                  <a:cubicBezTo>
                    <a:pt x="306554" y="214742"/>
                    <a:pt x="306024" y="279830"/>
                    <a:pt x="304437" y="276655"/>
                  </a:cubicBezTo>
                  <a:cubicBezTo>
                    <a:pt x="302850" y="273480"/>
                    <a:pt x="276920" y="201513"/>
                    <a:pt x="282212" y="178230"/>
                  </a:cubicBezTo>
                  <a:cubicBezTo>
                    <a:pt x="287504" y="154947"/>
                    <a:pt x="305495" y="151772"/>
                    <a:pt x="336187" y="136955"/>
                  </a:cubicBezTo>
                  <a:cubicBezTo>
                    <a:pt x="366879" y="122138"/>
                    <a:pt x="449958" y="91976"/>
                    <a:pt x="466362" y="89330"/>
                  </a:cubicBezTo>
                  <a:cubicBezTo>
                    <a:pt x="482766" y="86684"/>
                    <a:pt x="382225" y="127959"/>
                    <a:pt x="434612" y="121080"/>
                  </a:cubicBezTo>
                  <a:cubicBezTo>
                    <a:pt x="487000" y="114201"/>
                    <a:pt x="738883" y="58638"/>
                    <a:pt x="780687" y="48055"/>
                  </a:cubicBezTo>
                  <a:cubicBezTo>
                    <a:pt x="822491" y="37472"/>
                    <a:pt x="655274" y="65518"/>
                    <a:pt x="685437" y="57580"/>
                  </a:cubicBezTo>
                  <a:cubicBezTo>
                    <a:pt x="715600" y="49642"/>
                    <a:pt x="993941" y="-5391"/>
                    <a:pt x="961662" y="430"/>
                  </a:cubicBezTo>
                  <a:cubicBezTo>
                    <a:pt x="929383" y="6251"/>
                    <a:pt x="631462" y="73984"/>
                    <a:pt x="491762" y="92505"/>
                  </a:cubicBezTo>
                  <a:cubicBezTo>
                    <a:pt x="352062" y="111026"/>
                    <a:pt x="188020" y="108380"/>
                    <a:pt x="123462" y="111555"/>
                  </a:cubicBezTo>
                  <a:cubicBezTo>
                    <a:pt x="58904" y="114730"/>
                    <a:pt x="78483" y="115259"/>
                    <a:pt x="104412" y="111555"/>
                  </a:cubicBezTo>
                  <a:cubicBezTo>
                    <a:pt x="130341" y="107851"/>
                    <a:pt x="266866" y="94092"/>
                    <a:pt x="279037" y="89330"/>
                  </a:cubicBezTo>
                  <a:cubicBezTo>
                    <a:pt x="291208" y="84568"/>
                    <a:pt x="217124" y="89859"/>
                    <a:pt x="177437" y="82980"/>
                  </a:cubicBezTo>
                  <a:cubicBezTo>
                    <a:pt x="137750" y="76101"/>
                    <a:pt x="-23117" y="34297"/>
                    <a:pt x="2812" y="35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56D1CCE3-364E-A28D-5814-D01A1D62DF73}"/>
                </a:ext>
              </a:extLst>
            </p:cNvPr>
            <p:cNvSpPr/>
            <p:nvPr/>
          </p:nvSpPr>
          <p:spPr>
            <a:xfrm>
              <a:off x="7954745" y="4260834"/>
              <a:ext cx="605137" cy="165977"/>
            </a:xfrm>
            <a:custGeom>
              <a:avLst/>
              <a:gdLst>
                <a:gd name="connsiteX0" fmla="*/ 214530 w 605137"/>
                <a:gd name="connsiteY0" fmla="*/ 38116 h 165977"/>
                <a:gd name="connsiteX1" fmla="*/ 27205 w 605137"/>
                <a:gd name="connsiteY1" fmla="*/ 165116 h 165977"/>
                <a:gd name="connsiteX2" fmla="*/ 131980 w 605137"/>
                <a:gd name="connsiteY2" fmla="*/ 95266 h 165977"/>
                <a:gd name="connsiteX3" fmla="*/ 106580 w 605137"/>
                <a:gd name="connsiteY3" fmla="*/ 123841 h 165977"/>
                <a:gd name="connsiteX4" fmla="*/ 376455 w 605137"/>
                <a:gd name="connsiteY4" fmla="*/ 66691 h 165977"/>
                <a:gd name="connsiteX5" fmla="*/ 278030 w 605137"/>
                <a:gd name="connsiteY5" fmla="*/ 76216 h 165977"/>
                <a:gd name="connsiteX6" fmla="*/ 605055 w 605137"/>
                <a:gd name="connsiteY6" fmla="*/ 16 h 165977"/>
                <a:gd name="connsiteX7" fmla="*/ 306605 w 605137"/>
                <a:gd name="connsiteY7" fmla="*/ 69866 h 165977"/>
                <a:gd name="connsiteX8" fmla="*/ 8155 w 605137"/>
                <a:gd name="connsiteY8" fmla="*/ 130191 h 165977"/>
                <a:gd name="connsiteX9" fmla="*/ 97055 w 605137"/>
                <a:gd name="connsiteY9" fmla="*/ 114316 h 165977"/>
                <a:gd name="connsiteX10" fmla="*/ 214530 w 605137"/>
                <a:gd name="connsiteY10" fmla="*/ 38116 h 16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5137" h="165977">
                  <a:moveTo>
                    <a:pt x="214530" y="38116"/>
                  </a:moveTo>
                  <a:cubicBezTo>
                    <a:pt x="202888" y="46583"/>
                    <a:pt x="40963" y="155591"/>
                    <a:pt x="27205" y="165116"/>
                  </a:cubicBezTo>
                  <a:cubicBezTo>
                    <a:pt x="13447" y="174641"/>
                    <a:pt x="118751" y="102145"/>
                    <a:pt x="131980" y="95266"/>
                  </a:cubicBezTo>
                  <a:cubicBezTo>
                    <a:pt x="145209" y="88387"/>
                    <a:pt x="65834" y="128603"/>
                    <a:pt x="106580" y="123841"/>
                  </a:cubicBezTo>
                  <a:cubicBezTo>
                    <a:pt x="147326" y="119079"/>
                    <a:pt x="347880" y="74629"/>
                    <a:pt x="376455" y="66691"/>
                  </a:cubicBezTo>
                  <a:cubicBezTo>
                    <a:pt x="405030" y="58753"/>
                    <a:pt x="239930" y="87328"/>
                    <a:pt x="278030" y="76216"/>
                  </a:cubicBezTo>
                  <a:cubicBezTo>
                    <a:pt x="316130" y="65104"/>
                    <a:pt x="600293" y="1074"/>
                    <a:pt x="605055" y="16"/>
                  </a:cubicBezTo>
                  <a:cubicBezTo>
                    <a:pt x="609817" y="-1042"/>
                    <a:pt x="406088" y="48170"/>
                    <a:pt x="306605" y="69866"/>
                  </a:cubicBezTo>
                  <a:cubicBezTo>
                    <a:pt x="207122" y="91562"/>
                    <a:pt x="43080" y="122783"/>
                    <a:pt x="8155" y="130191"/>
                  </a:cubicBezTo>
                  <a:cubicBezTo>
                    <a:pt x="-26770" y="137599"/>
                    <a:pt x="59484" y="132308"/>
                    <a:pt x="97055" y="114316"/>
                  </a:cubicBezTo>
                  <a:cubicBezTo>
                    <a:pt x="134626" y="96324"/>
                    <a:pt x="226172" y="29649"/>
                    <a:pt x="214530" y="38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539883C9-AAAF-800E-67B6-9CF01C05BB74}"/>
                </a:ext>
              </a:extLst>
            </p:cNvPr>
            <p:cNvSpPr/>
            <p:nvPr/>
          </p:nvSpPr>
          <p:spPr>
            <a:xfrm>
              <a:off x="7568289" y="4274527"/>
              <a:ext cx="458193" cy="224678"/>
            </a:xfrm>
            <a:custGeom>
              <a:avLst/>
              <a:gdLst>
                <a:gd name="connsiteX0" fmla="*/ 4086 w 458193"/>
                <a:gd name="connsiteY0" fmla="*/ 2198 h 224678"/>
                <a:gd name="connsiteX1" fmla="*/ 372386 w 458193"/>
                <a:gd name="connsiteY1" fmla="*/ 116498 h 224678"/>
                <a:gd name="connsiteX2" fmla="*/ 296186 w 458193"/>
                <a:gd name="connsiteY2" fmla="*/ 103798 h 224678"/>
                <a:gd name="connsiteX3" fmla="*/ 372386 w 458193"/>
                <a:gd name="connsiteY3" fmla="*/ 138723 h 224678"/>
                <a:gd name="connsiteX4" fmla="*/ 458111 w 458193"/>
                <a:gd name="connsiteY4" fmla="*/ 224448 h 224678"/>
                <a:gd name="connsiteX5" fmla="*/ 356511 w 458193"/>
                <a:gd name="connsiteY5" fmla="*/ 110148 h 224678"/>
                <a:gd name="connsiteX6" fmla="*/ 296186 w 458193"/>
                <a:gd name="connsiteY6" fmla="*/ 189523 h 224678"/>
                <a:gd name="connsiteX7" fmla="*/ 305711 w 458193"/>
                <a:gd name="connsiteY7" fmla="*/ 110148 h 224678"/>
                <a:gd name="connsiteX8" fmla="*/ 229511 w 458193"/>
                <a:gd name="connsiteY8" fmla="*/ 91098 h 224678"/>
                <a:gd name="connsiteX9" fmla="*/ 188236 w 458193"/>
                <a:gd name="connsiteY9" fmla="*/ 148248 h 224678"/>
                <a:gd name="connsiteX10" fmla="*/ 204111 w 458193"/>
                <a:gd name="connsiteY10" fmla="*/ 91098 h 224678"/>
                <a:gd name="connsiteX11" fmla="*/ 175536 w 458193"/>
                <a:gd name="connsiteY11" fmla="*/ 43473 h 224678"/>
                <a:gd name="connsiteX12" fmla="*/ 4086 w 458193"/>
                <a:gd name="connsiteY12" fmla="*/ 2198 h 224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8193" h="224678">
                  <a:moveTo>
                    <a:pt x="4086" y="2198"/>
                  </a:moveTo>
                  <a:cubicBezTo>
                    <a:pt x="36894" y="14369"/>
                    <a:pt x="323703" y="99565"/>
                    <a:pt x="372386" y="116498"/>
                  </a:cubicBezTo>
                  <a:cubicBezTo>
                    <a:pt x="421069" y="133431"/>
                    <a:pt x="296186" y="100094"/>
                    <a:pt x="296186" y="103798"/>
                  </a:cubicBezTo>
                  <a:cubicBezTo>
                    <a:pt x="296186" y="107502"/>
                    <a:pt x="345399" y="118615"/>
                    <a:pt x="372386" y="138723"/>
                  </a:cubicBezTo>
                  <a:cubicBezTo>
                    <a:pt x="399374" y="158831"/>
                    <a:pt x="460757" y="229210"/>
                    <a:pt x="458111" y="224448"/>
                  </a:cubicBezTo>
                  <a:cubicBezTo>
                    <a:pt x="455465" y="219686"/>
                    <a:pt x="383499" y="115969"/>
                    <a:pt x="356511" y="110148"/>
                  </a:cubicBezTo>
                  <a:cubicBezTo>
                    <a:pt x="329523" y="104327"/>
                    <a:pt x="304653" y="189523"/>
                    <a:pt x="296186" y="189523"/>
                  </a:cubicBezTo>
                  <a:cubicBezTo>
                    <a:pt x="287719" y="189523"/>
                    <a:pt x="316823" y="126552"/>
                    <a:pt x="305711" y="110148"/>
                  </a:cubicBezTo>
                  <a:cubicBezTo>
                    <a:pt x="294599" y="93744"/>
                    <a:pt x="249090" y="84748"/>
                    <a:pt x="229511" y="91098"/>
                  </a:cubicBezTo>
                  <a:cubicBezTo>
                    <a:pt x="209932" y="97448"/>
                    <a:pt x="192469" y="148248"/>
                    <a:pt x="188236" y="148248"/>
                  </a:cubicBezTo>
                  <a:cubicBezTo>
                    <a:pt x="184003" y="148248"/>
                    <a:pt x="206228" y="108560"/>
                    <a:pt x="204111" y="91098"/>
                  </a:cubicBezTo>
                  <a:cubicBezTo>
                    <a:pt x="201994" y="73636"/>
                    <a:pt x="205169" y="55115"/>
                    <a:pt x="175536" y="43473"/>
                  </a:cubicBezTo>
                  <a:cubicBezTo>
                    <a:pt x="145903" y="31831"/>
                    <a:pt x="-28722" y="-9973"/>
                    <a:pt x="4086" y="21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09C2E698-AD76-0C68-6D2C-B157E8F0C2D0}"/>
                </a:ext>
              </a:extLst>
            </p:cNvPr>
            <p:cNvSpPr/>
            <p:nvPr/>
          </p:nvSpPr>
          <p:spPr>
            <a:xfrm>
              <a:off x="7984754" y="4279533"/>
              <a:ext cx="728269" cy="203816"/>
            </a:xfrm>
            <a:custGeom>
              <a:avLst/>
              <a:gdLst>
                <a:gd name="connsiteX0" fmla="*/ 371 w 728269"/>
                <a:gd name="connsiteY0" fmla="*/ 203567 h 203816"/>
                <a:gd name="connsiteX1" fmla="*/ 165471 w 728269"/>
                <a:gd name="connsiteY1" fmla="*/ 117842 h 203816"/>
                <a:gd name="connsiteX2" fmla="*/ 57521 w 728269"/>
                <a:gd name="connsiteY2" fmla="*/ 140067 h 203816"/>
                <a:gd name="connsiteX3" fmla="*/ 489321 w 728269"/>
                <a:gd name="connsiteY3" fmla="*/ 28942 h 203816"/>
                <a:gd name="connsiteX4" fmla="*/ 438521 w 728269"/>
                <a:gd name="connsiteY4" fmla="*/ 57517 h 203816"/>
                <a:gd name="connsiteX5" fmla="*/ 530596 w 728269"/>
                <a:gd name="connsiteY5" fmla="*/ 19417 h 203816"/>
                <a:gd name="connsiteX6" fmla="*/ 727446 w 728269"/>
                <a:gd name="connsiteY6" fmla="*/ 367 h 203816"/>
                <a:gd name="connsiteX7" fmla="*/ 448046 w 728269"/>
                <a:gd name="connsiteY7" fmla="*/ 35292 h 203816"/>
                <a:gd name="connsiteX8" fmla="*/ 263896 w 728269"/>
                <a:gd name="connsiteY8" fmla="*/ 67042 h 203816"/>
                <a:gd name="connsiteX9" fmla="*/ 54346 w 728269"/>
                <a:gd name="connsiteY9" fmla="*/ 143242 h 203816"/>
                <a:gd name="connsiteX10" fmla="*/ 117846 w 728269"/>
                <a:gd name="connsiteY10" fmla="*/ 86092 h 203816"/>
                <a:gd name="connsiteX11" fmla="*/ 371 w 728269"/>
                <a:gd name="connsiteY11" fmla="*/ 203567 h 20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28269" h="203816">
                  <a:moveTo>
                    <a:pt x="371" y="203567"/>
                  </a:moveTo>
                  <a:cubicBezTo>
                    <a:pt x="8308" y="208859"/>
                    <a:pt x="155946" y="128425"/>
                    <a:pt x="165471" y="117842"/>
                  </a:cubicBezTo>
                  <a:cubicBezTo>
                    <a:pt x="174996" y="107259"/>
                    <a:pt x="3546" y="154884"/>
                    <a:pt x="57521" y="140067"/>
                  </a:cubicBezTo>
                  <a:cubicBezTo>
                    <a:pt x="111496" y="125250"/>
                    <a:pt x="425821" y="42700"/>
                    <a:pt x="489321" y="28942"/>
                  </a:cubicBezTo>
                  <a:cubicBezTo>
                    <a:pt x="552821" y="15184"/>
                    <a:pt x="431642" y="59104"/>
                    <a:pt x="438521" y="57517"/>
                  </a:cubicBezTo>
                  <a:cubicBezTo>
                    <a:pt x="445400" y="55930"/>
                    <a:pt x="482442" y="28942"/>
                    <a:pt x="530596" y="19417"/>
                  </a:cubicBezTo>
                  <a:cubicBezTo>
                    <a:pt x="578750" y="9892"/>
                    <a:pt x="741204" y="-2279"/>
                    <a:pt x="727446" y="367"/>
                  </a:cubicBezTo>
                  <a:cubicBezTo>
                    <a:pt x="713688" y="3013"/>
                    <a:pt x="525304" y="24180"/>
                    <a:pt x="448046" y="35292"/>
                  </a:cubicBezTo>
                  <a:cubicBezTo>
                    <a:pt x="370788" y="46404"/>
                    <a:pt x="329513" y="49050"/>
                    <a:pt x="263896" y="67042"/>
                  </a:cubicBezTo>
                  <a:cubicBezTo>
                    <a:pt x="198279" y="85034"/>
                    <a:pt x="78688" y="140067"/>
                    <a:pt x="54346" y="143242"/>
                  </a:cubicBezTo>
                  <a:cubicBezTo>
                    <a:pt x="30004" y="146417"/>
                    <a:pt x="121550" y="78155"/>
                    <a:pt x="117846" y="86092"/>
                  </a:cubicBezTo>
                  <a:cubicBezTo>
                    <a:pt x="114142" y="94029"/>
                    <a:pt x="-7566" y="198275"/>
                    <a:pt x="371" y="2035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D7014A69-7DDD-5C43-7869-4C486DCC76EF}"/>
                </a:ext>
              </a:extLst>
            </p:cNvPr>
            <p:cNvSpPr/>
            <p:nvPr/>
          </p:nvSpPr>
          <p:spPr>
            <a:xfrm>
              <a:off x="8331126" y="2841393"/>
              <a:ext cx="574773" cy="101615"/>
            </a:xfrm>
            <a:custGeom>
              <a:avLst/>
              <a:gdLst>
                <a:gd name="connsiteX0" fmla="*/ 6424 w 574773"/>
                <a:gd name="connsiteY0" fmla="*/ 79607 h 101615"/>
                <a:gd name="connsiteX1" fmla="*/ 454099 w 574773"/>
                <a:gd name="connsiteY1" fmla="*/ 47857 h 101615"/>
                <a:gd name="connsiteX2" fmla="*/ 422349 w 574773"/>
                <a:gd name="connsiteY2" fmla="*/ 60557 h 101615"/>
                <a:gd name="connsiteX3" fmla="*/ 574749 w 574773"/>
                <a:gd name="connsiteY3" fmla="*/ 232 h 101615"/>
                <a:gd name="connsiteX4" fmla="*/ 409649 w 574773"/>
                <a:gd name="connsiteY4" fmla="*/ 38332 h 101615"/>
                <a:gd name="connsiteX5" fmla="*/ 158824 w 574773"/>
                <a:gd name="connsiteY5" fmla="*/ 98657 h 101615"/>
                <a:gd name="connsiteX6" fmla="*/ 263599 w 574773"/>
                <a:gd name="connsiteY6" fmla="*/ 92307 h 101615"/>
                <a:gd name="connsiteX7" fmla="*/ 133424 w 574773"/>
                <a:gd name="connsiteY7" fmla="*/ 92307 h 101615"/>
                <a:gd name="connsiteX8" fmla="*/ 184224 w 574773"/>
                <a:gd name="connsiteY8" fmla="*/ 57382 h 101615"/>
                <a:gd name="connsiteX9" fmla="*/ 6424 w 574773"/>
                <a:gd name="connsiteY9" fmla="*/ 79607 h 10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4773" h="101615">
                  <a:moveTo>
                    <a:pt x="6424" y="79607"/>
                  </a:moveTo>
                  <a:cubicBezTo>
                    <a:pt x="51403" y="78020"/>
                    <a:pt x="384778" y="51032"/>
                    <a:pt x="454099" y="47857"/>
                  </a:cubicBezTo>
                  <a:cubicBezTo>
                    <a:pt x="523420" y="44682"/>
                    <a:pt x="422349" y="60557"/>
                    <a:pt x="422349" y="60557"/>
                  </a:cubicBezTo>
                  <a:cubicBezTo>
                    <a:pt x="442457" y="52620"/>
                    <a:pt x="576866" y="3936"/>
                    <a:pt x="574749" y="232"/>
                  </a:cubicBezTo>
                  <a:cubicBezTo>
                    <a:pt x="572632" y="-3472"/>
                    <a:pt x="409649" y="38332"/>
                    <a:pt x="409649" y="38332"/>
                  </a:cubicBezTo>
                  <a:cubicBezTo>
                    <a:pt x="340328" y="54736"/>
                    <a:pt x="183166" y="89661"/>
                    <a:pt x="158824" y="98657"/>
                  </a:cubicBezTo>
                  <a:cubicBezTo>
                    <a:pt x="134482" y="107653"/>
                    <a:pt x="267832" y="93365"/>
                    <a:pt x="263599" y="92307"/>
                  </a:cubicBezTo>
                  <a:cubicBezTo>
                    <a:pt x="259366" y="91249"/>
                    <a:pt x="146653" y="98128"/>
                    <a:pt x="133424" y="92307"/>
                  </a:cubicBezTo>
                  <a:cubicBezTo>
                    <a:pt x="120195" y="86486"/>
                    <a:pt x="201686" y="58440"/>
                    <a:pt x="184224" y="57382"/>
                  </a:cubicBezTo>
                  <a:cubicBezTo>
                    <a:pt x="166762" y="56324"/>
                    <a:pt x="-38555" y="81194"/>
                    <a:pt x="6424" y="796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6D7B7EFB-E2F3-4F41-B58D-BD0B4E078D35}"/>
                </a:ext>
              </a:extLst>
            </p:cNvPr>
            <p:cNvSpPr/>
            <p:nvPr/>
          </p:nvSpPr>
          <p:spPr>
            <a:xfrm>
              <a:off x="8385786" y="2802269"/>
              <a:ext cx="843950" cy="226888"/>
            </a:xfrm>
            <a:custGeom>
              <a:avLst/>
              <a:gdLst>
                <a:gd name="connsiteX0" fmla="*/ 2564 w 843950"/>
                <a:gd name="connsiteY0" fmla="*/ 175881 h 226888"/>
                <a:gd name="connsiteX1" fmla="*/ 326414 w 843950"/>
                <a:gd name="connsiteY1" fmla="*/ 204456 h 226888"/>
                <a:gd name="connsiteX2" fmla="*/ 224814 w 843950"/>
                <a:gd name="connsiteY2" fmla="*/ 185406 h 226888"/>
                <a:gd name="connsiteX3" fmla="*/ 396264 w 843950"/>
                <a:gd name="connsiteY3" fmla="*/ 179056 h 226888"/>
                <a:gd name="connsiteX4" fmla="*/ 370864 w 843950"/>
                <a:gd name="connsiteY4" fmla="*/ 194931 h 226888"/>
                <a:gd name="connsiteX5" fmla="*/ 494689 w 843950"/>
                <a:gd name="connsiteY5" fmla="*/ 121906 h 226888"/>
                <a:gd name="connsiteX6" fmla="*/ 837589 w 843950"/>
                <a:gd name="connsiteY6" fmla="*/ 4431 h 226888"/>
                <a:gd name="connsiteX7" fmla="*/ 688364 w 843950"/>
                <a:gd name="connsiteY7" fmla="*/ 42531 h 226888"/>
                <a:gd name="connsiteX8" fmla="*/ 329589 w 843950"/>
                <a:gd name="connsiteY8" fmla="*/ 207631 h 226888"/>
                <a:gd name="connsiteX9" fmla="*/ 158139 w 843950"/>
                <a:gd name="connsiteY9" fmla="*/ 217156 h 226888"/>
                <a:gd name="connsiteX10" fmla="*/ 100989 w 843950"/>
                <a:gd name="connsiteY10" fmla="*/ 226681 h 226888"/>
                <a:gd name="connsiteX11" fmla="*/ 170839 w 843950"/>
                <a:gd name="connsiteY11" fmla="*/ 207631 h 226888"/>
                <a:gd name="connsiteX12" fmla="*/ 2564 w 843950"/>
                <a:gd name="connsiteY12" fmla="*/ 175881 h 22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3950" h="226888">
                  <a:moveTo>
                    <a:pt x="2564" y="175881"/>
                  </a:moveTo>
                  <a:cubicBezTo>
                    <a:pt x="28493" y="175352"/>
                    <a:pt x="289372" y="202869"/>
                    <a:pt x="326414" y="204456"/>
                  </a:cubicBezTo>
                  <a:cubicBezTo>
                    <a:pt x="363456" y="206044"/>
                    <a:pt x="213172" y="189639"/>
                    <a:pt x="224814" y="185406"/>
                  </a:cubicBezTo>
                  <a:cubicBezTo>
                    <a:pt x="236456" y="181173"/>
                    <a:pt x="371922" y="177469"/>
                    <a:pt x="396264" y="179056"/>
                  </a:cubicBezTo>
                  <a:cubicBezTo>
                    <a:pt x="420606" y="180644"/>
                    <a:pt x="370864" y="194931"/>
                    <a:pt x="370864" y="194931"/>
                  </a:cubicBezTo>
                  <a:cubicBezTo>
                    <a:pt x="387268" y="185406"/>
                    <a:pt x="416902" y="153656"/>
                    <a:pt x="494689" y="121906"/>
                  </a:cubicBezTo>
                  <a:cubicBezTo>
                    <a:pt x="572476" y="90156"/>
                    <a:pt x="805310" y="17660"/>
                    <a:pt x="837589" y="4431"/>
                  </a:cubicBezTo>
                  <a:cubicBezTo>
                    <a:pt x="869868" y="-8798"/>
                    <a:pt x="773031" y="8664"/>
                    <a:pt x="688364" y="42531"/>
                  </a:cubicBezTo>
                  <a:cubicBezTo>
                    <a:pt x="603697" y="76398"/>
                    <a:pt x="417960" y="178527"/>
                    <a:pt x="329589" y="207631"/>
                  </a:cubicBezTo>
                  <a:cubicBezTo>
                    <a:pt x="241218" y="236735"/>
                    <a:pt x="196239" y="213981"/>
                    <a:pt x="158139" y="217156"/>
                  </a:cubicBezTo>
                  <a:cubicBezTo>
                    <a:pt x="120039" y="220331"/>
                    <a:pt x="98872" y="228269"/>
                    <a:pt x="100989" y="226681"/>
                  </a:cubicBezTo>
                  <a:cubicBezTo>
                    <a:pt x="103106" y="225093"/>
                    <a:pt x="186185" y="216098"/>
                    <a:pt x="170839" y="207631"/>
                  </a:cubicBezTo>
                  <a:cubicBezTo>
                    <a:pt x="155493" y="199164"/>
                    <a:pt x="-23365" y="176410"/>
                    <a:pt x="2564" y="1758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6363C0BA-B263-4026-7D11-B926CA8EF147}"/>
                </a:ext>
              </a:extLst>
            </p:cNvPr>
            <p:cNvSpPr/>
            <p:nvPr/>
          </p:nvSpPr>
          <p:spPr>
            <a:xfrm>
              <a:off x="7031095" y="2954748"/>
              <a:ext cx="253512" cy="324942"/>
            </a:xfrm>
            <a:custGeom>
              <a:avLst/>
              <a:gdLst>
                <a:gd name="connsiteX0" fmla="*/ 106305 w 253512"/>
                <a:gd name="connsiteY0" fmla="*/ 1177 h 324942"/>
                <a:gd name="connsiteX1" fmla="*/ 112655 w 253512"/>
                <a:gd name="connsiteY1" fmla="*/ 96427 h 324942"/>
                <a:gd name="connsiteX2" fmla="*/ 157105 w 253512"/>
                <a:gd name="connsiteY2" fmla="*/ 175802 h 324942"/>
                <a:gd name="connsiteX3" fmla="*/ 109480 w 253512"/>
                <a:gd name="connsiteY3" fmla="*/ 147227 h 324942"/>
                <a:gd name="connsiteX4" fmla="*/ 249180 w 253512"/>
                <a:gd name="connsiteY4" fmla="*/ 321852 h 324942"/>
                <a:gd name="connsiteX5" fmla="*/ 204730 w 253512"/>
                <a:gd name="connsiteY5" fmla="*/ 255177 h 324942"/>
                <a:gd name="connsiteX6" fmla="*/ 71380 w 253512"/>
                <a:gd name="connsiteY6" fmla="*/ 207552 h 324942"/>
                <a:gd name="connsiteX7" fmla="*/ 1530 w 253512"/>
                <a:gd name="connsiteY7" fmla="*/ 83727 h 324942"/>
                <a:gd name="connsiteX8" fmla="*/ 134880 w 253512"/>
                <a:gd name="connsiteY8" fmla="*/ 245652 h 324942"/>
                <a:gd name="connsiteX9" fmla="*/ 131705 w 253512"/>
                <a:gd name="connsiteY9" fmla="*/ 166277 h 324942"/>
                <a:gd name="connsiteX10" fmla="*/ 106305 w 253512"/>
                <a:gd name="connsiteY10" fmla="*/ 1177 h 32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512" h="324942">
                  <a:moveTo>
                    <a:pt x="106305" y="1177"/>
                  </a:moveTo>
                  <a:cubicBezTo>
                    <a:pt x="103130" y="-10465"/>
                    <a:pt x="104188" y="67323"/>
                    <a:pt x="112655" y="96427"/>
                  </a:cubicBezTo>
                  <a:cubicBezTo>
                    <a:pt x="121122" y="125531"/>
                    <a:pt x="157634" y="167335"/>
                    <a:pt x="157105" y="175802"/>
                  </a:cubicBezTo>
                  <a:cubicBezTo>
                    <a:pt x="156576" y="184269"/>
                    <a:pt x="94134" y="122885"/>
                    <a:pt x="109480" y="147227"/>
                  </a:cubicBezTo>
                  <a:cubicBezTo>
                    <a:pt x="124826" y="171569"/>
                    <a:pt x="233305" y="303860"/>
                    <a:pt x="249180" y="321852"/>
                  </a:cubicBezTo>
                  <a:cubicBezTo>
                    <a:pt x="265055" y="339844"/>
                    <a:pt x="234363" y="274227"/>
                    <a:pt x="204730" y="255177"/>
                  </a:cubicBezTo>
                  <a:cubicBezTo>
                    <a:pt x="175097" y="236127"/>
                    <a:pt x="105247" y="236127"/>
                    <a:pt x="71380" y="207552"/>
                  </a:cubicBezTo>
                  <a:cubicBezTo>
                    <a:pt x="37513" y="178977"/>
                    <a:pt x="-9053" y="77377"/>
                    <a:pt x="1530" y="83727"/>
                  </a:cubicBezTo>
                  <a:cubicBezTo>
                    <a:pt x="12113" y="90077"/>
                    <a:pt x="113184" y="231894"/>
                    <a:pt x="134880" y="245652"/>
                  </a:cubicBezTo>
                  <a:cubicBezTo>
                    <a:pt x="156576" y="259410"/>
                    <a:pt x="135938" y="203848"/>
                    <a:pt x="131705" y="166277"/>
                  </a:cubicBezTo>
                  <a:cubicBezTo>
                    <a:pt x="127472" y="128706"/>
                    <a:pt x="109480" y="12819"/>
                    <a:pt x="106305" y="1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6C46A7E8-03AA-7C9E-E84E-A06A54103AB4}"/>
                </a:ext>
              </a:extLst>
            </p:cNvPr>
            <p:cNvSpPr/>
            <p:nvPr/>
          </p:nvSpPr>
          <p:spPr>
            <a:xfrm>
              <a:off x="7153060" y="2880718"/>
              <a:ext cx="538670" cy="186200"/>
            </a:xfrm>
            <a:custGeom>
              <a:avLst/>
              <a:gdLst>
                <a:gd name="connsiteX0" fmla="*/ 215 w 538670"/>
                <a:gd name="connsiteY0" fmla="*/ 103782 h 186200"/>
                <a:gd name="connsiteX1" fmla="*/ 206590 w 538670"/>
                <a:gd name="connsiteY1" fmla="*/ 141882 h 186200"/>
                <a:gd name="connsiteX2" fmla="*/ 155790 w 538670"/>
                <a:gd name="connsiteY2" fmla="*/ 179982 h 186200"/>
                <a:gd name="connsiteX3" fmla="*/ 530440 w 538670"/>
                <a:gd name="connsiteY3" fmla="*/ 2182 h 186200"/>
                <a:gd name="connsiteX4" fmla="*/ 390740 w 538670"/>
                <a:gd name="connsiteY4" fmla="*/ 81557 h 186200"/>
                <a:gd name="connsiteX5" fmla="*/ 114515 w 538670"/>
                <a:gd name="connsiteY5" fmla="*/ 91082 h 186200"/>
                <a:gd name="connsiteX6" fmla="*/ 251040 w 538670"/>
                <a:gd name="connsiteY6" fmla="*/ 100607 h 186200"/>
                <a:gd name="connsiteX7" fmla="*/ 168490 w 538670"/>
                <a:gd name="connsiteY7" fmla="*/ 113307 h 186200"/>
                <a:gd name="connsiteX8" fmla="*/ 215 w 538670"/>
                <a:gd name="connsiteY8" fmla="*/ 103782 h 18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8670" h="186200">
                  <a:moveTo>
                    <a:pt x="215" y="103782"/>
                  </a:moveTo>
                  <a:cubicBezTo>
                    <a:pt x="6565" y="108544"/>
                    <a:pt x="180661" y="129182"/>
                    <a:pt x="206590" y="141882"/>
                  </a:cubicBezTo>
                  <a:cubicBezTo>
                    <a:pt x="232519" y="154582"/>
                    <a:pt x="101815" y="203265"/>
                    <a:pt x="155790" y="179982"/>
                  </a:cubicBezTo>
                  <a:cubicBezTo>
                    <a:pt x="209765" y="156699"/>
                    <a:pt x="491282" y="18586"/>
                    <a:pt x="530440" y="2182"/>
                  </a:cubicBezTo>
                  <a:cubicBezTo>
                    <a:pt x="569598" y="-14222"/>
                    <a:pt x="460061" y="66740"/>
                    <a:pt x="390740" y="81557"/>
                  </a:cubicBezTo>
                  <a:cubicBezTo>
                    <a:pt x="321419" y="96374"/>
                    <a:pt x="137798" y="87907"/>
                    <a:pt x="114515" y="91082"/>
                  </a:cubicBezTo>
                  <a:cubicBezTo>
                    <a:pt x="91232" y="94257"/>
                    <a:pt x="242044" y="96903"/>
                    <a:pt x="251040" y="100607"/>
                  </a:cubicBezTo>
                  <a:cubicBezTo>
                    <a:pt x="260036" y="104311"/>
                    <a:pt x="207648" y="112249"/>
                    <a:pt x="168490" y="113307"/>
                  </a:cubicBezTo>
                  <a:cubicBezTo>
                    <a:pt x="129332" y="114365"/>
                    <a:pt x="-6135" y="99020"/>
                    <a:pt x="215" y="103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6351B594-A0D0-E6EF-8B41-1975831A7D23}"/>
                </a:ext>
              </a:extLst>
            </p:cNvPr>
            <p:cNvSpPr/>
            <p:nvPr/>
          </p:nvSpPr>
          <p:spPr>
            <a:xfrm>
              <a:off x="6971069" y="1759346"/>
              <a:ext cx="126287" cy="825640"/>
            </a:xfrm>
            <a:custGeom>
              <a:avLst/>
              <a:gdLst>
                <a:gd name="connsiteX0" fmla="*/ 112311 w 126287"/>
                <a:gd name="connsiteY0" fmla="*/ 13646 h 825640"/>
                <a:gd name="connsiteX1" fmla="*/ 73675 w 126287"/>
                <a:gd name="connsiteY1" fmla="*/ 447234 h 825640"/>
                <a:gd name="connsiteX2" fmla="*/ 73675 w 126287"/>
                <a:gd name="connsiteY2" fmla="*/ 296981 h 825640"/>
                <a:gd name="connsiteX3" fmla="*/ 47917 w 126287"/>
                <a:gd name="connsiteY3" fmla="*/ 597488 h 825640"/>
                <a:gd name="connsiteX4" fmla="*/ 73675 w 126287"/>
                <a:gd name="connsiteY4" fmla="*/ 490164 h 825640"/>
                <a:gd name="connsiteX5" fmla="*/ 694 w 126287"/>
                <a:gd name="connsiteY5" fmla="*/ 825015 h 825640"/>
                <a:gd name="connsiteX6" fmla="*/ 125190 w 126287"/>
                <a:gd name="connsiteY6" fmla="*/ 391426 h 825640"/>
                <a:gd name="connsiteX7" fmla="*/ 60796 w 126287"/>
                <a:gd name="connsiteY7" fmla="*/ 623246 h 825640"/>
                <a:gd name="connsiteX8" fmla="*/ 47917 w 126287"/>
                <a:gd name="connsiteY8" fmla="*/ 245465 h 825640"/>
                <a:gd name="connsiteX9" fmla="*/ 65089 w 126287"/>
                <a:gd name="connsiteY9" fmla="*/ 400012 h 825640"/>
                <a:gd name="connsiteX10" fmla="*/ 95139 w 126287"/>
                <a:gd name="connsiteY10" fmla="*/ 133848 h 825640"/>
                <a:gd name="connsiteX11" fmla="*/ 112311 w 126287"/>
                <a:gd name="connsiteY11" fmla="*/ 13646 h 825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287" h="825640">
                  <a:moveTo>
                    <a:pt x="112311" y="13646"/>
                  </a:moveTo>
                  <a:cubicBezTo>
                    <a:pt x="108734" y="65877"/>
                    <a:pt x="80114" y="400012"/>
                    <a:pt x="73675" y="447234"/>
                  </a:cubicBezTo>
                  <a:cubicBezTo>
                    <a:pt x="67236" y="494457"/>
                    <a:pt x="77968" y="271939"/>
                    <a:pt x="73675" y="296981"/>
                  </a:cubicBezTo>
                  <a:cubicBezTo>
                    <a:pt x="69382" y="322023"/>
                    <a:pt x="47917" y="565291"/>
                    <a:pt x="47917" y="597488"/>
                  </a:cubicBezTo>
                  <a:cubicBezTo>
                    <a:pt x="47917" y="629685"/>
                    <a:pt x="81545" y="452243"/>
                    <a:pt x="73675" y="490164"/>
                  </a:cubicBezTo>
                  <a:cubicBezTo>
                    <a:pt x="65805" y="528085"/>
                    <a:pt x="-7892" y="841471"/>
                    <a:pt x="694" y="825015"/>
                  </a:cubicBezTo>
                  <a:cubicBezTo>
                    <a:pt x="9280" y="808559"/>
                    <a:pt x="115173" y="425054"/>
                    <a:pt x="125190" y="391426"/>
                  </a:cubicBezTo>
                  <a:cubicBezTo>
                    <a:pt x="135207" y="357798"/>
                    <a:pt x="73675" y="647573"/>
                    <a:pt x="60796" y="623246"/>
                  </a:cubicBezTo>
                  <a:cubicBezTo>
                    <a:pt x="47917" y="598919"/>
                    <a:pt x="47202" y="282671"/>
                    <a:pt x="47917" y="245465"/>
                  </a:cubicBezTo>
                  <a:cubicBezTo>
                    <a:pt x="48632" y="208259"/>
                    <a:pt x="57219" y="418615"/>
                    <a:pt x="65089" y="400012"/>
                  </a:cubicBezTo>
                  <a:cubicBezTo>
                    <a:pt x="72959" y="381409"/>
                    <a:pt x="87269" y="196096"/>
                    <a:pt x="95139" y="133848"/>
                  </a:cubicBezTo>
                  <a:cubicBezTo>
                    <a:pt x="103009" y="71600"/>
                    <a:pt x="115888" y="-38585"/>
                    <a:pt x="112311" y="136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AEAD8229-B23E-2323-9F4C-A02F12C6B2BC}"/>
                </a:ext>
              </a:extLst>
            </p:cNvPr>
            <p:cNvSpPr/>
            <p:nvPr/>
          </p:nvSpPr>
          <p:spPr>
            <a:xfrm>
              <a:off x="6967138" y="3064263"/>
              <a:ext cx="163724" cy="775259"/>
            </a:xfrm>
            <a:custGeom>
              <a:avLst/>
              <a:gdLst>
                <a:gd name="connsiteX0" fmla="*/ 51848 w 163724"/>
                <a:gd name="connsiteY0" fmla="*/ 909 h 775259"/>
                <a:gd name="connsiteX1" fmla="*/ 17504 w 163724"/>
                <a:gd name="connsiteY1" fmla="*/ 224143 h 775259"/>
                <a:gd name="connsiteX2" fmla="*/ 30383 w 163724"/>
                <a:gd name="connsiteY2" fmla="*/ 378689 h 775259"/>
                <a:gd name="connsiteX3" fmla="*/ 34676 w 163724"/>
                <a:gd name="connsiteY3" fmla="*/ 357224 h 775259"/>
                <a:gd name="connsiteX4" fmla="*/ 116242 w 163724"/>
                <a:gd name="connsiteY4" fmla="*/ 614802 h 775259"/>
                <a:gd name="connsiteX5" fmla="*/ 111949 w 163724"/>
                <a:gd name="connsiteY5" fmla="*/ 533236 h 775259"/>
                <a:gd name="connsiteX6" fmla="*/ 163465 w 163724"/>
                <a:gd name="connsiteY6" fmla="*/ 773641 h 775259"/>
                <a:gd name="connsiteX7" fmla="*/ 129121 w 163724"/>
                <a:gd name="connsiteY7" fmla="*/ 619095 h 775259"/>
                <a:gd name="connsiteX8" fmla="*/ 69020 w 163724"/>
                <a:gd name="connsiteY8" fmla="*/ 258486 h 775259"/>
                <a:gd name="connsiteX9" fmla="*/ 86192 w 163724"/>
                <a:gd name="connsiteY9" fmla="*/ 434498 h 775259"/>
                <a:gd name="connsiteX10" fmla="*/ 34676 w 163724"/>
                <a:gd name="connsiteY10" fmla="*/ 305709 h 775259"/>
                <a:gd name="connsiteX11" fmla="*/ 21797 w 163724"/>
                <a:gd name="connsiteY11" fmla="*/ 322881 h 775259"/>
                <a:gd name="connsiteX12" fmla="*/ 17504 w 163724"/>
                <a:gd name="connsiteY12" fmla="*/ 262779 h 775259"/>
                <a:gd name="connsiteX13" fmla="*/ 332 w 163724"/>
                <a:gd name="connsiteY13" fmla="*/ 314295 h 775259"/>
                <a:gd name="connsiteX14" fmla="*/ 51848 w 163724"/>
                <a:gd name="connsiteY14" fmla="*/ 909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3724" h="775259">
                  <a:moveTo>
                    <a:pt x="51848" y="909"/>
                  </a:moveTo>
                  <a:cubicBezTo>
                    <a:pt x="54710" y="-14116"/>
                    <a:pt x="21082" y="161180"/>
                    <a:pt x="17504" y="224143"/>
                  </a:cubicBezTo>
                  <a:cubicBezTo>
                    <a:pt x="13926" y="287106"/>
                    <a:pt x="27521" y="356509"/>
                    <a:pt x="30383" y="378689"/>
                  </a:cubicBezTo>
                  <a:cubicBezTo>
                    <a:pt x="33245" y="400869"/>
                    <a:pt x="20366" y="317872"/>
                    <a:pt x="34676" y="357224"/>
                  </a:cubicBezTo>
                  <a:cubicBezTo>
                    <a:pt x="48986" y="396576"/>
                    <a:pt x="103363" y="585467"/>
                    <a:pt x="116242" y="614802"/>
                  </a:cubicBezTo>
                  <a:cubicBezTo>
                    <a:pt x="129121" y="644137"/>
                    <a:pt x="104079" y="506763"/>
                    <a:pt x="111949" y="533236"/>
                  </a:cubicBezTo>
                  <a:cubicBezTo>
                    <a:pt x="119819" y="559709"/>
                    <a:pt x="160603" y="759331"/>
                    <a:pt x="163465" y="773641"/>
                  </a:cubicBezTo>
                  <a:cubicBezTo>
                    <a:pt x="166327" y="787951"/>
                    <a:pt x="144862" y="704954"/>
                    <a:pt x="129121" y="619095"/>
                  </a:cubicBezTo>
                  <a:cubicBezTo>
                    <a:pt x="113380" y="533236"/>
                    <a:pt x="76175" y="289252"/>
                    <a:pt x="69020" y="258486"/>
                  </a:cubicBezTo>
                  <a:cubicBezTo>
                    <a:pt x="61865" y="227720"/>
                    <a:pt x="91916" y="426628"/>
                    <a:pt x="86192" y="434498"/>
                  </a:cubicBezTo>
                  <a:cubicBezTo>
                    <a:pt x="80468" y="442369"/>
                    <a:pt x="34676" y="305709"/>
                    <a:pt x="34676" y="305709"/>
                  </a:cubicBezTo>
                  <a:cubicBezTo>
                    <a:pt x="23944" y="287106"/>
                    <a:pt x="24659" y="330036"/>
                    <a:pt x="21797" y="322881"/>
                  </a:cubicBezTo>
                  <a:cubicBezTo>
                    <a:pt x="18935" y="315726"/>
                    <a:pt x="21081" y="264210"/>
                    <a:pt x="17504" y="262779"/>
                  </a:cubicBezTo>
                  <a:cubicBezTo>
                    <a:pt x="13927" y="261348"/>
                    <a:pt x="-2530" y="352216"/>
                    <a:pt x="332" y="314295"/>
                  </a:cubicBezTo>
                  <a:cubicBezTo>
                    <a:pt x="3194" y="276374"/>
                    <a:pt x="48986" y="15934"/>
                    <a:pt x="51848" y="9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F8B3AC6C-CF54-79CF-3E90-1208C67B7F97}"/>
                </a:ext>
              </a:extLst>
            </p:cNvPr>
            <p:cNvSpPr/>
            <p:nvPr/>
          </p:nvSpPr>
          <p:spPr>
            <a:xfrm>
              <a:off x="7044707" y="3622223"/>
              <a:ext cx="141882" cy="945929"/>
            </a:xfrm>
            <a:custGeom>
              <a:avLst/>
              <a:gdLst>
                <a:gd name="connsiteX0" fmla="*/ 37 w 141882"/>
                <a:gd name="connsiteY0" fmla="*/ 1033 h 945929"/>
                <a:gd name="connsiteX1" fmla="*/ 111654 w 141882"/>
                <a:gd name="connsiteY1" fmla="*/ 593462 h 945929"/>
                <a:gd name="connsiteX2" fmla="*/ 141704 w 141882"/>
                <a:gd name="connsiteY2" fmla="*/ 378814 h 945929"/>
                <a:gd name="connsiteX3" fmla="*/ 124532 w 141882"/>
                <a:gd name="connsiteY3" fmla="*/ 790938 h 945929"/>
                <a:gd name="connsiteX4" fmla="*/ 133118 w 141882"/>
                <a:gd name="connsiteY4" fmla="*/ 919726 h 945929"/>
                <a:gd name="connsiteX5" fmla="*/ 111654 w 141882"/>
                <a:gd name="connsiteY5" fmla="*/ 314419 h 945929"/>
                <a:gd name="connsiteX6" fmla="*/ 115947 w 141882"/>
                <a:gd name="connsiteY6" fmla="*/ 464673 h 945929"/>
                <a:gd name="connsiteX7" fmla="*/ 68724 w 141882"/>
                <a:gd name="connsiteY7" fmla="*/ 361642 h 945929"/>
                <a:gd name="connsiteX8" fmla="*/ 98775 w 141882"/>
                <a:gd name="connsiteY8" fmla="*/ 447501 h 945929"/>
                <a:gd name="connsiteX9" fmla="*/ 37 w 141882"/>
                <a:gd name="connsiteY9" fmla="*/ 1033 h 94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882" h="945929">
                  <a:moveTo>
                    <a:pt x="37" y="1033"/>
                  </a:moveTo>
                  <a:cubicBezTo>
                    <a:pt x="2184" y="25360"/>
                    <a:pt x="88043" y="530499"/>
                    <a:pt x="111654" y="593462"/>
                  </a:cubicBezTo>
                  <a:cubicBezTo>
                    <a:pt x="135265" y="656425"/>
                    <a:pt x="139558" y="345901"/>
                    <a:pt x="141704" y="378814"/>
                  </a:cubicBezTo>
                  <a:cubicBezTo>
                    <a:pt x="143850" y="411727"/>
                    <a:pt x="125963" y="700786"/>
                    <a:pt x="124532" y="790938"/>
                  </a:cubicBezTo>
                  <a:cubicBezTo>
                    <a:pt x="123101" y="881090"/>
                    <a:pt x="135264" y="999146"/>
                    <a:pt x="133118" y="919726"/>
                  </a:cubicBezTo>
                  <a:cubicBezTo>
                    <a:pt x="130972" y="840306"/>
                    <a:pt x="114516" y="390261"/>
                    <a:pt x="111654" y="314419"/>
                  </a:cubicBezTo>
                  <a:cubicBezTo>
                    <a:pt x="108792" y="238577"/>
                    <a:pt x="123102" y="456803"/>
                    <a:pt x="115947" y="464673"/>
                  </a:cubicBezTo>
                  <a:cubicBezTo>
                    <a:pt x="108792" y="472543"/>
                    <a:pt x="71586" y="364504"/>
                    <a:pt x="68724" y="361642"/>
                  </a:cubicBezTo>
                  <a:cubicBezTo>
                    <a:pt x="65862" y="358780"/>
                    <a:pt x="109507" y="505456"/>
                    <a:pt x="98775" y="447501"/>
                  </a:cubicBezTo>
                  <a:cubicBezTo>
                    <a:pt x="88043" y="389546"/>
                    <a:pt x="-2110" y="-23294"/>
                    <a:pt x="37" y="10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FE3E1FD3-2405-EEF4-B996-B9E3DD1C8135}"/>
                </a:ext>
              </a:extLst>
            </p:cNvPr>
            <p:cNvSpPr/>
            <p:nvPr/>
          </p:nvSpPr>
          <p:spPr>
            <a:xfrm>
              <a:off x="10261162" y="2551839"/>
              <a:ext cx="234594" cy="798890"/>
            </a:xfrm>
            <a:custGeom>
              <a:avLst/>
              <a:gdLst>
                <a:gd name="connsiteX0" fmla="*/ 2801 w 234594"/>
                <a:gd name="connsiteY0" fmla="*/ 7063 h 798890"/>
                <a:gd name="connsiteX1" fmla="*/ 229629 w 234594"/>
                <a:gd name="connsiteY1" fmla="*/ 446542 h 798890"/>
                <a:gd name="connsiteX2" fmla="*/ 158745 w 234594"/>
                <a:gd name="connsiteY2" fmla="*/ 361482 h 798890"/>
                <a:gd name="connsiteX3" fmla="*/ 151657 w 234594"/>
                <a:gd name="connsiteY3" fmla="*/ 793873 h 798890"/>
                <a:gd name="connsiteX4" fmla="*/ 130391 w 234594"/>
                <a:gd name="connsiteY4" fmla="*/ 574133 h 798890"/>
                <a:gd name="connsiteX5" fmla="*/ 31154 w 234594"/>
                <a:gd name="connsiteY5" fmla="*/ 226803 h 798890"/>
                <a:gd name="connsiteX6" fmla="*/ 109126 w 234594"/>
                <a:gd name="connsiteY6" fmla="*/ 418189 h 798890"/>
                <a:gd name="connsiteX7" fmla="*/ 102038 w 234594"/>
                <a:gd name="connsiteY7" fmla="*/ 191361 h 798890"/>
                <a:gd name="connsiteX8" fmla="*/ 2801 w 234594"/>
                <a:gd name="connsiteY8" fmla="*/ 7063 h 798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94" h="798890">
                  <a:moveTo>
                    <a:pt x="2801" y="7063"/>
                  </a:moveTo>
                  <a:cubicBezTo>
                    <a:pt x="24066" y="49593"/>
                    <a:pt x="203638" y="387472"/>
                    <a:pt x="229629" y="446542"/>
                  </a:cubicBezTo>
                  <a:cubicBezTo>
                    <a:pt x="255620" y="505612"/>
                    <a:pt x="171740" y="303594"/>
                    <a:pt x="158745" y="361482"/>
                  </a:cubicBezTo>
                  <a:cubicBezTo>
                    <a:pt x="145750" y="419371"/>
                    <a:pt x="156383" y="758431"/>
                    <a:pt x="151657" y="793873"/>
                  </a:cubicBezTo>
                  <a:cubicBezTo>
                    <a:pt x="146931" y="829315"/>
                    <a:pt x="150475" y="668645"/>
                    <a:pt x="130391" y="574133"/>
                  </a:cubicBezTo>
                  <a:cubicBezTo>
                    <a:pt x="110307" y="479621"/>
                    <a:pt x="34698" y="252794"/>
                    <a:pt x="31154" y="226803"/>
                  </a:cubicBezTo>
                  <a:cubicBezTo>
                    <a:pt x="27610" y="200812"/>
                    <a:pt x="97312" y="424096"/>
                    <a:pt x="109126" y="418189"/>
                  </a:cubicBezTo>
                  <a:cubicBezTo>
                    <a:pt x="120940" y="412282"/>
                    <a:pt x="116215" y="257519"/>
                    <a:pt x="102038" y="191361"/>
                  </a:cubicBezTo>
                  <a:cubicBezTo>
                    <a:pt x="87861" y="125203"/>
                    <a:pt x="-18464" y="-35467"/>
                    <a:pt x="2801" y="7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6603E6BE-C88C-72A6-08C1-0E85ED3B7BAA}"/>
                </a:ext>
              </a:extLst>
            </p:cNvPr>
            <p:cNvSpPr/>
            <p:nvPr/>
          </p:nvSpPr>
          <p:spPr>
            <a:xfrm>
              <a:off x="10185982" y="2899009"/>
              <a:ext cx="232349" cy="887405"/>
            </a:xfrm>
            <a:custGeom>
              <a:avLst/>
              <a:gdLst>
                <a:gd name="connsiteX0" fmla="*/ 42539 w 232349"/>
                <a:gd name="connsiteY0" fmla="*/ 135 h 887405"/>
                <a:gd name="connsiteX1" fmla="*/ 184306 w 232349"/>
                <a:gd name="connsiteY1" fmla="*/ 248228 h 887405"/>
                <a:gd name="connsiteX2" fmla="*/ 163041 w 232349"/>
                <a:gd name="connsiteY2" fmla="*/ 489233 h 887405"/>
                <a:gd name="connsiteX3" fmla="*/ 170130 w 232349"/>
                <a:gd name="connsiteY3" fmla="*/ 354554 h 887405"/>
                <a:gd name="connsiteX4" fmla="*/ 106334 w 232349"/>
                <a:gd name="connsiteY4" fmla="*/ 716061 h 887405"/>
                <a:gd name="connsiteX5" fmla="*/ 148865 w 232349"/>
                <a:gd name="connsiteY5" fmla="*/ 609735 h 887405"/>
                <a:gd name="connsiteX6" fmla="*/ 9 w 232349"/>
                <a:gd name="connsiteY6" fmla="*/ 886182 h 887405"/>
                <a:gd name="connsiteX7" fmla="*/ 141776 w 232349"/>
                <a:gd name="connsiteY7" fmla="*/ 687707 h 887405"/>
                <a:gd name="connsiteX8" fmla="*/ 226837 w 232349"/>
                <a:gd name="connsiteY8" fmla="*/ 170256 h 887405"/>
                <a:gd name="connsiteX9" fmla="*/ 205571 w 232349"/>
                <a:gd name="connsiteY9" fmla="*/ 212786 h 887405"/>
                <a:gd name="connsiteX10" fmla="*/ 42539 w 232349"/>
                <a:gd name="connsiteY10" fmla="*/ 135 h 8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349" h="887405">
                  <a:moveTo>
                    <a:pt x="42539" y="135"/>
                  </a:moveTo>
                  <a:cubicBezTo>
                    <a:pt x="38995" y="6042"/>
                    <a:pt x="164222" y="166712"/>
                    <a:pt x="184306" y="248228"/>
                  </a:cubicBezTo>
                  <a:cubicBezTo>
                    <a:pt x="204390" y="329744"/>
                    <a:pt x="165404" y="471512"/>
                    <a:pt x="163041" y="489233"/>
                  </a:cubicBezTo>
                  <a:cubicBezTo>
                    <a:pt x="160678" y="506954"/>
                    <a:pt x="179581" y="316749"/>
                    <a:pt x="170130" y="354554"/>
                  </a:cubicBezTo>
                  <a:cubicBezTo>
                    <a:pt x="160679" y="392359"/>
                    <a:pt x="109878" y="673531"/>
                    <a:pt x="106334" y="716061"/>
                  </a:cubicBezTo>
                  <a:cubicBezTo>
                    <a:pt x="102790" y="758591"/>
                    <a:pt x="166586" y="581382"/>
                    <a:pt x="148865" y="609735"/>
                  </a:cubicBezTo>
                  <a:cubicBezTo>
                    <a:pt x="131144" y="638088"/>
                    <a:pt x="1190" y="873187"/>
                    <a:pt x="9" y="886182"/>
                  </a:cubicBezTo>
                  <a:cubicBezTo>
                    <a:pt x="-1172" y="899177"/>
                    <a:pt x="103971" y="807028"/>
                    <a:pt x="141776" y="687707"/>
                  </a:cubicBezTo>
                  <a:cubicBezTo>
                    <a:pt x="179581" y="568386"/>
                    <a:pt x="216205" y="249409"/>
                    <a:pt x="226837" y="170256"/>
                  </a:cubicBezTo>
                  <a:cubicBezTo>
                    <a:pt x="237469" y="91103"/>
                    <a:pt x="233925" y="242321"/>
                    <a:pt x="205571" y="212786"/>
                  </a:cubicBezTo>
                  <a:cubicBezTo>
                    <a:pt x="177217" y="183251"/>
                    <a:pt x="46083" y="-5772"/>
                    <a:pt x="42539" y="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F45C9C90-57F0-3C43-4927-920C519E563B}"/>
                </a:ext>
              </a:extLst>
            </p:cNvPr>
            <p:cNvSpPr/>
            <p:nvPr/>
          </p:nvSpPr>
          <p:spPr>
            <a:xfrm>
              <a:off x="10153680" y="2906169"/>
              <a:ext cx="155147" cy="816214"/>
            </a:xfrm>
            <a:custGeom>
              <a:avLst/>
              <a:gdLst>
                <a:gd name="connsiteX0" fmla="*/ 53576 w 155147"/>
                <a:gd name="connsiteY0" fmla="*/ 64 h 816214"/>
                <a:gd name="connsiteX1" fmla="*/ 96106 w 155147"/>
                <a:gd name="connsiteY1" fmla="*/ 652194 h 816214"/>
                <a:gd name="connsiteX2" fmla="*/ 152813 w 155147"/>
                <a:gd name="connsiteY2" fmla="*/ 482073 h 816214"/>
                <a:gd name="connsiteX3" fmla="*/ 11046 w 155147"/>
                <a:gd name="connsiteY3" fmla="*/ 793961 h 816214"/>
                <a:gd name="connsiteX4" fmla="*/ 11046 w 155147"/>
                <a:gd name="connsiteY4" fmla="*/ 659282 h 816214"/>
                <a:gd name="connsiteX5" fmla="*/ 25222 w 155147"/>
                <a:gd name="connsiteY5" fmla="*/ 269422 h 816214"/>
                <a:gd name="connsiteX6" fmla="*/ 39399 w 155147"/>
                <a:gd name="connsiteY6" fmla="*/ 815226 h 816214"/>
                <a:gd name="connsiteX7" fmla="*/ 32311 w 155147"/>
                <a:gd name="connsiteY7" fmla="*/ 411189 h 816214"/>
                <a:gd name="connsiteX8" fmla="*/ 60664 w 155147"/>
                <a:gd name="connsiteY8" fmla="*/ 694724 h 816214"/>
                <a:gd name="connsiteX9" fmla="*/ 53576 w 155147"/>
                <a:gd name="connsiteY9" fmla="*/ 64 h 81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147" h="816214">
                  <a:moveTo>
                    <a:pt x="53576" y="64"/>
                  </a:moveTo>
                  <a:cubicBezTo>
                    <a:pt x="59483" y="-7024"/>
                    <a:pt x="79567" y="571859"/>
                    <a:pt x="96106" y="652194"/>
                  </a:cubicBezTo>
                  <a:cubicBezTo>
                    <a:pt x="112645" y="732529"/>
                    <a:pt x="166990" y="458445"/>
                    <a:pt x="152813" y="482073"/>
                  </a:cubicBezTo>
                  <a:cubicBezTo>
                    <a:pt x="138636" y="505701"/>
                    <a:pt x="34674" y="764426"/>
                    <a:pt x="11046" y="793961"/>
                  </a:cubicBezTo>
                  <a:cubicBezTo>
                    <a:pt x="-12582" y="823496"/>
                    <a:pt x="8683" y="746705"/>
                    <a:pt x="11046" y="659282"/>
                  </a:cubicBezTo>
                  <a:cubicBezTo>
                    <a:pt x="13409" y="571859"/>
                    <a:pt x="20497" y="243431"/>
                    <a:pt x="25222" y="269422"/>
                  </a:cubicBezTo>
                  <a:cubicBezTo>
                    <a:pt x="29947" y="295413"/>
                    <a:pt x="38218" y="791598"/>
                    <a:pt x="39399" y="815226"/>
                  </a:cubicBezTo>
                  <a:cubicBezTo>
                    <a:pt x="40580" y="838854"/>
                    <a:pt x="28767" y="431273"/>
                    <a:pt x="32311" y="411189"/>
                  </a:cubicBezTo>
                  <a:cubicBezTo>
                    <a:pt x="35855" y="391105"/>
                    <a:pt x="52394" y="762064"/>
                    <a:pt x="60664" y="694724"/>
                  </a:cubicBezTo>
                  <a:cubicBezTo>
                    <a:pt x="68934" y="627385"/>
                    <a:pt x="47669" y="7152"/>
                    <a:pt x="53576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06736017-FA23-77A5-80E1-6BC6EA1226ED}"/>
                </a:ext>
              </a:extLst>
            </p:cNvPr>
            <p:cNvSpPr/>
            <p:nvPr/>
          </p:nvSpPr>
          <p:spPr>
            <a:xfrm>
              <a:off x="9838015" y="2976027"/>
              <a:ext cx="386834" cy="674890"/>
            </a:xfrm>
            <a:custGeom>
              <a:avLst/>
              <a:gdLst>
                <a:gd name="connsiteX0" fmla="*/ 121148 w 386834"/>
                <a:gd name="connsiteY0" fmla="*/ 93238 h 674890"/>
                <a:gd name="connsiteX1" fmla="*/ 277092 w 386834"/>
                <a:gd name="connsiteY1" fmla="*/ 277536 h 674890"/>
                <a:gd name="connsiteX2" fmla="*/ 277092 w 386834"/>
                <a:gd name="connsiteY2" fmla="*/ 490187 h 674890"/>
                <a:gd name="connsiteX3" fmla="*/ 298357 w 386834"/>
                <a:gd name="connsiteY3" fmla="*/ 369685 h 674890"/>
                <a:gd name="connsiteX4" fmla="*/ 192032 w 386834"/>
                <a:gd name="connsiteY4" fmla="*/ 511452 h 674890"/>
                <a:gd name="connsiteX5" fmla="*/ 645 w 386834"/>
                <a:gd name="connsiteY5" fmla="*/ 674485 h 674890"/>
                <a:gd name="connsiteX6" fmla="*/ 262915 w 386834"/>
                <a:gd name="connsiteY6" fmla="*/ 461833 h 674890"/>
                <a:gd name="connsiteX7" fmla="*/ 326711 w 386834"/>
                <a:gd name="connsiteY7" fmla="*/ 320066 h 674890"/>
                <a:gd name="connsiteX8" fmla="*/ 291269 w 386834"/>
                <a:gd name="connsiteY8" fmla="*/ 36531 h 674890"/>
                <a:gd name="connsiteX9" fmla="*/ 383418 w 386834"/>
                <a:gd name="connsiteY9" fmla="*/ 121592 h 674890"/>
                <a:gd name="connsiteX10" fmla="*/ 149501 w 386834"/>
                <a:gd name="connsiteY10" fmla="*/ 1089 h 674890"/>
                <a:gd name="connsiteX11" fmla="*/ 333799 w 386834"/>
                <a:gd name="connsiteY11" fmla="*/ 206652 h 674890"/>
                <a:gd name="connsiteX12" fmla="*/ 121148 w 386834"/>
                <a:gd name="connsiteY12" fmla="*/ 93238 h 67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34" h="674890">
                  <a:moveTo>
                    <a:pt x="121148" y="93238"/>
                  </a:moveTo>
                  <a:cubicBezTo>
                    <a:pt x="111697" y="105052"/>
                    <a:pt x="251101" y="211378"/>
                    <a:pt x="277092" y="277536"/>
                  </a:cubicBezTo>
                  <a:cubicBezTo>
                    <a:pt x="303083" y="343694"/>
                    <a:pt x="273548" y="474829"/>
                    <a:pt x="277092" y="490187"/>
                  </a:cubicBezTo>
                  <a:cubicBezTo>
                    <a:pt x="280636" y="505545"/>
                    <a:pt x="312534" y="366141"/>
                    <a:pt x="298357" y="369685"/>
                  </a:cubicBezTo>
                  <a:cubicBezTo>
                    <a:pt x="284180" y="373229"/>
                    <a:pt x="241651" y="460652"/>
                    <a:pt x="192032" y="511452"/>
                  </a:cubicBezTo>
                  <a:cubicBezTo>
                    <a:pt x="142413" y="562252"/>
                    <a:pt x="-11169" y="682755"/>
                    <a:pt x="645" y="674485"/>
                  </a:cubicBezTo>
                  <a:cubicBezTo>
                    <a:pt x="12459" y="666215"/>
                    <a:pt x="208571" y="520903"/>
                    <a:pt x="262915" y="461833"/>
                  </a:cubicBezTo>
                  <a:cubicBezTo>
                    <a:pt x="317259" y="402763"/>
                    <a:pt x="321985" y="390950"/>
                    <a:pt x="326711" y="320066"/>
                  </a:cubicBezTo>
                  <a:cubicBezTo>
                    <a:pt x="331437" y="249182"/>
                    <a:pt x="281818" y="69610"/>
                    <a:pt x="291269" y="36531"/>
                  </a:cubicBezTo>
                  <a:cubicBezTo>
                    <a:pt x="300720" y="3452"/>
                    <a:pt x="407046" y="127499"/>
                    <a:pt x="383418" y="121592"/>
                  </a:cubicBezTo>
                  <a:cubicBezTo>
                    <a:pt x="359790" y="115685"/>
                    <a:pt x="157771" y="-13088"/>
                    <a:pt x="149501" y="1089"/>
                  </a:cubicBezTo>
                  <a:cubicBezTo>
                    <a:pt x="141231" y="15266"/>
                    <a:pt x="336162" y="192475"/>
                    <a:pt x="333799" y="206652"/>
                  </a:cubicBezTo>
                  <a:cubicBezTo>
                    <a:pt x="331436" y="220829"/>
                    <a:pt x="130599" y="81424"/>
                    <a:pt x="121148" y="932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98D8B255-4B77-2FD7-9DE6-8EF1E9DD8DE6}"/>
                </a:ext>
              </a:extLst>
            </p:cNvPr>
            <p:cNvSpPr/>
            <p:nvPr/>
          </p:nvSpPr>
          <p:spPr>
            <a:xfrm>
              <a:off x="9689779" y="3522815"/>
              <a:ext cx="570405" cy="428648"/>
            </a:xfrm>
            <a:custGeom>
              <a:avLst/>
              <a:gdLst>
                <a:gd name="connsiteX0" fmla="*/ 191412 w 570405"/>
                <a:gd name="connsiteY0" fmla="*/ 106 h 428648"/>
                <a:gd name="connsiteX1" fmla="*/ 396974 w 570405"/>
                <a:gd name="connsiteY1" fmla="*/ 177315 h 428648"/>
                <a:gd name="connsiteX2" fmla="*/ 368621 w 570405"/>
                <a:gd name="connsiteY2" fmla="*/ 262376 h 428648"/>
                <a:gd name="connsiteX3" fmla="*/ 212677 w 570405"/>
                <a:gd name="connsiteY3" fmla="*/ 375790 h 428648"/>
                <a:gd name="connsiteX4" fmla="*/ 311914 w 570405"/>
                <a:gd name="connsiteY4" fmla="*/ 354525 h 428648"/>
                <a:gd name="connsiteX5" fmla="*/ 205588 w 570405"/>
                <a:gd name="connsiteY5" fmla="*/ 425408 h 428648"/>
                <a:gd name="connsiteX6" fmla="*/ 26 w 570405"/>
                <a:gd name="connsiteY6" fmla="*/ 319083 h 428648"/>
                <a:gd name="connsiteX7" fmla="*/ 219765 w 570405"/>
                <a:gd name="connsiteY7" fmla="*/ 389966 h 428648"/>
                <a:gd name="connsiteX8" fmla="*/ 567095 w 570405"/>
                <a:gd name="connsiteY8" fmla="*/ 368701 h 428648"/>
                <a:gd name="connsiteX9" fmla="*/ 396974 w 570405"/>
                <a:gd name="connsiteY9" fmla="*/ 425408 h 428648"/>
                <a:gd name="connsiteX10" fmla="*/ 432416 w 570405"/>
                <a:gd name="connsiteY10" fmla="*/ 255287 h 428648"/>
                <a:gd name="connsiteX11" fmla="*/ 368621 w 570405"/>
                <a:gd name="connsiteY11" fmla="*/ 14283 h 428648"/>
                <a:gd name="connsiteX12" fmla="*/ 425328 w 570405"/>
                <a:gd name="connsiteY12" fmla="*/ 148962 h 428648"/>
                <a:gd name="connsiteX13" fmla="*/ 191412 w 570405"/>
                <a:gd name="connsiteY13" fmla="*/ 106 h 42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0405" h="428648">
                  <a:moveTo>
                    <a:pt x="191412" y="106"/>
                  </a:moveTo>
                  <a:cubicBezTo>
                    <a:pt x="186686" y="4831"/>
                    <a:pt x="367439" y="133603"/>
                    <a:pt x="396974" y="177315"/>
                  </a:cubicBezTo>
                  <a:cubicBezTo>
                    <a:pt x="426509" y="221027"/>
                    <a:pt x="399337" y="229297"/>
                    <a:pt x="368621" y="262376"/>
                  </a:cubicBezTo>
                  <a:cubicBezTo>
                    <a:pt x="337905" y="295455"/>
                    <a:pt x="222128" y="360432"/>
                    <a:pt x="212677" y="375790"/>
                  </a:cubicBezTo>
                  <a:cubicBezTo>
                    <a:pt x="203226" y="391148"/>
                    <a:pt x="313096" y="346255"/>
                    <a:pt x="311914" y="354525"/>
                  </a:cubicBezTo>
                  <a:cubicBezTo>
                    <a:pt x="310733" y="362795"/>
                    <a:pt x="257569" y="431315"/>
                    <a:pt x="205588" y="425408"/>
                  </a:cubicBezTo>
                  <a:cubicBezTo>
                    <a:pt x="153607" y="419501"/>
                    <a:pt x="-2337" y="324990"/>
                    <a:pt x="26" y="319083"/>
                  </a:cubicBezTo>
                  <a:cubicBezTo>
                    <a:pt x="2389" y="313176"/>
                    <a:pt x="125254" y="381696"/>
                    <a:pt x="219765" y="389966"/>
                  </a:cubicBezTo>
                  <a:cubicBezTo>
                    <a:pt x="314276" y="398236"/>
                    <a:pt x="537560" y="362794"/>
                    <a:pt x="567095" y="368701"/>
                  </a:cubicBezTo>
                  <a:cubicBezTo>
                    <a:pt x="596630" y="374608"/>
                    <a:pt x="419420" y="444310"/>
                    <a:pt x="396974" y="425408"/>
                  </a:cubicBezTo>
                  <a:cubicBezTo>
                    <a:pt x="374528" y="406506"/>
                    <a:pt x="437141" y="323808"/>
                    <a:pt x="432416" y="255287"/>
                  </a:cubicBezTo>
                  <a:cubicBezTo>
                    <a:pt x="427691" y="186766"/>
                    <a:pt x="369802" y="32004"/>
                    <a:pt x="368621" y="14283"/>
                  </a:cubicBezTo>
                  <a:cubicBezTo>
                    <a:pt x="367440" y="-3438"/>
                    <a:pt x="451319" y="148962"/>
                    <a:pt x="425328" y="148962"/>
                  </a:cubicBezTo>
                  <a:cubicBezTo>
                    <a:pt x="399337" y="148962"/>
                    <a:pt x="196138" y="-4619"/>
                    <a:pt x="191412" y="1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2F750724-C48F-A826-B192-15543D84F702}"/>
                </a:ext>
              </a:extLst>
            </p:cNvPr>
            <p:cNvSpPr/>
            <p:nvPr/>
          </p:nvSpPr>
          <p:spPr>
            <a:xfrm>
              <a:off x="9136870" y="3120371"/>
              <a:ext cx="333592" cy="705943"/>
            </a:xfrm>
            <a:custGeom>
              <a:avLst/>
              <a:gdLst>
                <a:gd name="connsiteX0" fmla="*/ 42 w 333592"/>
                <a:gd name="connsiteY0" fmla="*/ 48131 h 705943"/>
                <a:gd name="connsiteX1" fmla="*/ 233958 w 333592"/>
                <a:gd name="connsiteY1" fmla="*/ 324578 h 705943"/>
                <a:gd name="connsiteX2" fmla="*/ 99279 w 333592"/>
                <a:gd name="connsiteY2" fmla="*/ 700262 h 705943"/>
                <a:gd name="connsiteX3" fmla="*/ 326107 w 333592"/>
                <a:gd name="connsiteY3" fmla="*/ 12689 h 705943"/>
                <a:gd name="connsiteX4" fmla="*/ 255223 w 333592"/>
                <a:gd name="connsiteY4" fmla="*/ 239517 h 705943"/>
                <a:gd name="connsiteX5" fmla="*/ 42 w 333592"/>
                <a:gd name="connsiteY5" fmla="*/ 48131 h 70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3592" h="705943">
                  <a:moveTo>
                    <a:pt x="42" y="48131"/>
                  </a:moveTo>
                  <a:cubicBezTo>
                    <a:pt x="-3502" y="62308"/>
                    <a:pt x="217419" y="215890"/>
                    <a:pt x="233958" y="324578"/>
                  </a:cubicBezTo>
                  <a:cubicBezTo>
                    <a:pt x="250498" y="433267"/>
                    <a:pt x="83921" y="752243"/>
                    <a:pt x="99279" y="700262"/>
                  </a:cubicBezTo>
                  <a:cubicBezTo>
                    <a:pt x="114637" y="648281"/>
                    <a:pt x="300116" y="89480"/>
                    <a:pt x="326107" y="12689"/>
                  </a:cubicBezTo>
                  <a:cubicBezTo>
                    <a:pt x="352098" y="-64102"/>
                    <a:pt x="306023" y="232429"/>
                    <a:pt x="255223" y="239517"/>
                  </a:cubicBezTo>
                  <a:cubicBezTo>
                    <a:pt x="204423" y="246605"/>
                    <a:pt x="3586" y="33954"/>
                    <a:pt x="42" y="48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6B1EF030-9595-F278-DE6C-5199B8CC5639}"/>
                </a:ext>
              </a:extLst>
            </p:cNvPr>
            <p:cNvSpPr/>
            <p:nvPr/>
          </p:nvSpPr>
          <p:spPr>
            <a:xfrm>
              <a:off x="7478233" y="4514225"/>
              <a:ext cx="379560" cy="709677"/>
            </a:xfrm>
            <a:custGeom>
              <a:avLst/>
              <a:gdLst>
                <a:gd name="connsiteX0" fmla="*/ 0 w 379560"/>
                <a:gd name="connsiteY0" fmla="*/ 1068 h 709677"/>
                <a:gd name="connsiteX1" fmla="*/ 219739 w 379560"/>
                <a:gd name="connsiteY1" fmla="*/ 525608 h 709677"/>
                <a:gd name="connsiteX2" fmla="*/ 14176 w 379560"/>
                <a:gd name="connsiteY2" fmla="*/ 341310 h 709677"/>
                <a:gd name="connsiteX3" fmla="*/ 361507 w 379560"/>
                <a:gd name="connsiteY3" fmla="*/ 702817 h 709677"/>
                <a:gd name="connsiteX4" fmla="*/ 326065 w 379560"/>
                <a:gd name="connsiteY4" fmla="*/ 568138 h 709677"/>
                <a:gd name="connsiteX5" fmla="*/ 290623 w 379560"/>
                <a:gd name="connsiteY5" fmla="*/ 440547 h 709677"/>
                <a:gd name="connsiteX6" fmla="*/ 354418 w 379560"/>
                <a:gd name="connsiteY6" fmla="*/ 178277 h 709677"/>
                <a:gd name="connsiteX7" fmla="*/ 262269 w 379560"/>
                <a:gd name="connsiteY7" fmla="*/ 433459 h 709677"/>
                <a:gd name="connsiteX8" fmla="*/ 219739 w 379560"/>
                <a:gd name="connsiteY8" fmla="*/ 192454 h 709677"/>
                <a:gd name="connsiteX9" fmla="*/ 219739 w 379560"/>
                <a:gd name="connsiteY9" fmla="*/ 383840 h 709677"/>
                <a:gd name="connsiteX10" fmla="*/ 0 w 379560"/>
                <a:gd name="connsiteY10" fmla="*/ 1068 h 70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9560" h="709677">
                  <a:moveTo>
                    <a:pt x="0" y="1068"/>
                  </a:moveTo>
                  <a:cubicBezTo>
                    <a:pt x="0" y="24696"/>
                    <a:pt x="217376" y="468901"/>
                    <a:pt x="219739" y="525608"/>
                  </a:cubicBezTo>
                  <a:cubicBezTo>
                    <a:pt x="222102" y="582315"/>
                    <a:pt x="-9452" y="311775"/>
                    <a:pt x="14176" y="341310"/>
                  </a:cubicBezTo>
                  <a:cubicBezTo>
                    <a:pt x="37804" y="370845"/>
                    <a:pt x="309526" y="665012"/>
                    <a:pt x="361507" y="702817"/>
                  </a:cubicBezTo>
                  <a:cubicBezTo>
                    <a:pt x="413488" y="740622"/>
                    <a:pt x="337879" y="611850"/>
                    <a:pt x="326065" y="568138"/>
                  </a:cubicBezTo>
                  <a:cubicBezTo>
                    <a:pt x="314251" y="524426"/>
                    <a:pt x="285898" y="505524"/>
                    <a:pt x="290623" y="440547"/>
                  </a:cubicBezTo>
                  <a:cubicBezTo>
                    <a:pt x="295349" y="375570"/>
                    <a:pt x="359144" y="179458"/>
                    <a:pt x="354418" y="178277"/>
                  </a:cubicBezTo>
                  <a:cubicBezTo>
                    <a:pt x="349692" y="177096"/>
                    <a:pt x="284716" y="431096"/>
                    <a:pt x="262269" y="433459"/>
                  </a:cubicBezTo>
                  <a:cubicBezTo>
                    <a:pt x="239823" y="435822"/>
                    <a:pt x="226827" y="200724"/>
                    <a:pt x="219739" y="192454"/>
                  </a:cubicBezTo>
                  <a:cubicBezTo>
                    <a:pt x="212651" y="184184"/>
                    <a:pt x="255181" y="414556"/>
                    <a:pt x="219739" y="383840"/>
                  </a:cubicBezTo>
                  <a:cubicBezTo>
                    <a:pt x="184297" y="353124"/>
                    <a:pt x="0" y="-22560"/>
                    <a:pt x="0" y="10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74A27B26-ACA7-F322-28E7-E5207C8C90EC}"/>
                </a:ext>
              </a:extLst>
            </p:cNvPr>
            <p:cNvSpPr/>
            <p:nvPr/>
          </p:nvSpPr>
          <p:spPr>
            <a:xfrm>
              <a:off x="9334925" y="3012119"/>
              <a:ext cx="404509" cy="1581159"/>
            </a:xfrm>
            <a:custGeom>
              <a:avLst/>
              <a:gdLst>
                <a:gd name="connsiteX0" fmla="*/ 404498 w 404509"/>
                <a:gd name="connsiteY0" fmla="*/ 361946 h 1581159"/>
                <a:gd name="connsiteX1" fmla="*/ 291084 w 404509"/>
                <a:gd name="connsiteY1" fmla="*/ 1127490 h 1581159"/>
                <a:gd name="connsiteX2" fmla="*/ 262731 w 404509"/>
                <a:gd name="connsiteY2" fmla="*/ 673834 h 1581159"/>
                <a:gd name="connsiteX3" fmla="*/ 312349 w 404509"/>
                <a:gd name="connsiteY3" fmla="*/ 1099137 h 1581159"/>
                <a:gd name="connsiteX4" fmla="*/ 312349 w 404509"/>
                <a:gd name="connsiteY4" fmla="*/ 999900 h 1581159"/>
                <a:gd name="connsiteX5" fmla="*/ 461 w 404509"/>
                <a:gd name="connsiteY5" fmla="*/ 1581146 h 1581159"/>
                <a:gd name="connsiteX6" fmla="*/ 241466 w 404509"/>
                <a:gd name="connsiteY6" fmla="*/ 1014076 h 1581159"/>
                <a:gd name="connsiteX7" fmla="*/ 206024 w 404509"/>
                <a:gd name="connsiteY7" fmla="*/ 439 h 1581159"/>
                <a:gd name="connsiteX8" fmla="*/ 283996 w 404509"/>
                <a:gd name="connsiteY8" fmla="*/ 879397 h 1581159"/>
                <a:gd name="connsiteX9" fmla="*/ 404498 w 404509"/>
                <a:gd name="connsiteY9" fmla="*/ 361946 h 158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509" h="1581159">
                  <a:moveTo>
                    <a:pt x="404498" y="361946"/>
                  </a:moveTo>
                  <a:cubicBezTo>
                    <a:pt x="405679" y="403295"/>
                    <a:pt x="314712" y="1075509"/>
                    <a:pt x="291084" y="1127490"/>
                  </a:cubicBezTo>
                  <a:cubicBezTo>
                    <a:pt x="267456" y="1179471"/>
                    <a:pt x="259187" y="678560"/>
                    <a:pt x="262731" y="673834"/>
                  </a:cubicBezTo>
                  <a:cubicBezTo>
                    <a:pt x="266275" y="669109"/>
                    <a:pt x="304079" y="1044793"/>
                    <a:pt x="312349" y="1099137"/>
                  </a:cubicBezTo>
                  <a:cubicBezTo>
                    <a:pt x="320619" y="1153481"/>
                    <a:pt x="364330" y="919565"/>
                    <a:pt x="312349" y="999900"/>
                  </a:cubicBezTo>
                  <a:cubicBezTo>
                    <a:pt x="260368" y="1080235"/>
                    <a:pt x="12275" y="1578783"/>
                    <a:pt x="461" y="1581146"/>
                  </a:cubicBezTo>
                  <a:cubicBezTo>
                    <a:pt x="-11353" y="1583509"/>
                    <a:pt x="207205" y="1277527"/>
                    <a:pt x="241466" y="1014076"/>
                  </a:cubicBezTo>
                  <a:cubicBezTo>
                    <a:pt x="275726" y="750625"/>
                    <a:pt x="198936" y="22885"/>
                    <a:pt x="206024" y="439"/>
                  </a:cubicBezTo>
                  <a:cubicBezTo>
                    <a:pt x="213112" y="-22007"/>
                    <a:pt x="245010" y="822690"/>
                    <a:pt x="283996" y="879397"/>
                  </a:cubicBezTo>
                  <a:cubicBezTo>
                    <a:pt x="322982" y="936104"/>
                    <a:pt x="403317" y="320597"/>
                    <a:pt x="404498" y="3619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0CA6640D-F393-6FF4-E15C-1127D9617DE4}"/>
                </a:ext>
              </a:extLst>
            </p:cNvPr>
            <p:cNvSpPr/>
            <p:nvPr/>
          </p:nvSpPr>
          <p:spPr>
            <a:xfrm>
              <a:off x="9043912" y="3631929"/>
              <a:ext cx="457863" cy="1046779"/>
            </a:xfrm>
            <a:custGeom>
              <a:avLst/>
              <a:gdLst>
                <a:gd name="connsiteX0" fmla="*/ 390711 w 457863"/>
                <a:gd name="connsiteY0" fmla="*/ 4406 h 1046779"/>
                <a:gd name="connsiteX1" fmla="*/ 298562 w 457863"/>
                <a:gd name="connsiteY1" fmla="*/ 784127 h 1046779"/>
                <a:gd name="connsiteX2" fmla="*/ 298562 w 457863"/>
                <a:gd name="connsiteY2" fmla="*/ 550211 h 1046779"/>
                <a:gd name="connsiteX3" fmla="*/ 851 w 457863"/>
                <a:gd name="connsiteY3" fmla="*/ 1046397 h 1046779"/>
                <a:gd name="connsiteX4" fmla="*/ 206414 w 457863"/>
                <a:gd name="connsiteY4" fmla="*/ 635271 h 1046779"/>
                <a:gd name="connsiteX5" fmla="*/ 142618 w 457863"/>
                <a:gd name="connsiteY5" fmla="*/ 798304 h 1046779"/>
                <a:gd name="connsiteX6" fmla="*/ 447418 w 457863"/>
                <a:gd name="connsiteY6" fmla="*/ 273764 h 1046779"/>
                <a:gd name="connsiteX7" fmla="*/ 390711 w 457863"/>
                <a:gd name="connsiteY7" fmla="*/ 436797 h 1046779"/>
                <a:gd name="connsiteX8" fmla="*/ 426153 w 457863"/>
                <a:gd name="connsiteY8" fmla="*/ 280852 h 1046779"/>
                <a:gd name="connsiteX9" fmla="*/ 319828 w 457863"/>
                <a:gd name="connsiteY9" fmla="*/ 458062 h 1046779"/>
                <a:gd name="connsiteX10" fmla="*/ 390711 w 457863"/>
                <a:gd name="connsiteY10" fmla="*/ 4406 h 104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7863" h="1046779">
                  <a:moveTo>
                    <a:pt x="390711" y="4406"/>
                  </a:moveTo>
                  <a:cubicBezTo>
                    <a:pt x="387167" y="58750"/>
                    <a:pt x="313920" y="693160"/>
                    <a:pt x="298562" y="784127"/>
                  </a:cubicBezTo>
                  <a:cubicBezTo>
                    <a:pt x="283204" y="875094"/>
                    <a:pt x="348180" y="506499"/>
                    <a:pt x="298562" y="550211"/>
                  </a:cubicBezTo>
                  <a:cubicBezTo>
                    <a:pt x="248944" y="593923"/>
                    <a:pt x="16209" y="1032220"/>
                    <a:pt x="851" y="1046397"/>
                  </a:cubicBezTo>
                  <a:cubicBezTo>
                    <a:pt x="-14507" y="1060574"/>
                    <a:pt x="182786" y="676620"/>
                    <a:pt x="206414" y="635271"/>
                  </a:cubicBezTo>
                  <a:cubicBezTo>
                    <a:pt x="230042" y="593922"/>
                    <a:pt x="102451" y="858555"/>
                    <a:pt x="142618" y="798304"/>
                  </a:cubicBezTo>
                  <a:cubicBezTo>
                    <a:pt x="182785" y="738053"/>
                    <a:pt x="406069" y="334015"/>
                    <a:pt x="447418" y="273764"/>
                  </a:cubicBezTo>
                  <a:cubicBezTo>
                    <a:pt x="488767" y="213513"/>
                    <a:pt x="394255" y="435616"/>
                    <a:pt x="390711" y="436797"/>
                  </a:cubicBezTo>
                  <a:cubicBezTo>
                    <a:pt x="387167" y="437978"/>
                    <a:pt x="437967" y="277308"/>
                    <a:pt x="426153" y="280852"/>
                  </a:cubicBezTo>
                  <a:cubicBezTo>
                    <a:pt x="414339" y="284396"/>
                    <a:pt x="323372" y="500592"/>
                    <a:pt x="319828" y="458062"/>
                  </a:cubicBezTo>
                  <a:cubicBezTo>
                    <a:pt x="316284" y="415532"/>
                    <a:pt x="394255" y="-49938"/>
                    <a:pt x="390711" y="4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4ED4C56E-8598-1DE3-7C24-8D4FED30F3D3}"/>
                </a:ext>
              </a:extLst>
            </p:cNvPr>
            <p:cNvSpPr/>
            <p:nvPr/>
          </p:nvSpPr>
          <p:spPr>
            <a:xfrm>
              <a:off x="7991061" y="4678234"/>
              <a:ext cx="441872" cy="538638"/>
            </a:xfrm>
            <a:custGeom>
              <a:avLst/>
              <a:gdLst>
                <a:gd name="connsiteX0" fmla="*/ 174744 w 441872"/>
                <a:gd name="connsiteY0" fmla="*/ 92 h 538638"/>
                <a:gd name="connsiteX1" fmla="*/ 288158 w 441872"/>
                <a:gd name="connsiteY1" fmla="*/ 177301 h 538638"/>
                <a:gd name="connsiteX2" fmla="*/ 125125 w 441872"/>
                <a:gd name="connsiteY2" fmla="*/ 28445 h 538638"/>
                <a:gd name="connsiteX3" fmla="*/ 224362 w 441872"/>
                <a:gd name="connsiteY3" fmla="*/ 184389 h 538638"/>
                <a:gd name="connsiteX4" fmla="*/ 125125 w 441872"/>
                <a:gd name="connsiteY4" fmla="*/ 368687 h 538638"/>
                <a:gd name="connsiteX5" fmla="*/ 11711 w 441872"/>
                <a:gd name="connsiteY5" fmla="*/ 531719 h 538638"/>
                <a:gd name="connsiteX6" fmla="*/ 429925 w 441872"/>
                <a:gd name="connsiteY6" fmla="*/ 127682 h 538638"/>
                <a:gd name="connsiteX7" fmla="*/ 316511 w 441872"/>
                <a:gd name="connsiteY7" fmla="*/ 205654 h 538638"/>
                <a:gd name="connsiteX8" fmla="*/ 174744 w 441872"/>
                <a:gd name="connsiteY8" fmla="*/ 92 h 53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872" h="538638">
                  <a:moveTo>
                    <a:pt x="174744" y="92"/>
                  </a:moveTo>
                  <a:cubicBezTo>
                    <a:pt x="170019" y="-4633"/>
                    <a:pt x="296428" y="172575"/>
                    <a:pt x="288158" y="177301"/>
                  </a:cubicBezTo>
                  <a:cubicBezTo>
                    <a:pt x="279888" y="182027"/>
                    <a:pt x="135758" y="27264"/>
                    <a:pt x="125125" y="28445"/>
                  </a:cubicBezTo>
                  <a:cubicBezTo>
                    <a:pt x="114492" y="29626"/>
                    <a:pt x="224362" y="127682"/>
                    <a:pt x="224362" y="184389"/>
                  </a:cubicBezTo>
                  <a:cubicBezTo>
                    <a:pt x="224362" y="241096"/>
                    <a:pt x="160567" y="310799"/>
                    <a:pt x="125125" y="368687"/>
                  </a:cubicBezTo>
                  <a:cubicBezTo>
                    <a:pt x="89683" y="426575"/>
                    <a:pt x="-39089" y="571886"/>
                    <a:pt x="11711" y="531719"/>
                  </a:cubicBezTo>
                  <a:cubicBezTo>
                    <a:pt x="62511" y="491552"/>
                    <a:pt x="379125" y="182026"/>
                    <a:pt x="429925" y="127682"/>
                  </a:cubicBezTo>
                  <a:cubicBezTo>
                    <a:pt x="480725" y="73338"/>
                    <a:pt x="355497" y="222194"/>
                    <a:pt x="316511" y="205654"/>
                  </a:cubicBezTo>
                  <a:cubicBezTo>
                    <a:pt x="277525" y="189115"/>
                    <a:pt x="179469" y="4817"/>
                    <a:pt x="174744" y="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A6123373-1766-CF1C-9ACD-37F61811B72C}"/>
                </a:ext>
              </a:extLst>
            </p:cNvPr>
            <p:cNvSpPr/>
            <p:nvPr/>
          </p:nvSpPr>
          <p:spPr>
            <a:xfrm>
              <a:off x="7298540" y="4515286"/>
              <a:ext cx="335719" cy="603575"/>
            </a:xfrm>
            <a:custGeom>
              <a:avLst/>
              <a:gdLst>
                <a:gd name="connsiteX0" fmla="*/ 94632 w 335719"/>
                <a:gd name="connsiteY0" fmla="*/ 7 h 603575"/>
                <a:gd name="connsiteX1" fmla="*/ 108809 w 335719"/>
                <a:gd name="connsiteY1" fmla="*/ 198481 h 603575"/>
                <a:gd name="connsiteX2" fmla="*/ 264753 w 335719"/>
                <a:gd name="connsiteY2" fmla="*/ 389867 h 603575"/>
                <a:gd name="connsiteX3" fmla="*/ 151339 w 335719"/>
                <a:gd name="connsiteY3" fmla="*/ 290630 h 603575"/>
                <a:gd name="connsiteX4" fmla="*/ 335637 w 335719"/>
                <a:gd name="connsiteY4" fmla="*/ 602519 h 603575"/>
                <a:gd name="connsiteX5" fmla="*/ 172604 w 335719"/>
                <a:gd name="connsiteY5" fmla="*/ 382779 h 603575"/>
                <a:gd name="connsiteX6" fmla="*/ 2483 w 335719"/>
                <a:gd name="connsiteY6" fmla="*/ 127598 h 603575"/>
                <a:gd name="connsiteX7" fmla="*/ 73367 w 335719"/>
                <a:gd name="connsiteY7" fmla="*/ 205570 h 603575"/>
                <a:gd name="connsiteX8" fmla="*/ 94632 w 335719"/>
                <a:gd name="connsiteY8" fmla="*/ 7 h 60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719" h="603575">
                  <a:moveTo>
                    <a:pt x="94632" y="7"/>
                  </a:moveTo>
                  <a:cubicBezTo>
                    <a:pt x="100539" y="-1174"/>
                    <a:pt x="80455" y="133504"/>
                    <a:pt x="108809" y="198481"/>
                  </a:cubicBezTo>
                  <a:cubicBezTo>
                    <a:pt x="137163" y="263458"/>
                    <a:pt x="257665" y="374509"/>
                    <a:pt x="264753" y="389867"/>
                  </a:cubicBezTo>
                  <a:cubicBezTo>
                    <a:pt x="271841" y="405225"/>
                    <a:pt x="139525" y="255188"/>
                    <a:pt x="151339" y="290630"/>
                  </a:cubicBezTo>
                  <a:cubicBezTo>
                    <a:pt x="163153" y="326072"/>
                    <a:pt x="332093" y="587161"/>
                    <a:pt x="335637" y="602519"/>
                  </a:cubicBezTo>
                  <a:cubicBezTo>
                    <a:pt x="339181" y="617877"/>
                    <a:pt x="228130" y="461933"/>
                    <a:pt x="172604" y="382779"/>
                  </a:cubicBezTo>
                  <a:cubicBezTo>
                    <a:pt x="117078" y="303626"/>
                    <a:pt x="19022" y="157133"/>
                    <a:pt x="2483" y="127598"/>
                  </a:cubicBezTo>
                  <a:cubicBezTo>
                    <a:pt x="-14057" y="98063"/>
                    <a:pt x="56828" y="231561"/>
                    <a:pt x="73367" y="205570"/>
                  </a:cubicBezTo>
                  <a:cubicBezTo>
                    <a:pt x="89906" y="179579"/>
                    <a:pt x="88725" y="1188"/>
                    <a:pt x="9463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3BB7E8B7-FF02-FE7E-7980-41BEC94692C0}"/>
                </a:ext>
              </a:extLst>
            </p:cNvPr>
            <p:cNvSpPr/>
            <p:nvPr/>
          </p:nvSpPr>
          <p:spPr>
            <a:xfrm>
              <a:off x="8832112" y="1552353"/>
              <a:ext cx="362923" cy="891155"/>
            </a:xfrm>
            <a:custGeom>
              <a:avLst/>
              <a:gdLst>
                <a:gd name="connsiteX0" fmla="*/ 0 w 362923"/>
                <a:gd name="connsiteY0" fmla="*/ 0 h 891155"/>
                <a:gd name="connsiteX1" fmla="*/ 269358 w 362923"/>
                <a:gd name="connsiteY1" fmla="*/ 389861 h 891155"/>
                <a:gd name="connsiteX2" fmla="*/ 219739 w 362923"/>
                <a:gd name="connsiteY2" fmla="*/ 255182 h 891155"/>
                <a:gd name="connsiteX3" fmla="*/ 262269 w 362923"/>
                <a:gd name="connsiteY3" fmla="*/ 524540 h 891155"/>
                <a:gd name="connsiteX4" fmla="*/ 233916 w 362923"/>
                <a:gd name="connsiteY4" fmla="*/ 396949 h 891155"/>
                <a:gd name="connsiteX5" fmla="*/ 361507 w 362923"/>
                <a:gd name="connsiteY5" fmla="*/ 886047 h 891155"/>
                <a:gd name="connsiteX6" fmla="*/ 297711 w 362923"/>
                <a:gd name="connsiteY6" fmla="*/ 630866 h 891155"/>
                <a:gd name="connsiteX7" fmla="*/ 226828 w 362923"/>
                <a:gd name="connsiteY7" fmla="*/ 283535 h 891155"/>
                <a:gd name="connsiteX8" fmla="*/ 283535 w 362923"/>
                <a:gd name="connsiteY8" fmla="*/ 368596 h 891155"/>
                <a:gd name="connsiteX9" fmla="*/ 0 w 362923"/>
                <a:gd name="connsiteY9" fmla="*/ 0 h 891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923" h="891155">
                  <a:moveTo>
                    <a:pt x="0" y="0"/>
                  </a:moveTo>
                  <a:cubicBezTo>
                    <a:pt x="116367" y="173665"/>
                    <a:pt x="232735" y="347331"/>
                    <a:pt x="269358" y="389861"/>
                  </a:cubicBezTo>
                  <a:cubicBezTo>
                    <a:pt x="305981" y="432391"/>
                    <a:pt x="220920" y="232736"/>
                    <a:pt x="219739" y="255182"/>
                  </a:cubicBezTo>
                  <a:cubicBezTo>
                    <a:pt x="218558" y="277628"/>
                    <a:pt x="259906" y="500912"/>
                    <a:pt x="262269" y="524540"/>
                  </a:cubicBezTo>
                  <a:cubicBezTo>
                    <a:pt x="264632" y="548168"/>
                    <a:pt x="217376" y="336698"/>
                    <a:pt x="233916" y="396949"/>
                  </a:cubicBezTo>
                  <a:cubicBezTo>
                    <a:pt x="250456" y="457200"/>
                    <a:pt x="350875" y="847061"/>
                    <a:pt x="361507" y="886047"/>
                  </a:cubicBezTo>
                  <a:cubicBezTo>
                    <a:pt x="372139" y="925033"/>
                    <a:pt x="320157" y="731285"/>
                    <a:pt x="297711" y="630866"/>
                  </a:cubicBezTo>
                  <a:cubicBezTo>
                    <a:pt x="275265" y="530447"/>
                    <a:pt x="229191" y="327247"/>
                    <a:pt x="226828" y="283535"/>
                  </a:cubicBezTo>
                  <a:cubicBezTo>
                    <a:pt x="224465" y="239823"/>
                    <a:pt x="283535" y="368596"/>
                    <a:pt x="283535" y="368596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DB1EC360-4484-D339-A23A-5DD655FC4CC5}"/>
                </a:ext>
              </a:extLst>
            </p:cNvPr>
            <p:cNvSpPr/>
            <p:nvPr/>
          </p:nvSpPr>
          <p:spPr>
            <a:xfrm>
              <a:off x="9304069" y="4224880"/>
              <a:ext cx="310229" cy="553830"/>
            </a:xfrm>
            <a:custGeom>
              <a:avLst/>
              <a:gdLst>
                <a:gd name="connsiteX0" fmla="*/ 310046 w 310229"/>
                <a:gd name="connsiteY0" fmla="*/ 991 h 553830"/>
                <a:gd name="connsiteX1" fmla="*/ 118900 w 310229"/>
                <a:gd name="connsiteY1" fmla="*/ 388449 h 553830"/>
                <a:gd name="connsiteX2" fmla="*/ 186060 w 310229"/>
                <a:gd name="connsiteY2" fmla="*/ 233466 h 553830"/>
                <a:gd name="connsiteX3" fmla="*/ 80 w 310229"/>
                <a:gd name="connsiteY3" fmla="*/ 553764 h 553830"/>
                <a:gd name="connsiteX4" fmla="*/ 211890 w 310229"/>
                <a:gd name="connsiteY4" fmla="*/ 202469 h 553830"/>
                <a:gd name="connsiteX5" fmla="*/ 155063 w 310229"/>
                <a:gd name="connsiteY5" fmla="*/ 274795 h 553830"/>
                <a:gd name="connsiteX6" fmla="*/ 310046 w 310229"/>
                <a:gd name="connsiteY6" fmla="*/ 991 h 55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229" h="553830">
                  <a:moveTo>
                    <a:pt x="310046" y="991"/>
                  </a:moveTo>
                  <a:cubicBezTo>
                    <a:pt x="304019" y="19933"/>
                    <a:pt x="139564" y="349703"/>
                    <a:pt x="118900" y="388449"/>
                  </a:cubicBezTo>
                  <a:cubicBezTo>
                    <a:pt x="98236" y="427195"/>
                    <a:pt x="205863" y="205914"/>
                    <a:pt x="186060" y="233466"/>
                  </a:cubicBezTo>
                  <a:cubicBezTo>
                    <a:pt x="166257" y="261018"/>
                    <a:pt x="-4225" y="558930"/>
                    <a:pt x="80" y="553764"/>
                  </a:cubicBezTo>
                  <a:cubicBezTo>
                    <a:pt x="4385" y="548598"/>
                    <a:pt x="186060" y="248964"/>
                    <a:pt x="211890" y="202469"/>
                  </a:cubicBezTo>
                  <a:cubicBezTo>
                    <a:pt x="237720" y="155974"/>
                    <a:pt x="138704" y="309236"/>
                    <a:pt x="155063" y="274795"/>
                  </a:cubicBezTo>
                  <a:cubicBezTo>
                    <a:pt x="171422" y="240354"/>
                    <a:pt x="316073" y="-17951"/>
                    <a:pt x="310046" y="9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D2556874-F079-7B9C-64C9-BFB6616919E7}"/>
                </a:ext>
              </a:extLst>
            </p:cNvPr>
            <p:cNvSpPr/>
            <p:nvPr/>
          </p:nvSpPr>
          <p:spPr>
            <a:xfrm>
              <a:off x="8095281" y="4705618"/>
              <a:ext cx="667513" cy="481148"/>
            </a:xfrm>
            <a:custGeom>
              <a:avLst/>
              <a:gdLst>
                <a:gd name="connsiteX0" fmla="*/ 635431 w 667513"/>
                <a:gd name="connsiteY0" fmla="*/ 701 h 481148"/>
                <a:gd name="connsiteX1" fmla="*/ 666427 w 667513"/>
                <a:gd name="connsiteY1" fmla="*/ 119521 h 481148"/>
                <a:gd name="connsiteX2" fmla="*/ 588936 w 667513"/>
                <a:gd name="connsiteY2" fmla="*/ 140185 h 481148"/>
                <a:gd name="connsiteX3" fmla="*/ 315133 w 667513"/>
                <a:gd name="connsiteY3" fmla="*/ 326165 h 481148"/>
                <a:gd name="connsiteX4" fmla="*/ 444285 w 667513"/>
                <a:gd name="connsiteY4" fmla="*/ 310667 h 481148"/>
                <a:gd name="connsiteX5" fmla="*/ 175648 w 667513"/>
                <a:gd name="connsiteY5" fmla="*/ 455318 h 481148"/>
                <a:gd name="connsiteX6" fmla="*/ 273804 w 667513"/>
                <a:gd name="connsiteY6" fmla="*/ 357162 h 481148"/>
                <a:gd name="connsiteX7" fmla="*/ 0 w 667513"/>
                <a:gd name="connsiteY7" fmla="*/ 481148 h 481148"/>
                <a:gd name="connsiteX8" fmla="*/ 578604 w 667513"/>
                <a:gd name="connsiteY8" fmla="*/ 222843 h 481148"/>
                <a:gd name="connsiteX9" fmla="*/ 511444 w 667513"/>
                <a:gd name="connsiteY9" fmla="*/ 248674 h 481148"/>
                <a:gd name="connsiteX10" fmla="*/ 418455 w 667513"/>
                <a:gd name="connsiteY10" fmla="*/ 248674 h 481148"/>
                <a:gd name="connsiteX11" fmla="*/ 619933 w 667513"/>
                <a:gd name="connsiteY11" fmla="*/ 145351 h 481148"/>
                <a:gd name="connsiteX12" fmla="*/ 650929 w 667513"/>
                <a:gd name="connsiteY12" fmla="*/ 73026 h 481148"/>
                <a:gd name="connsiteX13" fmla="*/ 635431 w 667513"/>
                <a:gd name="connsiteY13" fmla="*/ 701 h 481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7513" h="481148">
                  <a:moveTo>
                    <a:pt x="635431" y="701"/>
                  </a:moveTo>
                  <a:cubicBezTo>
                    <a:pt x="638014" y="8450"/>
                    <a:pt x="674176" y="96274"/>
                    <a:pt x="666427" y="119521"/>
                  </a:cubicBezTo>
                  <a:cubicBezTo>
                    <a:pt x="658678" y="142768"/>
                    <a:pt x="647485" y="105744"/>
                    <a:pt x="588936" y="140185"/>
                  </a:cubicBezTo>
                  <a:cubicBezTo>
                    <a:pt x="530387" y="174626"/>
                    <a:pt x="339241" y="297751"/>
                    <a:pt x="315133" y="326165"/>
                  </a:cubicBezTo>
                  <a:cubicBezTo>
                    <a:pt x="291025" y="354579"/>
                    <a:pt x="467532" y="289142"/>
                    <a:pt x="444285" y="310667"/>
                  </a:cubicBezTo>
                  <a:cubicBezTo>
                    <a:pt x="421038" y="332192"/>
                    <a:pt x="204061" y="447569"/>
                    <a:pt x="175648" y="455318"/>
                  </a:cubicBezTo>
                  <a:cubicBezTo>
                    <a:pt x="147235" y="463067"/>
                    <a:pt x="303079" y="352857"/>
                    <a:pt x="273804" y="357162"/>
                  </a:cubicBezTo>
                  <a:cubicBezTo>
                    <a:pt x="244529" y="361467"/>
                    <a:pt x="0" y="481148"/>
                    <a:pt x="0" y="481148"/>
                  </a:cubicBezTo>
                  <a:lnTo>
                    <a:pt x="578604" y="222843"/>
                  </a:lnTo>
                  <a:cubicBezTo>
                    <a:pt x="663845" y="184097"/>
                    <a:pt x="538135" y="244369"/>
                    <a:pt x="511444" y="248674"/>
                  </a:cubicBezTo>
                  <a:cubicBezTo>
                    <a:pt x="484753" y="252979"/>
                    <a:pt x="400374" y="265894"/>
                    <a:pt x="418455" y="248674"/>
                  </a:cubicBezTo>
                  <a:cubicBezTo>
                    <a:pt x="436536" y="231454"/>
                    <a:pt x="581187" y="174626"/>
                    <a:pt x="619933" y="145351"/>
                  </a:cubicBezTo>
                  <a:cubicBezTo>
                    <a:pt x="658679" y="116076"/>
                    <a:pt x="649207" y="94551"/>
                    <a:pt x="650929" y="73026"/>
                  </a:cubicBezTo>
                  <a:cubicBezTo>
                    <a:pt x="652651" y="51501"/>
                    <a:pt x="632848" y="-7048"/>
                    <a:pt x="635431" y="7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452325DC-679D-97A0-FBA8-67C229593841}"/>
                </a:ext>
              </a:extLst>
            </p:cNvPr>
            <p:cNvSpPr/>
            <p:nvPr/>
          </p:nvSpPr>
          <p:spPr>
            <a:xfrm>
              <a:off x="6891163" y="3207184"/>
              <a:ext cx="281730" cy="1439752"/>
            </a:xfrm>
            <a:custGeom>
              <a:avLst/>
              <a:gdLst>
                <a:gd name="connsiteX0" fmla="*/ 417 w 281730"/>
                <a:gd name="connsiteY0" fmla="*/ 965 h 1439752"/>
                <a:gd name="connsiteX1" fmla="*/ 114071 w 281730"/>
                <a:gd name="connsiteY1" fmla="*/ 445250 h 1439752"/>
                <a:gd name="connsiteX2" fmla="*/ 114071 w 281730"/>
                <a:gd name="connsiteY2" fmla="*/ 383257 h 1439752"/>
                <a:gd name="connsiteX3" fmla="*/ 114071 w 281730"/>
                <a:gd name="connsiteY3" fmla="*/ 672558 h 1439752"/>
                <a:gd name="connsiteX4" fmla="*/ 129569 w 281730"/>
                <a:gd name="connsiteY4" fmla="*/ 615731 h 1439752"/>
                <a:gd name="connsiteX5" fmla="*/ 170898 w 281730"/>
                <a:gd name="connsiteY5" fmla="*/ 905033 h 1439752"/>
                <a:gd name="connsiteX6" fmla="*/ 165732 w 281730"/>
                <a:gd name="connsiteY6" fmla="*/ 848206 h 1439752"/>
                <a:gd name="connsiteX7" fmla="*/ 186396 w 281730"/>
                <a:gd name="connsiteY7" fmla="*/ 1153006 h 1439752"/>
                <a:gd name="connsiteX8" fmla="*/ 186396 w 281730"/>
                <a:gd name="connsiteY8" fmla="*/ 1106511 h 1439752"/>
                <a:gd name="connsiteX9" fmla="*/ 279386 w 281730"/>
                <a:gd name="connsiteY9" fmla="*/ 1431975 h 1439752"/>
                <a:gd name="connsiteX10" fmla="*/ 243223 w 281730"/>
                <a:gd name="connsiteY10" fmla="*/ 1302823 h 1439752"/>
                <a:gd name="connsiteX11" fmla="*/ 129569 w 281730"/>
                <a:gd name="connsiteY11" fmla="*/ 915365 h 1439752"/>
                <a:gd name="connsiteX12" fmla="*/ 134735 w 281730"/>
                <a:gd name="connsiteY12" fmla="*/ 992857 h 1439752"/>
                <a:gd name="connsiteX13" fmla="*/ 139901 w 281730"/>
                <a:gd name="connsiteY13" fmla="*/ 564070 h 1439752"/>
                <a:gd name="connsiteX14" fmla="*/ 160566 w 281730"/>
                <a:gd name="connsiteY14" fmla="*/ 584735 h 1439752"/>
                <a:gd name="connsiteX15" fmla="*/ 417 w 281730"/>
                <a:gd name="connsiteY15" fmla="*/ 965 h 143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1730" h="1439752">
                  <a:moveTo>
                    <a:pt x="417" y="965"/>
                  </a:moveTo>
                  <a:cubicBezTo>
                    <a:pt x="-7332" y="-22282"/>
                    <a:pt x="95129" y="381535"/>
                    <a:pt x="114071" y="445250"/>
                  </a:cubicBezTo>
                  <a:cubicBezTo>
                    <a:pt x="133013" y="508965"/>
                    <a:pt x="114071" y="383257"/>
                    <a:pt x="114071" y="383257"/>
                  </a:cubicBezTo>
                  <a:cubicBezTo>
                    <a:pt x="114071" y="421142"/>
                    <a:pt x="111488" y="633812"/>
                    <a:pt x="114071" y="672558"/>
                  </a:cubicBezTo>
                  <a:cubicBezTo>
                    <a:pt x="116654" y="711304"/>
                    <a:pt x="120098" y="576985"/>
                    <a:pt x="129569" y="615731"/>
                  </a:cubicBezTo>
                  <a:cubicBezTo>
                    <a:pt x="139040" y="654477"/>
                    <a:pt x="164871" y="866287"/>
                    <a:pt x="170898" y="905033"/>
                  </a:cubicBezTo>
                  <a:cubicBezTo>
                    <a:pt x="176925" y="943779"/>
                    <a:pt x="163149" y="806877"/>
                    <a:pt x="165732" y="848206"/>
                  </a:cubicBezTo>
                  <a:cubicBezTo>
                    <a:pt x="168315" y="889535"/>
                    <a:pt x="182952" y="1109955"/>
                    <a:pt x="186396" y="1153006"/>
                  </a:cubicBezTo>
                  <a:cubicBezTo>
                    <a:pt x="189840" y="1196057"/>
                    <a:pt x="170898" y="1060016"/>
                    <a:pt x="186396" y="1106511"/>
                  </a:cubicBezTo>
                  <a:cubicBezTo>
                    <a:pt x="201894" y="1153006"/>
                    <a:pt x="269915" y="1399256"/>
                    <a:pt x="279386" y="1431975"/>
                  </a:cubicBezTo>
                  <a:cubicBezTo>
                    <a:pt x="288857" y="1464694"/>
                    <a:pt x="268193" y="1388925"/>
                    <a:pt x="243223" y="1302823"/>
                  </a:cubicBezTo>
                  <a:cubicBezTo>
                    <a:pt x="218253" y="1216721"/>
                    <a:pt x="147650" y="967026"/>
                    <a:pt x="129569" y="915365"/>
                  </a:cubicBezTo>
                  <a:cubicBezTo>
                    <a:pt x="111488" y="863704"/>
                    <a:pt x="133013" y="1051406"/>
                    <a:pt x="134735" y="992857"/>
                  </a:cubicBezTo>
                  <a:cubicBezTo>
                    <a:pt x="136457" y="934308"/>
                    <a:pt x="135596" y="632090"/>
                    <a:pt x="139901" y="564070"/>
                  </a:cubicBezTo>
                  <a:cubicBezTo>
                    <a:pt x="144206" y="496050"/>
                    <a:pt x="181230" y="675142"/>
                    <a:pt x="160566" y="584735"/>
                  </a:cubicBezTo>
                  <a:cubicBezTo>
                    <a:pt x="139902" y="494328"/>
                    <a:pt x="8166" y="24212"/>
                    <a:pt x="417" y="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1D396A43-6655-AF39-2943-B43DC0A98B68}"/>
                </a:ext>
              </a:extLst>
            </p:cNvPr>
            <p:cNvSpPr/>
            <p:nvPr/>
          </p:nvSpPr>
          <p:spPr>
            <a:xfrm>
              <a:off x="9018508" y="1581192"/>
              <a:ext cx="504228" cy="1293632"/>
            </a:xfrm>
            <a:custGeom>
              <a:avLst/>
              <a:gdLst>
                <a:gd name="connsiteX0" fmla="*/ 1506 w 504228"/>
                <a:gd name="connsiteY0" fmla="*/ 4801 h 1293632"/>
                <a:gd name="connsiteX1" fmla="*/ 285641 w 504228"/>
                <a:gd name="connsiteY1" fmla="*/ 356096 h 1293632"/>
                <a:gd name="connsiteX2" fmla="*/ 177153 w 504228"/>
                <a:gd name="connsiteY2" fmla="*/ 257940 h 1293632"/>
                <a:gd name="connsiteX3" fmla="*/ 295973 w 504228"/>
                <a:gd name="connsiteY3" fmla="*/ 593737 h 1293632"/>
                <a:gd name="connsiteX4" fmla="*/ 270143 w 504228"/>
                <a:gd name="connsiteY4" fmla="*/ 490415 h 1293632"/>
                <a:gd name="connsiteX5" fmla="*/ 409628 w 504228"/>
                <a:gd name="connsiteY5" fmla="*/ 888205 h 1293632"/>
                <a:gd name="connsiteX6" fmla="*/ 404461 w 504228"/>
                <a:gd name="connsiteY6" fmla="*/ 722889 h 1293632"/>
                <a:gd name="connsiteX7" fmla="*/ 466455 w 504228"/>
                <a:gd name="connsiteY7" fmla="*/ 955364 h 1293632"/>
                <a:gd name="connsiteX8" fmla="*/ 476787 w 504228"/>
                <a:gd name="connsiteY8" fmla="*/ 836544 h 1293632"/>
                <a:gd name="connsiteX9" fmla="*/ 502617 w 504228"/>
                <a:gd name="connsiteY9" fmla="*/ 1291161 h 1293632"/>
                <a:gd name="connsiteX10" fmla="*/ 425126 w 504228"/>
                <a:gd name="connsiteY10" fmla="*/ 981194 h 1293632"/>
                <a:gd name="connsiteX11" fmla="*/ 332136 w 504228"/>
                <a:gd name="connsiteY11" fmla="*/ 221777 h 1293632"/>
                <a:gd name="connsiteX12" fmla="*/ 332136 w 504228"/>
                <a:gd name="connsiteY12" fmla="*/ 676394 h 1293632"/>
                <a:gd name="connsiteX13" fmla="*/ 254645 w 504228"/>
                <a:gd name="connsiteY13" fmla="*/ 97791 h 1293632"/>
                <a:gd name="connsiteX14" fmla="*/ 275309 w 504228"/>
                <a:gd name="connsiteY14" fmla="*/ 397425 h 1293632"/>
                <a:gd name="connsiteX15" fmla="*/ 177153 w 504228"/>
                <a:gd name="connsiteY15" fmla="*/ 170116 h 1293632"/>
                <a:gd name="connsiteX16" fmla="*/ 1506 w 504228"/>
                <a:gd name="connsiteY16" fmla="*/ 4801 h 129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228" h="1293632">
                  <a:moveTo>
                    <a:pt x="1506" y="4801"/>
                  </a:moveTo>
                  <a:cubicBezTo>
                    <a:pt x="19587" y="35798"/>
                    <a:pt x="256367" y="313906"/>
                    <a:pt x="285641" y="356096"/>
                  </a:cubicBezTo>
                  <a:cubicBezTo>
                    <a:pt x="314915" y="398286"/>
                    <a:pt x="175431" y="218333"/>
                    <a:pt x="177153" y="257940"/>
                  </a:cubicBezTo>
                  <a:cubicBezTo>
                    <a:pt x="178875" y="297547"/>
                    <a:pt x="280475" y="554991"/>
                    <a:pt x="295973" y="593737"/>
                  </a:cubicBezTo>
                  <a:cubicBezTo>
                    <a:pt x="311471" y="632483"/>
                    <a:pt x="251201" y="441337"/>
                    <a:pt x="270143" y="490415"/>
                  </a:cubicBezTo>
                  <a:cubicBezTo>
                    <a:pt x="289085" y="539493"/>
                    <a:pt x="387242" y="849460"/>
                    <a:pt x="409628" y="888205"/>
                  </a:cubicBezTo>
                  <a:cubicBezTo>
                    <a:pt x="432014" y="926950"/>
                    <a:pt x="394990" y="711696"/>
                    <a:pt x="404461" y="722889"/>
                  </a:cubicBezTo>
                  <a:cubicBezTo>
                    <a:pt x="413932" y="734082"/>
                    <a:pt x="454401" y="936421"/>
                    <a:pt x="466455" y="955364"/>
                  </a:cubicBezTo>
                  <a:cubicBezTo>
                    <a:pt x="478509" y="974307"/>
                    <a:pt x="470760" y="780578"/>
                    <a:pt x="476787" y="836544"/>
                  </a:cubicBezTo>
                  <a:cubicBezTo>
                    <a:pt x="482814" y="892510"/>
                    <a:pt x="511227" y="1267053"/>
                    <a:pt x="502617" y="1291161"/>
                  </a:cubicBezTo>
                  <a:cubicBezTo>
                    <a:pt x="494007" y="1315269"/>
                    <a:pt x="453539" y="1159425"/>
                    <a:pt x="425126" y="981194"/>
                  </a:cubicBezTo>
                  <a:cubicBezTo>
                    <a:pt x="396713" y="802963"/>
                    <a:pt x="347634" y="272577"/>
                    <a:pt x="332136" y="221777"/>
                  </a:cubicBezTo>
                  <a:cubicBezTo>
                    <a:pt x="316638" y="170977"/>
                    <a:pt x="345051" y="697058"/>
                    <a:pt x="332136" y="676394"/>
                  </a:cubicBezTo>
                  <a:cubicBezTo>
                    <a:pt x="319221" y="655730"/>
                    <a:pt x="264116" y="144286"/>
                    <a:pt x="254645" y="97791"/>
                  </a:cubicBezTo>
                  <a:cubicBezTo>
                    <a:pt x="245174" y="51296"/>
                    <a:pt x="288224" y="385371"/>
                    <a:pt x="275309" y="397425"/>
                  </a:cubicBezTo>
                  <a:cubicBezTo>
                    <a:pt x="262394" y="409479"/>
                    <a:pt x="221065" y="239858"/>
                    <a:pt x="177153" y="170116"/>
                  </a:cubicBezTo>
                  <a:cubicBezTo>
                    <a:pt x="133241" y="100374"/>
                    <a:pt x="-16575" y="-26196"/>
                    <a:pt x="1506" y="4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B4807D8C-CF8B-D968-1914-84BC855937DF}"/>
                </a:ext>
              </a:extLst>
            </p:cNvPr>
            <p:cNvSpPr/>
            <p:nvPr/>
          </p:nvSpPr>
          <p:spPr>
            <a:xfrm>
              <a:off x="6919629" y="1838033"/>
              <a:ext cx="87068" cy="1191970"/>
            </a:xfrm>
            <a:custGeom>
              <a:avLst/>
              <a:gdLst>
                <a:gd name="connsiteX0" fmla="*/ 85605 w 87068"/>
                <a:gd name="connsiteY0" fmla="*/ 1099 h 1191970"/>
                <a:gd name="connsiteX1" fmla="*/ 2947 w 87068"/>
                <a:gd name="connsiteY1" fmla="*/ 429886 h 1191970"/>
                <a:gd name="connsiteX2" fmla="*/ 18446 w 87068"/>
                <a:gd name="connsiteY2" fmla="*/ 274903 h 1191970"/>
                <a:gd name="connsiteX3" fmla="*/ 18446 w 87068"/>
                <a:gd name="connsiteY3" fmla="*/ 894835 h 1191970"/>
                <a:gd name="connsiteX4" fmla="*/ 18446 w 87068"/>
                <a:gd name="connsiteY4" fmla="*/ 652028 h 1191970"/>
                <a:gd name="connsiteX5" fmla="*/ 8113 w 87068"/>
                <a:gd name="connsiteY5" fmla="*/ 1189303 h 1191970"/>
                <a:gd name="connsiteX6" fmla="*/ 28778 w 87068"/>
                <a:gd name="connsiteY6" fmla="*/ 383391 h 1191970"/>
                <a:gd name="connsiteX7" fmla="*/ 54608 w 87068"/>
                <a:gd name="connsiteY7" fmla="*/ 579703 h 1191970"/>
                <a:gd name="connsiteX8" fmla="*/ 85605 w 87068"/>
                <a:gd name="connsiteY8" fmla="*/ 1099 h 119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68" h="1191970">
                  <a:moveTo>
                    <a:pt x="85605" y="1099"/>
                  </a:moveTo>
                  <a:cubicBezTo>
                    <a:pt x="76995" y="-23870"/>
                    <a:pt x="14140" y="384252"/>
                    <a:pt x="2947" y="429886"/>
                  </a:cubicBezTo>
                  <a:cubicBezTo>
                    <a:pt x="-8246" y="475520"/>
                    <a:pt x="15863" y="197412"/>
                    <a:pt x="18446" y="274903"/>
                  </a:cubicBezTo>
                  <a:cubicBezTo>
                    <a:pt x="21029" y="352394"/>
                    <a:pt x="18446" y="894835"/>
                    <a:pt x="18446" y="894835"/>
                  </a:cubicBezTo>
                  <a:cubicBezTo>
                    <a:pt x="18446" y="957689"/>
                    <a:pt x="20168" y="602950"/>
                    <a:pt x="18446" y="652028"/>
                  </a:cubicBezTo>
                  <a:cubicBezTo>
                    <a:pt x="16724" y="701106"/>
                    <a:pt x="6391" y="1234076"/>
                    <a:pt x="8113" y="1189303"/>
                  </a:cubicBezTo>
                  <a:cubicBezTo>
                    <a:pt x="9835" y="1144530"/>
                    <a:pt x="21029" y="484991"/>
                    <a:pt x="28778" y="383391"/>
                  </a:cubicBezTo>
                  <a:cubicBezTo>
                    <a:pt x="36527" y="281791"/>
                    <a:pt x="46859" y="639974"/>
                    <a:pt x="54608" y="579703"/>
                  </a:cubicBezTo>
                  <a:cubicBezTo>
                    <a:pt x="62357" y="519432"/>
                    <a:pt x="94215" y="26068"/>
                    <a:pt x="85605" y="10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B3BC0919-E952-2BA9-E020-D61353771A87}"/>
                </a:ext>
              </a:extLst>
            </p:cNvPr>
            <p:cNvSpPr/>
            <p:nvPr/>
          </p:nvSpPr>
          <p:spPr>
            <a:xfrm>
              <a:off x="8823606" y="3306300"/>
              <a:ext cx="108584" cy="433961"/>
            </a:xfrm>
            <a:custGeom>
              <a:avLst/>
              <a:gdLst>
                <a:gd name="connsiteX0" fmla="*/ 10428 w 108584"/>
                <a:gd name="connsiteY0" fmla="*/ 5 h 433961"/>
                <a:gd name="connsiteX1" fmla="*/ 87919 w 108584"/>
                <a:gd name="connsiteY1" fmla="*/ 185985 h 433961"/>
                <a:gd name="connsiteX2" fmla="*/ 96 w 108584"/>
                <a:gd name="connsiteY2" fmla="*/ 433958 h 433961"/>
                <a:gd name="connsiteX3" fmla="*/ 108584 w 108584"/>
                <a:gd name="connsiteY3" fmla="*/ 180819 h 433961"/>
                <a:gd name="connsiteX4" fmla="*/ 10428 w 108584"/>
                <a:gd name="connsiteY4" fmla="*/ 5 h 43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4" h="433961">
                  <a:moveTo>
                    <a:pt x="10428" y="5"/>
                  </a:moveTo>
                  <a:cubicBezTo>
                    <a:pt x="6984" y="866"/>
                    <a:pt x="89641" y="113660"/>
                    <a:pt x="87919" y="185985"/>
                  </a:cubicBezTo>
                  <a:cubicBezTo>
                    <a:pt x="86197" y="258310"/>
                    <a:pt x="-3348" y="434819"/>
                    <a:pt x="96" y="433958"/>
                  </a:cubicBezTo>
                  <a:cubicBezTo>
                    <a:pt x="3540" y="433097"/>
                    <a:pt x="108584" y="254866"/>
                    <a:pt x="108584" y="180819"/>
                  </a:cubicBezTo>
                  <a:cubicBezTo>
                    <a:pt x="108584" y="106772"/>
                    <a:pt x="13872" y="-856"/>
                    <a:pt x="10428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97FA015F-45D6-2A01-23EE-C51FF385E25D}"/>
                </a:ext>
              </a:extLst>
            </p:cNvPr>
            <p:cNvSpPr/>
            <p:nvPr/>
          </p:nvSpPr>
          <p:spPr>
            <a:xfrm>
              <a:off x="7289365" y="3423766"/>
              <a:ext cx="162680" cy="295831"/>
            </a:xfrm>
            <a:custGeom>
              <a:avLst/>
              <a:gdLst>
                <a:gd name="connsiteX0" fmla="*/ 10337 w 162680"/>
                <a:gd name="connsiteY0" fmla="*/ 1359 h 295831"/>
                <a:gd name="connsiteX1" fmla="*/ 149821 w 162680"/>
                <a:gd name="connsiteY1" fmla="*/ 177007 h 295831"/>
                <a:gd name="connsiteX2" fmla="*/ 139489 w 162680"/>
                <a:gd name="connsiteY2" fmla="*/ 161509 h 295831"/>
                <a:gd name="connsiteX3" fmla="*/ 4 w 162680"/>
                <a:gd name="connsiteY3" fmla="*/ 295827 h 295831"/>
                <a:gd name="connsiteX4" fmla="*/ 144655 w 162680"/>
                <a:gd name="connsiteY4" fmla="*/ 156342 h 295831"/>
                <a:gd name="connsiteX5" fmla="*/ 103327 w 162680"/>
                <a:gd name="connsiteY5" fmla="*/ 99515 h 295831"/>
                <a:gd name="connsiteX6" fmla="*/ 10337 w 162680"/>
                <a:gd name="connsiteY6" fmla="*/ 1359 h 29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680" h="295831">
                  <a:moveTo>
                    <a:pt x="10337" y="1359"/>
                  </a:moveTo>
                  <a:cubicBezTo>
                    <a:pt x="18086" y="14274"/>
                    <a:pt x="149821" y="177007"/>
                    <a:pt x="149821" y="177007"/>
                  </a:cubicBezTo>
                  <a:cubicBezTo>
                    <a:pt x="171346" y="203699"/>
                    <a:pt x="164459" y="141706"/>
                    <a:pt x="139489" y="161509"/>
                  </a:cubicBezTo>
                  <a:cubicBezTo>
                    <a:pt x="114520" y="181312"/>
                    <a:pt x="-857" y="296688"/>
                    <a:pt x="4" y="295827"/>
                  </a:cubicBezTo>
                  <a:cubicBezTo>
                    <a:pt x="865" y="294966"/>
                    <a:pt x="127435" y="189061"/>
                    <a:pt x="144655" y="156342"/>
                  </a:cubicBezTo>
                  <a:cubicBezTo>
                    <a:pt x="161876" y="123623"/>
                    <a:pt x="127435" y="127928"/>
                    <a:pt x="103327" y="99515"/>
                  </a:cubicBezTo>
                  <a:cubicBezTo>
                    <a:pt x="79219" y="71102"/>
                    <a:pt x="2588" y="-11556"/>
                    <a:pt x="10337" y="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CFF6AC1C-0E2A-2927-AA0A-14720EB29E2F}"/>
                </a:ext>
              </a:extLst>
            </p:cNvPr>
            <p:cNvSpPr/>
            <p:nvPr/>
          </p:nvSpPr>
          <p:spPr>
            <a:xfrm>
              <a:off x="8720005" y="3505159"/>
              <a:ext cx="331024" cy="591804"/>
            </a:xfrm>
            <a:custGeom>
              <a:avLst/>
              <a:gdLst>
                <a:gd name="connsiteX0" fmla="*/ 375 w 331024"/>
                <a:gd name="connsiteY0" fmla="*/ 2624 h 591804"/>
                <a:gd name="connsiteX1" fmla="*/ 227683 w 331024"/>
                <a:gd name="connsiteY1" fmla="*/ 431410 h 591804"/>
                <a:gd name="connsiteX2" fmla="*/ 196687 w 331024"/>
                <a:gd name="connsiteY2" fmla="*/ 322922 h 591804"/>
                <a:gd name="connsiteX3" fmla="*/ 320673 w 331024"/>
                <a:gd name="connsiteY3" fmla="*/ 591560 h 591804"/>
                <a:gd name="connsiteX4" fmla="*/ 217351 w 331024"/>
                <a:gd name="connsiteY4" fmla="*/ 364251 h 591804"/>
                <a:gd name="connsiteX5" fmla="*/ 331005 w 331024"/>
                <a:gd name="connsiteY5" fmla="*/ 28455 h 591804"/>
                <a:gd name="connsiteX6" fmla="*/ 207019 w 331024"/>
                <a:gd name="connsiteY6" fmla="*/ 291926 h 591804"/>
                <a:gd name="connsiteX7" fmla="*/ 212185 w 331024"/>
                <a:gd name="connsiteY7" fmla="*/ 214434 h 591804"/>
                <a:gd name="connsiteX8" fmla="*/ 176022 w 331024"/>
                <a:gd name="connsiteY8" fmla="*/ 250597 h 591804"/>
                <a:gd name="connsiteX9" fmla="*/ 375 w 331024"/>
                <a:gd name="connsiteY9" fmla="*/ 2624 h 591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1024" h="591804">
                  <a:moveTo>
                    <a:pt x="375" y="2624"/>
                  </a:moveTo>
                  <a:cubicBezTo>
                    <a:pt x="8985" y="32760"/>
                    <a:pt x="194964" y="378027"/>
                    <a:pt x="227683" y="431410"/>
                  </a:cubicBezTo>
                  <a:cubicBezTo>
                    <a:pt x="260402" y="484793"/>
                    <a:pt x="181189" y="296231"/>
                    <a:pt x="196687" y="322922"/>
                  </a:cubicBezTo>
                  <a:cubicBezTo>
                    <a:pt x="212185" y="349613"/>
                    <a:pt x="317229" y="584672"/>
                    <a:pt x="320673" y="591560"/>
                  </a:cubicBezTo>
                  <a:cubicBezTo>
                    <a:pt x="324117" y="598448"/>
                    <a:pt x="215629" y="458102"/>
                    <a:pt x="217351" y="364251"/>
                  </a:cubicBezTo>
                  <a:cubicBezTo>
                    <a:pt x="219073" y="270400"/>
                    <a:pt x="332727" y="40509"/>
                    <a:pt x="331005" y="28455"/>
                  </a:cubicBezTo>
                  <a:cubicBezTo>
                    <a:pt x="329283" y="16401"/>
                    <a:pt x="226822" y="260930"/>
                    <a:pt x="207019" y="291926"/>
                  </a:cubicBezTo>
                  <a:cubicBezTo>
                    <a:pt x="187216" y="322922"/>
                    <a:pt x="217351" y="221322"/>
                    <a:pt x="212185" y="214434"/>
                  </a:cubicBezTo>
                  <a:cubicBezTo>
                    <a:pt x="207019" y="207546"/>
                    <a:pt x="218212" y="290204"/>
                    <a:pt x="176022" y="250597"/>
                  </a:cubicBezTo>
                  <a:cubicBezTo>
                    <a:pt x="133832" y="210990"/>
                    <a:pt x="-8235" y="-27512"/>
                    <a:pt x="375" y="26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58E865A2-856D-0FBC-E350-1F9C737E6EC7}"/>
                </a:ext>
              </a:extLst>
            </p:cNvPr>
            <p:cNvSpPr/>
            <p:nvPr/>
          </p:nvSpPr>
          <p:spPr>
            <a:xfrm>
              <a:off x="7607214" y="2800106"/>
              <a:ext cx="168470" cy="55501"/>
            </a:xfrm>
            <a:custGeom>
              <a:avLst/>
              <a:gdLst>
                <a:gd name="connsiteX0" fmla="*/ 86 w 168470"/>
                <a:gd name="connsiteY0" fmla="*/ 244 h 55501"/>
                <a:gd name="connsiteX1" fmla="*/ 158836 w 168470"/>
                <a:gd name="connsiteY1" fmla="*/ 54219 h 55501"/>
                <a:gd name="connsiteX2" fmla="*/ 136611 w 168470"/>
                <a:gd name="connsiteY2" fmla="*/ 35169 h 55501"/>
                <a:gd name="connsiteX3" fmla="*/ 86 w 168470"/>
                <a:gd name="connsiteY3" fmla="*/ 244 h 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470" h="55501">
                  <a:moveTo>
                    <a:pt x="86" y="244"/>
                  </a:moveTo>
                  <a:cubicBezTo>
                    <a:pt x="3790" y="3419"/>
                    <a:pt x="158836" y="54219"/>
                    <a:pt x="158836" y="54219"/>
                  </a:cubicBezTo>
                  <a:cubicBezTo>
                    <a:pt x="181590" y="60040"/>
                    <a:pt x="159894" y="44694"/>
                    <a:pt x="136611" y="35169"/>
                  </a:cubicBezTo>
                  <a:cubicBezTo>
                    <a:pt x="113328" y="25644"/>
                    <a:pt x="-3618" y="-2931"/>
                    <a:pt x="86" y="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9B214C33-C4B3-A2B7-B473-89C180CD4C5F}"/>
                </a:ext>
              </a:extLst>
            </p:cNvPr>
            <p:cNvSpPr/>
            <p:nvPr/>
          </p:nvSpPr>
          <p:spPr>
            <a:xfrm>
              <a:off x="7184307" y="2654122"/>
              <a:ext cx="535246" cy="60503"/>
            </a:xfrm>
            <a:custGeom>
              <a:avLst/>
              <a:gdLst>
                <a:gd name="connsiteX0" fmla="*/ 718 w 535246"/>
                <a:gd name="connsiteY0" fmla="*/ 50978 h 60503"/>
                <a:gd name="connsiteX1" fmla="*/ 375368 w 535246"/>
                <a:gd name="connsiteY1" fmla="*/ 12878 h 60503"/>
                <a:gd name="connsiteX2" fmla="*/ 343618 w 535246"/>
                <a:gd name="connsiteY2" fmla="*/ 9703 h 60503"/>
                <a:gd name="connsiteX3" fmla="*/ 534118 w 535246"/>
                <a:gd name="connsiteY3" fmla="*/ 60503 h 60503"/>
                <a:gd name="connsiteX4" fmla="*/ 416643 w 535246"/>
                <a:gd name="connsiteY4" fmla="*/ 9703 h 60503"/>
                <a:gd name="connsiteX5" fmla="*/ 292818 w 535246"/>
                <a:gd name="connsiteY5" fmla="*/ 178 h 60503"/>
                <a:gd name="connsiteX6" fmla="*/ 369018 w 535246"/>
                <a:gd name="connsiteY6" fmla="*/ 12878 h 60503"/>
                <a:gd name="connsiteX7" fmla="*/ 283293 w 535246"/>
                <a:gd name="connsiteY7" fmla="*/ 31928 h 60503"/>
                <a:gd name="connsiteX8" fmla="*/ 280118 w 535246"/>
                <a:gd name="connsiteY8" fmla="*/ 16053 h 60503"/>
                <a:gd name="connsiteX9" fmla="*/ 718 w 535246"/>
                <a:gd name="connsiteY9" fmla="*/ 50978 h 6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246" h="60503">
                  <a:moveTo>
                    <a:pt x="718" y="50978"/>
                  </a:moveTo>
                  <a:cubicBezTo>
                    <a:pt x="16593" y="50449"/>
                    <a:pt x="318218" y="19757"/>
                    <a:pt x="375368" y="12878"/>
                  </a:cubicBezTo>
                  <a:cubicBezTo>
                    <a:pt x="432518" y="5999"/>
                    <a:pt x="317160" y="1765"/>
                    <a:pt x="343618" y="9703"/>
                  </a:cubicBezTo>
                  <a:cubicBezTo>
                    <a:pt x="370076" y="17641"/>
                    <a:pt x="521947" y="60503"/>
                    <a:pt x="534118" y="60503"/>
                  </a:cubicBezTo>
                  <a:cubicBezTo>
                    <a:pt x="546289" y="60503"/>
                    <a:pt x="456860" y="19757"/>
                    <a:pt x="416643" y="9703"/>
                  </a:cubicBezTo>
                  <a:cubicBezTo>
                    <a:pt x="376426" y="-351"/>
                    <a:pt x="300756" y="-351"/>
                    <a:pt x="292818" y="178"/>
                  </a:cubicBezTo>
                  <a:cubicBezTo>
                    <a:pt x="284881" y="707"/>
                    <a:pt x="370605" y="7586"/>
                    <a:pt x="369018" y="12878"/>
                  </a:cubicBezTo>
                  <a:cubicBezTo>
                    <a:pt x="367431" y="18170"/>
                    <a:pt x="298110" y="31399"/>
                    <a:pt x="283293" y="31928"/>
                  </a:cubicBezTo>
                  <a:cubicBezTo>
                    <a:pt x="268476" y="32457"/>
                    <a:pt x="323510" y="15524"/>
                    <a:pt x="280118" y="16053"/>
                  </a:cubicBezTo>
                  <a:cubicBezTo>
                    <a:pt x="236726" y="16582"/>
                    <a:pt x="-15157" y="51507"/>
                    <a:pt x="718" y="509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94E1B873-11B4-48CE-FC8A-106B32667A35}"/>
                </a:ext>
              </a:extLst>
            </p:cNvPr>
            <p:cNvSpPr/>
            <p:nvPr/>
          </p:nvSpPr>
          <p:spPr>
            <a:xfrm>
              <a:off x="7102460" y="2866998"/>
              <a:ext cx="644553" cy="200549"/>
            </a:xfrm>
            <a:custGeom>
              <a:avLst/>
              <a:gdLst>
                <a:gd name="connsiteX0" fmla="*/ 644540 w 644553"/>
                <a:gd name="connsiteY0" fmla="*/ 22252 h 200549"/>
                <a:gd name="connsiteX1" fmla="*/ 365140 w 644553"/>
                <a:gd name="connsiteY1" fmla="*/ 139727 h 200549"/>
                <a:gd name="connsiteX2" fmla="*/ 409590 w 644553"/>
                <a:gd name="connsiteY2" fmla="*/ 133377 h 200549"/>
                <a:gd name="connsiteX3" fmla="*/ 263540 w 644553"/>
                <a:gd name="connsiteY3" fmla="*/ 200052 h 200549"/>
                <a:gd name="connsiteX4" fmla="*/ 301640 w 644553"/>
                <a:gd name="connsiteY4" fmla="*/ 165127 h 200549"/>
                <a:gd name="connsiteX5" fmla="*/ 196865 w 644553"/>
                <a:gd name="connsiteY5" fmla="*/ 190527 h 200549"/>
                <a:gd name="connsiteX6" fmla="*/ 155590 w 644553"/>
                <a:gd name="connsiteY6" fmla="*/ 158777 h 200549"/>
                <a:gd name="connsiteX7" fmla="*/ 15 w 644553"/>
                <a:gd name="connsiteY7" fmla="*/ 27 h 200549"/>
                <a:gd name="connsiteX8" fmla="*/ 165115 w 644553"/>
                <a:gd name="connsiteY8" fmla="*/ 146077 h 200549"/>
                <a:gd name="connsiteX9" fmla="*/ 200040 w 644553"/>
                <a:gd name="connsiteY9" fmla="*/ 171477 h 200549"/>
                <a:gd name="connsiteX10" fmla="*/ 339740 w 644553"/>
                <a:gd name="connsiteY10" fmla="*/ 127027 h 200549"/>
                <a:gd name="connsiteX11" fmla="*/ 276240 w 644553"/>
                <a:gd name="connsiteY11" fmla="*/ 177827 h 200549"/>
                <a:gd name="connsiteX12" fmla="*/ 396890 w 644553"/>
                <a:gd name="connsiteY12" fmla="*/ 123852 h 200549"/>
                <a:gd name="connsiteX13" fmla="*/ 352440 w 644553"/>
                <a:gd name="connsiteY13" fmla="*/ 152427 h 200549"/>
                <a:gd name="connsiteX14" fmla="*/ 644540 w 644553"/>
                <a:gd name="connsiteY14" fmla="*/ 22252 h 20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553" h="200549">
                  <a:moveTo>
                    <a:pt x="644540" y="22252"/>
                  </a:moveTo>
                  <a:cubicBezTo>
                    <a:pt x="646657" y="20135"/>
                    <a:pt x="404298" y="121206"/>
                    <a:pt x="365140" y="139727"/>
                  </a:cubicBezTo>
                  <a:cubicBezTo>
                    <a:pt x="325982" y="158248"/>
                    <a:pt x="426523" y="123323"/>
                    <a:pt x="409590" y="133377"/>
                  </a:cubicBezTo>
                  <a:cubicBezTo>
                    <a:pt x="392657" y="143431"/>
                    <a:pt x="281532" y="194760"/>
                    <a:pt x="263540" y="200052"/>
                  </a:cubicBezTo>
                  <a:cubicBezTo>
                    <a:pt x="245548" y="205344"/>
                    <a:pt x="312752" y="166714"/>
                    <a:pt x="301640" y="165127"/>
                  </a:cubicBezTo>
                  <a:cubicBezTo>
                    <a:pt x="290528" y="163540"/>
                    <a:pt x="221207" y="191585"/>
                    <a:pt x="196865" y="190527"/>
                  </a:cubicBezTo>
                  <a:cubicBezTo>
                    <a:pt x="172523" y="189469"/>
                    <a:pt x="188398" y="190527"/>
                    <a:pt x="155590" y="158777"/>
                  </a:cubicBezTo>
                  <a:cubicBezTo>
                    <a:pt x="122782" y="127027"/>
                    <a:pt x="-1573" y="2144"/>
                    <a:pt x="15" y="27"/>
                  </a:cubicBezTo>
                  <a:cubicBezTo>
                    <a:pt x="1603" y="-2090"/>
                    <a:pt x="131777" y="117502"/>
                    <a:pt x="165115" y="146077"/>
                  </a:cubicBezTo>
                  <a:cubicBezTo>
                    <a:pt x="198452" y="174652"/>
                    <a:pt x="170936" y="174652"/>
                    <a:pt x="200040" y="171477"/>
                  </a:cubicBezTo>
                  <a:cubicBezTo>
                    <a:pt x="229144" y="168302"/>
                    <a:pt x="327040" y="125969"/>
                    <a:pt x="339740" y="127027"/>
                  </a:cubicBezTo>
                  <a:cubicBezTo>
                    <a:pt x="352440" y="128085"/>
                    <a:pt x="266715" y="178356"/>
                    <a:pt x="276240" y="177827"/>
                  </a:cubicBezTo>
                  <a:cubicBezTo>
                    <a:pt x="285765" y="177298"/>
                    <a:pt x="384190" y="128085"/>
                    <a:pt x="396890" y="123852"/>
                  </a:cubicBezTo>
                  <a:cubicBezTo>
                    <a:pt x="409590" y="119619"/>
                    <a:pt x="314869" y="165656"/>
                    <a:pt x="352440" y="152427"/>
                  </a:cubicBezTo>
                  <a:cubicBezTo>
                    <a:pt x="390011" y="139198"/>
                    <a:pt x="642423" y="24369"/>
                    <a:pt x="644540" y="222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196D7B26-4947-2B53-87B8-86E211789527}"/>
                </a:ext>
              </a:extLst>
            </p:cNvPr>
            <p:cNvSpPr/>
            <p:nvPr/>
          </p:nvSpPr>
          <p:spPr>
            <a:xfrm>
              <a:off x="7476914" y="2870148"/>
              <a:ext cx="292320" cy="240799"/>
            </a:xfrm>
            <a:custGeom>
              <a:avLst/>
              <a:gdLst>
                <a:gd name="connsiteX0" fmla="*/ 292311 w 292320"/>
                <a:gd name="connsiteY0" fmla="*/ 52 h 240799"/>
                <a:gd name="connsiteX1" fmla="*/ 66886 w 292320"/>
                <a:gd name="connsiteY1" fmla="*/ 235002 h 240799"/>
                <a:gd name="connsiteX2" fmla="*/ 149436 w 292320"/>
                <a:gd name="connsiteY2" fmla="*/ 174677 h 240799"/>
                <a:gd name="connsiteX3" fmla="*/ 211 w 292320"/>
                <a:gd name="connsiteY3" fmla="*/ 238177 h 240799"/>
                <a:gd name="connsiteX4" fmla="*/ 114511 w 292320"/>
                <a:gd name="connsiteY4" fmla="*/ 139752 h 240799"/>
                <a:gd name="connsiteX5" fmla="*/ 22436 w 292320"/>
                <a:gd name="connsiteY5" fmla="*/ 235002 h 240799"/>
                <a:gd name="connsiteX6" fmla="*/ 127211 w 292320"/>
                <a:gd name="connsiteY6" fmla="*/ 155627 h 240799"/>
                <a:gd name="connsiteX7" fmla="*/ 76411 w 292320"/>
                <a:gd name="connsiteY7" fmla="*/ 212777 h 240799"/>
                <a:gd name="connsiteX8" fmla="*/ 292311 w 292320"/>
                <a:gd name="connsiteY8" fmla="*/ 52 h 240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320" h="240799">
                  <a:moveTo>
                    <a:pt x="292311" y="52"/>
                  </a:moveTo>
                  <a:cubicBezTo>
                    <a:pt x="290724" y="3756"/>
                    <a:pt x="90698" y="205898"/>
                    <a:pt x="66886" y="235002"/>
                  </a:cubicBezTo>
                  <a:cubicBezTo>
                    <a:pt x="43074" y="264106"/>
                    <a:pt x="160548" y="174148"/>
                    <a:pt x="149436" y="174677"/>
                  </a:cubicBezTo>
                  <a:cubicBezTo>
                    <a:pt x="138324" y="175206"/>
                    <a:pt x="6032" y="243998"/>
                    <a:pt x="211" y="238177"/>
                  </a:cubicBezTo>
                  <a:cubicBezTo>
                    <a:pt x="-5610" y="232356"/>
                    <a:pt x="110807" y="140281"/>
                    <a:pt x="114511" y="139752"/>
                  </a:cubicBezTo>
                  <a:cubicBezTo>
                    <a:pt x="118215" y="139223"/>
                    <a:pt x="20319" y="232356"/>
                    <a:pt x="22436" y="235002"/>
                  </a:cubicBezTo>
                  <a:cubicBezTo>
                    <a:pt x="24553" y="237648"/>
                    <a:pt x="118215" y="159331"/>
                    <a:pt x="127211" y="155627"/>
                  </a:cubicBezTo>
                  <a:cubicBezTo>
                    <a:pt x="136207" y="151923"/>
                    <a:pt x="52599" y="236589"/>
                    <a:pt x="76411" y="212777"/>
                  </a:cubicBezTo>
                  <a:cubicBezTo>
                    <a:pt x="100223" y="188965"/>
                    <a:pt x="293898" y="-3652"/>
                    <a:pt x="292311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21536E31-8566-6390-C01B-B60EA92FA3FA}"/>
                </a:ext>
              </a:extLst>
            </p:cNvPr>
            <p:cNvSpPr/>
            <p:nvPr/>
          </p:nvSpPr>
          <p:spPr>
            <a:xfrm>
              <a:off x="7993927" y="2514500"/>
              <a:ext cx="160455" cy="606829"/>
            </a:xfrm>
            <a:custGeom>
              <a:avLst/>
              <a:gdLst>
                <a:gd name="connsiteX0" fmla="*/ 13423 w 160455"/>
                <a:gd name="connsiteY0" fmla="*/ 100 h 606829"/>
                <a:gd name="connsiteX1" fmla="*/ 54698 w 160455"/>
                <a:gd name="connsiteY1" fmla="*/ 301725 h 606829"/>
                <a:gd name="connsiteX2" fmla="*/ 86448 w 160455"/>
                <a:gd name="connsiteY2" fmla="*/ 212825 h 606829"/>
                <a:gd name="connsiteX3" fmla="*/ 70573 w 160455"/>
                <a:gd name="connsiteY3" fmla="*/ 400150 h 606829"/>
                <a:gd name="connsiteX4" fmla="*/ 130898 w 160455"/>
                <a:gd name="connsiteY4" fmla="*/ 196950 h 606829"/>
                <a:gd name="connsiteX5" fmla="*/ 105498 w 160455"/>
                <a:gd name="connsiteY5" fmla="*/ 346175 h 606829"/>
                <a:gd name="connsiteX6" fmla="*/ 127723 w 160455"/>
                <a:gd name="connsiteY6" fmla="*/ 504925 h 606829"/>
                <a:gd name="connsiteX7" fmla="*/ 140423 w 160455"/>
                <a:gd name="connsiteY7" fmla="*/ 390625 h 606829"/>
                <a:gd name="connsiteX8" fmla="*/ 130898 w 160455"/>
                <a:gd name="connsiteY8" fmla="*/ 606525 h 606829"/>
                <a:gd name="connsiteX9" fmla="*/ 51523 w 160455"/>
                <a:gd name="connsiteY9" fmla="*/ 441425 h 606829"/>
                <a:gd name="connsiteX10" fmla="*/ 159473 w 160455"/>
                <a:gd name="connsiteY10" fmla="*/ 590650 h 606829"/>
                <a:gd name="connsiteX11" fmla="*/ 105498 w 160455"/>
                <a:gd name="connsiteY11" fmla="*/ 403325 h 606829"/>
                <a:gd name="connsiteX12" fmla="*/ 115023 w 160455"/>
                <a:gd name="connsiteY12" fmla="*/ 222350 h 606829"/>
                <a:gd name="connsiteX13" fmla="*/ 83273 w 160455"/>
                <a:gd name="connsiteY13" fmla="*/ 168375 h 606829"/>
                <a:gd name="connsiteX14" fmla="*/ 95973 w 160455"/>
                <a:gd name="connsiteY14" fmla="*/ 308075 h 606829"/>
                <a:gd name="connsiteX15" fmla="*/ 13423 w 160455"/>
                <a:gd name="connsiteY15" fmla="*/ 187425 h 606829"/>
                <a:gd name="connsiteX16" fmla="*/ 723 w 160455"/>
                <a:gd name="connsiteY16" fmla="*/ 266800 h 606829"/>
                <a:gd name="connsiteX17" fmla="*/ 13423 w 160455"/>
                <a:gd name="connsiteY17" fmla="*/ 100 h 60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455" h="606829">
                  <a:moveTo>
                    <a:pt x="13423" y="100"/>
                  </a:moveTo>
                  <a:cubicBezTo>
                    <a:pt x="22419" y="5921"/>
                    <a:pt x="42527" y="266271"/>
                    <a:pt x="54698" y="301725"/>
                  </a:cubicBezTo>
                  <a:cubicBezTo>
                    <a:pt x="66869" y="337179"/>
                    <a:pt x="83802" y="196421"/>
                    <a:pt x="86448" y="212825"/>
                  </a:cubicBezTo>
                  <a:cubicBezTo>
                    <a:pt x="89094" y="229229"/>
                    <a:pt x="63165" y="402796"/>
                    <a:pt x="70573" y="400150"/>
                  </a:cubicBezTo>
                  <a:cubicBezTo>
                    <a:pt x="77981" y="397504"/>
                    <a:pt x="125077" y="205946"/>
                    <a:pt x="130898" y="196950"/>
                  </a:cubicBezTo>
                  <a:cubicBezTo>
                    <a:pt x="136719" y="187954"/>
                    <a:pt x="106027" y="294846"/>
                    <a:pt x="105498" y="346175"/>
                  </a:cubicBezTo>
                  <a:cubicBezTo>
                    <a:pt x="104969" y="397504"/>
                    <a:pt x="121902" y="497517"/>
                    <a:pt x="127723" y="504925"/>
                  </a:cubicBezTo>
                  <a:cubicBezTo>
                    <a:pt x="133544" y="512333"/>
                    <a:pt x="139894" y="373692"/>
                    <a:pt x="140423" y="390625"/>
                  </a:cubicBezTo>
                  <a:cubicBezTo>
                    <a:pt x="140952" y="407558"/>
                    <a:pt x="145715" y="598058"/>
                    <a:pt x="130898" y="606525"/>
                  </a:cubicBezTo>
                  <a:cubicBezTo>
                    <a:pt x="116081" y="614992"/>
                    <a:pt x="46761" y="444071"/>
                    <a:pt x="51523" y="441425"/>
                  </a:cubicBezTo>
                  <a:cubicBezTo>
                    <a:pt x="56285" y="438779"/>
                    <a:pt x="150477" y="597000"/>
                    <a:pt x="159473" y="590650"/>
                  </a:cubicBezTo>
                  <a:cubicBezTo>
                    <a:pt x="168469" y="584300"/>
                    <a:pt x="112906" y="464708"/>
                    <a:pt x="105498" y="403325"/>
                  </a:cubicBezTo>
                  <a:cubicBezTo>
                    <a:pt x="98090" y="341942"/>
                    <a:pt x="118727" y="261508"/>
                    <a:pt x="115023" y="222350"/>
                  </a:cubicBezTo>
                  <a:cubicBezTo>
                    <a:pt x="111319" y="183192"/>
                    <a:pt x="86448" y="154088"/>
                    <a:pt x="83273" y="168375"/>
                  </a:cubicBezTo>
                  <a:cubicBezTo>
                    <a:pt x="80098" y="182662"/>
                    <a:pt x="107615" y="304900"/>
                    <a:pt x="95973" y="308075"/>
                  </a:cubicBezTo>
                  <a:cubicBezTo>
                    <a:pt x="84331" y="311250"/>
                    <a:pt x="29298" y="194304"/>
                    <a:pt x="13423" y="187425"/>
                  </a:cubicBezTo>
                  <a:cubicBezTo>
                    <a:pt x="-2452" y="180546"/>
                    <a:pt x="-335" y="291671"/>
                    <a:pt x="723" y="266800"/>
                  </a:cubicBezTo>
                  <a:cubicBezTo>
                    <a:pt x="1781" y="241929"/>
                    <a:pt x="4427" y="-5721"/>
                    <a:pt x="13423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7E96E896-E5FC-7D18-883C-E136C2A92686}"/>
                </a:ext>
              </a:extLst>
            </p:cNvPr>
            <p:cNvSpPr/>
            <p:nvPr/>
          </p:nvSpPr>
          <p:spPr>
            <a:xfrm>
              <a:off x="8076451" y="2617102"/>
              <a:ext cx="289960" cy="482950"/>
            </a:xfrm>
            <a:custGeom>
              <a:avLst/>
              <a:gdLst>
                <a:gd name="connsiteX0" fmla="*/ 3924 w 289960"/>
                <a:gd name="connsiteY0" fmla="*/ 2273 h 482950"/>
                <a:gd name="connsiteX1" fmla="*/ 235699 w 289960"/>
                <a:gd name="connsiteY1" fmla="*/ 164198 h 482950"/>
                <a:gd name="connsiteX2" fmla="*/ 95999 w 289960"/>
                <a:gd name="connsiteY2" fmla="*/ 75298 h 482950"/>
                <a:gd name="connsiteX3" fmla="*/ 76949 w 289960"/>
                <a:gd name="connsiteY3" fmla="*/ 170548 h 482950"/>
                <a:gd name="connsiteX4" fmla="*/ 162674 w 289960"/>
                <a:gd name="connsiteY4" fmla="*/ 364223 h 482950"/>
                <a:gd name="connsiteX5" fmla="*/ 86474 w 289960"/>
                <a:gd name="connsiteY5" fmla="*/ 278498 h 482950"/>
                <a:gd name="connsiteX6" fmla="*/ 289674 w 289960"/>
                <a:gd name="connsiteY6" fmla="*/ 481698 h 482950"/>
                <a:gd name="connsiteX7" fmla="*/ 130924 w 289960"/>
                <a:gd name="connsiteY7" fmla="*/ 348348 h 482950"/>
                <a:gd name="connsiteX8" fmla="*/ 124574 w 289960"/>
                <a:gd name="connsiteY8" fmla="*/ 40373 h 482950"/>
                <a:gd name="connsiteX9" fmla="*/ 99174 w 289960"/>
                <a:gd name="connsiteY9" fmla="*/ 218173 h 482950"/>
                <a:gd name="connsiteX10" fmla="*/ 92824 w 289960"/>
                <a:gd name="connsiteY10" fmla="*/ 122923 h 482950"/>
                <a:gd name="connsiteX11" fmla="*/ 89649 w 289960"/>
                <a:gd name="connsiteY11" fmla="*/ 72123 h 482950"/>
                <a:gd name="connsiteX12" fmla="*/ 3924 w 289960"/>
                <a:gd name="connsiteY12" fmla="*/ 2273 h 48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960" h="482950">
                  <a:moveTo>
                    <a:pt x="3924" y="2273"/>
                  </a:moveTo>
                  <a:cubicBezTo>
                    <a:pt x="28266" y="17619"/>
                    <a:pt x="220353" y="152027"/>
                    <a:pt x="235699" y="164198"/>
                  </a:cubicBezTo>
                  <a:cubicBezTo>
                    <a:pt x="251045" y="176369"/>
                    <a:pt x="122457" y="74240"/>
                    <a:pt x="95999" y="75298"/>
                  </a:cubicBezTo>
                  <a:cubicBezTo>
                    <a:pt x="69541" y="76356"/>
                    <a:pt x="65837" y="122394"/>
                    <a:pt x="76949" y="170548"/>
                  </a:cubicBezTo>
                  <a:cubicBezTo>
                    <a:pt x="88062" y="218702"/>
                    <a:pt x="161087" y="346231"/>
                    <a:pt x="162674" y="364223"/>
                  </a:cubicBezTo>
                  <a:cubicBezTo>
                    <a:pt x="164262" y="382215"/>
                    <a:pt x="65307" y="258919"/>
                    <a:pt x="86474" y="278498"/>
                  </a:cubicBezTo>
                  <a:cubicBezTo>
                    <a:pt x="107641" y="298077"/>
                    <a:pt x="282266" y="470056"/>
                    <a:pt x="289674" y="481698"/>
                  </a:cubicBezTo>
                  <a:cubicBezTo>
                    <a:pt x="297082" y="493340"/>
                    <a:pt x="158441" y="421902"/>
                    <a:pt x="130924" y="348348"/>
                  </a:cubicBezTo>
                  <a:cubicBezTo>
                    <a:pt x="103407" y="274794"/>
                    <a:pt x="129866" y="62069"/>
                    <a:pt x="124574" y="40373"/>
                  </a:cubicBezTo>
                  <a:cubicBezTo>
                    <a:pt x="119282" y="18677"/>
                    <a:pt x="104466" y="204415"/>
                    <a:pt x="99174" y="218173"/>
                  </a:cubicBezTo>
                  <a:cubicBezTo>
                    <a:pt x="93882" y="231931"/>
                    <a:pt x="94412" y="147265"/>
                    <a:pt x="92824" y="122923"/>
                  </a:cubicBezTo>
                  <a:cubicBezTo>
                    <a:pt x="91237" y="98581"/>
                    <a:pt x="103407" y="90644"/>
                    <a:pt x="89649" y="72123"/>
                  </a:cubicBezTo>
                  <a:cubicBezTo>
                    <a:pt x="75891" y="53602"/>
                    <a:pt x="-20418" y="-13073"/>
                    <a:pt x="3924" y="2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D3AA7D38-6195-49BF-5333-A1E81C500F11}"/>
                </a:ext>
              </a:extLst>
            </p:cNvPr>
            <p:cNvSpPr/>
            <p:nvPr/>
          </p:nvSpPr>
          <p:spPr>
            <a:xfrm>
              <a:off x="7381787" y="3263538"/>
              <a:ext cx="166539" cy="305163"/>
            </a:xfrm>
            <a:custGeom>
              <a:avLst/>
              <a:gdLst>
                <a:gd name="connsiteX0" fmla="*/ 320 w 166539"/>
                <a:gd name="connsiteY0" fmla="*/ 52 h 305163"/>
                <a:gd name="connsiteX1" fmla="*/ 89530 w 166539"/>
                <a:gd name="connsiteY1" fmla="*/ 133867 h 305163"/>
                <a:gd name="connsiteX2" fmla="*/ 59793 w 166539"/>
                <a:gd name="connsiteY2" fmla="*/ 304852 h 305163"/>
                <a:gd name="connsiteX3" fmla="*/ 163872 w 166539"/>
                <a:gd name="connsiteY3" fmla="*/ 89262 h 305163"/>
                <a:gd name="connsiteX4" fmla="*/ 126701 w 166539"/>
                <a:gd name="connsiteY4" fmla="*/ 148735 h 305163"/>
                <a:gd name="connsiteX5" fmla="*/ 320 w 166539"/>
                <a:gd name="connsiteY5" fmla="*/ 52 h 30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539" h="305163">
                  <a:moveTo>
                    <a:pt x="320" y="52"/>
                  </a:moveTo>
                  <a:cubicBezTo>
                    <a:pt x="-5875" y="-2426"/>
                    <a:pt x="79618" y="83067"/>
                    <a:pt x="89530" y="133867"/>
                  </a:cubicBezTo>
                  <a:cubicBezTo>
                    <a:pt x="99442" y="184667"/>
                    <a:pt x="47403" y="312286"/>
                    <a:pt x="59793" y="304852"/>
                  </a:cubicBezTo>
                  <a:cubicBezTo>
                    <a:pt x="72183" y="297418"/>
                    <a:pt x="152721" y="115281"/>
                    <a:pt x="163872" y="89262"/>
                  </a:cubicBezTo>
                  <a:cubicBezTo>
                    <a:pt x="175023" y="63243"/>
                    <a:pt x="149004" y="159886"/>
                    <a:pt x="126701" y="148735"/>
                  </a:cubicBezTo>
                  <a:cubicBezTo>
                    <a:pt x="104399" y="137584"/>
                    <a:pt x="6515" y="2530"/>
                    <a:pt x="320" y="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6CB77FE8-DFD2-E904-10E4-1B6930E6989D}"/>
                </a:ext>
              </a:extLst>
            </p:cNvPr>
            <p:cNvSpPr/>
            <p:nvPr/>
          </p:nvSpPr>
          <p:spPr>
            <a:xfrm>
              <a:off x="8993473" y="3101048"/>
              <a:ext cx="199132" cy="1293025"/>
            </a:xfrm>
            <a:custGeom>
              <a:avLst/>
              <a:gdLst>
                <a:gd name="connsiteX0" fmla="*/ 1844 w 199132"/>
                <a:gd name="connsiteY0" fmla="*/ 132806 h 1293025"/>
                <a:gd name="connsiteX1" fmla="*/ 195132 w 199132"/>
                <a:gd name="connsiteY1" fmla="*/ 697801 h 1293025"/>
                <a:gd name="connsiteX2" fmla="*/ 135659 w 199132"/>
                <a:gd name="connsiteY2" fmla="*/ 445040 h 1293025"/>
                <a:gd name="connsiteX3" fmla="*/ 172829 w 199132"/>
                <a:gd name="connsiteY3" fmla="*/ 1292532 h 1293025"/>
                <a:gd name="connsiteX4" fmla="*/ 120790 w 199132"/>
                <a:gd name="connsiteY4" fmla="*/ 571420 h 1293025"/>
                <a:gd name="connsiteX5" fmla="*/ 91054 w 199132"/>
                <a:gd name="connsiteY5" fmla="*/ 801879 h 1293025"/>
                <a:gd name="connsiteX6" fmla="*/ 128225 w 199132"/>
                <a:gd name="connsiteY6" fmla="*/ 13859 h 1293025"/>
                <a:gd name="connsiteX7" fmla="*/ 98488 w 199132"/>
                <a:gd name="connsiteY7" fmla="*/ 288923 h 1293025"/>
                <a:gd name="connsiteX8" fmla="*/ 1844 w 199132"/>
                <a:gd name="connsiteY8" fmla="*/ 132806 h 129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" h="1293025">
                  <a:moveTo>
                    <a:pt x="1844" y="132806"/>
                  </a:moveTo>
                  <a:cubicBezTo>
                    <a:pt x="17951" y="200952"/>
                    <a:pt x="172829" y="645762"/>
                    <a:pt x="195132" y="697801"/>
                  </a:cubicBezTo>
                  <a:cubicBezTo>
                    <a:pt x="217435" y="749840"/>
                    <a:pt x="139376" y="345918"/>
                    <a:pt x="135659" y="445040"/>
                  </a:cubicBezTo>
                  <a:cubicBezTo>
                    <a:pt x="131942" y="544162"/>
                    <a:pt x="175307" y="1271469"/>
                    <a:pt x="172829" y="1292532"/>
                  </a:cubicBezTo>
                  <a:cubicBezTo>
                    <a:pt x="170351" y="1313595"/>
                    <a:pt x="134419" y="653195"/>
                    <a:pt x="120790" y="571420"/>
                  </a:cubicBezTo>
                  <a:cubicBezTo>
                    <a:pt x="107161" y="489645"/>
                    <a:pt x="89815" y="894806"/>
                    <a:pt x="91054" y="801879"/>
                  </a:cubicBezTo>
                  <a:cubicBezTo>
                    <a:pt x="92293" y="708952"/>
                    <a:pt x="126986" y="99352"/>
                    <a:pt x="128225" y="13859"/>
                  </a:cubicBezTo>
                  <a:cubicBezTo>
                    <a:pt x="129464" y="-71634"/>
                    <a:pt x="117074" y="265382"/>
                    <a:pt x="98488" y="288923"/>
                  </a:cubicBezTo>
                  <a:cubicBezTo>
                    <a:pt x="79903" y="312465"/>
                    <a:pt x="-14263" y="64660"/>
                    <a:pt x="1844" y="1328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8638F4E4-1039-7DFB-3F41-6A8D2194AA2E}"/>
                </a:ext>
              </a:extLst>
            </p:cNvPr>
            <p:cNvSpPr/>
            <p:nvPr/>
          </p:nvSpPr>
          <p:spPr>
            <a:xfrm>
              <a:off x="7278021" y="3313188"/>
              <a:ext cx="267886" cy="624296"/>
            </a:xfrm>
            <a:custGeom>
              <a:avLst/>
              <a:gdLst>
                <a:gd name="connsiteX0" fmla="*/ 267638 w 267886"/>
                <a:gd name="connsiteY0" fmla="*/ 2441 h 624296"/>
                <a:gd name="connsiteX1" fmla="*/ 104086 w 267886"/>
                <a:gd name="connsiteY1" fmla="*/ 612041 h 624296"/>
                <a:gd name="connsiteX2" fmla="*/ 156125 w 267886"/>
                <a:gd name="connsiteY2" fmla="*/ 426188 h 624296"/>
                <a:gd name="connsiteX3" fmla="*/ 8 w 267886"/>
                <a:gd name="connsiteY3" fmla="*/ 619475 h 624296"/>
                <a:gd name="connsiteX4" fmla="*/ 163559 w 267886"/>
                <a:gd name="connsiteY4" fmla="*/ 374149 h 624296"/>
                <a:gd name="connsiteX5" fmla="*/ 141257 w 267886"/>
                <a:gd name="connsiteY5" fmla="*/ 396451 h 624296"/>
                <a:gd name="connsiteX6" fmla="*/ 267638 w 267886"/>
                <a:gd name="connsiteY6" fmla="*/ 2441 h 62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886" h="624296">
                  <a:moveTo>
                    <a:pt x="267638" y="2441"/>
                  </a:moveTo>
                  <a:cubicBezTo>
                    <a:pt x="261443" y="38373"/>
                    <a:pt x="122672" y="541416"/>
                    <a:pt x="104086" y="612041"/>
                  </a:cubicBezTo>
                  <a:cubicBezTo>
                    <a:pt x="85500" y="682666"/>
                    <a:pt x="173471" y="424949"/>
                    <a:pt x="156125" y="426188"/>
                  </a:cubicBezTo>
                  <a:cubicBezTo>
                    <a:pt x="138779" y="427427"/>
                    <a:pt x="-1231" y="628148"/>
                    <a:pt x="8" y="619475"/>
                  </a:cubicBezTo>
                  <a:cubicBezTo>
                    <a:pt x="1247" y="610802"/>
                    <a:pt x="140018" y="411320"/>
                    <a:pt x="163559" y="374149"/>
                  </a:cubicBezTo>
                  <a:cubicBezTo>
                    <a:pt x="187100" y="336978"/>
                    <a:pt x="120194" y="454685"/>
                    <a:pt x="141257" y="396451"/>
                  </a:cubicBezTo>
                  <a:cubicBezTo>
                    <a:pt x="162320" y="338217"/>
                    <a:pt x="273833" y="-33491"/>
                    <a:pt x="267638" y="2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220EF8A-F145-A5EC-50E0-D0822E83282F}"/>
                </a:ext>
              </a:extLst>
            </p:cNvPr>
            <p:cNvSpPr/>
            <p:nvPr/>
          </p:nvSpPr>
          <p:spPr>
            <a:xfrm>
              <a:off x="8623488" y="3107073"/>
              <a:ext cx="260323" cy="416733"/>
            </a:xfrm>
            <a:custGeom>
              <a:avLst/>
              <a:gdLst>
                <a:gd name="connsiteX0" fmla="*/ 260317 w 260323"/>
                <a:gd name="connsiteY0" fmla="*/ 400 h 416733"/>
                <a:gd name="connsiteX1" fmla="*/ 59595 w 260323"/>
                <a:gd name="connsiteY1" fmla="*/ 253161 h 416733"/>
                <a:gd name="connsiteX2" fmla="*/ 111634 w 260323"/>
                <a:gd name="connsiteY2" fmla="*/ 178820 h 416733"/>
                <a:gd name="connsiteX3" fmla="*/ 122 w 260323"/>
                <a:gd name="connsiteY3" fmla="*/ 416712 h 416733"/>
                <a:gd name="connsiteX4" fmla="*/ 89332 w 260323"/>
                <a:gd name="connsiteY4" fmla="*/ 163951 h 416733"/>
                <a:gd name="connsiteX5" fmla="*/ 67029 w 260323"/>
                <a:gd name="connsiteY5" fmla="*/ 193688 h 416733"/>
                <a:gd name="connsiteX6" fmla="*/ 260317 w 260323"/>
                <a:gd name="connsiteY6" fmla="*/ 400 h 41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323" h="416733">
                  <a:moveTo>
                    <a:pt x="260317" y="400"/>
                  </a:moveTo>
                  <a:cubicBezTo>
                    <a:pt x="259078" y="10312"/>
                    <a:pt x="84375" y="223424"/>
                    <a:pt x="59595" y="253161"/>
                  </a:cubicBezTo>
                  <a:cubicBezTo>
                    <a:pt x="34815" y="282898"/>
                    <a:pt x="121546" y="151562"/>
                    <a:pt x="111634" y="178820"/>
                  </a:cubicBezTo>
                  <a:cubicBezTo>
                    <a:pt x="101722" y="206078"/>
                    <a:pt x="3839" y="419190"/>
                    <a:pt x="122" y="416712"/>
                  </a:cubicBezTo>
                  <a:cubicBezTo>
                    <a:pt x="-3595" y="414234"/>
                    <a:pt x="78181" y="201122"/>
                    <a:pt x="89332" y="163951"/>
                  </a:cubicBezTo>
                  <a:cubicBezTo>
                    <a:pt x="100483" y="126780"/>
                    <a:pt x="37293" y="219707"/>
                    <a:pt x="67029" y="193688"/>
                  </a:cubicBezTo>
                  <a:cubicBezTo>
                    <a:pt x="96765" y="167669"/>
                    <a:pt x="261556" y="-9512"/>
                    <a:pt x="260317" y="4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1172F695-0A54-FF2E-3215-C6EAFD1E37AA}"/>
                </a:ext>
              </a:extLst>
            </p:cNvPr>
            <p:cNvSpPr/>
            <p:nvPr/>
          </p:nvSpPr>
          <p:spPr>
            <a:xfrm>
              <a:off x="8839163" y="3813664"/>
              <a:ext cx="158093" cy="750914"/>
            </a:xfrm>
            <a:custGeom>
              <a:avLst/>
              <a:gdLst>
                <a:gd name="connsiteX0" fmla="*/ 37 w 158093"/>
                <a:gd name="connsiteY0" fmla="*/ 53 h 750914"/>
                <a:gd name="connsiteX1" fmla="*/ 141286 w 158093"/>
                <a:gd name="connsiteY1" fmla="*/ 416365 h 750914"/>
                <a:gd name="connsiteX2" fmla="*/ 126417 w 158093"/>
                <a:gd name="connsiteY2" fmla="*/ 304853 h 750914"/>
                <a:gd name="connsiteX3" fmla="*/ 118983 w 158093"/>
                <a:gd name="connsiteY3" fmla="*/ 750902 h 750914"/>
                <a:gd name="connsiteX4" fmla="*/ 111549 w 158093"/>
                <a:gd name="connsiteY4" fmla="*/ 319721 h 750914"/>
                <a:gd name="connsiteX5" fmla="*/ 156154 w 158093"/>
                <a:gd name="connsiteY5" fmla="*/ 386629 h 750914"/>
                <a:gd name="connsiteX6" fmla="*/ 37 w 158093"/>
                <a:gd name="connsiteY6" fmla="*/ 53 h 75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93" h="750914">
                  <a:moveTo>
                    <a:pt x="37" y="53"/>
                  </a:moveTo>
                  <a:cubicBezTo>
                    <a:pt x="-2441" y="5009"/>
                    <a:pt x="120223" y="365565"/>
                    <a:pt x="141286" y="416365"/>
                  </a:cubicBezTo>
                  <a:cubicBezTo>
                    <a:pt x="162349" y="467165"/>
                    <a:pt x="130134" y="249097"/>
                    <a:pt x="126417" y="304853"/>
                  </a:cubicBezTo>
                  <a:cubicBezTo>
                    <a:pt x="122700" y="360609"/>
                    <a:pt x="121461" y="748424"/>
                    <a:pt x="118983" y="750902"/>
                  </a:cubicBezTo>
                  <a:cubicBezTo>
                    <a:pt x="116505" y="753380"/>
                    <a:pt x="105354" y="380433"/>
                    <a:pt x="111549" y="319721"/>
                  </a:cubicBezTo>
                  <a:cubicBezTo>
                    <a:pt x="117744" y="259009"/>
                    <a:pt x="168544" y="436190"/>
                    <a:pt x="156154" y="386629"/>
                  </a:cubicBezTo>
                  <a:cubicBezTo>
                    <a:pt x="143764" y="337068"/>
                    <a:pt x="2515" y="-4903"/>
                    <a:pt x="37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529E350D-8C1B-A243-37CD-C0C335E39C9E}"/>
                </a:ext>
              </a:extLst>
            </p:cNvPr>
            <p:cNvSpPr/>
            <p:nvPr/>
          </p:nvSpPr>
          <p:spPr>
            <a:xfrm>
              <a:off x="7157607" y="1761763"/>
              <a:ext cx="581339" cy="580269"/>
            </a:xfrm>
            <a:custGeom>
              <a:avLst/>
              <a:gdLst>
                <a:gd name="connsiteX0" fmla="*/ 217066 w 581339"/>
                <a:gd name="connsiteY0" fmla="*/ 130 h 580269"/>
                <a:gd name="connsiteX1" fmla="*/ 60949 w 581339"/>
                <a:gd name="connsiteY1" fmla="*/ 379271 h 580269"/>
                <a:gd name="connsiteX2" fmla="*/ 83252 w 581339"/>
                <a:gd name="connsiteY2" fmla="*/ 297496 h 580269"/>
                <a:gd name="connsiteX3" fmla="*/ 328578 w 581339"/>
                <a:gd name="connsiteY3" fmla="*/ 513086 h 580269"/>
                <a:gd name="connsiteX4" fmla="*/ 395486 w 581339"/>
                <a:gd name="connsiteY4" fmla="*/ 431310 h 580269"/>
                <a:gd name="connsiteX5" fmla="*/ 581339 w 581339"/>
                <a:gd name="connsiteY5" fmla="*/ 579993 h 580269"/>
                <a:gd name="connsiteX6" fmla="*/ 395486 w 581339"/>
                <a:gd name="connsiteY6" fmla="*/ 386705 h 580269"/>
                <a:gd name="connsiteX7" fmla="*/ 306276 w 581339"/>
                <a:gd name="connsiteY7" fmla="*/ 238022 h 580269"/>
                <a:gd name="connsiteX8" fmla="*/ 402920 w 581339"/>
                <a:gd name="connsiteY8" fmla="*/ 416442 h 580269"/>
                <a:gd name="connsiteX9" fmla="*/ 246803 w 581339"/>
                <a:gd name="connsiteY9" fmla="*/ 409008 h 580269"/>
                <a:gd name="connsiteX10" fmla="*/ 90686 w 581339"/>
                <a:gd name="connsiteY10" fmla="*/ 312364 h 580269"/>
                <a:gd name="connsiteX11" fmla="*/ 31213 w 581339"/>
                <a:gd name="connsiteY11" fmla="*/ 312364 h 580269"/>
                <a:gd name="connsiteX12" fmla="*/ 1476 w 581339"/>
                <a:gd name="connsiteY12" fmla="*/ 163681 h 580269"/>
                <a:gd name="connsiteX13" fmla="*/ 75817 w 581339"/>
                <a:gd name="connsiteY13" fmla="*/ 394139 h 580269"/>
                <a:gd name="connsiteX14" fmla="*/ 135291 w 581339"/>
                <a:gd name="connsiteY14" fmla="*/ 171115 h 580269"/>
                <a:gd name="connsiteX15" fmla="*/ 8910 w 581339"/>
                <a:gd name="connsiteY15" fmla="*/ 334666 h 580269"/>
                <a:gd name="connsiteX16" fmla="*/ 217066 w 581339"/>
                <a:gd name="connsiteY16" fmla="*/ 130 h 58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1339" h="580269">
                  <a:moveTo>
                    <a:pt x="217066" y="130"/>
                  </a:moveTo>
                  <a:cubicBezTo>
                    <a:pt x="225739" y="7564"/>
                    <a:pt x="83251" y="329710"/>
                    <a:pt x="60949" y="379271"/>
                  </a:cubicBezTo>
                  <a:cubicBezTo>
                    <a:pt x="38647" y="428832"/>
                    <a:pt x="38647" y="275194"/>
                    <a:pt x="83252" y="297496"/>
                  </a:cubicBezTo>
                  <a:cubicBezTo>
                    <a:pt x="127857" y="319799"/>
                    <a:pt x="276539" y="490784"/>
                    <a:pt x="328578" y="513086"/>
                  </a:cubicBezTo>
                  <a:cubicBezTo>
                    <a:pt x="380617" y="535388"/>
                    <a:pt x="353359" y="420159"/>
                    <a:pt x="395486" y="431310"/>
                  </a:cubicBezTo>
                  <a:cubicBezTo>
                    <a:pt x="437613" y="442461"/>
                    <a:pt x="581339" y="587427"/>
                    <a:pt x="581339" y="579993"/>
                  </a:cubicBezTo>
                  <a:cubicBezTo>
                    <a:pt x="581339" y="572559"/>
                    <a:pt x="441330" y="443700"/>
                    <a:pt x="395486" y="386705"/>
                  </a:cubicBezTo>
                  <a:cubicBezTo>
                    <a:pt x="349642" y="329710"/>
                    <a:pt x="305037" y="233066"/>
                    <a:pt x="306276" y="238022"/>
                  </a:cubicBezTo>
                  <a:cubicBezTo>
                    <a:pt x="307515" y="242978"/>
                    <a:pt x="412832" y="387944"/>
                    <a:pt x="402920" y="416442"/>
                  </a:cubicBezTo>
                  <a:cubicBezTo>
                    <a:pt x="393008" y="444940"/>
                    <a:pt x="298842" y="426354"/>
                    <a:pt x="246803" y="409008"/>
                  </a:cubicBezTo>
                  <a:cubicBezTo>
                    <a:pt x="194764" y="391662"/>
                    <a:pt x="126618" y="328471"/>
                    <a:pt x="90686" y="312364"/>
                  </a:cubicBezTo>
                  <a:cubicBezTo>
                    <a:pt x="54754" y="296257"/>
                    <a:pt x="46081" y="337144"/>
                    <a:pt x="31213" y="312364"/>
                  </a:cubicBezTo>
                  <a:cubicBezTo>
                    <a:pt x="16345" y="287584"/>
                    <a:pt x="-5958" y="150052"/>
                    <a:pt x="1476" y="163681"/>
                  </a:cubicBezTo>
                  <a:cubicBezTo>
                    <a:pt x="8910" y="177310"/>
                    <a:pt x="53515" y="392900"/>
                    <a:pt x="75817" y="394139"/>
                  </a:cubicBezTo>
                  <a:cubicBezTo>
                    <a:pt x="98119" y="395378"/>
                    <a:pt x="146442" y="181027"/>
                    <a:pt x="135291" y="171115"/>
                  </a:cubicBezTo>
                  <a:cubicBezTo>
                    <a:pt x="124140" y="161203"/>
                    <a:pt x="-4719" y="363164"/>
                    <a:pt x="8910" y="334666"/>
                  </a:cubicBezTo>
                  <a:cubicBezTo>
                    <a:pt x="22539" y="306169"/>
                    <a:pt x="208393" y="-7304"/>
                    <a:pt x="217066" y="1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881984F6-4B1C-083F-EED0-AE06912EACEA}"/>
                </a:ext>
              </a:extLst>
            </p:cNvPr>
            <p:cNvSpPr/>
            <p:nvPr/>
          </p:nvSpPr>
          <p:spPr>
            <a:xfrm>
              <a:off x="8095684" y="1588975"/>
              <a:ext cx="1041219" cy="1074623"/>
            </a:xfrm>
            <a:custGeom>
              <a:avLst/>
              <a:gdLst>
                <a:gd name="connsiteX0" fmla="*/ 101 w 1041219"/>
                <a:gd name="connsiteY0" fmla="*/ 381074 h 1074623"/>
                <a:gd name="connsiteX1" fmla="*/ 609701 w 1041219"/>
                <a:gd name="connsiteY1" fmla="*/ 120879 h 1074623"/>
                <a:gd name="connsiteX2" fmla="*/ 401545 w 1041219"/>
                <a:gd name="connsiteY2" fmla="*/ 239825 h 1074623"/>
                <a:gd name="connsiteX3" fmla="*/ 706345 w 1041219"/>
                <a:gd name="connsiteY3" fmla="*/ 418245 h 1074623"/>
                <a:gd name="connsiteX4" fmla="*/ 223126 w 1041219"/>
                <a:gd name="connsiteY4" fmla="*/ 358771 h 1074623"/>
                <a:gd name="connsiteX5" fmla="*/ 609701 w 1041219"/>
                <a:gd name="connsiteY5" fmla="*/ 395942 h 1074623"/>
                <a:gd name="connsiteX6" fmla="*/ 899633 w 1041219"/>
                <a:gd name="connsiteY6" fmla="*/ 589230 h 1074623"/>
                <a:gd name="connsiteX7" fmla="*/ 728648 w 1041219"/>
                <a:gd name="connsiteY7" fmla="*/ 224957 h 1074623"/>
                <a:gd name="connsiteX8" fmla="*/ 914501 w 1041219"/>
                <a:gd name="connsiteY8" fmla="*/ 723045 h 1074623"/>
                <a:gd name="connsiteX9" fmla="*/ 1040882 w 1041219"/>
                <a:gd name="connsiteY9" fmla="*/ 1072449 h 1074623"/>
                <a:gd name="connsiteX10" fmla="*/ 877331 w 1041219"/>
                <a:gd name="connsiteY10" fmla="*/ 559493 h 1074623"/>
                <a:gd name="connsiteX11" fmla="*/ 423848 w 1041219"/>
                <a:gd name="connsiteY11" fmla="*/ 276996 h 1074623"/>
                <a:gd name="connsiteX12" fmla="*/ 208257 w 1041219"/>
                <a:gd name="connsiteY12" fmla="*/ 202654 h 1074623"/>
                <a:gd name="connsiteX13" fmla="*/ 379243 w 1041219"/>
                <a:gd name="connsiteY13" fmla="*/ 1932 h 1074623"/>
                <a:gd name="connsiteX14" fmla="*/ 81877 w 1041219"/>
                <a:gd name="connsiteY14" fmla="*/ 336469 h 1074623"/>
                <a:gd name="connsiteX15" fmla="*/ 431282 w 1041219"/>
                <a:gd name="connsiteY15" fmla="*/ 187786 h 1074623"/>
                <a:gd name="connsiteX16" fmla="*/ 156218 w 1041219"/>
                <a:gd name="connsiteY16" fmla="*/ 262127 h 1074623"/>
                <a:gd name="connsiteX17" fmla="*/ 661740 w 1041219"/>
                <a:gd name="connsiteY17" fmla="*/ 128313 h 1074623"/>
                <a:gd name="connsiteX18" fmla="*/ 101 w 1041219"/>
                <a:gd name="connsiteY18" fmla="*/ 381074 h 107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1219" h="1074623">
                  <a:moveTo>
                    <a:pt x="101" y="381074"/>
                  </a:moveTo>
                  <a:cubicBezTo>
                    <a:pt x="-8572" y="379835"/>
                    <a:pt x="542794" y="144420"/>
                    <a:pt x="609701" y="120879"/>
                  </a:cubicBezTo>
                  <a:cubicBezTo>
                    <a:pt x="676608" y="97338"/>
                    <a:pt x="385438" y="190264"/>
                    <a:pt x="401545" y="239825"/>
                  </a:cubicBezTo>
                  <a:cubicBezTo>
                    <a:pt x="417652" y="289386"/>
                    <a:pt x="736082" y="398421"/>
                    <a:pt x="706345" y="418245"/>
                  </a:cubicBezTo>
                  <a:cubicBezTo>
                    <a:pt x="676608" y="438069"/>
                    <a:pt x="239233" y="362488"/>
                    <a:pt x="223126" y="358771"/>
                  </a:cubicBezTo>
                  <a:cubicBezTo>
                    <a:pt x="207019" y="355054"/>
                    <a:pt x="496950" y="357532"/>
                    <a:pt x="609701" y="395942"/>
                  </a:cubicBezTo>
                  <a:cubicBezTo>
                    <a:pt x="722452" y="434352"/>
                    <a:pt x="879809" y="617727"/>
                    <a:pt x="899633" y="589230"/>
                  </a:cubicBezTo>
                  <a:cubicBezTo>
                    <a:pt x="919457" y="560733"/>
                    <a:pt x="726170" y="202655"/>
                    <a:pt x="728648" y="224957"/>
                  </a:cubicBezTo>
                  <a:cubicBezTo>
                    <a:pt x="731126" y="247259"/>
                    <a:pt x="862462" y="581796"/>
                    <a:pt x="914501" y="723045"/>
                  </a:cubicBezTo>
                  <a:cubicBezTo>
                    <a:pt x="966540" y="864294"/>
                    <a:pt x="1047077" y="1099708"/>
                    <a:pt x="1040882" y="1072449"/>
                  </a:cubicBezTo>
                  <a:cubicBezTo>
                    <a:pt x="1034687" y="1045190"/>
                    <a:pt x="980170" y="692068"/>
                    <a:pt x="877331" y="559493"/>
                  </a:cubicBezTo>
                  <a:cubicBezTo>
                    <a:pt x="774492" y="426918"/>
                    <a:pt x="535360" y="336469"/>
                    <a:pt x="423848" y="276996"/>
                  </a:cubicBezTo>
                  <a:cubicBezTo>
                    <a:pt x="312336" y="217523"/>
                    <a:pt x="215691" y="248498"/>
                    <a:pt x="208257" y="202654"/>
                  </a:cubicBezTo>
                  <a:cubicBezTo>
                    <a:pt x="200823" y="156810"/>
                    <a:pt x="400306" y="-20370"/>
                    <a:pt x="379243" y="1932"/>
                  </a:cubicBezTo>
                  <a:cubicBezTo>
                    <a:pt x="358180" y="24234"/>
                    <a:pt x="73204" y="305493"/>
                    <a:pt x="81877" y="336469"/>
                  </a:cubicBezTo>
                  <a:cubicBezTo>
                    <a:pt x="90550" y="367445"/>
                    <a:pt x="418892" y="200176"/>
                    <a:pt x="431282" y="187786"/>
                  </a:cubicBezTo>
                  <a:cubicBezTo>
                    <a:pt x="443672" y="175396"/>
                    <a:pt x="156218" y="262127"/>
                    <a:pt x="156218" y="262127"/>
                  </a:cubicBezTo>
                  <a:cubicBezTo>
                    <a:pt x="194628" y="252215"/>
                    <a:pt x="684042" y="106010"/>
                    <a:pt x="661740" y="128313"/>
                  </a:cubicBezTo>
                  <a:cubicBezTo>
                    <a:pt x="639438" y="150615"/>
                    <a:pt x="8774" y="382313"/>
                    <a:pt x="101" y="3810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84CE9AAF-C7EA-8E95-F018-03B6A6BA7A26}"/>
                </a:ext>
              </a:extLst>
            </p:cNvPr>
            <p:cNvSpPr/>
            <p:nvPr/>
          </p:nvSpPr>
          <p:spPr>
            <a:xfrm>
              <a:off x="9270361" y="1477562"/>
              <a:ext cx="380733" cy="1481242"/>
            </a:xfrm>
            <a:custGeom>
              <a:avLst/>
              <a:gdLst>
                <a:gd name="connsiteX0" fmla="*/ 19 w 380733"/>
                <a:gd name="connsiteY0" fmla="*/ 1833 h 1481242"/>
                <a:gd name="connsiteX1" fmla="*/ 267649 w 380733"/>
                <a:gd name="connsiteY1" fmla="*/ 708077 h 1481242"/>
                <a:gd name="connsiteX2" fmla="*/ 178439 w 380733"/>
                <a:gd name="connsiteY2" fmla="*/ 641170 h 1481242"/>
                <a:gd name="connsiteX3" fmla="*/ 379161 w 380733"/>
                <a:gd name="connsiteY3" fmla="*/ 1042614 h 1481242"/>
                <a:gd name="connsiteX4" fmla="*/ 275083 w 380733"/>
                <a:gd name="connsiteY4" fmla="*/ 879062 h 1481242"/>
                <a:gd name="connsiteX5" fmla="*/ 334556 w 380733"/>
                <a:gd name="connsiteY5" fmla="*/ 1064916 h 1481242"/>
                <a:gd name="connsiteX6" fmla="*/ 327122 w 380733"/>
                <a:gd name="connsiteY6" fmla="*/ 1481228 h 1481242"/>
                <a:gd name="connsiteX7" fmla="*/ 312254 w 380733"/>
                <a:gd name="connsiteY7" fmla="*/ 1050048 h 1481242"/>
                <a:gd name="connsiteX8" fmla="*/ 252780 w 380733"/>
                <a:gd name="connsiteY8" fmla="*/ 603999 h 1481242"/>
                <a:gd name="connsiteX9" fmla="*/ 252780 w 380733"/>
                <a:gd name="connsiteY9" fmla="*/ 663472 h 1481242"/>
                <a:gd name="connsiteX10" fmla="*/ 275083 w 380733"/>
                <a:gd name="connsiteY10" fmla="*/ 291765 h 1481242"/>
                <a:gd name="connsiteX11" fmla="*/ 223044 w 380733"/>
                <a:gd name="connsiteY11" fmla="*/ 574262 h 1481242"/>
                <a:gd name="connsiteX12" fmla="*/ 185873 w 380733"/>
                <a:gd name="connsiteY12" fmla="*/ 388409 h 1481242"/>
                <a:gd name="connsiteX13" fmla="*/ 282517 w 380733"/>
                <a:gd name="connsiteY13" fmla="*/ 499921 h 1481242"/>
                <a:gd name="connsiteX14" fmla="*/ 19 w 380733"/>
                <a:gd name="connsiteY14" fmla="*/ 1833 h 148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733" h="1481242">
                  <a:moveTo>
                    <a:pt x="19" y="1833"/>
                  </a:moveTo>
                  <a:cubicBezTo>
                    <a:pt x="-2459" y="36526"/>
                    <a:pt x="237912" y="601521"/>
                    <a:pt x="267649" y="708077"/>
                  </a:cubicBezTo>
                  <a:cubicBezTo>
                    <a:pt x="297386" y="814633"/>
                    <a:pt x="159854" y="585414"/>
                    <a:pt x="178439" y="641170"/>
                  </a:cubicBezTo>
                  <a:cubicBezTo>
                    <a:pt x="197024" y="696926"/>
                    <a:pt x="363054" y="1002966"/>
                    <a:pt x="379161" y="1042614"/>
                  </a:cubicBezTo>
                  <a:cubicBezTo>
                    <a:pt x="395268" y="1082262"/>
                    <a:pt x="282517" y="875345"/>
                    <a:pt x="275083" y="879062"/>
                  </a:cubicBezTo>
                  <a:cubicBezTo>
                    <a:pt x="267649" y="882779"/>
                    <a:pt x="325883" y="964555"/>
                    <a:pt x="334556" y="1064916"/>
                  </a:cubicBezTo>
                  <a:cubicBezTo>
                    <a:pt x="343229" y="1165277"/>
                    <a:pt x="330839" y="1483706"/>
                    <a:pt x="327122" y="1481228"/>
                  </a:cubicBezTo>
                  <a:cubicBezTo>
                    <a:pt x="323405" y="1478750"/>
                    <a:pt x="324644" y="1196253"/>
                    <a:pt x="312254" y="1050048"/>
                  </a:cubicBezTo>
                  <a:cubicBezTo>
                    <a:pt x="299864" y="903843"/>
                    <a:pt x="262692" y="668428"/>
                    <a:pt x="252780" y="603999"/>
                  </a:cubicBezTo>
                  <a:cubicBezTo>
                    <a:pt x="242868" y="539570"/>
                    <a:pt x="249063" y="715511"/>
                    <a:pt x="252780" y="663472"/>
                  </a:cubicBezTo>
                  <a:cubicBezTo>
                    <a:pt x="256497" y="611433"/>
                    <a:pt x="280039" y="306633"/>
                    <a:pt x="275083" y="291765"/>
                  </a:cubicBezTo>
                  <a:cubicBezTo>
                    <a:pt x="270127" y="276897"/>
                    <a:pt x="237912" y="558155"/>
                    <a:pt x="223044" y="574262"/>
                  </a:cubicBezTo>
                  <a:cubicBezTo>
                    <a:pt x="208176" y="590369"/>
                    <a:pt x="175961" y="400799"/>
                    <a:pt x="185873" y="388409"/>
                  </a:cubicBezTo>
                  <a:cubicBezTo>
                    <a:pt x="195785" y="376019"/>
                    <a:pt x="311014" y="564350"/>
                    <a:pt x="282517" y="499921"/>
                  </a:cubicBezTo>
                  <a:cubicBezTo>
                    <a:pt x="254020" y="435492"/>
                    <a:pt x="2497" y="-32860"/>
                    <a:pt x="19" y="18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2B88A50D-0769-4464-1575-4C77DA920736}"/>
                </a:ext>
              </a:extLst>
            </p:cNvPr>
            <p:cNvSpPr/>
            <p:nvPr/>
          </p:nvSpPr>
          <p:spPr>
            <a:xfrm>
              <a:off x="7755508" y="1923705"/>
              <a:ext cx="210932" cy="696146"/>
            </a:xfrm>
            <a:custGeom>
              <a:avLst/>
              <a:gdLst>
                <a:gd name="connsiteX0" fmla="*/ 105792 w 210932"/>
                <a:gd name="connsiteY0" fmla="*/ 6695 h 696146"/>
                <a:gd name="connsiteX1" fmla="*/ 39117 w 210932"/>
                <a:gd name="connsiteY1" fmla="*/ 352770 h 696146"/>
                <a:gd name="connsiteX2" fmla="*/ 70867 w 210932"/>
                <a:gd name="connsiteY2" fmla="*/ 273395 h 696146"/>
                <a:gd name="connsiteX3" fmla="*/ 35942 w 210932"/>
                <a:gd name="connsiteY3" fmla="*/ 651220 h 696146"/>
                <a:gd name="connsiteX4" fmla="*/ 96267 w 210932"/>
                <a:gd name="connsiteY4" fmla="*/ 390870 h 696146"/>
                <a:gd name="connsiteX5" fmla="*/ 210567 w 210932"/>
                <a:gd name="connsiteY5" fmla="*/ 695670 h 696146"/>
                <a:gd name="connsiteX6" fmla="*/ 54992 w 210932"/>
                <a:gd name="connsiteY6" fmla="*/ 305145 h 696146"/>
                <a:gd name="connsiteX7" fmla="*/ 20067 w 210932"/>
                <a:gd name="connsiteY7" fmla="*/ 381345 h 696146"/>
                <a:gd name="connsiteX8" fmla="*/ 4192 w 210932"/>
                <a:gd name="connsiteY8" fmla="*/ 143220 h 696146"/>
                <a:gd name="connsiteX9" fmla="*/ 4192 w 210932"/>
                <a:gd name="connsiteY9" fmla="*/ 263870 h 696146"/>
                <a:gd name="connsiteX10" fmla="*/ 51817 w 210932"/>
                <a:gd name="connsiteY10" fmla="*/ 136870 h 696146"/>
                <a:gd name="connsiteX11" fmla="*/ 105792 w 210932"/>
                <a:gd name="connsiteY11" fmla="*/ 6695 h 69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932" h="696146">
                  <a:moveTo>
                    <a:pt x="105792" y="6695"/>
                  </a:moveTo>
                  <a:cubicBezTo>
                    <a:pt x="103675" y="42678"/>
                    <a:pt x="44938" y="308320"/>
                    <a:pt x="39117" y="352770"/>
                  </a:cubicBezTo>
                  <a:cubicBezTo>
                    <a:pt x="33296" y="397220"/>
                    <a:pt x="71396" y="223653"/>
                    <a:pt x="70867" y="273395"/>
                  </a:cubicBezTo>
                  <a:cubicBezTo>
                    <a:pt x="70338" y="323137"/>
                    <a:pt x="31709" y="631641"/>
                    <a:pt x="35942" y="651220"/>
                  </a:cubicBezTo>
                  <a:cubicBezTo>
                    <a:pt x="40175" y="670799"/>
                    <a:pt x="67163" y="383462"/>
                    <a:pt x="96267" y="390870"/>
                  </a:cubicBezTo>
                  <a:cubicBezTo>
                    <a:pt x="125371" y="398278"/>
                    <a:pt x="217446" y="709958"/>
                    <a:pt x="210567" y="695670"/>
                  </a:cubicBezTo>
                  <a:cubicBezTo>
                    <a:pt x="203688" y="681383"/>
                    <a:pt x="86742" y="357532"/>
                    <a:pt x="54992" y="305145"/>
                  </a:cubicBezTo>
                  <a:cubicBezTo>
                    <a:pt x="23242" y="252758"/>
                    <a:pt x="28534" y="408333"/>
                    <a:pt x="20067" y="381345"/>
                  </a:cubicBezTo>
                  <a:cubicBezTo>
                    <a:pt x="11600" y="354357"/>
                    <a:pt x="6838" y="162799"/>
                    <a:pt x="4192" y="143220"/>
                  </a:cubicBezTo>
                  <a:cubicBezTo>
                    <a:pt x="1546" y="123641"/>
                    <a:pt x="-3745" y="264928"/>
                    <a:pt x="4192" y="263870"/>
                  </a:cubicBezTo>
                  <a:cubicBezTo>
                    <a:pt x="12129" y="262812"/>
                    <a:pt x="35413" y="184495"/>
                    <a:pt x="51817" y="136870"/>
                  </a:cubicBezTo>
                  <a:cubicBezTo>
                    <a:pt x="68221" y="89245"/>
                    <a:pt x="107909" y="-29288"/>
                    <a:pt x="105792" y="6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3ABB695E-FF7B-814B-6F02-937973D56D80}"/>
                </a:ext>
              </a:extLst>
            </p:cNvPr>
            <p:cNvSpPr/>
            <p:nvPr/>
          </p:nvSpPr>
          <p:spPr>
            <a:xfrm>
              <a:off x="7918445" y="1942145"/>
              <a:ext cx="161940" cy="686886"/>
            </a:xfrm>
            <a:custGeom>
              <a:avLst/>
              <a:gdLst>
                <a:gd name="connsiteX0" fmla="*/ 161930 w 161940"/>
                <a:gd name="connsiteY0" fmla="*/ 955 h 686886"/>
                <a:gd name="connsiteX1" fmla="*/ 66680 w 161940"/>
                <a:gd name="connsiteY1" fmla="*/ 356555 h 686886"/>
                <a:gd name="connsiteX2" fmla="*/ 60330 w 161940"/>
                <a:gd name="connsiteY2" fmla="*/ 242255 h 686886"/>
                <a:gd name="connsiteX3" fmla="*/ 85730 w 161940"/>
                <a:gd name="connsiteY3" fmla="*/ 528005 h 686886"/>
                <a:gd name="connsiteX4" fmla="*/ 73030 w 161940"/>
                <a:gd name="connsiteY4" fmla="*/ 461330 h 686886"/>
                <a:gd name="connsiteX5" fmla="*/ 120655 w 161940"/>
                <a:gd name="connsiteY5" fmla="*/ 686755 h 686886"/>
                <a:gd name="connsiteX6" fmla="*/ 60330 w 161940"/>
                <a:gd name="connsiteY6" fmla="*/ 489905 h 686886"/>
                <a:gd name="connsiteX7" fmla="*/ 5 w 161940"/>
                <a:gd name="connsiteY7" fmla="*/ 229555 h 686886"/>
                <a:gd name="connsiteX8" fmla="*/ 63505 w 161940"/>
                <a:gd name="connsiteY8" fmla="*/ 429580 h 686886"/>
                <a:gd name="connsiteX9" fmla="*/ 47630 w 161940"/>
                <a:gd name="connsiteY9" fmla="*/ 83505 h 686886"/>
                <a:gd name="connsiteX10" fmla="*/ 73030 w 161940"/>
                <a:gd name="connsiteY10" fmla="*/ 239080 h 686886"/>
                <a:gd name="connsiteX11" fmla="*/ 107955 w 161940"/>
                <a:gd name="connsiteY11" fmla="*/ 140655 h 686886"/>
                <a:gd name="connsiteX12" fmla="*/ 73030 w 161940"/>
                <a:gd name="connsiteY12" fmla="*/ 248605 h 686886"/>
                <a:gd name="connsiteX13" fmla="*/ 161930 w 161940"/>
                <a:gd name="connsiteY13" fmla="*/ 955 h 68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940" h="686886">
                  <a:moveTo>
                    <a:pt x="161930" y="955"/>
                  </a:moveTo>
                  <a:cubicBezTo>
                    <a:pt x="160872" y="18946"/>
                    <a:pt x="83613" y="316338"/>
                    <a:pt x="66680" y="356555"/>
                  </a:cubicBezTo>
                  <a:cubicBezTo>
                    <a:pt x="49747" y="396772"/>
                    <a:pt x="57155" y="213680"/>
                    <a:pt x="60330" y="242255"/>
                  </a:cubicBezTo>
                  <a:cubicBezTo>
                    <a:pt x="63505" y="270830"/>
                    <a:pt x="83613" y="491493"/>
                    <a:pt x="85730" y="528005"/>
                  </a:cubicBezTo>
                  <a:cubicBezTo>
                    <a:pt x="87847" y="564517"/>
                    <a:pt x="67209" y="434872"/>
                    <a:pt x="73030" y="461330"/>
                  </a:cubicBezTo>
                  <a:cubicBezTo>
                    <a:pt x="78851" y="487788"/>
                    <a:pt x="122772" y="681993"/>
                    <a:pt x="120655" y="686755"/>
                  </a:cubicBezTo>
                  <a:cubicBezTo>
                    <a:pt x="118538" y="691517"/>
                    <a:pt x="80438" y="566105"/>
                    <a:pt x="60330" y="489905"/>
                  </a:cubicBezTo>
                  <a:cubicBezTo>
                    <a:pt x="40222" y="413705"/>
                    <a:pt x="-524" y="239609"/>
                    <a:pt x="5" y="229555"/>
                  </a:cubicBezTo>
                  <a:cubicBezTo>
                    <a:pt x="534" y="219501"/>
                    <a:pt x="55568" y="453922"/>
                    <a:pt x="63505" y="429580"/>
                  </a:cubicBezTo>
                  <a:cubicBezTo>
                    <a:pt x="71442" y="405238"/>
                    <a:pt x="46042" y="115255"/>
                    <a:pt x="47630" y="83505"/>
                  </a:cubicBezTo>
                  <a:cubicBezTo>
                    <a:pt x="49218" y="51755"/>
                    <a:pt x="62976" y="229555"/>
                    <a:pt x="73030" y="239080"/>
                  </a:cubicBezTo>
                  <a:cubicBezTo>
                    <a:pt x="83084" y="248605"/>
                    <a:pt x="107955" y="139068"/>
                    <a:pt x="107955" y="140655"/>
                  </a:cubicBezTo>
                  <a:cubicBezTo>
                    <a:pt x="107955" y="142242"/>
                    <a:pt x="64563" y="272417"/>
                    <a:pt x="73030" y="248605"/>
                  </a:cubicBezTo>
                  <a:cubicBezTo>
                    <a:pt x="81497" y="224793"/>
                    <a:pt x="162988" y="-17036"/>
                    <a:pt x="161930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9DA531CF-9BD6-67E7-EDD7-912B138C2025}"/>
                </a:ext>
              </a:extLst>
            </p:cNvPr>
            <p:cNvSpPr/>
            <p:nvPr/>
          </p:nvSpPr>
          <p:spPr>
            <a:xfrm>
              <a:off x="8037989" y="2123954"/>
              <a:ext cx="177616" cy="536266"/>
            </a:xfrm>
            <a:custGeom>
              <a:avLst/>
              <a:gdLst>
                <a:gd name="connsiteX0" fmla="*/ 51911 w 177616"/>
                <a:gd name="connsiteY0" fmla="*/ 121 h 536266"/>
                <a:gd name="connsiteX1" fmla="*/ 13811 w 177616"/>
                <a:gd name="connsiteY1" fmla="*/ 228721 h 536266"/>
                <a:gd name="connsiteX2" fmla="*/ 48736 w 177616"/>
                <a:gd name="connsiteY2" fmla="*/ 317621 h 536266"/>
                <a:gd name="connsiteX3" fmla="*/ 4286 w 177616"/>
                <a:gd name="connsiteY3" fmla="*/ 279521 h 536266"/>
                <a:gd name="connsiteX4" fmla="*/ 175736 w 177616"/>
                <a:gd name="connsiteY4" fmla="*/ 533521 h 536266"/>
                <a:gd name="connsiteX5" fmla="*/ 90011 w 177616"/>
                <a:gd name="connsiteY5" fmla="*/ 406521 h 536266"/>
                <a:gd name="connsiteX6" fmla="*/ 1111 w 177616"/>
                <a:gd name="connsiteY6" fmla="*/ 285871 h 536266"/>
                <a:gd name="connsiteX7" fmla="*/ 105886 w 177616"/>
                <a:gd name="connsiteY7" fmla="*/ 127121 h 536266"/>
                <a:gd name="connsiteX8" fmla="*/ 58261 w 177616"/>
                <a:gd name="connsiteY8" fmla="*/ 212846 h 536266"/>
                <a:gd name="connsiteX9" fmla="*/ 109061 w 177616"/>
                <a:gd name="connsiteY9" fmla="*/ 314446 h 536266"/>
                <a:gd name="connsiteX10" fmla="*/ 51911 w 177616"/>
                <a:gd name="connsiteY10" fmla="*/ 177921 h 536266"/>
                <a:gd name="connsiteX11" fmla="*/ 13811 w 177616"/>
                <a:gd name="connsiteY11" fmla="*/ 196971 h 536266"/>
                <a:gd name="connsiteX12" fmla="*/ 51911 w 177616"/>
                <a:gd name="connsiteY12" fmla="*/ 121 h 53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616" h="536266">
                  <a:moveTo>
                    <a:pt x="51911" y="121"/>
                  </a:moveTo>
                  <a:cubicBezTo>
                    <a:pt x="51911" y="5413"/>
                    <a:pt x="14340" y="175804"/>
                    <a:pt x="13811" y="228721"/>
                  </a:cubicBezTo>
                  <a:cubicBezTo>
                    <a:pt x="13282" y="281638"/>
                    <a:pt x="50323" y="309154"/>
                    <a:pt x="48736" y="317621"/>
                  </a:cubicBezTo>
                  <a:cubicBezTo>
                    <a:pt x="47149" y="326088"/>
                    <a:pt x="-16881" y="243538"/>
                    <a:pt x="4286" y="279521"/>
                  </a:cubicBezTo>
                  <a:cubicBezTo>
                    <a:pt x="25453" y="315504"/>
                    <a:pt x="175736" y="533521"/>
                    <a:pt x="175736" y="533521"/>
                  </a:cubicBezTo>
                  <a:cubicBezTo>
                    <a:pt x="190024" y="554688"/>
                    <a:pt x="119115" y="447796"/>
                    <a:pt x="90011" y="406521"/>
                  </a:cubicBezTo>
                  <a:cubicBezTo>
                    <a:pt x="60907" y="365246"/>
                    <a:pt x="-1535" y="332438"/>
                    <a:pt x="1111" y="285871"/>
                  </a:cubicBezTo>
                  <a:cubicBezTo>
                    <a:pt x="3757" y="239304"/>
                    <a:pt x="96361" y="139292"/>
                    <a:pt x="105886" y="127121"/>
                  </a:cubicBezTo>
                  <a:cubicBezTo>
                    <a:pt x="115411" y="114950"/>
                    <a:pt x="57732" y="181625"/>
                    <a:pt x="58261" y="212846"/>
                  </a:cubicBezTo>
                  <a:cubicBezTo>
                    <a:pt x="58790" y="244067"/>
                    <a:pt x="110119" y="320267"/>
                    <a:pt x="109061" y="314446"/>
                  </a:cubicBezTo>
                  <a:cubicBezTo>
                    <a:pt x="108003" y="308625"/>
                    <a:pt x="67786" y="197500"/>
                    <a:pt x="51911" y="177921"/>
                  </a:cubicBezTo>
                  <a:cubicBezTo>
                    <a:pt x="36036" y="158342"/>
                    <a:pt x="12224" y="229250"/>
                    <a:pt x="13811" y="196971"/>
                  </a:cubicBezTo>
                  <a:cubicBezTo>
                    <a:pt x="15398" y="164692"/>
                    <a:pt x="51911" y="-5171"/>
                    <a:pt x="51911" y="1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CF1F65D0-8523-EEF1-7CAB-7B08C5A5B686}"/>
                </a:ext>
              </a:extLst>
            </p:cNvPr>
            <p:cNvSpPr/>
            <p:nvPr/>
          </p:nvSpPr>
          <p:spPr>
            <a:xfrm>
              <a:off x="6915088" y="2652426"/>
              <a:ext cx="476472" cy="414624"/>
            </a:xfrm>
            <a:custGeom>
              <a:avLst/>
              <a:gdLst>
                <a:gd name="connsiteX0" fmla="*/ 476312 w 476472"/>
                <a:gd name="connsiteY0" fmla="*/ 36799 h 414624"/>
                <a:gd name="connsiteX1" fmla="*/ 161987 w 476472"/>
                <a:gd name="connsiteY1" fmla="*/ 122524 h 414624"/>
                <a:gd name="connsiteX2" fmla="*/ 263587 w 476472"/>
                <a:gd name="connsiteY2" fmla="*/ 81249 h 414624"/>
                <a:gd name="connsiteX3" fmla="*/ 158812 w 476472"/>
                <a:gd name="connsiteY3" fmla="*/ 239999 h 414624"/>
                <a:gd name="connsiteX4" fmla="*/ 190562 w 476472"/>
                <a:gd name="connsiteY4" fmla="*/ 341599 h 414624"/>
                <a:gd name="connsiteX5" fmla="*/ 168337 w 476472"/>
                <a:gd name="connsiteY5" fmla="*/ 322549 h 414624"/>
                <a:gd name="connsiteX6" fmla="*/ 215962 w 476472"/>
                <a:gd name="connsiteY6" fmla="*/ 408274 h 414624"/>
                <a:gd name="connsiteX7" fmla="*/ 158812 w 476472"/>
                <a:gd name="connsiteY7" fmla="*/ 360649 h 414624"/>
                <a:gd name="connsiteX8" fmla="*/ 62 w 476472"/>
                <a:gd name="connsiteY8" fmla="*/ 414624 h 414624"/>
                <a:gd name="connsiteX9" fmla="*/ 139762 w 476472"/>
                <a:gd name="connsiteY9" fmla="*/ 360649 h 414624"/>
                <a:gd name="connsiteX10" fmla="*/ 149287 w 476472"/>
                <a:gd name="connsiteY10" fmla="*/ 281274 h 414624"/>
                <a:gd name="connsiteX11" fmla="*/ 174687 w 476472"/>
                <a:gd name="connsiteY11" fmla="*/ 186024 h 414624"/>
                <a:gd name="connsiteX12" fmla="*/ 146112 w 476472"/>
                <a:gd name="connsiteY12" fmla="*/ 208249 h 414624"/>
                <a:gd name="connsiteX13" fmla="*/ 282637 w 476472"/>
                <a:gd name="connsiteY13" fmla="*/ 1874 h 414624"/>
                <a:gd name="connsiteX14" fmla="*/ 215962 w 476472"/>
                <a:gd name="connsiteY14" fmla="*/ 103474 h 414624"/>
                <a:gd name="connsiteX15" fmla="*/ 336612 w 476472"/>
                <a:gd name="connsiteY15" fmla="*/ 55849 h 414624"/>
                <a:gd name="connsiteX16" fmla="*/ 206437 w 476472"/>
                <a:gd name="connsiteY16" fmla="*/ 100299 h 414624"/>
                <a:gd name="connsiteX17" fmla="*/ 476312 w 476472"/>
                <a:gd name="connsiteY17" fmla="*/ 36799 h 41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472" h="414624">
                  <a:moveTo>
                    <a:pt x="476312" y="36799"/>
                  </a:moveTo>
                  <a:cubicBezTo>
                    <a:pt x="468904" y="40503"/>
                    <a:pt x="197441" y="115116"/>
                    <a:pt x="161987" y="122524"/>
                  </a:cubicBezTo>
                  <a:cubicBezTo>
                    <a:pt x="126533" y="129932"/>
                    <a:pt x="264116" y="61670"/>
                    <a:pt x="263587" y="81249"/>
                  </a:cubicBezTo>
                  <a:cubicBezTo>
                    <a:pt x="263058" y="100828"/>
                    <a:pt x="170983" y="196607"/>
                    <a:pt x="158812" y="239999"/>
                  </a:cubicBezTo>
                  <a:cubicBezTo>
                    <a:pt x="146641" y="283391"/>
                    <a:pt x="188975" y="327841"/>
                    <a:pt x="190562" y="341599"/>
                  </a:cubicBezTo>
                  <a:cubicBezTo>
                    <a:pt x="192149" y="355357"/>
                    <a:pt x="164104" y="311437"/>
                    <a:pt x="168337" y="322549"/>
                  </a:cubicBezTo>
                  <a:cubicBezTo>
                    <a:pt x="172570" y="333662"/>
                    <a:pt x="217549" y="401924"/>
                    <a:pt x="215962" y="408274"/>
                  </a:cubicBezTo>
                  <a:cubicBezTo>
                    <a:pt x="214374" y="414624"/>
                    <a:pt x="194795" y="359591"/>
                    <a:pt x="158812" y="360649"/>
                  </a:cubicBezTo>
                  <a:cubicBezTo>
                    <a:pt x="122829" y="361707"/>
                    <a:pt x="3237" y="414624"/>
                    <a:pt x="62" y="414624"/>
                  </a:cubicBezTo>
                  <a:cubicBezTo>
                    <a:pt x="-3113" y="414624"/>
                    <a:pt x="114891" y="382874"/>
                    <a:pt x="139762" y="360649"/>
                  </a:cubicBezTo>
                  <a:cubicBezTo>
                    <a:pt x="164633" y="338424"/>
                    <a:pt x="143466" y="310378"/>
                    <a:pt x="149287" y="281274"/>
                  </a:cubicBezTo>
                  <a:cubicBezTo>
                    <a:pt x="155108" y="252170"/>
                    <a:pt x="175216" y="198195"/>
                    <a:pt x="174687" y="186024"/>
                  </a:cubicBezTo>
                  <a:cubicBezTo>
                    <a:pt x="174158" y="173853"/>
                    <a:pt x="128120" y="238941"/>
                    <a:pt x="146112" y="208249"/>
                  </a:cubicBezTo>
                  <a:cubicBezTo>
                    <a:pt x="164104" y="177557"/>
                    <a:pt x="270995" y="19336"/>
                    <a:pt x="282637" y="1874"/>
                  </a:cubicBezTo>
                  <a:cubicBezTo>
                    <a:pt x="294279" y="-15588"/>
                    <a:pt x="206966" y="94478"/>
                    <a:pt x="215962" y="103474"/>
                  </a:cubicBezTo>
                  <a:cubicBezTo>
                    <a:pt x="224958" y="112470"/>
                    <a:pt x="336612" y="55849"/>
                    <a:pt x="336612" y="55849"/>
                  </a:cubicBezTo>
                  <a:cubicBezTo>
                    <a:pt x="335025" y="55320"/>
                    <a:pt x="181037" y="101357"/>
                    <a:pt x="206437" y="100299"/>
                  </a:cubicBezTo>
                  <a:cubicBezTo>
                    <a:pt x="231837" y="99241"/>
                    <a:pt x="483720" y="33095"/>
                    <a:pt x="476312" y="367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C17BDA2A-1550-C172-6A81-F9C351553E4B}"/>
                </a:ext>
              </a:extLst>
            </p:cNvPr>
            <p:cNvSpPr/>
            <p:nvPr/>
          </p:nvSpPr>
          <p:spPr>
            <a:xfrm>
              <a:off x="6870689" y="2238374"/>
              <a:ext cx="149251" cy="1185453"/>
            </a:xfrm>
            <a:custGeom>
              <a:avLst/>
              <a:gdLst>
                <a:gd name="connsiteX0" fmla="*/ 11 w 149251"/>
                <a:gd name="connsiteY0" fmla="*/ 457201 h 1185453"/>
                <a:gd name="connsiteX1" fmla="*/ 85736 w 149251"/>
                <a:gd name="connsiteY1" fmla="*/ 612776 h 1185453"/>
                <a:gd name="connsiteX2" fmla="*/ 76211 w 149251"/>
                <a:gd name="connsiteY2" fmla="*/ 762001 h 1185453"/>
                <a:gd name="connsiteX3" fmla="*/ 98436 w 149251"/>
                <a:gd name="connsiteY3" fmla="*/ 688976 h 1185453"/>
                <a:gd name="connsiteX4" fmla="*/ 82561 w 149251"/>
                <a:gd name="connsiteY4" fmla="*/ 895351 h 1185453"/>
                <a:gd name="connsiteX5" fmla="*/ 130186 w 149251"/>
                <a:gd name="connsiteY5" fmla="*/ 736601 h 1185453"/>
                <a:gd name="connsiteX6" fmla="*/ 92086 w 149251"/>
                <a:gd name="connsiteY6" fmla="*/ 1181101 h 1185453"/>
                <a:gd name="connsiteX7" fmla="*/ 120661 w 149251"/>
                <a:gd name="connsiteY7" fmla="*/ 949326 h 1185453"/>
                <a:gd name="connsiteX8" fmla="*/ 79386 w 149251"/>
                <a:gd name="connsiteY8" fmla="*/ 720726 h 1185453"/>
                <a:gd name="connsiteX9" fmla="*/ 85736 w 149251"/>
                <a:gd name="connsiteY9" fmla="*/ 739776 h 1185453"/>
                <a:gd name="connsiteX10" fmla="*/ 149236 w 149251"/>
                <a:gd name="connsiteY10" fmla="*/ 390526 h 1185453"/>
                <a:gd name="connsiteX11" fmla="*/ 79386 w 149251"/>
                <a:gd name="connsiteY11" fmla="*/ 508001 h 1185453"/>
                <a:gd name="connsiteX12" fmla="*/ 104786 w 149251"/>
                <a:gd name="connsiteY12" fmla="*/ 1 h 1185453"/>
                <a:gd name="connsiteX13" fmla="*/ 44461 w 149251"/>
                <a:gd name="connsiteY13" fmla="*/ 514351 h 1185453"/>
                <a:gd name="connsiteX14" fmla="*/ 92086 w 149251"/>
                <a:gd name="connsiteY14" fmla="*/ 571501 h 1185453"/>
                <a:gd name="connsiteX15" fmla="*/ 11 w 149251"/>
                <a:gd name="connsiteY15" fmla="*/ 457201 h 118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9251" h="1185453">
                  <a:moveTo>
                    <a:pt x="11" y="457201"/>
                  </a:moveTo>
                  <a:cubicBezTo>
                    <a:pt x="-1047" y="464080"/>
                    <a:pt x="73036" y="561976"/>
                    <a:pt x="85736" y="612776"/>
                  </a:cubicBezTo>
                  <a:cubicBezTo>
                    <a:pt x="98436" y="663576"/>
                    <a:pt x="74094" y="749301"/>
                    <a:pt x="76211" y="762001"/>
                  </a:cubicBezTo>
                  <a:cubicBezTo>
                    <a:pt x="78328" y="774701"/>
                    <a:pt x="97378" y="666751"/>
                    <a:pt x="98436" y="688976"/>
                  </a:cubicBezTo>
                  <a:cubicBezTo>
                    <a:pt x="99494" y="711201"/>
                    <a:pt x="77269" y="887414"/>
                    <a:pt x="82561" y="895351"/>
                  </a:cubicBezTo>
                  <a:cubicBezTo>
                    <a:pt x="87853" y="903288"/>
                    <a:pt x="128599" y="688976"/>
                    <a:pt x="130186" y="736601"/>
                  </a:cubicBezTo>
                  <a:cubicBezTo>
                    <a:pt x="131773" y="784226"/>
                    <a:pt x="93673" y="1145647"/>
                    <a:pt x="92086" y="1181101"/>
                  </a:cubicBezTo>
                  <a:cubicBezTo>
                    <a:pt x="90499" y="1216555"/>
                    <a:pt x="122778" y="1026055"/>
                    <a:pt x="120661" y="949326"/>
                  </a:cubicBezTo>
                  <a:cubicBezTo>
                    <a:pt x="118544" y="872597"/>
                    <a:pt x="85207" y="755651"/>
                    <a:pt x="79386" y="720726"/>
                  </a:cubicBezTo>
                  <a:cubicBezTo>
                    <a:pt x="73565" y="685801"/>
                    <a:pt x="74094" y="794809"/>
                    <a:pt x="85736" y="739776"/>
                  </a:cubicBezTo>
                  <a:cubicBezTo>
                    <a:pt x="97378" y="684743"/>
                    <a:pt x="150294" y="429155"/>
                    <a:pt x="149236" y="390526"/>
                  </a:cubicBezTo>
                  <a:cubicBezTo>
                    <a:pt x="148178" y="351897"/>
                    <a:pt x="86794" y="573088"/>
                    <a:pt x="79386" y="508001"/>
                  </a:cubicBezTo>
                  <a:cubicBezTo>
                    <a:pt x="71978" y="442914"/>
                    <a:pt x="110607" y="-1057"/>
                    <a:pt x="104786" y="1"/>
                  </a:cubicBezTo>
                  <a:cubicBezTo>
                    <a:pt x="98965" y="1059"/>
                    <a:pt x="46578" y="419101"/>
                    <a:pt x="44461" y="514351"/>
                  </a:cubicBezTo>
                  <a:cubicBezTo>
                    <a:pt x="42344" y="609601"/>
                    <a:pt x="94732" y="582084"/>
                    <a:pt x="92086" y="571501"/>
                  </a:cubicBezTo>
                  <a:cubicBezTo>
                    <a:pt x="89440" y="560918"/>
                    <a:pt x="1069" y="450322"/>
                    <a:pt x="11" y="4572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8628A306-8506-AEC9-0141-1F4EE3EB9044}"/>
                </a:ext>
              </a:extLst>
            </p:cNvPr>
            <p:cNvSpPr/>
            <p:nvPr/>
          </p:nvSpPr>
          <p:spPr>
            <a:xfrm>
              <a:off x="8331195" y="2615364"/>
              <a:ext cx="738040" cy="134186"/>
            </a:xfrm>
            <a:custGeom>
              <a:avLst/>
              <a:gdLst>
                <a:gd name="connsiteX0" fmla="*/ 12705 w 738040"/>
                <a:gd name="connsiteY0" fmla="*/ 836 h 134186"/>
                <a:gd name="connsiteX1" fmla="*/ 660405 w 738040"/>
                <a:gd name="connsiteY1" fmla="*/ 92911 h 134186"/>
                <a:gd name="connsiteX2" fmla="*/ 561980 w 738040"/>
                <a:gd name="connsiteY2" fmla="*/ 77036 h 134186"/>
                <a:gd name="connsiteX3" fmla="*/ 736605 w 738040"/>
                <a:gd name="connsiteY3" fmla="*/ 134186 h 134186"/>
                <a:gd name="connsiteX4" fmla="*/ 628655 w 738040"/>
                <a:gd name="connsiteY4" fmla="*/ 77036 h 134186"/>
                <a:gd name="connsiteX5" fmla="*/ 352430 w 738040"/>
                <a:gd name="connsiteY5" fmla="*/ 4011 h 134186"/>
                <a:gd name="connsiteX6" fmla="*/ 511180 w 738040"/>
                <a:gd name="connsiteY6" fmla="*/ 61161 h 134186"/>
                <a:gd name="connsiteX7" fmla="*/ 361955 w 738040"/>
                <a:gd name="connsiteY7" fmla="*/ 29411 h 134186"/>
                <a:gd name="connsiteX8" fmla="*/ 466730 w 738040"/>
                <a:gd name="connsiteY8" fmla="*/ 89736 h 134186"/>
                <a:gd name="connsiteX9" fmla="*/ 139705 w 738040"/>
                <a:gd name="connsiteY9" fmla="*/ 48461 h 134186"/>
                <a:gd name="connsiteX10" fmla="*/ 88905 w 738040"/>
                <a:gd name="connsiteY10" fmla="*/ 73861 h 134186"/>
                <a:gd name="connsiteX11" fmla="*/ 219080 w 738040"/>
                <a:gd name="connsiteY11" fmla="*/ 48461 h 134186"/>
                <a:gd name="connsiteX12" fmla="*/ 12705 w 738040"/>
                <a:gd name="connsiteY12" fmla="*/ 836 h 13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8040" h="134186">
                  <a:moveTo>
                    <a:pt x="12705" y="836"/>
                  </a:moveTo>
                  <a:cubicBezTo>
                    <a:pt x="86259" y="8244"/>
                    <a:pt x="568859" y="80211"/>
                    <a:pt x="660405" y="92911"/>
                  </a:cubicBezTo>
                  <a:cubicBezTo>
                    <a:pt x="751951" y="105611"/>
                    <a:pt x="549280" y="70157"/>
                    <a:pt x="561980" y="77036"/>
                  </a:cubicBezTo>
                  <a:cubicBezTo>
                    <a:pt x="574680" y="83915"/>
                    <a:pt x="725493" y="134186"/>
                    <a:pt x="736605" y="134186"/>
                  </a:cubicBezTo>
                  <a:cubicBezTo>
                    <a:pt x="747717" y="134186"/>
                    <a:pt x="692684" y="98732"/>
                    <a:pt x="628655" y="77036"/>
                  </a:cubicBezTo>
                  <a:cubicBezTo>
                    <a:pt x="564626" y="55340"/>
                    <a:pt x="372009" y="6657"/>
                    <a:pt x="352430" y="4011"/>
                  </a:cubicBezTo>
                  <a:cubicBezTo>
                    <a:pt x="332851" y="1365"/>
                    <a:pt x="509593" y="56928"/>
                    <a:pt x="511180" y="61161"/>
                  </a:cubicBezTo>
                  <a:cubicBezTo>
                    <a:pt x="512767" y="65394"/>
                    <a:pt x="369363" y="24649"/>
                    <a:pt x="361955" y="29411"/>
                  </a:cubicBezTo>
                  <a:cubicBezTo>
                    <a:pt x="354547" y="34174"/>
                    <a:pt x="503772" y="86561"/>
                    <a:pt x="466730" y="89736"/>
                  </a:cubicBezTo>
                  <a:cubicBezTo>
                    <a:pt x="429688" y="92911"/>
                    <a:pt x="202676" y="51107"/>
                    <a:pt x="139705" y="48461"/>
                  </a:cubicBezTo>
                  <a:cubicBezTo>
                    <a:pt x="76734" y="45815"/>
                    <a:pt x="75676" y="73861"/>
                    <a:pt x="88905" y="73861"/>
                  </a:cubicBezTo>
                  <a:cubicBezTo>
                    <a:pt x="102134" y="73861"/>
                    <a:pt x="229663" y="59573"/>
                    <a:pt x="219080" y="48461"/>
                  </a:cubicBezTo>
                  <a:cubicBezTo>
                    <a:pt x="208497" y="37349"/>
                    <a:pt x="-60849" y="-6572"/>
                    <a:pt x="12705" y="8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74AA524D-5305-4455-1D32-A6E574B8F5D3}"/>
                </a:ext>
              </a:extLst>
            </p:cNvPr>
            <p:cNvSpPr/>
            <p:nvPr/>
          </p:nvSpPr>
          <p:spPr>
            <a:xfrm>
              <a:off x="8192768" y="2660362"/>
              <a:ext cx="376585" cy="216157"/>
            </a:xfrm>
            <a:custGeom>
              <a:avLst/>
              <a:gdLst>
                <a:gd name="connsiteX0" fmla="*/ 376557 w 376585"/>
                <a:gd name="connsiteY0" fmla="*/ 288 h 216157"/>
                <a:gd name="connsiteX1" fmla="*/ 65407 w 376585"/>
                <a:gd name="connsiteY1" fmla="*/ 213013 h 216157"/>
                <a:gd name="connsiteX2" fmla="*/ 160657 w 376585"/>
                <a:gd name="connsiteY2" fmla="*/ 127288 h 216157"/>
                <a:gd name="connsiteX3" fmla="*/ 20957 w 376585"/>
                <a:gd name="connsiteY3" fmla="*/ 124113 h 216157"/>
                <a:gd name="connsiteX4" fmla="*/ 5082 w 376585"/>
                <a:gd name="connsiteY4" fmla="*/ 181263 h 216157"/>
                <a:gd name="connsiteX5" fmla="*/ 65407 w 376585"/>
                <a:gd name="connsiteY5" fmla="*/ 139988 h 216157"/>
                <a:gd name="connsiteX6" fmla="*/ 103507 w 376585"/>
                <a:gd name="connsiteY6" fmla="*/ 197138 h 216157"/>
                <a:gd name="connsiteX7" fmla="*/ 106682 w 376585"/>
                <a:gd name="connsiteY7" fmla="*/ 117763 h 216157"/>
                <a:gd name="connsiteX8" fmla="*/ 65407 w 376585"/>
                <a:gd name="connsiteY8" fmla="*/ 35213 h 216157"/>
                <a:gd name="connsiteX9" fmla="*/ 211457 w 376585"/>
                <a:gd name="connsiteY9" fmla="*/ 66963 h 216157"/>
                <a:gd name="connsiteX10" fmla="*/ 81282 w 376585"/>
                <a:gd name="connsiteY10" fmla="*/ 44738 h 216157"/>
                <a:gd name="connsiteX11" fmla="*/ 113032 w 376585"/>
                <a:gd name="connsiteY11" fmla="*/ 111413 h 216157"/>
                <a:gd name="connsiteX12" fmla="*/ 179707 w 376585"/>
                <a:gd name="connsiteY12" fmla="*/ 101888 h 216157"/>
                <a:gd name="connsiteX13" fmla="*/ 84457 w 376585"/>
                <a:gd name="connsiteY13" fmla="*/ 165388 h 216157"/>
                <a:gd name="connsiteX14" fmla="*/ 376557 w 376585"/>
                <a:gd name="connsiteY14" fmla="*/ 288 h 216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6585" h="216157">
                  <a:moveTo>
                    <a:pt x="376557" y="288"/>
                  </a:moveTo>
                  <a:cubicBezTo>
                    <a:pt x="373382" y="8226"/>
                    <a:pt x="101390" y="191846"/>
                    <a:pt x="65407" y="213013"/>
                  </a:cubicBezTo>
                  <a:cubicBezTo>
                    <a:pt x="29424" y="234180"/>
                    <a:pt x="168065" y="142105"/>
                    <a:pt x="160657" y="127288"/>
                  </a:cubicBezTo>
                  <a:cubicBezTo>
                    <a:pt x="153249" y="112471"/>
                    <a:pt x="46886" y="115117"/>
                    <a:pt x="20957" y="124113"/>
                  </a:cubicBezTo>
                  <a:cubicBezTo>
                    <a:pt x="-4972" y="133109"/>
                    <a:pt x="-2326" y="178617"/>
                    <a:pt x="5082" y="181263"/>
                  </a:cubicBezTo>
                  <a:cubicBezTo>
                    <a:pt x="12490" y="183909"/>
                    <a:pt x="49003" y="137342"/>
                    <a:pt x="65407" y="139988"/>
                  </a:cubicBezTo>
                  <a:cubicBezTo>
                    <a:pt x="81811" y="142634"/>
                    <a:pt x="96628" y="200842"/>
                    <a:pt x="103507" y="197138"/>
                  </a:cubicBezTo>
                  <a:cubicBezTo>
                    <a:pt x="110386" y="193434"/>
                    <a:pt x="113032" y="144750"/>
                    <a:pt x="106682" y="117763"/>
                  </a:cubicBezTo>
                  <a:cubicBezTo>
                    <a:pt x="100332" y="90776"/>
                    <a:pt x="47945" y="43680"/>
                    <a:pt x="65407" y="35213"/>
                  </a:cubicBezTo>
                  <a:cubicBezTo>
                    <a:pt x="82869" y="26746"/>
                    <a:pt x="208811" y="65376"/>
                    <a:pt x="211457" y="66963"/>
                  </a:cubicBezTo>
                  <a:cubicBezTo>
                    <a:pt x="214103" y="68551"/>
                    <a:pt x="97686" y="37330"/>
                    <a:pt x="81282" y="44738"/>
                  </a:cubicBezTo>
                  <a:cubicBezTo>
                    <a:pt x="64878" y="52146"/>
                    <a:pt x="96628" y="101888"/>
                    <a:pt x="113032" y="111413"/>
                  </a:cubicBezTo>
                  <a:cubicBezTo>
                    <a:pt x="129436" y="120938"/>
                    <a:pt x="184469" y="92892"/>
                    <a:pt x="179707" y="101888"/>
                  </a:cubicBezTo>
                  <a:cubicBezTo>
                    <a:pt x="174945" y="110884"/>
                    <a:pt x="54824" y="180205"/>
                    <a:pt x="84457" y="165388"/>
                  </a:cubicBezTo>
                  <a:cubicBezTo>
                    <a:pt x="114090" y="150571"/>
                    <a:pt x="379732" y="-7650"/>
                    <a:pt x="376557" y="2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3FAB62EC-2C4D-BFB9-74F9-4BDCB24F0B51}"/>
                </a:ext>
              </a:extLst>
            </p:cNvPr>
            <p:cNvSpPr/>
            <p:nvPr/>
          </p:nvSpPr>
          <p:spPr>
            <a:xfrm>
              <a:off x="8423255" y="2933698"/>
              <a:ext cx="644824" cy="168543"/>
            </a:xfrm>
            <a:custGeom>
              <a:avLst/>
              <a:gdLst>
                <a:gd name="connsiteX0" fmla="*/ 3195 w 644824"/>
                <a:gd name="connsiteY0" fmla="*/ 92077 h 168543"/>
                <a:gd name="connsiteX1" fmla="*/ 352445 w 644824"/>
                <a:gd name="connsiteY1" fmla="*/ 139702 h 168543"/>
                <a:gd name="connsiteX2" fmla="*/ 206395 w 644824"/>
                <a:gd name="connsiteY2" fmla="*/ 152402 h 168543"/>
                <a:gd name="connsiteX3" fmla="*/ 409595 w 644824"/>
                <a:gd name="connsiteY3" fmla="*/ 114302 h 168543"/>
                <a:gd name="connsiteX4" fmla="*/ 403245 w 644824"/>
                <a:gd name="connsiteY4" fmla="*/ 111127 h 168543"/>
                <a:gd name="connsiteX5" fmla="*/ 644545 w 644824"/>
                <a:gd name="connsiteY5" fmla="*/ 2 h 168543"/>
                <a:gd name="connsiteX6" fmla="*/ 349270 w 644824"/>
                <a:gd name="connsiteY6" fmla="*/ 107952 h 168543"/>
                <a:gd name="connsiteX7" fmla="*/ 193695 w 644824"/>
                <a:gd name="connsiteY7" fmla="*/ 168277 h 168543"/>
                <a:gd name="connsiteX8" fmla="*/ 203220 w 644824"/>
                <a:gd name="connsiteY8" fmla="*/ 130177 h 168543"/>
                <a:gd name="connsiteX9" fmla="*/ 53995 w 644824"/>
                <a:gd name="connsiteY9" fmla="*/ 133352 h 168543"/>
                <a:gd name="connsiteX10" fmla="*/ 171470 w 644824"/>
                <a:gd name="connsiteY10" fmla="*/ 114302 h 168543"/>
                <a:gd name="connsiteX11" fmla="*/ 3195 w 644824"/>
                <a:gd name="connsiteY11" fmla="*/ 92077 h 16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4824" h="168543">
                  <a:moveTo>
                    <a:pt x="3195" y="92077"/>
                  </a:moveTo>
                  <a:cubicBezTo>
                    <a:pt x="33357" y="96310"/>
                    <a:pt x="318578" y="129648"/>
                    <a:pt x="352445" y="139702"/>
                  </a:cubicBezTo>
                  <a:cubicBezTo>
                    <a:pt x="386312" y="149756"/>
                    <a:pt x="196870" y="156635"/>
                    <a:pt x="206395" y="152402"/>
                  </a:cubicBezTo>
                  <a:cubicBezTo>
                    <a:pt x="215920" y="148169"/>
                    <a:pt x="376787" y="121181"/>
                    <a:pt x="409595" y="114302"/>
                  </a:cubicBezTo>
                  <a:cubicBezTo>
                    <a:pt x="442403" y="107423"/>
                    <a:pt x="364087" y="130177"/>
                    <a:pt x="403245" y="111127"/>
                  </a:cubicBezTo>
                  <a:cubicBezTo>
                    <a:pt x="442403" y="92077"/>
                    <a:pt x="653541" y="531"/>
                    <a:pt x="644545" y="2"/>
                  </a:cubicBezTo>
                  <a:cubicBezTo>
                    <a:pt x="635549" y="-527"/>
                    <a:pt x="424412" y="79906"/>
                    <a:pt x="349270" y="107952"/>
                  </a:cubicBezTo>
                  <a:cubicBezTo>
                    <a:pt x="274128" y="135998"/>
                    <a:pt x="218037" y="164573"/>
                    <a:pt x="193695" y="168277"/>
                  </a:cubicBezTo>
                  <a:cubicBezTo>
                    <a:pt x="169353" y="171981"/>
                    <a:pt x="226503" y="135998"/>
                    <a:pt x="203220" y="130177"/>
                  </a:cubicBezTo>
                  <a:cubicBezTo>
                    <a:pt x="179937" y="124356"/>
                    <a:pt x="59287" y="135998"/>
                    <a:pt x="53995" y="133352"/>
                  </a:cubicBezTo>
                  <a:cubicBezTo>
                    <a:pt x="48703" y="130706"/>
                    <a:pt x="176762" y="118006"/>
                    <a:pt x="171470" y="114302"/>
                  </a:cubicBezTo>
                  <a:cubicBezTo>
                    <a:pt x="166178" y="110598"/>
                    <a:pt x="-26967" y="87844"/>
                    <a:pt x="3195" y="92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7289D4F6-37F8-4C91-A1FA-37F74E953B9D}"/>
                </a:ext>
              </a:extLst>
            </p:cNvPr>
            <p:cNvSpPr/>
            <p:nvPr/>
          </p:nvSpPr>
          <p:spPr>
            <a:xfrm>
              <a:off x="8965449" y="2897401"/>
              <a:ext cx="426209" cy="341170"/>
            </a:xfrm>
            <a:custGeom>
              <a:avLst/>
              <a:gdLst>
                <a:gd name="connsiteX0" fmla="*/ 751 w 426209"/>
                <a:gd name="connsiteY0" fmla="*/ 1374 h 341170"/>
                <a:gd name="connsiteX1" fmla="*/ 343651 w 426209"/>
                <a:gd name="connsiteY1" fmla="*/ 252199 h 341170"/>
                <a:gd name="connsiteX2" fmla="*/ 280151 w 426209"/>
                <a:gd name="connsiteY2" fmla="*/ 175999 h 341170"/>
                <a:gd name="connsiteX3" fmla="*/ 426201 w 426209"/>
                <a:gd name="connsiteY3" fmla="*/ 341099 h 341170"/>
                <a:gd name="connsiteX4" fmla="*/ 286501 w 426209"/>
                <a:gd name="connsiteY4" fmla="*/ 195049 h 341170"/>
                <a:gd name="connsiteX5" fmla="*/ 162676 w 426209"/>
                <a:gd name="connsiteY5" fmla="*/ 61699 h 341170"/>
                <a:gd name="connsiteX6" fmla="*/ 248401 w 426209"/>
                <a:gd name="connsiteY6" fmla="*/ 147424 h 341170"/>
                <a:gd name="connsiteX7" fmla="*/ 751 w 426209"/>
                <a:gd name="connsiteY7" fmla="*/ 1374 h 34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209" h="341170">
                  <a:moveTo>
                    <a:pt x="751" y="1374"/>
                  </a:moveTo>
                  <a:cubicBezTo>
                    <a:pt x="16626" y="18836"/>
                    <a:pt x="297084" y="223095"/>
                    <a:pt x="343651" y="252199"/>
                  </a:cubicBezTo>
                  <a:cubicBezTo>
                    <a:pt x="390218" y="281303"/>
                    <a:pt x="266393" y="161182"/>
                    <a:pt x="280151" y="175999"/>
                  </a:cubicBezTo>
                  <a:cubicBezTo>
                    <a:pt x="293909" y="190816"/>
                    <a:pt x="425143" y="337924"/>
                    <a:pt x="426201" y="341099"/>
                  </a:cubicBezTo>
                  <a:cubicBezTo>
                    <a:pt x="427259" y="344274"/>
                    <a:pt x="330422" y="241616"/>
                    <a:pt x="286501" y="195049"/>
                  </a:cubicBezTo>
                  <a:cubicBezTo>
                    <a:pt x="242580" y="148482"/>
                    <a:pt x="169026" y="69636"/>
                    <a:pt x="162676" y="61699"/>
                  </a:cubicBezTo>
                  <a:cubicBezTo>
                    <a:pt x="156326" y="53762"/>
                    <a:pt x="271155" y="156420"/>
                    <a:pt x="248401" y="147424"/>
                  </a:cubicBezTo>
                  <a:cubicBezTo>
                    <a:pt x="225647" y="138428"/>
                    <a:pt x="-15124" y="-16088"/>
                    <a:pt x="751" y="1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1803914B-F1AD-408C-C255-5C4E22F1C88E}"/>
                </a:ext>
              </a:extLst>
            </p:cNvPr>
            <p:cNvSpPr/>
            <p:nvPr/>
          </p:nvSpPr>
          <p:spPr>
            <a:xfrm>
              <a:off x="9349635" y="2870051"/>
              <a:ext cx="121449" cy="903608"/>
            </a:xfrm>
            <a:custGeom>
              <a:avLst/>
              <a:gdLst>
                <a:gd name="connsiteX0" fmla="*/ 740 w 121449"/>
                <a:gd name="connsiteY0" fmla="*/ 209699 h 903608"/>
                <a:gd name="connsiteX1" fmla="*/ 70590 w 121449"/>
                <a:gd name="connsiteY1" fmla="*/ 501799 h 903608"/>
                <a:gd name="connsiteX2" fmla="*/ 70590 w 121449"/>
                <a:gd name="connsiteY2" fmla="*/ 454174 h 903608"/>
                <a:gd name="connsiteX3" fmla="*/ 740 w 121449"/>
                <a:gd name="connsiteY3" fmla="*/ 895499 h 903608"/>
                <a:gd name="connsiteX4" fmla="*/ 99165 w 121449"/>
                <a:gd name="connsiteY4" fmla="*/ 12849 h 903608"/>
                <a:gd name="connsiteX5" fmla="*/ 51540 w 121449"/>
                <a:gd name="connsiteY5" fmla="*/ 365274 h 903608"/>
                <a:gd name="connsiteX6" fmla="*/ 26140 w 121449"/>
                <a:gd name="connsiteY6" fmla="*/ 289074 h 903608"/>
                <a:gd name="connsiteX7" fmla="*/ 121390 w 121449"/>
                <a:gd name="connsiteY7" fmla="*/ 397024 h 903608"/>
                <a:gd name="connsiteX8" fmla="*/ 740 w 121449"/>
                <a:gd name="connsiteY8" fmla="*/ 209699 h 90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449" h="903608">
                  <a:moveTo>
                    <a:pt x="740" y="209699"/>
                  </a:moveTo>
                  <a:cubicBezTo>
                    <a:pt x="-7727" y="227161"/>
                    <a:pt x="58948" y="461053"/>
                    <a:pt x="70590" y="501799"/>
                  </a:cubicBezTo>
                  <a:cubicBezTo>
                    <a:pt x="82232" y="542545"/>
                    <a:pt x="82232" y="388557"/>
                    <a:pt x="70590" y="454174"/>
                  </a:cubicBezTo>
                  <a:cubicBezTo>
                    <a:pt x="58948" y="519791"/>
                    <a:pt x="-4022" y="969053"/>
                    <a:pt x="740" y="895499"/>
                  </a:cubicBezTo>
                  <a:cubicBezTo>
                    <a:pt x="5502" y="821945"/>
                    <a:pt x="90698" y="101220"/>
                    <a:pt x="99165" y="12849"/>
                  </a:cubicBezTo>
                  <a:cubicBezTo>
                    <a:pt x="107632" y="-75522"/>
                    <a:pt x="63711" y="319236"/>
                    <a:pt x="51540" y="365274"/>
                  </a:cubicBezTo>
                  <a:cubicBezTo>
                    <a:pt x="39369" y="411312"/>
                    <a:pt x="14498" y="283782"/>
                    <a:pt x="26140" y="289074"/>
                  </a:cubicBezTo>
                  <a:cubicBezTo>
                    <a:pt x="37782" y="294366"/>
                    <a:pt x="124036" y="410253"/>
                    <a:pt x="121390" y="397024"/>
                  </a:cubicBezTo>
                  <a:cubicBezTo>
                    <a:pt x="118744" y="383795"/>
                    <a:pt x="9207" y="192237"/>
                    <a:pt x="740" y="209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910F975E-A816-8244-7C3C-0A8E656C9A5C}"/>
                </a:ext>
              </a:extLst>
            </p:cNvPr>
            <p:cNvSpPr/>
            <p:nvPr/>
          </p:nvSpPr>
          <p:spPr>
            <a:xfrm>
              <a:off x="9604192" y="2707965"/>
              <a:ext cx="242009" cy="1124662"/>
            </a:xfrm>
            <a:custGeom>
              <a:avLst/>
              <a:gdLst>
                <a:gd name="connsiteX0" fmla="*/ 70033 w 242009"/>
                <a:gd name="connsiteY0" fmla="*/ 3485 h 1124662"/>
                <a:gd name="connsiteX1" fmla="*/ 60508 w 242009"/>
                <a:gd name="connsiteY1" fmla="*/ 571810 h 1124662"/>
                <a:gd name="connsiteX2" fmla="*/ 16058 w 242009"/>
                <a:gd name="connsiteY2" fmla="*/ 209860 h 1124662"/>
                <a:gd name="connsiteX3" fmla="*/ 82733 w 242009"/>
                <a:gd name="connsiteY3" fmla="*/ 428935 h 1124662"/>
                <a:gd name="connsiteX4" fmla="*/ 165283 w 242009"/>
                <a:gd name="connsiteY4" fmla="*/ 686110 h 1124662"/>
                <a:gd name="connsiteX5" fmla="*/ 158933 w 242009"/>
                <a:gd name="connsiteY5" fmla="*/ 489260 h 1124662"/>
                <a:gd name="connsiteX6" fmla="*/ 181158 w 242009"/>
                <a:gd name="connsiteY6" fmla="*/ 765485 h 1124662"/>
                <a:gd name="connsiteX7" fmla="*/ 197033 w 242009"/>
                <a:gd name="connsiteY7" fmla="*/ 663885 h 1124662"/>
                <a:gd name="connsiteX8" fmla="*/ 127183 w 242009"/>
                <a:gd name="connsiteY8" fmla="*/ 1124260 h 1124662"/>
                <a:gd name="connsiteX9" fmla="*/ 209733 w 242009"/>
                <a:gd name="connsiteY9" fmla="*/ 736910 h 1124662"/>
                <a:gd name="connsiteX10" fmla="*/ 241483 w 242009"/>
                <a:gd name="connsiteY10" fmla="*/ 330510 h 1124662"/>
                <a:gd name="connsiteX11" fmla="*/ 187508 w 242009"/>
                <a:gd name="connsiteY11" fmla="*/ 670235 h 1124662"/>
                <a:gd name="connsiteX12" fmla="*/ 127183 w 242009"/>
                <a:gd name="connsiteY12" fmla="*/ 333685 h 1124662"/>
                <a:gd name="connsiteX13" fmla="*/ 66858 w 242009"/>
                <a:gd name="connsiteY13" fmla="*/ 390835 h 1124662"/>
                <a:gd name="connsiteX14" fmla="*/ 3358 w 242009"/>
                <a:gd name="connsiteY14" fmla="*/ 95560 h 1124662"/>
                <a:gd name="connsiteX15" fmla="*/ 12883 w 242009"/>
                <a:gd name="connsiteY15" fmla="*/ 276535 h 1124662"/>
                <a:gd name="connsiteX16" fmla="*/ 47808 w 242009"/>
                <a:gd name="connsiteY16" fmla="*/ 257485 h 1124662"/>
                <a:gd name="connsiteX17" fmla="*/ 50983 w 242009"/>
                <a:gd name="connsiteY17" fmla="*/ 330510 h 1124662"/>
                <a:gd name="connsiteX18" fmla="*/ 70033 w 242009"/>
                <a:gd name="connsiteY18" fmla="*/ 3485 h 112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42009" h="1124662">
                  <a:moveTo>
                    <a:pt x="70033" y="3485"/>
                  </a:moveTo>
                  <a:cubicBezTo>
                    <a:pt x="71621" y="43702"/>
                    <a:pt x="69504" y="537414"/>
                    <a:pt x="60508" y="571810"/>
                  </a:cubicBezTo>
                  <a:cubicBezTo>
                    <a:pt x="51512" y="606206"/>
                    <a:pt x="12354" y="233673"/>
                    <a:pt x="16058" y="209860"/>
                  </a:cubicBezTo>
                  <a:cubicBezTo>
                    <a:pt x="19762" y="186048"/>
                    <a:pt x="57862" y="349560"/>
                    <a:pt x="82733" y="428935"/>
                  </a:cubicBezTo>
                  <a:cubicBezTo>
                    <a:pt x="107604" y="508310"/>
                    <a:pt x="152583" y="676056"/>
                    <a:pt x="165283" y="686110"/>
                  </a:cubicBezTo>
                  <a:cubicBezTo>
                    <a:pt x="177983" y="696164"/>
                    <a:pt x="156287" y="476031"/>
                    <a:pt x="158933" y="489260"/>
                  </a:cubicBezTo>
                  <a:cubicBezTo>
                    <a:pt x="161579" y="502489"/>
                    <a:pt x="174808" y="736381"/>
                    <a:pt x="181158" y="765485"/>
                  </a:cubicBezTo>
                  <a:cubicBezTo>
                    <a:pt x="187508" y="794589"/>
                    <a:pt x="206029" y="604089"/>
                    <a:pt x="197033" y="663885"/>
                  </a:cubicBezTo>
                  <a:cubicBezTo>
                    <a:pt x="188037" y="723681"/>
                    <a:pt x="125066" y="1112089"/>
                    <a:pt x="127183" y="1124260"/>
                  </a:cubicBezTo>
                  <a:cubicBezTo>
                    <a:pt x="129300" y="1136431"/>
                    <a:pt x="190683" y="869202"/>
                    <a:pt x="209733" y="736910"/>
                  </a:cubicBezTo>
                  <a:cubicBezTo>
                    <a:pt x="228783" y="604618"/>
                    <a:pt x="245187" y="341622"/>
                    <a:pt x="241483" y="330510"/>
                  </a:cubicBezTo>
                  <a:cubicBezTo>
                    <a:pt x="237779" y="319398"/>
                    <a:pt x="206558" y="669706"/>
                    <a:pt x="187508" y="670235"/>
                  </a:cubicBezTo>
                  <a:cubicBezTo>
                    <a:pt x="168458" y="670764"/>
                    <a:pt x="147291" y="380252"/>
                    <a:pt x="127183" y="333685"/>
                  </a:cubicBezTo>
                  <a:cubicBezTo>
                    <a:pt x="107075" y="287118"/>
                    <a:pt x="87496" y="430523"/>
                    <a:pt x="66858" y="390835"/>
                  </a:cubicBezTo>
                  <a:cubicBezTo>
                    <a:pt x="46220" y="351148"/>
                    <a:pt x="12354" y="114610"/>
                    <a:pt x="3358" y="95560"/>
                  </a:cubicBezTo>
                  <a:cubicBezTo>
                    <a:pt x="-5638" y="76510"/>
                    <a:pt x="5475" y="249548"/>
                    <a:pt x="12883" y="276535"/>
                  </a:cubicBezTo>
                  <a:cubicBezTo>
                    <a:pt x="20291" y="303522"/>
                    <a:pt x="41458" y="248489"/>
                    <a:pt x="47808" y="257485"/>
                  </a:cubicBezTo>
                  <a:cubicBezTo>
                    <a:pt x="54158" y="266481"/>
                    <a:pt x="47279" y="377606"/>
                    <a:pt x="50983" y="330510"/>
                  </a:cubicBezTo>
                  <a:cubicBezTo>
                    <a:pt x="54687" y="283414"/>
                    <a:pt x="68445" y="-36732"/>
                    <a:pt x="70033" y="34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946EDCEF-4A5E-5C67-662E-F545C1B2C8C7}"/>
                </a:ext>
              </a:extLst>
            </p:cNvPr>
            <p:cNvSpPr/>
            <p:nvPr/>
          </p:nvSpPr>
          <p:spPr>
            <a:xfrm>
              <a:off x="9109539" y="2420318"/>
              <a:ext cx="448459" cy="393305"/>
            </a:xfrm>
            <a:custGeom>
              <a:avLst/>
              <a:gdLst>
                <a:gd name="connsiteX0" fmla="*/ 140698 w 448459"/>
                <a:gd name="connsiteY0" fmla="*/ 376 h 393305"/>
                <a:gd name="connsiteX1" fmla="*/ 246936 w 448459"/>
                <a:gd name="connsiteY1" fmla="*/ 224233 h 393305"/>
                <a:gd name="connsiteX2" fmla="*/ 243141 w 448459"/>
                <a:gd name="connsiteY2" fmla="*/ 193880 h 393305"/>
                <a:gd name="connsiteX3" fmla="*/ 313 w 448459"/>
                <a:gd name="connsiteY3" fmla="*/ 307705 h 393305"/>
                <a:gd name="connsiteX4" fmla="*/ 190023 w 448459"/>
                <a:gd name="connsiteY4" fmla="*/ 284940 h 393305"/>
                <a:gd name="connsiteX5" fmla="*/ 102756 w 448459"/>
                <a:gd name="connsiteY5" fmla="*/ 349441 h 393305"/>
                <a:gd name="connsiteX6" fmla="*/ 208994 w 448459"/>
                <a:gd name="connsiteY6" fmla="*/ 357030 h 393305"/>
                <a:gd name="connsiteX7" fmla="*/ 38255 w 448459"/>
                <a:gd name="connsiteY7" fmla="*/ 391177 h 393305"/>
                <a:gd name="connsiteX8" fmla="*/ 448028 w 448459"/>
                <a:gd name="connsiteY8" fmla="*/ 387383 h 393305"/>
                <a:gd name="connsiteX9" fmla="*/ 117933 w 448459"/>
                <a:gd name="connsiteY9" fmla="*/ 368412 h 393305"/>
                <a:gd name="connsiteX10" fmla="*/ 171052 w 448459"/>
                <a:gd name="connsiteY10" fmla="*/ 277352 h 393305"/>
                <a:gd name="connsiteX11" fmla="*/ 296260 w 448459"/>
                <a:gd name="connsiteY11" fmla="*/ 258381 h 393305"/>
                <a:gd name="connsiteX12" fmla="*/ 83785 w 448459"/>
                <a:gd name="connsiteY12" fmla="*/ 246998 h 393305"/>
                <a:gd name="connsiteX13" fmla="*/ 353173 w 448459"/>
                <a:gd name="connsiteY13" fmla="*/ 205262 h 393305"/>
                <a:gd name="connsiteX14" fmla="*/ 246936 w 448459"/>
                <a:gd name="connsiteY14" fmla="*/ 171114 h 393305"/>
                <a:gd name="connsiteX15" fmla="*/ 140698 w 448459"/>
                <a:gd name="connsiteY15" fmla="*/ 376 h 39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8459" h="393305">
                  <a:moveTo>
                    <a:pt x="140698" y="376"/>
                  </a:moveTo>
                  <a:cubicBezTo>
                    <a:pt x="140698" y="9229"/>
                    <a:pt x="229862" y="191982"/>
                    <a:pt x="246936" y="224233"/>
                  </a:cubicBezTo>
                  <a:cubicBezTo>
                    <a:pt x="264010" y="256484"/>
                    <a:pt x="284245" y="179968"/>
                    <a:pt x="243141" y="193880"/>
                  </a:cubicBezTo>
                  <a:cubicBezTo>
                    <a:pt x="202037" y="207792"/>
                    <a:pt x="9166" y="292528"/>
                    <a:pt x="313" y="307705"/>
                  </a:cubicBezTo>
                  <a:cubicBezTo>
                    <a:pt x="-8540" y="322882"/>
                    <a:pt x="172949" y="277984"/>
                    <a:pt x="190023" y="284940"/>
                  </a:cubicBezTo>
                  <a:cubicBezTo>
                    <a:pt x="207097" y="291896"/>
                    <a:pt x="99594" y="337426"/>
                    <a:pt x="102756" y="349441"/>
                  </a:cubicBezTo>
                  <a:cubicBezTo>
                    <a:pt x="105918" y="361456"/>
                    <a:pt x="219744" y="350074"/>
                    <a:pt x="208994" y="357030"/>
                  </a:cubicBezTo>
                  <a:cubicBezTo>
                    <a:pt x="198244" y="363986"/>
                    <a:pt x="-1584" y="386118"/>
                    <a:pt x="38255" y="391177"/>
                  </a:cubicBezTo>
                  <a:cubicBezTo>
                    <a:pt x="78094" y="396236"/>
                    <a:pt x="434748" y="391177"/>
                    <a:pt x="448028" y="387383"/>
                  </a:cubicBezTo>
                  <a:cubicBezTo>
                    <a:pt x="461308" y="383589"/>
                    <a:pt x="164096" y="386750"/>
                    <a:pt x="117933" y="368412"/>
                  </a:cubicBezTo>
                  <a:cubicBezTo>
                    <a:pt x="71770" y="350074"/>
                    <a:pt x="141331" y="295690"/>
                    <a:pt x="171052" y="277352"/>
                  </a:cubicBezTo>
                  <a:cubicBezTo>
                    <a:pt x="200773" y="259014"/>
                    <a:pt x="310804" y="263440"/>
                    <a:pt x="296260" y="258381"/>
                  </a:cubicBezTo>
                  <a:cubicBezTo>
                    <a:pt x="281716" y="253322"/>
                    <a:pt x="74299" y="255851"/>
                    <a:pt x="83785" y="246998"/>
                  </a:cubicBezTo>
                  <a:cubicBezTo>
                    <a:pt x="93270" y="238145"/>
                    <a:pt x="325981" y="217909"/>
                    <a:pt x="353173" y="205262"/>
                  </a:cubicBezTo>
                  <a:cubicBezTo>
                    <a:pt x="380365" y="192615"/>
                    <a:pt x="277922" y="200835"/>
                    <a:pt x="246936" y="171114"/>
                  </a:cubicBezTo>
                  <a:cubicBezTo>
                    <a:pt x="215950" y="141393"/>
                    <a:pt x="140698" y="-8477"/>
                    <a:pt x="140698" y="3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8B19931F-2310-8A93-283E-67AED3487154}"/>
                </a:ext>
              </a:extLst>
            </p:cNvPr>
            <p:cNvSpPr/>
            <p:nvPr/>
          </p:nvSpPr>
          <p:spPr>
            <a:xfrm>
              <a:off x="8988952" y="2883169"/>
              <a:ext cx="492824" cy="103194"/>
            </a:xfrm>
            <a:custGeom>
              <a:avLst/>
              <a:gdLst>
                <a:gd name="connsiteX0" fmla="*/ 3280 w 492824"/>
                <a:gd name="connsiteY0" fmla="*/ 416 h 103194"/>
                <a:gd name="connsiteX1" fmla="*/ 485143 w 492824"/>
                <a:gd name="connsiteY1" fmla="*/ 15593 h 103194"/>
                <a:gd name="connsiteX2" fmla="*/ 208167 w 492824"/>
                <a:gd name="connsiteY2" fmla="*/ 15593 h 103194"/>
                <a:gd name="connsiteX3" fmla="*/ 492731 w 492824"/>
                <a:gd name="connsiteY3" fmla="*/ 102859 h 103194"/>
                <a:gd name="connsiteX4" fmla="*/ 238520 w 492824"/>
                <a:gd name="connsiteY4" fmla="*/ 45946 h 103194"/>
                <a:gd name="connsiteX5" fmla="*/ 143665 w 492824"/>
                <a:gd name="connsiteY5" fmla="*/ 53535 h 103194"/>
                <a:gd name="connsiteX6" fmla="*/ 265080 w 492824"/>
                <a:gd name="connsiteY6" fmla="*/ 34564 h 103194"/>
                <a:gd name="connsiteX7" fmla="*/ 3280 w 492824"/>
                <a:gd name="connsiteY7" fmla="*/ 416 h 103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824" h="103194">
                  <a:moveTo>
                    <a:pt x="3280" y="416"/>
                  </a:moveTo>
                  <a:cubicBezTo>
                    <a:pt x="39957" y="-2746"/>
                    <a:pt x="450995" y="13064"/>
                    <a:pt x="485143" y="15593"/>
                  </a:cubicBezTo>
                  <a:cubicBezTo>
                    <a:pt x="519291" y="18123"/>
                    <a:pt x="206902" y="1049"/>
                    <a:pt x="208167" y="15593"/>
                  </a:cubicBezTo>
                  <a:cubicBezTo>
                    <a:pt x="209432" y="30137"/>
                    <a:pt x="487672" y="97800"/>
                    <a:pt x="492731" y="102859"/>
                  </a:cubicBezTo>
                  <a:cubicBezTo>
                    <a:pt x="497790" y="107918"/>
                    <a:pt x="296698" y="54167"/>
                    <a:pt x="238520" y="45946"/>
                  </a:cubicBezTo>
                  <a:cubicBezTo>
                    <a:pt x="180342" y="37725"/>
                    <a:pt x="139238" y="55432"/>
                    <a:pt x="143665" y="53535"/>
                  </a:cubicBezTo>
                  <a:cubicBezTo>
                    <a:pt x="148092" y="51638"/>
                    <a:pt x="280889" y="40888"/>
                    <a:pt x="265080" y="34564"/>
                  </a:cubicBezTo>
                  <a:cubicBezTo>
                    <a:pt x="249271" y="28240"/>
                    <a:pt x="-33397" y="3578"/>
                    <a:pt x="3280" y="4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0722B6B5-14FE-ECD2-1D8F-2C25AA2F2AD1}"/>
                </a:ext>
              </a:extLst>
            </p:cNvPr>
            <p:cNvSpPr/>
            <p:nvPr/>
          </p:nvSpPr>
          <p:spPr>
            <a:xfrm>
              <a:off x="8495192" y="3046394"/>
              <a:ext cx="413569" cy="402557"/>
            </a:xfrm>
            <a:custGeom>
              <a:avLst/>
              <a:gdLst>
                <a:gd name="connsiteX0" fmla="*/ 413568 w 413569"/>
                <a:gd name="connsiteY0" fmla="*/ 341 h 402557"/>
                <a:gd name="connsiteX1" fmla="*/ 163152 w 413569"/>
                <a:gd name="connsiteY1" fmla="*/ 224199 h 402557"/>
                <a:gd name="connsiteX2" fmla="*/ 208682 w 413569"/>
                <a:gd name="connsiteY2" fmla="*/ 136932 h 402557"/>
                <a:gd name="connsiteX3" fmla="*/ 1 w 413569"/>
                <a:gd name="connsiteY3" fmla="*/ 402526 h 402557"/>
                <a:gd name="connsiteX4" fmla="*/ 204888 w 413569"/>
                <a:gd name="connsiteY4" fmla="*/ 117961 h 402557"/>
                <a:gd name="connsiteX5" fmla="*/ 258006 w 413569"/>
                <a:gd name="connsiteY5" fmla="*/ 42077 h 402557"/>
                <a:gd name="connsiteX6" fmla="*/ 144181 w 413569"/>
                <a:gd name="connsiteY6" fmla="*/ 136932 h 402557"/>
                <a:gd name="connsiteX7" fmla="*/ 265595 w 413569"/>
                <a:gd name="connsiteY7" fmla="*/ 87608 h 402557"/>
                <a:gd name="connsiteX8" fmla="*/ 159357 w 413569"/>
                <a:gd name="connsiteY8" fmla="*/ 171080 h 402557"/>
                <a:gd name="connsiteX9" fmla="*/ 413568 w 413569"/>
                <a:gd name="connsiteY9" fmla="*/ 341 h 40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3569" h="402557">
                  <a:moveTo>
                    <a:pt x="413568" y="341"/>
                  </a:moveTo>
                  <a:cubicBezTo>
                    <a:pt x="414200" y="9194"/>
                    <a:pt x="197300" y="201434"/>
                    <a:pt x="163152" y="224199"/>
                  </a:cubicBezTo>
                  <a:cubicBezTo>
                    <a:pt x="129004" y="246964"/>
                    <a:pt x="235874" y="107211"/>
                    <a:pt x="208682" y="136932"/>
                  </a:cubicBezTo>
                  <a:cubicBezTo>
                    <a:pt x="181490" y="166653"/>
                    <a:pt x="633" y="405688"/>
                    <a:pt x="1" y="402526"/>
                  </a:cubicBezTo>
                  <a:cubicBezTo>
                    <a:pt x="-631" y="399364"/>
                    <a:pt x="161887" y="178036"/>
                    <a:pt x="204888" y="117961"/>
                  </a:cubicBezTo>
                  <a:cubicBezTo>
                    <a:pt x="247889" y="57886"/>
                    <a:pt x="268124" y="38915"/>
                    <a:pt x="258006" y="42077"/>
                  </a:cubicBezTo>
                  <a:cubicBezTo>
                    <a:pt x="247888" y="45239"/>
                    <a:pt x="142916" y="129343"/>
                    <a:pt x="144181" y="136932"/>
                  </a:cubicBezTo>
                  <a:cubicBezTo>
                    <a:pt x="145446" y="144521"/>
                    <a:pt x="263066" y="81917"/>
                    <a:pt x="265595" y="87608"/>
                  </a:cubicBezTo>
                  <a:cubicBezTo>
                    <a:pt x="268124" y="93299"/>
                    <a:pt x="129004" y="184360"/>
                    <a:pt x="159357" y="171080"/>
                  </a:cubicBezTo>
                  <a:cubicBezTo>
                    <a:pt x="189710" y="157800"/>
                    <a:pt x="412936" y="-8512"/>
                    <a:pt x="413568" y="3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5721186A-F570-67AF-553A-04AE7E972E69}"/>
                </a:ext>
              </a:extLst>
            </p:cNvPr>
            <p:cNvSpPr/>
            <p:nvPr/>
          </p:nvSpPr>
          <p:spPr>
            <a:xfrm>
              <a:off x="8054547" y="2927504"/>
              <a:ext cx="767313" cy="932495"/>
            </a:xfrm>
            <a:custGeom>
              <a:avLst/>
              <a:gdLst>
                <a:gd name="connsiteX0" fmla="*/ 224377 w 767313"/>
                <a:gd name="connsiteY0" fmla="*/ 1611 h 932495"/>
                <a:gd name="connsiteX1" fmla="*/ 8109 w 767313"/>
                <a:gd name="connsiteY1" fmla="*/ 396207 h 932495"/>
                <a:gd name="connsiteX2" fmla="*/ 72610 w 767313"/>
                <a:gd name="connsiteY2" fmla="*/ 320323 h 932495"/>
                <a:gd name="connsiteX3" fmla="*/ 323026 w 767313"/>
                <a:gd name="connsiteY3" fmla="*/ 381030 h 932495"/>
                <a:gd name="connsiteX4" fmla="*/ 247143 w 767313"/>
                <a:gd name="connsiteY4" fmla="*/ 400001 h 932495"/>
                <a:gd name="connsiteX5" fmla="*/ 61227 w 767313"/>
                <a:gd name="connsiteY5" fmla="*/ 445532 h 932495"/>
                <a:gd name="connsiteX6" fmla="*/ 254731 w 767313"/>
                <a:gd name="connsiteY6" fmla="*/ 403796 h 932495"/>
                <a:gd name="connsiteX7" fmla="*/ 508942 w 767313"/>
                <a:gd name="connsiteY7" fmla="*/ 513827 h 932495"/>
                <a:gd name="connsiteX8" fmla="*/ 414087 w 767313"/>
                <a:gd name="connsiteY8" fmla="*/ 472091 h 932495"/>
                <a:gd name="connsiteX9" fmla="*/ 410293 w 767313"/>
                <a:gd name="connsiteY9" fmla="*/ 559357 h 932495"/>
                <a:gd name="connsiteX10" fmla="*/ 459617 w 767313"/>
                <a:gd name="connsiteY10" fmla="*/ 536592 h 932495"/>
                <a:gd name="connsiteX11" fmla="*/ 687269 w 767313"/>
                <a:gd name="connsiteY11" fmla="*/ 779420 h 932495"/>
                <a:gd name="connsiteX12" fmla="*/ 535501 w 767313"/>
                <a:gd name="connsiteY12" fmla="*/ 676977 h 932495"/>
                <a:gd name="connsiteX13" fmla="*/ 766947 w 767313"/>
                <a:gd name="connsiteY13" fmla="*/ 931188 h 932495"/>
                <a:gd name="connsiteX14" fmla="*/ 471000 w 767313"/>
                <a:gd name="connsiteY14" fmla="*/ 547975 h 932495"/>
                <a:gd name="connsiteX15" fmla="*/ 349586 w 767313"/>
                <a:gd name="connsiteY15" fmla="*/ 369648 h 932495"/>
                <a:gd name="connsiteX16" fmla="*/ 417881 w 767313"/>
                <a:gd name="connsiteY16" fmla="*/ 430355 h 932495"/>
                <a:gd name="connsiteX17" fmla="*/ 152288 w 767313"/>
                <a:gd name="connsiteY17" fmla="*/ 320323 h 932495"/>
                <a:gd name="connsiteX18" fmla="*/ 212995 w 767313"/>
                <a:gd name="connsiteY18" fmla="*/ 183733 h 932495"/>
                <a:gd name="connsiteX19" fmla="*/ 102963 w 767313"/>
                <a:gd name="connsiteY19" fmla="*/ 282381 h 932495"/>
                <a:gd name="connsiteX20" fmla="*/ 87787 w 767313"/>
                <a:gd name="connsiteY20" fmla="*/ 157173 h 932495"/>
                <a:gd name="connsiteX21" fmla="*/ 23285 w 767313"/>
                <a:gd name="connsiteY21" fmla="*/ 252028 h 932495"/>
                <a:gd name="connsiteX22" fmla="*/ 224377 w 767313"/>
                <a:gd name="connsiteY22" fmla="*/ 1611 h 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7313" h="932495">
                  <a:moveTo>
                    <a:pt x="224377" y="1611"/>
                  </a:moveTo>
                  <a:cubicBezTo>
                    <a:pt x="221848" y="25641"/>
                    <a:pt x="33403" y="343088"/>
                    <a:pt x="8109" y="396207"/>
                  </a:cubicBezTo>
                  <a:cubicBezTo>
                    <a:pt x="-17185" y="449326"/>
                    <a:pt x="20124" y="322852"/>
                    <a:pt x="72610" y="320323"/>
                  </a:cubicBezTo>
                  <a:cubicBezTo>
                    <a:pt x="125096" y="317794"/>
                    <a:pt x="293937" y="367750"/>
                    <a:pt x="323026" y="381030"/>
                  </a:cubicBezTo>
                  <a:cubicBezTo>
                    <a:pt x="352115" y="394310"/>
                    <a:pt x="247143" y="400001"/>
                    <a:pt x="247143" y="400001"/>
                  </a:cubicBezTo>
                  <a:lnTo>
                    <a:pt x="61227" y="445532"/>
                  </a:lnTo>
                  <a:cubicBezTo>
                    <a:pt x="62492" y="446164"/>
                    <a:pt x="180112" y="392414"/>
                    <a:pt x="254731" y="403796"/>
                  </a:cubicBezTo>
                  <a:cubicBezTo>
                    <a:pt x="329350" y="415178"/>
                    <a:pt x="482383" y="502445"/>
                    <a:pt x="508942" y="513827"/>
                  </a:cubicBezTo>
                  <a:cubicBezTo>
                    <a:pt x="535501" y="525209"/>
                    <a:pt x="430528" y="464503"/>
                    <a:pt x="414087" y="472091"/>
                  </a:cubicBezTo>
                  <a:cubicBezTo>
                    <a:pt x="397646" y="479679"/>
                    <a:pt x="402705" y="548607"/>
                    <a:pt x="410293" y="559357"/>
                  </a:cubicBezTo>
                  <a:cubicBezTo>
                    <a:pt x="417881" y="570107"/>
                    <a:pt x="413454" y="499915"/>
                    <a:pt x="459617" y="536592"/>
                  </a:cubicBezTo>
                  <a:cubicBezTo>
                    <a:pt x="505780" y="573269"/>
                    <a:pt x="674622" y="756023"/>
                    <a:pt x="687269" y="779420"/>
                  </a:cubicBezTo>
                  <a:cubicBezTo>
                    <a:pt x="699916" y="802817"/>
                    <a:pt x="522221" y="651682"/>
                    <a:pt x="535501" y="676977"/>
                  </a:cubicBezTo>
                  <a:cubicBezTo>
                    <a:pt x="548781" y="702272"/>
                    <a:pt x="777697" y="952688"/>
                    <a:pt x="766947" y="931188"/>
                  </a:cubicBezTo>
                  <a:cubicBezTo>
                    <a:pt x="756197" y="909688"/>
                    <a:pt x="540560" y="641565"/>
                    <a:pt x="471000" y="547975"/>
                  </a:cubicBezTo>
                  <a:cubicBezTo>
                    <a:pt x="401440" y="454385"/>
                    <a:pt x="358439" y="389251"/>
                    <a:pt x="349586" y="369648"/>
                  </a:cubicBezTo>
                  <a:cubicBezTo>
                    <a:pt x="340733" y="350045"/>
                    <a:pt x="450764" y="438576"/>
                    <a:pt x="417881" y="430355"/>
                  </a:cubicBezTo>
                  <a:cubicBezTo>
                    <a:pt x="384998" y="422134"/>
                    <a:pt x="186436" y="361427"/>
                    <a:pt x="152288" y="320323"/>
                  </a:cubicBezTo>
                  <a:cubicBezTo>
                    <a:pt x="118140" y="279219"/>
                    <a:pt x="221216" y="190057"/>
                    <a:pt x="212995" y="183733"/>
                  </a:cubicBezTo>
                  <a:cubicBezTo>
                    <a:pt x="204774" y="177409"/>
                    <a:pt x="123831" y="286808"/>
                    <a:pt x="102963" y="282381"/>
                  </a:cubicBezTo>
                  <a:cubicBezTo>
                    <a:pt x="82095" y="277954"/>
                    <a:pt x="101067" y="162232"/>
                    <a:pt x="87787" y="157173"/>
                  </a:cubicBezTo>
                  <a:cubicBezTo>
                    <a:pt x="74507" y="152114"/>
                    <a:pt x="-2642" y="274161"/>
                    <a:pt x="23285" y="252028"/>
                  </a:cubicBezTo>
                  <a:cubicBezTo>
                    <a:pt x="49212" y="229895"/>
                    <a:pt x="226906" y="-22419"/>
                    <a:pt x="224377" y="1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8B76D7DB-458F-58CD-6FC4-FD7B06350928}"/>
                </a:ext>
              </a:extLst>
            </p:cNvPr>
            <p:cNvSpPr/>
            <p:nvPr/>
          </p:nvSpPr>
          <p:spPr>
            <a:xfrm>
              <a:off x="7086193" y="3133908"/>
              <a:ext cx="487337" cy="206121"/>
            </a:xfrm>
            <a:custGeom>
              <a:avLst/>
              <a:gdLst>
                <a:gd name="connsiteX0" fmla="*/ 1356 w 487337"/>
                <a:gd name="connsiteY0" fmla="*/ 94948 h 206121"/>
                <a:gd name="connsiteX1" fmla="*/ 335244 w 487337"/>
                <a:gd name="connsiteY1" fmla="*/ 204980 h 206121"/>
                <a:gd name="connsiteX2" fmla="*/ 232801 w 487337"/>
                <a:gd name="connsiteY2" fmla="*/ 148067 h 206121"/>
                <a:gd name="connsiteX3" fmla="*/ 361804 w 487337"/>
                <a:gd name="connsiteY3" fmla="*/ 79772 h 206121"/>
                <a:gd name="connsiteX4" fmla="*/ 487012 w 487337"/>
                <a:gd name="connsiteY4" fmla="*/ 30447 h 206121"/>
                <a:gd name="connsiteX5" fmla="*/ 399746 w 487337"/>
                <a:gd name="connsiteY5" fmla="*/ 57007 h 206121"/>
                <a:gd name="connsiteX6" fmla="*/ 452864 w 487337"/>
                <a:gd name="connsiteY6" fmla="*/ 148067 h 206121"/>
                <a:gd name="connsiteX7" fmla="*/ 384569 w 487337"/>
                <a:gd name="connsiteY7" fmla="*/ 79772 h 206121"/>
                <a:gd name="connsiteX8" fmla="*/ 134152 w 487337"/>
                <a:gd name="connsiteY8" fmla="*/ 94 h 206121"/>
                <a:gd name="connsiteX9" fmla="*/ 285920 w 487337"/>
                <a:gd name="connsiteY9" fmla="*/ 64595 h 206121"/>
                <a:gd name="connsiteX10" fmla="*/ 259361 w 487337"/>
                <a:gd name="connsiteY10" fmla="*/ 110125 h 206121"/>
                <a:gd name="connsiteX11" fmla="*/ 149329 w 487337"/>
                <a:gd name="connsiteY11" fmla="*/ 117714 h 206121"/>
                <a:gd name="connsiteX12" fmla="*/ 213830 w 487337"/>
                <a:gd name="connsiteY12" fmla="*/ 163244 h 206121"/>
                <a:gd name="connsiteX13" fmla="*/ 1356 w 487337"/>
                <a:gd name="connsiteY13" fmla="*/ 94948 h 206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337" h="206121">
                  <a:moveTo>
                    <a:pt x="1356" y="94948"/>
                  </a:moveTo>
                  <a:cubicBezTo>
                    <a:pt x="21592" y="101904"/>
                    <a:pt x="296670" y="196127"/>
                    <a:pt x="335244" y="204980"/>
                  </a:cubicBezTo>
                  <a:cubicBezTo>
                    <a:pt x="373818" y="213833"/>
                    <a:pt x="228374" y="168935"/>
                    <a:pt x="232801" y="148067"/>
                  </a:cubicBezTo>
                  <a:cubicBezTo>
                    <a:pt x="237228" y="127199"/>
                    <a:pt x="319436" y="99375"/>
                    <a:pt x="361804" y="79772"/>
                  </a:cubicBezTo>
                  <a:cubicBezTo>
                    <a:pt x="404172" y="60169"/>
                    <a:pt x="480688" y="34241"/>
                    <a:pt x="487012" y="30447"/>
                  </a:cubicBezTo>
                  <a:cubicBezTo>
                    <a:pt x="493336" y="26653"/>
                    <a:pt x="405437" y="37404"/>
                    <a:pt x="399746" y="57007"/>
                  </a:cubicBezTo>
                  <a:cubicBezTo>
                    <a:pt x="394055" y="76610"/>
                    <a:pt x="455393" y="144273"/>
                    <a:pt x="452864" y="148067"/>
                  </a:cubicBezTo>
                  <a:cubicBezTo>
                    <a:pt x="450335" y="151861"/>
                    <a:pt x="437688" y="104434"/>
                    <a:pt x="384569" y="79772"/>
                  </a:cubicBezTo>
                  <a:cubicBezTo>
                    <a:pt x="331450" y="55110"/>
                    <a:pt x="150594" y="2623"/>
                    <a:pt x="134152" y="94"/>
                  </a:cubicBezTo>
                  <a:cubicBezTo>
                    <a:pt x="117711" y="-2436"/>
                    <a:pt x="265052" y="46256"/>
                    <a:pt x="285920" y="64595"/>
                  </a:cubicBezTo>
                  <a:cubicBezTo>
                    <a:pt x="306788" y="82933"/>
                    <a:pt x="282126" y="101272"/>
                    <a:pt x="259361" y="110125"/>
                  </a:cubicBezTo>
                  <a:cubicBezTo>
                    <a:pt x="236596" y="118978"/>
                    <a:pt x="156917" y="108861"/>
                    <a:pt x="149329" y="117714"/>
                  </a:cubicBezTo>
                  <a:cubicBezTo>
                    <a:pt x="141741" y="126567"/>
                    <a:pt x="234066" y="168935"/>
                    <a:pt x="213830" y="163244"/>
                  </a:cubicBezTo>
                  <a:cubicBezTo>
                    <a:pt x="193594" y="157553"/>
                    <a:pt x="-18880" y="87992"/>
                    <a:pt x="1356" y="94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9CFC4931-B76E-AEB3-9344-D4A3D65403D1}"/>
                </a:ext>
              </a:extLst>
            </p:cNvPr>
            <p:cNvSpPr/>
            <p:nvPr/>
          </p:nvSpPr>
          <p:spPr>
            <a:xfrm>
              <a:off x="7098286" y="3266347"/>
              <a:ext cx="247273" cy="668271"/>
            </a:xfrm>
            <a:custGeom>
              <a:avLst/>
              <a:gdLst>
                <a:gd name="connsiteX0" fmla="*/ 87912 w 247273"/>
                <a:gd name="connsiteY0" fmla="*/ 451 h 668271"/>
                <a:gd name="connsiteX1" fmla="*/ 61352 w 247273"/>
                <a:gd name="connsiteY1" fmla="*/ 395047 h 668271"/>
                <a:gd name="connsiteX2" fmla="*/ 80323 w 247273"/>
                <a:gd name="connsiteY2" fmla="*/ 303987 h 668271"/>
                <a:gd name="connsiteX3" fmla="*/ 95500 w 247273"/>
                <a:gd name="connsiteY3" fmla="*/ 550609 h 668271"/>
                <a:gd name="connsiteX4" fmla="*/ 110677 w 247273"/>
                <a:gd name="connsiteY4" fmla="*/ 478519 h 668271"/>
                <a:gd name="connsiteX5" fmla="*/ 144824 w 247273"/>
                <a:gd name="connsiteY5" fmla="*/ 668229 h 668271"/>
                <a:gd name="connsiteX6" fmla="*/ 178972 w 247273"/>
                <a:gd name="connsiteY6" fmla="*/ 459548 h 668271"/>
                <a:gd name="connsiteX7" fmla="*/ 247268 w 247273"/>
                <a:gd name="connsiteY7" fmla="*/ 235691 h 668271"/>
                <a:gd name="connsiteX8" fmla="*/ 175178 w 247273"/>
                <a:gd name="connsiteY8" fmla="*/ 467137 h 668271"/>
                <a:gd name="connsiteX9" fmla="*/ 190355 w 247273"/>
                <a:gd name="connsiteY9" fmla="*/ 156013 h 668271"/>
                <a:gd name="connsiteX10" fmla="*/ 91706 w 247273"/>
                <a:gd name="connsiteY10" fmla="*/ 527844 h 668271"/>
                <a:gd name="connsiteX11" fmla="*/ 65146 w 247273"/>
                <a:gd name="connsiteY11" fmla="*/ 372282 h 668271"/>
                <a:gd name="connsiteX12" fmla="*/ 645 w 247273"/>
                <a:gd name="connsiteY12" fmla="*/ 95306 h 668271"/>
                <a:gd name="connsiteX13" fmla="*/ 34793 w 247273"/>
                <a:gd name="connsiteY13" fmla="*/ 311575 h 668271"/>
                <a:gd name="connsiteX14" fmla="*/ 87912 w 247273"/>
                <a:gd name="connsiteY14" fmla="*/ 451 h 66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7273" h="668271">
                  <a:moveTo>
                    <a:pt x="87912" y="451"/>
                  </a:moveTo>
                  <a:cubicBezTo>
                    <a:pt x="92338" y="14363"/>
                    <a:pt x="62617" y="344458"/>
                    <a:pt x="61352" y="395047"/>
                  </a:cubicBezTo>
                  <a:cubicBezTo>
                    <a:pt x="60087" y="445636"/>
                    <a:pt x="74632" y="278060"/>
                    <a:pt x="80323" y="303987"/>
                  </a:cubicBezTo>
                  <a:cubicBezTo>
                    <a:pt x="86014" y="329914"/>
                    <a:pt x="90441" y="521520"/>
                    <a:pt x="95500" y="550609"/>
                  </a:cubicBezTo>
                  <a:cubicBezTo>
                    <a:pt x="100559" y="579698"/>
                    <a:pt x="102456" y="458916"/>
                    <a:pt x="110677" y="478519"/>
                  </a:cubicBezTo>
                  <a:cubicBezTo>
                    <a:pt x="118898" y="498122"/>
                    <a:pt x="133442" y="671391"/>
                    <a:pt x="144824" y="668229"/>
                  </a:cubicBezTo>
                  <a:cubicBezTo>
                    <a:pt x="156206" y="665067"/>
                    <a:pt x="161898" y="531638"/>
                    <a:pt x="178972" y="459548"/>
                  </a:cubicBezTo>
                  <a:cubicBezTo>
                    <a:pt x="196046" y="387458"/>
                    <a:pt x="247900" y="234426"/>
                    <a:pt x="247268" y="235691"/>
                  </a:cubicBezTo>
                  <a:cubicBezTo>
                    <a:pt x="246636" y="236956"/>
                    <a:pt x="184664" y="480417"/>
                    <a:pt x="175178" y="467137"/>
                  </a:cubicBezTo>
                  <a:cubicBezTo>
                    <a:pt x="165693" y="453857"/>
                    <a:pt x="204267" y="145895"/>
                    <a:pt x="190355" y="156013"/>
                  </a:cubicBezTo>
                  <a:cubicBezTo>
                    <a:pt x="176443" y="166131"/>
                    <a:pt x="112574" y="491799"/>
                    <a:pt x="91706" y="527844"/>
                  </a:cubicBezTo>
                  <a:cubicBezTo>
                    <a:pt x="70838" y="563889"/>
                    <a:pt x="80323" y="444372"/>
                    <a:pt x="65146" y="372282"/>
                  </a:cubicBezTo>
                  <a:cubicBezTo>
                    <a:pt x="49969" y="300192"/>
                    <a:pt x="5704" y="105424"/>
                    <a:pt x="645" y="95306"/>
                  </a:cubicBezTo>
                  <a:cubicBezTo>
                    <a:pt x="-4414" y="85188"/>
                    <a:pt x="21513" y="324222"/>
                    <a:pt x="34793" y="311575"/>
                  </a:cubicBezTo>
                  <a:cubicBezTo>
                    <a:pt x="48073" y="298928"/>
                    <a:pt x="83486" y="-13461"/>
                    <a:pt x="87912" y="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E10BDFAB-D4FD-5106-CCD1-177AC009501F}"/>
                </a:ext>
              </a:extLst>
            </p:cNvPr>
            <p:cNvSpPr/>
            <p:nvPr/>
          </p:nvSpPr>
          <p:spPr>
            <a:xfrm>
              <a:off x="7226070" y="3711575"/>
              <a:ext cx="178993" cy="673092"/>
            </a:xfrm>
            <a:custGeom>
              <a:avLst/>
              <a:gdLst>
                <a:gd name="connsiteX0" fmla="*/ 178030 w 178993"/>
                <a:gd name="connsiteY0" fmla="*/ 117475 h 673092"/>
                <a:gd name="connsiteX1" fmla="*/ 6580 w 178993"/>
                <a:gd name="connsiteY1" fmla="*/ 660400 h 673092"/>
                <a:gd name="connsiteX2" fmla="*/ 35155 w 178993"/>
                <a:gd name="connsiteY2" fmla="*/ 508000 h 673092"/>
                <a:gd name="connsiteX3" fmla="*/ 31980 w 178993"/>
                <a:gd name="connsiteY3" fmla="*/ 590550 h 673092"/>
                <a:gd name="connsiteX4" fmla="*/ 85955 w 178993"/>
                <a:gd name="connsiteY4" fmla="*/ 0 h 673092"/>
                <a:gd name="connsiteX5" fmla="*/ 6580 w 178993"/>
                <a:gd name="connsiteY5" fmla="*/ 593725 h 673092"/>
                <a:gd name="connsiteX6" fmla="*/ 79605 w 178993"/>
                <a:gd name="connsiteY6" fmla="*/ 374650 h 673092"/>
                <a:gd name="connsiteX7" fmla="*/ 98655 w 178993"/>
                <a:gd name="connsiteY7" fmla="*/ 314325 h 673092"/>
                <a:gd name="connsiteX8" fmla="*/ 76430 w 178993"/>
                <a:gd name="connsiteY8" fmla="*/ 419100 h 673092"/>
                <a:gd name="connsiteX9" fmla="*/ 178030 w 178993"/>
                <a:gd name="connsiteY9" fmla="*/ 117475 h 673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993" h="673092">
                  <a:moveTo>
                    <a:pt x="178030" y="117475"/>
                  </a:moveTo>
                  <a:cubicBezTo>
                    <a:pt x="166388" y="157692"/>
                    <a:pt x="30392" y="595313"/>
                    <a:pt x="6580" y="660400"/>
                  </a:cubicBezTo>
                  <a:cubicBezTo>
                    <a:pt x="-17232" y="725487"/>
                    <a:pt x="30922" y="519642"/>
                    <a:pt x="35155" y="508000"/>
                  </a:cubicBezTo>
                  <a:cubicBezTo>
                    <a:pt x="39388" y="496358"/>
                    <a:pt x="23513" y="675217"/>
                    <a:pt x="31980" y="590550"/>
                  </a:cubicBezTo>
                  <a:cubicBezTo>
                    <a:pt x="40447" y="505883"/>
                    <a:pt x="90188" y="-529"/>
                    <a:pt x="85955" y="0"/>
                  </a:cubicBezTo>
                  <a:cubicBezTo>
                    <a:pt x="81722" y="529"/>
                    <a:pt x="7638" y="531283"/>
                    <a:pt x="6580" y="593725"/>
                  </a:cubicBezTo>
                  <a:cubicBezTo>
                    <a:pt x="5522" y="656167"/>
                    <a:pt x="64259" y="421217"/>
                    <a:pt x="79605" y="374650"/>
                  </a:cubicBezTo>
                  <a:cubicBezTo>
                    <a:pt x="94951" y="328083"/>
                    <a:pt x="99184" y="306917"/>
                    <a:pt x="98655" y="314325"/>
                  </a:cubicBezTo>
                  <a:cubicBezTo>
                    <a:pt x="98126" y="321733"/>
                    <a:pt x="60555" y="455613"/>
                    <a:pt x="76430" y="419100"/>
                  </a:cubicBezTo>
                  <a:cubicBezTo>
                    <a:pt x="92305" y="382588"/>
                    <a:pt x="189672" y="77258"/>
                    <a:pt x="178030" y="117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EC0A2027-42EA-431C-C35F-01EBEE3825F1}"/>
                </a:ext>
              </a:extLst>
            </p:cNvPr>
            <p:cNvSpPr/>
            <p:nvPr/>
          </p:nvSpPr>
          <p:spPr>
            <a:xfrm>
              <a:off x="7155928" y="4283033"/>
              <a:ext cx="188243" cy="577831"/>
            </a:xfrm>
            <a:custGeom>
              <a:avLst/>
              <a:gdLst>
                <a:gd name="connsiteX0" fmla="*/ 140222 w 188243"/>
                <a:gd name="connsiteY0" fmla="*/ 42 h 577831"/>
                <a:gd name="connsiteX1" fmla="*/ 181497 w 188243"/>
                <a:gd name="connsiteY1" fmla="*/ 549317 h 577831"/>
                <a:gd name="connsiteX2" fmla="*/ 168797 w 188243"/>
                <a:gd name="connsiteY2" fmla="*/ 460417 h 577831"/>
                <a:gd name="connsiteX3" fmla="*/ 522 w 188243"/>
                <a:gd name="connsiteY3" fmla="*/ 123867 h 577831"/>
                <a:gd name="connsiteX4" fmla="*/ 114822 w 188243"/>
                <a:gd name="connsiteY4" fmla="*/ 355642 h 577831"/>
                <a:gd name="connsiteX5" fmla="*/ 79897 w 188243"/>
                <a:gd name="connsiteY5" fmla="*/ 117517 h 577831"/>
                <a:gd name="connsiteX6" fmla="*/ 146572 w 188243"/>
                <a:gd name="connsiteY6" fmla="*/ 492167 h 577831"/>
                <a:gd name="connsiteX7" fmla="*/ 143397 w 188243"/>
                <a:gd name="connsiteY7" fmla="*/ 247692 h 577831"/>
                <a:gd name="connsiteX8" fmla="*/ 178322 w 188243"/>
                <a:gd name="connsiteY8" fmla="*/ 517567 h 577831"/>
                <a:gd name="connsiteX9" fmla="*/ 140222 w 188243"/>
                <a:gd name="connsiteY9" fmla="*/ 42 h 57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8243" h="577831">
                  <a:moveTo>
                    <a:pt x="140222" y="42"/>
                  </a:moveTo>
                  <a:cubicBezTo>
                    <a:pt x="140751" y="5334"/>
                    <a:pt x="176735" y="472588"/>
                    <a:pt x="181497" y="549317"/>
                  </a:cubicBezTo>
                  <a:cubicBezTo>
                    <a:pt x="186259" y="626046"/>
                    <a:pt x="198959" y="531325"/>
                    <a:pt x="168797" y="460417"/>
                  </a:cubicBezTo>
                  <a:cubicBezTo>
                    <a:pt x="138635" y="389509"/>
                    <a:pt x="9518" y="141330"/>
                    <a:pt x="522" y="123867"/>
                  </a:cubicBezTo>
                  <a:cubicBezTo>
                    <a:pt x="-8474" y="106405"/>
                    <a:pt x="101593" y="356700"/>
                    <a:pt x="114822" y="355642"/>
                  </a:cubicBezTo>
                  <a:cubicBezTo>
                    <a:pt x="128051" y="354584"/>
                    <a:pt x="74605" y="94763"/>
                    <a:pt x="79897" y="117517"/>
                  </a:cubicBezTo>
                  <a:cubicBezTo>
                    <a:pt x="85189" y="140271"/>
                    <a:pt x="135989" y="470471"/>
                    <a:pt x="146572" y="492167"/>
                  </a:cubicBezTo>
                  <a:cubicBezTo>
                    <a:pt x="157155" y="513863"/>
                    <a:pt x="138105" y="243459"/>
                    <a:pt x="143397" y="247692"/>
                  </a:cubicBezTo>
                  <a:cubicBezTo>
                    <a:pt x="148689" y="251925"/>
                    <a:pt x="180439" y="553550"/>
                    <a:pt x="178322" y="517567"/>
                  </a:cubicBezTo>
                  <a:cubicBezTo>
                    <a:pt x="176205" y="481584"/>
                    <a:pt x="139693" y="-5250"/>
                    <a:pt x="140222" y="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AA1E05D3-64AB-63BB-D7DD-5592E492451A}"/>
                </a:ext>
              </a:extLst>
            </p:cNvPr>
            <p:cNvSpPr/>
            <p:nvPr/>
          </p:nvSpPr>
          <p:spPr>
            <a:xfrm>
              <a:off x="7849293" y="4398329"/>
              <a:ext cx="1331114" cy="900854"/>
            </a:xfrm>
            <a:custGeom>
              <a:avLst/>
              <a:gdLst>
                <a:gd name="connsiteX0" fmla="*/ 929582 w 1331114"/>
                <a:gd name="connsiteY0" fmla="*/ 135571 h 900854"/>
                <a:gd name="connsiteX1" fmla="*/ 1107382 w 1331114"/>
                <a:gd name="connsiteY1" fmla="*/ 319721 h 900854"/>
                <a:gd name="connsiteX2" fmla="*/ 948632 w 1331114"/>
                <a:gd name="connsiteY2" fmla="*/ 341946 h 900854"/>
                <a:gd name="connsiteX3" fmla="*/ 1034357 w 1331114"/>
                <a:gd name="connsiteY3" fmla="*/ 380046 h 900854"/>
                <a:gd name="connsiteX4" fmla="*/ 793057 w 1331114"/>
                <a:gd name="connsiteY4" fmla="*/ 538796 h 900854"/>
                <a:gd name="connsiteX5" fmla="*/ 878782 w 1331114"/>
                <a:gd name="connsiteY5" fmla="*/ 532446 h 900854"/>
                <a:gd name="connsiteX6" fmla="*/ 589857 w 1331114"/>
                <a:gd name="connsiteY6" fmla="*/ 754696 h 900854"/>
                <a:gd name="connsiteX7" fmla="*/ 793057 w 1331114"/>
                <a:gd name="connsiteY7" fmla="*/ 599121 h 900854"/>
                <a:gd name="connsiteX8" fmla="*/ 373957 w 1331114"/>
                <a:gd name="connsiteY8" fmla="*/ 786446 h 900854"/>
                <a:gd name="connsiteX9" fmla="*/ 485082 w 1331114"/>
                <a:gd name="connsiteY9" fmla="*/ 697546 h 900854"/>
                <a:gd name="connsiteX10" fmla="*/ 2482 w 1331114"/>
                <a:gd name="connsiteY10" fmla="*/ 900746 h 900854"/>
                <a:gd name="connsiteX11" fmla="*/ 726382 w 1331114"/>
                <a:gd name="connsiteY11" fmla="*/ 665796 h 900854"/>
                <a:gd name="connsiteX12" fmla="*/ 446982 w 1331114"/>
                <a:gd name="connsiteY12" fmla="*/ 783271 h 900854"/>
                <a:gd name="connsiteX13" fmla="*/ 920057 w 1331114"/>
                <a:gd name="connsiteY13" fmla="*/ 478471 h 900854"/>
                <a:gd name="connsiteX14" fmla="*/ 774007 w 1331114"/>
                <a:gd name="connsiteY14" fmla="*/ 614996 h 900854"/>
                <a:gd name="connsiteX15" fmla="*/ 1323282 w 1331114"/>
                <a:gd name="connsiteY15" fmla="*/ 5396 h 900854"/>
                <a:gd name="connsiteX16" fmla="*/ 1097857 w 1331114"/>
                <a:gd name="connsiteY16" fmla="*/ 313371 h 900854"/>
                <a:gd name="connsiteX17" fmla="*/ 1094682 w 1331114"/>
                <a:gd name="connsiteY17" fmla="*/ 256221 h 900854"/>
                <a:gd name="connsiteX18" fmla="*/ 929582 w 1331114"/>
                <a:gd name="connsiteY18" fmla="*/ 135571 h 90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31114" h="900854">
                  <a:moveTo>
                    <a:pt x="929582" y="135571"/>
                  </a:moveTo>
                  <a:cubicBezTo>
                    <a:pt x="931699" y="146154"/>
                    <a:pt x="1104207" y="285325"/>
                    <a:pt x="1107382" y="319721"/>
                  </a:cubicBezTo>
                  <a:cubicBezTo>
                    <a:pt x="1110557" y="354117"/>
                    <a:pt x="960803" y="331892"/>
                    <a:pt x="948632" y="341946"/>
                  </a:cubicBezTo>
                  <a:cubicBezTo>
                    <a:pt x="936461" y="352000"/>
                    <a:pt x="1060286" y="347238"/>
                    <a:pt x="1034357" y="380046"/>
                  </a:cubicBezTo>
                  <a:cubicBezTo>
                    <a:pt x="1008428" y="412854"/>
                    <a:pt x="818986" y="513396"/>
                    <a:pt x="793057" y="538796"/>
                  </a:cubicBezTo>
                  <a:cubicBezTo>
                    <a:pt x="767128" y="564196"/>
                    <a:pt x="912649" y="496463"/>
                    <a:pt x="878782" y="532446"/>
                  </a:cubicBezTo>
                  <a:cubicBezTo>
                    <a:pt x="844915" y="568429"/>
                    <a:pt x="604144" y="743584"/>
                    <a:pt x="589857" y="754696"/>
                  </a:cubicBezTo>
                  <a:cubicBezTo>
                    <a:pt x="575569" y="765809"/>
                    <a:pt x="829040" y="593829"/>
                    <a:pt x="793057" y="599121"/>
                  </a:cubicBezTo>
                  <a:cubicBezTo>
                    <a:pt x="757074" y="604413"/>
                    <a:pt x="425286" y="770042"/>
                    <a:pt x="373957" y="786446"/>
                  </a:cubicBezTo>
                  <a:cubicBezTo>
                    <a:pt x="322628" y="802850"/>
                    <a:pt x="546995" y="678496"/>
                    <a:pt x="485082" y="697546"/>
                  </a:cubicBezTo>
                  <a:cubicBezTo>
                    <a:pt x="423169" y="716596"/>
                    <a:pt x="-37735" y="906038"/>
                    <a:pt x="2482" y="900746"/>
                  </a:cubicBezTo>
                  <a:cubicBezTo>
                    <a:pt x="42699" y="895454"/>
                    <a:pt x="652299" y="685375"/>
                    <a:pt x="726382" y="665796"/>
                  </a:cubicBezTo>
                  <a:cubicBezTo>
                    <a:pt x="800465" y="646217"/>
                    <a:pt x="414703" y="814492"/>
                    <a:pt x="446982" y="783271"/>
                  </a:cubicBezTo>
                  <a:cubicBezTo>
                    <a:pt x="479261" y="752050"/>
                    <a:pt x="865553" y="506517"/>
                    <a:pt x="920057" y="478471"/>
                  </a:cubicBezTo>
                  <a:cubicBezTo>
                    <a:pt x="974561" y="450425"/>
                    <a:pt x="706803" y="693842"/>
                    <a:pt x="774007" y="614996"/>
                  </a:cubicBezTo>
                  <a:cubicBezTo>
                    <a:pt x="841211" y="536150"/>
                    <a:pt x="1269307" y="55667"/>
                    <a:pt x="1323282" y="5396"/>
                  </a:cubicBezTo>
                  <a:cubicBezTo>
                    <a:pt x="1377257" y="-44875"/>
                    <a:pt x="1135957" y="271567"/>
                    <a:pt x="1097857" y="313371"/>
                  </a:cubicBezTo>
                  <a:cubicBezTo>
                    <a:pt x="1059757" y="355175"/>
                    <a:pt x="1121140" y="285854"/>
                    <a:pt x="1094682" y="256221"/>
                  </a:cubicBezTo>
                  <a:cubicBezTo>
                    <a:pt x="1068224" y="226588"/>
                    <a:pt x="927465" y="124988"/>
                    <a:pt x="929582" y="1355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94EE0441-ACE3-6386-9CE6-92CFBF556556}"/>
                </a:ext>
              </a:extLst>
            </p:cNvPr>
            <p:cNvSpPr/>
            <p:nvPr/>
          </p:nvSpPr>
          <p:spPr>
            <a:xfrm>
              <a:off x="7273652" y="4164322"/>
              <a:ext cx="203710" cy="538399"/>
            </a:xfrm>
            <a:custGeom>
              <a:avLst/>
              <a:gdLst>
                <a:gd name="connsiteX0" fmla="*/ 273 w 203710"/>
                <a:gd name="connsiteY0" fmla="*/ 1278 h 538399"/>
                <a:gd name="connsiteX1" fmla="*/ 139973 w 203710"/>
                <a:gd name="connsiteY1" fmla="*/ 118753 h 538399"/>
                <a:gd name="connsiteX2" fmla="*/ 89173 w 203710"/>
                <a:gd name="connsiteY2" fmla="*/ 331478 h 538399"/>
                <a:gd name="connsiteX3" fmla="*/ 193948 w 203710"/>
                <a:gd name="connsiteY3" fmla="*/ 115578 h 538399"/>
                <a:gd name="connsiteX4" fmla="*/ 184423 w 203710"/>
                <a:gd name="connsiteY4" fmla="*/ 147328 h 538399"/>
                <a:gd name="connsiteX5" fmla="*/ 63773 w 203710"/>
                <a:gd name="connsiteY5" fmla="*/ 531503 h 538399"/>
                <a:gd name="connsiteX6" fmla="*/ 98698 w 203710"/>
                <a:gd name="connsiteY6" fmla="*/ 372753 h 538399"/>
                <a:gd name="connsiteX7" fmla="*/ 51073 w 203710"/>
                <a:gd name="connsiteY7" fmla="*/ 102878 h 538399"/>
                <a:gd name="connsiteX8" fmla="*/ 111398 w 203710"/>
                <a:gd name="connsiteY8" fmla="*/ 287028 h 538399"/>
                <a:gd name="connsiteX9" fmla="*/ 155848 w 203710"/>
                <a:gd name="connsiteY9" fmla="*/ 150503 h 538399"/>
                <a:gd name="connsiteX10" fmla="*/ 105048 w 203710"/>
                <a:gd name="connsiteY10" fmla="*/ 61603 h 538399"/>
                <a:gd name="connsiteX11" fmla="*/ 273 w 203710"/>
                <a:gd name="connsiteY11" fmla="*/ 1278 h 53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3710" h="538399">
                  <a:moveTo>
                    <a:pt x="273" y="1278"/>
                  </a:moveTo>
                  <a:cubicBezTo>
                    <a:pt x="6094" y="10803"/>
                    <a:pt x="125156" y="63720"/>
                    <a:pt x="139973" y="118753"/>
                  </a:cubicBezTo>
                  <a:cubicBezTo>
                    <a:pt x="154790" y="173786"/>
                    <a:pt x="80177" y="332007"/>
                    <a:pt x="89173" y="331478"/>
                  </a:cubicBezTo>
                  <a:cubicBezTo>
                    <a:pt x="98169" y="330949"/>
                    <a:pt x="178073" y="146270"/>
                    <a:pt x="193948" y="115578"/>
                  </a:cubicBezTo>
                  <a:cubicBezTo>
                    <a:pt x="209823" y="84886"/>
                    <a:pt x="206119" y="78007"/>
                    <a:pt x="184423" y="147328"/>
                  </a:cubicBezTo>
                  <a:cubicBezTo>
                    <a:pt x="162727" y="216649"/>
                    <a:pt x="78061" y="493932"/>
                    <a:pt x="63773" y="531503"/>
                  </a:cubicBezTo>
                  <a:cubicBezTo>
                    <a:pt x="49485" y="569074"/>
                    <a:pt x="100815" y="444190"/>
                    <a:pt x="98698" y="372753"/>
                  </a:cubicBezTo>
                  <a:cubicBezTo>
                    <a:pt x="96581" y="301316"/>
                    <a:pt x="48956" y="117166"/>
                    <a:pt x="51073" y="102878"/>
                  </a:cubicBezTo>
                  <a:cubicBezTo>
                    <a:pt x="53190" y="88591"/>
                    <a:pt x="93936" y="279091"/>
                    <a:pt x="111398" y="287028"/>
                  </a:cubicBezTo>
                  <a:cubicBezTo>
                    <a:pt x="128860" y="294965"/>
                    <a:pt x="156906" y="188074"/>
                    <a:pt x="155848" y="150503"/>
                  </a:cubicBezTo>
                  <a:cubicBezTo>
                    <a:pt x="154790" y="112932"/>
                    <a:pt x="126744" y="85416"/>
                    <a:pt x="105048" y="61603"/>
                  </a:cubicBezTo>
                  <a:cubicBezTo>
                    <a:pt x="83352" y="37790"/>
                    <a:pt x="-5548" y="-8247"/>
                    <a:pt x="273" y="12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CE365ECD-8A35-42AD-9973-227B4B65CCFF}"/>
                </a:ext>
              </a:extLst>
            </p:cNvPr>
            <p:cNvSpPr/>
            <p:nvPr/>
          </p:nvSpPr>
          <p:spPr>
            <a:xfrm>
              <a:off x="7349065" y="3995792"/>
              <a:ext cx="662662" cy="242974"/>
            </a:xfrm>
            <a:custGeom>
              <a:avLst/>
              <a:gdLst>
                <a:gd name="connsiteX0" fmla="*/ 661460 w 662662"/>
                <a:gd name="connsiteY0" fmla="*/ 103133 h 242974"/>
                <a:gd name="connsiteX1" fmla="*/ 394760 w 662662"/>
                <a:gd name="connsiteY1" fmla="*/ 1533 h 242974"/>
                <a:gd name="connsiteX2" fmla="*/ 594785 w 662662"/>
                <a:gd name="connsiteY2" fmla="*/ 42808 h 242974"/>
                <a:gd name="connsiteX3" fmla="*/ 375710 w 662662"/>
                <a:gd name="connsiteY3" fmla="*/ 55508 h 242974"/>
                <a:gd name="connsiteX4" fmla="*/ 182035 w 662662"/>
                <a:gd name="connsiteY4" fmla="*/ 106308 h 242974"/>
                <a:gd name="connsiteX5" fmla="*/ 277285 w 662662"/>
                <a:gd name="connsiteY5" fmla="*/ 80908 h 242974"/>
                <a:gd name="connsiteX6" fmla="*/ 1060 w 662662"/>
                <a:gd name="connsiteY6" fmla="*/ 166633 h 242974"/>
                <a:gd name="connsiteX7" fmla="*/ 182035 w 662662"/>
                <a:gd name="connsiteY7" fmla="*/ 106308 h 242974"/>
                <a:gd name="connsiteX8" fmla="*/ 178860 w 662662"/>
                <a:gd name="connsiteY8" fmla="*/ 153933 h 242974"/>
                <a:gd name="connsiteX9" fmla="*/ 124885 w 662662"/>
                <a:gd name="connsiteY9" fmla="*/ 242833 h 242974"/>
                <a:gd name="connsiteX10" fmla="*/ 232835 w 662662"/>
                <a:gd name="connsiteY10" fmla="*/ 131708 h 242974"/>
                <a:gd name="connsiteX11" fmla="*/ 242360 w 662662"/>
                <a:gd name="connsiteY11" fmla="*/ 42808 h 242974"/>
                <a:gd name="connsiteX12" fmla="*/ 388410 w 662662"/>
                <a:gd name="connsiteY12" fmla="*/ 45983 h 242974"/>
                <a:gd name="connsiteX13" fmla="*/ 213785 w 662662"/>
                <a:gd name="connsiteY13" fmla="*/ 4708 h 242974"/>
                <a:gd name="connsiteX14" fmla="*/ 547160 w 662662"/>
                <a:gd name="connsiteY14" fmla="*/ 90433 h 242974"/>
                <a:gd name="connsiteX15" fmla="*/ 496360 w 662662"/>
                <a:gd name="connsiteY15" fmla="*/ 26933 h 242974"/>
                <a:gd name="connsiteX16" fmla="*/ 661460 w 662662"/>
                <a:gd name="connsiteY16" fmla="*/ 103133 h 242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62662" h="242974">
                  <a:moveTo>
                    <a:pt x="661460" y="103133"/>
                  </a:moveTo>
                  <a:cubicBezTo>
                    <a:pt x="644527" y="98900"/>
                    <a:pt x="405872" y="11587"/>
                    <a:pt x="394760" y="1533"/>
                  </a:cubicBezTo>
                  <a:cubicBezTo>
                    <a:pt x="383648" y="-8521"/>
                    <a:pt x="597960" y="33812"/>
                    <a:pt x="594785" y="42808"/>
                  </a:cubicBezTo>
                  <a:cubicBezTo>
                    <a:pt x="591610" y="51804"/>
                    <a:pt x="444502" y="44925"/>
                    <a:pt x="375710" y="55508"/>
                  </a:cubicBezTo>
                  <a:cubicBezTo>
                    <a:pt x="306918" y="66091"/>
                    <a:pt x="182035" y="106308"/>
                    <a:pt x="182035" y="106308"/>
                  </a:cubicBezTo>
                  <a:cubicBezTo>
                    <a:pt x="165631" y="110541"/>
                    <a:pt x="307447" y="70854"/>
                    <a:pt x="277285" y="80908"/>
                  </a:cubicBezTo>
                  <a:cubicBezTo>
                    <a:pt x="247123" y="90962"/>
                    <a:pt x="16935" y="162400"/>
                    <a:pt x="1060" y="166633"/>
                  </a:cubicBezTo>
                  <a:cubicBezTo>
                    <a:pt x="-14815" y="170866"/>
                    <a:pt x="152402" y="108425"/>
                    <a:pt x="182035" y="106308"/>
                  </a:cubicBezTo>
                  <a:cubicBezTo>
                    <a:pt x="211668" y="104191"/>
                    <a:pt x="188385" y="131179"/>
                    <a:pt x="178860" y="153933"/>
                  </a:cubicBezTo>
                  <a:cubicBezTo>
                    <a:pt x="169335" y="176687"/>
                    <a:pt x="115889" y="246537"/>
                    <a:pt x="124885" y="242833"/>
                  </a:cubicBezTo>
                  <a:cubicBezTo>
                    <a:pt x="133881" y="239129"/>
                    <a:pt x="213256" y="165046"/>
                    <a:pt x="232835" y="131708"/>
                  </a:cubicBezTo>
                  <a:cubicBezTo>
                    <a:pt x="252414" y="98370"/>
                    <a:pt x="216431" y="57095"/>
                    <a:pt x="242360" y="42808"/>
                  </a:cubicBezTo>
                  <a:cubicBezTo>
                    <a:pt x="268289" y="28521"/>
                    <a:pt x="393172" y="52333"/>
                    <a:pt x="388410" y="45983"/>
                  </a:cubicBezTo>
                  <a:cubicBezTo>
                    <a:pt x="383648" y="39633"/>
                    <a:pt x="187327" y="-2700"/>
                    <a:pt x="213785" y="4708"/>
                  </a:cubicBezTo>
                  <a:cubicBezTo>
                    <a:pt x="240243" y="12116"/>
                    <a:pt x="500064" y="86729"/>
                    <a:pt x="547160" y="90433"/>
                  </a:cubicBezTo>
                  <a:cubicBezTo>
                    <a:pt x="594256" y="94137"/>
                    <a:pt x="481543" y="24287"/>
                    <a:pt x="496360" y="26933"/>
                  </a:cubicBezTo>
                  <a:cubicBezTo>
                    <a:pt x="511177" y="29579"/>
                    <a:pt x="678393" y="107366"/>
                    <a:pt x="661460" y="103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6314553A-D44B-87B2-6D72-0CC002AA87E2}"/>
                </a:ext>
              </a:extLst>
            </p:cNvPr>
            <p:cNvSpPr/>
            <p:nvPr/>
          </p:nvSpPr>
          <p:spPr>
            <a:xfrm>
              <a:off x="7893049" y="3705169"/>
              <a:ext cx="250828" cy="362347"/>
            </a:xfrm>
            <a:custGeom>
              <a:avLst/>
              <a:gdLst>
                <a:gd name="connsiteX0" fmla="*/ 1 w 250828"/>
                <a:gd name="connsiteY0" fmla="*/ 63556 h 362347"/>
                <a:gd name="connsiteX1" fmla="*/ 120651 w 250828"/>
                <a:gd name="connsiteY1" fmla="*/ 260406 h 362347"/>
                <a:gd name="connsiteX2" fmla="*/ 73026 w 250828"/>
                <a:gd name="connsiteY2" fmla="*/ 362006 h 362347"/>
                <a:gd name="connsiteX3" fmla="*/ 146051 w 250828"/>
                <a:gd name="connsiteY3" fmla="*/ 228656 h 362347"/>
                <a:gd name="connsiteX4" fmla="*/ 250826 w 250828"/>
                <a:gd name="connsiteY4" fmla="*/ 56 h 362347"/>
                <a:gd name="connsiteX5" fmla="*/ 149226 w 250828"/>
                <a:gd name="connsiteY5" fmla="*/ 206431 h 362347"/>
                <a:gd name="connsiteX6" fmla="*/ 123826 w 250828"/>
                <a:gd name="connsiteY6" fmla="*/ 184206 h 362347"/>
                <a:gd name="connsiteX7" fmla="*/ 1 w 250828"/>
                <a:gd name="connsiteY7" fmla="*/ 63556 h 362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828" h="362347">
                  <a:moveTo>
                    <a:pt x="1" y="63556"/>
                  </a:moveTo>
                  <a:cubicBezTo>
                    <a:pt x="-528" y="76256"/>
                    <a:pt x="108480" y="210664"/>
                    <a:pt x="120651" y="260406"/>
                  </a:cubicBezTo>
                  <a:cubicBezTo>
                    <a:pt x="132822" y="310148"/>
                    <a:pt x="68793" y="367298"/>
                    <a:pt x="73026" y="362006"/>
                  </a:cubicBezTo>
                  <a:cubicBezTo>
                    <a:pt x="77259" y="356714"/>
                    <a:pt x="116418" y="288981"/>
                    <a:pt x="146051" y="228656"/>
                  </a:cubicBezTo>
                  <a:cubicBezTo>
                    <a:pt x="175684" y="168331"/>
                    <a:pt x="250297" y="3760"/>
                    <a:pt x="250826" y="56"/>
                  </a:cubicBezTo>
                  <a:cubicBezTo>
                    <a:pt x="251355" y="-3648"/>
                    <a:pt x="170393" y="175739"/>
                    <a:pt x="149226" y="206431"/>
                  </a:cubicBezTo>
                  <a:cubicBezTo>
                    <a:pt x="128059" y="237123"/>
                    <a:pt x="147109" y="206431"/>
                    <a:pt x="123826" y="184206"/>
                  </a:cubicBezTo>
                  <a:cubicBezTo>
                    <a:pt x="100543" y="161981"/>
                    <a:pt x="530" y="50856"/>
                    <a:pt x="1" y="63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978F88AC-350F-E10F-C08E-FD2776E79A57}"/>
                </a:ext>
              </a:extLst>
            </p:cNvPr>
            <p:cNvSpPr/>
            <p:nvPr/>
          </p:nvSpPr>
          <p:spPr>
            <a:xfrm>
              <a:off x="7972415" y="3940121"/>
              <a:ext cx="772796" cy="184295"/>
            </a:xfrm>
            <a:custGeom>
              <a:avLst/>
              <a:gdLst>
                <a:gd name="connsiteX0" fmla="*/ 10 w 772796"/>
                <a:gd name="connsiteY0" fmla="*/ 54 h 184295"/>
                <a:gd name="connsiteX1" fmla="*/ 92085 w 772796"/>
                <a:gd name="connsiteY1" fmla="*/ 73079 h 184295"/>
                <a:gd name="connsiteX2" fmla="*/ 47635 w 772796"/>
                <a:gd name="connsiteY2" fmla="*/ 127054 h 184295"/>
                <a:gd name="connsiteX3" fmla="*/ 301635 w 772796"/>
                <a:gd name="connsiteY3" fmla="*/ 12754 h 184295"/>
                <a:gd name="connsiteX4" fmla="*/ 196860 w 772796"/>
                <a:gd name="connsiteY4" fmla="*/ 85779 h 184295"/>
                <a:gd name="connsiteX5" fmla="*/ 406410 w 772796"/>
                <a:gd name="connsiteY5" fmla="*/ 92129 h 184295"/>
                <a:gd name="connsiteX6" fmla="*/ 314335 w 772796"/>
                <a:gd name="connsiteY6" fmla="*/ 79429 h 184295"/>
                <a:gd name="connsiteX7" fmla="*/ 723910 w 772796"/>
                <a:gd name="connsiteY7" fmla="*/ 174679 h 184295"/>
                <a:gd name="connsiteX8" fmla="*/ 765185 w 772796"/>
                <a:gd name="connsiteY8" fmla="*/ 181029 h 184295"/>
                <a:gd name="connsiteX9" fmla="*/ 463560 w 772796"/>
                <a:gd name="connsiteY9" fmla="*/ 133404 h 184295"/>
                <a:gd name="connsiteX10" fmla="*/ 158760 w 772796"/>
                <a:gd name="connsiteY10" fmla="*/ 79429 h 184295"/>
                <a:gd name="connsiteX11" fmla="*/ 44460 w 772796"/>
                <a:gd name="connsiteY11" fmla="*/ 104829 h 184295"/>
                <a:gd name="connsiteX12" fmla="*/ 85735 w 772796"/>
                <a:gd name="connsiteY12" fmla="*/ 22279 h 184295"/>
                <a:gd name="connsiteX13" fmla="*/ 85735 w 772796"/>
                <a:gd name="connsiteY13" fmla="*/ 60379 h 184295"/>
                <a:gd name="connsiteX14" fmla="*/ 10 w 772796"/>
                <a:gd name="connsiteY14" fmla="*/ 54 h 18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2796" h="184295">
                  <a:moveTo>
                    <a:pt x="10" y="54"/>
                  </a:moveTo>
                  <a:cubicBezTo>
                    <a:pt x="1068" y="2171"/>
                    <a:pt x="84148" y="51912"/>
                    <a:pt x="92085" y="73079"/>
                  </a:cubicBezTo>
                  <a:cubicBezTo>
                    <a:pt x="100023" y="94246"/>
                    <a:pt x="12710" y="137108"/>
                    <a:pt x="47635" y="127054"/>
                  </a:cubicBezTo>
                  <a:cubicBezTo>
                    <a:pt x="82560" y="117000"/>
                    <a:pt x="276764" y="19633"/>
                    <a:pt x="301635" y="12754"/>
                  </a:cubicBezTo>
                  <a:cubicBezTo>
                    <a:pt x="326506" y="5875"/>
                    <a:pt x="179398" y="72550"/>
                    <a:pt x="196860" y="85779"/>
                  </a:cubicBezTo>
                  <a:cubicBezTo>
                    <a:pt x="214323" y="99008"/>
                    <a:pt x="386831" y="93187"/>
                    <a:pt x="406410" y="92129"/>
                  </a:cubicBezTo>
                  <a:cubicBezTo>
                    <a:pt x="425989" y="91071"/>
                    <a:pt x="261418" y="65671"/>
                    <a:pt x="314335" y="79429"/>
                  </a:cubicBezTo>
                  <a:cubicBezTo>
                    <a:pt x="367252" y="93187"/>
                    <a:pt x="648768" y="157746"/>
                    <a:pt x="723910" y="174679"/>
                  </a:cubicBezTo>
                  <a:cubicBezTo>
                    <a:pt x="799052" y="191612"/>
                    <a:pt x="765185" y="181029"/>
                    <a:pt x="765185" y="181029"/>
                  </a:cubicBezTo>
                  <a:lnTo>
                    <a:pt x="463560" y="133404"/>
                  </a:lnTo>
                  <a:cubicBezTo>
                    <a:pt x="362489" y="116471"/>
                    <a:pt x="228610" y="84192"/>
                    <a:pt x="158760" y="79429"/>
                  </a:cubicBezTo>
                  <a:cubicBezTo>
                    <a:pt x="88910" y="74667"/>
                    <a:pt x="56631" y="114354"/>
                    <a:pt x="44460" y="104829"/>
                  </a:cubicBezTo>
                  <a:cubicBezTo>
                    <a:pt x="32289" y="95304"/>
                    <a:pt x="78856" y="29687"/>
                    <a:pt x="85735" y="22279"/>
                  </a:cubicBezTo>
                  <a:cubicBezTo>
                    <a:pt x="92614" y="14871"/>
                    <a:pt x="96848" y="63025"/>
                    <a:pt x="85735" y="60379"/>
                  </a:cubicBezTo>
                  <a:cubicBezTo>
                    <a:pt x="74622" y="57733"/>
                    <a:pt x="-1048" y="-2063"/>
                    <a:pt x="10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9E5577A6-8DE3-72AB-E51E-0F02331A906C}"/>
                </a:ext>
              </a:extLst>
            </p:cNvPr>
            <p:cNvSpPr/>
            <p:nvPr/>
          </p:nvSpPr>
          <p:spPr>
            <a:xfrm>
              <a:off x="8588367" y="3969363"/>
              <a:ext cx="195095" cy="406423"/>
            </a:xfrm>
            <a:custGeom>
              <a:avLst/>
              <a:gdLst>
                <a:gd name="connsiteX0" fmla="*/ 8 w 195095"/>
                <a:gd name="connsiteY0" fmla="*/ 221637 h 406423"/>
                <a:gd name="connsiteX1" fmla="*/ 120658 w 195095"/>
                <a:gd name="connsiteY1" fmla="*/ 253387 h 406423"/>
                <a:gd name="connsiteX2" fmla="*/ 193683 w 195095"/>
                <a:gd name="connsiteY2" fmla="*/ 399437 h 406423"/>
                <a:gd name="connsiteX3" fmla="*/ 57158 w 195095"/>
                <a:gd name="connsiteY3" fmla="*/ 2562 h 406423"/>
                <a:gd name="connsiteX4" fmla="*/ 133358 w 195095"/>
                <a:gd name="connsiteY4" fmla="*/ 218462 h 406423"/>
                <a:gd name="connsiteX5" fmla="*/ 114308 w 195095"/>
                <a:gd name="connsiteY5" fmla="*/ 224812 h 406423"/>
                <a:gd name="connsiteX6" fmla="*/ 8 w 195095"/>
                <a:gd name="connsiteY6" fmla="*/ 221637 h 406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095" h="406423">
                  <a:moveTo>
                    <a:pt x="8" y="221637"/>
                  </a:moveTo>
                  <a:cubicBezTo>
                    <a:pt x="1066" y="226399"/>
                    <a:pt x="88379" y="223754"/>
                    <a:pt x="120658" y="253387"/>
                  </a:cubicBezTo>
                  <a:cubicBezTo>
                    <a:pt x="152937" y="283020"/>
                    <a:pt x="204266" y="441241"/>
                    <a:pt x="193683" y="399437"/>
                  </a:cubicBezTo>
                  <a:cubicBezTo>
                    <a:pt x="183100" y="357633"/>
                    <a:pt x="67212" y="32724"/>
                    <a:pt x="57158" y="2562"/>
                  </a:cubicBezTo>
                  <a:cubicBezTo>
                    <a:pt x="47104" y="-27600"/>
                    <a:pt x="133358" y="218462"/>
                    <a:pt x="133358" y="218462"/>
                  </a:cubicBezTo>
                  <a:cubicBezTo>
                    <a:pt x="142883" y="255504"/>
                    <a:pt x="134416" y="223754"/>
                    <a:pt x="114308" y="224812"/>
                  </a:cubicBezTo>
                  <a:cubicBezTo>
                    <a:pt x="94200" y="225870"/>
                    <a:pt x="-1050" y="216875"/>
                    <a:pt x="8" y="221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68BB3EF4-8242-4462-C14F-8DE948020D5C}"/>
                </a:ext>
              </a:extLst>
            </p:cNvPr>
            <p:cNvSpPr/>
            <p:nvPr/>
          </p:nvSpPr>
          <p:spPr>
            <a:xfrm>
              <a:off x="8559794" y="4015827"/>
              <a:ext cx="286087" cy="235589"/>
            </a:xfrm>
            <a:custGeom>
              <a:avLst/>
              <a:gdLst>
                <a:gd name="connsiteX0" fmla="*/ 107956 w 286087"/>
                <a:gd name="connsiteY0" fmla="*/ 548 h 235589"/>
                <a:gd name="connsiteX1" fmla="*/ 193681 w 286087"/>
                <a:gd name="connsiteY1" fmla="*/ 210098 h 235589"/>
                <a:gd name="connsiteX2" fmla="*/ 171456 w 286087"/>
                <a:gd name="connsiteY2" fmla="*/ 83098 h 235589"/>
                <a:gd name="connsiteX3" fmla="*/ 285756 w 286087"/>
                <a:gd name="connsiteY3" fmla="*/ 200573 h 235589"/>
                <a:gd name="connsiteX4" fmla="*/ 206381 w 286087"/>
                <a:gd name="connsiteY4" fmla="*/ 114848 h 235589"/>
                <a:gd name="connsiteX5" fmla="*/ 209556 w 286087"/>
                <a:gd name="connsiteY5" fmla="*/ 235498 h 235589"/>
                <a:gd name="connsiteX6" fmla="*/ 158756 w 286087"/>
                <a:gd name="connsiteY6" fmla="*/ 133898 h 235589"/>
                <a:gd name="connsiteX7" fmla="*/ 6 w 286087"/>
                <a:gd name="connsiteY7" fmla="*/ 86273 h 235589"/>
                <a:gd name="connsiteX8" fmla="*/ 152406 w 286087"/>
                <a:gd name="connsiteY8" fmla="*/ 146598 h 235589"/>
                <a:gd name="connsiteX9" fmla="*/ 107956 w 286087"/>
                <a:gd name="connsiteY9" fmla="*/ 548 h 23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087" h="235589">
                  <a:moveTo>
                    <a:pt x="107956" y="548"/>
                  </a:moveTo>
                  <a:cubicBezTo>
                    <a:pt x="114835" y="11131"/>
                    <a:pt x="183098" y="196340"/>
                    <a:pt x="193681" y="210098"/>
                  </a:cubicBezTo>
                  <a:cubicBezTo>
                    <a:pt x="204264" y="223856"/>
                    <a:pt x="156110" y="84686"/>
                    <a:pt x="171456" y="83098"/>
                  </a:cubicBezTo>
                  <a:cubicBezTo>
                    <a:pt x="186802" y="81511"/>
                    <a:pt x="279935" y="195281"/>
                    <a:pt x="285756" y="200573"/>
                  </a:cubicBezTo>
                  <a:cubicBezTo>
                    <a:pt x="291577" y="205865"/>
                    <a:pt x="219081" y="109027"/>
                    <a:pt x="206381" y="114848"/>
                  </a:cubicBezTo>
                  <a:cubicBezTo>
                    <a:pt x="193681" y="120669"/>
                    <a:pt x="217494" y="232323"/>
                    <a:pt x="209556" y="235498"/>
                  </a:cubicBezTo>
                  <a:cubicBezTo>
                    <a:pt x="201618" y="238673"/>
                    <a:pt x="193681" y="158769"/>
                    <a:pt x="158756" y="133898"/>
                  </a:cubicBezTo>
                  <a:cubicBezTo>
                    <a:pt x="123831" y="109027"/>
                    <a:pt x="1064" y="84156"/>
                    <a:pt x="6" y="86273"/>
                  </a:cubicBezTo>
                  <a:cubicBezTo>
                    <a:pt x="-1052" y="88390"/>
                    <a:pt x="134944" y="157181"/>
                    <a:pt x="152406" y="146598"/>
                  </a:cubicBezTo>
                  <a:cubicBezTo>
                    <a:pt x="169869" y="136015"/>
                    <a:pt x="101077" y="-10035"/>
                    <a:pt x="107956" y="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5D4C4D00-18B9-0A5F-64E2-9A1ED45E3B8E}"/>
                </a:ext>
              </a:extLst>
            </p:cNvPr>
            <p:cNvSpPr/>
            <p:nvPr/>
          </p:nvSpPr>
          <p:spPr>
            <a:xfrm>
              <a:off x="8162660" y="3590118"/>
              <a:ext cx="571304" cy="506242"/>
            </a:xfrm>
            <a:custGeom>
              <a:avLst/>
              <a:gdLst>
                <a:gd name="connsiteX0" fmla="*/ 251090 w 571304"/>
                <a:gd name="connsiteY0" fmla="*/ 807 h 506242"/>
                <a:gd name="connsiteX1" fmla="*/ 320940 w 571304"/>
                <a:gd name="connsiteY1" fmla="*/ 140507 h 506242"/>
                <a:gd name="connsiteX2" fmla="*/ 181240 w 571304"/>
                <a:gd name="connsiteY2" fmla="*/ 137332 h 506242"/>
                <a:gd name="connsiteX3" fmla="*/ 51065 w 571304"/>
                <a:gd name="connsiteY3" fmla="*/ 207182 h 506242"/>
                <a:gd name="connsiteX4" fmla="*/ 273315 w 571304"/>
                <a:gd name="connsiteY4" fmla="*/ 156382 h 506242"/>
                <a:gd name="connsiteX5" fmla="*/ 403490 w 571304"/>
                <a:gd name="connsiteY5" fmla="*/ 242107 h 506242"/>
                <a:gd name="connsiteX6" fmla="*/ 209815 w 571304"/>
                <a:gd name="connsiteY6" fmla="*/ 175432 h 506242"/>
                <a:gd name="connsiteX7" fmla="*/ 265 w 571304"/>
                <a:gd name="connsiteY7" fmla="*/ 311957 h 506242"/>
                <a:gd name="connsiteX8" fmla="*/ 254265 w 571304"/>
                <a:gd name="connsiteY8" fmla="*/ 181782 h 506242"/>
                <a:gd name="connsiteX9" fmla="*/ 359040 w 571304"/>
                <a:gd name="connsiteY9" fmla="*/ 235757 h 506242"/>
                <a:gd name="connsiteX10" fmla="*/ 568590 w 571304"/>
                <a:gd name="connsiteY10" fmla="*/ 505632 h 506242"/>
                <a:gd name="connsiteX11" fmla="*/ 482865 w 571304"/>
                <a:gd name="connsiteY11" fmla="*/ 311957 h 506242"/>
                <a:gd name="connsiteX12" fmla="*/ 552715 w 571304"/>
                <a:gd name="connsiteY12" fmla="*/ 404032 h 506242"/>
                <a:gd name="connsiteX13" fmla="*/ 425715 w 571304"/>
                <a:gd name="connsiteY13" fmla="*/ 26207 h 506242"/>
                <a:gd name="connsiteX14" fmla="*/ 479690 w 571304"/>
                <a:gd name="connsiteY14" fmla="*/ 413557 h 506242"/>
                <a:gd name="connsiteX15" fmla="*/ 384440 w 571304"/>
                <a:gd name="connsiteY15" fmla="*/ 213532 h 506242"/>
                <a:gd name="connsiteX16" fmla="*/ 251090 w 571304"/>
                <a:gd name="connsiteY16" fmla="*/ 807 h 5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304" h="506242">
                  <a:moveTo>
                    <a:pt x="251090" y="807"/>
                  </a:moveTo>
                  <a:cubicBezTo>
                    <a:pt x="240507" y="-11364"/>
                    <a:pt x="332582" y="117753"/>
                    <a:pt x="320940" y="140507"/>
                  </a:cubicBezTo>
                  <a:cubicBezTo>
                    <a:pt x="309298" y="163261"/>
                    <a:pt x="226219" y="126220"/>
                    <a:pt x="181240" y="137332"/>
                  </a:cubicBezTo>
                  <a:cubicBezTo>
                    <a:pt x="136261" y="148444"/>
                    <a:pt x="35719" y="204007"/>
                    <a:pt x="51065" y="207182"/>
                  </a:cubicBezTo>
                  <a:cubicBezTo>
                    <a:pt x="66411" y="210357"/>
                    <a:pt x="214577" y="150561"/>
                    <a:pt x="273315" y="156382"/>
                  </a:cubicBezTo>
                  <a:cubicBezTo>
                    <a:pt x="332053" y="162203"/>
                    <a:pt x="414073" y="238932"/>
                    <a:pt x="403490" y="242107"/>
                  </a:cubicBezTo>
                  <a:cubicBezTo>
                    <a:pt x="392907" y="245282"/>
                    <a:pt x="277019" y="163790"/>
                    <a:pt x="209815" y="175432"/>
                  </a:cubicBezTo>
                  <a:cubicBezTo>
                    <a:pt x="142611" y="187074"/>
                    <a:pt x="-7143" y="310899"/>
                    <a:pt x="265" y="311957"/>
                  </a:cubicBezTo>
                  <a:cubicBezTo>
                    <a:pt x="7673" y="313015"/>
                    <a:pt x="194469" y="194482"/>
                    <a:pt x="254265" y="181782"/>
                  </a:cubicBezTo>
                  <a:cubicBezTo>
                    <a:pt x="314061" y="169082"/>
                    <a:pt x="306653" y="181782"/>
                    <a:pt x="359040" y="235757"/>
                  </a:cubicBezTo>
                  <a:cubicBezTo>
                    <a:pt x="411428" y="289732"/>
                    <a:pt x="547953" y="492932"/>
                    <a:pt x="568590" y="505632"/>
                  </a:cubicBezTo>
                  <a:cubicBezTo>
                    <a:pt x="589227" y="518332"/>
                    <a:pt x="485511" y="328890"/>
                    <a:pt x="482865" y="311957"/>
                  </a:cubicBezTo>
                  <a:cubicBezTo>
                    <a:pt x="480219" y="295024"/>
                    <a:pt x="562240" y="451657"/>
                    <a:pt x="552715" y="404032"/>
                  </a:cubicBezTo>
                  <a:cubicBezTo>
                    <a:pt x="543190" y="356407"/>
                    <a:pt x="437886" y="24620"/>
                    <a:pt x="425715" y="26207"/>
                  </a:cubicBezTo>
                  <a:cubicBezTo>
                    <a:pt x="413544" y="27794"/>
                    <a:pt x="486569" y="382336"/>
                    <a:pt x="479690" y="413557"/>
                  </a:cubicBezTo>
                  <a:cubicBezTo>
                    <a:pt x="472811" y="444778"/>
                    <a:pt x="421482" y="281795"/>
                    <a:pt x="384440" y="213532"/>
                  </a:cubicBezTo>
                  <a:cubicBezTo>
                    <a:pt x="347398" y="145269"/>
                    <a:pt x="261673" y="12978"/>
                    <a:pt x="251090" y="8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41A831B4-E06D-8582-530D-039030A919ED}"/>
                </a:ext>
              </a:extLst>
            </p:cNvPr>
            <p:cNvSpPr/>
            <p:nvPr/>
          </p:nvSpPr>
          <p:spPr>
            <a:xfrm>
              <a:off x="8166076" y="3583162"/>
              <a:ext cx="268634" cy="480917"/>
            </a:xfrm>
            <a:custGeom>
              <a:avLst/>
              <a:gdLst>
                <a:gd name="connsiteX0" fmla="*/ 24 w 268634"/>
                <a:gd name="connsiteY0" fmla="*/ 137938 h 480917"/>
                <a:gd name="connsiteX1" fmla="*/ 95274 w 268634"/>
                <a:gd name="connsiteY1" fmla="*/ 407813 h 480917"/>
                <a:gd name="connsiteX2" fmla="*/ 123849 w 268634"/>
                <a:gd name="connsiteY2" fmla="*/ 306213 h 480917"/>
                <a:gd name="connsiteX3" fmla="*/ 130199 w 268634"/>
                <a:gd name="connsiteY3" fmla="*/ 360188 h 480917"/>
                <a:gd name="connsiteX4" fmla="*/ 174649 w 268634"/>
                <a:gd name="connsiteY4" fmla="*/ 252238 h 480917"/>
                <a:gd name="connsiteX5" fmla="*/ 190524 w 268634"/>
                <a:gd name="connsiteY5" fmla="*/ 366538 h 480917"/>
                <a:gd name="connsiteX6" fmla="*/ 247674 w 268634"/>
                <a:gd name="connsiteY6" fmla="*/ 214138 h 480917"/>
                <a:gd name="connsiteX7" fmla="*/ 266724 w 268634"/>
                <a:gd name="connsiteY7" fmla="*/ 376063 h 480917"/>
                <a:gd name="connsiteX8" fmla="*/ 266724 w 268634"/>
                <a:gd name="connsiteY8" fmla="*/ 461788 h 480917"/>
                <a:gd name="connsiteX9" fmla="*/ 263549 w 268634"/>
                <a:gd name="connsiteY9" fmla="*/ 1413 h 480917"/>
                <a:gd name="connsiteX10" fmla="*/ 209574 w 268634"/>
                <a:gd name="connsiteY10" fmla="*/ 322088 h 480917"/>
                <a:gd name="connsiteX11" fmla="*/ 158774 w 268634"/>
                <a:gd name="connsiteY11" fmla="*/ 439563 h 480917"/>
                <a:gd name="connsiteX12" fmla="*/ 111149 w 268634"/>
                <a:gd name="connsiteY12" fmla="*/ 287163 h 480917"/>
                <a:gd name="connsiteX13" fmla="*/ 139724 w 268634"/>
                <a:gd name="connsiteY13" fmla="*/ 115713 h 480917"/>
                <a:gd name="connsiteX14" fmla="*/ 104799 w 268634"/>
                <a:gd name="connsiteY14" fmla="*/ 388763 h 480917"/>
                <a:gd name="connsiteX15" fmla="*/ 24 w 268634"/>
                <a:gd name="connsiteY15" fmla="*/ 137938 h 48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8634" h="480917">
                  <a:moveTo>
                    <a:pt x="24" y="137938"/>
                  </a:moveTo>
                  <a:cubicBezTo>
                    <a:pt x="-1563" y="141113"/>
                    <a:pt x="74637" y="379767"/>
                    <a:pt x="95274" y="407813"/>
                  </a:cubicBezTo>
                  <a:cubicBezTo>
                    <a:pt x="115912" y="435859"/>
                    <a:pt x="118028" y="314150"/>
                    <a:pt x="123849" y="306213"/>
                  </a:cubicBezTo>
                  <a:cubicBezTo>
                    <a:pt x="129670" y="298276"/>
                    <a:pt x="121732" y="369184"/>
                    <a:pt x="130199" y="360188"/>
                  </a:cubicBezTo>
                  <a:cubicBezTo>
                    <a:pt x="138666" y="351192"/>
                    <a:pt x="164595" y="251180"/>
                    <a:pt x="174649" y="252238"/>
                  </a:cubicBezTo>
                  <a:cubicBezTo>
                    <a:pt x="184703" y="253296"/>
                    <a:pt x="178353" y="372888"/>
                    <a:pt x="190524" y="366538"/>
                  </a:cubicBezTo>
                  <a:cubicBezTo>
                    <a:pt x="202695" y="360188"/>
                    <a:pt x="234974" y="212551"/>
                    <a:pt x="247674" y="214138"/>
                  </a:cubicBezTo>
                  <a:cubicBezTo>
                    <a:pt x="260374" y="215725"/>
                    <a:pt x="263549" y="334788"/>
                    <a:pt x="266724" y="376063"/>
                  </a:cubicBezTo>
                  <a:cubicBezTo>
                    <a:pt x="269899" y="417338"/>
                    <a:pt x="267253" y="524230"/>
                    <a:pt x="266724" y="461788"/>
                  </a:cubicBezTo>
                  <a:cubicBezTo>
                    <a:pt x="266195" y="399346"/>
                    <a:pt x="273074" y="24696"/>
                    <a:pt x="263549" y="1413"/>
                  </a:cubicBezTo>
                  <a:cubicBezTo>
                    <a:pt x="254024" y="-21870"/>
                    <a:pt x="227036" y="249063"/>
                    <a:pt x="209574" y="322088"/>
                  </a:cubicBezTo>
                  <a:cubicBezTo>
                    <a:pt x="192112" y="395113"/>
                    <a:pt x="175178" y="445384"/>
                    <a:pt x="158774" y="439563"/>
                  </a:cubicBezTo>
                  <a:cubicBezTo>
                    <a:pt x="142370" y="433742"/>
                    <a:pt x="114324" y="341138"/>
                    <a:pt x="111149" y="287163"/>
                  </a:cubicBezTo>
                  <a:cubicBezTo>
                    <a:pt x="107974" y="233188"/>
                    <a:pt x="140782" y="98780"/>
                    <a:pt x="139724" y="115713"/>
                  </a:cubicBezTo>
                  <a:cubicBezTo>
                    <a:pt x="138666" y="132646"/>
                    <a:pt x="126495" y="386646"/>
                    <a:pt x="104799" y="388763"/>
                  </a:cubicBezTo>
                  <a:cubicBezTo>
                    <a:pt x="83103" y="390880"/>
                    <a:pt x="1611" y="134763"/>
                    <a:pt x="24" y="1379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7742FD52-3603-1487-0FAF-ADDAE25FB175}"/>
                </a:ext>
              </a:extLst>
            </p:cNvPr>
            <p:cNvSpPr/>
            <p:nvPr/>
          </p:nvSpPr>
          <p:spPr>
            <a:xfrm>
              <a:off x="7375234" y="3768190"/>
              <a:ext cx="541480" cy="357278"/>
            </a:xfrm>
            <a:custGeom>
              <a:avLst/>
              <a:gdLst>
                <a:gd name="connsiteX0" fmla="*/ 308266 w 541480"/>
                <a:gd name="connsiteY0" fmla="*/ 535 h 357278"/>
                <a:gd name="connsiteX1" fmla="*/ 365416 w 541480"/>
                <a:gd name="connsiteY1" fmla="*/ 35460 h 357278"/>
                <a:gd name="connsiteX2" fmla="*/ 508291 w 541480"/>
                <a:gd name="connsiteY2" fmla="*/ 105310 h 357278"/>
                <a:gd name="connsiteX3" fmla="*/ 467016 w 541480"/>
                <a:gd name="connsiteY3" fmla="*/ 89435 h 357278"/>
                <a:gd name="connsiteX4" fmla="*/ 362241 w 541480"/>
                <a:gd name="connsiteY4" fmla="*/ 238660 h 357278"/>
                <a:gd name="connsiteX5" fmla="*/ 444791 w 541480"/>
                <a:gd name="connsiteY5" fmla="*/ 318035 h 357278"/>
                <a:gd name="connsiteX6" fmla="*/ 517816 w 541480"/>
                <a:gd name="connsiteY6" fmla="*/ 318035 h 357278"/>
                <a:gd name="connsiteX7" fmla="*/ 291 w 541480"/>
                <a:gd name="connsiteY7" fmla="*/ 356135 h 357278"/>
                <a:gd name="connsiteX8" fmla="*/ 441616 w 541480"/>
                <a:gd name="connsiteY8" fmla="*/ 340260 h 357278"/>
                <a:gd name="connsiteX9" fmla="*/ 282866 w 541480"/>
                <a:gd name="connsiteY9" fmla="*/ 270410 h 357278"/>
                <a:gd name="connsiteX10" fmla="*/ 241591 w 541480"/>
                <a:gd name="connsiteY10" fmla="*/ 140235 h 357278"/>
                <a:gd name="connsiteX11" fmla="*/ 359066 w 541480"/>
                <a:gd name="connsiteY11" fmla="*/ 254535 h 357278"/>
                <a:gd name="connsiteX12" fmla="*/ 359066 w 541480"/>
                <a:gd name="connsiteY12" fmla="*/ 187860 h 357278"/>
                <a:gd name="connsiteX13" fmla="*/ 514641 w 541480"/>
                <a:gd name="connsiteY13" fmla="*/ 114835 h 357278"/>
                <a:gd name="connsiteX14" fmla="*/ 457491 w 541480"/>
                <a:gd name="connsiteY14" fmla="*/ 60860 h 357278"/>
                <a:gd name="connsiteX15" fmla="*/ 308266 w 541480"/>
                <a:gd name="connsiteY15" fmla="*/ 535 h 357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1480" h="357278">
                  <a:moveTo>
                    <a:pt x="308266" y="535"/>
                  </a:moveTo>
                  <a:cubicBezTo>
                    <a:pt x="292920" y="-3698"/>
                    <a:pt x="332079" y="17998"/>
                    <a:pt x="365416" y="35460"/>
                  </a:cubicBezTo>
                  <a:cubicBezTo>
                    <a:pt x="398753" y="52922"/>
                    <a:pt x="491358" y="96314"/>
                    <a:pt x="508291" y="105310"/>
                  </a:cubicBezTo>
                  <a:cubicBezTo>
                    <a:pt x="525224" y="114306"/>
                    <a:pt x="491358" y="67210"/>
                    <a:pt x="467016" y="89435"/>
                  </a:cubicBezTo>
                  <a:cubicBezTo>
                    <a:pt x="442674" y="111660"/>
                    <a:pt x="365945" y="200560"/>
                    <a:pt x="362241" y="238660"/>
                  </a:cubicBezTo>
                  <a:cubicBezTo>
                    <a:pt x="358537" y="276760"/>
                    <a:pt x="418862" y="304806"/>
                    <a:pt x="444791" y="318035"/>
                  </a:cubicBezTo>
                  <a:cubicBezTo>
                    <a:pt x="470720" y="331264"/>
                    <a:pt x="591899" y="311685"/>
                    <a:pt x="517816" y="318035"/>
                  </a:cubicBezTo>
                  <a:cubicBezTo>
                    <a:pt x="443733" y="324385"/>
                    <a:pt x="12991" y="352431"/>
                    <a:pt x="291" y="356135"/>
                  </a:cubicBezTo>
                  <a:cubicBezTo>
                    <a:pt x="-12409" y="359839"/>
                    <a:pt x="394520" y="354547"/>
                    <a:pt x="441616" y="340260"/>
                  </a:cubicBezTo>
                  <a:cubicBezTo>
                    <a:pt x="488712" y="325973"/>
                    <a:pt x="316203" y="303747"/>
                    <a:pt x="282866" y="270410"/>
                  </a:cubicBezTo>
                  <a:cubicBezTo>
                    <a:pt x="249529" y="237073"/>
                    <a:pt x="228891" y="142881"/>
                    <a:pt x="241591" y="140235"/>
                  </a:cubicBezTo>
                  <a:cubicBezTo>
                    <a:pt x="254291" y="137589"/>
                    <a:pt x="339487" y="246597"/>
                    <a:pt x="359066" y="254535"/>
                  </a:cubicBezTo>
                  <a:cubicBezTo>
                    <a:pt x="378645" y="262473"/>
                    <a:pt x="333137" y="211143"/>
                    <a:pt x="359066" y="187860"/>
                  </a:cubicBezTo>
                  <a:cubicBezTo>
                    <a:pt x="384995" y="164577"/>
                    <a:pt x="498237" y="136002"/>
                    <a:pt x="514641" y="114835"/>
                  </a:cubicBezTo>
                  <a:cubicBezTo>
                    <a:pt x="531045" y="93668"/>
                    <a:pt x="488183" y="78852"/>
                    <a:pt x="457491" y="60860"/>
                  </a:cubicBezTo>
                  <a:cubicBezTo>
                    <a:pt x="426799" y="42868"/>
                    <a:pt x="323612" y="4768"/>
                    <a:pt x="308266" y="5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22266492-2FF7-BE1E-440C-56BAB41C1CD3}"/>
                </a:ext>
              </a:extLst>
            </p:cNvPr>
            <p:cNvSpPr/>
            <p:nvPr/>
          </p:nvSpPr>
          <p:spPr>
            <a:xfrm>
              <a:off x="7425996" y="4203587"/>
              <a:ext cx="1343366" cy="301747"/>
            </a:xfrm>
            <a:custGeom>
              <a:avLst/>
              <a:gdLst>
                <a:gd name="connsiteX0" fmla="*/ 329 w 1343366"/>
                <a:gd name="connsiteY0" fmla="*/ 113 h 301747"/>
                <a:gd name="connsiteX1" fmla="*/ 387679 w 1343366"/>
                <a:gd name="connsiteY1" fmla="*/ 190613 h 301747"/>
                <a:gd name="connsiteX2" fmla="*/ 228929 w 1343366"/>
                <a:gd name="connsiteY2" fmla="*/ 168388 h 301747"/>
                <a:gd name="connsiteX3" fmla="*/ 451179 w 1343366"/>
                <a:gd name="connsiteY3" fmla="*/ 292213 h 301747"/>
                <a:gd name="connsiteX4" fmla="*/ 340054 w 1343366"/>
                <a:gd name="connsiteY4" fmla="*/ 292213 h 301747"/>
                <a:gd name="connsiteX5" fmla="*/ 562304 w 1343366"/>
                <a:gd name="connsiteY5" fmla="*/ 282688 h 301747"/>
                <a:gd name="connsiteX6" fmla="*/ 638504 w 1343366"/>
                <a:gd name="connsiteY6" fmla="*/ 203313 h 301747"/>
                <a:gd name="connsiteX7" fmla="*/ 476579 w 1343366"/>
                <a:gd name="connsiteY7" fmla="*/ 273163 h 301747"/>
                <a:gd name="connsiteX8" fmla="*/ 784554 w 1343366"/>
                <a:gd name="connsiteY8" fmla="*/ 200138 h 301747"/>
                <a:gd name="connsiteX9" fmla="*/ 962354 w 1343366"/>
                <a:gd name="connsiteY9" fmla="*/ 130288 h 301747"/>
                <a:gd name="connsiteX10" fmla="*/ 603579 w 1343366"/>
                <a:gd name="connsiteY10" fmla="*/ 279513 h 301747"/>
                <a:gd name="connsiteX11" fmla="*/ 946479 w 1343366"/>
                <a:gd name="connsiteY11" fmla="*/ 158863 h 301747"/>
                <a:gd name="connsiteX12" fmla="*/ 1343354 w 1343366"/>
                <a:gd name="connsiteY12" fmla="*/ 41388 h 301747"/>
                <a:gd name="connsiteX13" fmla="*/ 933779 w 1343366"/>
                <a:gd name="connsiteY13" fmla="*/ 142988 h 301747"/>
                <a:gd name="connsiteX14" fmla="*/ 695654 w 1343366"/>
                <a:gd name="connsiteY14" fmla="*/ 276338 h 301747"/>
                <a:gd name="connsiteX15" fmla="*/ 492454 w 1343366"/>
                <a:gd name="connsiteY15" fmla="*/ 254113 h 301747"/>
                <a:gd name="connsiteX16" fmla="*/ 371804 w 1343366"/>
                <a:gd name="connsiteY16" fmla="*/ 165213 h 301747"/>
                <a:gd name="connsiteX17" fmla="*/ 406729 w 1343366"/>
                <a:gd name="connsiteY17" fmla="*/ 225538 h 301747"/>
                <a:gd name="connsiteX18" fmla="*/ 162254 w 1343366"/>
                <a:gd name="connsiteY18" fmla="*/ 111238 h 301747"/>
                <a:gd name="connsiteX19" fmla="*/ 317829 w 1343366"/>
                <a:gd name="connsiteY19" fmla="*/ 162038 h 301747"/>
                <a:gd name="connsiteX20" fmla="*/ 329 w 1343366"/>
                <a:gd name="connsiteY20" fmla="*/ 113 h 301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43366" h="301747">
                  <a:moveTo>
                    <a:pt x="329" y="113"/>
                  </a:moveTo>
                  <a:cubicBezTo>
                    <a:pt x="11971" y="4875"/>
                    <a:pt x="349579" y="162567"/>
                    <a:pt x="387679" y="190613"/>
                  </a:cubicBezTo>
                  <a:cubicBezTo>
                    <a:pt x="425779" y="218659"/>
                    <a:pt x="218346" y="151455"/>
                    <a:pt x="228929" y="168388"/>
                  </a:cubicBezTo>
                  <a:cubicBezTo>
                    <a:pt x="239512" y="185321"/>
                    <a:pt x="432658" y="271576"/>
                    <a:pt x="451179" y="292213"/>
                  </a:cubicBezTo>
                  <a:cubicBezTo>
                    <a:pt x="469700" y="312850"/>
                    <a:pt x="321533" y="293800"/>
                    <a:pt x="340054" y="292213"/>
                  </a:cubicBezTo>
                  <a:cubicBezTo>
                    <a:pt x="358575" y="290626"/>
                    <a:pt x="512562" y="297505"/>
                    <a:pt x="562304" y="282688"/>
                  </a:cubicBezTo>
                  <a:cubicBezTo>
                    <a:pt x="612046" y="267871"/>
                    <a:pt x="652791" y="204900"/>
                    <a:pt x="638504" y="203313"/>
                  </a:cubicBezTo>
                  <a:cubicBezTo>
                    <a:pt x="624217" y="201726"/>
                    <a:pt x="452237" y="273692"/>
                    <a:pt x="476579" y="273163"/>
                  </a:cubicBezTo>
                  <a:cubicBezTo>
                    <a:pt x="500921" y="272634"/>
                    <a:pt x="703592" y="223950"/>
                    <a:pt x="784554" y="200138"/>
                  </a:cubicBezTo>
                  <a:cubicBezTo>
                    <a:pt x="865516" y="176326"/>
                    <a:pt x="992516" y="117059"/>
                    <a:pt x="962354" y="130288"/>
                  </a:cubicBezTo>
                  <a:cubicBezTo>
                    <a:pt x="932192" y="143517"/>
                    <a:pt x="606225" y="274751"/>
                    <a:pt x="603579" y="279513"/>
                  </a:cubicBezTo>
                  <a:cubicBezTo>
                    <a:pt x="600933" y="284275"/>
                    <a:pt x="823183" y="198550"/>
                    <a:pt x="946479" y="158863"/>
                  </a:cubicBezTo>
                  <a:cubicBezTo>
                    <a:pt x="1069775" y="119176"/>
                    <a:pt x="1345471" y="44034"/>
                    <a:pt x="1343354" y="41388"/>
                  </a:cubicBezTo>
                  <a:cubicBezTo>
                    <a:pt x="1341237" y="38742"/>
                    <a:pt x="1041729" y="103830"/>
                    <a:pt x="933779" y="142988"/>
                  </a:cubicBezTo>
                  <a:cubicBezTo>
                    <a:pt x="825829" y="182146"/>
                    <a:pt x="769208" y="257817"/>
                    <a:pt x="695654" y="276338"/>
                  </a:cubicBezTo>
                  <a:cubicBezTo>
                    <a:pt x="622100" y="294859"/>
                    <a:pt x="546429" y="272634"/>
                    <a:pt x="492454" y="254113"/>
                  </a:cubicBezTo>
                  <a:cubicBezTo>
                    <a:pt x="438479" y="235592"/>
                    <a:pt x="386092" y="169976"/>
                    <a:pt x="371804" y="165213"/>
                  </a:cubicBezTo>
                  <a:cubicBezTo>
                    <a:pt x="357516" y="160450"/>
                    <a:pt x="441654" y="234534"/>
                    <a:pt x="406729" y="225538"/>
                  </a:cubicBezTo>
                  <a:cubicBezTo>
                    <a:pt x="371804" y="216542"/>
                    <a:pt x="177071" y="121821"/>
                    <a:pt x="162254" y="111238"/>
                  </a:cubicBezTo>
                  <a:cubicBezTo>
                    <a:pt x="147437" y="100655"/>
                    <a:pt x="346404" y="182675"/>
                    <a:pt x="317829" y="162038"/>
                  </a:cubicBezTo>
                  <a:cubicBezTo>
                    <a:pt x="289254" y="141401"/>
                    <a:pt x="-11313" y="-4649"/>
                    <a:pt x="329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E31F454C-7D01-5518-D55D-B021D109B3AF}"/>
                </a:ext>
              </a:extLst>
            </p:cNvPr>
            <p:cNvSpPr/>
            <p:nvPr/>
          </p:nvSpPr>
          <p:spPr>
            <a:xfrm>
              <a:off x="7997690" y="4299543"/>
              <a:ext cx="821101" cy="266112"/>
            </a:xfrm>
            <a:custGeom>
              <a:avLst/>
              <a:gdLst>
                <a:gd name="connsiteX0" fmla="*/ 816110 w 821101"/>
                <a:gd name="connsiteY0" fmla="*/ 27982 h 266112"/>
                <a:gd name="connsiteX1" fmla="*/ 606560 w 821101"/>
                <a:gd name="connsiteY1" fmla="*/ 18457 h 266112"/>
                <a:gd name="connsiteX2" fmla="*/ 231910 w 821101"/>
                <a:gd name="connsiteY2" fmla="*/ 151807 h 266112"/>
                <a:gd name="connsiteX3" fmla="*/ 374785 w 821101"/>
                <a:gd name="connsiteY3" fmla="*/ 91482 h 266112"/>
                <a:gd name="connsiteX4" fmla="*/ 135 w 821101"/>
                <a:gd name="connsiteY4" fmla="*/ 266107 h 266112"/>
                <a:gd name="connsiteX5" fmla="*/ 422410 w 821101"/>
                <a:gd name="connsiteY5" fmla="*/ 97832 h 266112"/>
                <a:gd name="connsiteX6" fmla="*/ 301760 w 821101"/>
                <a:gd name="connsiteY6" fmla="*/ 107357 h 266112"/>
                <a:gd name="connsiteX7" fmla="*/ 590685 w 821101"/>
                <a:gd name="connsiteY7" fmla="*/ 2582 h 266112"/>
                <a:gd name="connsiteX8" fmla="*/ 403360 w 821101"/>
                <a:gd name="connsiteY8" fmla="*/ 31157 h 266112"/>
                <a:gd name="connsiteX9" fmla="*/ 816110 w 821101"/>
                <a:gd name="connsiteY9" fmla="*/ 27982 h 266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1101" h="266112">
                  <a:moveTo>
                    <a:pt x="816110" y="27982"/>
                  </a:moveTo>
                  <a:cubicBezTo>
                    <a:pt x="849977" y="25865"/>
                    <a:pt x="703926" y="-2180"/>
                    <a:pt x="606560" y="18457"/>
                  </a:cubicBezTo>
                  <a:cubicBezTo>
                    <a:pt x="509194" y="39094"/>
                    <a:pt x="270539" y="139636"/>
                    <a:pt x="231910" y="151807"/>
                  </a:cubicBezTo>
                  <a:cubicBezTo>
                    <a:pt x="193281" y="163978"/>
                    <a:pt x="413414" y="72432"/>
                    <a:pt x="374785" y="91482"/>
                  </a:cubicBezTo>
                  <a:cubicBezTo>
                    <a:pt x="336156" y="110532"/>
                    <a:pt x="-7802" y="265049"/>
                    <a:pt x="135" y="266107"/>
                  </a:cubicBezTo>
                  <a:cubicBezTo>
                    <a:pt x="8072" y="267165"/>
                    <a:pt x="372139" y="124290"/>
                    <a:pt x="422410" y="97832"/>
                  </a:cubicBezTo>
                  <a:cubicBezTo>
                    <a:pt x="472681" y="71374"/>
                    <a:pt x="273714" y="123232"/>
                    <a:pt x="301760" y="107357"/>
                  </a:cubicBezTo>
                  <a:cubicBezTo>
                    <a:pt x="329806" y="91482"/>
                    <a:pt x="573752" y="15282"/>
                    <a:pt x="590685" y="2582"/>
                  </a:cubicBezTo>
                  <a:cubicBezTo>
                    <a:pt x="607618" y="-10118"/>
                    <a:pt x="365260" y="27982"/>
                    <a:pt x="403360" y="31157"/>
                  </a:cubicBezTo>
                  <a:cubicBezTo>
                    <a:pt x="441460" y="34332"/>
                    <a:pt x="782243" y="30099"/>
                    <a:pt x="816110" y="279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F356A04B-8CF6-2C0A-FDB4-5B1780D88762}"/>
                </a:ext>
              </a:extLst>
            </p:cNvPr>
            <p:cNvSpPr/>
            <p:nvPr/>
          </p:nvSpPr>
          <p:spPr>
            <a:xfrm>
              <a:off x="8355802" y="4364050"/>
              <a:ext cx="461256" cy="138374"/>
            </a:xfrm>
            <a:custGeom>
              <a:avLst/>
              <a:gdLst>
                <a:gd name="connsiteX0" fmla="*/ 798 w 461256"/>
                <a:gd name="connsiteY0" fmla="*/ 115875 h 138374"/>
                <a:gd name="connsiteX1" fmla="*/ 315123 w 461256"/>
                <a:gd name="connsiteY1" fmla="*/ 11100 h 138374"/>
                <a:gd name="connsiteX2" fmla="*/ 461173 w 461256"/>
                <a:gd name="connsiteY2" fmla="*/ 42850 h 138374"/>
                <a:gd name="connsiteX3" fmla="*/ 334173 w 461256"/>
                <a:gd name="connsiteY3" fmla="*/ 39675 h 138374"/>
                <a:gd name="connsiteX4" fmla="*/ 210348 w 461256"/>
                <a:gd name="connsiteY4" fmla="*/ 138100 h 138374"/>
                <a:gd name="connsiteX5" fmla="*/ 359573 w 461256"/>
                <a:gd name="connsiteY5" fmla="*/ 4750 h 138374"/>
                <a:gd name="connsiteX6" fmla="*/ 229398 w 461256"/>
                <a:gd name="connsiteY6" fmla="*/ 39675 h 138374"/>
                <a:gd name="connsiteX7" fmla="*/ 798 w 461256"/>
                <a:gd name="connsiteY7" fmla="*/ 115875 h 13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256" h="138374">
                  <a:moveTo>
                    <a:pt x="798" y="115875"/>
                  </a:moveTo>
                  <a:cubicBezTo>
                    <a:pt x="15086" y="111112"/>
                    <a:pt x="238394" y="23271"/>
                    <a:pt x="315123" y="11100"/>
                  </a:cubicBezTo>
                  <a:cubicBezTo>
                    <a:pt x="391852" y="-1071"/>
                    <a:pt x="457998" y="38088"/>
                    <a:pt x="461173" y="42850"/>
                  </a:cubicBezTo>
                  <a:cubicBezTo>
                    <a:pt x="464348" y="47612"/>
                    <a:pt x="375977" y="23800"/>
                    <a:pt x="334173" y="39675"/>
                  </a:cubicBezTo>
                  <a:cubicBezTo>
                    <a:pt x="292369" y="55550"/>
                    <a:pt x="206115" y="143921"/>
                    <a:pt x="210348" y="138100"/>
                  </a:cubicBezTo>
                  <a:cubicBezTo>
                    <a:pt x="214581" y="132279"/>
                    <a:pt x="356398" y="21154"/>
                    <a:pt x="359573" y="4750"/>
                  </a:cubicBezTo>
                  <a:cubicBezTo>
                    <a:pt x="362748" y="-11654"/>
                    <a:pt x="290781" y="17979"/>
                    <a:pt x="229398" y="39675"/>
                  </a:cubicBezTo>
                  <a:cubicBezTo>
                    <a:pt x="168015" y="61371"/>
                    <a:pt x="-13490" y="120638"/>
                    <a:pt x="798" y="1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3497D239-40DE-5B5D-3F42-C20500339761}"/>
                </a:ext>
              </a:extLst>
            </p:cNvPr>
            <p:cNvSpPr/>
            <p:nvPr/>
          </p:nvSpPr>
          <p:spPr>
            <a:xfrm>
              <a:off x="6982357" y="2187971"/>
              <a:ext cx="769259" cy="399425"/>
            </a:xfrm>
            <a:custGeom>
              <a:avLst/>
              <a:gdLst>
                <a:gd name="connsiteX0" fmla="*/ 215368 w 769259"/>
                <a:gd name="connsiteY0" fmla="*/ 2779 h 399425"/>
                <a:gd name="connsiteX1" fmla="*/ 2643 w 769259"/>
                <a:gd name="connsiteY1" fmla="*/ 342504 h 399425"/>
                <a:gd name="connsiteX2" fmla="*/ 91543 w 769259"/>
                <a:gd name="connsiteY2" fmla="*/ 196454 h 399425"/>
                <a:gd name="connsiteX3" fmla="*/ 18518 w 769259"/>
                <a:gd name="connsiteY3" fmla="*/ 221854 h 399425"/>
                <a:gd name="connsiteX4" fmla="*/ 240768 w 769259"/>
                <a:gd name="connsiteY4" fmla="*/ 161529 h 399425"/>
                <a:gd name="connsiteX5" fmla="*/ 310618 w 769259"/>
                <a:gd name="connsiteY5" fmla="*/ 190104 h 399425"/>
                <a:gd name="connsiteX6" fmla="*/ 275693 w 769259"/>
                <a:gd name="connsiteY6" fmla="*/ 18654 h 399425"/>
                <a:gd name="connsiteX7" fmla="*/ 342368 w 769259"/>
                <a:gd name="connsiteY7" fmla="*/ 190104 h 399425"/>
                <a:gd name="connsiteX8" fmla="*/ 513818 w 769259"/>
                <a:gd name="connsiteY8" fmla="*/ 247254 h 399425"/>
                <a:gd name="connsiteX9" fmla="*/ 399518 w 769259"/>
                <a:gd name="connsiteY9" fmla="*/ 152004 h 399425"/>
                <a:gd name="connsiteX10" fmla="*/ 609068 w 769259"/>
                <a:gd name="connsiteY10" fmla="*/ 301229 h 399425"/>
                <a:gd name="connsiteX11" fmla="*/ 590018 w 769259"/>
                <a:gd name="connsiteY11" fmla="*/ 259954 h 399425"/>
                <a:gd name="connsiteX12" fmla="*/ 675743 w 769259"/>
                <a:gd name="connsiteY12" fmla="*/ 313929 h 399425"/>
                <a:gd name="connsiteX13" fmla="*/ 631293 w 769259"/>
                <a:gd name="connsiteY13" fmla="*/ 15479 h 399425"/>
                <a:gd name="connsiteX14" fmla="*/ 663043 w 769259"/>
                <a:gd name="connsiteY14" fmla="*/ 266304 h 399425"/>
                <a:gd name="connsiteX15" fmla="*/ 736068 w 769259"/>
                <a:gd name="connsiteY15" fmla="*/ 342504 h 399425"/>
                <a:gd name="connsiteX16" fmla="*/ 717018 w 769259"/>
                <a:gd name="connsiteY16" fmla="*/ 136129 h 399425"/>
                <a:gd name="connsiteX17" fmla="*/ 767818 w 769259"/>
                <a:gd name="connsiteY17" fmla="*/ 393304 h 399425"/>
                <a:gd name="connsiteX18" fmla="*/ 650343 w 769259"/>
                <a:gd name="connsiteY18" fmla="*/ 310754 h 399425"/>
                <a:gd name="connsiteX19" fmla="*/ 431268 w 769259"/>
                <a:gd name="connsiteY19" fmla="*/ 218679 h 399425"/>
                <a:gd name="connsiteX20" fmla="*/ 266168 w 769259"/>
                <a:gd name="connsiteY20" fmla="*/ 256779 h 399425"/>
                <a:gd name="connsiteX21" fmla="*/ 339193 w 769259"/>
                <a:gd name="connsiteY21" fmla="*/ 202804 h 399425"/>
                <a:gd name="connsiteX22" fmla="*/ 170918 w 769259"/>
                <a:gd name="connsiteY22" fmla="*/ 94854 h 399425"/>
                <a:gd name="connsiteX23" fmla="*/ 240768 w 769259"/>
                <a:gd name="connsiteY23" fmla="*/ 161529 h 399425"/>
                <a:gd name="connsiteX24" fmla="*/ 129643 w 769259"/>
                <a:gd name="connsiteY24" fmla="*/ 180579 h 399425"/>
                <a:gd name="connsiteX25" fmla="*/ 215368 w 769259"/>
                <a:gd name="connsiteY25" fmla="*/ 2779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69259" h="399425">
                  <a:moveTo>
                    <a:pt x="215368" y="2779"/>
                  </a:moveTo>
                  <a:cubicBezTo>
                    <a:pt x="194201" y="29767"/>
                    <a:pt x="23280" y="310225"/>
                    <a:pt x="2643" y="342504"/>
                  </a:cubicBezTo>
                  <a:cubicBezTo>
                    <a:pt x="-17995" y="374783"/>
                    <a:pt x="88897" y="216562"/>
                    <a:pt x="91543" y="196454"/>
                  </a:cubicBezTo>
                  <a:cubicBezTo>
                    <a:pt x="94189" y="176346"/>
                    <a:pt x="-6353" y="227675"/>
                    <a:pt x="18518" y="221854"/>
                  </a:cubicBezTo>
                  <a:cubicBezTo>
                    <a:pt x="43389" y="216033"/>
                    <a:pt x="192085" y="166821"/>
                    <a:pt x="240768" y="161529"/>
                  </a:cubicBezTo>
                  <a:cubicBezTo>
                    <a:pt x="289451" y="156237"/>
                    <a:pt x="304797" y="213917"/>
                    <a:pt x="310618" y="190104"/>
                  </a:cubicBezTo>
                  <a:cubicBezTo>
                    <a:pt x="316439" y="166291"/>
                    <a:pt x="270401" y="18654"/>
                    <a:pt x="275693" y="18654"/>
                  </a:cubicBezTo>
                  <a:cubicBezTo>
                    <a:pt x="280985" y="18654"/>
                    <a:pt x="302681" y="152004"/>
                    <a:pt x="342368" y="190104"/>
                  </a:cubicBezTo>
                  <a:cubicBezTo>
                    <a:pt x="382055" y="228204"/>
                    <a:pt x="504293" y="253604"/>
                    <a:pt x="513818" y="247254"/>
                  </a:cubicBezTo>
                  <a:cubicBezTo>
                    <a:pt x="523343" y="240904"/>
                    <a:pt x="383643" y="143008"/>
                    <a:pt x="399518" y="152004"/>
                  </a:cubicBezTo>
                  <a:cubicBezTo>
                    <a:pt x="415393" y="161000"/>
                    <a:pt x="577318" y="283237"/>
                    <a:pt x="609068" y="301229"/>
                  </a:cubicBezTo>
                  <a:cubicBezTo>
                    <a:pt x="640818" y="319221"/>
                    <a:pt x="578906" y="257837"/>
                    <a:pt x="590018" y="259954"/>
                  </a:cubicBezTo>
                  <a:cubicBezTo>
                    <a:pt x="601130" y="262071"/>
                    <a:pt x="668864" y="354675"/>
                    <a:pt x="675743" y="313929"/>
                  </a:cubicBezTo>
                  <a:cubicBezTo>
                    <a:pt x="682622" y="273183"/>
                    <a:pt x="633410" y="23416"/>
                    <a:pt x="631293" y="15479"/>
                  </a:cubicBezTo>
                  <a:cubicBezTo>
                    <a:pt x="629176" y="7542"/>
                    <a:pt x="645581" y="211800"/>
                    <a:pt x="663043" y="266304"/>
                  </a:cubicBezTo>
                  <a:cubicBezTo>
                    <a:pt x="680505" y="320808"/>
                    <a:pt x="727072" y="364200"/>
                    <a:pt x="736068" y="342504"/>
                  </a:cubicBezTo>
                  <a:cubicBezTo>
                    <a:pt x="745064" y="320808"/>
                    <a:pt x="711726" y="127662"/>
                    <a:pt x="717018" y="136129"/>
                  </a:cubicBezTo>
                  <a:cubicBezTo>
                    <a:pt x="722310" y="144596"/>
                    <a:pt x="778931" y="364200"/>
                    <a:pt x="767818" y="393304"/>
                  </a:cubicBezTo>
                  <a:cubicBezTo>
                    <a:pt x="756706" y="422408"/>
                    <a:pt x="706435" y="339858"/>
                    <a:pt x="650343" y="310754"/>
                  </a:cubicBezTo>
                  <a:cubicBezTo>
                    <a:pt x="594251" y="281650"/>
                    <a:pt x="495297" y="227675"/>
                    <a:pt x="431268" y="218679"/>
                  </a:cubicBezTo>
                  <a:cubicBezTo>
                    <a:pt x="367239" y="209683"/>
                    <a:pt x="281514" y="259425"/>
                    <a:pt x="266168" y="256779"/>
                  </a:cubicBezTo>
                  <a:cubicBezTo>
                    <a:pt x="250822" y="254133"/>
                    <a:pt x="355068" y="229792"/>
                    <a:pt x="339193" y="202804"/>
                  </a:cubicBezTo>
                  <a:cubicBezTo>
                    <a:pt x="323318" y="175817"/>
                    <a:pt x="187322" y="101733"/>
                    <a:pt x="170918" y="94854"/>
                  </a:cubicBezTo>
                  <a:cubicBezTo>
                    <a:pt x="154514" y="87975"/>
                    <a:pt x="247647" y="147242"/>
                    <a:pt x="240768" y="161529"/>
                  </a:cubicBezTo>
                  <a:cubicBezTo>
                    <a:pt x="233889" y="175817"/>
                    <a:pt x="132289" y="207567"/>
                    <a:pt x="129643" y="180579"/>
                  </a:cubicBezTo>
                  <a:cubicBezTo>
                    <a:pt x="126997" y="153592"/>
                    <a:pt x="236535" y="-24209"/>
                    <a:pt x="215368" y="2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E64B3322-4B08-9E66-18B6-47D9159F7FE6}"/>
                </a:ext>
              </a:extLst>
            </p:cNvPr>
            <p:cNvSpPr/>
            <p:nvPr/>
          </p:nvSpPr>
          <p:spPr>
            <a:xfrm>
              <a:off x="8096166" y="2088419"/>
              <a:ext cx="546514" cy="267602"/>
            </a:xfrm>
            <a:custGeom>
              <a:avLst/>
              <a:gdLst>
                <a:gd name="connsiteX0" fmla="*/ 84 w 546514"/>
                <a:gd name="connsiteY0" fmla="*/ 251556 h 267602"/>
                <a:gd name="connsiteX1" fmla="*/ 349334 w 546514"/>
                <a:gd name="connsiteY1" fmla="*/ 731 h 267602"/>
                <a:gd name="connsiteX2" fmla="*/ 88984 w 546514"/>
                <a:gd name="connsiteY2" fmla="*/ 172181 h 267602"/>
                <a:gd name="connsiteX3" fmla="*/ 301709 w 546514"/>
                <a:gd name="connsiteY3" fmla="*/ 86456 h 267602"/>
                <a:gd name="connsiteX4" fmla="*/ 546184 w 546514"/>
                <a:gd name="connsiteY4" fmla="*/ 73756 h 267602"/>
                <a:gd name="connsiteX5" fmla="*/ 247734 w 546514"/>
                <a:gd name="connsiteY5" fmla="*/ 95981 h 267602"/>
                <a:gd name="connsiteX6" fmla="*/ 66759 w 546514"/>
                <a:gd name="connsiteY6" fmla="*/ 143606 h 267602"/>
                <a:gd name="connsiteX7" fmla="*/ 289009 w 546514"/>
                <a:gd name="connsiteY7" fmla="*/ 108681 h 267602"/>
                <a:gd name="connsiteX8" fmla="*/ 95334 w 546514"/>
                <a:gd name="connsiteY8" fmla="*/ 267431 h 267602"/>
                <a:gd name="connsiteX9" fmla="*/ 314409 w 546514"/>
                <a:gd name="connsiteY9" fmla="*/ 73756 h 267602"/>
                <a:gd name="connsiteX10" fmla="*/ 84 w 546514"/>
                <a:gd name="connsiteY10" fmla="*/ 251556 h 26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514" h="267602">
                  <a:moveTo>
                    <a:pt x="84" y="251556"/>
                  </a:moveTo>
                  <a:cubicBezTo>
                    <a:pt x="5905" y="239385"/>
                    <a:pt x="334517" y="13960"/>
                    <a:pt x="349334" y="731"/>
                  </a:cubicBezTo>
                  <a:cubicBezTo>
                    <a:pt x="364151" y="-12498"/>
                    <a:pt x="96921" y="157894"/>
                    <a:pt x="88984" y="172181"/>
                  </a:cubicBezTo>
                  <a:cubicBezTo>
                    <a:pt x="81047" y="186468"/>
                    <a:pt x="225509" y="102860"/>
                    <a:pt x="301709" y="86456"/>
                  </a:cubicBezTo>
                  <a:cubicBezTo>
                    <a:pt x="377909" y="70052"/>
                    <a:pt x="555180" y="72169"/>
                    <a:pt x="546184" y="73756"/>
                  </a:cubicBezTo>
                  <a:cubicBezTo>
                    <a:pt x="537188" y="75343"/>
                    <a:pt x="327638" y="84339"/>
                    <a:pt x="247734" y="95981"/>
                  </a:cubicBezTo>
                  <a:cubicBezTo>
                    <a:pt x="167830" y="107623"/>
                    <a:pt x="59880" y="141489"/>
                    <a:pt x="66759" y="143606"/>
                  </a:cubicBezTo>
                  <a:cubicBezTo>
                    <a:pt x="73638" y="145723"/>
                    <a:pt x="284247" y="88044"/>
                    <a:pt x="289009" y="108681"/>
                  </a:cubicBezTo>
                  <a:cubicBezTo>
                    <a:pt x="293771" y="129318"/>
                    <a:pt x="91101" y="273252"/>
                    <a:pt x="95334" y="267431"/>
                  </a:cubicBezTo>
                  <a:cubicBezTo>
                    <a:pt x="99567" y="261610"/>
                    <a:pt x="336634" y="78518"/>
                    <a:pt x="314409" y="73756"/>
                  </a:cubicBezTo>
                  <a:cubicBezTo>
                    <a:pt x="292184" y="68993"/>
                    <a:pt x="-5737" y="263727"/>
                    <a:pt x="84" y="2515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59DB683D-8144-7A2E-5822-5D251FBD3B26}"/>
                </a:ext>
              </a:extLst>
            </p:cNvPr>
            <p:cNvSpPr/>
            <p:nvPr/>
          </p:nvSpPr>
          <p:spPr>
            <a:xfrm>
              <a:off x="8222319" y="2118911"/>
              <a:ext cx="1011515" cy="513350"/>
            </a:xfrm>
            <a:custGeom>
              <a:avLst/>
              <a:gdLst>
                <a:gd name="connsiteX0" fmla="*/ 4106 w 1011515"/>
                <a:gd name="connsiteY0" fmla="*/ 341714 h 513350"/>
                <a:gd name="connsiteX1" fmla="*/ 575606 w 1011515"/>
                <a:gd name="connsiteY1" fmla="*/ 5164 h 513350"/>
                <a:gd name="connsiteX2" fmla="*/ 327956 w 1011515"/>
                <a:gd name="connsiteY2" fmla="*/ 138514 h 513350"/>
                <a:gd name="connsiteX3" fmla="*/ 394631 w 1011515"/>
                <a:gd name="connsiteY3" fmla="*/ 151214 h 513350"/>
                <a:gd name="connsiteX4" fmla="*/ 286681 w 1011515"/>
                <a:gd name="connsiteY4" fmla="*/ 268689 h 513350"/>
                <a:gd name="connsiteX5" fmla="*/ 540681 w 1011515"/>
                <a:gd name="connsiteY5" fmla="*/ 103589 h 513350"/>
                <a:gd name="connsiteX6" fmla="*/ 308906 w 1011515"/>
                <a:gd name="connsiteY6" fmla="*/ 281389 h 513350"/>
                <a:gd name="connsiteX7" fmla="*/ 442256 w 1011515"/>
                <a:gd name="connsiteY7" fmla="*/ 202014 h 513350"/>
                <a:gd name="connsiteX8" fmla="*/ 607356 w 1011515"/>
                <a:gd name="connsiteY8" fmla="*/ 141689 h 513350"/>
                <a:gd name="connsiteX9" fmla="*/ 467656 w 1011515"/>
                <a:gd name="connsiteY9" fmla="*/ 208364 h 513350"/>
                <a:gd name="connsiteX10" fmla="*/ 581956 w 1011515"/>
                <a:gd name="connsiteY10" fmla="*/ 205189 h 513350"/>
                <a:gd name="connsiteX11" fmla="*/ 1010581 w 1011515"/>
                <a:gd name="connsiteY11" fmla="*/ 513164 h 513350"/>
                <a:gd name="connsiteX12" fmla="*/ 689906 w 1011515"/>
                <a:gd name="connsiteY12" fmla="*/ 249639 h 513350"/>
                <a:gd name="connsiteX13" fmla="*/ 458131 w 1011515"/>
                <a:gd name="connsiteY13" fmla="*/ 182964 h 513350"/>
                <a:gd name="connsiteX14" fmla="*/ 86656 w 1011515"/>
                <a:gd name="connsiteY14" fmla="*/ 125814 h 513350"/>
                <a:gd name="connsiteX15" fmla="*/ 388281 w 1011515"/>
                <a:gd name="connsiteY15" fmla="*/ 141689 h 513350"/>
                <a:gd name="connsiteX16" fmla="*/ 245406 w 1011515"/>
                <a:gd name="connsiteY16" fmla="*/ 186139 h 513350"/>
                <a:gd name="connsiteX17" fmla="*/ 261281 w 1011515"/>
                <a:gd name="connsiteY17" fmla="*/ 138514 h 513350"/>
                <a:gd name="connsiteX18" fmla="*/ 61256 w 1011515"/>
                <a:gd name="connsiteY18" fmla="*/ 227414 h 513350"/>
                <a:gd name="connsiteX19" fmla="*/ 305731 w 1011515"/>
                <a:gd name="connsiteY19" fmla="*/ 125814 h 513350"/>
                <a:gd name="connsiteX20" fmla="*/ 4106 w 1011515"/>
                <a:gd name="connsiteY20" fmla="*/ 341714 h 51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1515" h="513350">
                  <a:moveTo>
                    <a:pt x="4106" y="341714"/>
                  </a:moveTo>
                  <a:cubicBezTo>
                    <a:pt x="49085" y="321606"/>
                    <a:pt x="521631" y="39031"/>
                    <a:pt x="575606" y="5164"/>
                  </a:cubicBezTo>
                  <a:cubicBezTo>
                    <a:pt x="629581" y="-28703"/>
                    <a:pt x="358119" y="114172"/>
                    <a:pt x="327956" y="138514"/>
                  </a:cubicBezTo>
                  <a:cubicBezTo>
                    <a:pt x="297794" y="162856"/>
                    <a:pt x="401510" y="129518"/>
                    <a:pt x="394631" y="151214"/>
                  </a:cubicBezTo>
                  <a:cubicBezTo>
                    <a:pt x="387752" y="172910"/>
                    <a:pt x="262339" y="276626"/>
                    <a:pt x="286681" y="268689"/>
                  </a:cubicBezTo>
                  <a:cubicBezTo>
                    <a:pt x="311023" y="260752"/>
                    <a:pt x="536977" y="101472"/>
                    <a:pt x="540681" y="103589"/>
                  </a:cubicBezTo>
                  <a:cubicBezTo>
                    <a:pt x="544385" y="105706"/>
                    <a:pt x="325310" y="264985"/>
                    <a:pt x="308906" y="281389"/>
                  </a:cubicBezTo>
                  <a:cubicBezTo>
                    <a:pt x="292502" y="297793"/>
                    <a:pt x="392514" y="225297"/>
                    <a:pt x="442256" y="202014"/>
                  </a:cubicBezTo>
                  <a:cubicBezTo>
                    <a:pt x="491998" y="178731"/>
                    <a:pt x="603123" y="140631"/>
                    <a:pt x="607356" y="141689"/>
                  </a:cubicBezTo>
                  <a:cubicBezTo>
                    <a:pt x="611589" y="142747"/>
                    <a:pt x="471889" y="197781"/>
                    <a:pt x="467656" y="208364"/>
                  </a:cubicBezTo>
                  <a:cubicBezTo>
                    <a:pt x="463423" y="218947"/>
                    <a:pt x="491469" y="154389"/>
                    <a:pt x="581956" y="205189"/>
                  </a:cubicBezTo>
                  <a:cubicBezTo>
                    <a:pt x="672443" y="255989"/>
                    <a:pt x="992589" y="505756"/>
                    <a:pt x="1010581" y="513164"/>
                  </a:cubicBezTo>
                  <a:cubicBezTo>
                    <a:pt x="1028573" y="520572"/>
                    <a:pt x="781981" y="304672"/>
                    <a:pt x="689906" y="249639"/>
                  </a:cubicBezTo>
                  <a:cubicBezTo>
                    <a:pt x="597831" y="194606"/>
                    <a:pt x="558673" y="203601"/>
                    <a:pt x="458131" y="182964"/>
                  </a:cubicBezTo>
                  <a:cubicBezTo>
                    <a:pt x="357589" y="162326"/>
                    <a:pt x="98298" y="132693"/>
                    <a:pt x="86656" y="125814"/>
                  </a:cubicBezTo>
                  <a:cubicBezTo>
                    <a:pt x="75014" y="118935"/>
                    <a:pt x="361823" y="131635"/>
                    <a:pt x="388281" y="141689"/>
                  </a:cubicBezTo>
                  <a:cubicBezTo>
                    <a:pt x="414739" y="151743"/>
                    <a:pt x="266573" y="186668"/>
                    <a:pt x="245406" y="186139"/>
                  </a:cubicBezTo>
                  <a:cubicBezTo>
                    <a:pt x="224239" y="185610"/>
                    <a:pt x="291973" y="131635"/>
                    <a:pt x="261281" y="138514"/>
                  </a:cubicBezTo>
                  <a:cubicBezTo>
                    <a:pt x="230589" y="145393"/>
                    <a:pt x="53848" y="229531"/>
                    <a:pt x="61256" y="227414"/>
                  </a:cubicBezTo>
                  <a:cubicBezTo>
                    <a:pt x="68664" y="225297"/>
                    <a:pt x="313139" y="104647"/>
                    <a:pt x="305731" y="125814"/>
                  </a:cubicBezTo>
                  <a:cubicBezTo>
                    <a:pt x="298323" y="146981"/>
                    <a:pt x="-40873" y="361822"/>
                    <a:pt x="4106" y="3417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E6E99592-7976-0B4A-7349-8CC80885F1AB}"/>
                </a:ext>
              </a:extLst>
            </p:cNvPr>
            <p:cNvSpPr/>
            <p:nvPr/>
          </p:nvSpPr>
          <p:spPr>
            <a:xfrm>
              <a:off x="8066358" y="1216926"/>
              <a:ext cx="2289279" cy="494895"/>
            </a:xfrm>
            <a:custGeom>
              <a:avLst/>
              <a:gdLst>
                <a:gd name="connsiteX0" fmla="*/ 35321 w 2289279"/>
                <a:gd name="connsiteY0" fmla="*/ 228110 h 494895"/>
                <a:gd name="connsiteX1" fmla="*/ 1309795 w 2289279"/>
                <a:gd name="connsiteY1" fmla="*/ 204421 h 494895"/>
                <a:gd name="connsiteX2" fmla="*/ 1101331 w 2289279"/>
                <a:gd name="connsiteY2" fmla="*/ 261275 h 494895"/>
                <a:gd name="connsiteX3" fmla="*/ 1679346 w 2289279"/>
                <a:gd name="connsiteY3" fmla="*/ 356032 h 494895"/>
                <a:gd name="connsiteX4" fmla="*/ 1456668 w 2289279"/>
                <a:gd name="connsiteY4" fmla="*/ 384458 h 494895"/>
                <a:gd name="connsiteX5" fmla="*/ 2285787 w 2289279"/>
                <a:gd name="connsiteY5" fmla="*/ 493428 h 494895"/>
                <a:gd name="connsiteX6" fmla="*/ 1712510 w 2289279"/>
                <a:gd name="connsiteY6" fmla="*/ 427099 h 494895"/>
                <a:gd name="connsiteX7" fmla="*/ 731781 w 2289279"/>
                <a:gd name="connsiteY7" fmla="*/ 161781 h 494895"/>
                <a:gd name="connsiteX8" fmla="*/ 262736 w 2289279"/>
                <a:gd name="connsiteY8" fmla="*/ 695 h 494895"/>
                <a:gd name="connsiteX9" fmla="*/ 769683 w 2289279"/>
                <a:gd name="connsiteY9" fmla="*/ 104927 h 494895"/>
                <a:gd name="connsiteX10" fmla="*/ 395395 w 2289279"/>
                <a:gd name="connsiteY10" fmla="*/ 142829 h 494895"/>
                <a:gd name="connsiteX11" fmla="*/ 35321 w 2289279"/>
                <a:gd name="connsiteY11" fmla="*/ 228110 h 494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9279" h="494895">
                  <a:moveTo>
                    <a:pt x="35321" y="228110"/>
                  </a:moveTo>
                  <a:cubicBezTo>
                    <a:pt x="187721" y="238375"/>
                    <a:pt x="1132127" y="198894"/>
                    <a:pt x="1309795" y="204421"/>
                  </a:cubicBezTo>
                  <a:cubicBezTo>
                    <a:pt x="1487463" y="209948"/>
                    <a:pt x="1039739" y="236006"/>
                    <a:pt x="1101331" y="261275"/>
                  </a:cubicBezTo>
                  <a:cubicBezTo>
                    <a:pt x="1162923" y="286544"/>
                    <a:pt x="1620123" y="335502"/>
                    <a:pt x="1679346" y="356032"/>
                  </a:cubicBezTo>
                  <a:cubicBezTo>
                    <a:pt x="1738569" y="376562"/>
                    <a:pt x="1355595" y="361559"/>
                    <a:pt x="1456668" y="384458"/>
                  </a:cubicBezTo>
                  <a:cubicBezTo>
                    <a:pt x="1557742" y="407357"/>
                    <a:pt x="2243147" y="486321"/>
                    <a:pt x="2285787" y="493428"/>
                  </a:cubicBezTo>
                  <a:cubicBezTo>
                    <a:pt x="2328427" y="500535"/>
                    <a:pt x="1971511" y="482373"/>
                    <a:pt x="1712510" y="427099"/>
                  </a:cubicBezTo>
                  <a:cubicBezTo>
                    <a:pt x="1453509" y="371825"/>
                    <a:pt x="973410" y="232848"/>
                    <a:pt x="731781" y="161781"/>
                  </a:cubicBezTo>
                  <a:cubicBezTo>
                    <a:pt x="490152" y="90714"/>
                    <a:pt x="256419" y="10171"/>
                    <a:pt x="262736" y="695"/>
                  </a:cubicBezTo>
                  <a:cubicBezTo>
                    <a:pt x="269053" y="-8781"/>
                    <a:pt x="747573" y="81238"/>
                    <a:pt x="769683" y="104927"/>
                  </a:cubicBezTo>
                  <a:cubicBezTo>
                    <a:pt x="791793" y="128616"/>
                    <a:pt x="525685" y="120719"/>
                    <a:pt x="395395" y="142829"/>
                  </a:cubicBezTo>
                  <a:cubicBezTo>
                    <a:pt x="265105" y="164939"/>
                    <a:pt x="-117079" y="217845"/>
                    <a:pt x="35321" y="228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82CEE747-F01E-E161-FA0E-7663324D568A}"/>
                </a:ext>
              </a:extLst>
            </p:cNvPr>
            <p:cNvSpPr/>
            <p:nvPr/>
          </p:nvSpPr>
          <p:spPr>
            <a:xfrm>
              <a:off x="9404232" y="1405508"/>
              <a:ext cx="652159" cy="1923320"/>
            </a:xfrm>
            <a:custGeom>
              <a:avLst/>
              <a:gdLst>
                <a:gd name="connsiteX0" fmla="*/ 348 w 652159"/>
                <a:gd name="connsiteY0" fmla="*/ 58480 h 1923320"/>
                <a:gd name="connsiteX1" fmla="*/ 313045 w 652159"/>
                <a:gd name="connsiteY1" fmla="*/ 731251 h 1923320"/>
                <a:gd name="connsiteX2" fmla="*/ 185123 w 652159"/>
                <a:gd name="connsiteY2" fmla="*/ 503835 h 1923320"/>
                <a:gd name="connsiteX3" fmla="*/ 294093 w 652159"/>
                <a:gd name="connsiteY3" fmla="*/ 887599 h 1923320"/>
                <a:gd name="connsiteX4" fmla="*/ 251453 w 652159"/>
                <a:gd name="connsiteY4" fmla="*/ 1077112 h 1923320"/>
                <a:gd name="connsiteX5" fmla="*/ 227764 w 652159"/>
                <a:gd name="connsiteY5" fmla="*/ 887599 h 1923320"/>
                <a:gd name="connsiteX6" fmla="*/ 398326 w 652159"/>
                <a:gd name="connsiteY6" fmla="*/ 1546156 h 1923320"/>
                <a:gd name="connsiteX7" fmla="*/ 284618 w 652159"/>
                <a:gd name="connsiteY7" fmla="*/ 1162393 h 1923320"/>
                <a:gd name="connsiteX8" fmla="*/ 521509 w 652159"/>
                <a:gd name="connsiteY8" fmla="*/ 1915707 h 1923320"/>
                <a:gd name="connsiteX9" fmla="*/ 440966 w 652159"/>
                <a:gd name="connsiteY9" fmla="*/ 1517729 h 1923320"/>
                <a:gd name="connsiteX10" fmla="*/ 417277 w 652159"/>
                <a:gd name="connsiteY10" fmla="*/ 977617 h 1923320"/>
                <a:gd name="connsiteX11" fmla="*/ 440966 w 652159"/>
                <a:gd name="connsiteY11" fmla="*/ 551213 h 1923320"/>
                <a:gd name="connsiteX12" fmla="*/ 336734 w 652159"/>
                <a:gd name="connsiteY12" fmla="*/ 750202 h 1923320"/>
                <a:gd name="connsiteX13" fmla="*/ 170910 w 652159"/>
                <a:gd name="connsiteY13" fmla="*/ 285895 h 1923320"/>
                <a:gd name="connsiteX14" fmla="*/ 639955 w 652159"/>
                <a:gd name="connsiteY14" fmla="*/ 844958 h 1923320"/>
                <a:gd name="connsiteX15" fmla="*/ 369899 w 652159"/>
                <a:gd name="connsiteY15" fmla="*/ 385389 h 1923320"/>
                <a:gd name="connsiteX16" fmla="*/ 535722 w 652159"/>
                <a:gd name="connsiteY16" fmla="*/ 508573 h 1923320"/>
                <a:gd name="connsiteX17" fmla="*/ 635217 w 652159"/>
                <a:gd name="connsiteY17" fmla="*/ 622281 h 1923320"/>
                <a:gd name="connsiteX18" fmla="*/ 175648 w 652159"/>
                <a:gd name="connsiteY18" fmla="*/ 1626 h 1923320"/>
                <a:gd name="connsiteX19" fmla="*/ 459917 w 652159"/>
                <a:gd name="connsiteY19" fmla="*/ 437505 h 1923320"/>
                <a:gd name="connsiteX20" fmla="*/ 303569 w 652159"/>
                <a:gd name="connsiteY20" fmla="*/ 304846 h 1923320"/>
                <a:gd name="connsiteX21" fmla="*/ 507295 w 652159"/>
                <a:gd name="connsiteY21" fmla="*/ 565427 h 1923320"/>
                <a:gd name="connsiteX22" fmla="*/ 232502 w 652159"/>
                <a:gd name="connsiteY22" fmla="*/ 371176 h 1923320"/>
                <a:gd name="connsiteX23" fmla="*/ 384112 w 652159"/>
                <a:gd name="connsiteY23" fmla="*/ 622281 h 1923320"/>
                <a:gd name="connsiteX24" fmla="*/ 348 w 652159"/>
                <a:gd name="connsiteY24" fmla="*/ 58480 h 192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2159" h="1923320">
                  <a:moveTo>
                    <a:pt x="348" y="58480"/>
                  </a:moveTo>
                  <a:cubicBezTo>
                    <a:pt x="-11497" y="76642"/>
                    <a:pt x="282249" y="657025"/>
                    <a:pt x="313045" y="731251"/>
                  </a:cubicBezTo>
                  <a:cubicBezTo>
                    <a:pt x="343841" y="805477"/>
                    <a:pt x="188282" y="477777"/>
                    <a:pt x="185123" y="503835"/>
                  </a:cubicBezTo>
                  <a:cubicBezTo>
                    <a:pt x="181964" y="529893"/>
                    <a:pt x="283038" y="792053"/>
                    <a:pt x="294093" y="887599"/>
                  </a:cubicBezTo>
                  <a:cubicBezTo>
                    <a:pt x="305148" y="983145"/>
                    <a:pt x="262508" y="1077112"/>
                    <a:pt x="251453" y="1077112"/>
                  </a:cubicBezTo>
                  <a:cubicBezTo>
                    <a:pt x="240398" y="1077112"/>
                    <a:pt x="203285" y="809425"/>
                    <a:pt x="227764" y="887599"/>
                  </a:cubicBezTo>
                  <a:cubicBezTo>
                    <a:pt x="252243" y="965773"/>
                    <a:pt x="388850" y="1500357"/>
                    <a:pt x="398326" y="1546156"/>
                  </a:cubicBezTo>
                  <a:cubicBezTo>
                    <a:pt x="407802" y="1591955"/>
                    <a:pt x="264087" y="1100801"/>
                    <a:pt x="284618" y="1162393"/>
                  </a:cubicBezTo>
                  <a:cubicBezTo>
                    <a:pt x="305149" y="1223985"/>
                    <a:pt x="495451" y="1856484"/>
                    <a:pt x="521509" y="1915707"/>
                  </a:cubicBezTo>
                  <a:cubicBezTo>
                    <a:pt x="547567" y="1974930"/>
                    <a:pt x="458338" y="1674077"/>
                    <a:pt x="440966" y="1517729"/>
                  </a:cubicBezTo>
                  <a:cubicBezTo>
                    <a:pt x="423594" y="1361381"/>
                    <a:pt x="417277" y="1138703"/>
                    <a:pt x="417277" y="977617"/>
                  </a:cubicBezTo>
                  <a:cubicBezTo>
                    <a:pt x="417277" y="816531"/>
                    <a:pt x="454390" y="589115"/>
                    <a:pt x="440966" y="551213"/>
                  </a:cubicBezTo>
                  <a:cubicBezTo>
                    <a:pt x="427542" y="513311"/>
                    <a:pt x="381743" y="794422"/>
                    <a:pt x="336734" y="750202"/>
                  </a:cubicBezTo>
                  <a:cubicBezTo>
                    <a:pt x="291725" y="705982"/>
                    <a:pt x="120373" y="270102"/>
                    <a:pt x="170910" y="285895"/>
                  </a:cubicBezTo>
                  <a:cubicBezTo>
                    <a:pt x="221447" y="301688"/>
                    <a:pt x="606790" y="828376"/>
                    <a:pt x="639955" y="844958"/>
                  </a:cubicBezTo>
                  <a:cubicBezTo>
                    <a:pt x="673120" y="861540"/>
                    <a:pt x="387271" y="441453"/>
                    <a:pt x="369899" y="385389"/>
                  </a:cubicBezTo>
                  <a:cubicBezTo>
                    <a:pt x="352527" y="329325"/>
                    <a:pt x="491502" y="469091"/>
                    <a:pt x="535722" y="508573"/>
                  </a:cubicBezTo>
                  <a:cubicBezTo>
                    <a:pt x="579942" y="548055"/>
                    <a:pt x="695229" y="706772"/>
                    <a:pt x="635217" y="622281"/>
                  </a:cubicBezTo>
                  <a:cubicBezTo>
                    <a:pt x="575205" y="537790"/>
                    <a:pt x="204865" y="32422"/>
                    <a:pt x="175648" y="1626"/>
                  </a:cubicBezTo>
                  <a:cubicBezTo>
                    <a:pt x="146431" y="-29170"/>
                    <a:pt x="438597" y="386968"/>
                    <a:pt x="459917" y="437505"/>
                  </a:cubicBezTo>
                  <a:cubicBezTo>
                    <a:pt x="481237" y="488042"/>
                    <a:pt x="295673" y="283526"/>
                    <a:pt x="303569" y="304846"/>
                  </a:cubicBezTo>
                  <a:cubicBezTo>
                    <a:pt x="311465" y="326166"/>
                    <a:pt x="519140" y="554372"/>
                    <a:pt x="507295" y="565427"/>
                  </a:cubicBezTo>
                  <a:cubicBezTo>
                    <a:pt x="495451" y="576482"/>
                    <a:pt x="253032" y="361700"/>
                    <a:pt x="232502" y="371176"/>
                  </a:cubicBezTo>
                  <a:cubicBezTo>
                    <a:pt x="211972" y="380652"/>
                    <a:pt x="418067" y="669659"/>
                    <a:pt x="384112" y="622281"/>
                  </a:cubicBezTo>
                  <a:cubicBezTo>
                    <a:pt x="350157" y="574903"/>
                    <a:pt x="12193" y="40318"/>
                    <a:pt x="348" y="584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F3CBC401-2CC7-1935-9B01-A6750A5D9EAE}"/>
                </a:ext>
              </a:extLst>
            </p:cNvPr>
            <p:cNvSpPr/>
            <p:nvPr/>
          </p:nvSpPr>
          <p:spPr>
            <a:xfrm>
              <a:off x="9740921" y="1998059"/>
              <a:ext cx="803944" cy="1451083"/>
            </a:xfrm>
            <a:custGeom>
              <a:avLst/>
              <a:gdLst>
                <a:gd name="connsiteX0" fmla="*/ 175344 w 803944"/>
                <a:gd name="connsiteY0" fmla="*/ 1303 h 1451083"/>
                <a:gd name="connsiteX1" fmla="*/ 132704 w 803944"/>
                <a:gd name="connsiteY1" fmla="*/ 555628 h 1451083"/>
                <a:gd name="connsiteX2" fmla="*/ 516468 w 803944"/>
                <a:gd name="connsiteY2" fmla="*/ 541415 h 1451083"/>
                <a:gd name="connsiteX3" fmla="*/ 360119 w 803944"/>
                <a:gd name="connsiteY3" fmla="*/ 674074 h 1451083"/>
                <a:gd name="connsiteX4" fmla="*/ 791261 w 803944"/>
                <a:gd name="connsiteY4" fmla="*/ 475085 h 1451083"/>
                <a:gd name="connsiteX5" fmla="*/ 549632 w 803944"/>
                <a:gd name="connsiteY5" fmla="*/ 579317 h 1451083"/>
                <a:gd name="connsiteX6" fmla="*/ 383809 w 803944"/>
                <a:gd name="connsiteY6" fmla="*/ 631433 h 1451083"/>
                <a:gd name="connsiteX7" fmla="*/ 23734 w 803944"/>
                <a:gd name="connsiteY7" fmla="*/ 650385 h 1451083"/>
                <a:gd name="connsiteX8" fmla="*/ 606486 w 803944"/>
                <a:gd name="connsiteY8" fmla="*/ 688287 h 1451083"/>
                <a:gd name="connsiteX9" fmla="*/ 795999 w 803944"/>
                <a:gd name="connsiteY9" fmla="*/ 678811 h 1451083"/>
                <a:gd name="connsiteX10" fmla="*/ 383809 w 803944"/>
                <a:gd name="connsiteY10" fmla="*/ 773568 h 1451083"/>
                <a:gd name="connsiteX11" fmla="*/ 45 w 803944"/>
                <a:gd name="connsiteY11" fmla="*/ 1157332 h 1451083"/>
                <a:gd name="connsiteX12" fmla="*/ 407498 w 803944"/>
                <a:gd name="connsiteY12" fmla="*/ 797257 h 1451083"/>
                <a:gd name="connsiteX13" fmla="*/ 75850 w 803944"/>
                <a:gd name="connsiteY13" fmla="*/ 1451077 h 1451083"/>
                <a:gd name="connsiteX14" fmla="*/ 440662 w 803944"/>
                <a:gd name="connsiteY14" fmla="*/ 783044 h 1451083"/>
                <a:gd name="connsiteX15" fmla="*/ 265363 w 803944"/>
                <a:gd name="connsiteY15" fmla="*/ 835160 h 1451083"/>
                <a:gd name="connsiteX16" fmla="*/ 388546 w 803944"/>
                <a:gd name="connsiteY16" fmla="*/ 631433 h 1451083"/>
                <a:gd name="connsiteX17" fmla="*/ 165869 w 803944"/>
                <a:gd name="connsiteY17" fmla="*/ 631433 h 1451083"/>
                <a:gd name="connsiteX18" fmla="*/ 142180 w 803944"/>
                <a:gd name="connsiteY18" fmla="*/ 470347 h 1451083"/>
                <a:gd name="connsiteX19" fmla="*/ 156393 w 803944"/>
                <a:gd name="connsiteY19" fmla="*/ 361377 h 1451083"/>
                <a:gd name="connsiteX20" fmla="*/ 151655 w 803944"/>
                <a:gd name="connsiteY20" fmla="*/ 313999 h 1451083"/>
                <a:gd name="connsiteX21" fmla="*/ 71112 w 803944"/>
                <a:gd name="connsiteY21" fmla="*/ 399280 h 1451083"/>
                <a:gd name="connsiteX22" fmla="*/ 175344 w 803944"/>
                <a:gd name="connsiteY22" fmla="*/ 1303 h 1451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03944" h="1451083">
                  <a:moveTo>
                    <a:pt x="175344" y="1303"/>
                  </a:moveTo>
                  <a:cubicBezTo>
                    <a:pt x="185609" y="27361"/>
                    <a:pt x="75850" y="465609"/>
                    <a:pt x="132704" y="555628"/>
                  </a:cubicBezTo>
                  <a:cubicBezTo>
                    <a:pt x="189558" y="645647"/>
                    <a:pt x="478566" y="521674"/>
                    <a:pt x="516468" y="541415"/>
                  </a:cubicBezTo>
                  <a:cubicBezTo>
                    <a:pt x="554370" y="561156"/>
                    <a:pt x="314320" y="685129"/>
                    <a:pt x="360119" y="674074"/>
                  </a:cubicBezTo>
                  <a:cubicBezTo>
                    <a:pt x="405918" y="663019"/>
                    <a:pt x="759676" y="490878"/>
                    <a:pt x="791261" y="475085"/>
                  </a:cubicBezTo>
                  <a:cubicBezTo>
                    <a:pt x="822846" y="459292"/>
                    <a:pt x="617541" y="553259"/>
                    <a:pt x="549632" y="579317"/>
                  </a:cubicBezTo>
                  <a:cubicBezTo>
                    <a:pt x="481723" y="605375"/>
                    <a:pt x="471459" y="619588"/>
                    <a:pt x="383809" y="631433"/>
                  </a:cubicBezTo>
                  <a:cubicBezTo>
                    <a:pt x="296159" y="643278"/>
                    <a:pt x="-13379" y="640909"/>
                    <a:pt x="23734" y="650385"/>
                  </a:cubicBezTo>
                  <a:cubicBezTo>
                    <a:pt x="60847" y="659861"/>
                    <a:pt x="477775" y="683549"/>
                    <a:pt x="606486" y="688287"/>
                  </a:cubicBezTo>
                  <a:cubicBezTo>
                    <a:pt x="735197" y="693025"/>
                    <a:pt x="833112" y="664597"/>
                    <a:pt x="795999" y="678811"/>
                  </a:cubicBezTo>
                  <a:cubicBezTo>
                    <a:pt x="758886" y="693025"/>
                    <a:pt x="516468" y="693815"/>
                    <a:pt x="383809" y="773568"/>
                  </a:cubicBezTo>
                  <a:cubicBezTo>
                    <a:pt x="251150" y="853321"/>
                    <a:pt x="-3903" y="1153384"/>
                    <a:pt x="45" y="1157332"/>
                  </a:cubicBezTo>
                  <a:cubicBezTo>
                    <a:pt x="3993" y="1161280"/>
                    <a:pt x="394864" y="748300"/>
                    <a:pt x="407498" y="797257"/>
                  </a:cubicBezTo>
                  <a:cubicBezTo>
                    <a:pt x="420132" y="846214"/>
                    <a:pt x="70323" y="1453446"/>
                    <a:pt x="75850" y="1451077"/>
                  </a:cubicBezTo>
                  <a:cubicBezTo>
                    <a:pt x="81377" y="1448708"/>
                    <a:pt x="409076" y="885697"/>
                    <a:pt x="440662" y="783044"/>
                  </a:cubicBezTo>
                  <a:cubicBezTo>
                    <a:pt x="472248" y="680391"/>
                    <a:pt x="274049" y="860429"/>
                    <a:pt x="265363" y="835160"/>
                  </a:cubicBezTo>
                  <a:cubicBezTo>
                    <a:pt x="256677" y="809892"/>
                    <a:pt x="405128" y="665387"/>
                    <a:pt x="388546" y="631433"/>
                  </a:cubicBezTo>
                  <a:cubicBezTo>
                    <a:pt x="371964" y="597479"/>
                    <a:pt x="206930" y="658281"/>
                    <a:pt x="165869" y="631433"/>
                  </a:cubicBezTo>
                  <a:cubicBezTo>
                    <a:pt x="124808" y="604585"/>
                    <a:pt x="143759" y="515356"/>
                    <a:pt x="142180" y="470347"/>
                  </a:cubicBezTo>
                  <a:cubicBezTo>
                    <a:pt x="140601" y="425338"/>
                    <a:pt x="154814" y="387435"/>
                    <a:pt x="156393" y="361377"/>
                  </a:cubicBezTo>
                  <a:cubicBezTo>
                    <a:pt x="157972" y="335319"/>
                    <a:pt x="165868" y="307682"/>
                    <a:pt x="151655" y="313999"/>
                  </a:cubicBezTo>
                  <a:cubicBezTo>
                    <a:pt x="137441" y="320316"/>
                    <a:pt x="68743" y="450606"/>
                    <a:pt x="71112" y="399280"/>
                  </a:cubicBezTo>
                  <a:cubicBezTo>
                    <a:pt x="73481" y="347954"/>
                    <a:pt x="165079" y="-24755"/>
                    <a:pt x="175344" y="13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38817254-B813-EDAF-D62A-9F11352E49E8}"/>
                </a:ext>
              </a:extLst>
            </p:cNvPr>
            <p:cNvSpPr/>
            <p:nvPr/>
          </p:nvSpPr>
          <p:spPr>
            <a:xfrm>
              <a:off x="10147660" y="2472892"/>
              <a:ext cx="410022" cy="652747"/>
            </a:xfrm>
            <a:custGeom>
              <a:avLst/>
              <a:gdLst>
                <a:gd name="connsiteX0" fmla="*/ 759 w 410022"/>
                <a:gd name="connsiteY0" fmla="*/ 213454 h 652747"/>
                <a:gd name="connsiteX1" fmla="*/ 393998 w 410022"/>
                <a:gd name="connsiteY1" fmla="*/ 252 h 652747"/>
                <a:gd name="connsiteX2" fmla="*/ 185534 w 410022"/>
                <a:gd name="connsiteY2" fmla="*/ 170814 h 652747"/>
                <a:gd name="connsiteX3" fmla="*/ 384522 w 410022"/>
                <a:gd name="connsiteY3" fmla="*/ 194503 h 652747"/>
                <a:gd name="connsiteX4" fmla="*/ 318193 w 410022"/>
                <a:gd name="connsiteY4" fmla="*/ 289259 h 652747"/>
                <a:gd name="connsiteX5" fmla="*/ 408212 w 410022"/>
                <a:gd name="connsiteY5" fmla="*/ 341375 h 652747"/>
                <a:gd name="connsiteX6" fmla="*/ 218699 w 410022"/>
                <a:gd name="connsiteY6" fmla="*/ 417181 h 652747"/>
                <a:gd name="connsiteX7" fmla="*/ 398736 w 410022"/>
                <a:gd name="connsiteY7" fmla="*/ 369802 h 652747"/>
                <a:gd name="connsiteX8" fmla="*/ 308717 w 410022"/>
                <a:gd name="connsiteY8" fmla="*/ 474034 h 652747"/>
                <a:gd name="connsiteX9" fmla="*/ 294504 w 410022"/>
                <a:gd name="connsiteY9" fmla="*/ 649334 h 652747"/>
                <a:gd name="connsiteX10" fmla="*/ 318193 w 410022"/>
                <a:gd name="connsiteY10" fmla="*/ 303473 h 652747"/>
                <a:gd name="connsiteX11" fmla="*/ 294504 w 410022"/>
                <a:gd name="connsiteY11" fmla="*/ 137649 h 652747"/>
                <a:gd name="connsiteX12" fmla="*/ 759 w 410022"/>
                <a:gd name="connsiteY12" fmla="*/ 213454 h 652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022" h="652747">
                  <a:moveTo>
                    <a:pt x="759" y="213454"/>
                  </a:moveTo>
                  <a:cubicBezTo>
                    <a:pt x="17341" y="190555"/>
                    <a:pt x="363202" y="7359"/>
                    <a:pt x="393998" y="252"/>
                  </a:cubicBezTo>
                  <a:cubicBezTo>
                    <a:pt x="424794" y="-6855"/>
                    <a:pt x="187113" y="138439"/>
                    <a:pt x="185534" y="170814"/>
                  </a:cubicBezTo>
                  <a:cubicBezTo>
                    <a:pt x="183955" y="203189"/>
                    <a:pt x="362412" y="174762"/>
                    <a:pt x="384522" y="194503"/>
                  </a:cubicBezTo>
                  <a:cubicBezTo>
                    <a:pt x="406632" y="214244"/>
                    <a:pt x="314245" y="264780"/>
                    <a:pt x="318193" y="289259"/>
                  </a:cubicBezTo>
                  <a:cubicBezTo>
                    <a:pt x="322141" y="313738"/>
                    <a:pt x="424794" y="320055"/>
                    <a:pt x="408212" y="341375"/>
                  </a:cubicBezTo>
                  <a:cubicBezTo>
                    <a:pt x="391630" y="362695"/>
                    <a:pt x="220278" y="412443"/>
                    <a:pt x="218699" y="417181"/>
                  </a:cubicBezTo>
                  <a:cubicBezTo>
                    <a:pt x="217120" y="421919"/>
                    <a:pt x="383733" y="360327"/>
                    <a:pt x="398736" y="369802"/>
                  </a:cubicBezTo>
                  <a:cubicBezTo>
                    <a:pt x="413739" y="379277"/>
                    <a:pt x="326089" y="427445"/>
                    <a:pt x="308717" y="474034"/>
                  </a:cubicBezTo>
                  <a:cubicBezTo>
                    <a:pt x="291345" y="520623"/>
                    <a:pt x="292925" y="677761"/>
                    <a:pt x="294504" y="649334"/>
                  </a:cubicBezTo>
                  <a:cubicBezTo>
                    <a:pt x="296083" y="620907"/>
                    <a:pt x="318193" y="388754"/>
                    <a:pt x="318193" y="303473"/>
                  </a:cubicBezTo>
                  <a:cubicBezTo>
                    <a:pt x="318193" y="218192"/>
                    <a:pt x="345041" y="151862"/>
                    <a:pt x="294504" y="137649"/>
                  </a:cubicBezTo>
                  <a:cubicBezTo>
                    <a:pt x="243967" y="123436"/>
                    <a:pt x="-15823" y="236353"/>
                    <a:pt x="759" y="2134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3F2467A1-43E0-6413-303E-C6587DD54D35}"/>
                </a:ext>
              </a:extLst>
            </p:cNvPr>
            <p:cNvSpPr/>
            <p:nvPr/>
          </p:nvSpPr>
          <p:spPr>
            <a:xfrm>
              <a:off x="9759844" y="3595618"/>
              <a:ext cx="621609" cy="834501"/>
            </a:xfrm>
            <a:custGeom>
              <a:avLst/>
              <a:gdLst>
                <a:gd name="connsiteX0" fmla="*/ 417002 w 621609"/>
                <a:gd name="connsiteY0" fmla="*/ 123574 h 834501"/>
                <a:gd name="connsiteX1" fmla="*/ 502282 w 621609"/>
                <a:gd name="connsiteY1" fmla="*/ 194641 h 834501"/>
                <a:gd name="connsiteX2" fmla="*/ 473855 w 621609"/>
                <a:gd name="connsiteY2" fmla="*/ 455221 h 834501"/>
                <a:gd name="connsiteX3" fmla="*/ 578088 w 621609"/>
                <a:gd name="connsiteY3" fmla="*/ 270446 h 834501"/>
                <a:gd name="connsiteX4" fmla="*/ 255916 w 621609"/>
                <a:gd name="connsiteY4" fmla="*/ 711064 h 834501"/>
                <a:gd name="connsiteX5" fmla="*/ 355410 w 621609"/>
                <a:gd name="connsiteY5" fmla="*/ 445746 h 834501"/>
                <a:gd name="connsiteX6" fmla="*/ 4811 w 621609"/>
                <a:gd name="connsiteY6" fmla="*/ 834247 h 834501"/>
                <a:gd name="connsiteX7" fmla="*/ 142208 w 621609"/>
                <a:gd name="connsiteY7" fmla="*/ 493124 h 834501"/>
                <a:gd name="connsiteX8" fmla="*/ 4811 w 621609"/>
                <a:gd name="connsiteY8" fmla="*/ 834247 h 834501"/>
                <a:gd name="connsiteX9" fmla="*/ 265391 w 621609"/>
                <a:gd name="connsiteY9" fmla="*/ 426794 h 834501"/>
                <a:gd name="connsiteX10" fmla="*/ 317507 w 621609"/>
                <a:gd name="connsiteY10" fmla="*/ 526289 h 834501"/>
                <a:gd name="connsiteX11" fmla="*/ 469118 w 621609"/>
                <a:gd name="connsiteY11" fmla="*/ 369941 h 834501"/>
                <a:gd name="connsiteX12" fmla="*/ 535447 w 621609"/>
                <a:gd name="connsiteY12" fmla="*/ 298873 h 834501"/>
                <a:gd name="connsiteX13" fmla="*/ 620728 w 621609"/>
                <a:gd name="connsiteY13" fmla="*/ 390 h 834501"/>
                <a:gd name="connsiteX14" fmla="*/ 478593 w 621609"/>
                <a:gd name="connsiteY14" fmla="*/ 232544 h 834501"/>
                <a:gd name="connsiteX15" fmla="*/ 417002 w 621609"/>
                <a:gd name="connsiteY15" fmla="*/ 123574 h 83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1609" h="834501">
                  <a:moveTo>
                    <a:pt x="417002" y="123574"/>
                  </a:moveTo>
                  <a:cubicBezTo>
                    <a:pt x="420950" y="117257"/>
                    <a:pt x="492807" y="139367"/>
                    <a:pt x="502282" y="194641"/>
                  </a:cubicBezTo>
                  <a:cubicBezTo>
                    <a:pt x="511757" y="249915"/>
                    <a:pt x="461221" y="442587"/>
                    <a:pt x="473855" y="455221"/>
                  </a:cubicBezTo>
                  <a:cubicBezTo>
                    <a:pt x="486489" y="467855"/>
                    <a:pt x="614411" y="227806"/>
                    <a:pt x="578088" y="270446"/>
                  </a:cubicBezTo>
                  <a:cubicBezTo>
                    <a:pt x="541765" y="313086"/>
                    <a:pt x="293029" y="681847"/>
                    <a:pt x="255916" y="711064"/>
                  </a:cubicBezTo>
                  <a:cubicBezTo>
                    <a:pt x="218803" y="740281"/>
                    <a:pt x="397261" y="425216"/>
                    <a:pt x="355410" y="445746"/>
                  </a:cubicBezTo>
                  <a:cubicBezTo>
                    <a:pt x="313559" y="466276"/>
                    <a:pt x="40345" y="826351"/>
                    <a:pt x="4811" y="834247"/>
                  </a:cubicBezTo>
                  <a:cubicBezTo>
                    <a:pt x="-30723" y="842143"/>
                    <a:pt x="142208" y="493124"/>
                    <a:pt x="142208" y="493124"/>
                  </a:cubicBezTo>
                  <a:cubicBezTo>
                    <a:pt x="142208" y="493124"/>
                    <a:pt x="-15719" y="845302"/>
                    <a:pt x="4811" y="834247"/>
                  </a:cubicBezTo>
                  <a:cubicBezTo>
                    <a:pt x="25341" y="823192"/>
                    <a:pt x="213275" y="478120"/>
                    <a:pt x="265391" y="426794"/>
                  </a:cubicBezTo>
                  <a:cubicBezTo>
                    <a:pt x="317507" y="375468"/>
                    <a:pt x="283553" y="535764"/>
                    <a:pt x="317507" y="526289"/>
                  </a:cubicBezTo>
                  <a:cubicBezTo>
                    <a:pt x="351461" y="516814"/>
                    <a:pt x="432795" y="407844"/>
                    <a:pt x="469118" y="369941"/>
                  </a:cubicBezTo>
                  <a:cubicBezTo>
                    <a:pt x="505441" y="332038"/>
                    <a:pt x="510179" y="360465"/>
                    <a:pt x="535447" y="298873"/>
                  </a:cubicBezTo>
                  <a:cubicBezTo>
                    <a:pt x="560715" y="237281"/>
                    <a:pt x="630204" y="11445"/>
                    <a:pt x="620728" y="390"/>
                  </a:cubicBezTo>
                  <a:cubicBezTo>
                    <a:pt x="611252" y="-10665"/>
                    <a:pt x="512547" y="216751"/>
                    <a:pt x="478593" y="232544"/>
                  </a:cubicBezTo>
                  <a:cubicBezTo>
                    <a:pt x="444639" y="248337"/>
                    <a:pt x="413054" y="129891"/>
                    <a:pt x="417002" y="1235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115605CA-01B7-6E33-9B0E-5CA4F7EE325C}"/>
                </a:ext>
              </a:extLst>
            </p:cNvPr>
            <p:cNvSpPr/>
            <p:nvPr/>
          </p:nvSpPr>
          <p:spPr>
            <a:xfrm>
              <a:off x="6753284" y="914398"/>
              <a:ext cx="2011690" cy="374290"/>
            </a:xfrm>
            <a:custGeom>
              <a:avLst/>
              <a:gdLst>
                <a:gd name="connsiteX0" fmla="*/ 2011690 w 2011690"/>
                <a:gd name="connsiteY0" fmla="*/ 374290 h 374290"/>
                <a:gd name="connsiteX1" fmla="*/ 21804 w 2011690"/>
                <a:gd name="connsiteY1" fmla="*/ 75807 h 374290"/>
                <a:gd name="connsiteX2" fmla="*/ 907777 w 2011690"/>
                <a:gd name="connsiteY2" fmla="*/ 222680 h 374290"/>
                <a:gd name="connsiteX3" fmla="*/ 201841 w 2011690"/>
                <a:gd name="connsiteY3" fmla="*/ 2 h 374290"/>
                <a:gd name="connsiteX4" fmla="*/ 1362608 w 2011690"/>
                <a:gd name="connsiteY4" fmla="*/ 227418 h 374290"/>
                <a:gd name="connsiteX5" fmla="*/ 798807 w 2011690"/>
                <a:gd name="connsiteY5" fmla="*/ 108972 h 374290"/>
                <a:gd name="connsiteX6" fmla="*/ 2011690 w 2011690"/>
                <a:gd name="connsiteY6" fmla="*/ 374290 h 37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1690" h="374290">
                  <a:moveTo>
                    <a:pt x="2011690" y="374290"/>
                  </a:moveTo>
                  <a:lnTo>
                    <a:pt x="21804" y="75807"/>
                  </a:lnTo>
                  <a:cubicBezTo>
                    <a:pt x="-162181" y="50539"/>
                    <a:pt x="877771" y="235314"/>
                    <a:pt x="907777" y="222680"/>
                  </a:cubicBezTo>
                  <a:cubicBezTo>
                    <a:pt x="937783" y="210046"/>
                    <a:pt x="126036" y="-788"/>
                    <a:pt x="201841" y="2"/>
                  </a:cubicBezTo>
                  <a:cubicBezTo>
                    <a:pt x="277646" y="792"/>
                    <a:pt x="1263114" y="209256"/>
                    <a:pt x="1362608" y="227418"/>
                  </a:cubicBezTo>
                  <a:cubicBezTo>
                    <a:pt x="1462102" y="245580"/>
                    <a:pt x="798807" y="108972"/>
                    <a:pt x="798807" y="108972"/>
                  </a:cubicBezTo>
                  <a:lnTo>
                    <a:pt x="2011690" y="3742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7EFDF030-DFD8-113B-4BC8-D4187F7D8B8B}"/>
                </a:ext>
              </a:extLst>
            </p:cNvPr>
            <p:cNvSpPr/>
            <p:nvPr/>
          </p:nvSpPr>
          <p:spPr>
            <a:xfrm>
              <a:off x="6698520" y="1061273"/>
              <a:ext cx="1486990" cy="512275"/>
            </a:xfrm>
            <a:custGeom>
              <a:avLst/>
              <a:gdLst>
                <a:gd name="connsiteX0" fmla="*/ 1460013 w 1486990"/>
                <a:gd name="connsiteY0" fmla="*/ 322172 h 512275"/>
                <a:gd name="connsiteX1" fmla="*/ 1393683 w 1486990"/>
                <a:gd name="connsiteY1" fmla="*/ 317434 h 512275"/>
                <a:gd name="connsiteX2" fmla="*/ 10239 w 1486990"/>
                <a:gd name="connsiteY2" fmla="*/ 66329 h 512275"/>
                <a:gd name="connsiteX3" fmla="*/ 744601 w 1486990"/>
                <a:gd name="connsiteY3" fmla="*/ 241629 h 512275"/>
                <a:gd name="connsiteX4" fmla="*/ 365575 w 1486990"/>
                <a:gd name="connsiteY4" fmla="*/ 303220 h 512275"/>
                <a:gd name="connsiteX5" fmla="*/ 782504 w 1486990"/>
                <a:gd name="connsiteY5" fmla="*/ 511685 h 512275"/>
                <a:gd name="connsiteX6" fmla="*/ 161849 w 1486990"/>
                <a:gd name="connsiteY6" fmla="*/ 369550 h 512275"/>
                <a:gd name="connsiteX7" fmla="*/ 654583 w 1486990"/>
                <a:gd name="connsiteY7" fmla="*/ 478520 h 512275"/>
                <a:gd name="connsiteX8" fmla="*/ 285032 w 1486990"/>
                <a:gd name="connsiteY8" fmla="*/ 184775 h 512275"/>
                <a:gd name="connsiteX9" fmla="*/ 498234 w 1486990"/>
                <a:gd name="connsiteY9" fmla="*/ 236891 h 512275"/>
                <a:gd name="connsiteX10" fmla="*/ 176062 w 1486990"/>
                <a:gd name="connsiteY10" fmla="*/ 0 h 512275"/>
                <a:gd name="connsiteX11" fmla="*/ 1099938 w 1486990"/>
                <a:gd name="connsiteY11" fmla="*/ 236891 h 512275"/>
                <a:gd name="connsiteX12" fmla="*/ 1460013 w 1486990"/>
                <a:gd name="connsiteY12" fmla="*/ 322172 h 51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6990" h="512275">
                  <a:moveTo>
                    <a:pt x="1460013" y="322172"/>
                  </a:moveTo>
                  <a:cubicBezTo>
                    <a:pt x="1547662" y="341123"/>
                    <a:pt x="1393683" y="317434"/>
                    <a:pt x="1393683" y="317434"/>
                  </a:cubicBezTo>
                  <a:lnTo>
                    <a:pt x="10239" y="66329"/>
                  </a:lnTo>
                  <a:cubicBezTo>
                    <a:pt x="-97941" y="53695"/>
                    <a:pt x="685378" y="202147"/>
                    <a:pt x="744601" y="241629"/>
                  </a:cubicBezTo>
                  <a:cubicBezTo>
                    <a:pt x="803824" y="281111"/>
                    <a:pt x="359258" y="258211"/>
                    <a:pt x="365575" y="303220"/>
                  </a:cubicBezTo>
                  <a:cubicBezTo>
                    <a:pt x="371892" y="348229"/>
                    <a:pt x="816458" y="500630"/>
                    <a:pt x="782504" y="511685"/>
                  </a:cubicBezTo>
                  <a:cubicBezTo>
                    <a:pt x="748550" y="522740"/>
                    <a:pt x="183169" y="375077"/>
                    <a:pt x="161849" y="369550"/>
                  </a:cubicBezTo>
                  <a:cubicBezTo>
                    <a:pt x="140529" y="364023"/>
                    <a:pt x="634053" y="509316"/>
                    <a:pt x="654583" y="478520"/>
                  </a:cubicBezTo>
                  <a:cubicBezTo>
                    <a:pt x="675113" y="447724"/>
                    <a:pt x="311090" y="225046"/>
                    <a:pt x="285032" y="184775"/>
                  </a:cubicBezTo>
                  <a:cubicBezTo>
                    <a:pt x="258974" y="144504"/>
                    <a:pt x="516396" y="267687"/>
                    <a:pt x="498234" y="236891"/>
                  </a:cubicBezTo>
                  <a:cubicBezTo>
                    <a:pt x="480072" y="206095"/>
                    <a:pt x="75778" y="0"/>
                    <a:pt x="176062" y="0"/>
                  </a:cubicBezTo>
                  <a:cubicBezTo>
                    <a:pt x="276346" y="0"/>
                    <a:pt x="881208" y="177668"/>
                    <a:pt x="1099938" y="236891"/>
                  </a:cubicBezTo>
                  <a:cubicBezTo>
                    <a:pt x="1318668" y="296114"/>
                    <a:pt x="1403554" y="325725"/>
                    <a:pt x="1460013" y="3221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912795ED-7900-CAF0-2374-6DE6F301981E}"/>
                </a:ext>
              </a:extLst>
            </p:cNvPr>
            <p:cNvSpPr/>
            <p:nvPr/>
          </p:nvSpPr>
          <p:spPr>
            <a:xfrm>
              <a:off x="6693160" y="1304831"/>
              <a:ext cx="667215" cy="530644"/>
            </a:xfrm>
            <a:custGeom>
              <a:avLst/>
              <a:gdLst>
                <a:gd name="connsiteX0" fmla="*/ 44025 w 667215"/>
                <a:gd name="connsiteY0" fmla="*/ 17022 h 530644"/>
                <a:gd name="connsiteX1" fmla="*/ 110355 w 667215"/>
                <a:gd name="connsiteY1" fmla="*/ 54924 h 530644"/>
                <a:gd name="connsiteX2" fmla="*/ 659943 w 667215"/>
                <a:gd name="connsiteY2" fmla="*/ 315505 h 530644"/>
                <a:gd name="connsiteX3" fmla="*/ 437265 w 667215"/>
                <a:gd name="connsiteY3" fmla="*/ 277602 h 530644"/>
                <a:gd name="connsiteX4" fmla="*/ 612564 w 667215"/>
                <a:gd name="connsiteY4" fmla="*/ 467115 h 530644"/>
                <a:gd name="connsiteX5" fmla="*/ 427789 w 667215"/>
                <a:gd name="connsiteY5" fmla="*/ 400786 h 530644"/>
                <a:gd name="connsiteX6" fmla="*/ 569924 w 667215"/>
                <a:gd name="connsiteY6" fmla="*/ 528707 h 530644"/>
                <a:gd name="connsiteX7" fmla="*/ 550973 w 667215"/>
                <a:gd name="connsiteY7" fmla="*/ 282340 h 530644"/>
                <a:gd name="connsiteX8" fmla="*/ 626778 w 667215"/>
                <a:gd name="connsiteY8" fmla="*/ 268127 h 530644"/>
                <a:gd name="connsiteX9" fmla="*/ 44025 w 667215"/>
                <a:gd name="connsiteY9" fmla="*/ 17022 h 53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7215" h="530644">
                  <a:moveTo>
                    <a:pt x="44025" y="17022"/>
                  </a:moveTo>
                  <a:cubicBezTo>
                    <a:pt x="-42046" y="-18512"/>
                    <a:pt x="7702" y="5177"/>
                    <a:pt x="110355" y="54924"/>
                  </a:cubicBezTo>
                  <a:cubicBezTo>
                    <a:pt x="213008" y="104671"/>
                    <a:pt x="605458" y="278392"/>
                    <a:pt x="659943" y="315505"/>
                  </a:cubicBezTo>
                  <a:cubicBezTo>
                    <a:pt x="714428" y="352618"/>
                    <a:pt x="445161" y="252334"/>
                    <a:pt x="437265" y="277602"/>
                  </a:cubicBezTo>
                  <a:cubicBezTo>
                    <a:pt x="429369" y="302870"/>
                    <a:pt x="614143" y="446584"/>
                    <a:pt x="612564" y="467115"/>
                  </a:cubicBezTo>
                  <a:cubicBezTo>
                    <a:pt x="610985" y="487646"/>
                    <a:pt x="434896" y="390521"/>
                    <a:pt x="427789" y="400786"/>
                  </a:cubicBezTo>
                  <a:cubicBezTo>
                    <a:pt x="420682" y="411051"/>
                    <a:pt x="549393" y="548448"/>
                    <a:pt x="569924" y="528707"/>
                  </a:cubicBezTo>
                  <a:cubicBezTo>
                    <a:pt x="590455" y="508966"/>
                    <a:pt x="541497" y="325770"/>
                    <a:pt x="550973" y="282340"/>
                  </a:cubicBezTo>
                  <a:cubicBezTo>
                    <a:pt x="560449" y="238910"/>
                    <a:pt x="705742" y="311557"/>
                    <a:pt x="626778" y="268127"/>
                  </a:cubicBezTo>
                  <a:cubicBezTo>
                    <a:pt x="547814" y="224697"/>
                    <a:pt x="130096" y="52556"/>
                    <a:pt x="44025" y="170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9354AFF2-4B9A-9F5A-761D-50E641C1D08C}"/>
                </a:ext>
              </a:extLst>
            </p:cNvPr>
            <p:cNvSpPr/>
            <p:nvPr/>
          </p:nvSpPr>
          <p:spPr>
            <a:xfrm>
              <a:off x="6635878" y="1222346"/>
              <a:ext cx="510038" cy="1237523"/>
            </a:xfrm>
            <a:custGeom>
              <a:avLst/>
              <a:gdLst>
                <a:gd name="connsiteX0" fmla="*/ 106045 w 510038"/>
                <a:gd name="connsiteY0" fmla="*/ 260593 h 1237523"/>
                <a:gd name="connsiteX1" fmla="*/ 508760 w 510038"/>
                <a:gd name="connsiteY1" fmla="*/ 677521 h 1237523"/>
                <a:gd name="connsiteX2" fmla="*/ 238704 w 510038"/>
                <a:gd name="connsiteY2" fmla="*/ 497484 h 1237523"/>
                <a:gd name="connsiteX3" fmla="*/ 385577 w 510038"/>
                <a:gd name="connsiteY3" fmla="*/ 724900 h 1237523"/>
                <a:gd name="connsiteX4" fmla="*/ 153424 w 510038"/>
                <a:gd name="connsiteY4" fmla="*/ 677521 h 1237523"/>
                <a:gd name="connsiteX5" fmla="*/ 314510 w 510038"/>
                <a:gd name="connsiteY5" fmla="*/ 843345 h 1237523"/>
                <a:gd name="connsiteX6" fmla="*/ 30240 w 510038"/>
                <a:gd name="connsiteY6" fmla="*/ 1122877 h 1237523"/>
                <a:gd name="connsiteX7" fmla="*/ 39716 w 510038"/>
                <a:gd name="connsiteY7" fmla="*/ 1222371 h 1237523"/>
                <a:gd name="connsiteX8" fmla="*/ 309772 w 510038"/>
                <a:gd name="connsiteY8" fmla="*/ 819656 h 1237523"/>
                <a:gd name="connsiteX9" fmla="*/ 143948 w 510038"/>
                <a:gd name="connsiteY9" fmla="*/ 587503 h 1237523"/>
                <a:gd name="connsiteX10" fmla="*/ 414004 w 510038"/>
                <a:gd name="connsiteY10" fmla="*/ 620667 h 1237523"/>
                <a:gd name="connsiteX11" fmla="*/ 437693 w 510038"/>
                <a:gd name="connsiteY11" fmla="*/ 13 h 1237523"/>
                <a:gd name="connsiteX12" fmla="*/ 442431 w 510038"/>
                <a:gd name="connsiteY12" fmla="*/ 601716 h 1237523"/>
                <a:gd name="connsiteX13" fmla="*/ 243442 w 510038"/>
                <a:gd name="connsiteY13" fmla="*/ 383776 h 1237523"/>
                <a:gd name="connsiteX14" fmla="*/ 106045 w 510038"/>
                <a:gd name="connsiteY14" fmla="*/ 260593 h 123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038" h="1237523">
                  <a:moveTo>
                    <a:pt x="106045" y="260593"/>
                  </a:moveTo>
                  <a:cubicBezTo>
                    <a:pt x="150265" y="309551"/>
                    <a:pt x="486650" y="638039"/>
                    <a:pt x="508760" y="677521"/>
                  </a:cubicBezTo>
                  <a:cubicBezTo>
                    <a:pt x="530870" y="717003"/>
                    <a:pt x="259234" y="489588"/>
                    <a:pt x="238704" y="497484"/>
                  </a:cubicBezTo>
                  <a:cubicBezTo>
                    <a:pt x="218174" y="505380"/>
                    <a:pt x="399790" y="694894"/>
                    <a:pt x="385577" y="724900"/>
                  </a:cubicBezTo>
                  <a:cubicBezTo>
                    <a:pt x="371364" y="754906"/>
                    <a:pt x="165269" y="657780"/>
                    <a:pt x="153424" y="677521"/>
                  </a:cubicBezTo>
                  <a:cubicBezTo>
                    <a:pt x="141580" y="697262"/>
                    <a:pt x="335041" y="769119"/>
                    <a:pt x="314510" y="843345"/>
                  </a:cubicBezTo>
                  <a:cubicBezTo>
                    <a:pt x="293979" y="917571"/>
                    <a:pt x="76039" y="1059706"/>
                    <a:pt x="30240" y="1122877"/>
                  </a:cubicBezTo>
                  <a:cubicBezTo>
                    <a:pt x="-15559" y="1186048"/>
                    <a:pt x="-6873" y="1272908"/>
                    <a:pt x="39716" y="1222371"/>
                  </a:cubicBezTo>
                  <a:cubicBezTo>
                    <a:pt x="86305" y="1171834"/>
                    <a:pt x="292400" y="925467"/>
                    <a:pt x="309772" y="819656"/>
                  </a:cubicBezTo>
                  <a:cubicBezTo>
                    <a:pt x="327144" y="713845"/>
                    <a:pt x="126576" y="620668"/>
                    <a:pt x="143948" y="587503"/>
                  </a:cubicBezTo>
                  <a:cubicBezTo>
                    <a:pt x="161320" y="554338"/>
                    <a:pt x="365047" y="718582"/>
                    <a:pt x="414004" y="620667"/>
                  </a:cubicBezTo>
                  <a:cubicBezTo>
                    <a:pt x="462962" y="522752"/>
                    <a:pt x="432955" y="3171"/>
                    <a:pt x="437693" y="13"/>
                  </a:cubicBezTo>
                  <a:cubicBezTo>
                    <a:pt x="442431" y="-3145"/>
                    <a:pt x="474806" y="537755"/>
                    <a:pt x="442431" y="601716"/>
                  </a:cubicBezTo>
                  <a:cubicBezTo>
                    <a:pt x="410056" y="665677"/>
                    <a:pt x="295558" y="445368"/>
                    <a:pt x="243442" y="383776"/>
                  </a:cubicBezTo>
                  <a:cubicBezTo>
                    <a:pt x="191326" y="322184"/>
                    <a:pt x="61825" y="211635"/>
                    <a:pt x="106045" y="2605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A4E1265E-CAB6-649D-2D68-9D6947A65C70}"/>
                </a:ext>
              </a:extLst>
            </p:cNvPr>
            <p:cNvSpPr/>
            <p:nvPr/>
          </p:nvSpPr>
          <p:spPr>
            <a:xfrm>
              <a:off x="6329702" y="1539359"/>
              <a:ext cx="627030" cy="1806190"/>
            </a:xfrm>
            <a:custGeom>
              <a:avLst/>
              <a:gdLst>
                <a:gd name="connsiteX0" fmla="*/ 625423 w 627030"/>
                <a:gd name="connsiteY0" fmla="*/ 152044 h 1806190"/>
                <a:gd name="connsiteX1" fmla="*/ 236922 w 627030"/>
                <a:gd name="connsiteY1" fmla="*/ 204160 h 1806190"/>
                <a:gd name="connsiteX2" fmla="*/ 445386 w 627030"/>
                <a:gd name="connsiteY2" fmla="*/ 251538 h 1806190"/>
                <a:gd name="connsiteX3" fmla="*/ 326940 w 627030"/>
                <a:gd name="connsiteY3" fmla="*/ 412624 h 1806190"/>
                <a:gd name="connsiteX4" fmla="*/ 379057 w 627030"/>
                <a:gd name="connsiteY4" fmla="*/ 417362 h 1806190"/>
                <a:gd name="connsiteX5" fmla="*/ 194281 w 627030"/>
                <a:gd name="connsiteY5" fmla="*/ 592662 h 1806190"/>
                <a:gd name="connsiteX6" fmla="*/ 307989 w 627030"/>
                <a:gd name="connsiteY6" fmla="*/ 559497 h 1806190"/>
                <a:gd name="connsiteX7" fmla="*/ 270087 w 627030"/>
                <a:gd name="connsiteY7" fmla="*/ 753748 h 1806190"/>
                <a:gd name="connsiteX8" fmla="*/ 364843 w 627030"/>
                <a:gd name="connsiteY8" fmla="*/ 706369 h 1806190"/>
                <a:gd name="connsiteX9" fmla="*/ 289038 w 627030"/>
                <a:gd name="connsiteY9" fmla="*/ 1071182 h 1806190"/>
                <a:gd name="connsiteX10" fmla="*/ 289038 w 627030"/>
                <a:gd name="connsiteY10" fmla="*/ 1270171 h 1806190"/>
                <a:gd name="connsiteX11" fmla="*/ 31 w 627030"/>
                <a:gd name="connsiteY11" fmla="*/ 1071182 h 1806190"/>
                <a:gd name="connsiteX12" fmla="*/ 270087 w 627030"/>
                <a:gd name="connsiteY12" fmla="*/ 1345976 h 1806190"/>
                <a:gd name="connsiteX13" fmla="*/ 241660 w 627030"/>
                <a:gd name="connsiteY13" fmla="*/ 1369665 h 1806190"/>
                <a:gd name="connsiteX14" fmla="*/ 345892 w 627030"/>
                <a:gd name="connsiteY14" fmla="*/ 1478635 h 1806190"/>
                <a:gd name="connsiteX15" fmla="*/ 412221 w 627030"/>
                <a:gd name="connsiteY15" fmla="*/ 1459683 h 1806190"/>
                <a:gd name="connsiteX16" fmla="*/ 582783 w 627030"/>
                <a:gd name="connsiteY16" fmla="*/ 1805545 h 1806190"/>
                <a:gd name="connsiteX17" fmla="*/ 407483 w 627030"/>
                <a:gd name="connsiteY17" fmla="*/ 1360189 h 1806190"/>
                <a:gd name="connsiteX18" fmla="*/ 265349 w 627030"/>
                <a:gd name="connsiteY18" fmla="*/ 1056968 h 1806190"/>
                <a:gd name="connsiteX19" fmla="*/ 364843 w 627030"/>
                <a:gd name="connsiteY19" fmla="*/ 535808 h 1806190"/>
                <a:gd name="connsiteX20" fmla="*/ 307989 w 627030"/>
                <a:gd name="connsiteY20" fmla="*/ 412624 h 1806190"/>
                <a:gd name="connsiteX21" fmla="*/ 483289 w 627030"/>
                <a:gd name="connsiteY21" fmla="*/ 5172 h 1806190"/>
                <a:gd name="connsiteX22" fmla="*/ 379057 w 627030"/>
                <a:gd name="connsiteY22" fmla="*/ 180471 h 1806190"/>
                <a:gd name="connsiteX23" fmla="*/ 625423 w 627030"/>
                <a:gd name="connsiteY23" fmla="*/ 152044 h 180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27030" h="1806190">
                  <a:moveTo>
                    <a:pt x="625423" y="152044"/>
                  </a:moveTo>
                  <a:cubicBezTo>
                    <a:pt x="601734" y="155992"/>
                    <a:pt x="266928" y="187578"/>
                    <a:pt x="236922" y="204160"/>
                  </a:cubicBezTo>
                  <a:cubicBezTo>
                    <a:pt x="206916" y="220742"/>
                    <a:pt x="430383" y="216794"/>
                    <a:pt x="445386" y="251538"/>
                  </a:cubicBezTo>
                  <a:cubicBezTo>
                    <a:pt x="460389" y="286282"/>
                    <a:pt x="337995" y="384987"/>
                    <a:pt x="326940" y="412624"/>
                  </a:cubicBezTo>
                  <a:cubicBezTo>
                    <a:pt x="315885" y="440261"/>
                    <a:pt x="401167" y="387356"/>
                    <a:pt x="379057" y="417362"/>
                  </a:cubicBezTo>
                  <a:cubicBezTo>
                    <a:pt x="356947" y="447368"/>
                    <a:pt x="206126" y="568973"/>
                    <a:pt x="194281" y="592662"/>
                  </a:cubicBezTo>
                  <a:cubicBezTo>
                    <a:pt x="182436" y="616351"/>
                    <a:pt x="295355" y="532650"/>
                    <a:pt x="307989" y="559497"/>
                  </a:cubicBezTo>
                  <a:cubicBezTo>
                    <a:pt x="320623" y="586344"/>
                    <a:pt x="260611" y="729269"/>
                    <a:pt x="270087" y="753748"/>
                  </a:cubicBezTo>
                  <a:cubicBezTo>
                    <a:pt x="279563" y="778227"/>
                    <a:pt x="361685" y="653463"/>
                    <a:pt x="364843" y="706369"/>
                  </a:cubicBezTo>
                  <a:cubicBezTo>
                    <a:pt x="368001" y="759275"/>
                    <a:pt x="301672" y="977215"/>
                    <a:pt x="289038" y="1071182"/>
                  </a:cubicBezTo>
                  <a:cubicBezTo>
                    <a:pt x="276404" y="1165149"/>
                    <a:pt x="337206" y="1270171"/>
                    <a:pt x="289038" y="1270171"/>
                  </a:cubicBezTo>
                  <a:cubicBezTo>
                    <a:pt x="240870" y="1270171"/>
                    <a:pt x="3189" y="1058548"/>
                    <a:pt x="31" y="1071182"/>
                  </a:cubicBezTo>
                  <a:cubicBezTo>
                    <a:pt x="-3127" y="1083816"/>
                    <a:pt x="229816" y="1296229"/>
                    <a:pt x="270087" y="1345976"/>
                  </a:cubicBezTo>
                  <a:cubicBezTo>
                    <a:pt x="310358" y="1395723"/>
                    <a:pt x="229026" y="1347555"/>
                    <a:pt x="241660" y="1369665"/>
                  </a:cubicBezTo>
                  <a:cubicBezTo>
                    <a:pt x="254294" y="1391775"/>
                    <a:pt x="317465" y="1463632"/>
                    <a:pt x="345892" y="1478635"/>
                  </a:cubicBezTo>
                  <a:cubicBezTo>
                    <a:pt x="374319" y="1493638"/>
                    <a:pt x="372739" y="1405198"/>
                    <a:pt x="412221" y="1459683"/>
                  </a:cubicBezTo>
                  <a:cubicBezTo>
                    <a:pt x="451703" y="1514168"/>
                    <a:pt x="583573" y="1822127"/>
                    <a:pt x="582783" y="1805545"/>
                  </a:cubicBezTo>
                  <a:cubicBezTo>
                    <a:pt x="581993" y="1788963"/>
                    <a:pt x="460389" y="1484952"/>
                    <a:pt x="407483" y="1360189"/>
                  </a:cubicBezTo>
                  <a:cubicBezTo>
                    <a:pt x="354577" y="1235426"/>
                    <a:pt x="272456" y="1194365"/>
                    <a:pt x="265349" y="1056968"/>
                  </a:cubicBezTo>
                  <a:cubicBezTo>
                    <a:pt x="258242" y="919571"/>
                    <a:pt x="357736" y="643199"/>
                    <a:pt x="364843" y="535808"/>
                  </a:cubicBezTo>
                  <a:cubicBezTo>
                    <a:pt x="371950" y="428417"/>
                    <a:pt x="288248" y="501063"/>
                    <a:pt x="307989" y="412624"/>
                  </a:cubicBezTo>
                  <a:cubicBezTo>
                    <a:pt x="327730" y="324185"/>
                    <a:pt x="471444" y="43864"/>
                    <a:pt x="483289" y="5172"/>
                  </a:cubicBezTo>
                  <a:cubicBezTo>
                    <a:pt x="495134" y="-33520"/>
                    <a:pt x="354578" y="156782"/>
                    <a:pt x="379057" y="180471"/>
                  </a:cubicBezTo>
                  <a:cubicBezTo>
                    <a:pt x="403536" y="204160"/>
                    <a:pt x="649112" y="148096"/>
                    <a:pt x="625423" y="1520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347D3164-F797-7F9D-A64B-C6EA0971AA85}"/>
                </a:ext>
              </a:extLst>
            </p:cNvPr>
            <p:cNvSpPr/>
            <p:nvPr/>
          </p:nvSpPr>
          <p:spPr>
            <a:xfrm>
              <a:off x="6535725" y="1922398"/>
              <a:ext cx="470322" cy="1438842"/>
            </a:xfrm>
            <a:custGeom>
              <a:avLst/>
              <a:gdLst>
                <a:gd name="connsiteX0" fmla="*/ 466959 w 470322"/>
                <a:gd name="connsiteY0" fmla="*/ 22149 h 1438842"/>
                <a:gd name="connsiteX1" fmla="*/ 127434 w 470322"/>
                <a:gd name="connsiteY1" fmla="*/ 373248 h 1438842"/>
                <a:gd name="connsiteX2" fmla="*/ 266331 w 470322"/>
                <a:gd name="connsiteY2" fmla="*/ 226635 h 1438842"/>
                <a:gd name="connsiteX3" fmla="*/ 320346 w 470322"/>
                <a:gd name="connsiteY3" fmla="*/ 253643 h 1438842"/>
                <a:gd name="connsiteX4" fmla="*/ 235465 w 470322"/>
                <a:gd name="connsiteY4" fmla="*/ 616316 h 1438842"/>
                <a:gd name="connsiteX5" fmla="*/ 320346 w 470322"/>
                <a:gd name="connsiteY5" fmla="*/ 442696 h 1438842"/>
                <a:gd name="connsiteX6" fmla="*/ 127434 w 470322"/>
                <a:gd name="connsiteY6" fmla="*/ 789936 h 1438842"/>
                <a:gd name="connsiteX7" fmla="*/ 266331 w 470322"/>
                <a:gd name="connsiteY7" fmla="*/ 535293 h 1438842"/>
                <a:gd name="connsiteX8" fmla="*/ 231607 w 470322"/>
                <a:gd name="connsiteY8" fmla="*/ 874817 h 1438842"/>
                <a:gd name="connsiteX9" fmla="*/ 466959 w 470322"/>
                <a:gd name="connsiteY9" fmla="*/ 415688 h 1438842"/>
                <a:gd name="connsiteX10" fmla="*/ 162159 w 470322"/>
                <a:gd name="connsiteY10" fmla="*/ 1233632 h 1438842"/>
                <a:gd name="connsiteX11" fmla="*/ 382078 w 470322"/>
                <a:gd name="connsiteY11" fmla="*/ 762929 h 1438842"/>
                <a:gd name="connsiteX12" fmla="*/ 297197 w 470322"/>
                <a:gd name="connsiteY12" fmla="*/ 1083161 h 1438842"/>
                <a:gd name="connsiteX13" fmla="*/ 366645 w 470322"/>
                <a:gd name="connsiteY13" fmla="*/ 921116 h 1438842"/>
                <a:gd name="connsiteX14" fmla="*/ 439951 w 470322"/>
                <a:gd name="connsiteY14" fmla="*/ 1438118 h 1438842"/>
                <a:gd name="connsiteX15" fmla="*/ 320346 w 470322"/>
                <a:gd name="connsiteY15" fmla="*/ 789936 h 1438842"/>
                <a:gd name="connsiteX16" fmla="*/ 412943 w 470322"/>
                <a:gd name="connsiteY16" fmla="*/ 195769 h 1438842"/>
                <a:gd name="connsiteX17" fmla="*/ 401369 w 470322"/>
                <a:gd name="connsiteY17" fmla="*/ 697339 h 1438842"/>
                <a:gd name="connsiteX18" fmla="*/ 416802 w 470322"/>
                <a:gd name="connsiteY18" fmla="*/ 164903 h 1438842"/>
                <a:gd name="connsiteX19" fmla="*/ 239323 w 470322"/>
                <a:gd name="connsiteY19" fmla="*/ 157187 h 1438842"/>
                <a:gd name="connsiteX20" fmla="*/ 250898 w 470322"/>
                <a:gd name="connsiteY20" fmla="*/ 6716 h 1438842"/>
                <a:gd name="connsiteX21" fmla="*/ 113 w 470322"/>
                <a:gd name="connsiteY21" fmla="*/ 407972 h 1438842"/>
                <a:gd name="connsiteX22" fmla="*/ 285622 w 470322"/>
                <a:gd name="connsiteY22" fmla="*/ 168761 h 1438842"/>
                <a:gd name="connsiteX23" fmla="*/ 466959 w 470322"/>
                <a:gd name="connsiteY23" fmla="*/ 22149 h 143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322" h="1438842">
                  <a:moveTo>
                    <a:pt x="466959" y="22149"/>
                  </a:moveTo>
                  <a:cubicBezTo>
                    <a:pt x="440594" y="56230"/>
                    <a:pt x="160872" y="339167"/>
                    <a:pt x="127434" y="373248"/>
                  </a:cubicBezTo>
                  <a:cubicBezTo>
                    <a:pt x="93996" y="407329"/>
                    <a:pt x="234179" y="246569"/>
                    <a:pt x="266331" y="226635"/>
                  </a:cubicBezTo>
                  <a:cubicBezTo>
                    <a:pt x="298483" y="206701"/>
                    <a:pt x="325490" y="188696"/>
                    <a:pt x="320346" y="253643"/>
                  </a:cubicBezTo>
                  <a:cubicBezTo>
                    <a:pt x="315202" y="318590"/>
                    <a:pt x="235465" y="584807"/>
                    <a:pt x="235465" y="616316"/>
                  </a:cubicBezTo>
                  <a:cubicBezTo>
                    <a:pt x="235465" y="647825"/>
                    <a:pt x="338351" y="413759"/>
                    <a:pt x="320346" y="442696"/>
                  </a:cubicBezTo>
                  <a:cubicBezTo>
                    <a:pt x="302341" y="471633"/>
                    <a:pt x="136437" y="774503"/>
                    <a:pt x="127434" y="789936"/>
                  </a:cubicBezTo>
                  <a:cubicBezTo>
                    <a:pt x="118431" y="805369"/>
                    <a:pt x="248969" y="521146"/>
                    <a:pt x="266331" y="535293"/>
                  </a:cubicBezTo>
                  <a:cubicBezTo>
                    <a:pt x="283693" y="549440"/>
                    <a:pt x="198169" y="894751"/>
                    <a:pt x="231607" y="874817"/>
                  </a:cubicBezTo>
                  <a:cubicBezTo>
                    <a:pt x="265045" y="854883"/>
                    <a:pt x="478534" y="355886"/>
                    <a:pt x="466959" y="415688"/>
                  </a:cubicBezTo>
                  <a:cubicBezTo>
                    <a:pt x="455384" y="475490"/>
                    <a:pt x="176306" y="1175759"/>
                    <a:pt x="162159" y="1233632"/>
                  </a:cubicBezTo>
                  <a:cubicBezTo>
                    <a:pt x="148012" y="1291505"/>
                    <a:pt x="359572" y="788007"/>
                    <a:pt x="382078" y="762929"/>
                  </a:cubicBezTo>
                  <a:cubicBezTo>
                    <a:pt x="404584" y="737851"/>
                    <a:pt x="299769" y="1056797"/>
                    <a:pt x="297197" y="1083161"/>
                  </a:cubicBezTo>
                  <a:cubicBezTo>
                    <a:pt x="294625" y="1109525"/>
                    <a:pt x="342853" y="861957"/>
                    <a:pt x="366645" y="921116"/>
                  </a:cubicBezTo>
                  <a:cubicBezTo>
                    <a:pt x="390437" y="980276"/>
                    <a:pt x="447667" y="1459981"/>
                    <a:pt x="439951" y="1438118"/>
                  </a:cubicBezTo>
                  <a:cubicBezTo>
                    <a:pt x="432235" y="1416255"/>
                    <a:pt x="324847" y="996994"/>
                    <a:pt x="320346" y="789936"/>
                  </a:cubicBezTo>
                  <a:cubicBezTo>
                    <a:pt x="315845" y="582878"/>
                    <a:pt x="399439" y="211202"/>
                    <a:pt x="412943" y="195769"/>
                  </a:cubicBezTo>
                  <a:cubicBezTo>
                    <a:pt x="426447" y="180336"/>
                    <a:pt x="400726" y="702483"/>
                    <a:pt x="401369" y="697339"/>
                  </a:cubicBezTo>
                  <a:cubicBezTo>
                    <a:pt x="402012" y="692195"/>
                    <a:pt x="443810" y="254928"/>
                    <a:pt x="416802" y="164903"/>
                  </a:cubicBezTo>
                  <a:cubicBezTo>
                    <a:pt x="389794" y="74878"/>
                    <a:pt x="266974" y="183552"/>
                    <a:pt x="239323" y="157187"/>
                  </a:cubicBezTo>
                  <a:cubicBezTo>
                    <a:pt x="211672" y="130822"/>
                    <a:pt x="290766" y="-35082"/>
                    <a:pt x="250898" y="6716"/>
                  </a:cubicBezTo>
                  <a:cubicBezTo>
                    <a:pt x="211030" y="48514"/>
                    <a:pt x="-5674" y="380965"/>
                    <a:pt x="113" y="407972"/>
                  </a:cubicBezTo>
                  <a:cubicBezTo>
                    <a:pt x="5900" y="434979"/>
                    <a:pt x="212959" y="233065"/>
                    <a:pt x="285622" y="168761"/>
                  </a:cubicBezTo>
                  <a:cubicBezTo>
                    <a:pt x="358285" y="104457"/>
                    <a:pt x="493324" y="-11932"/>
                    <a:pt x="466959" y="22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12289F1D-0AE3-0775-C0CE-475A112FCE85}"/>
                </a:ext>
              </a:extLst>
            </p:cNvPr>
            <p:cNvSpPr/>
            <p:nvPr/>
          </p:nvSpPr>
          <p:spPr>
            <a:xfrm>
              <a:off x="9438925" y="2388892"/>
              <a:ext cx="125675" cy="2005886"/>
            </a:xfrm>
            <a:custGeom>
              <a:avLst/>
              <a:gdLst>
                <a:gd name="connsiteX0" fmla="*/ 108198 w 125675"/>
                <a:gd name="connsiteY0" fmla="*/ 34760 h 2005886"/>
                <a:gd name="connsiteX1" fmla="*/ 43 w 125675"/>
                <a:gd name="connsiteY1" fmla="*/ 1991379 h 2005886"/>
                <a:gd name="connsiteX2" fmla="*/ 122946 w 125675"/>
                <a:gd name="connsiteY2" fmla="*/ 949160 h 2005886"/>
                <a:gd name="connsiteX3" fmla="*/ 83617 w 125675"/>
                <a:gd name="connsiteY3" fmla="*/ 1401443 h 2005886"/>
                <a:gd name="connsiteX4" fmla="*/ 63952 w 125675"/>
                <a:gd name="connsiteY4" fmla="*/ 767263 h 2005886"/>
                <a:gd name="connsiteX5" fmla="*/ 68869 w 125675"/>
                <a:gd name="connsiteY5" fmla="*/ 1253960 h 2005886"/>
                <a:gd name="connsiteX6" fmla="*/ 59036 w 125675"/>
                <a:gd name="connsiteY6" fmla="*/ 531289 h 2005886"/>
                <a:gd name="connsiteX7" fmla="*/ 54120 w 125675"/>
                <a:gd name="connsiteY7" fmla="*/ 723018 h 2005886"/>
                <a:gd name="connsiteX8" fmla="*/ 108198 w 125675"/>
                <a:gd name="connsiteY8" fmla="*/ 34760 h 2005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675" h="2005886">
                  <a:moveTo>
                    <a:pt x="108198" y="34760"/>
                  </a:moveTo>
                  <a:cubicBezTo>
                    <a:pt x="99185" y="246153"/>
                    <a:pt x="-2415" y="1838979"/>
                    <a:pt x="43" y="1991379"/>
                  </a:cubicBezTo>
                  <a:cubicBezTo>
                    <a:pt x="2501" y="2143779"/>
                    <a:pt x="109017" y="1047483"/>
                    <a:pt x="122946" y="949160"/>
                  </a:cubicBezTo>
                  <a:cubicBezTo>
                    <a:pt x="136875" y="850837"/>
                    <a:pt x="93449" y="1431759"/>
                    <a:pt x="83617" y="1401443"/>
                  </a:cubicBezTo>
                  <a:cubicBezTo>
                    <a:pt x="73785" y="1371127"/>
                    <a:pt x="66410" y="791843"/>
                    <a:pt x="63952" y="767263"/>
                  </a:cubicBezTo>
                  <a:cubicBezTo>
                    <a:pt x="61494" y="742683"/>
                    <a:pt x="69688" y="1293289"/>
                    <a:pt x="68869" y="1253960"/>
                  </a:cubicBezTo>
                  <a:cubicBezTo>
                    <a:pt x="68050" y="1214631"/>
                    <a:pt x="61494" y="619779"/>
                    <a:pt x="59036" y="531289"/>
                  </a:cubicBezTo>
                  <a:cubicBezTo>
                    <a:pt x="56578" y="442799"/>
                    <a:pt x="49204" y="804134"/>
                    <a:pt x="54120" y="723018"/>
                  </a:cubicBezTo>
                  <a:cubicBezTo>
                    <a:pt x="59036" y="641902"/>
                    <a:pt x="117211" y="-176633"/>
                    <a:pt x="108198" y="34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5CB11460-0408-F430-5CC9-6131BCC5DC49}"/>
                </a:ext>
              </a:extLst>
            </p:cNvPr>
            <p:cNvSpPr/>
            <p:nvPr/>
          </p:nvSpPr>
          <p:spPr>
            <a:xfrm>
              <a:off x="8148851" y="4200918"/>
              <a:ext cx="1431808" cy="1186099"/>
            </a:xfrm>
            <a:custGeom>
              <a:avLst/>
              <a:gdLst>
                <a:gd name="connsiteX0" fmla="*/ 1103304 w 1431808"/>
                <a:gd name="connsiteY0" fmla="*/ 258011 h 1186099"/>
                <a:gd name="connsiteX1" fmla="*/ 1137717 w 1431808"/>
                <a:gd name="connsiteY1" fmla="*/ 395663 h 1186099"/>
                <a:gd name="connsiteX2" fmla="*/ 852581 w 1431808"/>
                <a:gd name="connsiteY2" fmla="*/ 666050 h 1186099"/>
                <a:gd name="connsiteX3" fmla="*/ 1103304 w 1431808"/>
                <a:gd name="connsiteY3" fmla="*/ 493985 h 1186099"/>
                <a:gd name="connsiteX4" fmla="*/ 714930 w 1431808"/>
                <a:gd name="connsiteY4" fmla="*/ 833198 h 1186099"/>
                <a:gd name="connsiteX5" fmla="*/ 823084 w 1431808"/>
                <a:gd name="connsiteY5" fmla="*/ 808617 h 1186099"/>
                <a:gd name="connsiteX6" fmla="*/ 2091 w 1431808"/>
                <a:gd name="connsiteY6" fmla="*/ 1182243 h 1186099"/>
                <a:gd name="connsiteX7" fmla="*/ 601859 w 1431808"/>
                <a:gd name="connsiteY7" fmla="*/ 975766 h 1186099"/>
                <a:gd name="connsiteX8" fmla="*/ 1059059 w 1431808"/>
                <a:gd name="connsiteY8" fmla="*/ 548063 h 1186099"/>
                <a:gd name="connsiteX9" fmla="*/ 960736 w 1431808"/>
                <a:gd name="connsiteY9" fmla="*/ 548063 h 1186099"/>
                <a:gd name="connsiteX10" fmla="*/ 1427768 w 1431808"/>
                <a:gd name="connsiteY10" fmla="*/ 2372 h 1186099"/>
                <a:gd name="connsiteX11" fmla="*/ 1181962 w 1431808"/>
                <a:gd name="connsiteY11" fmla="*/ 346501 h 1186099"/>
                <a:gd name="connsiteX12" fmla="*/ 1103304 w 1431808"/>
                <a:gd name="connsiteY12" fmla="*/ 258011 h 1186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31808" h="1186099">
                  <a:moveTo>
                    <a:pt x="1103304" y="258011"/>
                  </a:moveTo>
                  <a:cubicBezTo>
                    <a:pt x="1095930" y="266205"/>
                    <a:pt x="1179504" y="327657"/>
                    <a:pt x="1137717" y="395663"/>
                  </a:cubicBezTo>
                  <a:cubicBezTo>
                    <a:pt x="1095930" y="463669"/>
                    <a:pt x="858317" y="649663"/>
                    <a:pt x="852581" y="666050"/>
                  </a:cubicBezTo>
                  <a:cubicBezTo>
                    <a:pt x="846845" y="682437"/>
                    <a:pt x="1126246" y="466127"/>
                    <a:pt x="1103304" y="493985"/>
                  </a:cubicBezTo>
                  <a:cubicBezTo>
                    <a:pt x="1080362" y="521843"/>
                    <a:pt x="761633" y="780759"/>
                    <a:pt x="714930" y="833198"/>
                  </a:cubicBezTo>
                  <a:cubicBezTo>
                    <a:pt x="668227" y="885637"/>
                    <a:pt x="941891" y="750443"/>
                    <a:pt x="823084" y="808617"/>
                  </a:cubicBezTo>
                  <a:cubicBezTo>
                    <a:pt x="704277" y="866791"/>
                    <a:pt x="38962" y="1154385"/>
                    <a:pt x="2091" y="1182243"/>
                  </a:cubicBezTo>
                  <a:cubicBezTo>
                    <a:pt x="-34780" y="1210101"/>
                    <a:pt x="425698" y="1081463"/>
                    <a:pt x="601859" y="975766"/>
                  </a:cubicBezTo>
                  <a:cubicBezTo>
                    <a:pt x="778020" y="870069"/>
                    <a:pt x="999246" y="619347"/>
                    <a:pt x="1059059" y="548063"/>
                  </a:cubicBezTo>
                  <a:cubicBezTo>
                    <a:pt x="1118872" y="476779"/>
                    <a:pt x="899285" y="639011"/>
                    <a:pt x="960736" y="548063"/>
                  </a:cubicBezTo>
                  <a:cubicBezTo>
                    <a:pt x="1022187" y="457115"/>
                    <a:pt x="1390897" y="35966"/>
                    <a:pt x="1427768" y="2372"/>
                  </a:cubicBezTo>
                  <a:cubicBezTo>
                    <a:pt x="1464639" y="-31222"/>
                    <a:pt x="1238498" y="302256"/>
                    <a:pt x="1181962" y="346501"/>
                  </a:cubicBezTo>
                  <a:cubicBezTo>
                    <a:pt x="1125427" y="390746"/>
                    <a:pt x="1110678" y="249817"/>
                    <a:pt x="1103304" y="258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208067F8-3CA2-F251-D0CE-84D980DC9A50}"/>
                </a:ext>
              </a:extLst>
            </p:cNvPr>
            <p:cNvSpPr/>
            <p:nvPr/>
          </p:nvSpPr>
          <p:spPr>
            <a:xfrm>
              <a:off x="7516409" y="1601070"/>
              <a:ext cx="1458382" cy="412369"/>
            </a:xfrm>
            <a:custGeom>
              <a:avLst/>
              <a:gdLst>
                <a:gd name="connsiteX0" fmla="*/ 10712 w 1458382"/>
                <a:gd name="connsiteY0" fmla="*/ 290521 h 412369"/>
                <a:gd name="connsiteX1" fmla="*/ 1439217 w 1458382"/>
                <a:gd name="connsiteY1" fmla="*/ 62903 h 412369"/>
                <a:gd name="connsiteX2" fmla="*/ 783831 w 1458382"/>
                <a:gd name="connsiteY2" fmla="*/ 161014 h 412369"/>
                <a:gd name="connsiteX3" fmla="*/ 61730 w 1458382"/>
                <a:gd name="connsiteY3" fmla="*/ 412180 h 412369"/>
                <a:gd name="connsiteX4" fmla="*/ 913339 w 1458382"/>
                <a:gd name="connsiteY4" fmla="*/ 117845 h 412369"/>
                <a:gd name="connsiteX5" fmla="*/ 458101 w 1458382"/>
                <a:gd name="connsiteY5" fmla="*/ 153165 h 412369"/>
                <a:gd name="connsiteX6" fmla="*/ 1450990 w 1458382"/>
                <a:gd name="connsiteY6" fmla="*/ 111 h 412369"/>
                <a:gd name="connsiteX7" fmla="*/ 426705 w 1458382"/>
                <a:gd name="connsiteY7" fmla="*/ 180636 h 412369"/>
                <a:gd name="connsiteX8" fmla="*/ 768133 w 1458382"/>
                <a:gd name="connsiteY8" fmla="*/ 172788 h 412369"/>
                <a:gd name="connsiteX9" fmla="*/ 10712 w 1458382"/>
                <a:gd name="connsiteY9" fmla="*/ 290521 h 412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8382" h="412369">
                  <a:moveTo>
                    <a:pt x="10712" y="290521"/>
                  </a:moveTo>
                  <a:lnTo>
                    <a:pt x="1439217" y="62903"/>
                  </a:lnTo>
                  <a:cubicBezTo>
                    <a:pt x="1568070" y="41319"/>
                    <a:pt x="1013412" y="102801"/>
                    <a:pt x="783831" y="161014"/>
                  </a:cubicBezTo>
                  <a:cubicBezTo>
                    <a:pt x="554250" y="219227"/>
                    <a:pt x="40145" y="419375"/>
                    <a:pt x="61730" y="412180"/>
                  </a:cubicBezTo>
                  <a:cubicBezTo>
                    <a:pt x="83315" y="404985"/>
                    <a:pt x="847277" y="161014"/>
                    <a:pt x="913339" y="117845"/>
                  </a:cubicBezTo>
                  <a:cubicBezTo>
                    <a:pt x="979401" y="74676"/>
                    <a:pt x="368492" y="172787"/>
                    <a:pt x="458101" y="153165"/>
                  </a:cubicBezTo>
                  <a:cubicBezTo>
                    <a:pt x="547710" y="133543"/>
                    <a:pt x="1456223" y="-4467"/>
                    <a:pt x="1450990" y="111"/>
                  </a:cubicBezTo>
                  <a:cubicBezTo>
                    <a:pt x="1445757" y="4689"/>
                    <a:pt x="540514" y="151857"/>
                    <a:pt x="426705" y="180636"/>
                  </a:cubicBezTo>
                  <a:cubicBezTo>
                    <a:pt x="312896" y="209415"/>
                    <a:pt x="838119" y="156436"/>
                    <a:pt x="768133" y="172788"/>
                  </a:cubicBezTo>
                  <a:cubicBezTo>
                    <a:pt x="698147" y="189140"/>
                    <a:pt x="-101135" y="308835"/>
                    <a:pt x="10712" y="2905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6D156E74-DE33-332F-9865-2BF89795805B}"/>
                </a:ext>
              </a:extLst>
            </p:cNvPr>
            <p:cNvSpPr/>
            <p:nvPr/>
          </p:nvSpPr>
          <p:spPr>
            <a:xfrm>
              <a:off x="7073033" y="1160868"/>
              <a:ext cx="1834998" cy="434799"/>
            </a:xfrm>
            <a:custGeom>
              <a:avLst/>
              <a:gdLst>
                <a:gd name="connsiteX0" fmla="*/ 14548 w 1834998"/>
                <a:gd name="connsiteY0" fmla="*/ 79262 h 434799"/>
                <a:gd name="connsiteX1" fmla="*/ 1439128 w 1834998"/>
                <a:gd name="connsiteY1" fmla="*/ 424615 h 434799"/>
                <a:gd name="connsiteX2" fmla="*/ 1172265 w 1834998"/>
                <a:gd name="connsiteY2" fmla="*/ 338277 h 434799"/>
                <a:gd name="connsiteX3" fmla="*/ 607142 w 1834998"/>
                <a:gd name="connsiteY3" fmla="*/ 287259 h 434799"/>
                <a:gd name="connsiteX4" fmla="*/ 195073 w 1834998"/>
                <a:gd name="connsiteY4" fmla="*/ 350050 h 434799"/>
                <a:gd name="connsiteX5" fmla="*/ 732725 w 1834998"/>
                <a:gd name="connsiteY5" fmla="*/ 302957 h 434799"/>
                <a:gd name="connsiteX6" fmla="*/ 481559 w 1834998"/>
                <a:gd name="connsiteY6" fmla="*/ 275486 h 434799"/>
                <a:gd name="connsiteX7" fmla="*/ 1831575 w 1834998"/>
                <a:gd name="connsiteY7" fmla="*/ 773 h 434799"/>
                <a:gd name="connsiteX8" fmla="*/ 854383 w 1834998"/>
                <a:gd name="connsiteY8" fmla="*/ 193072 h 434799"/>
                <a:gd name="connsiteX9" fmla="*/ 403070 w 1834998"/>
                <a:gd name="connsiteY9" fmla="*/ 196996 h 434799"/>
                <a:gd name="connsiteX10" fmla="*/ 681707 w 1834998"/>
                <a:gd name="connsiteY10" fmla="*/ 189147 h 434799"/>
                <a:gd name="connsiteX11" fmla="*/ 14548 w 1834998"/>
                <a:gd name="connsiteY11" fmla="*/ 79262 h 43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34998" h="434799">
                  <a:moveTo>
                    <a:pt x="14548" y="79262"/>
                  </a:moveTo>
                  <a:cubicBezTo>
                    <a:pt x="140785" y="118507"/>
                    <a:pt x="1246175" y="381446"/>
                    <a:pt x="1439128" y="424615"/>
                  </a:cubicBezTo>
                  <a:cubicBezTo>
                    <a:pt x="1632081" y="467784"/>
                    <a:pt x="1310929" y="361170"/>
                    <a:pt x="1172265" y="338277"/>
                  </a:cubicBezTo>
                  <a:cubicBezTo>
                    <a:pt x="1033601" y="315384"/>
                    <a:pt x="770007" y="285297"/>
                    <a:pt x="607142" y="287259"/>
                  </a:cubicBezTo>
                  <a:cubicBezTo>
                    <a:pt x="444277" y="289221"/>
                    <a:pt x="174143" y="347434"/>
                    <a:pt x="195073" y="350050"/>
                  </a:cubicBezTo>
                  <a:cubicBezTo>
                    <a:pt x="216003" y="352666"/>
                    <a:pt x="684977" y="315384"/>
                    <a:pt x="732725" y="302957"/>
                  </a:cubicBezTo>
                  <a:cubicBezTo>
                    <a:pt x="780473" y="290530"/>
                    <a:pt x="298417" y="325850"/>
                    <a:pt x="481559" y="275486"/>
                  </a:cubicBezTo>
                  <a:cubicBezTo>
                    <a:pt x="664701" y="225122"/>
                    <a:pt x="1769438" y="14509"/>
                    <a:pt x="1831575" y="773"/>
                  </a:cubicBezTo>
                  <a:cubicBezTo>
                    <a:pt x="1893712" y="-12963"/>
                    <a:pt x="1092467" y="160368"/>
                    <a:pt x="854383" y="193072"/>
                  </a:cubicBezTo>
                  <a:cubicBezTo>
                    <a:pt x="616299" y="225776"/>
                    <a:pt x="403070" y="196996"/>
                    <a:pt x="403070" y="196996"/>
                  </a:cubicBezTo>
                  <a:lnTo>
                    <a:pt x="681707" y="189147"/>
                  </a:lnTo>
                  <a:cubicBezTo>
                    <a:pt x="623494" y="169525"/>
                    <a:pt x="-111689" y="40017"/>
                    <a:pt x="14548" y="792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BBDB8E55-B20B-DAC6-9FD4-3C90E8DED53B}"/>
                </a:ext>
              </a:extLst>
            </p:cNvPr>
            <p:cNvSpPr/>
            <p:nvPr/>
          </p:nvSpPr>
          <p:spPr>
            <a:xfrm>
              <a:off x="6609500" y="399950"/>
              <a:ext cx="3239638" cy="1524692"/>
            </a:xfrm>
            <a:custGeom>
              <a:avLst/>
              <a:gdLst>
                <a:gd name="connsiteX0" fmla="*/ 1239100 w 3239638"/>
                <a:gd name="connsiteY0" fmla="*/ 476350 h 1524692"/>
                <a:gd name="connsiteX1" fmla="*/ 299300 w 3239638"/>
                <a:gd name="connsiteY1" fmla="*/ 158850 h 1524692"/>
                <a:gd name="connsiteX2" fmla="*/ 419950 w 3239638"/>
                <a:gd name="connsiteY2" fmla="*/ 228700 h 1524692"/>
                <a:gd name="connsiteX3" fmla="*/ 502500 w 3239638"/>
                <a:gd name="connsiteY3" fmla="*/ 336650 h 1524692"/>
                <a:gd name="connsiteX4" fmla="*/ 140550 w 3239638"/>
                <a:gd name="connsiteY4" fmla="*/ 393800 h 1524692"/>
                <a:gd name="connsiteX5" fmla="*/ 381850 w 3239638"/>
                <a:gd name="connsiteY5" fmla="*/ 406500 h 1524692"/>
                <a:gd name="connsiteX6" fmla="*/ 185000 w 3239638"/>
                <a:gd name="connsiteY6" fmla="*/ 546200 h 1524692"/>
                <a:gd name="connsiteX7" fmla="*/ 286600 w 3239638"/>
                <a:gd name="connsiteY7" fmla="*/ 546200 h 1524692"/>
                <a:gd name="connsiteX8" fmla="*/ 850 w 3239638"/>
                <a:gd name="connsiteY8" fmla="*/ 704950 h 1524692"/>
                <a:gd name="connsiteX9" fmla="*/ 394550 w 3239638"/>
                <a:gd name="connsiteY9" fmla="*/ 711300 h 1524692"/>
                <a:gd name="connsiteX10" fmla="*/ 51650 w 3239638"/>
                <a:gd name="connsiteY10" fmla="*/ 889100 h 1524692"/>
                <a:gd name="connsiteX11" fmla="*/ 343750 w 3239638"/>
                <a:gd name="connsiteY11" fmla="*/ 908150 h 1524692"/>
                <a:gd name="connsiteX12" fmla="*/ 191350 w 3239638"/>
                <a:gd name="connsiteY12" fmla="*/ 939900 h 1524692"/>
                <a:gd name="connsiteX13" fmla="*/ 89750 w 3239638"/>
                <a:gd name="connsiteY13" fmla="*/ 717650 h 1524692"/>
                <a:gd name="connsiteX14" fmla="*/ 312000 w 3239638"/>
                <a:gd name="connsiteY14" fmla="*/ 1524100 h 1524692"/>
                <a:gd name="connsiteX15" fmla="*/ 165950 w 3239638"/>
                <a:gd name="connsiteY15" fmla="*/ 838300 h 1524692"/>
                <a:gd name="connsiteX16" fmla="*/ 686650 w 3239638"/>
                <a:gd name="connsiteY16" fmla="*/ 273150 h 1524692"/>
                <a:gd name="connsiteX17" fmla="*/ 540600 w 3239638"/>
                <a:gd name="connsiteY17" fmla="*/ 247750 h 1524692"/>
                <a:gd name="connsiteX18" fmla="*/ 1562950 w 3239638"/>
                <a:gd name="connsiteY18" fmla="*/ 171550 h 1524692"/>
                <a:gd name="connsiteX19" fmla="*/ 921600 w 3239638"/>
                <a:gd name="connsiteY19" fmla="*/ 100 h 1524692"/>
                <a:gd name="connsiteX20" fmla="*/ 2674200 w 3239638"/>
                <a:gd name="connsiteY20" fmla="*/ 146150 h 1524692"/>
                <a:gd name="connsiteX21" fmla="*/ 1899500 w 3239638"/>
                <a:gd name="connsiteY21" fmla="*/ 114400 h 1524692"/>
                <a:gd name="connsiteX22" fmla="*/ 3239350 w 3239638"/>
                <a:gd name="connsiteY22" fmla="*/ 44550 h 1524692"/>
                <a:gd name="connsiteX23" fmla="*/ 1766150 w 3239638"/>
                <a:gd name="connsiteY23" fmla="*/ 69950 h 1524692"/>
                <a:gd name="connsiteX24" fmla="*/ 388200 w 3239638"/>
                <a:gd name="connsiteY24" fmla="*/ 228700 h 1524692"/>
                <a:gd name="connsiteX25" fmla="*/ 1328000 w 3239638"/>
                <a:gd name="connsiteY25" fmla="*/ 139800 h 1524692"/>
                <a:gd name="connsiteX26" fmla="*/ 242150 w 3239638"/>
                <a:gd name="connsiteY26" fmla="*/ 133450 h 1524692"/>
                <a:gd name="connsiteX27" fmla="*/ 1239100 w 3239638"/>
                <a:gd name="connsiteY27" fmla="*/ 476350 h 152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239638" h="1524692">
                  <a:moveTo>
                    <a:pt x="1239100" y="476350"/>
                  </a:moveTo>
                  <a:cubicBezTo>
                    <a:pt x="1248625" y="480583"/>
                    <a:pt x="435825" y="200125"/>
                    <a:pt x="299300" y="158850"/>
                  </a:cubicBezTo>
                  <a:cubicBezTo>
                    <a:pt x="162775" y="117575"/>
                    <a:pt x="386083" y="199067"/>
                    <a:pt x="419950" y="228700"/>
                  </a:cubicBezTo>
                  <a:cubicBezTo>
                    <a:pt x="453817" y="258333"/>
                    <a:pt x="549067" y="309133"/>
                    <a:pt x="502500" y="336650"/>
                  </a:cubicBezTo>
                  <a:cubicBezTo>
                    <a:pt x="455933" y="364167"/>
                    <a:pt x="160658" y="382158"/>
                    <a:pt x="140550" y="393800"/>
                  </a:cubicBezTo>
                  <a:cubicBezTo>
                    <a:pt x="120442" y="405442"/>
                    <a:pt x="374442" y="381100"/>
                    <a:pt x="381850" y="406500"/>
                  </a:cubicBezTo>
                  <a:cubicBezTo>
                    <a:pt x="389258" y="431900"/>
                    <a:pt x="200875" y="522917"/>
                    <a:pt x="185000" y="546200"/>
                  </a:cubicBezTo>
                  <a:cubicBezTo>
                    <a:pt x="169125" y="569483"/>
                    <a:pt x="317292" y="519742"/>
                    <a:pt x="286600" y="546200"/>
                  </a:cubicBezTo>
                  <a:cubicBezTo>
                    <a:pt x="255908" y="572658"/>
                    <a:pt x="-17142" y="677433"/>
                    <a:pt x="850" y="704950"/>
                  </a:cubicBezTo>
                  <a:cubicBezTo>
                    <a:pt x="18842" y="732467"/>
                    <a:pt x="386083" y="680608"/>
                    <a:pt x="394550" y="711300"/>
                  </a:cubicBezTo>
                  <a:cubicBezTo>
                    <a:pt x="403017" y="741992"/>
                    <a:pt x="60117" y="856292"/>
                    <a:pt x="51650" y="889100"/>
                  </a:cubicBezTo>
                  <a:cubicBezTo>
                    <a:pt x="43183" y="921908"/>
                    <a:pt x="320467" y="899683"/>
                    <a:pt x="343750" y="908150"/>
                  </a:cubicBezTo>
                  <a:cubicBezTo>
                    <a:pt x="367033" y="916617"/>
                    <a:pt x="233683" y="971650"/>
                    <a:pt x="191350" y="939900"/>
                  </a:cubicBezTo>
                  <a:cubicBezTo>
                    <a:pt x="149017" y="908150"/>
                    <a:pt x="69642" y="620283"/>
                    <a:pt x="89750" y="717650"/>
                  </a:cubicBezTo>
                  <a:cubicBezTo>
                    <a:pt x="109858" y="815017"/>
                    <a:pt x="299300" y="1503992"/>
                    <a:pt x="312000" y="1524100"/>
                  </a:cubicBezTo>
                  <a:cubicBezTo>
                    <a:pt x="324700" y="1544208"/>
                    <a:pt x="103508" y="1046792"/>
                    <a:pt x="165950" y="838300"/>
                  </a:cubicBezTo>
                  <a:cubicBezTo>
                    <a:pt x="228392" y="629808"/>
                    <a:pt x="624208" y="371575"/>
                    <a:pt x="686650" y="273150"/>
                  </a:cubicBezTo>
                  <a:cubicBezTo>
                    <a:pt x="749092" y="174725"/>
                    <a:pt x="394550" y="264683"/>
                    <a:pt x="540600" y="247750"/>
                  </a:cubicBezTo>
                  <a:cubicBezTo>
                    <a:pt x="686650" y="230817"/>
                    <a:pt x="1499450" y="212825"/>
                    <a:pt x="1562950" y="171550"/>
                  </a:cubicBezTo>
                  <a:cubicBezTo>
                    <a:pt x="1626450" y="130275"/>
                    <a:pt x="736392" y="4333"/>
                    <a:pt x="921600" y="100"/>
                  </a:cubicBezTo>
                  <a:cubicBezTo>
                    <a:pt x="1106808" y="-4133"/>
                    <a:pt x="2511217" y="127100"/>
                    <a:pt x="2674200" y="146150"/>
                  </a:cubicBezTo>
                  <a:cubicBezTo>
                    <a:pt x="2837183" y="165200"/>
                    <a:pt x="1805308" y="131333"/>
                    <a:pt x="1899500" y="114400"/>
                  </a:cubicBezTo>
                  <a:cubicBezTo>
                    <a:pt x="1993692" y="97467"/>
                    <a:pt x="3261575" y="51958"/>
                    <a:pt x="3239350" y="44550"/>
                  </a:cubicBezTo>
                  <a:cubicBezTo>
                    <a:pt x="3217125" y="37142"/>
                    <a:pt x="2241341" y="39258"/>
                    <a:pt x="1766150" y="69950"/>
                  </a:cubicBezTo>
                  <a:cubicBezTo>
                    <a:pt x="1290959" y="100642"/>
                    <a:pt x="461225" y="217058"/>
                    <a:pt x="388200" y="228700"/>
                  </a:cubicBezTo>
                  <a:cubicBezTo>
                    <a:pt x="315175" y="240342"/>
                    <a:pt x="1352342" y="155675"/>
                    <a:pt x="1328000" y="139800"/>
                  </a:cubicBezTo>
                  <a:cubicBezTo>
                    <a:pt x="1303658" y="123925"/>
                    <a:pt x="261200" y="75242"/>
                    <a:pt x="242150" y="133450"/>
                  </a:cubicBezTo>
                  <a:cubicBezTo>
                    <a:pt x="223100" y="191658"/>
                    <a:pt x="1229575" y="472117"/>
                    <a:pt x="1239100" y="476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24B7C8FE-1B14-919F-D350-3D936D482E91}"/>
                </a:ext>
              </a:extLst>
            </p:cNvPr>
            <p:cNvSpPr/>
            <p:nvPr/>
          </p:nvSpPr>
          <p:spPr>
            <a:xfrm>
              <a:off x="9083081" y="478171"/>
              <a:ext cx="1387438" cy="1653389"/>
            </a:xfrm>
            <a:custGeom>
              <a:avLst/>
              <a:gdLst>
                <a:gd name="connsiteX0" fmla="*/ 60919 w 1387438"/>
                <a:gd name="connsiteY0" fmla="*/ 73209 h 1653389"/>
                <a:gd name="connsiteX1" fmla="*/ 108865 w 1387438"/>
                <a:gd name="connsiteY1" fmla="*/ 90332 h 1653389"/>
                <a:gd name="connsiteX2" fmla="*/ 1057512 w 1387438"/>
                <a:gd name="connsiteY2" fmla="*/ 128004 h 1653389"/>
                <a:gd name="connsiteX3" fmla="*/ 718465 w 1387438"/>
                <a:gd name="connsiteY3" fmla="*/ 131429 h 1653389"/>
                <a:gd name="connsiteX4" fmla="*/ 978744 w 1387438"/>
                <a:gd name="connsiteY4" fmla="*/ 203348 h 1653389"/>
                <a:gd name="connsiteX5" fmla="*/ 1163679 w 1387438"/>
                <a:gd name="connsiteY5" fmla="*/ 319789 h 1653389"/>
                <a:gd name="connsiteX6" fmla="*/ 951346 w 1387438"/>
                <a:gd name="connsiteY6" fmla="*/ 319789 h 1653389"/>
                <a:gd name="connsiteX7" fmla="*/ 1191076 w 1387438"/>
                <a:gd name="connsiteY7" fmla="*/ 405407 h 1653389"/>
                <a:gd name="connsiteX8" fmla="*/ 653395 w 1387438"/>
                <a:gd name="connsiteY8" fmla="*/ 607465 h 1653389"/>
                <a:gd name="connsiteX9" fmla="*/ 1173953 w 1387438"/>
                <a:gd name="connsiteY9" fmla="*/ 432804 h 1653389"/>
                <a:gd name="connsiteX10" fmla="*/ 1345189 w 1387438"/>
                <a:gd name="connsiteY10" fmla="*/ 600616 h 1653389"/>
                <a:gd name="connsiteX11" fmla="*/ 1067786 w 1387438"/>
                <a:gd name="connsiteY11" fmla="*/ 830072 h 1653389"/>
                <a:gd name="connsiteX12" fmla="*/ 1386285 w 1387438"/>
                <a:gd name="connsiteY12" fmla="*/ 713631 h 1653389"/>
                <a:gd name="connsiteX13" fmla="*/ 1180802 w 1387438"/>
                <a:gd name="connsiteY13" fmla="*/ 792400 h 1653389"/>
                <a:gd name="connsiteX14" fmla="*/ 1348613 w 1387438"/>
                <a:gd name="connsiteY14" fmla="*/ 901991 h 1653389"/>
                <a:gd name="connsiteX15" fmla="*/ 1074636 w 1387438"/>
                <a:gd name="connsiteY15" fmla="*/ 922539 h 1653389"/>
                <a:gd name="connsiteX16" fmla="*/ 1262995 w 1387438"/>
                <a:gd name="connsiteY16" fmla="*/ 1196517 h 1653389"/>
                <a:gd name="connsiteX17" fmla="*/ 1341764 w 1387438"/>
                <a:gd name="connsiteY17" fmla="*/ 1645155 h 1653389"/>
                <a:gd name="connsiteX18" fmla="*/ 1170528 w 1387438"/>
                <a:gd name="connsiteY18" fmla="*/ 775276 h 1653389"/>
                <a:gd name="connsiteX19" fmla="*/ 1026690 w 1387438"/>
                <a:gd name="connsiteY19" fmla="*/ 241020 h 1653389"/>
                <a:gd name="connsiteX20" fmla="*/ 489009 w 1387438"/>
                <a:gd name="connsiteY20" fmla="*/ 42386 h 1653389"/>
                <a:gd name="connsiteX21" fmla="*/ 16398 w 1387438"/>
                <a:gd name="connsiteY21" fmla="*/ 4714 h 1653389"/>
                <a:gd name="connsiteX22" fmla="*/ 1105458 w 1387438"/>
                <a:gd name="connsiteY22" fmla="*/ 114305 h 1653389"/>
                <a:gd name="connsiteX23" fmla="*/ 595175 w 1387438"/>
                <a:gd name="connsiteY23" fmla="*/ 104031 h 1653389"/>
                <a:gd name="connsiteX24" fmla="*/ 60919 w 1387438"/>
                <a:gd name="connsiteY24" fmla="*/ 73209 h 165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87438" h="1653389">
                  <a:moveTo>
                    <a:pt x="60919" y="73209"/>
                  </a:moveTo>
                  <a:cubicBezTo>
                    <a:pt x="1842" y="77204"/>
                    <a:pt x="-57234" y="81200"/>
                    <a:pt x="108865" y="90332"/>
                  </a:cubicBezTo>
                  <a:cubicBezTo>
                    <a:pt x="274964" y="99465"/>
                    <a:pt x="955912" y="121155"/>
                    <a:pt x="1057512" y="128004"/>
                  </a:cubicBezTo>
                  <a:cubicBezTo>
                    <a:pt x="1159112" y="134853"/>
                    <a:pt x="731593" y="118872"/>
                    <a:pt x="718465" y="131429"/>
                  </a:cubicBezTo>
                  <a:cubicBezTo>
                    <a:pt x="705337" y="143986"/>
                    <a:pt x="904542" y="171955"/>
                    <a:pt x="978744" y="203348"/>
                  </a:cubicBezTo>
                  <a:cubicBezTo>
                    <a:pt x="1052946" y="234741"/>
                    <a:pt x="1168245" y="300382"/>
                    <a:pt x="1163679" y="319789"/>
                  </a:cubicBezTo>
                  <a:cubicBezTo>
                    <a:pt x="1159113" y="339196"/>
                    <a:pt x="946780" y="305519"/>
                    <a:pt x="951346" y="319789"/>
                  </a:cubicBezTo>
                  <a:cubicBezTo>
                    <a:pt x="955912" y="334059"/>
                    <a:pt x="1240734" y="357461"/>
                    <a:pt x="1191076" y="405407"/>
                  </a:cubicBezTo>
                  <a:cubicBezTo>
                    <a:pt x="1141418" y="453353"/>
                    <a:pt x="656249" y="602899"/>
                    <a:pt x="653395" y="607465"/>
                  </a:cubicBezTo>
                  <a:cubicBezTo>
                    <a:pt x="650541" y="612031"/>
                    <a:pt x="1058654" y="433946"/>
                    <a:pt x="1173953" y="432804"/>
                  </a:cubicBezTo>
                  <a:cubicBezTo>
                    <a:pt x="1289252" y="431663"/>
                    <a:pt x="1362883" y="534405"/>
                    <a:pt x="1345189" y="600616"/>
                  </a:cubicBezTo>
                  <a:cubicBezTo>
                    <a:pt x="1327495" y="666827"/>
                    <a:pt x="1060937" y="811236"/>
                    <a:pt x="1067786" y="830072"/>
                  </a:cubicBezTo>
                  <a:cubicBezTo>
                    <a:pt x="1074635" y="848908"/>
                    <a:pt x="1367449" y="719910"/>
                    <a:pt x="1386285" y="713631"/>
                  </a:cubicBezTo>
                  <a:cubicBezTo>
                    <a:pt x="1405121" y="707352"/>
                    <a:pt x="1187081" y="761007"/>
                    <a:pt x="1180802" y="792400"/>
                  </a:cubicBezTo>
                  <a:cubicBezTo>
                    <a:pt x="1174523" y="823793"/>
                    <a:pt x="1366307" y="880301"/>
                    <a:pt x="1348613" y="901991"/>
                  </a:cubicBezTo>
                  <a:cubicBezTo>
                    <a:pt x="1330919" y="923681"/>
                    <a:pt x="1088906" y="873451"/>
                    <a:pt x="1074636" y="922539"/>
                  </a:cubicBezTo>
                  <a:cubicBezTo>
                    <a:pt x="1060366" y="971627"/>
                    <a:pt x="1218474" y="1076081"/>
                    <a:pt x="1262995" y="1196517"/>
                  </a:cubicBezTo>
                  <a:cubicBezTo>
                    <a:pt x="1307516" y="1316953"/>
                    <a:pt x="1357175" y="1715362"/>
                    <a:pt x="1341764" y="1645155"/>
                  </a:cubicBezTo>
                  <a:cubicBezTo>
                    <a:pt x="1326353" y="1574948"/>
                    <a:pt x="1223040" y="1009298"/>
                    <a:pt x="1170528" y="775276"/>
                  </a:cubicBezTo>
                  <a:cubicBezTo>
                    <a:pt x="1118016" y="541254"/>
                    <a:pt x="1140276" y="363168"/>
                    <a:pt x="1026690" y="241020"/>
                  </a:cubicBezTo>
                  <a:cubicBezTo>
                    <a:pt x="913104" y="118872"/>
                    <a:pt x="657391" y="81770"/>
                    <a:pt x="489009" y="42386"/>
                  </a:cubicBezTo>
                  <a:cubicBezTo>
                    <a:pt x="320627" y="3002"/>
                    <a:pt x="-86343" y="-7272"/>
                    <a:pt x="16398" y="4714"/>
                  </a:cubicBezTo>
                  <a:cubicBezTo>
                    <a:pt x="119139" y="16700"/>
                    <a:pt x="1008995" y="97752"/>
                    <a:pt x="1105458" y="114305"/>
                  </a:cubicBezTo>
                  <a:cubicBezTo>
                    <a:pt x="1201921" y="130858"/>
                    <a:pt x="595175" y="104031"/>
                    <a:pt x="595175" y="104031"/>
                  </a:cubicBezTo>
                  <a:lnTo>
                    <a:pt x="60919" y="7320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06E5C3BE-6402-0980-C4F7-03B82B1DB183}"/>
                </a:ext>
              </a:extLst>
            </p:cNvPr>
            <p:cNvSpPr/>
            <p:nvPr/>
          </p:nvSpPr>
          <p:spPr>
            <a:xfrm>
              <a:off x="9073477" y="1268570"/>
              <a:ext cx="1341104" cy="1300960"/>
            </a:xfrm>
            <a:custGeom>
              <a:avLst/>
              <a:gdLst>
                <a:gd name="connsiteX0" fmla="*/ 1272599 w 1341104"/>
                <a:gd name="connsiteY0" fmla="*/ 5426 h 1300960"/>
                <a:gd name="connsiteX1" fmla="*/ 5453 w 1341104"/>
                <a:gd name="connsiteY1" fmla="*/ 210909 h 1300960"/>
                <a:gd name="connsiteX2" fmla="*/ 823961 w 1341104"/>
                <a:gd name="connsiteY2" fmla="*/ 77345 h 1300960"/>
                <a:gd name="connsiteX3" fmla="*/ 1070541 w 1341104"/>
                <a:gd name="connsiteY3" fmla="*/ 77345 h 1300960"/>
                <a:gd name="connsiteX4" fmla="*/ 782865 w 1341104"/>
                <a:gd name="connsiteY4" fmla="*/ 162963 h 1300960"/>
                <a:gd name="connsiteX5" fmla="*/ 817112 w 1341104"/>
                <a:gd name="connsiteY5" fmla="*/ 320500 h 1300960"/>
                <a:gd name="connsiteX6" fmla="*/ 847934 w 1341104"/>
                <a:gd name="connsiteY6" fmla="*/ 341048 h 1300960"/>
                <a:gd name="connsiteX7" fmla="*/ 909579 w 1341104"/>
                <a:gd name="connsiteY7" fmla="*/ 680095 h 1300960"/>
                <a:gd name="connsiteX8" fmla="*/ 967799 w 1341104"/>
                <a:gd name="connsiteY8" fmla="*/ 573929 h 1300960"/>
                <a:gd name="connsiteX9" fmla="*/ 878757 w 1341104"/>
                <a:gd name="connsiteY9" fmla="*/ 1299969 h 1300960"/>
                <a:gd name="connsiteX10" fmla="*/ 988348 w 1341104"/>
                <a:gd name="connsiteY10" fmla="*/ 724617 h 1300960"/>
                <a:gd name="connsiteX11" fmla="*/ 1067116 w 1341104"/>
                <a:gd name="connsiteY11" fmla="*/ 450639 h 1300960"/>
                <a:gd name="connsiteX12" fmla="*/ 1026020 w 1341104"/>
                <a:gd name="connsiteY12" fmla="*/ 912976 h 1300960"/>
                <a:gd name="connsiteX13" fmla="*/ 1149310 w 1341104"/>
                <a:gd name="connsiteY13" fmla="*/ 1293120 h 1300960"/>
                <a:gd name="connsiteX14" fmla="*/ 1139035 w 1341104"/>
                <a:gd name="connsiteY14" fmla="*/ 618450 h 1300960"/>
                <a:gd name="connsiteX15" fmla="*/ 1258901 w 1341104"/>
                <a:gd name="connsiteY15" fmla="*/ 1204077 h 1300960"/>
                <a:gd name="connsiteX16" fmla="*/ 1234927 w 1341104"/>
                <a:gd name="connsiteY16" fmla="*/ 577354 h 1300960"/>
                <a:gd name="connsiteX17" fmla="*/ 1341094 w 1341104"/>
                <a:gd name="connsiteY17" fmla="*/ 1204077 h 1300960"/>
                <a:gd name="connsiteX18" fmla="*/ 1228078 w 1341104"/>
                <a:gd name="connsiteY18" fmla="*/ 210909 h 1300960"/>
                <a:gd name="connsiteX19" fmla="*/ 1265750 w 1341104"/>
                <a:gd name="connsiteY19" fmla="*/ 1091061 h 1300960"/>
                <a:gd name="connsiteX20" fmla="*/ 1132186 w 1341104"/>
                <a:gd name="connsiteY20" fmla="*/ 467763 h 1300960"/>
                <a:gd name="connsiteX21" fmla="*/ 926703 w 1341104"/>
                <a:gd name="connsiteY21" fmla="*/ 1039691 h 1300960"/>
                <a:gd name="connsiteX22" fmla="*/ 988348 w 1341104"/>
                <a:gd name="connsiteY22" fmla="*/ 573929 h 1300960"/>
                <a:gd name="connsiteX23" fmla="*/ 906154 w 1341104"/>
                <a:gd name="connsiteY23" fmla="*/ 317075 h 1300960"/>
                <a:gd name="connsiteX24" fmla="*/ 1022595 w 1341104"/>
                <a:gd name="connsiteY24" fmla="*/ 258855 h 1300960"/>
                <a:gd name="connsiteX25" fmla="*/ 906154 w 1341104"/>
                <a:gd name="connsiteY25" fmla="*/ 245156 h 1300960"/>
                <a:gd name="connsiteX26" fmla="*/ 1084240 w 1341104"/>
                <a:gd name="connsiteY26" fmla="*/ 166387 h 1300960"/>
                <a:gd name="connsiteX27" fmla="*/ 697247 w 1341104"/>
                <a:gd name="connsiteY27" fmla="*/ 180086 h 1300960"/>
                <a:gd name="connsiteX28" fmla="*/ 974649 w 1341104"/>
                <a:gd name="connsiteY28" fmla="*/ 73920 h 1300960"/>
                <a:gd name="connsiteX29" fmla="*/ 402721 w 1341104"/>
                <a:gd name="connsiteY29" fmla="*/ 60221 h 1300960"/>
                <a:gd name="connsiteX30" fmla="*/ 1272599 w 1341104"/>
                <a:gd name="connsiteY30" fmla="*/ 5426 h 1300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1104" h="1300960">
                  <a:moveTo>
                    <a:pt x="1272599" y="5426"/>
                  </a:moveTo>
                  <a:cubicBezTo>
                    <a:pt x="1206388" y="30541"/>
                    <a:pt x="5453" y="210909"/>
                    <a:pt x="5453" y="210909"/>
                  </a:cubicBezTo>
                  <a:cubicBezTo>
                    <a:pt x="-69320" y="222896"/>
                    <a:pt x="646446" y="99606"/>
                    <a:pt x="823961" y="77345"/>
                  </a:cubicBezTo>
                  <a:cubicBezTo>
                    <a:pt x="1001476" y="55084"/>
                    <a:pt x="1077390" y="63075"/>
                    <a:pt x="1070541" y="77345"/>
                  </a:cubicBezTo>
                  <a:cubicBezTo>
                    <a:pt x="1063692" y="91615"/>
                    <a:pt x="825103" y="122437"/>
                    <a:pt x="782865" y="162963"/>
                  </a:cubicBezTo>
                  <a:cubicBezTo>
                    <a:pt x="740627" y="203489"/>
                    <a:pt x="806267" y="290819"/>
                    <a:pt x="817112" y="320500"/>
                  </a:cubicBezTo>
                  <a:cubicBezTo>
                    <a:pt x="827957" y="350181"/>
                    <a:pt x="832523" y="281116"/>
                    <a:pt x="847934" y="341048"/>
                  </a:cubicBezTo>
                  <a:cubicBezTo>
                    <a:pt x="863345" y="400981"/>
                    <a:pt x="889602" y="641282"/>
                    <a:pt x="909579" y="680095"/>
                  </a:cubicBezTo>
                  <a:cubicBezTo>
                    <a:pt x="929556" y="718908"/>
                    <a:pt x="972936" y="470617"/>
                    <a:pt x="967799" y="573929"/>
                  </a:cubicBezTo>
                  <a:cubicBezTo>
                    <a:pt x="962662" y="677241"/>
                    <a:pt x="875332" y="1274854"/>
                    <a:pt x="878757" y="1299969"/>
                  </a:cubicBezTo>
                  <a:cubicBezTo>
                    <a:pt x="882182" y="1325084"/>
                    <a:pt x="956955" y="866172"/>
                    <a:pt x="988348" y="724617"/>
                  </a:cubicBezTo>
                  <a:cubicBezTo>
                    <a:pt x="1019741" y="583062"/>
                    <a:pt x="1060837" y="419246"/>
                    <a:pt x="1067116" y="450639"/>
                  </a:cubicBezTo>
                  <a:cubicBezTo>
                    <a:pt x="1073395" y="482032"/>
                    <a:pt x="1012321" y="772563"/>
                    <a:pt x="1026020" y="912976"/>
                  </a:cubicBezTo>
                  <a:cubicBezTo>
                    <a:pt x="1039719" y="1053389"/>
                    <a:pt x="1130474" y="1342208"/>
                    <a:pt x="1149310" y="1293120"/>
                  </a:cubicBezTo>
                  <a:cubicBezTo>
                    <a:pt x="1168146" y="1244032"/>
                    <a:pt x="1120770" y="633291"/>
                    <a:pt x="1139035" y="618450"/>
                  </a:cubicBezTo>
                  <a:cubicBezTo>
                    <a:pt x="1157300" y="603609"/>
                    <a:pt x="1242919" y="1210926"/>
                    <a:pt x="1258901" y="1204077"/>
                  </a:cubicBezTo>
                  <a:cubicBezTo>
                    <a:pt x="1274883" y="1197228"/>
                    <a:pt x="1221228" y="577354"/>
                    <a:pt x="1234927" y="577354"/>
                  </a:cubicBezTo>
                  <a:cubicBezTo>
                    <a:pt x="1248626" y="577354"/>
                    <a:pt x="1342235" y="1265151"/>
                    <a:pt x="1341094" y="1204077"/>
                  </a:cubicBezTo>
                  <a:cubicBezTo>
                    <a:pt x="1339953" y="1143003"/>
                    <a:pt x="1240635" y="229745"/>
                    <a:pt x="1228078" y="210909"/>
                  </a:cubicBezTo>
                  <a:cubicBezTo>
                    <a:pt x="1215521" y="192073"/>
                    <a:pt x="1281732" y="1048252"/>
                    <a:pt x="1265750" y="1091061"/>
                  </a:cubicBezTo>
                  <a:cubicBezTo>
                    <a:pt x="1249768" y="1133870"/>
                    <a:pt x="1188694" y="476325"/>
                    <a:pt x="1132186" y="467763"/>
                  </a:cubicBezTo>
                  <a:cubicBezTo>
                    <a:pt x="1075678" y="459201"/>
                    <a:pt x="950676" y="1021997"/>
                    <a:pt x="926703" y="1039691"/>
                  </a:cubicBezTo>
                  <a:cubicBezTo>
                    <a:pt x="902730" y="1057385"/>
                    <a:pt x="991773" y="694365"/>
                    <a:pt x="988348" y="573929"/>
                  </a:cubicBezTo>
                  <a:cubicBezTo>
                    <a:pt x="984923" y="453493"/>
                    <a:pt x="900446" y="369587"/>
                    <a:pt x="906154" y="317075"/>
                  </a:cubicBezTo>
                  <a:cubicBezTo>
                    <a:pt x="911862" y="264563"/>
                    <a:pt x="1022595" y="270841"/>
                    <a:pt x="1022595" y="258855"/>
                  </a:cubicBezTo>
                  <a:cubicBezTo>
                    <a:pt x="1022595" y="246869"/>
                    <a:pt x="895880" y="260567"/>
                    <a:pt x="906154" y="245156"/>
                  </a:cubicBezTo>
                  <a:cubicBezTo>
                    <a:pt x="916428" y="229745"/>
                    <a:pt x="1119058" y="177232"/>
                    <a:pt x="1084240" y="166387"/>
                  </a:cubicBezTo>
                  <a:cubicBezTo>
                    <a:pt x="1049422" y="155542"/>
                    <a:pt x="715512" y="195497"/>
                    <a:pt x="697247" y="180086"/>
                  </a:cubicBezTo>
                  <a:cubicBezTo>
                    <a:pt x="678982" y="164675"/>
                    <a:pt x="1023737" y="93897"/>
                    <a:pt x="974649" y="73920"/>
                  </a:cubicBezTo>
                  <a:cubicBezTo>
                    <a:pt x="925561" y="53943"/>
                    <a:pt x="353633" y="70495"/>
                    <a:pt x="402721" y="60221"/>
                  </a:cubicBezTo>
                  <a:cubicBezTo>
                    <a:pt x="451809" y="49947"/>
                    <a:pt x="1338810" y="-19689"/>
                    <a:pt x="1272599" y="5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35632A2C-F451-0A82-7DB6-8A82BB259902}"/>
                </a:ext>
              </a:extLst>
            </p:cNvPr>
            <p:cNvSpPr/>
            <p:nvPr/>
          </p:nvSpPr>
          <p:spPr>
            <a:xfrm>
              <a:off x="7566477" y="4393450"/>
              <a:ext cx="960774" cy="702868"/>
            </a:xfrm>
            <a:custGeom>
              <a:avLst/>
              <a:gdLst>
                <a:gd name="connsiteX0" fmla="*/ 12248 w 960774"/>
                <a:gd name="connsiteY0" fmla="*/ 213475 h 702868"/>
                <a:gd name="connsiteX1" fmla="*/ 917123 w 960774"/>
                <a:gd name="connsiteY1" fmla="*/ 219825 h 702868"/>
                <a:gd name="connsiteX2" fmla="*/ 536123 w 960774"/>
                <a:gd name="connsiteY2" fmla="*/ 216650 h 702868"/>
                <a:gd name="connsiteX3" fmla="*/ 180523 w 960774"/>
                <a:gd name="connsiteY3" fmla="*/ 410325 h 702868"/>
                <a:gd name="connsiteX4" fmla="*/ 367848 w 960774"/>
                <a:gd name="connsiteY4" fmla="*/ 302375 h 702868"/>
                <a:gd name="connsiteX5" fmla="*/ 453573 w 960774"/>
                <a:gd name="connsiteY5" fmla="*/ 362700 h 702868"/>
                <a:gd name="connsiteX6" fmla="*/ 409123 w 960774"/>
                <a:gd name="connsiteY6" fmla="*/ 508750 h 702868"/>
                <a:gd name="connsiteX7" fmla="*/ 418648 w 960774"/>
                <a:gd name="connsiteY7" fmla="*/ 702425 h 702868"/>
                <a:gd name="connsiteX8" fmla="*/ 418648 w 960774"/>
                <a:gd name="connsiteY8" fmla="*/ 451600 h 702868"/>
                <a:gd name="connsiteX9" fmla="*/ 555173 w 960774"/>
                <a:gd name="connsiteY9" fmla="*/ 178550 h 702868"/>
                <a:gd name="connsiteX10" fmla="*/ 463098 w 960774"/>
                <a:gd name="connsiteY10" fmla="*/ 267450 h 702868"/>
                <a:gd name="connsiteX11" fmla="*/ 958398 w 960774"/>
                <a:gd name="connsiteY11" fmla="*/ 750 h 702868"/>
                <a:gd name="connsiteX12" fmla="*/ 640898 w 960774"/>
                <a:gd name="connsiteY12" fmla="*/ 188075 h 702868"/>
                <a:gd name="connsiteX13" fmla="*/ 409123 w 960774"/>
                <a:gd name="connsiteY13" fmla="*/ 210300 h 702868"/>
                <a:gd name="connsiteX14" fmla="*/ 12248 w 960774"/>
                <a:gd name="connsiteY14" fmla="*/ 213475 h 70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60774" h="702868">
                  <a:moveTo>
                    <a:pt x="12248" y="213475"/>
                  </a:moveTo>
                  <a:cubicBezTo>
                    <a:pt x="96915" y="215062"/>
                    <a:pt x="917123" y="219825"/>
                    <a:pt x="917123" y="219825"/>
                  </a:cubicBezTo>
                  <a:cubicBezTo>
                    <a:pt x="1004435" y="220354"/>
                    <a:pt x="658890" y="184900"/>
                    <a:pt x="536123" y="216650"/>
                  </a:cubicBezTo>
                  <a:cubicBezTo>
                    <a:pt x="413356" y="248400"/>
                    <a:pt x="208569" y="396038"/>
                    <a:pt x="180523" y="410325"/>
                  </a:cubicBezTo>
                  <a:cubicBezTo>
                    <a:pt x="152477" y="424613"/>
                    <a:pt x="322340" y="310312"/>
                    <a:pt x="367848" y="302375"/>
                  </a:cubicBezTo>
                  <a:cubicBezTo>
                    <a:pt x="413356" y="294438"/>
                    <a:pt x="446694" y="328304"/>
                    <a:pt x="453573" y="362700"/>
                  </a:cubicBezTo>
                  <a:cubicBezTo>
                    <a:pt x="460452" y="397096"/>
                    <a:pt x="414944" y="452129"/>
                    <a:pt x="409123" y="508750"/>
                  </a:cubicBezTo>
                  <a:cubicBezTo>
                    <a:pt x="403302" y="565371"/>
                    <a:pt x="417061" y="711950"/>
                    <a:pt x="418648" y="702425"/>
                  </a:cubicBezTo>
                  <a:cubicBezTo>
                    <a:pt x="420236" y="692900"/>
                    <a:pt x="395894" y="538912"/>
                    <a:pt x="418648" y="451600"/>
                  </a:cubicBezTo>
                  <a:cubicBezTo>
                    <a:pt x="441402" y="364288"/>
                    <a:pt x="547765" y="209242"/>
                    <a:pt x="555173" y="178550"/>
                  </a:cubicBezTo>
                  <a:cubicBezTo>
                    <a:pt x="562581" y="147858"/>
                    <a:pt x="395894" y="297083"/>
                    <a:pt x="463098" y="267450"/>
                  </a:cubicBezTo>
                  <a:cubicBezTo>
                    <a:pt x="530302" y="237817"/>
                    <a:pt x="928765" y="13979"/>
                    <a:pt x="958398" y="750"/>
                  </a:cubicBezTo>
                  <a:cubicBezTo>
                    <a:pt x="988031" y="-12479"/>
                    <a:pt x="732444" y="153150"/>
                    <a:pt x="640898" y="188075"/>
                  </a:cubicBezTo>
                  <a:cubicBezTo>
                    <a:pt x="549352" y="223000"/>
                    <a:pt x="512310" y="206596"/>
                    <a:pt x="409123" y="210300"/>
                  </a:cubicBezTo>
                  <a:cubicBezTo>
                    <a:pt x="305936" y="214004"/>
                    <a:pt x="-72419" y="211888"/>
                    <a:pt x="12248" y="2134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79F0DDE5-0479-9FE3-6501-888A7A918FAC}"/>
                </a:ext>
              </a:extLst>
            </p:cNvPr>
            <p:cNvSpPr/>
            <p:nvPr/>
          </p:nvSpPr>
          <p:spPr>
            <a:xfrm>
              <a:off x="7559272" y="3476075"/>
              <a:ext cx="841790" cy="433466"/>
            </a:xfrm>
            <a:custGeom>
              <a:avLst/>
              <a:gdLst>
                <a:gd name="connsiteX0" fmla="*/ 28978 w 841790"/>
                <a:gd name="connsiteY0" fmla="*/ 121200 h 433466"/>
                <a:gd name="connsiteX1" fmla="*/ 457603 w 841790"/>
                <a:gd name="connsiteY1" fmla="*/ 302175 h 433466"/>
                <a:gd name="connsiteX2" fmla="*/ 400453 w 841790"/>
                <a:gd name="connsiteY2" fmla="*/ 279950 h 433466"/>
                <a:gd name="connsiteX3" fmla="*/ 454428 w 841790"/>
                <a:gd name="connsiteY3" fmla="*/ 235500 h 433466"/>
                <a:gd name="connsiteX4" fmla="*/ 467128 w 841790"/>
                <a:gd name="connsiteY4" fmla="*/ 146600 h 433466"/>
                <a:gd name="connsiteX5" fmla="*/ 594128 w 841790"/>
                <a:gd name="connsiteY5" fmla="*/ 149775 h 433466"/>
                <a:gd name="connsiteX6" fmla="*/ 546503 w 841790"/>
                <a:gd name="connsiteY6" fmla="*/ 83100 h 433466"/>
                <a:gd name="connsiteX7" fmla="*/ 822728 w 841790"/>
                <a:gd name="connsiteY7" fmla="*/ 213275 h 433466"/>
                <a:gd name="connsiteX8" fmla="*/ 771928 w 841790"/>
                <a:gd name="connsiteY8" fmla="*/ 550 h 433466"/>
                <a:gd name="connsiteX9" fmla="*/ 841778 w 841790"/>
                <a:gd name="connsiteY9" fmla="*/ 152950 h 433466"/>
                <a:gd name="connsiteX10" fmla="*/ 765578 w 841790"/>
                <a:gd name="connsiteY10" fmla="*/ 191050 h 433466"/>
                <a:gd name="connsiteX11" fmla="*/ 454428 w 841790"/>
                <a:gd name="connsiteY11" fmla="*/ 257725 h 433466"/>
                <a:gd name="connsiteX12" fmla="*/ 286153 w 841790"/>
                <a:gd name="connsiteY12" fmla="*/ 375200 h 433466"/>
                <a:gd name="connsiteX13" fmla="*/ 409978 w 841790"/>
                <a:gd name="connsiteY13" fmla="*/ 432350 h 433466"/>
                <a:gd name="connsiteX14" fmla="*/ 51203 w 841790"/>
                <a:gd name="connsiteY14" fmla="*/ 327575 h 433466"/>
                <a:gd name="connsiteX15" fmla="*/ 238528 w 841790"/>
                <a:gd name="connsiteY15" fmla="*/ 349800 h 433466"/>
                <a:gd name="connsiteX16" fmla="*/ 403 w 841790"/>
                <a:gd name="connsiteY16" fmla="*/ 238675 h 433466"/>
                <a:gd name="connsiteX17" fmla="*/ 181378 w 841790"/>
                <a:gd name="connsiteY17" fmla="*/ 283125 h 433466"/>
                <a:gd name="connsiteX18" fmla="*/ 171853 w 841790"/>
                <a:gd name="connsiteY18" fmla="*/ 235500 h 433466"/>
                <a:gd name="connsiteX19" fmla="*/ 305203 w 841790"/>
                <a:gd name="connsiteY19" fmla="*/ 289475 h 433466"/>
                <a:gd name="connsiteX20" fmla="*/ 28978 w 841790"/>
                <a:gd name="connsiteY20" fmla="*/ 121200 h 43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41790" h="433466">
                  <a:moveTo>
                    <a:pt x="28978" y="121200"/>
                  </a:moveTo>
                  <a:cubicBezTo>
                    <a:pt x="54378" y="123317"/>
                    <a:pt x="395691" y="275717"/>
                    <a:pt x="457603" y="302175"/>
                  </a:cubicBezTo>
                  <a:cubicBezTo>
                    <a:pt x="519515" y="328633"/>
                    <a:pt x="400982" y="291062"/>
                    <a:pt x="400453" y="279950"/>
                  </a:cubicBezTo>
                  <a:cubicBezTo>
                    <a:pt x="399924" y="268838"/>
                    <a:pt x="443316" y="257725"/>
                    <a:pt x="454428" y="235500"/>
                  </a:cubicBezTo>
                  <a:cubicBezTo>
                    <a:pt x="465540" y="213275"/>
                    <a:pt x="443845" y="160887"/>
                    <a:pt x="467128" y="146600"/>
                  </a:cubicBezTo>
                  <a:cubicBezTo>
                    <a:pt x="490411" y="132313"/>
                    <a:pt x="580899" y="160358"/>
                    <a:pt x="594128" y="149775"/>
                  </a:cubicBezTo>
                  <a:cubicBezTo>
                    <a:pt x="607357" y="139192"/>
                    <a:pt x="508403" y="72517"/>
                    <a:pt x="546503" y="83100"/>
                  </a:cubicBezTo>
                  <a:cubicBezTo>
                    <a:pt x="584603" y="93683"/>
                    <a:pt x="785157" y="227033"/>
                    <a:pt x="822728" y="213275"/>
                  </a:cubicBezTo>
                  <a:cubicBezTo>
                    <a:pt x="860299" y="199517"/>
                    <a:pt x="768753" y="10604"/>
                    <a:pt x="771928" y="550"/>
                  </a:cubicBezTo>
                  <a:cubicBezTo>
                    <a:pt x="775103" y="-9504"/>
                    <a:pt x="842836" y="121200"/>
                    <a:pt x="841778" y="152950"/>
                  </a:cubicBezTo>
                  <a:cubicBezTo>
                    <a:pt x="840720" y="184700"/>
                    <a:pt x="830136" y="173587"/>
                    <a:pt x="765578" y="191050"/>
                  </a:cubicBezTo>
                  <a:cubicBezTo>
                    <a:pt x="701020" y="208513"/>
                    <a:pt x="534332" y="227033"/>
                    <a:pt x="454428" y="257725"/>
                  </a:cubicBezTo>
                  <a:cubicBezTo>
                    <a:pt x="374524" y="288417"/>
                    <a:pt x="293561" y="346096"/>
                    <a:pt x="286153" y="375200"/>
                  </a:cubicBezTo>
                  <a:cubicBezTo>
                    <a:pt x="278745" y="404304"/>
                    <a:pt x="449136" y="440287"/>
                    <a:pt x="409978" y="432350"/>
                  </a:cubicBezTo>
                  <a:cubicBezTo>
                    <a:pt x="370820" y="424413"/>
                    <a:pt x="79778" y="341333"/>
                    <a:pt x="51203" y="327575"/>
                  </a:cubicBezTo>
                  <a:cubicBezTo>
                    <a:pt x="22628" y="313817"/>
                    <a:pt x="246995" y="364617"/>
                    <a:pt x="238528" y="349800"/>
                  </a:cubicBezTo>
                  <a:cubicBezTo>
                    <a:pt x="230061" y="334983"/>
                    <a:pt x="9928" y="249788"/>
                    <a:pt x="403" y="238675"/>
                  </a:cubicBezTo>
                  <a:cubicBezTo>
                    <a:pt x="-9122" y="227563"/>
                    <a:pt x="152803" y="283654"/>
                    <a:pt x="181378" y="283125"/>
                  </a:cubicBezTo>
                  <a:cubicBezTo>
                    <a:pt x="209953" y="282596"/>
                    <a:pt x="151216" y="234442"/>
                    <a:pt x="171853" y="235500"/>
                  </a:cubicBezTo>
                  <a:cubicBezTo>
                    <a:pt x="192490" y="236558"/>
                    <a:pt x="328486" y="312229"/>
                    <a:pt x="305203" y="289475"/>
                  </a:cubicBezTo>
                  <a:cubicBezTo>
                    <a:pt x="281920" y="266721"/>
                    <a:pt x="3578" y="119083"/>
                    <a:pt x="28978" y="1212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8186ED6D-A484-8522-1685-B44E8E515651}"/>
                </a:ext>
              </a:extLst>
            </p:cNvPr>
            <p:cNvSpPr/>
            <p:nvPr/>
          </p:nvSpPr>
          <p:spPr>
            <a:xfrm>
              <a:off x="7864475" y="4120768"/>
              <a:ext cx="882650" cy="152844"/>
            </a:xfrm>
            <a:custGeom>
              <a:avLst/>
              <a:gdLst>
                <a:gd name="connsiteX0" fmla="*/ 0 w 882650"/>
                <a:gd name="connsiteY0" fmla="*/ 136907 h 152844"/>
                <a:gd name="connsiteX1" fmla="*/ 431800 w 882650"/>
                <a:gd name="connsiteY1" fmla="*/ 89282 h 152844"/>
                <a:gd name="connsiteX2" fmla="*/ 635000 w 882650"/>
                <a:gd name="connsiteY2" fmla="*/ 98807 h 152844"/>
                <a:gd name="connsiteX3" fmla="*/ 546100 w 882650"/>
                <a:gd name="connsiteY3" fmla="*/ 63882 h 152844"/>
                <a:gd name="connsiteX4" fmla="*/ 695325 w 882650"/>
                <a:gd name="connsiteY4" fmla="*/ 86107 h 152844"/>
                <a:gd name="connsiteX5" fmla="*/ 711200 w 882650"/>
                <a:gd name="connsiteY5" fmla="*/ 28957 h 152844"/>
                <a:gd name="connsiteX6" fmla="*/ 835025 w 882650"/>
                <a:gd name="connsiteY6" fmla="*/ 51182 h 152844"/>
                <a:gd name="connsiteX7" fmla="*/ 676275 w 882650"/>
                <a:gd name="connsiteY7" fmla="*/ 382 h 152844"/>
                <a:gd name="connsiteX8" fmla="*/ 882650 w 882650"/>
                <a:gd name="connsiteY8" fmla="*/ 82932 h 152844"/>
                <a:gd name="connsiteX9" fmla="*/ 676275 w 882650"/>
                <a:gd name="connsiteY9" fmla="*/ 114682 h 152844"/>
                <a:gd name="connsiteX10" fmla="*/ 466725 w 882650"/>
                <a:gd name="connsiteY10" fmla="*/ 130557 h 152844"/>
                <a:gd name="connsiteX11" fmla="*/ 190500 w 882650"/>
                <a:gd name="connsiteY11" fmla="*/ 152782 h 152844"/>
                <a:gd name="connsiteX12" fmla="*/ 428625 w 882650"/>
                <a:gd name="connsiteY12" fmla="*/ 136907 h 152844"/>
                <a:gd name="connsiteX13" fmla="*/ 0 w 882650"/>
                <a:gd name="connsiteY13" fmla="*/ 136907 h 152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2650" h="152844">
                  <a:moveTo>
                    <a:pt x="0" y="136907"/>
                  </a:moveTo>
                  <a:cubicBezTo>
                    <a:pt x="529" y="128969"/>
                    <a:pt x="325967" y="95632"/>
                    <a:pt x="431800" y="89282"/>
                  </a:cubicBezTo>
                  <a:cubicBezTo>
                    <a:pt x="537633" y="82932"/>
                    <a:pt x="615950" y="103040"/>
                    <a:pt x="635000" y="98807"/>
                  </a:cubicBezTo>
                  <a:cubicBezTo>
                    <a:pt x="654050" y="94574"/>
                    <a:pt x="536046" y="65999"/>
                    <a:pt x="546100" y="63882"/>
                  </a:cubicBezTo>
                  <a:cubicBezTo>
                    <a:pt x="556154" y="61765"/>
                    <a:pt x="667808" y="91928"/>
                    <a:pt x="695325" y="86107"/>
                  </a:cubicBezTo>
                  <a:cubicBezTo>
                    <a:pt x="722842" y="80286"/>
                    <a:pt x="687917" y="34778"/>
                    <a:pt x="711200" y="28957"/>
                  </a:cubicBezTo>
                  <a:cubicBezTo>
                    <a:pt x="734483" y="23136"/>
                    <a:pt x="840846" y="55944"/>
                    <a:pt x="835025" y="51182"/>
                  </a:cubicBezTo>
                  <a:cubicBezTo>
                    <a:pt x="829204" y="46420"/>
                    <a:pt x="668338" y="-4910"/>
                    <a:pt x="676275" y="382"/>
                  </a:cubicBezTo>
                  <a:cubicBezTo>
                    <a:pt x="684212" y="5674"/>
                    <a:pt x="882650" y="63882"/>
                    <a:pt x="882650" y="82932"/>
                  </a:cubicBezTo>
                  <a:cubicBezTo>
                    <a:pt x="882650" y="101982"/>
                    <a:pt x="745596" y="106744"/>
                    <a:pt x="676275" y="114682"/>
                  </a:cubicBezTo>
                  <a:cubicBezTo>
                    <a:pt x="606954" y="122620"/>
                    <a:pt x="466725" y="130557"/>
                    <a:pt x="466725" y="130557"/>
                  </a:cubicBezTo>
                  <a:lnTo>
                    <a:pt x="190500" y="152782"/>
                  </a:lnTo>
                  <a:cubicBezTo>
                    <a:pt x="184150" y="153840"/>
                    <a:pt x="459846" y="141140"/>
                    <a:pt x="428625" y="136907"/>
                  </a:cubicBezTo>
                  <a:cubicBezTo>
                    <a:pt x="397404" y="132674"/>
                    <a:pt x="-529" y="144845"/>
                    <a:pt x="0" y="1369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C9DFF668-372D-ED9A-9CC0-98441ED25E2E}"/>
                </a:ext>
              </a:extLst>
            </p:cNvPr>
            <p:cNvSpPr/>
            <p:nvPr/>
          </p:nvSpPr>
          <p:spPr>
            <a:xfrm>
              <a:off x="7189050" y="2517772"/>
              <a:ext cx="657294" cy="368355"/>
            </a:xfrm>
            <a:custGeom>
              <a:avLst/>
              <a:gdLst>
                <a:gd name="connsiteX0" fmla="*/ 5500 w 657294"/>
                <a:gd name="connsiteY0" fmla="*/ 130178 h 368355"/>
                <a:gd name="connsiteX1" fmla="*/ 602400 w 657294"/>
                <a:gd name="connsiteY1" fmla="*/ 79378 h 368355"/>
                <a:gd name="connsiteX2" fmla="*/ 545250 w 657294"/>
                <a:gd name="connsiteY2" fmla="*/ 98428 h 368355"/>
                <a:gd name="connsiteX3" fmla="*/ 656375 w 657294"/>
                <a:gd name="connsiteY3" fmla="*/ 3 h 368355"/>
                <a:gd name="connsiteX4" fmla="*/ 599225 w 657294"/>
                <a:gd name="connsiteY4" fmla="*/ 95253 h 368355"/>
                <a:gd name="connsiteX5" fmla="*/ 618275 w 657294"/>
                <a:gd name="connsiteY5" fmla="*/ 209553 h 368355"/>
                <a:gd name="connsiteX6" fmla="*/ 535725 w 657294"/>
                <a:gd name="connsiteY6" fmla="*/ 133353 h 368355"/>
                <a:gd name="connsiteX7" fmla="*/ 599225 w 657294"/>
                <a:gd name="connsiteY7" fmla="*/ 263528 h 368355"/>
                <a:gd name="connsiteX8" fmla="*/ 634150 w 657294"/>
                <a:gd name="connsiteY8" fmla="*/ 346078 h 368355"/>
                <a:gd name="connsiteX9" fmla="*/ 561125 w 657294"/>
                <a:gd name="connsiteY9" fmla="*/ 171453 h 368355"/>
                <a:gd name="connsiteX10" fmla="*/ 615100 w 657294"/>
                <a:gd name="connsiteY10" fmla="*/ 368303 h 368355"/>
                <a:gd name="connsiteX11" fmla="*/ 545250 w 657294"/>
                <a:gd name="connsiteY11" fmla="*/ 190503 h 368355"/>
                <a:gd name="connsiteX12" fmla="*/ 342050 w 657294"/>
                <a:gd name="connsiteY12" fmla="*/ 133353 h 368355"/>
                <a:gd name="connsiteX13" fmla="*/ 519850 w 657294"/>
                <a:gd name="connsiteY13" fmla="*/ 203203 h 368355"/>
                <a:gd name="connsiteX14" fmla="*/ 297600 w 657294"/>
                <a:gd name="connsiteY14" fmla="*/ 149228 h 368355"/>
                <a:gd name="connsiteX15" fmla="*/ 126150 w 657294"/>
                <a:gd name="connsiteY15" fmla="*/ 155578 h 368355"/>
                <a:gd name="connsiteX16" fmla="*/ 294425 w 657294"/>
                <a:gd name="connsiteY16" fmla="*/ 161928 h 368355"/>
                <a:gd name="connsiteX17" fmla="*/ 5500 w 657294"/>
                <a:gd name="connsiteY17" fmla="*/ 130178 h 36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7294" h="368355">
                  <a:moveTo>
                    <a:pt x="5500" y="130178"/>
                  </a:moveTo>
                  <a:cubicBezTo>
                    <a:pt x="56829" y="116420"/>
                    <a:pt x="512442" y="84670"/>
                    <a:pt x="602400" y="79378"/>
                  </a:cubicBezTo>
                  <a:cubicBezTo>
                    <a:pt x="692358" y="74086"/>
                    <a:pt x="536254" y="111657"/>
                    <a:pt x="545250" y="98428"/>
                  </a:cubicBezTo>
                  <a:cubicBezTo>
                    <a:pt x="554246" y="85199"/>
                    <a:pt x="647379" y="532"/>
                    <a:pt x="656375" y="3"/>
                  </a:cubicBezTo>
                  <a:cubicBezTo>
                    <a:pt x="665371" y="-526"/>
                    <a:pt x="605575" y="60328"/>
                    <a:pt x="599225" y="95253"/>
                  </a:cubicBezTo>
                  <a:cubicBezTo>
                    <a:pt x="592875" y="130178"/>
                    <a:pt x="628858" y="203203"/>
                    <a:pt x="618275" y="209553"/>
                  </a:cubicBezTo>
                  <a:cubicBezTo>
                    <a:pt x="607692" y="215903"/>
                    <a:pt x="538900" y="124357"/>
                    <a:pt x="535725" y="133353"/>
                  </a:cubicBezTo>
                  <a:cubicBezTo>
                    <a:pt x="532550" y="142349"/>
                    <a:pt x="582821" y="228074"/>
                    <a:pt x="599225" y="263528"/>
                  </a:cubicBezTo>
                  <a:cubicBezTo>
                    <a:pt x="615629" y="298982"/>
                    <a:pt x="640500" y="361424"/>
                    <a:pt x="634150" y="346078"/>
                  </a:cubicBezTo>
                  <a:cubicBezTo>
                    <a:pt x="627800" y="330732"/>
                    <a:pt x="564300" y="167749"/>
                    <a:pt x="561125" y="171453"/>
                  </a:cubicBezTo>
                  <a:cubicBezTo>
                    <a:pt x="557950" y="175157"/>
                    <a:pt x="617746" y="365128"/>
                    <a:pt x="615100" y="368303"/>
                  </a:cubicBezTo>
                  <a:cubicBezTo>
                    <a:pt x="612454" y="371478"/>
                    <a:pt x="590758" y="229661"/>
                    <a:pt x="545250" y="190503"/>
                  </a:cubicBezTo>
                  <a:cubicBezTo>
                    <a:pt x="499742" y="151345"/>
                    <a:pt x="346283" y="131236"/>
                    <a:pt x="342050" y="133353"/>
                  </a:cubicBezTo>
                  <a:cubicBezTo>
                    <a:pt x="337817" y="135470"/>
                    <a:pt x="527258" y="200557"/>
                    <a:pt x="519850" y="203203"/>
                  </a:cubicBezTo>
                  <a:cubicBezTo>
                    <a:pt x="512442" y="205849"/>
                    <a:pt x="363217" y="157165"/>
                    <a:pt x="297600" y="149228"/>
                  </a:cubicBezTo>
                  <a:cubicBezTo>
                    <a:pt x="231983" y="141291"/>
                    <a:pt x="126679" y="153461"/>
                    <a:pt x="126150" y="155578"/>
                  </a:cubicBezTo>
                  <a:cubicBezTo>
                    <a:pt x="125621" y="157695"/>
                    <a:pt x="310300" y="167220"/>
                    <a:pt x="294425" y="161928"/>
                  </a:cubicBezTo>
                  <a:cubicBezTo>
                    <a:pt x="278550" y="156636"/>
                    <a:pt x="-45829" y="143936"/>
                    <a:pt x="5500" y="130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D1AE536F-E875-D4BE-EBB8-6E004A2081AA}"/>
                </a:ext>
              </a:extLst>
            </p:cNvPr>
            <p:cNvSpPr/>
            <p:nvPr/>
          </p:nvSpPr>
          <p:spPr>
            <a:xfrm>
              <a:off x="7581352" y="2799943"/>
              <a:ext cx="223016" cy="740315"/>
            </a:xfrm>
            <a:custGeom>
              <a:avLst/>
              <a:gdLst>
                <a:gd name="connsiteX0" fmla="*/ 219623 w 223016"/>
                <a:gd name="connsiteY0" fmla="*/ 3582 h 740315"/>
                <a:gd name="connsiteX1" fmla="*/ 133898 w 223016"/>
                <a:gd name="connsiteY1" fmla="*/ 540157 h 740315"/>
                <a:gd name="connsiteX2" fmla="*/ 133898 w 223016"/>
                <a:gd name="connsiteY2" fmla="*/ 365532 h 740315"/>
                <a:gd name="connsiteX3" fmla="*/ 79923 w 223016"/>
                <a:gd name="connsiteY3" fmla="*/ 740182 h 740315"/>
                <a:gd name="connsiteX4" fmla="*/ 29123 w 223016"/>
                <a:gd name="connsiteY4" fmla="*/ 317907 h 740315"/>
                <a:gd name="connsiteX5" fmla="*/ 32298 w 223016"/>
                <a:gd name="connsiteY5" fmla="*/ 606832 h 740315"/>
                <a:gd name="connsiteX6" fmla="*/ 70398 w 223016"/>
                <a:gd name="connsiteY6" fmla="*/ 346482 h 740315"/>
                <a:gd name="connsiteX7" fmla="*/ 70398 w 223016"/>
                <a:gd name="connsiteY7" fmla="*/ 613182 h 740315"/>
                <a:gd name="connsiteX8" fmla="*/ 137073 w 223016"/>
                <a:gd name="connsiteY8" fmla="*/ 317907 h 740315"/>
                <a:gd name="connsiteX9" fmla="*/ 111673 w 223016"/>
                <a:gd name="connsiteY9" fmla="*/ 467132 h 740315"/>
                <a:gd name="connsiteX10" fmla="*/ 140248 w 223016"/>
                <a:gd name="connsiteY10" fmla="*/ 143282 h 740315"/>
                <a:gd name="connsiteX11" fmla="*/ 548 w 223016"/>
                <a:gd name="connsiteY11" fmla="*/ 298857 h 740315"/>
                <a:gd name="connsiteX12" fmla="*/ 219623 w 223016"/>
                <a:gd name="connsiteY12" fmla="*/ 3582 h 74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016" h="740315">
                  <a:moveTo>
                    <a:pt x="219623" y="3582"/>
                  </a:moveTo>
                  <a:cubicBezTo>
                    <a:pt x="241848" y="43799"/>
                    <a:pt x="148185" y="479832"/>
                    <a:pt x="133898" y="540157"/>
                  </a:cubicBezTo>
                  <a:cubicBezTo>
                    <a:pt x="119611" y="600482"/>
                    <a:pt x="142894" y="332195"/>
                    <a:pt x="133898" y="365532"/>
                  </a:cubicBezTo>
                  <a:cubicBezTo>
                    <a:pt x="124902" y="398869"/>
                    <a:pt x="97385" y="748119"/>
                    <a:pt x="79923" y="740182"/>
                  </a:cubicBezTo>
                  <a:cubicBezTo>
                    <a:pt x="62461" y="732245"/>
                    <a:pt x="37060" y="340132"/>
                    <a:pt x="29123" y="317907"/>
                  </a:cubicBezTo>
                  <a:cubicBezTo>
                    <a:pt x="21185" y="295682"/>
                    <a:pt x="25419" y="602070"/>
                    <a:pt x="32298" y="606832"/>
                  </a:cubicBezTo>
                  <a:cubicBezTo>
                    <a:pt x="39177" y="611594"/>
                    <a:pt x="64048" y="345424"/>
                    <a:pt x="70398" y="346482"/>
                  </a:cubicBezTo>
                  <a:cubicBezTo>
                    <a:pt x="76748" y="347540"/>
                    <a:pt x="59286" y="617944"/>
                    <a:pt x="70398" y="613182"/>
                  </a:cubicBezTo>
                  <a:cubicBezTo>
                    <a:pt x="81510" y="608420"/>
                    <a:pt x="130194" y="342249"/>
                    <a:pt x="137073" y="317907"/>
                  </a:cubicBezTo>
                  <a:cubicBezTo>
                    <a:pt x="143952" y="293565"/>
                    <a:pt x="111144" y="496236"/>
                    <a:pt x="111673" y="467132"/>
                  </a:cubicBezTo>
                  <a:cubicBezTo>
                    <a:pt x="112202" y="438028"/>
                    <a:pt x="158769" y="171328"/>
                    <a:pt x="140248" y="143282"/>
                  </a:cubicBezTo>
                  <a:cubicBezTo>
                    <a:pt x="121727" y="115236"/>
                    <a:pt x="-9506" y="323199"/>
                    <a:pt x="548" y="298857"/>
                  </a:cubicBezTo>
                  <a:cubicBezTo>
                    <a:pt x="10602" y="274515"/>
                    <a:pt x="197398" y="-36635"/>
                    <a:pt x="219623" y="35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980E93C6-5CA3-1DDC-412E-A451D560AB62}"/>
                </a:ext>
              </a:extLst>
            </p:cNvPr>
            <p:cNvSpPr/>
            <p:nvPr/>
          </p:nvSpPr>
          <p:spPr>
            <a:xfrm>
              <a:off x="7176685" y="2688123"/>
              <a:ext cx="567513" cy="172125"/>
            </a:xfrm>
            <a:custGeom>
              <a:avLst/>
              <a:gdLst>
                <a:gd name="connsiteX0" fmla="*/ 87715 w 567513"/>
                <a:gd name="connsiteY0" fmla="*/ 20152 h 172125"/>
                <a:gd name="connsiteX1" fmla="*/ 548090 w 567513"/>
                <a:gd name="connsiteY1" fmla="*/ 169377 h 172125"/>
                <a:gd name="connsiteX2" fmla="*/ 436965 w 567513"/>
                <a:gd name="connsiteY2" fmla="*/ 109052 h 172125"/>
                <a:gd name="connsiteX3" fmla="*/ 30565 w 567513"/>
                <a:gd name="connsiteY3" fmla="*/ 10627 h 172125"/>
                <a:gd name="connsiteX4" fmla="*/ 87715 w 567513"/>
                <a:gd name="connsiteY4" fmla="*/ 20152 h 17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513" h="172125">
                  <a:moveTo>
                    <a:pt x="87715" y="20152"/>
                  </a:moveTo>
                  <a:cubicBezTo>
                    <a:pt x="173969" y="46610"/>
                    <a:pt x="489882" y="154560"/>
                    <a:pt x="548090" y="169377"/>
                  </a:cubicBezTo>
                  <a:cubicBezTo>
                    <a:pt x="606298" y="184194"/>
                    <a:pt x="523219" y="135510"/>
                    <a:pt x="436965" y="109052"/>
                  </a:cubicBezTo>
                  <a:cubicBezTo>
                    <a:pt x="350711" y="82594"/>
                    <a:pt x="89303" y="24915"/>
                    <a:pt x="30565" y="10627"/>
                  </a:cubicBezTo>
                  <a:cubicBezTo>
                    <a:pt x="-28173" y="-3661"/>
                    <a:pt x="1461" y="-6306"/>
                    <a:pt x="87715" y="201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D772F42D-357C-2357-9FE3-9659EF3C3F36}"/>
                </a:ext>
              </a:extLst>
            </p:cNvPr>
            <p:cNvSpPr/>
            <p:nvPr/>
          </p:nvSpPr>
          <p:spPr>
            <a:xfrm>
              <a:off x="7207545" y="2693376"/>
              <a:ext cx="542742" cy="138781"/>
            </a:xfrm>
            <a:custGeom>
              <a:avLst/>
              <a:gdLst>
                <a:gd name="connsiteX0" fmla="*/ 2880 w 542742"/>
                <a:gd name="connsiteY0" fmla="*/ 62524 h 138781"/>
                <a:gd name="connsiteX1" fmla="*/ 415630 w 542742"/>
                <a:gd name="connsiteY1" fmla="*/ 30774 h 138781"/>
                <a:gd name="connsiteX2" fmla="*/ 329905 w 542742"/>
                <a:gd name="connsiteY2" fmla="*/ 52999 h 138781"/>
                <a:gd name="connsiteX3" fmla="*/ 355305 w 542742"/>
                <a:gd name="connsiteY3" fmla="*/ 72049 h 138781"/>
                <a:gd name="connsiteX4" fmla="*/ 425155 w 542742"/>
                <a:gd name="connsiteY4" fmla="*/ 110149 h 138781"/>
                <a:gd name="connsiteX5" fmla="*/ 425155 w 542742"/>
                <a:gd name="connsiteY5" fmla="*/ 103799 h 138781"/>
                <a:gd name="connsiteX6" fmla="*/ 501355 w 542742"/>
                <a:gd name="connsiteY6" fmla="*/ 138724 h 138781"/>
                <a:gd name="connsiteX7" fmla="*/ 450555 w 542742"/>
                <a:gd name="connsiteY7" fmla="*/ 94274 h 138781"/>
                <a:gd name="connsiteX8" fmla="*/ 542630 w 542742"/>
                <a:gd name="connsiteY8" fmla="*/ 116499 h 138781"/>
                <a:gd name="connsiteX9" fmla="*/ 428330 w 542742"/>
                <a:gd name="connsiteY9" fmla="*/ 65699 h 138781"/>
                <a:gd name="connsiteX10" fmla="*/ 275930 w 542742"/>
                <a:gd name="connsiteY10" fmla="*/ 2199 h 138781"/>
                <a:gd name="connsiteX11" fmla="*/ 117180 w 542742"/>
                <a:gd name="connsiteY11" fmla="*/ 14899 h 138781"/>
                <a:gd name="connsiteX12" fmla="*/ 228305 w 542742"/>
                <a:gd name="connsiteY12" fmla="*/ 18074 h 138781"/>
                <a:gd name="connsiteX13" fmla="*/ 2880 w 542742"/>
                <a:gd name="connsiteY13" fmla="*/ 62524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42742" h="138781">
                  <a:moveTo>
                    <a:pt x="2880" y="62524"/>
                  </a:moveTo>
                  <a:lnTo>
                    <a:pt x="415630" y="30774"/>
                  </a:lnTo>
                  <a:cubicBezTo>
                    <a:pt x="470134" y="29187"/>
                    <a:pt x="339959" y="46120"/>
                    <a:pt x="329905" y="52999"/>
                  </a:cubicBezTo>
                  <a:cubicBezTo>
                    <a:pt x="319851" y="59878"/>
                    <a:pt x="339430" y="62524"/>
                    <a:pt x="355305" y="72049"/>
                  </a:cubicBezTo>
                  <a:cubicBezTo>
                    <a:pt x="371180" y="81574"/>
                    <a:pt x="425155" y="110149"/>
                    <a:pt x="425155" y="110149"/>
                  </a:cubicBezTo>
                  <a:cubicBezTo>
                    <a:pt x="436797" y="115441"/>
                    <a:pt x="412455" y="99036"/>
                    <a:pt x="425155" y="103799"/>
                  </a:cubicBezTo>
                  <a:cubicBezTo>
                    <a:pt x="437855" y="108562"/>
                    <a:pt x="497122" y="140311"/>
                    <a:pt x="501355" y="138724"/>
                  </a:cubicBezTo>
                  <a:cubicBezTo>
                    <a:pt x="505588" y="137137"/>
                    <a:pt x="443676" y="97978"/>
                    <a:pt x="450555" y="94274"/>
                  </a:cubicBezTo>
                  <a:cubicBezTo>
                    <a:pt x="457434" y="90570"/>
                    <a:pt x="546334" y="121261"/>
                    <a:pt x="542630" y="116499"/>
                  </a:cubicBezTo>
                  <a:cubicBezTo>
                    <a:pt x="538926" y="111737"/>
                    <a:pt x="472780" y="84749"/>
                    <a:pt x="428330" y="65699"/>
                  </a:cubicBezTo>
                  <a:cubicBezTo>
                    <a:pt x="383880" y="46649"/>
                    <a:pt x="327788" y="10666"/>
                    <a:pt x="275930" y="2199"/>
                  </a:cubicBezTo>
                  <a:cubicBezTo>
                    <a:pt x="224072" y="-6268"/>
                    <a:pt x="125117" y="12253"/>
                    <a:pt x="117180" y="14899"/>
                  </a:cubicBezTo>
                  <a:cubicBezTo>
                    <a:pt x="109243" y="17545"/>
                    <a:pt x="252647" y="10666"/>
                    <a:pt x="228305" y="18074"/>
                  </a:cubicBezTo>
                  <a:cubicBezTo>
                    <a:pt x="203963" y="25482"/>
                    <a:pt x="-28341" y="60407"/>
                    <a:pt x="2880" y="625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BF050055-DD08-1EC7-A998-5A336EC89DAF}"/>
                </a:ext>
              </a:extLst>
            </p:cNvPr>
            <p:cNvSpPr/>
            <p:nvPr/>
          </p:nvSpPr>
          <p:spPr>
            <a:xfrm>
              <a:off x="7104086" y="2768554"/>
              <a:ext cx="300075" cy="197888"/>
            </a:xfrm>
            <a:custGeom>
              <a:avLst/>
              <a:gdLst>
                <a:gd name="connsiteX0" fmla="*/ 300014 w 300075"/>
                <a:gd name="connsiteY0" fmla="*/ 46 h 197888"/>
                <a:gd name="connsiteX1" fmla="*/ 119039 w 300075"/>
                <a:gd name="connsiteY1" fmla="*/ 85771 h 197888"/>
                <a:gd name="connsiteX2" fmla="*/ 173014 w 300075"/>
                <a:gd name="connsiteY2" fmla="*/ 76246 h 197888"/>
                <a:gd name="connsiteX3" fmla="*/ 153964 w 300075"/>
                <a:gd name="connsiteY3" fmla="*/ 111171 h 197888"/>
                <a:gd name="connsiteX4" fmla="*/ 157139 w 300075"/>
                <a:gd name="connsiteY4" fmla="*/ 114346 h 197888"/>
                <a:gd name="connsiteX5" fmla="*/ 138089 w 300075"/>
                <a:gd name="connsiteY5" fmla="*/ 104821 h 197888"/>
                <a:gd name="connsiteX6" fmla="*/ 1564 w 300075"/>
                <a:gd name="connsiteY6" fmla="*/ 196896 h 197888"/>
                <a:gd name="connsiteX7" fmla="*/ 65064 w 300075"/>
                <a:gd name="connsiteY7" fmla="*/ 146096 h 197888"/>
                <a:gd name="connsiteX8" fmla="*/ 80939 w 300075"/>
                <a:gd name="connsiteY8" fmla="*/ 31796 h 197888"/>
                <a:gd name="connsiteX9" fmla="*/ 33314 w 300075"/>
                <a:gd name="connsiteY9" fmla="*/ 123871 h 197888"/>
                <a:gd name="connsiteX10" fmla="*/ 134914 w 300075"/>
                <a:gd name="connsiteY10" fmla="*/ 22271 h 197888"/>
                <a:gd name="connsiteX11" fmla="*/ 96814 w 300075"/>
                <a:gd name="connsiteY11" fmla="*/ 73071 h 197888"/>
                <a:gd name="connsiteX12" fmla="*/ 300014 w 300075"/>
                <a:gd name="connsiteY12" fmla="*/ 46 h 19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0075" h="197888">
                  <a:moveTo>
                    <a:pt x="300014" y="46"/>
                  </a:moveTo>
                  <a:cubicBezTo>
                    <a:pt x="303718" y="2163"/>
                    <a:pt x="140206" y="73071"/>
                    <a:pt x="119039" y="85771"/>
                  </a:cubicBezTo>
                  <a:cubicBezTo>
                    <a:pt x="97872" y="98471"/>
                    <a:pt x="167193" y="72013"/>
                    <a:pt x="173014" y="76246"/>
                  </a:cubicBezTo>
                  <a:cubicBezTo>
                    <a:pt x="178835" y="80479"/>
                    <a:pt x="156610" y="104821"/>
                    <a:pt x="153964" y="111171"/>
                  </a:cubicBezTo>
                  <a:cubicBezTo>
                    <a:pt x="151318" y="117521"/>
                    <a:pt x="157139" y="114346"/>
                    <a:pt x="157139" y="114346"/>
                  </a:cubicBezTo>
                  <a:cubicBezTo>
                    <a:pt x="154493" y="113288"/>
                    <a:pt x="164018" y="91063"/>
                    <a:pt x="138089" y="104821"/>
                  </a:cubicBezTo>
                  <a:cubicBezTo>
                    <a:pt x="112160" y="118579"/>
                    <a:pt x="13735" y="190017"/>
                    <a:pt x="1564" y="196896"/>
                  </a:cubicBezTo>
                  <a:cubicBezTo>
                    <a:pt x="-10607" y="203775"/>
                    <a:pt x="51835" y="173613"/>
                    <a:pt x="65064" y="146096"/>
                  </a:cubicBezTo>
                  <a:cubicBezTo>
                    <a:pt x="78293" y="118579"/>
                    <a:pt x="86231" y="35500"/>
                    <a:pt x="80939" y="31796"/>
                  </a:cubicBezTo>
                  <a:cubicBezTo>
                    <a:pt x="75647" y="28092"/>
                    <a:pt x="24318" y="125458"/>
                    <a:pt x="33314" y="123871"/>
                  </a:cubicBezTo>
                  <a:cubicBezTo>
                    <a:pt x="42310" y="122284"/>
                    <a:pt x="124331" y="30738"/>
                    <a:pt x="134914" y="22271"/>
                  </a:cubicBezTo>
                  <a:cubicBezTo>
                    <a:pt x="145497" y="13804"/>
                    <a:pt x="73002" y="77304"/>
                    <a:pt x="96814" y="73071"/>
                  </a:cubicBezTo>
                  <a:cubicBezTo>
                    <a:pt x="120626" y="68838"/>
                    <a:pt x="296310" y="-2071"/>
                    <a:pt x="300014" y="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FC24938E-FF38-C580-44D7-16D14E6B65B8}"/>
                </a:ext>
              </a:extLst>
            </p:cNvPr>
            <p:cNvSpPr/>
            <p:nvPr/>
          </p:nvSpPr>
          <p:spPr>
            <a:xfrm>
              <a:off x="7965953" y="2438394"/>
              <a:ext cx="479571" cy="249152"/>
            </a:xfrm>
            <a:custGeom>
              <a:avLst/>
              <a:gdLst>
                <a:gd name="connsiteX0" fmla="*/ 122 w 479571"/>
                <a:gd name="connsiteY0" fmla="*/ 79381 h 249152"/>
                <a:gd name="connsiteX1" fmla="*/ 257297 w 479571"/>
                <a:gd name="connsiteY1" fmla="*/ 247656 h 249152"/>
                <a:gd name="connsiteX2" fmla="*/ 228722 w 479571"/>
                <a:gd name="connsiteY2" fmla="*/ 165106 h 249152"/>
                <a:gd name="connsiteX3" fmla="*/ 304922 w 479571"/>
                <a:gd name="connsiteY3" fmla="*/ 222256 h 249152"/>
                <a:gd name="connsiteX4" fmla="*/ 374772 w 479571"/>
                <a:gd name="connsiteY4" fmla="*/ 161931 h 249152"/>
                <a:gd name="connsiteX5" fmla="*/ 479547 w 479571"/>
                <a:gd name="connsiteY5" fmla="*/ 161931 h 249152"/>
                <a:gd name="connsiteX6" fmla="*/ 365247 w 479571"/>
                <a:gd name="connsiteY6" fmla="*/ 142881 h 249152"/>
                <a:gd name="connsiteX7" fmla="*/ 228722 w 479571"/>
                <a:gd name="connsiteY7" fmla="*/ 155581 h 249152"/>
                <a:gd name="connsiteX8" fmla="*/ 346197 w 479571"/>
                <a:gd name="connsiteY8" fmla="*/ 6 h 249152"/>
                <a:gd name="connsiteX9" fmla="*/ 222372 w 479571"/>
                <a:gd name="connsiteY9" fmla="*/ 149231 h 249152"/>
                <a:gd name="connsiteX10" fmla="*/ 209672 w 479571"/>
                <a:gd name="connsiteY10" fmla="*/ 158756 h 249152"/>
                <a:gd name="connsiteX11" fmla="*/ 152522 w 479571"/>
                <a:gd name="connsiteY11" fmla="*/ 107956 h 249152"/>
                <a:gd name="connsiteX12" fmla="*/ 222372 w 479571"/>
                <a:gd name="connsiteY12" fmla="*/ 203206 h 249152"/>
                <a:gd name="connsiteX13" fmla="*/ 122 w 479571"/>
                <a:gd name="connsiteY13" fmla="*/ 79381 h 24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9571" h="249152">
                  <a:moveTo>
                    <a:pt x="122" y="79381"/>
                  </a:moveTo>
                  <a:cubicBezTo>
                    <a:pt x="5943" y="86789"/>
                    <a:pt x="219197" y="233369"/>
                    <a:pt x="257297" y="247656"/>
                  </a:cubicBezTo>
                  <a:cubicBezTo>
                    <a:pt x="295397" y="261943"/>
                    <a:pt x="220785" y="169339"/>
                    <a:pt x="228722" y="165106"/>
                  </a:cubicBezTo>
                  <a:cubicBezTo>
                    <a:pt x="236659" y="160873"/>
                    <a:pt x="280580" y="222785"/>
                    <a:pt x="304922" y="222256"/>
                  </a:cubicBezTo>
                  <a:cubicBezTo>
                    <a:pt x="329264" y="221727"/>
                    <a:pt x="345668" y="171985"/>
                    <a:pt x="374772" y="161931"/>
                  </a:cubicBezTo>
                  <a:cubicBezTo>
                    <a:pt x="403876" y="151877"/>
                    <a:pt x="481134" y="165106"/>
                    <a:pt x="479547" y="161931"/>
                  </a:cubicBezTo>
                  <a:cubicBezTo>
                    <a:pt x="477960" y="158756"/>
                    <a:pt x="407051" y="143939"/>
                    <a:pt x="365247" y="142881"/>
                  </a:cubicBezTo>
                  <a:cubicBezTo>
                    <a:pt x="323443" y="141823"/>
                    <a:pt x="231897" y="179394"/>
                    <a:pt x="228722" y="155581"/>
                  </a:cubicBezTo>
                  <a:cubicBezTo>
                    <a:pt x="225547" y="131769"/>
                    <a:pt x="347255" y="1064"/>
                    <a:pt x="346197" y="6"/>
                  </a:cubicBezTo>
                  <a:cubicBezTo>
                    <a:pt x="345139" y="-1052"/>
                    <a:pt x="245126" y="122773"/>
                    <a:pt x="222372" y="149231"/>
                  </a:cubicBezTo>
                  <a:cubicBezTo>
                    <a:pt x="199618" y="175689"/>
                    <a:pt x="221314" y="165635"/>
                    <a:pt x="209672" y="158756"/>
                  </a:cubicBezTo>
                  <a:cubicBezTo>
                    <a:pt x="198030" y="151877"/>
                    <a:pt x="150405" y="100548"/>
                    <a:pt x="152522" y="107956"/>
                  </a:cubicBezTo>
                  <a:cubicBezTo>
                    <a:pt x="154639" y="115364"/>
                    <a:pt x="246714" y="201619"/>
                    <a:pt x="222372" y="203206"/>
                  </a:cubicBezTo>
                  <a:cubicBezTo>
                    <a:pt x="198030" y="204794"/>
                    <a:pt x="-5699" y="71973"/>
                    <a:pt x="122" y="79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494FF41A-AF99-6A4E-A37C-42DBFFF9404F}"/>
                </a:ext>
              </a:extLst>
            </p:cNvPr>
            <p:cNvSpPr/>
            <p:nvPr/>
          </p:nvSpPr>
          <p:spPr>
            <a:xfrm>
              <a:off x="8072997" y="2631467"/>
              <a:ext cx="709242" cy="708003"/>
            </a:xfrm>
            <a:custGeom>
              <a:avLst/>
              <a:gdLst>
                <a:gd name="connsiteX0" fmla="*/ 4203 w 709242"/>
                <a:gd name="connsiteY0" fmla="*/ 6958 h 708003"/>
                <a:gd name="connsiteX1" fmla="*/ 318528 w 709242"/>
                <a:gd name="connsiteY1" fmla="*/ 410183 h 708003"/>
                <a:gd name="connsiteX2" fmla="*/ 255028 w 709242"/>
                <a:gd name="connsiteY2" fmla="*/ 337158 h 708003"/>
                <a:gd name="connsiteX3" fmla="*/ 356628 w 709242"/>
                <a:gd name="connsiteY3" fmla="*/ 473683 h 708003"/>
                <a:gd name="connsiteX4" fmla="*/ 375678 w 709242"/>
                <a:gd name="connsiteY4" fmla="*/ 508608 h 708003"/>
                <a:gd name="connsiteX5" fmla="*/ 356628 w 709242"/>
                <a:gd name="connsiteY5" fmla="*/ 511783 h 708003"/>
                <a:gd name="connsiteX6" fmla="*/ 455053 w 709242"/>
                <a:gd name="connsiteY6" fmla="*/ 683233 h 708003"/>
                <a:gd name="connsiteX7" fmla="*/ 366153 w 709242"/>
                <a:gd name="connsiteY7" fmla="*/ 549883 h 708003"/>
                <a:gd name="connsiteX8" fmla="*/ 239153 w 709242"/>
                <a:gd name="connsiteY8" fmla="*/ 645133 h 708003"/>
                <a:gd name="connsiteX9" fmla="*/ 404253 w 709242"/>
                <a:gd name="connsiteY9" fmla="*/ 610208 h 708003"/>
                <a:gd name="connsiteX10" fmla="*/ 464578 w 709242"/>
                <a:gd name="connsiteY10" fmla="*/ 705458 h 708003"/>
                <a:gd name="connsiteX11" fmla="*/ 486803 w 709242"/>
                <a:gd name="connsiteY11" fmla="*/ 489558 h 708003"/>
                <a:gd name="connsiteX12" fmla="*/ 670953 w 709242"/>
                <a:gd name="connsiteY12" fmla="*/ 340333 h 708003"/>
                <a:gd name="connsiteX13" fmla="*/ 477278 w 709242"/>
                <a:gd name="connsiteY13" fmla="*/ 521308 h 708003"/>
                <a:gd name="connsiteX14" fmla="*/ 709053 w 709242"/>
                <a:gd name="connsiteY14" fmla="*/ 486383 h 708003"/>
                <a:gd name="connsiteX15" fmla="*/ 512203 w 709242"/>
                <a:gd name="connsiteY15" fmla="*/ 524483 h 708003"/>
                <a:gd name="connsiteX16" fmla="*/ 270903 w 709242"/>
                <a:gd name="connsiteY16" fmla="*/ 375258 h 708003"/>
                <a:gd name="connsiteX17" fmla="*/ 318528 w 709242"/>
                <a:gd name="connsiteY17" fmla="*/ 333983 h 708003"/>
                <a:gd name="connsiteX18" fmla="*/ 182003 w 709242"/>
                <a:gd name="connsiteY18" fmla="*/ 162533 h 708003"/>
                <a:gd name="connsiteX19" fmla="*/ 255028 w 709242"/>
                <a:gd name="connsiteY19" fmla="*/ 165708 h 708003"/>
                <a:gd name="connsiteX20" fmla="*/ 143903 w 709242"/>
                <a:gd name="connsiteY20" fmla="*/ 156183 h 708003"/>
                <a:gd name="connsiteX21" fmla="*/ 4203 w 709242"/>
                <a:gd name="connsiteY21" fmla="*/ 6958 h 70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9242" h="708003">
                  <a:moveTo>
                    <a:pt x="4203" y="6958"/>
                  </a:moveTo>
                  <a:cubicBezTo>
                    <a:pt x="33307" y="49291"/>
                    <a:pt x="276724" y="355150"/>
                    <a:pt x="318528" y="410183"/>
                  </a:cubicBezTo>
                  <a:cubicBezTo>
                    <a:pt x="360332" y="465216"/>
                    <a:pt x="248678" y="326575"/>
                    <a:pt x="255028" y="337158"/>
                  </a:cubicBezTo>
                  <a:cubicBezTo>
                    <a:pt x="261378" y="347741"/>
                    <a:pt x="336520" y="445108"/>
                    <a:pt x="356628" y="473683"/>
                  </a:cubicBezTo>
                  <a:cubicBezTo>
                    <a:pt x="376736" y="502258"/>
                    <a:pt x="375678" y="502258"/>
                    <a:pt x="375678" y="508608"/>
                  </a:cubicBezTo>
                  <a:cubicBezTo>
                    <a:pt x="375678" y="514958"/>
                    <a:pt x="343399" y="482679"/>
                    <a:pt x="356628" y="511783"/>
                  </a:cubicBezTo>
                  <a:cubicBezTo>
                    <a:pt x="369857" y="540887"/>
                    <a:pt x="453466" y="676883"/>
                    <a:pt x="455053" y="683233"/>
                  </a:cubicBezTo>
                  <a:cubicBezTo>
                    <a:pt x="456641" y="689583"/>
                    <a:pt x="402136" y="556233"/>
                    <a:pt x="366153" y="549883"/>
                  </a:cubicBezTo>
                  <a:cubicBezTo>
                    <a:pt x="330170" y="543533"/>
                    <a:pt x="232803" y="635079"/>
                    <a:pt x="239153" y="645133"/>
                  </a:cubicBezTo>
                  <a:cubicBezTo>
                    <a:pt x="245503" y="655187"/>
                    <a:pt x="366682" y="600154"/>
                    <a:pt x="404253" y="610208"/>
                  </a:cubicBezTo>
                  <a:cubicBezTo>
                    <a:pt x="441824" y="620262"/>
                    <a:pt x="450820" y="725566"/>
                    <a:pt x="464578" y="705458"/>
                  </a:cubicBezTo>
                  <a:cubicBezTo>
                    <a:pt x="478336" y="685350"/>
                    <a:pt x="452407" y="550412"/>
                    <a:pt x="486803" y="489558"/>
                  </a:cubicBezTo>
                  <a:cubicBezTo>
                    <a:pt x="521199" y="428704"/>
                    <a:pt x="672540" y="335041"/>
                    <a:pt x="670953" y="340333"/>
                  </a:cubicBezTo>
                  <a:cubicBezTo>
                    <a:pt x="669366" y="345625"/>
                    <a:pt x="470928" y="496966"/>
                    <a:pt x="477278" y="521308"/>
                  </a:cubicBezTo>
                  <a:cubicBezTo>
                    <a:pt x="483628" y="545650"/>
                    <a:pt x="703232" y="485854"/>
                    <a:pt x="709053" y="486383"/>
                  </a:cubicBezTo>
                  <a:cubicBezTo>
                    <a:pt x="714874" y="486912"/>
                    <a:pt x="585228" y="543004"/>
                    <a:pt x="512203" y="524483"/>
                  </a:cubicBezTo>
                  <a:cubicBezTo>
                    <a:pt x="439178" y="505962"/>
                    <a:pt x="303182" y="407008"/>
                    <a:pt x="270903" y="375258"/>
                  </a:cubicBezTo>
                  <a:cubicBezTo>
                    <a:pt x="238624" y="343508"/>
                    <a:pt x="333345" y="369437"/>
                    <a:pt x="318528" y="333983"/>
                  </a:cubicBezTo>
                  <a:cubicBezTo>
                    <a:pt x="303711" y="298529"/>
                    <a:pt x="192586" y="190579"/>
                    <a:pt x="182003" y="162533"/>
                  </a:cubicBezTo>
                  <a:cubicBezTo>
                    <a:pt x="171420" y="134487"/>
                    <a:pt x="261378" y="166766"/>
                    <a:pt x="255028" y="165708"/>
                  </a:cubicBezTo>
                  <a:cubicBezTo>
                    <a:pt x="248678" y="164650"/>
                    <a:pt x="182532" y="184229"/>
                    <a:pt x="143903" y="156183"/>
                  </a:cubicBezTo>
                  <a:cubicBezTo>
                    <a:pt x="105274" y="128137"/>
                    <a:pt x="-24901" y="-35375"/>
                    <a:pt x="4203" y="69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0CC1FF2A-4BD8-5AE5-7FA9-3CC9993AB412}"/>
                </a:ext>
              </a:extLst>
            </p:cNvPr>
            <p:cNvSpPr/>
            <p:nvPr/>
          </p:nvSpPr>
          <p:spPr>
            <a:xfrm>
              <a:off x="8598927" y="2956516"/>
              <a:ext cx="428251" cy="698944"/>
            </a:xfrm>
            <a:custGeom>
              <a:avLst/>
              <a:gdLst>
                <a:gd name="connsiteX0" fmla="*/ 424423 w 428251"/>
                <a:gd name="connsiteY0" fmla="*/ 8934 h 698944"/>
                <a:gd name="connsiteX1" fmla="*/ 18023 w 428251"/>
                <a:gd name="connsiteY1" fmla="*/ 599484 h 698944"/>
                <a:gd name="connsiteX2" fmla="*/ 84698 w 428251"/>
                <a:gd name="connsiteY2" fmla="*/ 567734 h 698944"/>
                <a:gd name="connsiteX3" fmla="*/ 205348 w 428251"/>
                <a:gd name="connsiteY3" fmla="*/ 697909 h 698944"/>
                <a:gd name="connsiteX4" fmla="*/ 148198 w 428251"/>
                <a:gd name="connsiteY4" fmla="*/ 485184 h 698944"/>
                <a:gd name="connsiteX5" fmla="*/ 354573 w 428251"/>
                <a:gd name="connsiteY5" fmla="*/ 202609 h 698944"/>
                <a:gd name="connsiteX6" fmla="*/ 145023 w 428251"/>
                <a:gd name="connsiteY6" fmla="*/ 412159 h 698944"/>
                <a:gd name="connsiteX7" fmla="*/ 256148 w 428251"/>
                <a:gd name="connsiteY7" fmla="*/ 250234 h 698944"/>
                <a:gd name="connsiteX8" fmla="*/ 224398 w 428251"/>
                <a:gd name="connsiteY8" fmla="*/ 243884 h 698944"/>
                <a:gd name="connsiteX9" fmla="*/ 424423 w 428251"/>
                <a:gd name="connsiteY9" fmla="*/ 8934 h 69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251" h="698944">
                  <a:moveTo>
                    <a:pt x="424423" y="8934"/>
                  </a:moveTo>
                  <a:cubicBezTo>
                    <a:pt x="390027" y="68201"/>
                    <a:pt x="74644" y="506351"/>
                    <a:pt x="18023" y="599484"/>
                  </a:cubicBezTo>
                  <a:cubicBezTo>
                    <a:pt x="-38598" y="692617"/>
                    <a:pt x="53477" y="551330"/>
                    <a:pt x="84698" y="567734"/>
                  </a:cubicBezTo>
                  <a:cubicBezTo>
                    <a:pt x="115919" y="584138"/>
                    <a:pt x="194765" y="711667"/>
                    <a:pt x="205348" y="697909"/>
                  </a:cubicBezTo>
                  <a:cubicBezTo>
                    <a:pt x="215931" y="684151"/>
                    <a:pt x="123327" y="567734"/>
                    <a:pt x="148198" y="485184"/>
                  </a:cubicBezTo>
                  <a:cubicBezTo>
                    <a:pt x="173069" y="402634"/>
                    <a:pt x="355102" y="214780"/>
                    <a:pt x="354573" y="202609"/>
                  </a:cubicBezTo>
                  <a:cubicBezTo>
                    <a:pt x="354044" y="190438"/>
                    <a:pt x="161427" y="404222"/>
                    <a:pt x="145023" y="412159"/>
                  </a:cubicBezTo>
                  <a:cubicBezTo>
                    <a:pt x="128619" y="420097"/>
                    <a:pt x="242919" y="278280"/>
                    <a:pt x="256148" y="250234"/>
                  </a:cubicBezTo>
                  <a:cubicBezTo>
                    <a:pt x="269377" y="222188"/>
                    <a:pt x="197940" y="284630"/>
                    <a:pt x="224398" y="243884"/>
                  </a:cubicBezTo>
                  <a:cubicBezTo>
                    <a:pt x="250856" y="203138"/>
                    <a:pt x="458819" y="-50333"/>
                    <a:pt x="424423" y="8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64310271-760F-1B7C-E7C8-8C44C2591760}"/>
                </a:ext>
              </a:extLst>
            </p:cNvPr>
            <p:cNvSpPr/>
            <p:nvPr/>
          </p:nvSpPr>
          <p:spPr>
            <a:xfrm>
              <a:off x="9175659" y="3276749"/>
              <a:ext cx="13275" cy="1118767"/>
            </a:xfrm>
            <a:custGeom>
              <a:avLst/>
              <a:gdLst>
                <a:gd name="connsiteX0" fmla="*/ 12791 w 13275"/>
                <a:gd name="connsiteY0" fmla="*/ 50651 h 1118767"/>
                <a:gd name="connsiteX1" fmla="*/ 9616 w 13275"/>
                <a:gd name="connsiteY1" fmla="*/ 1117451 h 1118767"/>
                <a:gd name="connsiteX2" fmla="*/ 91 w 13275"/>
                <a:gd name="connsiteY2" fmla="*/ 266551 h 1118767"/>
                <a:gd name="connsiteX3" fmla="*/ 12791 w 13275"/>
                <a:gd name="connsiteY3" fmla="*/ 50651 h 111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75" h="1118767">
                  <a:moveTo>
                    <a:pt x="12791" y="50651"/>
                  </a:moveTo>
                  <a:cubicBezTo>
                    <a:pt x="14378" y="192468"/>
                    <a:pt x="11733" y="1081468"/>
                    <a:pt x="9616" y="1117451"/>
                  </a:cubicBezTo>
                  <a:cubicBezTo>
                    <a:pt x="7499" y="1153434"/>
                    <a:pt x="-967" y="441176"/>
                    <a:pt x="91" y="266551"/>
                  </a:cubicBezTo>
                  <a:cubicBezTo>
                    <a:pt x="1149" y="91926"/>
                    <a:pt x="11204" y="-91166"/>
                    <a:pt x="12791" y="50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89380506-F393-9F9B-F897-69E7B595DF76}"/>
                </a:ext>
              </a:extLst>
            </p:cNvPr>
            <p:cNvSpPr/>
            <p:nvPr/>
          </p:nvSpPr>
          <p:spPr>
            <a:xfrm>
              <a:off x="7918101" y="4149620"/>
              <a:ext cx="994780" cy="761189"/>
            </a:xfrm>
            <a:custGeom>
              <a:avLst/>
              <a:gdLst>
                <a:gd name="connsiteX0" fmla="*/ 228949 w 994780"/>
                <a:gd name="connsiteY0" fmla="*/ 422380 h 761189"/>
                <a:gd name="connsiteX1" fmla="*/ 473424 w 994780"/>
                <a:gd name="connsiteY1" fmla="*/ 574780 h 761189"/>
                <a:gd name="connsiteX2" fmla="*/ 409924 w 994780"/>
                <a:gd name="connsiteY2" fmla="*/ 711305 h 761189"/>
                <a:gd name="connsiteX3" fmla="*/ 616299 w 994780"/>
                <a:gd name="connsiteY3" fmla="*/ 511280 h 761189"/>
                <a:gd name="connsiteX4" fmla="*/ 660749 w 994780"/>
                <a:gd name="connsiteY4" fmla="*/ 466830 h 761189"/>
                <a:gd name="connsiteX5" fmla="*/ 530574 w 994780"/>
                <a:gd name="connsiteY5" fmla="*/ 393805 h 761189"/>
                <a:gd name="connsiteX6" fmla="*/ 698849 w 994780"/>
                <a:gd name="connsiteY6" fmla="*/ 492230 h 761189"/>
                <a:gd name="connsiteX7" fmla="*/ 743299 w 994780"/>
                <a:gd name="connsiteY7" fmla="*/ 457305 h 761189"/>
                <a:gd name="connsiteX8" fmla="*/ 587724 w 994780"/>
                <a:gd name="connsiteY8" fmla="*/ 704955 h 761189"/>
                <a:gd name="connsiteX9" fmla="*/ 594074 w 994780"/>
                <a:gd name="connsiteY9" fmla="*/ 736705 h 761189"/>
                <a:gd name="connsiteX10" fmla="*/ 809974 w 994780"/>
                <a:gd name="connsiteY10" fmla="*/ 403330 h 761189"/>
                <a:gd name="connsiteX11" fmla="*/ 994124 w 994780"/>
                <a:gd name="connsiteY11" fmla="*/ 196955 h 761189"/>
                <a:gd name="connsiteX12" fmla="*/ 873474 w 994780"/>
                <a:gd name="connsiteY12" fmla="*/ 352530 h 761189"/>
                <a:gd name="connsiteX13" fmla="*/ 930624 w 994780"/>
                <a:gd name="connsiteY13" fmla="*/ 289030 h 761189"/>
                <a:gd name="connsiteX14" fmla="*/ 908399 w 994780"/>
                <a:gd name="connsiteY14" fmla="*/ 105 h 761189"/>
                <a:gd name="connsiteX15" fmla="*/ 854424 w 994780"/>
                <a:gd name="connsiteY15" fmla="*/ 323955 h 761189"/>
                <a:gd name="connsiteX16" fmla="*/ 689324 w 994780"/>
                <a:gd name="connsiteY16" fmla="*/ 489055 h 761189"/>
                <a:gd name="connsiteX17" fmla="*/ 552799 w 994780"/>
                <a:gd name="connsiteY17" fmla="*/ 438255 h 761189"/>
                <a:gd name="connsiteX18" fmla="*/ 505174 w 994780"/>
                <a:gd name="connsiteY18" fmla="*/ 647805 h 761189"/>
                <a:gd name="connsiteX19" fmla="*/ 381349 w 994780"/>
                <a:gd name="connsiteY19" fmla="*/ 603355 h 761189"/>
                <a:gd name="connsiteX20" fmla="*/ 349 w 994780"/>
                <a:gd name="connsiteY20" fmla="*/ 425555 h 761189"/>
                <a:gd name="connsiteX21" fmla="*/ 454374 w 994780"/>
                <a:gd name="connsiteY21" fmla="*/ 606530 h 761189"/>
                <a:gd name="connsiteX22" fmla="*/ 282924 w 994780"/>
                <a:gd name="connsiteY22" fmla="*/ 412855 h 761189"/>
                <a:gd name="connsiteX23" fmla="*/ 228949 w 994780"/>
                <a:gd name="connsiteY23" fmla="*/ 422380 h 76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4780" h="761189">
                  <a:moveTo>
                    <a:pt x="228949" y="422380"/>
                  </a:moveTo>
                  <a:cubicBezTo>
                    <a:pt x="260699" y="449367"/>
                    <a:pt x="443262" y="526626"/>
                    <a:pt x="473424" y="574780"/>
                  </a:cubicBezTo>
                  <a:cubicBezTo>
                    <a:pt x="503587" y="622934"/>
                    <a:pt x="386112" y="721888"/>
                    <a:pt x="409924" y="711305"/>
                  </a:cubicBezTo>
                  <a:cubicBezTo>
                    <a:pt x="433736" y="700722"/>
                    <a:pt x="574495" y="552026"/>
                    <a:pt x="616299" y="511280"/>
                  </a:cubicBezTo>
                  <a:cubicBezTo>
                    <a:pt x="658103" y="470534"/>
                    <a:pt x="675036" y="486409"/>
                    <a:pt x="660749" y="466830"/>
                  </a:cubicBezTo>
                  <a:cubicBezTo>
                    <a:pt x="646462" y="447251"/>
                    <a:pt x="524224" y="389572"/>
                    <a:pt x="530574" y="393805"/>
                  </a:cubicBezTo>
                  <a:cubicBezTo>
                    <a:pt x="536924" y="398038"/>
                    <a:pt x="663395" y="481647"/>
                    <a:pt x="698849" y="492230"/>
                  </a:cubicBezTo>
                  <a:cubicBezTo>
                    <a:pt x="734303" y="502813"/>
                    <a:pt x="761820" y="421851"/>
                    <a:pt x="743299" y="457305"/>
                  </a:cubicBezTo>
                  <a:cubicBezTo>
                    <a:pt x="724778" y="492759"/>
                    <a:pt x="612595" y="658388"/>
                    <a:pt x="587724" y="704955"/>
                  </a:cubicBezTo>
                  <a:cubicBezTo>
                    <a:pt x="562853" y="751522"/>
                    <a:pt x="557032" y="786976"/>
                    <a:pt x="594074" y="736705"/>
                  </a:cubicBezTo>
                  <a:cubicBezTo>
                    <a:pt x="631116" y="686434"/>
                    <a:pt x="743299" y="493288"/>
                    <a:pt x="809974" y="403330"/>
                  </a:cubicBezTo>
                  <a:cubicBezTo>
                    <a:pt x="876649" y="313372"/>
                    <a:pt x="983541" y="205422"/>
                    <a:pt x="994124" y="196955"/>
                  </a:cubicBezTo>
                  <a:cubicBezTo>
                    <a:pt x="1004707" y="188488"/>
                    <a:pt x="884057" y="337184"/>
                    <a:pt x="873474" y="352530"/>
                  </a:cubicBezTo>
                  <a:cubicBezTo>
                    <a:pt x="862891" y="367876"/>
                    <a:pt x="924803" y="347767"/>
                    <a:pt x="930624" y="289030"/>
                  </a:cubicBezTo>
                  <a:cubicBezTo>
                    <a:pt x="936445" y="230292"/>
                    <a:pt x="921099" y="-5716"/>
                    <a:pt x="908399" y="105"/>
                  </a:cubicBezTo>
                  <a:cubicBezTo>
                    <a:pt x="895699" y="5926"/>
                    <a:pt x="890936" y="242463"/>
                    <a:pt x="854424" y="323955"/>
                  </a:cubicBezTo>
                  <a:cubicBezTo>
                    <a:pt x="817912" y="405447"/>
                    <a:pt x="739595" y="470005"/>
                    <a:pt x="689324" y="489055"/>
                  </a:cubicBezTo>
                  <a:cubicBezTo>
                    <a:pt x="639053" y="508105"/>
                    <a:pt x="583491" y="411797"/>
                    <a:pt x="552799" y="438255"/>
                  </a:cubicBezTo>
                  <a:cubicBezTo>
                    <a:pt x="522107" y="464713"/>
                    <a:pt x="533749" y="620288"/>
                    <a:pt x="505174" y="647805"/>
                  </a:cubicBezTo>
                  <a:cubicBezTo>
                    <a:pt x="476599" y="675322"/>
                    <a:pt x="465486" y="640397"/>
                    <a:pt x="381349" y="603355"/>
                  </a:cubicBezTo>
                  <a:cubicBezTo>
                    <a:pt x="297212" y="566313"/>
                    <a:pt x="-11822" y="425026"/>
                    <a:pt x="349" y="425555"/>
                  </a:cubicBezTo>
                  <a:cubicBezTo>
                    <a:pt x="12520" y="426084"/>
                    <a:pt x="407278" y="608647"/>
                    <a:pt x="454374" y="606530"/>
                  </a:cubicBezTo>
                  <a:cubicBezTo>
                    <a:pt x="501470" y="604413"/>
                    <a:pt x="320495" y="441959"/>
                    <a:pt x="282924" y="412855"/>
                  </a:cubicBezTo>
                  <a:cubicBezTo>
                    <a:pt x="245353" y="383751"/>
                    <a:pt x="197199" y="395393"/>
                    <a:pt x="228949" y="422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AE1B57D0-22E4-9D06-5E85-4246F281AF75}"/>
                </a:ext>
              </a:extLst>
            </p:cNvPr>
            <p:cNvSpPr/>
            <p:nvPr/>
          </p:nvSpPr>
          <p:spPr>
            <a:xfrm>
              <a:off x="7416666" y="2358907"/>
              <a:ext cx="451976" cy="479543"/>
            </a:xfrm>
            <a:custGeom>
              <a:avLst/>
              <a:gdLst>
                <a:gd name="connsiteX0" fmla="*/ 270009 w 451976"/>
                <a:gd name="connsiteY0" fmla="*/ 101718 h 479543"/>
                <a:gd name="connsiteX1" fmla="*/ 438284 w 451976"/>
                <a:gd name="connsiteY1" fmla="*/ 257293 h 479543"/>
                <a:gd name="connsiteX2" fmla="*/ 384309 w 451976"/>
                <a:gd name="connsiteY2" fmla="*/ 362068 h 479543"/>
                <a:gd name="connsiteX3" fmla="*/ 444634 w 451976"/>
                <a:gd name="connsiteY3" fmla="*/ 358893 h 479543"/>
                <a:gd name="connsiteX4" fmla="*/ 431934 w 451976"/>
                <a:gd name="connsiteY4" fmla="*/ 479543 h 479543"/>
                <a:gd name="connsiteX5" fmla="*/ 377959 w 451976"/>
                <a:gd name="connsiteY5" fmla="*/ 358893 h 479543"/>
                <a:gd name="connsiteX6" fmla="*/ 314459 w 451976"/>
                <a:gd name="connsiteY6" fmla="*/ 333493 h 479543"/>
                <a:gd name="connsiteX7" fmla="*/ 134 w 451976"/>
                <a:gd name="connsiteY7" fmla="*/ 266818 h 479543"/>
                <a:gd name="connsiteX8" fmla="*/ 355734 w 451976"/>
                <a:gd name="connsiteY8" fmla="*/ 263643 h 479543"/>
                <a:gd name="connsiteX9" fmla="*/ 38234 w 451976"/>
                <a:gd name="connsiteY9" fmla="*/ 219193 h 479543"/>
                <a:gd name="connsiteX10" fmla="*/ 400184 w 451976"/>
                <a:gd name="connsiteY10" fmla="*/ 260468 h 479543"/>
                <a:gd name="connsiteX11" fmla="*/ 346209 w 451976"/>
                <a:gd name="connsiteY11" fmla="*/ 260468 h 479543"/>
                <a:gd name="connsiteX12" fmla="*/ 374784 w 451976"/>
                <a:gd name="connsiteY12" fmla="*/ 317618 h 479543"/>
                <a:gd name="connsiteX13" fmla="*/ 422409 w 451976"/>
                <a:gd name="connsiteY13" fmla="*/ 216018 h 479543"/>
                <a:gd name="connsiteX14" fmla="*/ 416059 w 451976"/>
                <a:gd name="connsiteY14" fmla="*/ 171568 h 479543"/>
                <a:gd name="connsiteX15" fmla="*/ 450984 w 451976"/>
                <a:gd name="connsiteY15" fmla="*/ 118 h 479543"/>
                <a:gd name="connsiteX16" fmla="*/ 428759 w 451976"/>
                <a:gd name="connsiteY16" fmla="*/ 200143 h 479543"/>
                <a:gd name="connsiteX17" fmla="*/ 270009 w 451976"/>
                <a:gd name="connsiteY17" fmla="*/ 101718 h 47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976" h="479543">
                  <a:moveTo>
                    <a:pt x="270009" y="101718"/>
                  </a:moveTo>
                  <a:cubicBezTo>
                    <a:pt x="271597" y="111243"/>
                    <a:pt x="419234" y="213901"/>
                    <a:pt x="438284" y="257293"/>
                  </a:cubicBezTo>
                  <a:cubicBezTo>
                    <a:pt x="457334" y="300685"/>
                    <a:pt x="383251" y="345135"/>
                    <a:pt x="384309" y="362068"/>
                  </a:cubicBezTo>
                  <a:cubicBezTo>
                    <a:pt x="385367" y="379001"/>
                    <a:pt x="436696" y="339314"/>
                    <a:pt x="444634" y="358893"/>
                  </a:cubicBezTo>
                  <a:cubicBezTo>
                    <a:pt x="452572" y="378472"/>
                    <a:pt x="443046" y="479543"/>
                    <a:pt x="431934" y="479543"/>
                  </a:cubicBezTo>
                  <a:cubicBezTo>
                    <a:pt x="420822" y="479543"/>
                    <a:pt x="397538" y="383235"/>
                    <a:pt x="377959" y="358893"/>
                  </a:cubicBezTo>
                  <a:cubicBezTo>
                    <a:pt x="358380" y="334551"/>
                    <a:pt x="377430" y="348839"/>
                    <a:pt x="314459" y="333493"/>
                  </a:cubicBezTo>
                  <a:cubicBezTo>
                    <a:pt x="251488" y="318147"/>
                    <a:pt x="-6745" y="278460"/>
                    <a:pt x="134" y="266818"/>
                  </a:cubicBezTo>
                  <a:cubicBezTo>
                    <a:pt x="7013" y="255176"/>
                    <a:pt x="349384" y="271580"/>
                    <a:pt x="355734" y="263643"/>
                  </a:cubicBezTo>
                  <a:cubicBezTo>
                    <a:pt x="362084" y="255706"/>
                    <a:pt x="30826" y="219722"/>
                    <a:pt x="38234" y="219193"/>
                  </a:cubicBezTo>
                  <a:cubicBezTo>
                    <a:pt x="45642" y="218664"/>
                    <a:pt x="348855" y="253589"/>
                    <a:pt x="400184" y="260468"/>
                  </a:cubicBezTo>
                  <a:cubicBezTo>
                    <a:pt x="451513" y="267347"/>
                    <a:pt x="350442" y="250943"/>
                    <a:pt x="346209" y="260468"/>
                  </a:cubicBezTo>
                  <a:cubicBezTo>
                    <a:pt x="341976" y="269993"/>
                    <a:pt x="362084" y="325026"/>
                    <a:pt x="374784" y="317618"/>
                  </a:cubicBezTo>
                  <a:cubicBezTo>
                    <a:pt x="387484" y="310210"/>
                    <a:pt x="415530" y="240360"/>
                    <a:pt x="422409" y="216018"/>
                  </a:cubicBezTo>
                  <a:cubicBezTo>
                    <a:pt x="429288" y="191676"/>
                    <a:pt x="411297" y="207551"/>
                    <a:pt x="416059" y="171568"/>
                  </a:cubicBezTo>
                  <a:cubicBezTo>
                    <a:pt x="420821" y="135585"/>
                    <a:pt x="448867" y="-4644"/>
                    <a:pt x="450984" y="118"/>
                  </a:cubicBezTo>
                  <a:cubicBezTo>
                    <a:pt x="453101" y="4880"/>
                    <a:pt x="454159" y="181093"/>
                    <a:pt x="428759" y="200143"/>
                  </a:cubicBezTo>
                  <a:cubicBezTo>
                    <a:pt x="403359" y="219193"/>
                    <a:pt x="268421" y="92193"/>
                    <a:pt x="270009" y="1017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378A4D42-9E32-445A-8555-E92813F7EF59}"/>
                </a:ext>
              </a:extLst>
            </p:cNvPr>
            <p:cNvSpPr/>
            <p:nvPr/>
          </p:nvSpPr>
          <p:spPr>
            <a:xfrm>
              <a:off x="8027341" y="2500696"/>
              <a:ext cx="707106" cy="165542"/>
            </a:xfrm>
            <a:custGeom>
              <a:avLst/>
              <a:gdLst>
                <a:gd name="connsiteX0" fmla="*/ 2234 w 707106"/>
                <a:gd name="connsiteY0" fmla="*/ 32954 h 165542"/>
                <a:gd name="connsiteX1" fmla="*/ 421334 w 707106"/>
                <a:gd name="connsiteY1" fmla="*/ 64704 h 165542"/>
                <a:gd name="connsiteX2" fmla="*/ 322909 w 707106"/>
                <a:gd name="connsiteY2" fmla="*/ 1204 h 165542"/>
                <a:gd name="connsiteX3" fmla="*/ 707084 w 707106"/>
                <a:gd name="connsiteY3" fmla="*/ 131379 h 165542"/>
                <a:gd name="connsiteX4" fmla="*/ 303859 w 707106"/>
                <a:gd name="connsiteY4" fmla="*/ 74229 h 165542"/>
                <a:gd name="connsiteX5" fmla="*/ 424509 w 707106"/>
                <a:gd name="connsiteY5" fmla="*/ 153604 h 165542"/>
                <a:gd name="connsiteX6" fmla="*/ 199084 w 707106"/>
                <a:gd name="connsiteY6" fmla="*/ 153604 h 165542"/>
                <a:gd name="connsiteX7" fmla="*/ 265759 w 707106"/>
                <a:gd name="connsiteY7" fmla="*/ 163129 h 165542"/>
                <a:gd name="connsiteX8" fmla="*/ 116534 w 707106"/>
                <a:gd name="connsiteY8" fmla="*/ 102804 h 165542"/>
                <a:gd name="connsiteX9" fmla="*/ 249884 w 707106"/>
                <a:gd name="connsiteY9" fmla="*/ 109154 h 165542"/>
                <a:gd name="connsiteX10" fmla="*/ 2234 w 707106"/>
                <a:gd name="connsiteY10" fmla="*/ 32954 h 16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7106" h="165542">
                  <a:moveTo>
                    <a:pt x="2234" y="32954"/>
                  </a:moveTo>
                  <a:cubicBezTo>
                    <a:pt x="30809" y="25546"/>
                    <a:pt x="367888" y="69996"/>
                    <a:pt x="421334" y="64704"/>
                  </a:cubicBezTo>
                  <a:cubicBezTo>
                    <a:pt x="474780" y="59412"/>
                    <a:pt x="275284" y="-9908"/>
                    <a:pt x="322909" y="1204"/>
                  </a:cubicBezTo>
                  <a:cubicBezTo>
                    <a:pt x="370534" y="12316"/>
                    <a:pt x="710259" y="119208"/>
                    <a:pt x="707084" y="131379"/>
                  </a:cubicBezTo>
                  <a:cubicBezTo>
                    <a:pt x="703909" y="143550"/>
                    <a:pt x="350955" y="70525"/>
                    <a:pt x="303859" y="74229"/>
                  </a:cubicBezTo>
                  <a:cubicBezTo>
                    <a:pt x="256763" y="77933"/>
                    <a:pt x="441972" y="140375"/>
                    <a:pt x="424509" y="153604"/>
                  </a:cubicBezTo>
                  <a:cubicBezTo>
                    <a:pt x="407047" y="166833"/>
                    <a:pt x="225542" y="152017"/>
                    <a:pt x="199084" y="153604"/>
                  </a:cubicBezTo>
                  <a:cubicBezTo>
                    <a:pt x="172626" y="155192"/>
                    <a:pt x="279517" y="171596"/>
                    <a:pt x="265759" y="163129"/>
                  </a:cubicBezTo>
                  <a:cubicBezTo>
                    <a:pt x="252001" y="154662"/>
                    <a:pt x="119180" y="111800"/>
                    <a:pt x="116534" y="102804"/>
                  </a:cubicBezTo>
                  <a:cubicBezTo>
                    <a:pt x="113888" y="93808"/>
                    <a:pt x="271580" y="121854"/>
                    <a:pt x="249884" y="109154"/>
                  </a:cubicBezTo>
                  <a:cubicBezTo>
                    <a:pt x="228188" y="96454"/>
                    <a:pt x="-26341" y="40362"/>
                    <a:pt x="2234" y="329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F5AAA8C0-3E0C-86A1-CFA4-B26CD0EED2DF}"/>
                </a:ext>
              </a:extLst>
            </p:cNvPr>
            <p:cNvSpPr/>
            <p:nvPr/>
          </p:nvSpPr>
          <p:spPr>
            <a:xfrm>
              <a:off x="8323886" y="3431777"/>
              <a:ext cx="610628" cy="806908"/>
            </a:xfrm>
            <a:custGeom>
              <a:avLst/>
              <a:gdLst>
                <a:gd name="connsiteX0" fmla="*/ 964 w 610628"/>
                <a:gd name="connsiteY0" fmla="*/ 3573 h 806908"/>
                <a:gd name="connsiteX1" fmla="*/ 451814 w 610628"/>
                <a:gd name="connsiteY1" fmla="*/ 422673 h 806908"/>
                <a:gd name="connsiteX2" fmla="*/ 293064 w 610628"/>
                <a:gd name="connsiteY2" fmla="*/ 317898 h 806908"/>
                <a:gd name="connsiteX3" fmla="*/ 467689 w 610628"/>
                <a:gd name="connsiteY3" fmla="*/ 562373 h 806908"/>
                <a:gd name="connsiteX4" fmla="*/ 451814 w 610628"/>
                <a:gd name="connsiteY4" fmla="*/ 492523 h 806908"/>
                <a:gd name="connsiteX5" fmla="*/ 610564 w 610628"/>
                <a:gd name="connsiteY5" fmla="*/ 806848 h 806908"/>
                <a:gd name="connsiteX6" fmla="*/ 467689 w 610628"/>
                <a:gd name="connsiteY6" fmla="*/ 463948 h 806908"/>
                <a:gd name="connsiteX7" fmla="*/ 213689 w 610628"/>
                <a:gd name="connsiteY7" fmla="*/ 92473 h 806908"/>
                <a:gd name="connsiteX8" fmla="*/ 327989 w 610628"/>
                <a:gd name="connsiteY8" fmla="*/ 213123 h 806908"/>
                <a:gd name="connsiteX9" fmla="*/ 964 w 610628"/>
                <a:gd name="connsiteY9" fmla="*/ 3573 h 806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0628" h="806908">
                  <a:moveTo>
                    <a:pt x="964" y="3573"/>
                  </a:moveTo>
                  <a:cubicBezTo>
                    <a:pt x="21602" y="38498"/>
                    <a:pt x="403131" y="370286"/>
                    <a:pt x="451814" y="422673"/>
                  </a:cubicBezTo>
                  <a:cubicBezTo>
                    <a:pt x="500497" y="475060"/>
                    <a:pt x="290418" y="294615"/>
                    <a:pt x="293064" y="317898"/>
                  </a:cubicBezTo>
                  <a:cubicBezTo>
                    <a:pt x="295710" y="341181"/>
                    <a:pt x="441231" y="533269"/>
                    <a:pt x="467689" y="562373"/>
                  </a:cubicBezTo>
                  <a:cubicBezTo>
                    <a:pt x="494147" y="591477"/>
                    <a:pt x="428002" y="451777"/>
                    <a:pt x="451814" y="492523"/>
                  </a:cubicBezTo>
                  <a:cubicBezTo>
                    <a:pt x="475626" y="533269"/>
                    <a:pt x="607918" y="811610"/>
                    <a:pt x="610564" y="806848"/>
                  </a:cubicBezTo>
                  <a:cubicBezTo>
                    <a:pt x="613210" y="802086"/>
                    <a:pt x="533835" y="583010"/>
                    <a:pt x="467689" y="463948"/>
                  </a:cubicBezTo>
                  <a:cubicBezTo>
                    <a:pt x="401543" y="344886"/>
                    <a:pt x="236972" y="134277"/>
                    <a:pt x="213689" y="92473"/>
                  </a:cubicBezTo>
                  <a:cubicBezTo>
                    <a:pt x="190406" y="50669"/>
                    <a:pt x="358681" y="225294"/>
                    <a:pt x="327989" y="213123"/>
                  </a:cubicBezTo>
                  <a:cubicBezTo>
                    <a:pt x="297297" y="200952"/>
                    <a:pt x="-19674" y="-31352"/>
                    <a:pt x="964" y="3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円/楕円 1118">
              <a:extLst>
                <a:ext uri="{FF2B5EF4-FFF2-40B4-BE49-F238E27FC236}">
                  <a16:creationId xmlns:a16="http://schemas.microsoft.com/office/drawing/2014/main" id="{82BE4255-6C47-FDF4-1AF8-556421680EF2}"/>
                </a:ext>
              </a:extLst>
            </p:cNvPr>
            <p:cNvSpPr/>
            <p:nvPr/>
          </p:nvSpPr>
          <p:spPr>
            <a:xfrm>
              <a:off x="7318457" y="2812187"/>
              <a:ext cx="62679" cy="62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円/楕円 1119">
              <a:extLst>
                <a:ext uri="{FF2B5EF4-FFF2-40B4-BE49-F238E27FC236}">
                  <a16:creationId xmlns:a16="http://schemas.microsoft.com/office/drawing/2014/main" id="{7756BB27-9B92-7752-244D-0B0D13E122A9}"/>
                </a:ext>
              </a:extLst>
            </p:cNvPr>
            <p:cNvSpPr/>
            <p:nvPr/>
          </p:nvSpPr>
          <p:spPr>
            <a:xfrm>
              <a:off x="8550624" y="2747834"/>
              <a:ext cx="62679" cy="626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2CFA5423-87F7-D3FA-C170-96ECE224889E}"/>
                </a:ext>
              </a:extLst>
            </p:cNvPr>
            <p:cNvSpPr/>
            <p:nvPr/>
          </p:nvSpPr>
          <p:spPr>
            <a:xfrm>
              <a:off x="7161449" y="1407181"/>
              <a:ext cx="1433676" cy="592634"/>
            </a:xfrm>
            <a:custGeom>
              <a:avLst/>
              <a:gdLst>
                <a:gd name="connsiteX0" fmla="*/ 37210 w 1433676"/>
                <a:gd name="connsiteY0" fmla="*/ 188537 h 592634"/>
                <a:gd name="connsiteX1" fmla="*/ 1377433 w 1433676"/>
                <a:gd name="connsiteY1" fmla="*/ 152678 h 592634"/>
                <a:gd name="connsiteX2" fmla="*/ 1117457 w 1433676"/>
                <a:gd name="connsiteY2" fmla="*/ 161643 h 592634"/>
                <a:gd name="connsiteX3" fmla="*/ 521304 w 1433676"/>
                <a:gd name="connsiteY3" fmla="*/ 278184 h 592634"/>
                <a:gd name="connsiteX4" fmla="*/ 261327 w 1433676"/>
                <a:gd name="connsiteY4" fmla="*/ 591948 h 592634"/>
                <a:gd name="connsiteX5" fmla="*/ 566127 w 1433676"/>
                <a:gd name="connsiteY5" fmla="*/ 184054 h 592634"/>
                <a:gd name="connsiteX6" fmla="*/ 879892 w 1433676"/>
                <a:gd name="connsiteY6" fmla="*/ 278 h 592634"/>
                <a:gd name="connsiteX7" fmla="*/ 718527 w 1433676"/>
                <a:gd name="connsiteY7" fmla="*/ 219913 h 592634"/>
                <a:gd name="connsiteX8" fmla="*/ 476480 w 1433676"/>
                <a:gd name="connsiteY8" fmla="*/ 188537 h 592634"/>
                <a:gd name="connsiteX9" fmla="*/ 77551 w 1433676"/>
                <a:gd name="connsiteY9" fmla="*/ 318525 h 592634"/>
                <a:gd name="connsiteX10" fmla="*/ 346492 w 1433676"/>
                <a:gd name="connsiteY10" fmla="*/ 210948 h 592634"/>
                <a:gd name="connsiteX11" fmla="*/ 37210 w 1433676"/>
                <a:gd name="connsiteY11" fmla="*/ 188537 h 59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3676" h="592634">
                  <a:moveTo>
                    <a:pt x="37210" y="188537"/>
                  </a:moveTo>
                  <a:cubicBezTo>
                    <a:pt x="209034" y="178825"/>
                    <a:pt x="1197392" y="157160"/>
                    <a:pt x="1377433" y="152678"/>
                  </a:cubicBezTo>
                  <a:cubicBezTo>
                    <a:pt x="1557474" y="148196"/>
                    <a:pt x="1260145" y="140725"/>
                    <a:pt x="1117457" y="161643"/>
                  </a:cubicBezTo>
                  <a:cubicBezTo>
                    <a:pt x="974769" y="182561"/>
                    <a:pt x="663992" y="206467"/>
                    <a:pt x="521304" y="278184"/>
                  </a:cubicBezTo>
                  <a:cubicBezTo>
                    <a:pt x="378616" y="349902"/>
                    <a:pt x="253857" y="607636"/>
                    <a:pt x="261327" y="591948"/>
                  </a:cubicBezTo>
                  <a:cubicBezTo>
                    <a:pt x="268798" y="576260"/>
                    <a:pt x="463033" y="282666"/>
                    <a:pt x="566127" y="184054"/>
                  </a:cubicBezTo>
                  <a:cubicBezTo>
                    <a:pt x="669221" y="85442"/>
                    <a:pt x="854492" y="-5699"/>
                    <a:pt x="879892" y="278"/>
                  </a:cubicBezTo>
                  <a:cubicBezTo>
                    <a:pt x="905292" y="6255"/>
                    <a:pt x="785762" y="188537"/>
                    <a:pt x="718527" y="219913"/>
                  </a:cubicBezTo>
                  <a:cubicBezTo>
                    <a:pt x="651292" y="251289"/>
                    <a:pt x="583309" y="172102"/>
                    <a:pt x="476480" y="188537"/>
                  </a:cubicBezTo>
                  <a:cubicBezTo>
                    <a:pt x="369651" y="204972"/>
                    <a:pt x="99216" y="314790"/>
                    <a:pt x="77551" y="318525"/>
                  </a:cubicBezTo>
                  <a:cubicBezTo>
                    <a:pt x="55886" y="322260"/>
                    <a:pt x="348733" y="233360"/>
                    <a:pt x="346492" y="210948"/>
                  </a:cubicBezTo>
                  <a:cubicBezTo>
                    <a:pt x="344251" y="188536"/>
                    <a:pt x="-134614" y="198249"/>
                    <a:pt x="37210" y="1885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25AEC827-0D9D-280E-F48C-3C2A2ECB016E}"/>
                </a:ext>
              </a:extLst>
            </p:cNvPr>
            <p:cNvSpPr/>
            <p:nvPr/>
          </p:nvSpPr>
          <p:spPr>
            <a:xfrm>
              <a:off x="7065943" y="2070846"/>
              <a:ext cx="491963" cy="399239"/>
            </a:xfrm>
            <a:custGeom>
              <a:avLst/>
              <a:gdLst>
                <a:gd name="connsiteX0" fmla="*/ 2728 w 491963"/>
                <a:gd name="connsiteY0" fmla="*/ 1 h 399239"/>
                <a:gd name="connsiteX1" fmla="*/ 419586 w 491963"/>
                <a:gd name="connsiteY1" fmla="*/ 295836 h 399239"/>
                <a:gd name="connsiteX2" fmla="*/ 244775 w 491963"/>
                <a:gd name="connsiteY2" fmla="*/ 107578 h 399239"/>
                <a:gd name="connsiteX3" fmla="*/ 491304 w 491963"/>
                <a:gd name="connsiteY3" fmla="*/ 394448 h 399239"/>
                <a:gd name="connsiteX4" fmla="*/ 312010 w 491963"/>
                <a:gd name="connsiteY4" fmla="*/ 282389 h 399239"/>
                <a:gd name="connsiteX5" fmla="*/ 155128 w 491963"/>
                <a:gd name="connsiteY5" fmla="*/ 219636 h 399239"/>
                <a:gd name="connsiteX6" fmla="*/ 235810 w 491963"/>
                <a:gd name="connsiteY6" fmla="*/ 291354 h 399239"/>
                <a:gd name="connsiteX7" fmla="*/ 2728 w 491963"/>
                <a:gd name="connsiteY7" fmla="*/ 1 h 3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963" h="399239">
                  <a:moveTo>
                    <a:pt x="2728" y="1"/>
                  </a:moveTo>
                  <a:cubicBezTo>
                    <a:pt x="33357" y="748"/>
                    <a:pt x="379245" y="277907"/>
                    <a:pt x="419586" y="295836"/>
                  </a:cubicBezTo>
                  <a:cubicBezTo>
                    <a:pt x="459927" y="313765"/>
                    <a:pt x="232822" y="91143"/>
                    <a:pt x="244775" y="107578"/>
                  </a:cubicBezTo>
                  <a:cubicBezTo>
                    <a:pt x="256728" y="124013"/>
                    <a:pt x="480098" y="365313"/>
                    <a:pt x="491304" y="394448"/>
                  </a:cubicBezTo>
                  <a:cubicBezTo>
                    <a:pt x="502510" y="423583"/>
                    <a:pt x="368039" y="311524"/>
                    <a:pt x="312010" y="282389"/>
                  </a:cubicBezTo>
                  <a:cubicBezTo>
                    <a:pt x="255981" y="253254"/>
                    <a:pt x="167828" y="218142"/>
                    <a:pt x="155128" y="219636"/>
                  </a:cubicBezTo>
                  <a:cubicBezTo>
                    <a:pt x="142428" y="221130"/>
                    <a:pt x="262704" y="333189"/>
                    <a:pt x="235810" y="291354"/>
                  </a:cubicBezTo>
                  <a:cubicBezTo>
                    <a:pt x="208916" y="249519"/>
                    <a:pt x="-27901" y="-746"/>
                    <a:pt x="2728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05CE6086-C2D5-D7E7-04A4-3218DD80B6A5}"/>
                </a:ext>
              </a:extLst>
            </p:cNvPr>
            <p:cNvSpPr/>
            <p:nvPr/>
          </p:nvSpPr>
          <p:spPr>
            <a:xfrm>
              <a:off x="8182052" y="1375944"/>
              <a:ext cx="1367285" cy="1399936"/>
            </a:xfrm>
            <a:custGeom>
              <a:avLst/>
              <a:gdLst>
                <a:gd name="connsiteX0" fmla="*/ 7207 w 1367285"/>
                <a:gd name="connsiteY0" fmla="*/ 242185 h 1399936"/>
                <a:gd name="connsiteX1" fmla="*/ 1082972 w 1367285"/>
                <a:gd name="connsiteY1" fmla="*/ 179432 h 1399936"/>
                <a:gd name="connsiteX2" fmla="*/ 822995 w 1367285"/>
                <a:gd name="connsiteY2" fmla="*/ 148056 h 1399936"/>
                <a:gd name="connsiteX3" fmla="*/ 728866 w 1367285"/>
                <a:gd name="connsiteY3" fmla="*/ 9103 h 1399936"/>
                <a:gd name="connsiteX4" fmla="*/ 885748 w 1367285"/>
                <a:gd name="connsiteY4" fmla="*/ 430444 h 1399936"/>
                <a:gd name="connsiteX5" fmla="*/ 1065042 w 1367285"/>
                <a:gd name="connsiteY5" fmla="*/ 968327 h 1399936"/>
                <a:gd name="connsiteX6" fmla="*/ 1024701 w 1367285"/>
                <a:gd name="connsiteY6" fmla="*/ 618703 h 1399936"/>
                <a:gd name="connsiteX7" fmla="*/ 1221924 w 1367285"/>
                <a:gd name="connsiteY7" fmla="*/ 1178997 h 1399936"/>
                <a:gd name="connsiteX8" fmla="*/ 1360877 w 1367285"/>
                <a:gd name="connsiteY8" fmla="*/ 1371738 h 1399936"/>
                <a:gd name="connsiteX9" fmla="*/ 1011254 w 1367285"/>
                <a:gd name="connsiteY9" fmla="*/ 614221 h 1399936"/>
                <a:gd name="connsiteX10" fmla="*/ 755760 w 1367285"/>
                <a:gd name="connsiteY10" fmla="*/ 94268 h 1399936"/>
                <a:gd name="connsiteX11" fmla="*/ 800583 w 1367285"/>
                <a:gd name="connsiteY11" fmla="*/ 255632 h 1399936"/>
                <a:gd name="connsiteX12" fmla="*/ 276148 w 1367285"/>
                <a:gd name="connsiteY12" fmla="*/ 138 h 1399936"/>
                <a:gd name="connsiteX13" fmla="*/ 598877 w 1367285"/>
                <a:gd name="connsiteY13" fmla="*/ 219774 h 1399936"/>
                <a:gd name="connsiteX14" fmla="*/ 7207 w 1367285"/>
                <a:gd name="connsiteY14" fmla="*/ 242185 h 1399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67285" h="1399936">
                  <a:moveTo>
                    <a:pt x="7207" y="242185"/>
                  </a:moveTo>
                  <a:cubicBezTo>
                    <a:pt x="87889" y="235461"/>
                    <a:pt x="947007" y="195120"/>
                    <a:pt x="1082972" y="179432"/>
                  </a:cubicBezTo>
                  <a:cubicBezTo>
                    <a:pt x="1218937" y="163744"/>
                    <a:pt x="882013" y="176444"/>
                    <a:pt x="822995" y="148056"/>
                  </a:cubicBezTo>
                  <a:cubicBezTo>
                    <a:pt x="763977" y="119668"/>
                    <a:pt x="718407" y="-37962"/>
                    <a:pt x="728866" y="9103"/>
                  </a:cubicBezTo>
                  <a:cubicBezTo>
                    <a:pt x="739325" y="56168"/>
                    <a:pt x="829719" y="270573"/>
                    <a:pt x="885748" y="430444"/>
                  </a:cubicBezTo>
                  <a:cubicBezTo>
                    <a:pt x="941777" y="590315"/>
                    <a:pt x="1041883" y="936951"/>
                    <a:pt x="1065042" y="968327"/>
                  </a:cubicBezTo>
                  <a:cubicBezTo>
                    <a:pt x="1088201" y="999704"/>
                    <a:pt x="998554" y="583591"/>
                    <a:pt x="1024701" y="618703"/>
                  </a:cubicBezTo>
                  <a:cubicBezTo>
                    <a:pt x="1050848" y="653815"/>
                    <a:pt x="1165895" y="1053491"/>
                    <a:pt x="1221924" y="1178997"/>
                  </a:cubicBezTo>
                  <a:cubicBezTo>
                    <a:pt x="1277953" y="1304503"/>
                    <a:pt x="1395989" y="1465867"/>
                    <a:pt x="1360877" y="1371738"/>
                  </a:cubicBezTo>
                  <a:cubicBezTo>
                    <a:pt x="1325765" y="1277609"/>
                    <a:pt x="1112107" y="827133"/>
                    <a:pt x="1011254" y="614221"/>
                  </a:cubicBezTo>
                  <a:cubicBezTo>
                    <a:pt x="910401" y="401309"/>
                    <a:pt x="790872" y="154033"/>
                    <a:pt x="755760" y="94268"/>
                  </a:cubicBezTo>
                  <a:cubicBezTo>
                    <a:pt x="720648" y="34503"/>
                    <a:pt x="880518" y="271320"/>
                    <a:pt x="800583" y="255632"/>
                  </a:cubicBezTo>
                  <a:cubicBezTo>
                    <a:pt x="720648" y="239944"/>
                    <a:pt x="309766" y="6114"/>
                    <a:pt x="276148" y="138"/>
                  </a:cubicBezTo>
                  <a:cubicBezTo>
                    <a:pt x="242530" y="-5838"/>
                    <a:pt x="648930" y="183915"/>
                    <a:pt x="598877" y="219774"/>
                  </a:cubicBezTo>
                  <a:cubicBezTo>
                    <a:pt x="548824" y="255633"/>
                    <a:pt x="-73475" y="248909"/>
                    <a:pt x="7207" y="242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142942DE-11C7-187E-84FB-A15A216F3538}"/>
                </a:ext>
              </a:extLst>
            </p:cNvPr>
            <p:cNvSpPr/>
            <p:nvPr/>
          </p:nvSpPr>
          <p:spPr>
            <a:xfrm>
              <a:off x="9595109" y="1604682"/>
              <a:ext cx="200948" cy="1926244"/>
            </a:xfrm>
            <a:custGeom>
              <a:avLst/>
              <a:gdLst>
                <a:gd name="connsiteX0" fmla="*/ 198832 w 200948"/>
                <a:gd name="connsiteY0" fmla="*/ 22412 h 1926244"/>
                <a:gd name="connsiteX1" fmla="*/ 6091 w 200948"/>
                <a:gd name="connsiteY1" fmla="*/ 1389530 h 1926244"/>
                <a:gd name="connsiteX2" fmla="*/ 46432 w 200948"/>
                <a:gd name="connsiteY2" fmla="*/ 1232647 h 1926244"/>
                <a:gd name="connsiteX3" fmla="*/ 28503 w 200948"/>
                <a:gd name="connsiteY3" fmla="*/ 1900518 h 1926244"/>
                <a:gd name="connsiteX4" fmla="*/ 113667 w 200948"/>
                <a:gd name="connsiteY4" fmla="*/ 192742 h 1926244"/>
                <a:gd name="connsiteX5" fmla="*/ 109185 w 200948"/>
                <a:gd name="connsiteY5" fmla="*/ 515471 h 1926244"/>
                <a:gd name="connsiteX6" fmla="*/ 198832 w 200948"/>
                <a:gd name="connsiteY6" fmla="*/ 22412 h 192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948" h="1926244">
                  <a:moveTo>
                    <a:pt x="198832" y="22412"/>
                  </a:moveTo>
                  <a:cubicBezTo>
                    <a:pt x="181650" y="168089"/>
                    <a:pt x="31491" y="1187824"/>
                    <a:pt x="6091" y="1389530"/>
                  </a:cubicBezTo>
                  <a:cubicBezTo>
                    <a:pt x="-19309" y="1591236"/>
                    <a:pt x="42697" y="1147482"/>
                    <a:pt x="46432" y="1232647"/>
                  </a:cubicBezTo>
                  <a:cubicBezTo>
                    <a:pt x="50167" y="1317812"/>
                    <a:pt x="17297" y="2073836"/>
                    <a:pt x="28503" y="1900518"/>
                  </a:cubicBezTo>
                  <a:cubicBezTo>
                    <a:pt x="39709" y="1727201"/>
                    <a:pt x="100220" y="423583"/>
                    <a:pt x="113667" y="192742"/>
                  </a:cubicBezTo>
                  <a:cubicBezTo>
                    <a:pt x="127114" y="-38099"/>
                    <a:pt x="94991" y="543112"/>
                    <a:pt x="109185" y="515471"/>
                  </a:cubicBezTo>
                  <a:cubicBezTo>
                    <a:pt x="123379" y="487830"/>
                    <a:pt x="216014" y="-123265"/>
                    <a:pt x="198832" y="224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FB4721E2-E8A4-2560-5D1A-7BCA9B7D8BDC}"/>
                </a:ext>
              </a:extLst>
            </p:cNvPr>
            <p:cNvSpPr/>
            <p:nvPr/>
          </p:nvSpPr>
          <p:spPr>
            <a:xfrm>
              <a:off x="9718095" y="2849127"/>
              <a:ext cx="470380" cy="1122099"/>
            </a:xfrm>
            <a:custGeom>
              <a:avLst/>
              <a:gdLst>
                <a:gd name="connsiteX0" fmla="*/ 165493 w 470380"/>
                <a:gd name="connsiteY0" fmla="*/ 1649 h 1122099"/>
                <a:gd name="connsiteX1" fmla="*/ 183423 w 470380"/>
                <a:gd name="connsiteY1" fmla="*/ 476779 h 1122099"/>
                <a:gd name="connsiteX2" fmla="*/ 98258 w 470380"/>
                <a:gd name="connsiteY2" fmla="*/ 956391 h 1122099"/>
                <a:gd name="connsiteX3" fmla="*/ 196870 w 470380"/>
                <a:gd name="connsiteY3" fmla="*/ 678485 h 1122099"/>
                <a:gd name="connsiteX4" fmla="*/ 4129 w 470380"/>
                <a:gd name="connsiteY4" fmla="*/ 1108791 h 1122099"/>
                <a:gd name="connsiteX5" fmla="*/ 98258 w 470380"/>
                <a:gd name="connsiteY5" fmla="*/ 992249 h 1122099"/>
                <a:gd name="connsiteX6" fmla="*/ 470293 w 470380"/>
                <a:gd name="connsiteY6" fmla="*/ 786061 h 1122099"/>
                <a:gd name="connsiteX7" fmla="*/ 62399 w 470380"/>
                <a:gd name="connsiteY7" fmla="*/ 1023626 h 1122099"/>
                <a:gd name="connsiteX8" fmla="*/ 304446 w 470380"/>
                <a:gd name="connsiteY8" fmla="*/ 682967 h 1122099"/>
                <a:gd name="connsiteX9" fmla="*/ 447881 w 470380"/>
                <a:gd name="connsiteY9" fmla="*/ 570908 h 1122099"/>
                <a:gd name="connsiteX10" fmla="*/ 273070 w 470380"/>
                <a:gd name="connsiteY10" fmla="*/ 189908 h 1122099"/>
                <a:gd name="connsiteX11" fmla="*/ 367199 w 470380"/>
                <a:gd name="connsiteY11" fmla="*/ 633661 h 1122099"/>
                <a:gd name="connsiteX12" fmla="*/ 196870 w 470380"/>
                <a:gd name="connsiteY12" fmla="*/ 696414 h 1122099"/>
                <a:gd name="connsiteX13" fmla="*/ 255140 w 470380"/>
                <a:gd name="connsiteY13" fmla="*/ 333344 h 1122099"/>
                <a:gd name="connsiteX14" fmla="*/ 165493 w 470380"/>
                <a:gd name="connsiteY14" fmla="*/ 1649 h 112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0380" h="1122099">
                  <a:moveTo>
                    <a:pt x="165493" y="1649"/>
                  </a:moveTo>
                  <a:cubicBezTo>
                    <a:pt x="153540" y="25555"/>
                    <a:pt x="194629" y="317655"/>
                    <a:pt x="183423" y="476779"/>
                  </a:cubicBezTo>
                  <a:cubicBezTo>
                    <a:pt x="172217" y="635903"/>
                    <a:pt x="96017" y="922773"/>
                    <a:pt x="98258" y="956391"/>
                  </a:cubicBezTo>
                  <a:cubicBezTo>
                    <a:pt x="100499" y="990009"/>
                    <a:pt x="212558" y="653085"/>
                    <a:pt x="196870" y="678485"/>
                  </a:cubicBezTo>
                  <a:cubicBezTo>
                    <a:pt x="181182" y="703885"/>
                    <a:pt x="20564" y="1056497"/>
                    <a:pt x="4129" y="1108791"/>
                  </a:cubicBezTo>
                  <a:cubicBezTo>
                    <a:pt x="-12306" y="1161085"/>
                    <a:pt x="20564" y="1046037"/>
                    <a:pt x="98258" y="992249"/>
                  </a:cubicBezTo>
                  <a:cubicBezTo>
                    <a:pt x="175952" y="938461"/>
                    <a:pt x="476269" y="780832"/>
                    <a:pt x="470293" y="786061"/>
                  </a:cubicBezTo>
                  <a:cubicBezTo>
                    <a:pt x="464317" y="791290"/>
                    <a:pt x="90040" y="1040808"/>
                    <a:pt x="62399" y="1023626"/>
                  </a:cubicBezTo>
                  <a:cubicBezTo>
                    <a:pt x="34758" y="1006444"/>
                    <a:pt x="240199" y="758420"/>
                    <a:pt x="304446" y="682967"/>
                  </a:cubicBezTo>
                  <a:cubicBezTo>
                    <a:pt x="368693" y="607514"/>
                    <a:pt x="453110" y="653085"/>
                    <a:pt x="447881" y="570908"/>
                  </a:cubicBezTo>
                  <a:cubicBezTo>
                    <a:pt x="442652" y="488732"/>
                    <a:pt x="286517" y="179449"/>
                    <a:pt x="273070" y="189908"/>
                  </a:cubicBezTo>
                  <a:cubicBezTo>
                    <a:pt x="259623" y="200367"/>
                    <a:pt x="379899" y="549243"/>
                    <a:pt x="367199" y="633661"/>
                  </a:cubicBezTo>
                  <a:cubicBezTo>
                    <a:pt x="354499" y="718079"/>
                    <a:pt x="215547" y="746467"/>
                    <a:pt x="196870" y="696414"/>
                  </a:cubicBezTo>
                  <a:cubicBezTo>
                    <a:pt x="178194" y="646361"/>
                    <a:pt x="265599" y="446897"/>
                    <a:pt x="255140" y="333344"/>
                  </a:cubicBezTo>
                  <a:cubicBezTo>
                    <a:pt x="244681" y="219791"/>
                    <a:pt x="177446" y="-22257"/>
                    <a:pt x="165493" y="16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E4DF2319-5BC4-B727-A7ED-E68F2B4A26EB}"/>
                </a:ext>
              </a:extLst>
            </p:cNvPr>
            <p:cNvSpPr/>
            <p:nvPr/>
          </p:nvSpPr>
          <p:spPr>
            <a:xfrm>
              <a:off x="10210546" y="2498872"/>
              <a:ext cx="157147" cy="1075864"/>
            </a:xfrm>
            <a:custGeom>
              <a:avLst/>
              <a:gdLst>
                <a:gd name="connsiteX0" fmla="*/ 254 w 157147"/>
                <a:gd name="connsiteY0" fmla="*/ 2281 h 1075864"/>
                <a:gd name="connsiteX1" fmla="*/ 67489 w 157147"/>
                <a:gd name="connsiteY1" fmla="*/ 1046669 h 1075864"/>
                <a:gd name="connsiteX2" fmla="*/ 94383 w 157147"/>
                <a:gd name="connsiteY2" fmla="*/ 773246 h 1075864"/>
                <a:gd name="connsiteX3" fmla="*/ 112313 w 157147"/>
                <a:gd name="connsiteY3" fmla="*/ 634293 h 1075864"/>
                <a:gd name="connsiteX4" fmla="*/ 157136 w 157147"/>
                <a:gd name="connsiteY4" fmla="*/ 840481 h 1075864"/>
                <a:gd name="connsiteX5" fmla="*/ 107830 w 157147"/>
                <a:gd name="connsiteY5" fmla="*/ 526716 h 1075864"/>
                <a:gd name="connsiteX6" fmla="*/ 94383 w 157147"/>
                <a:gd name="connsiteY6" fmla="*/ 759799 h 1075864"/>
                <a:gd name="connsiteX7" fmla="*/ 254 w 157147"/>
                <a:gd name="connsiteY7" fmla="*/ 2281 h 107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47" h="1075864">
                  <a:moveTo>
                    <a:pt x="254" y="2281"/>
                  </a:moveTo>
                  <a:cubicBezTo>
                    <a:pt x="-4228" y="50093"/>
                    <a:pt x="51801" y="918175"/>
                    <a:pt x="67489" y="1046669"/>
                  </a:cubicBezTo>
                  <a:cubicBezTo>
                    <a:pt x="83177" y="1175163"/>
                    <a:pt x="86912" y="841975"/>
                    <a:pt x="94383" y="773246"/>
                  </a:cubicBezTo>
                  <a:cubicBezTo>
                    <a:pt x="101854" y="704517"/>
                    <a:pt x="101854" y="623087"/>
                    <a:pt x="112313" y="634293"/>
                  </a:cubicBezTo>
                  <a:cubicBezTo>
                    <a:pt x="122772" y="645499"/>
                    <a:pt x="157883" y="858410"/>
                    <a:pt x="157136" y="840481"/>
                  </a:cubicBezTo>
                  <a:cubicBezTo>
                    <a:pt x="156389" y="822552"/>
                    <a:pt x="118289" y="540163"/>
                    <a:pt x="107830" y="526716"/>
                  </a:cubicBezTo>
                  <a:cubicBezTo>
                    <a:pt x="97371" y="513269"/>
                    <a:pt x="114553" y="846458"/>
                    <a:pt x="94383" y="759799"/>
                  </a:cubicBezTo>
                  <a:cubicBezTo>
                    <a:pt x="74213" y="673140"/>
                    <a:pt x="4736" y="-45531"/>
                    <a:pt x="254" y="22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377F33B9-BEAF-99F0-F00E-5F55DE506DD1}"/>
                </a:ext>
              </a:extLst>
            </p:cNvPr>
            <p:cNvSpPr/>
            <p:nvPr/>
          </p:nvSpPr>
          <p:spPr>
            <a:xfrm>
              <a:off x="6842503" y="3062351"/>
              <a:ext cx="217454" cy="1385666"/>
            </a:xfrm>
            <a:custGeom>
              <a:avLst/>
              <a:gdLst>
                <a:gd name="connsiteX0" fmla="*/ 6532 w 217454"/>
                <a:gd name="connsiteY0" fmla="*/ 39437 h 1385666"/>
                <a:gd name="connsiteX1" fmla="*/ 33426 w 217454"/>
                <a:gd name="connsiteY1" fmla="*/ 102190 h 1385666"/>
                <a:gd name="connsiteX2" fmla="*/ 154450 w 217454"/>
                <a:gd name="connsiteY2" fmla="*/ 859708 h 1385666"/>
                <a:gd name="connsiteX3" fmla="*/ 154450 w 217454"/>
                <a:gd name="connsiteY3" fmla="*/ 832814 h 1385666"/>
                <a:gd name="connsiteX4" fmla="*/ 217203 w 217454"/>
                <a:gd name="connsiteY4" fmla="*/ 1375178 h 1385666"/>
                <a:gd name="connsiteX5" fmla="*/ 127556 w 217454"/>
                <a:gd name="connsiteY5" fmla="*/ 277002 h 1385666"/>
                <a:gd name="connsiteX6" fmla="*/ 136521 w 217454"/>
                <a:gd name="connsiteY6" fmla="*/ 402508 h 1385666"/>
                <a:gd name="connsiteX7" fmla="*/ 6532 w 217454"/>
                <a:gd name="connsiteY7" fmla="*/ 39437 h 1385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7454" h="1385666">
                  <a:moveTo>
                    <a:pt x="6532" y="39437"/>
                  </a:moveTo>
                  <a:cubicBezTo>
                    <a:pt x="-10651" y="-10616"/>
                    <a:pt x="8773" y="-34522"/>
                    <a:pt x="33426" y="102190"/>
                  </a:cubicBezTo>
                  <a:cubicBezTo>
                    <a:pt x="58079" y="238902"/>
                    <a:pt x="134279" y="737937"/>
                    <a:pt x="154450" y="859708"/>
                  </a:cubicBezTo>
                  <a:cubicBezTo>
                    <a:pt x="174621" y="981479"/>
                    <a:pt x="143991" y="746902"/>
                    <a:pt x="154450" y="832814"/>
                  </a:cubicBezTo>
                  <a:cubicBezTo>
                    <a:pt x="164909" y="918726"/>
                    <a:pt x="221685" y="1467813"/>
                    <a:pt x="217203" y="1375178"/>
                  </a:cubicBezTo>
                  <a:cubicBezTo>
                    <a:pt x="212721" y="1282543"/>
                    <a:pt x="141003" y="439114"/>
                    <a:pt x="127556" y="277002"/>
                  </a:cubicBezTo>
                  <a:cubicBezTo>
                    <a:pt x="114109" y="114890"/>
                    <a:pt x="156692" y="448079"/>
                    <a:pt x="136521" y="402508"/>
                  </a:cubicBezTo>
                  <a:cubicBezTo>
                    <a:pt x="116350" y="356937"/>
                    <a:pt x="23715" y="89490"/>
                    <a:pt x="6532" y="39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FD035CC2-D5E2-62B5-C3AA-D723F356369B}"/>
                </a:ext>
              </a:extLst>
            </p:cNvPr>
            <p:cNvSpPr/>
            <p:nvPr/>
          </p:nvSpPr>
          <p:spPr>
            <a:xfrm>
              <a:off x="7064754" y="3689605"/>
              <a:ext cx="547491" cy="1678641"/>
            </a:xfrm>
            <a:custGeom>
              <a:avLst/>
              <a:gdLst>
                <a:gd name="connsiteX0" fmla="*/ 3917 w 547491"/>
                <a:gd name="connsiteY0" fmla="*/ 756889 h 1678641"/>
                <a:gd name="connsiteX1" fmla="*/ 268375 w 547491"/>
                <a:gd name="connsiteY1" fmla="*/ 1379936 h 1678641"/>
                <a:gd name="connsiteX2" fmla="*/ 183211 w 547491"/>
                <a:gd name="connsiteY2" fmla="*/ 1093066 h 1678641"/>
                <a:gd name="connsiteX3" fmla="*/ 420775 w 547491"/>
                <a:gd name="connsiteY3" fmla="*/ 1581642 h 1678641"/>
                <a:gd name="connsiteX4" fmla="*/ 371470 w 547491"/>
                <a:gd name="connsiteY4" fmla="*/ 1451654 h 1678641"/>
                <a:gd name="connsiteX5" fmla="*/ 546281 w 547491"/>
                <a:gd name="connsiteY5" fmla="*/ 1671289 h 1678641"/>
                <a:gd name="connsiteX6" fmla="*/ 268375 w 547491"/>
                <a:gd name="connsiteY6" fmla="*/ 1128924 h 1678641"/>
                <a:gd name="connsiteX7" fmla="*/ 452152 w 547491"/>
                <a:gd name="connsiteY7" fmla="*/ 1353042 h 1678641"/>
                <a:gd name="connsiteX8" fmla="*/ 272858 w 547491"/>
                <a:gd name="connsiteY8" fmla="*/ 1137889 h 1678641"/>
                <a:gd name="connsiteX9" fmla="*/ 281822 w 547491"/>
                <a:gd name="connsiteY9" fmla="*/ 1249948 h 1678641"/>
                <a:gd name="connsiteX10" fmla="*/ 115975 w 547491"/>
                <a:gd name="connsiteY10" fmla="*/ 931701 h 1678641"/>
                <a:gd name="connsiteX11" fmla="*/ 62187 w 547491"/>
                <a:gd name="connsiteY11" fmla="*/ 658277 h 1678641"/>
                <a:gd name="connsiteX12" fmla="*/ 17364 w 547491"/>
                <a:gd name="connsiteY12" fmla="*/ 3854 h 1678641"/>
                <a:gd name="connsiteX13" fmla="*/ 102528 w 547491"/>
                <a:gd name="connsiteY13" fmla="*/ 989971 h 1678641"/>
                <a:gd name="connsiteX14" fmla="*/ 3917 w 547491"/>
                <a:gd name="connsiteY14" fmla="*/ 756889 h 167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7491" h="1678641">
                  <a:moveTo>
                    <a:pt x="3917" y="756889"/>
                  </a:moveTo>
                  <a:cubicBezTo>
                    <a:pt x="31558" y="821883"/>
                    <a:pt x="238493" y="1323907"/>
                    <a:pt x="268375" y="1379936"/>
                  </a:cubicBezTo>
                  <a:cubicBezTo>
                    <a:pt x="298257" y="1435965"/>
                    <a:pt x="157811" y="1059448"/>
                    <a:pt x="183211" y="1093066"/>
                  </a:cubicBezTo>
                  <a:cubicBezTo>
                    <a:pt x="208611" y="1126684"/>
                    <a:pt x="389399" y="1521877"/>
                    <a:pt x="420775" y="1581642"/>
                  </a:cubicBezTo>
                  <a:cubicBezTo>
                    <a:pt x="452152" y="1641407"/>
                    <a:pt x="350552" y="1436713"/>
                    <a:pt x="371470" y="1451654"/>
                  </a:cubicBezTo>
                  <a:cubicBezTo>
                    <a:pt x="392388" y="1466595"/>
                    <a:pt x="563463" y="1725077"/>
                    <a:pt x="546281" y="1671289"/>
                  </a:cubicBezTo>
                  <a:cubicBezTo>
                    <a:pt x="529099" y="1617501"/>
                    <a:pt x="284063" y="1181965"/>
                    <a:pt x="268375" y="1128924"/>
                  </a:cubicBezTo>
                  <a:cubicBezTo>
                    <a:pt x="252687" y="1075883"/>
                    <a:pt x="451405" y="1351548"/>
                    <a:pt x="452152" y="1353042"/>
                  </a:cubicBezTo>
                  <a:cubicBezTo>
                    <a:pt x="452899" y="1354536"/>
                    <a:pt x="301246" y="1155071"/>
                    <a:pt x="272858" y="1137889"/>
                  </a:cubicBezTo>
                  <a:cubicBezTo>
                    <a:pt x="244470" y="1120707"/>
                    <a:pt x="307969" y="1284313"/>
                    <a:pt x="281822" y="1249948"/>
                  </a:cubicBezTo>
                  <a:cubicBezTo>
                    <a:pt x="255675" y="1215583"/>
                    <a:pt x="152581" y="1030313"/>
                    <a:pt x="115975" y="931701"/>
                  </a:cubicBezTo>
                  <a:cubicBezTo>
                    <a:pt x="79369" y="833089"/>
                    <a:pt x="78622" y="812918"/>
                    <a:pt x="62187" y="658277"/>
                  </a:cubicBezTo>
                  <a:cubicBezTo>
                    <a:pt x="45752" y="503636"/>
                    <a:pt x="10641" y="-51428"/>
                    <a:pt x="17364" y="3854"/>
                  </a:cubicBezTo>
                  <a:cubicBezTo>
                    <a:pt x="24087" y="59136"/>
                    <a:pt x="101034" y="859236"/>
                    <a:pt x="102528" y="989971"/>
                  </a:cubicBezTo>
                  <a:cubicBezTo>
                    <a:pt x="104022" y="1120706"/>
                    <a:pt x="-23724" y="691895"/>
                    <a:pt x="3917" y="756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FB77169D-B7BD-6080-AE5B-55D95B77C259}"/>
                </a:ext>
              </a:extLst>
            </p:cNvPr>
            <p:cNvSpPr/>
            <p:nvPr/>
          </p:nvSpPr>
          <p:spPr>
            <a:xfrm>
              <a:off x="7309201" y="4763373"/>
              <a:ext cx="1270857" cy="605312"/>
            </a:xfrm>
            <a:custGeom>
              <a:avLst/>
              <a:gdLst>
                <a:gd name="connsiteX0" fmla="*/ 9174 w 1270857"/>
                <a:gd name="connsiteY0" fmla="*/ 2302 h 605312"/>
                <a:gd name="connsiteX1" fmla="*/ 469549 w 1270857"/>
                <a:gd name="connsiteY1" fmla="*/ 475377 h 605312"/>
                <a:gd name="connsiteX2" fmla="*/ 263174 w 1270857"/>
                <a:gd name="connsiteY2" fmla="*/ 338852 h 605312"/>
                <a:gd name="connsiteX3" fmla="*/ 656874 w 1270857"/>
                <a:gd name="connsiteY3" fmla="*/ 503952 h 605312"/>
                <a:gd name="connsiteX4" fmla="*/ 485424 w 1270857"/>
                <a:gd name="connsiteY4" fmla="*/ 481727 h 605312"/>
                <a:gd name="connsiteX5" fmla="*/ 879124 w 1270857"/>
                <a:gd name="connsiteY5" fmla="*/ 481727 h 605312"/>
                <a:gd name="connsiteX6" fmla="*/ 920399 w 1270857"/>
                <a:gd name="connsiteY6" fmla="*/ 494427 h 605312"/>
                <a:gd name="connsiteX7" fmla="*/ 1269649 w 1270857"/>
                <a:gd name="connsiteY7" fmla="*/ 322977 h 605312"/>
                <a:gd name="connsiteX8" fmla="*/ 1012474 w 1270857"/>
                <a:gd name="connsiteY8" fmla="*/ 411877 h 605312"/>
                <a:gd name="connsiteX9" fmla="*/ 434624 w 1270857"/>
                <a:gd name="connsiteY9" fmla="*/ 516652 h 605312"/>
                <a:gd name="connsiteX10" fmla="*/ 383824 w 1270857"/>
                <a:gd name="connsiteY10" fmla="*/ 592852 h 605312"/>
                <a:gd name="connsiteX11" fmla="*/ 117124 w 1270857"/>
                <a:gd name="connsiteY11" fmla="*/ 243602 h 605312"/>
                <a:gd name="connsiteX12" fmla="*/ 158399 w 1270857"/>
                <a:gd name="connsiteY12" fmla="*/ 291227 h 605312"/>
                <a:gd name="connsiteX13" fmla="*/ 9174 w 1270857"/>
                <a:gd name="connsiteY13" fmla="*/ 2302 h 60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70857" h="605312">
                  <a:moveTo>
                    <a:pt x="9174" y="2302"/>
                  </a:moveTo>
                  <a:cubicBezTo>
                    <a:pt x="61032" y="32994"/>
                    <a:pt x="427216" y="419285"/>
                    <a:pt x="469549" y="475377"/>
                  </a:cubicBezTo>
                  <a:cubicBezTo>
                    <a:pt x="511882" y="531469"/>
                    <a:pt x="231953" y="334090"/>
                    <a:pt x="263174" y="338852"/>
                  </a:cubicBezTo>
                  <a:cubicBezTo>
                    <a:pt x="294395" y="343614"/>
                    <a:pt x="619832" y="480140"/>
                    <a:pt x="656874" y="503952"/>
                  </a:cubicBezTo>
                  <a:cubicBezTo>
                    <a:pt x="693916" y="527764"/>
                    <a:pt x="448382" y="485431"/>
                    <a:pt x="485424" y="481727"/>
                  </a:cubicBezTo>
                  <a:cubicBezTo>
                    <a:pt x="522466" y="478023"/>
                    <a:pt x="806628" y="479610"/>
                    <a:pt x="879124" y="481727"/>
                  </a:cubicBezTo>
                  <a:cubicBezTo>
                    <a:pt x="951620" y="483844"/>
                    <a:pt x="855311" y="520885"/>
                    <a:pt x="920399" y="494427"/>
                  </a:cubicBezTo>
                  <a:cubicBezTo>
                    <a:pt x="985487" y="467969"/>
                    <a:pt x="1254303" y="336735"/>
                    <a:pt x="1269649" y="322977"/>
                  </a:cubicBezTo>
                  <a:cubicBezTo>
                    <a:pt x="1284995" y="309219"/>
                    <a:pt x="1151645" y="379598"/>
                    <a:pt x="1012474" y="411877"/>
                  </a:cubicBezTo>
                  <a:cubicBezTo>
                    <a:pt x="873303" y="444156"/>
                    <a:pt x="539399" y="486490"/>
                    <a:pt x="434624" y="516652"/>
                  </a:cubicBezTo>
                  <a:cubicBezTo>
                    <a:pt x="329849" y="546814"/>
                    <a:pt x="436741" y="638360"/>
                    <a:pt x="383824" y="592852"/>
                  </a:cubicBezTo>
                  <a:cubicBezTo>
                    <a:pt x="330907" y="547344"/>
                    <a:pt x="154695" y="293873"/>
                    <a:pt x="117124" y="243602"/>
                  </a:cubicBezTo>
                  <a:cubicBezTo>
                    <a:pt x="79553" y="193331"/>
                    <a:pt x="175332" y="325094"/>
                    <a:pt x="158399" y="291227"/>
                  </a:cubicBezTo>
                  <a:cubicBezTo>
                    <a:pt x="141466" y="257360"/>
                    <a:pt x="-42684" y="-28390"/>
                    <a:pt x="9174" y="23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8EE6E081-BB89-62D2-1A0B-0DB418EFA748}"/>
                </a:ext>
              </a:extLst>
            </p:cNvPr>
            <p:cNvSpPr/>
            <p:nvPr/>
          </p:nvSpPr>
          <p:spPr>
            <a:xfrm>
              <a:off x="8224695" y="4248160"/>
              <a:ext cx="1405466" cy="1168407"/>
            </a:xfrm>
            <a:custGeom>
              <a:avLst/>
              <a:gdLst>
                <a:gd name="connsiteX0" fmla="*/ 1005030 w 1405466"/>
                <a:gd name="connsiteY0" fmla="*/ 123815 h 1168407"/>
                <a:gd name="connsiteX1" fmla="*/ 1112980 w 1405466"/>
                <a:gd name="connsiteY1" fmla="*/ 288915 h 1168407"/>
                <a:gd name="connsiteX2" fmla="*/ 938355 w 1405466"/>
                <a:gd name="connsiteY2" fmla="*/ 457190 h 1168407"/>
                <a:gd name="connsiteX3" fmla="*/ 1078055 w 1405466"/>
                <a:gd name="connsiteY3" fmla="*/ 434965 h 1168407"/>
                <a:gd name="connsiteX4" fmla="*/ 789130 w 1405466"/>
                <a:gd name="connsiteY4" fmla="*/ 752465 h 1168407"/>
                <a:gd name="connsiteX5" fmla="*/ 836755 w 1405466"/>
                <a:gd name="connsiteY5" fmla="*/ 739765 h 1168407"/>
                <a:gd name="connsiteX6" fmla="*/ 341455 w 1405466"/>
                <a:gd name="connsiteY6" fmla="*/ 1142990 h 1168407"/>
                <a:gd name="connsiteX7" fmla="*/ 427180 w 1405466"/>
                <a:gd name="connsiteY7" fmla="*/ 1117590 h 1168407"/>
                <a:gd name="connsiteX8" fmla="*/ 189055 w 1405466"/>
                <a:gd name="connsiteY8" fmla="*/ 1168390 h 1168407"/>
                <a:gd name="connsiteX9" fmla="*/ 112855 w 1405466"/>
                <a:gd name="connsiteY9" fmla="*/ 1111240 h 1168407"/>
                <a:gd name="connsiteX10" fmla="*/ 11255 w 1405466"/>
                <a:gd name="connsiteY10" fmla="*/ 1060440 h 1168407"/>
                <a:gd name="connsiteX11" fmla="*/ 401780 w 1405466"/>
                <a:gd name="connsiteY11" fmla="*/ 1069965 h 1168407"/>
                <a:gd name="connsiteX12" fmla="*/ 770080 w 1405466"/>
                <a:gd name="connsiteY12" fmla="*/ 768340 h 1168407"/>
                <a:gd name="connsiteX13" fmla="*/ 697055 w 1405466"/>
                <a:gd name="connsiteY13" fmla="*/ 742940 h 1168407"/>
                <a:gd name="connsiteX14" fmla="*/ 820880 w 1405466"/>
                <a:gd name="connsiteY14" fmla="*/ 495290 h 1168407"/>
                <a:gd name="connsiteX15" fmla="*/ 792305 w 1405466"/>
                <a:gd name="connsiteY15" fmla="*/ 692140 h 1168407"/>
                <a:gd name="connsiteX16" fmla="*/ 1398730 w 1405466"/>
                <a:gd name="connsiteY16" fmla="*/ 9515 h 1168407"/>
                <a:gd name="connsiteX17" fmla="*/ 1109805 w 1405466"/>
                <a:gd name="connsiteY17" fmla="*/ 282565 h 1168407"/>
                <a:gd name="connsiteX18" fmla="*/ 1005030 w 1405466"/>
                <a:gd name="connsiteY18" fmla="*/ 123815 h 116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05466" h="1168407">
                  <a:moveTo>
                    <a:pt x="1005030" y="123815"/>
                  </a:moveTo>
                  <a:cubicBezTo>
                    <a:pt x="1005559" y="124873"/>
                    <a:pt x="1124093" y="233352"/>
                    <a:pt x="1112980" y="288915"/>
                  </a:cubicBezTo>
                  <a:cubicBezTo>
                    <a:pt x="1101867" y="344478"/>
                    <a:pt x="944176" y="432848"/>
                    <a:pt x="938355" y="457190"/>
                  </a:cubicBezTo>
                  <a:cubicBezTo>
                    <a:pt x="932534" y="481532"/>
                    <a:pt x="1102926" y="385753"/>
                    <a:pt x="1078055" y="434965"/>
                  </a:cubicBezTo>
                  <a:cubicBezTo>
                    <a:pt x="1053184" y="484177"/>
                    <a:pt x="829347" y="701665"/>
                    <a:pt x="789130" y="752465"/>
                  </a:cubicBezTo>
                  <a:cubicBezTo>
                    <a:pt x="748913" y="803265"/>
                    <a:pt x="911367" y="674678"/>
                    <a:pt x="836755" y="739765"/>
                  </a:cubicBezTo>
                  <a:cubicBezTo>
                    <a:pt x="762142" y="804853"/>
                    <a:pt x="409718" y="1080019"/>
                    <a:pt x="341455" y="1142990"/>
                  </a:cubicBezTo>
                  <a:cubicBezTo>
                    <a:pt x="273192" y="1205961"/>
                    <a:pt x="452580" y="1113357"/>
                    <a:pt x="427180" y="1117590"/>
                  </a:cubicBezTo>
                  <a:cubicBezTo>
                    <a:pt x="401780" y="1121823"/>
                    <a:pt x="241442" y="1169448"/>
                    <a:pt x="189055" y="1168390"/>
                  </a:cubicBezTo>
                  <a:cubicBezTo>
                    <a:pt x="136668" y="1167332"/>
                    <a:pt x="142488" y="1129232"/>
                    <a:pt x="112855" y="1111240"/>
                  </a:cubicBezTo>
                  <a:cubicBezTo>
                    <a:pt x="83222" y="1093248"/>
                    <a:pt x="-36899" y="1067319"/>
                    <a:pt x="11255" y="1060440"/>
                  </a:cubicBezTo>
                  <a:cubicBezTo>
                    <a:pt x="59409" y="1053561"/>
                    <a:pt x="275309" y="1118648"/>
                    <a:pt x="401780" y="1069965"/>
                  </a:cubicBezTo>
                  <a:cubicBezTo>
                    <a:pt x="528251" y="1021282"/>
                    <a:pt x="720867" y="822844"/>
                    <a:pt x="770080" y="768340"/>
                  </a:cubicBezTo>
                  <a:cubicBezTo>
                    <a:pt x="819292" y="713836"/>
                    <a:pt x="688588" y="788448"/>
                    <a:pt x="697055" y="742940"/>
                  </a:cubicBezTo>
                  <a:cubicBezTo>
                    <a:pt x="705522" y="697432"/>
                    <a:pt x="805005" y="503757"/>
                    <a:pt x="820880" y="495290"/>
                  </a:cubicBezTo>
                  <a:cubicBezTo>
                    <a:pt x="836755" y="486823"/>
                    <a:pt x="695997" y="773103"/>
                    <a:pt x="792305" y="692140"/>
                  </a:cubicBezTo>
                  <a:cubicBezTo>
                    <a:pt x="888613" y="611178"/>
                    <a:pt x="1345813" y="77777"/>
                    <a:pt x="1398730" y="9515"/>
                  </a:cubicBezTo>
                  <a:cubicBezTo>
                    <a:pt x="1451647" y="-58747"/>
                    <a:pt x="1177538" y="261928"/>
                    <a:pt x="1109805" y="282565"/>
                  </a:cubicBezTo>
                  <a:cubicBezTo>
                    <a:pt x="1042072" y="303202"/>
                    <a:pt x="1004501" y="122757"/>
                    <a:pt x="1005030" y="1238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EF3247F8-D0D7-D3AB-5D84-38F22A4F7BF8}"/>
                </a:ext>
              </a:extLst>
            </p:cNvPr>
            <p:cNvSpPr/>
            <p:nvPr/>
          </p:nvSpPr>
          <p:spPr>
            <a:xfrm>
              <a:off x="8627879" y="4170785"/>
              <a:ext cx="1062093" cy="1270106"/>
            </a:xfrm>
            <a:custGeom>
              <a:avLst/>
              <a:gdLst>
                <a:gd name="connsiteX0" fmla="*/ 1059046 w 1062093"/>
                <a:gd name="connsiteY0" fmla="*/ 7515 h 1270106"/>
                <a:gd name="connsiteX1" fmla="*/ 430396 w 1062093"/>
                <a:gd name="connsiteY1" fmla="*/ 893340 h 1270106"/>
                <a:gd name="connsiteX2" fmla="*/ 560571 w 1062093"/>
                <a:gd name="connsiteY2" fmla="*/ 728240 h 1270106"/>
                <a:gd name="connsiteX3" fmla="*/ 1771 w 1062093"/>
                <a:gd name="connsiteY3" fmla="*/ 1267990 h 1270106"/>
                <a:gd name="connsiteX4" fmla="*/ 776471 w 1062093"/>
                <a:gd name="connsiteY4" fmla="*/ 493290 h 1270106"/>
                <a:gd name="connsiteX5" fmla="*/ 662171 w 1062093"/>
                <a:gd name="connsiteY5" fmla="*/ 591715 h 1270106"/>
                <a:gd name="connsiteX6" fmla="*/ 763771 w 1062093"/>
                <a:gd name="connsiteY6" fmla="*/ 328190 h 1270106"/>
                <a:gd name="connsiteX7" fmla="*/ 674871 w 1062093"/>
                <a:gd name="connsiteY7" fmla="*/ 458365 h 1270106"/>
                <a:gd name="connsiteX8" fmla="*/ 1059046 w 1062093"/>
                <a:gd name="connsiteY8" fmla="*/ 7515 h 127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2093" h="1270106">
                  <a:moveTo>
                    <a:pt x="1059046" y="7515"/>
                  </a:moveTo>
                  <a:cubicBezTo>
                    <a:pt x="1018300" y="80011"/>
                    <a:pt x="513475" y="773219"/>
                    <a:pt x="430396" y="893340"/>
                  </a:cubicBezTo>
                  <a:cubicBezTo>
                    <a:pt x="347317" y="1013461"/>
                    <a:pt x="632008" y="665798"/>
                    <a:pt x="560571" y="728240"/>
                  </a:cubicBezTo>
                  <a:cubicBezTo>
                    <a:pt x="489133" y="790682"/>
                    <a:pt x="-34212" y="1307148"/>
                    <a:pt x="1771" y="1267990"/>
                  </a:cubicBezTo>
                  <a:cubicBezTo>
                    <a:pt x="37754" y="1228832"/>
                    <a:pt x="666404" y="606003"/>
                    <a:pt x="776471" y="493290"/>
                  </a:cubicBezTo>
                  <a:cubicBezTo>
                    <a:pt x="886538" y="380578"/>
                    <a:pt x="664288" y="619232"/>
                    <a:pt x="662171" y="591715"/>
                  </a:cubicBezTo>
                  <a:cubicBezTo>
                    <a:pt x="660054" y="564198"/>
                    <a:pt x="761654" y="350415"/>
                    <a:pt x="763771" y="328190"/>
                  </a:cubicBezTo>
                  <a:cubicBezTo>
                    <a:pt x="765888" y="305965"/>
                    <a:pt x="630421" y="507048"/>
                    <a:pt x="674871" y="458365"/>
                  </a:cubicBezTo>
                  <a:cubicBezTo>
                    <a:pt x="719321" y="409682"/>
                    <a:pt x="1099792" y="-64981"/>
                    <a:pt x="1059046" y="75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56C61F91-798F-0A98-2D33-C359EEF6E2B8}"/>
                </a:ext>
              </a:extLst>
            </p:cNvPr>
            <p:cNvSpPr/>
            <p:nvPr/>
          </p:nvSpPr>
          <p:spPr>
            <a:xfrm>
              <a:off x="7337857" y="2892833"/>
              <a:ext cx="443953" cy="1361966"/>
            </a:xfrm>
            <a:custGeom>
              <a:avLst/>
              <a:gdLst>
                <a:gd name="connsiteX0" fmla="*/ 442678 w 443953"/>
                <a:gd name="connsiteY0" fmla="*/ 3309 h 1361966"/>
                <a:gd name="connsiteX1" fmla="*/ 133539 w 443953"/>
                <a:gd name="connsiteY1" fmla="*/ 475153 h 1361966"/>
                <a:gd name="connsiteX2" fmla="*/ 276720 w 443953"/>
                <a:gd name="connsiteY2" fmla="*/ 367768 h 1361966"/>
                <a:gd name="connsiteX3" fmla="*/ 162826 w 443953"/>
                <a:gd name="connsiteY3" fmla="*/ 572776 h 1361966"/>
                <a:gd name="connsiteX4" fmla="*/ 91236 w 443953"/>
                <a:gd name="connsiteY4" fmla="*/ 888423 h 1361966"/>
                <a:gd name="connsiteX5" fmla="*/ 166080 w 443953"/>
                <a:gd name="connsiteY5" fmla="*/ 741988 h 1361966"/>
                <a:gd name="connsiteX6" fmla="*/ 179097 w 443953"/>
                <a:gd name="connsiteY6" fmla="*/ 855882 h 1361966"/>
                <a:gd name="connsiteX7" fmla="*/ 35917 w 443953"/>
                <a:gd name="connsiteY7" fmla="*/ 1155258 h 1361966"/>
                <a:gd name="connsiteX8" fmla="*/ 65203 w 443953"/>
                <a:gd name="connsiteY8" fmla="*/ 1083668 h 1361966"/>
                <a:gd name="connsiteX9" fmla="*/ 122 w 443953"/>
                <a:gd name="connsiteY9" fmla="*/ 1360266 h 1361966"/>
                <a:gd name="connsiteX10" fmla="*/ 84728 w 443953"/>
                <a:gd name="connsiteY10" fmla="*/ 1207324 h 1361966"/>
                <a:gd name="connsiteX11" fmla="*/ 384105 w 443953"/>
                <a:gd name="connsiteY11" fmla="*/ 673652 h 1361966"/>
                <a:gd name="connsiteX12" fmla="*/ 260449 w 443953"/>
                <a:gd name="connsiteY12" fmla="*/ 781037 h 1361966"/>
                <a:gd name="connsiteX13" fmla="*/ 296244 w 443953"/>
                <a:gd name="connsiteY13" fmla="*/ 641111 h 1361966"/>
                <a:gd name="connsiteX14" fmla="*/ 237670 w 443953"/>
                <a:gd name="connsiteY14" fmla="*/ 667144 h 1361966"/>
                <a:gd name="connsiteX15" fmla="*/ 292990 w 443953"/>
                <a:gd name="connsiteY15" fmla="*/ 455628 h 1361966"/>
                <a:gd name="connsiteX16" fmla="*/ 140048 w 443953"/>
                <a:gd name="connsiteY16" fmla="*/ 520710 h 1361966"/>
                <a:gd name="connsiteX17" fmla="*/ 208384 w 443953"/>
                <a:gd name="connsiteY17" fmla="*/ 449120 h 1361966"/>
                <a:gd name="connsiteX18" fmla="*/ 117269 w 443953"/>
                <a:gd name="connsiteY18" fmla="*/ 208317 h 1361966"/>
                <a:gd name="connsiteX19" fmla="*/ 198621 w 443953"/>
                <a:gd name="connsiteY19" fmla="*/ 364514 h 1361966"/>
                <a:gd name="connsiteX20" fmla="*/ 270211 w 443953"/>
                <a:gd name="connsiteY20" fmla="*/ 179030 h 1361966"/>
                <a:gd name="connsiteX21" fmla="*/ 244179 w 443953"/>
                <a:gd name="connsiteY21" fmla="*/ 260383 h 1361966"/>
                <a:gd name="connsiteX22" fmla="*/ 442678 w 443953"/>
                <a:gd name="connsiteY22" fmla="*/ 3309 h 136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3953" h="1361966">
                  <a:moveTo>
                    <a:pt x="442678" y="3309"/>
                  </a:moveTo>
                  <a:cubicBezTo>
                    <a:pt x="424238" y="39104"/>
                    <a:pt x="161199" y="414410"/>
                    <a:pt x="133539" y="475153"/>
                  </a:cubicBezTo>
                  <a:cubicBezTo>
                    <a:pt x="105879" y="535896"/>
                    <a:pt x="271839" y="351498"/>
                    <a:pt x="276720" y="367768"/>
                  </a:cubicBezTo>
                  <a:cubicBezTo>
                    <a:pt x="281601" y="384038"/>
                    <a:pt x="193740" y="486000"/>
                    <a:pt x="162826" y="572776"/>
                  </a:cubicBezTo>
                  <a:cubicBezTo>
                    <a:pt x="131912" y="659552"/>
                    <a:pt x="90694" y="860221"/>
                    <a:pt x="91236" y="888423"/>
                  </a:cubicBezTo>
                  <a:cubicBezTo>
                    <a:pt x="91778" y="916625"/>
                    <a:pt x="151437" y="747411"/>
                    <a:pt x="166080" y="741988"/>
                  </a:cubicBezTo>
                  <a:cubicBezTo>
                    <a:pt x="180723" y="736565"/>
                    <a:pt x="200791" y="787004"/>
                    <a:pt x="179097" y="855882"/>
                  </a:cubicBezTo>
                  <a:cubicBezTo>
                    <a:pt x="157403" y="924760"/>
                    <a:pt x="54899" y="1117294"/>
                    <a:pt x="35917" y="1155258"/>
                  </a:cubicBezTo>
                  <a:cubicBezTo>
                    <a:pt x="16935" y="1193222"/>
                    <a:pt x="71169" y="1049500"/>
                    <a:pt x="65203" y="1083668"/>
                  </a:cubicBezTo>
                  <a:cubicBezTo>
                    <a:pt x="59237" y="1117836"/>
                    <a:pt x="-3132" y="1339657"/>
                    <a:pt x="122" y="1360266"/>
                  </a:cubicBezTo>
                  <a:cubicBezTo>
                    <a:pt x="3376" y="1380875"/>
                    <a:pt x="84728" y="1207324"/>
                    <a:pt x="84728" y="1207324"/>
                  </a:cubicBezTo>
                  <a:cubicBezTo>
                    <a:pt x="148725" y="1092888"/>
                    <a:pt x="354818" y="744700"/>
                    <a:pt x="384105" y="673652"/>
                  </a:cubicBezTo>
                  <a:cubicBezTo>
                    <a:pt x="413392" y="602604"/>
                    <a:pt x="275092" y="786460"/>
                    <a:pt x="260449" y="781037"/>
                  </a:cubicBezTo>
                  <a:cubicBezTo>
                    <a:pt x="245806" y="775614"/>
                    <a:pt x="300040" y="660093"/>
                    <a:pt x="296244" y="641111"/>
                  </a:cubicBezTo>
                  <a:cubicBezTo>
                    <a:pt x="292447" y="622129"/>
                    <a:pt x="238212" y="698058"/>
                    <a:pt x="237670" y="667144"/>
                  </a:cubicBezTo>
                  <a:cubicBezTo>
                    <a:pt x="237128" y="636230"/>
                    <a:pt x="309260" y="480034"/>
                    <a:pt x="292990" y="455628"/>
                  </a:cubicBezTo>
                  <a:cubicBezTo>
                    <a:pt x="276720" y="431222"/>
                    <a:pt x="154149" y="521795"/>
                    <a:pt x="140048" y="520710"/>
                  </a:cubicBezTo>
                  <a:cubicBezTo>
                    <a:pt x="125947" y="519625"/>
                    <a:pt x="212181" y="501186"/>
                    <a:pt x="208384" y="449120"/>
                  </a:cubicBezTo>
                  <a:cubicBezTo>
                    <a:pt x="204587" y="397054"/>
                    <a:pt x="118896" y="222418"/>
                    <a:pt x="117269" y="208317"/>
                  </a:cubicBezTo>
                  <a:cubicBezTo>
                    <a:pt x="115642" y="194216"/>
                    <a:pt x="173131" y="369395"/>
                    <a:pt x="198621" y="364514"/>
                  </a:cubicBezTo>
                  <a:cubicBezTo>
                    <a:pt x="224111" y="359633"/>
                    <a:pt x="262618" y="196385"/>
                    <a:pt x="270211" y="179030"/>
                  </a:cubicBezTo>
                  <a:cubicBezTo>
                    <a:pt x="277804" y="161675"/>
                    <a:pt x="214350" y="287500"/>
                    <a:pt x="244179" y="260383"/>
                  </a:cubicBezTo>
                  <a:cubicBezTo>
                    <a:pt x="274008" y="233266"/>
                    <a:pt x="461118" y="-32486"/>
                    <a:pt x="442678" y="33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5B289719-5187-11DD-F6E6-FFCF1FA1F511}"/>
                </a:ext>
              </a:extLst>
            </p:cNvPr>
            <p:cNvSpPr/>
            <p:nvPr/>
          </p:nvSpPr>
          <p:spPr>
            <a:xfrm>
              <a:off x="7071141" y="2811428"/>
              <a:ext cx="664728" cy="335375"/>
            </a:xfrm>
            <a:custGeom>
              <a:avLst/>
              <a:gdLst>
                <a:gd name="connsiteX0" fmla="*/ 198502 w 664728"/>
                <a:gd name="connsiteY0" fmla="*/ 120509 h 335375"/>
                <a:gd name="connsiteX1" fmla="*/ 117149 w 664728"/>
                <a:gd name="connsiteY1" fmla="*/ 247419 h 335375"/>
                <a:gd name="connsiteX2" fmla="*/ 260329 w 664728"/>
                <a:gd name="connsiteY2" fmla="*/ 260435 h 335375"/>
                <a:gd name="connsiteX3" fmla="*/ 45559 w 664728"/>
                <a:gd name="connsiteY3" fmla="*/ 322263 h 335375"/>
                <a:gd name="connsiteX4" fmla="*/ 660583 w 664728"/>
                <a:gd name="connsiteY4" fmla="*/ 107493 h 335375"/>
                <a:gd name="connsiteX5" fmla="*/ 328665 w 664728"/>
                <a:gd name="connsiteY5" fmla="*/ 250673 h 335375"/>
                <a:gd name="connsiteX6" fmla="*/ 611771 w 664728"/>
                <a:gd name="connsiteY6" fmla="*/ 335279 h 335375"/>
                <a:gd name="connsiteX7" fmla="*/ 468591 w 664728"/>
                <a:gd name="connsiteY7" fmla="*/ 266944 h 335375"/>
                <a:gd name="connsiteX8" fmla="*/ 240805 w 664728"/>
                <a:gd name="connsiteY8" fmla="*/ 240911 h 335375"/>
                <a:gd name="connsiteX9" fmla="*/ 120403 w 664728"/>
                <a:gd name="connsiteY9" fmla="*/ 162813 h 335375"/>
                <a:gd name="connsiteX10" fmla="*/ 2 w 664728"/>
                <a:gd name="connsiteY10" fmla="*/ 108 h 335375"/>
                <a:gd name="connsiteX11" fmla="*/ 117149 w 664728"/>
                <a:gd name="connsiteY11" fmla="*/ 188845 h 335375"/>
                <a:gd name="connsiteX12" fmla="*/ 198502 w 664728"/>
                <a:gd name="connsiteY12" fmla="*/ 120509 h 33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728" h="335375">
                  <a:moveTo>
                    <a:pt x="198502" y="120509"/>
                  </a:moveTo>
                  <a:cubicBezTo>
                    <a:pt x="198502" y="130271"/>
                    <a:pt x="106845" y="224098"/>
                    <a:pt x="117149" y="247419"/>
                  </a:cubicBezTo>
                  <a:cubicBezTo>
                    <a:pt x="127453" y="270740"/>
                    <a:pt x="272261" y="247961"/>
                    <a:pt x="260329" y="260435"/>
                  </a:cubicBezTo>
                  <a:cubicBezTo>
                    <a:pt x="248397" y="272909"/>
                    <a:pt x="-21150" y="347753"/>
                    <a:pt x="45559" y="322263"/>
                  </a:cubicBezTo>
                  <a:cubicBezTo>
                    <a:pt x="112268" y="296773"/>
                    <a:pt x="613399" y="119425"/>
                    <a:pt x="660583" y="107493"/>
                  </a:cubicBezTo>
                  <a:cubicBezTo>
                    <a:pt x="707767" y="95561"/>
                    <a:pt x="336800" y="212709"/>
                    <a:pt x="328665" y="250673"/>
                  </a:cubicBezTo>
                  <a:cubicBezTo>
                    <a:pt x="320530" y="288637"/>
                    <a:pt x="588450" y="332567"/>
                    <a:pt x="611771" y="335279"/>
                  </a:cubicBezTo>
                  <a:cubicBezTo>
                    <a:pt x="635092" y="337991"/>
                    <a:pt x="530418" y="282672"/>
                    <a:pt x="468591" y="266944"/>
                  </a:cubicBezTo>
                  <a:cubicBezTo>
                    <a:pt x="406764" y="251216"/>
                    <a:pt x="298836" y="258266"/>
                    <a:pt x="240805" y="240911"/>
                  </a:cubicBezTo>
                  <a:cubicBezTo>
                    <a:pt x="182774" y="223556"/>
                    <a:pt x="160537" y="202947"/>
                    <a:pt x="120403" y="162813"/>
                  </a:cubicBezTo>
                  <a:cubicBezTo>
                    <a:pt x="80269" y="122679"/>
                    <a:pt x="544" y="-4231"/>
                    <a:pt x="2" y="108"/>
                  </a:cubicBezTo>
                  <a:cubicBezTo>
                    <a:pt x="-540" y="4447"/>
                    <a:pt x="84608" y="166609"/>
                    <a:pt x="117149" y="188845"/>
                  </a:cubicBezTo>
                  <a:cubicBezTo>
                    <a:pt x="149690" y="211081"/>
                    <a:pt x="198502" y="110747"/>
                    <a:pt x="198502" y="1205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4CEDBB1F-C13C-FDA1-DC40-40FC75D20999}"/>
                </a:ext>
              </a:extLst>
            </p:cNvPr>
            <p:cNvSpPr/>
            <p:nvPr/>
          </p:nvSpPr>
          <p:spPr>
            <a:xfrm>
              <a:off x="8111444" y="4320214"/>
              <a:ext cx="537979" cy="225699"/>
            </a:xfrm>
            <a:custGeom>
              <a:avLst/>
              <a:gdLst>
                <a:gd name="connsiteX0" fmla="*/ 537256 w 537979"/>
                <a:gd name="connsiteY0" fmla="*/ 961 h 225699"/>
                <a:gd name="connsiteX1" fmla="*/ 7031 w 537979"/>
                <a:gd name="connsiteY1" fmla="*/ 223211 h 225699"/>
                <a:gd name="connsiteX2" fmla="*/ 226106 w 537979"/>
                <a:gd name="connsiteY2" fmla="*/ 121611 h 225699"/>
                <a:gd name="connsiteX3" fmla="*/ 124506 w 537979"/>
                <a:gd name="connsiteY3" fmla="*/ 140661 h 225699"/>
                <a:gd name="connsiteX4" fmla="*/ 537256 w 537979"/>
                <a:gd name="connsiteY4" fmla="*/ 961 h 225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79" h="225699">
                  <a:moveTo>
                    <a:pt x="537256" y="961"/>
                  </a:moveTo>
                  <a:cubicBezTo>
                    <a:pt x="517677" y="14719"/>
                    <a:pt x="58889" y="203103"/>
                    <a:pt x="7031" y="223211"/>
                  </a:cubicBezTo>
                  <a:cubicBezTo>
                    <a:pt x="-44827" y="243319"/>
                    <a:pt x="206527" y="135369"/>
                    <a:pt x="226106" y="121611"/>
                  </a:cubicBezTo>
                  <a:cubicBezTo>
                    <a:pt x="245685" y="107853"/>
                    <a:pt x="75823" y="156007"/>
                    <a:pt x="124506" y="140661"/>
                  </a:cubicBezTo>
                  <a:cubicBezTo>
                    <a:pt x="173189" y="125315"/>
                    <a:pt x="556835" y="-12797"/>
                    <a:pt x="537256" y="9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CEACAA93-29C8-FB39-C651-3D245CA8A19C}"/>
                </a:ext>
              </a:extLst>
            </p:cNvPr>
            <p:cNvSpPr/>
            <p:nvPr/>
          </p:nvSpPr>
          <p:spPr>
            <a:xfrm>
              <a:off x="7480300" y="4251325"/>
              <a:ext cx="459470" cy="327042"/>
            </a:xfrm>
            <a:custGeom>
              <a:avLst/>
              <a:gdLst>
                <a:gd name="connsiteX0" fmla="*/ 0 w 459470"/>
                <a:gd name="connsiteY0" fmla="*/ 0 h 327042"/>
                <a:gd name="connsiteX1" fmla="*/ 203200 w 459470"/>
                <a:gd name="connsiteY1" fmla="*/ 168275 h 327042"/>
                <a:gd name="connsiteX2" fmla="*/ 123825 w 459470"/>
                <a:gd name="connsiteY2" fmla="*/ 111125 h 327042"/>
                <a:gd name="connsiteX3" fmla="*/ 381000 w 459470"/>
                <a:gd name="connsiteY3" fmla="*/ 304800 h 327042"/>
                <a:gd name="connsiteX4" fmla="*/ 200025 w 459470"/>
                <a:gd name="connsiteY4" fmla="*/ 219075 h 327042"/>
                <a:gd name="connsiteX5" fmla="*/ 457200 w 459470"/>
                <a:gd name="connsiteY5" fmla="*/ 327025 h 327042"/>
                <a:gd name="connsiteX6" fmla="*/ 320675 w 459470"/>
                <a:gd name="connsiteY6" fmla="*/ 209550 h 327042"/>
                <a:gd name="connsiteX7" fmla="*/ 231775 w 459470"/>
                <a:gd name="connsiteY7" fmla="*/ 225425 h 327042"/>
                <a:gd name="connsiteX8" fmla="*/ 225425 w 459470"/>
                <a:gd name="connsiteY8" fmla="*/ 149225 h 327042"/>
                <a:gd name="connsiteX9" fmla="*/ 260350 w 459470"/>
                <a:gd name="connsiteY9" fmla="*/ 171450 h 327042"/>
                <a:gd name="connsiteX10" fmla="*/ 0 w 459470"/>
                <a:gd name="connsiteY10" fmla="*/ 0 h 32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9470" h="327042">
                  <a:moveTo>
                    <a:pt x="0" y="0"/>
                  </a:moveTo>
                  <a:lnTo>
                    <a:pt x="203200" y="168275"/>
                  </a:lnTo>
                  <a:cubicBezTo>
                    <a:pt x="223837" y="186796"/>
                    <a:pt x="94192" y="88371"/>
                    <a:pt x="123825" y="111125"/>
                  </a:cubicBezTo>
                  <a:cubicBezTo>
                    <a:pt x="153458" y="133879"/>
                    <a:pt x="368300" y="286808"/>
                    <a:pt x="381000" y="304800"/>
                  </a:cubicBezTo>
                  <a:cubicBezTo>
                    <a:pt x="393700" y="322792"/>
                    <a:pt x="187325" y="215371"/>
                    <a:pt x="200025" y="219075"/>
                  </a:cubicBezTo>
                  <a:cubicBezTo>
                    <a:pt x="212725" y="222779"/>
                    <a:pt x="437092" y="328613"/>
                    <a:pt x="457200" y="327025"/>
                  </a:cubicBezTo>
                  <a:cubicBezTo>
                    <a:pt x="477308" y="325438"/>
                    <a:pt x="358246" y="226483"/>
                    <a:pt x="320675" y="209550"/>
                  </a:cubicBezTo>
                  <a:cubicBezTo>
                    <a:pt x="283104" y="192617"/>
                    <a:pt x="247650" y="235479"/>
                    <a:pt x="231775" y="225425"/>
                  </a:cubicBezTo>
                  <a:cubicBezTo>
                    <a:pt x="215900" y="215371"/>
                    <a:pt x="220663" y="158221"/>
                    <a:pt x="225425" y="149225"/>
                  </a:cubicBezTo>
                  <a:cubicBezTo>
                    <a:pt x="230187" y="140229"/>
                    <a:pt x="260350" y="171450"/>
                    <a:pt x="260350" y="17145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9DBA58C4-276A-8D0D-C4B3-169F406619D7}"/>
                </a:ext>
              </a:extLst>
            </p:cNvPr>
            <p:cNvSpPr/>
            <p:nvPr/>
          </p:nvSpPr>
          <p:spPr>
            <a:xfrm>
              <a:off x="7505724" y="4299408"/>
              <a:ext cx="607343" cy="526613"/>
            </a:xfrm>
            <a:custGeom>
              <a:avLst/>
              <a:gdLst>
                <a:gd name="connsiteX0" fmla="*/ 31726 w 607343"/>
                <a:gd name="connsiteY0" fmla="*/ 75742 h 526613"/>
                <a:gd name="connsiteX1" fmla="*/ 152376 w 607343"/>
                <a:gd name="connsiteY1" fmla="*/ 247192 h 526613"/>
                <a:gd name="connsiteX2" fmla="*/ 155551 w 607343"/>
                <a:gd name="connsiteY2" fmla="*/ 396417 h 526613"/>
                <a:gd name="connsiteX3" fmla="*/ 253976 w 607343"/>
                <a:gd name="connsiteY3" fmla="*/ 336092 h 526613"/>
                <a:gd name="connsiteX4" fmla="*/ 238101 w 607343"/>
                <a:gd name="connsiteY4" fmla="*/ 444042 h 526613"/>
                <a:gd name="connsiteX5" fmla="*/ 323826 w 607343"/>
                <a:gd name="connsiteY5" fmla="*/ 358317 h 526613"/>
                <a:gd name="connsiteX6" fmla="*/ 241276 w 607343"/>
                <a:gd name="connsiteY6" fmla="*/ 526592 h 526613"/>
                <a:gd name="connsiteX7" fmla="*/ 279376 w 607343"/>
                <a:gd name="connsiteY7" fmla="*/ 345617 h 526613"/>
                <a:gd name="connsiteX8" fmla="*/ 203176 w 607343"/>
                <a:gd name="connsiteY8" fmla="*/ 323392 h 526613"/>
                <a:gd name="connsiteX9" fmla="*/ 273026 w 607343"/>
                <a:gd name="connsiteY9" fmla="*/ 282117 h 526613"/>
                <a:gd name="connsiteX10" fmla="*/ 323826 w 607343"/>
                <a:gd name="connsiteY10" fmla="*/ 263067 h 526613"/>
                <a:gd name="connsiteX11" fmla="*/ 606401 w 607343"/>
                <a:gd name="connsiteY11" fmla="*/ 377367 h 526613"/>
                <a:gd name="connsiteX12" fmla="*/ 215876 w 607343"/>
                <a:gd name="connsiteY12" fmla="*/ 310692 h 526613"/>
                <a:gd name="connsiteX13" fmla="*/ 88876 w 607343"/>
                <a:gd name="connsiteY13" fmla="*/ 244017 h 526613"/>
                <a:gd name="connsiteX14" fmla="*/ 184126 w 607343"/>
                <a:gd name="connsiteY14" fmla="*/ 386892 h 526613"/>
                <a:gd name="connsiteX15" fmla="*/ 174601 w 607343"/>
                <a:gd name="connsiteY15" fmla="*/ 269417 h 526613"/>
                <a:gd name="connsiteX16" fmla="*/ 9501 w 607343"/>
                <a:gd name="connsiteY16" fmla="*/ 9067 h 526613"/>
                <a:gd name="connsiteX17" fmla="*/ 31726 w 607343"/>
                <a:gd name="connsiteY17" fmla="*/ 75742 h 52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7343" h="526613">
                  <a:moveTo>
                    <a:pt x="31726" y="75742"/>
                  </a:moveTo>
                  <a:cubicBezTo>
                    <a:pt x="55539" y="115430"/>
                    <a:pt x="131739" y="193746"/>
                    <a:pt x="152376" y="247192"/>
                  </a:cubicBezTo>
                  <a:cubicBezTo>
                    <a:pt x="173014" y="300638"/>
                    <a:pt x="138618" y="381600"/>
                    <a:pt x="155551" y="396417"/>
                  </a:cubicBezTo>
                  <a:cubicBezTo>
                    <a:pt x="172484" y="411234"/>
                    <a:pt x="240218" y="328155"/>
                    <a:pt x="253976" y="336092"/>
                  </a:cubicBezTo>
                  <a:cubicBezTo>
                    <a:pt x="267734" y="344030"/>
                    <a:pt x="226459" y="440338"/>
                    <a:pt x="238101" y="444042"/>
                  </a:cubicBezTo>
                  <a:cubicBezTo>
                    <a:pt x="249743" y="447746"/>
                    <a:pt x="323297" y="344559"/>
                    <a:pt x="323826" y="358317"/>
                  </a:cubicBezTo>
                  <a:cubicBezTo>
                    <a:pt x="324355" y="372075"/>
                    <a:pt x="248684" y="528709"/>
                    <a:pt x="241276" y="526592"/>
                  </a:cubicBezTo>
                  <a:cubicBezTo>
                    <a:pt x="233868" y="524475"/>
                    <a:pt x="285726" y="379484"/>
                    <a:pt x="279376" y="345617"/>
                  </a:cubicBezTo>
                  <a:cubicBezTo>
                    <a:pt x="273026" y="311750"/>
                    <a:pt x="204234" y="333975"/>
                    <a:pt x="203176" y="323392"/>
                  </a:cubicBezTo>
                  <a:cubicBezTo>
                    <a:pt x="202118" y="312809"/>
                    <a:pt x="252918" y="292171"/>
                    <a:pt x="273026" y="282117"/>
                  </a:cubicBezTo>
                  <a:cubicBezTo>
                    <a:pt x="293134" y="272063"/>
                    <a:pt x="268264" y="247192"/>
                    <a:pt x="323826" y="263067"/>
                  </a:cubicBezTo>
                  <a:cubicBezTo>
                    <a:pt x="379388" y="278942"/>
                    <a:pt x="624393" y="369430"/>
                    <a:pt x="606401" y="377367"/>
                  </a:cubicBezTo>
                  <a:cubicBezTo>
                    <a:pt x="588409" y="385305"/>
                    <a:pt x="302130" y="332917"/>
                    <a:pt x="215876" y="310692"/>
                  </a:cubicBezTo>
                  <a:cubicBezTo>
                    <a:pt x="129622" y="288467"/>
                    <a:pt x="94168" y="231317"/>
                    <a:pt x="88876" y="244017"/>
                  </a:cubicBezTo>
                  <a:cubicBezTo>
                    <a:pt x="83584" y="256717"/>
                    <a:pt x="169839" y="382659"/>
                    <a:pt x="184126" y="386892"/>
                  </a:cubicBezTo>
                  <a:cubicBezTo>
                    <a:pt x="198413" y="391125"/>
                    <a:pt x="203705" y="332388"/>
                    <a:pt x="174601" y="269417"/>
                  </a:cubicBezTo>
                  <a:cubicBezTo>
                    <a:pt x="145497" y="206446"/>
                    <a:pt x="31726" y="40817"/>
                    <a:pt x="9501" y="9067"/>
                  </a:cubicBezTo>
                  <a:cubicBezTo>
                    <a:pt x="-12724" y="-22683"/>
                    <a:pt x="7913" y="36054"/>
                    <a:pt x="31726" y="757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84F90CD4-0C23-AE77-6C8F-8AAC97B01B8D}"/>
                </a:ext>
              </a:extLst>
            </p:cNvPr>
            <p:cNvSpPr/>
            <p:nvPr/>
          </p:nvSpPr>
          <p:spPr>
            <a:xfrm>
              <a:off x="6935351" y="3324207"/>
              <a:ext cx="245872" cy="1056817"/>
            </a:xfrm>
            <a:custGeom>
              <a:avLst/>
              <a:gdLst>
                <a:gd name="connsiteX0" fmla="*/ 2024 w 245872"/>
                <a:gd name="connsiteY0" fmla="*/ 18 h 1056817"/>
                <a:gd name="connsiteX1" fmla="*/ 240149 w 245872"/>
                <a:gd name="connsiteY1" fmla="*/ 463568 h 1056817"/>
                <a:gd name="connsiteX2" fmla="*/ 173474 w 245872"/>
                <a:gd name="connsiteY2" fmla="*/ 311168 h 1056817"/>
                <a:gd name="connsiteX3" fmla="*/ 192524 w 245872"/>
                <a:gd name="connsiteY3" fmla="*/ 1044593 h 1056817"/>
                <a:gd name="connsiteX4" fmla="*/ 157599 w 245872"/>
                <a:gd name="connsiteY4" fmla="*/ 746143 h 1056817"/>
                <a:gd name="connsiteX5" fmla="*/ 87749 w 245872"/>
                <a:gd name="connsiteY5" fmla="*/ 434993 h 1056817"/>
                <a:gd name="connsiteX6" fmla="*/ 122674 w 245872"/>
                <a:gd name="connsiteY6" fmla="*/ 482618 h 1056817"/>
                <a:gd name="connsiteX7" fmla="*/ 2024 w 245872"/>
                <a:gd name="connsiteY7" fmla="*/ 18 h 105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5872" h="1056817">
                  <a:moveTo>
                    <a:pt x="2024" y="18"/>
                  </a:moveTo>
                  <a:cubicBezTo>
                    <a:pt x="21603" y="-3157"/>
                    <a:pt x="211574" y="411710"/>
                    <a:pt x="240149" y="463568"/>
                  </a:cubicBezTo>
                  <a:cubicBezTo>
                    <a:pt x="268724" y="515426"/>
                    <a:pt x="181412" y="214331"/>
                    <a:pt x="173474" y="311168"/>
                  </a:cubicBezTo>
                  <a:cubicBezTo>
                    <a:pt x="165537" y="408006"/>
                    <a:pt x="195170" y="972097"/>
                    <a:pt x="192524" y="1044593"/>
                  </a:cubicBezTo>
                  <a:cubicBezTo>
                    <a:pt x="189878" y="1117089"/>
                    <a:pt x="175061" y="847743"/>
                    <a:pt x="157599" y="746143"/>
                  </a:cubicBezTo>
                  <a:cubicBezTo>
                    <a:pt x="140137" y="644543"/>
                    <a:pt x="93570" y="478914"/>
                    <a:pt x="87749" y="434993"/>
                  </a:cubicBezTo>
                  <a:cubicBezTo>
                    <a:pt x="81928" y="391072"/>
                    <a:pt x="134316" y="551939"/>
                    <a:pt x="122674" y="482618"/>
                  </a:cubicBezTo>
                  <a:cubicBezTo>
                    <a:pt x="111032" y="413297"/>
                    <a:pt x="-17555" y="3193"/>
                    <a:pt x="2024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D2015500-8CEB-0CD3-A8CB-C26A70BB033C}"/>
                </a:ext>
              </a:extLst>
            </p:cNvPr>
            <p:cNvSpPr/>
            <p:nvPr/>
          </p:nvSpPr>
          <p:spPr>
            <a:xfrm>
              <a:off x="9569410" y="3324728"/>
              <a:ext cx="686519" cy="719895"/>
            </a:xfrm>
            <a:custGeom>
              <a:avLst/>
              <a:gdLst>
                <a:gd name="connsiteX0" fmla="*/ 40 w 686519"/>
                <a:gd name="connsiteY0" fmla="*/ 513847 h 719895"/>
                <a:gd name="connsiteX1" fmla="*/ 374690 w 686519"/>
                <a:gd name="connsiteY1" fmla="*/ 710697 h 719895"/>
                <a:gd name="connsiteX2" fmla="*/ 241340 w 686519"/>
                <a:gd name="connsiteY2" fmla="*/ 678947 h 719895"/>
                <a:gd name="connsiteX3" fmla="*/ 514390 w 686519"/>
                <a:gd name="connsiteY3" fmla="*/ 602747 h 719895"/>
                <a:gd name="connsiteX4" fmla="*/ 558840 w 686519"/>
                <a:gd name="connsiteY4" fmla="*/ 577347 h 719895"/>
                <a:gd name="connsiteX5" fmla="*/ 558840 w 686519"/>
                <a:gd name="connsiteY5" fmla="*/ 202697 h 719895"/>
                <a:gd name="connsiteX6" fmla="*/ 600115 w 686519"/>
                <a:gd name="connsiteY6" fmla="*/ 494797 h 719895"/>
                <a:gd name="connsiteX7" fmla="*/ 685840 w 686519"/>
                <a:gd name="connsiteY7" fmla="*/ 405897 h 719895"/>
                <a:gd name="connsiteX8" fmla="*/ 549315 w 686519"/>
                <a:gd name="connsiteY8" fmla="*/ 596397 h 719895"/>
                <a:gd name="connsiteX9" fmla="*/ 285790 w 686519"/>
                <a:gd name="connsiteY9" fmla="*/ 602747 h 719895"/>
                <a:gd name="connsiteX10" fmla="*/ 257215 w 686519"/>
                <a:gd name="connsiteY10" fmla="*/ 447172 h 719895"/>
                <a:gd name="connsiteX11" fmla="*/ 374690 w 686519"/>
                <a:gd name="connsiteY11" fmla="*/ 9022 h 719895"/>
                <a:gd name="connsiteX12" fmla="*/ 301665 w 686519"/>
                <a:gd name="connsiteY12" fmla="*/ 145547 h 719895"/>
                <a:gd name="connsiteX13" fmla="*/ 304840 w 686519"/>
                <a:gd name="connsiteY13" fmla="*/ 75697 h 719895"/>
                <a:gd name="connsiteX14" fmla="*/ 168315 w 686519"/>
                <a:gd name="connsiteY14" fmla="*/ 497972 h 719895"/>
                <a:gd name="connsiteX15" fmla="*/ 349290 w 686519"/>
                <a:gd name="connsiteY15" fmla="*/ 682122 h 719895"/>
                <a:gd name="connsiteX16" fmla="*/ 40 w 686519"/>
                <a:gd name="connsiteY16" fmla="*/ 513847 h 71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6519" h="719895">
                  <a:moveTo>
                    <a:pt x="40" y="513847"/>
                  </a:moveTo>
                  <a:cubicBezTo>
                    <a:pt x="4273" y="518609"/>
                    <a:pt x="334473" y="683180"/>
                    <a:pt x="374690" y="710697"/>
                  </a:cubicBezTo>
                  <a:cubicBezTo>
                    <a:pt x="414907" y="738214"/>
                    <a:pt x="218057" y="696939"/>
                    <a:pt x="241340" y="678947"/>
                  </a:cubicBezTo>
                  <a:cubicBezTo>
                    <a:pt x="264623" y="660955"/>
                    <a:pt x="461473" y="619680"/>
                    <a:pt x="514390" y="602747"/>
                  </a:cubicBezTo>
                  <a:cubicBezTo>
                    <a:pt x="567307" y="585814"/>
                    <a:pt x="551432" y="644022"/>
                    <a:pt x="558840" y="577347"/>
                  </a:cubicBezTo>
                  <a:cubicBezTo>
                    <a:pt x="566248" y="510672"/>
                    <a:pt x="551961" y="216455"/>
                    <a:pt x="558840" y="202697"/>
                  </a:cubicBezTo>
                  <a:cubicBezTo>
                    <a:pt x="565719" y="188939"/>
                    <a:pt x="578948" y="460930"/>
                    <a:pt x="600115" y="494797"/>
                  </a:cubicBezTo>
                  <a:cubicBezTo>
                    <a:pt x="621282" y="528664"/>
                    <a:pt x="694307" y="388964"/>
                    <a:pt x="685840" y="405897"/>
                  </a:cubicBezTo>
                  <a:cubicBezTo>
                    <a:pt x="677373" y="422830"/>
                    <a:pt x="615990" y="563589"/>
                    <a:pt x="549315" y="596397"/>
                  </a:cubicBezTo>
                  <a:cubicBezTo>
                    <a:pt x="482640" y="629205"/>
                    <a:pt x="334473" y="627618"/>
                    <a:pt x="285790" y="602747"/>
                  </a:cubicBezTo>
                  <a:cubicBezTo>
                    <a:pt x="237107" y="577876"/>
                    <a:pt x="242398" y="546126"/>
                    <a:pt x="257215" y="447172"/>
                  </a:cubicBezTo>
                  <a:cubicBezTo>
                    <a:pt x="272032" y="348218"/>
                    <a:pt x="367282" y="59293"/>
                    <a:pt x="374690" y="9022"/>
                  </a:cubicBezTo>
                  <a:cubicBezTo>
                    <a:pt x="382098" y="-41249"/>
                    <a:pt x="313307" y="134434"/>
                    <a:pt x="301665" y="145547"/>
                  </a:cubicBezTo>
                  <a:cubicBezTo>
                    <a:pt x="290023" y="156659"/>
                    <a:pt x="327065" y="16960"/>
                    <a:pt x="304840" y="75697"/>
                  </a:cubicBezTo>
                  <a:cubicBezTo>
                    <a:pt x="282615" y="134434"/>
                    <a:pt x="160907" y="396901"/>
                    <a:pt x="168315" y="497972"/>
                  </a:cubicBezTo>
                  <a:cubicBezTo>
                    <a:pt x="175723" y="599043"/>
                    <a:pt x="376807" y="678947"/>
                    <a:pt x="349290" y="682122"/>
                  </a:cubicBezTo>
                  <a:cubicBezTo>
                    <a:pt x="321773" y="685297"/>
                    <a:pt x="-4193" y="509085"/>
                    <a:pt x="40" y="5138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0707F0B3-83D8-6891-4AF9-8106238364B3}"/>
                </a:ext>
              </a:extLst>
            </p:cNvPr>
            <p:cNvSpPr/>
            <p:nvPr/>
          </p:nvSpPr>
          <p:spPr>
            <a:xfrm>
              <a:off x="8508210" y="1386960"/>
              <a:ext cx="741155" cy="1184679"/>
            </a:xfrm>
            <a:custGeom>
              <a:avLst/>
              <a:gdLst>
                <a:gd name="connsiteX0" fmla="*/ 4970 w 741155"/>
                <a:gd name="connsiteY0" fmla="*/ 493926 h 1184679"/>
                <a:gd name="connsiteX1" fmla="*/ 728387 w 741155"/>
                <a:gd name="connsiteY1" fmla="*/ 204559 h 1184679"/>
                <a:gd name="connsiteX2" fmla="*/ 473744 w 741155"/>
                <a:gd name="connsiteY2" fmla="*/ 343455 h 1184679"/>
                <a:gd name="connsiteX3" fmla="*/ 560555 w 741155"/>
                <a:gd name="connsiteY3" fmla="*/ 592311 h 1184679"/>
                <a:gd name="connsiteX4" fmla="*/ 473744 w 741155"/>
                <a:gd name="connsiteY4" fmla="*/ 517075 h 1184679"/>
                <a:gd name="connsiteX5" fmla="*/ 618428 w 741155"/>
                <a:gd name="connsiteY5" fmla="*/ 829592 h 1184679"/>
                <a:gd name="connsiteX6" fmla="*/ 520043 w 741155"/>
                <a:gd name="connsiteY6" fmla="*/ 713845 h 1184679"/>
                <a:gd name="connsiteX7" fmla="*/ 705238 w 741155"/>
                <a:gd name="connsiteY7" fmla="*/ 1003212 h 1184679"/>
                <a:gd name="connsiteX8" fmla="*/ 693663 w 741155"/>
                <a:gd name="connsiteY8" fmla="*/ 1182620 h 1184679"/>
                <a:gd name="connsiteX9" fmla="*/ 612641 w 741155"/>
                <a:gd name="connsiteY9" fmla="*/ 887465 h 1184679"/>
                <a:gd name="connsiteX10" fmla="*/ 386934 w 741155"/>
                <a:gd name="connsiteY10" fmla="*/ 360817 h 1184679"/>
                <a:gd name="connsiteX11" fmla="*/ 456382 w 741155"/>
                <a:gd name="connsiteY11" fmla="*/ 493926 h 1184679"/>
                <a:gd name="connsiteX12" fmla="*/ 201739 w 741155"/>
                <a:gd name="connsiteY12" fmla="*/ 2002 h 1184679"/>
                <a:gd name="connsiteX13" fmla="*/ 398509 w 741155"/>
                <a:gd name="connsiteY13" fmla="*/ 326093 h 1184679"/>
                <a:gd name="connsiteX14" fmla="*/ 4970 w 741155"/>
                <a:gd name="connsiteY14" fmla="*/ 493926 h 118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1155" h="1184679">
                  <a:moveTo>
                    <a:pt x="4970" y="493926"/>
                  </a:moveTo>
                  <a:cubicBezTo>
                    <a:pt x="59950" y="473670"/>
                    <a:pt x="650258" y="229637"/>
                    <a:pt x="728387" y="204559"/>
                  </a:cubicBezTo>
                  <a:cubicBezTo>
                    <a:pt x="806516" y="179481"/>
                    <a:pt x="501716" y="278830"/>
                    <a:pt x="473744" y="343455"/>
                  </a:cubicBezTo>
                  <a:cubicBezTo>
                    <a:pt x="445772" y="408080"/>
                    <a:pt x="560555" y="563374"/>
                    <a:pt x="560555" y="592311"/>
                  </a:cubicBezTo>
                  <a:cubicBezTo>
                    <a:pt x="560555" y="621248"/>
                    <a:pt x="464099" y="477528"/>
                    <a:pt x="473744" y="517075"/>
                  </a:cubicBezTo>
                  <a:cubicBezTo>
                    <a:pt x="483390" y="556622"/>
                    <a:pt x="610712" y="796797"/>
                    <a:pt x="618428" y="829592"/>
                  </a:cubicBezTo>
                  <a:cubicBezTo>
                    <a:pt x="626145" y="862387"/>
                    <a:pt x="505575" y="684908"/>
                    <a:pt x="520043" y="713845"/>
                  </a:cubicBezTo>
                  <a:cubicBezTo>
                    <a:pt x="534511" y="742782"/>
                    <a:pt x="676301" y="925083"/>
                    <a:pt x="705238" y="1003212"/>
                  </a:cubicBezTo>
                  <a:cubicBezTo>
                    <a:pt x="734175" y="1081341"/>
                    <a:pt x="709096" y="1201911"/>
                    <a:pt x="693663" y="1182620"/>
                  </a:cubicBezTo>
                  <a:cubicBezTo>
                    <a:pt x="678230" y="1163329"/>
                    <a:pt x="663762" y="1024432"/>
                    <a:pt x="612641" y="887465"/>
                  </a:cubicBezTo>
                  <a:cubicBezTo>
                    <a:pt x="561520" y="750498"/>
                    <a:pt x="412977" y="426407"/>
                    <a:pt x="386934" y="360817"/>
                  </a:cubicBezTo>
                  <a:cubicBezTo>
                    <a:pt x="360891" y="295227"/>
                    <a:pt x="456382" y="493926"/>
                    <a:pt x="456382" y="493926"/>
                  </a:cubicBezTo>
                  <a:cubicBezTo>
                    <a:pt x="425516" y="434123"/>
                    <a:pt x="211385" y="29974"/>
                    <a:pt x="201739" y="2002"/>
                  </a:cubicBezTo>
                  <a:cubicBezTo>
                    <a:pt x="192094" y="-25970"/>
                    <a:pt x="428410" y="246999"/>
                    <a:pt x="398509" y="326093"/>
                  </a:cubicBezTo>
                  <a:cubicBezTo>
                    <a:pt x="368608" y="405187"/>
                    <a:pt x="-50010" y="514182"/>
                    <a:pt x="4970" y="4939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55D3D541-2E4D-EDDC-4CB6-AFF266AD586A}"/>
                </a:ext>
              </a:extLst>
            </p:cNvPr>
            <p:cNvSpPr/>
            <p:nvPr/>
          </p:nvSpPr>
          <p:spPr>
            <a:xfrm>
              <a:off x="9564494" y="1890919"/>
              <a:ext cx="883178" cy="777743"/>
            </a:xfrm>
            <a:custGeom>
              <a:avLst/>
              <a:gdLst>
                <a:gd name="connsiteX0" fmla="*/ 25131 w 883178"/>
                <a:gd name="connsiteY0" fmla="*/ 30478 h 777743"/>
                <a:gd name="connsiteX1" fmla="*/ 100367 w 883178"/>
                <a:gd name="connsiteY1" fmla="*/ 105714 h 777743"/>
                <a:gd name="connsiteX2" fmla="*/ 528630 w 883178"/>
                <a:gd name="connsiteY2" fmla="*/ 591851 h 777743"/>
                <a:gd name="connsiteX3" fmla="*/ 337648 w 883178"/>
                <a:gd name="connsiteY3" fmla="*/ 371932 h 777743"/>
                <a:gd name="connsiteX4" fmla="*/ 754336 w 883178"/>
                <a:gd name="connsiteY4" fmla="*/ 626575 h 777743"/>
                <a:gd name="connsiteX5" fmla="*/ 517055 w 883178"/>
                <a:gd name="connsiteY5" fmla="*/ 377719 h 777743"/>
                <a:gd name="connsiteX6" fmla="*/ 881658 w 883178"/>
                <a:gd name="connsiteY6" fmla="*/ 777046 h 777743"/>
                <a:gd name="connsiteX7" fmla="*/ 655952 w 883178"/>
                <a:gd name="connsiteY7" fmla="*/ 481891 h 777743"/>
                <a:gd name="connsiteX8" fmla="*/ 389734 w 883178"/>
                <a:gd name="connsiteY8" fmla="*/ 134651 h 777743"/>
                <a:gd name="connsiteX9" fmla="*/ 777486 w 883178"/>
                <a:gd name="connsiteY9" fmla="*/ 655511 h 777743"/>
                <a:gd name="connsiteX10" fmla="*/ 146665 w 883178"/>
                <a:gd name="connsiteY10" fmla="*/ 163587 h 777743"/>
                <a:gd name="connsiteX11" fmla="*/ 447607 w 883178"/>
                <a:gd name="connsiteY11" fmla="*/ 499253 h 777743"/>
                <a:gd name="connsiteX12" fmla="*/ 25131 w 883178"/>
                <a:gd name="connsiteY12" fmla="*/ 30478 h 77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3178" h="777743">
                  <a:moveTo>
                    <a:pt x="25131" y="30478"/>
                  </a:moveTo>
                  <a:cubicBezTo>
                    <a:pt x="-32742" y="-35112"/>
                    <a:pt x="16451" y="12152"/>
                    <a:pt x="100367" y="105714"/>
                  </a:cubicBezTo>
                  <a:cubicBezTo>
                    <a:pt x="184283" y="199276"/>
                    <a:pt x="489083" y="547481"/>
                    <a:pt x="528630" y="591851"/>
                  </a:cubicBezTo>
                  <a:cubicBezTo>
                    <a:pt x="568177" y="636221"/>
                    <a:pt x="300030" y="366145"/>
                    <a:pt x="337648" y="371932"/>
                  </a:cubicBezTo>
                  <a:cubicBezTo>
                    <a:pt x="375266" y="377719"/>
                    <a:pt x="724435" y="625611"/>
                    <a:pt x="754336" y="626575"/>
                  </a:cubicBezTo>
                  <a:cubicBezTo>
                    <a:pt x="784237" y="627539"/>
                    <a:pt x="495835" y="352641"/>
                    <a:pt x="517055" y="377719"/>
                  </a:cubicBezTo>
                  <a:cubicBezTo>
                    <a:pt x="538275" y="402797"/>
                    <a:pt x="858509" y="759684"/>
                    <a:pt x="881658" y="777046"/>
                  </a:cubicBezTo>
                  <a:cubicBezTo>
                    <a:pt x="904807" y="794408"/>
                    <a:pt x="655952" y="481891"/>
                    <a:pt x="655952" y="481891"/>
                  </a:cubicBezTo>
                  <a:lnTo>
                    <a:pt x="389734" y="134651"/>
                  </a:lnTo>
                  <a:cubicBezTo>
                    <a:pt x="409990" y="163588"/>
                    <a:pt x="817998" y="650688"/>
                    <a:pt x="777486" y="655511"/>
                  </a:cubicBezTo>
                  <a:cubicBezTo>
                    <a:pt x="736975" y="660334"/>
                    <a:pt x="201645" y="189630"/>
                    <a:pt x="146665" y="163587"/>
                  </a:cubicBezTo>
                  <a:cubicBezTo>
                    <a:pt x="91685" y="137544"/>
                    <a:pt x="462075" y="517580"/>
                    <a:pt x="447607" y="499253"/>
                  </a:cubicBezTo>
                  <a:cubicBezTo>
                    <a:pt x="433139" y="480927"/>
                    <a:pt x="83004" y="96068"/>
                    <a:pt x="25131" y="30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A8C37B2B-BE91-20B8-EF29-48326C417C37}"/>
                </a:ext>
              </a:extLst>
            </p:cNvPr>
            <p:cNvSpPr/>
            <p:nvPr/>
          </p:nvSpPr>
          <p:spPr>
            <a:xfrm>
              <a:off x="9715378" y="2760542"/>
              <a:ext cx="812048" cy="175644"/>
            </a:xfrm>
            <a:custGeom>
              <a:avLst/>
              <a:gdLst>
                <a:gd name="connsiteX0" fmla="*/ 1569 w 812048"/>
                <a:gd name="connsiteY0" fmla="*/ 20 h 175644"/>
                <a:gd name="connsiteX1" fmla="*/ 516642 w 812048"/>
                <a:gd name="connsiteY1" fmla="*/ 52106 h 175644"/>
                <a:gd name="connsiteX2" fmla="*/ 163614 w 812048"/>
                <a:gd name="connsiteY2" fmla="*/ 144704 h 175644"/>
                <a:gd name="connsiteX3" fmla="*/ 811797 w 812048"/>
                <a:gd name="connsiteY3" fmla="*/ 144704 h 175644"/>
                <a:gd name="connsiteX4" fmla="*/ 76804 w 812048"/>
                <a:gd name="connsiteY4" fmla="*/ 173640 h 175644"/>
                <a:gd name="connsiteX5" fmla="*/ 528217 w 812048"/>
                <a:gd name="connsiteY5" fmla="*/ 81043 h 175644"/>
                <a:gd name="connsiteX6" fmla="*/ 227275 w 812048"/>
                <a:gd name="connsiteY6" fmla="*/ 52106 h 175644"/>
                <a:gd name="connsiteX7" fmla="*/ 719199 w 812048"/>
                <a:gd name="connsiteY7" fmla="*/ 46319 h 175644"/>
                <a:gd name="connsiteX8" fmla="*/ 1569 w 812048"/>
                <a:gd name="connsiteY8" fmla="*/ 20 h 175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048" h="175644">
                  <a:moveTo>
                    <a:pt x="1569" y="20"/>
                  </a:moveTo>
                  <a:cubicBezTo>
                    <a:pt x="-32190" y="984"/>
                    <a:pt x="489635" y="27992"/>
                    <a:pt x="516642" y="52106"/>
                  </a:cubicBezTo>
                  <a:cubicBezTo>
                    <a:pt x="543649" y="76220"/>
                    <a:pt x="114422" y="129271"/>
                    <a:pt x="163614" y="144704"/>
                  </a:cubicBezTo>
                  <a:cubicBezTo>
                    <a:pt x="212806" y="160137"/>
                    <a:pt x="826265" y="139881"/>
                    <a:pt x="811797" y="144704"/>
                  </a:cubicBezTo>
                  <a:cubicBezTo>
                    <a:pt x="797329" y="149527"/>
                    <a:pt x="124067" y="184250"/>
                    <a:pt x="76804" y="173640"/>
                  </a:cubicBezTo>
                  <a:cubicBezTo>
                    <a:pt x="29541" y="163030"/>
                    <a:pt x="503139" y="101299"/>
                    <a:pt x="528217" y="81043"/>
                  </a:cubicBezTo>
                  <a:cubicBezTo>
                    <a:pt x="553295" y="60787"/>
                    <a:pt x="195445" y="57893"/>
                    <a:pt x="227275" y="52106"/>
                  </a:cubicBezTo>
                  <a:cubicBezTo>
                    <a:pt x="259105" y="46319"/>
                    <a:pt x="751029" y="59823"/>
                    <a:pt x="719199" y="46319"/>
                  </a:cubicBezTo>
                  <a:cubicBezTo>
                    <a:pt x="687369" y="32815"/>
                    <a:pt x="35328" y="-944"/>
                    <a:pt x="1569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FCEC9E68-FE0B-6525-D08C-00BF4177D955}"/>
                </a:ext>
              </a:extLst>
            </p:cNvPr>
            <p:cNvSpPr/>
            <p:nvPr/>
          </p:nvSpPr>
          <p:spPr>
            <a:xfrm>
              <a:off x="6939292" y="2457998"/>
              <a:ext cx="598223" cy="613183"/>
            </a:xfrm>
            <a:custGeom>
              <a:avLst/>
              <a:gdLst>
                <a:gd name="connsiteX0" fmla="*/ 1258 w 598223"/>
                <a:gd name="connsiteY0" fmla="*/ 612227 h 613183"/>
                <a:gd name="connsiteX1" fmla="*/ 271133 w 598223"/>
                <a:gd name="connsiteY1" fmla="*/ 2627 h 613183"/>
                <a:gd name="connsiteX2" fmla="*/ 71108 w 598223"/>
                <a:gd name="connsiteY2" fmla="*/ 383627 h 613183"/>
                <a:gd name="connsiteX3" fmla="*/ 207633 w 598223"/>
                <a:gd name="connsiteY3" fmla="*/ 186777 h 613183"/>
                <a:gd name="connsiteX4" fmla="*/ 220333 w 598223"/>
                <a:gd name="connsiteY4" fmla="*/ 247102 h 613183"/>
                <a:gd name="connsiteX5" fmla="*/ 598158 w 598223"/>
                <a:gd name="connsiteY5" fmla="*/ 31202 h 613183"/>
                <a:gd name="connsiteX6" fmla="*/ 188583 w 598223"/>
                <a:gd name="connsiteY6" fmla="*/ 266152 h 613183"/>
                <a:gd name="connsiteX7" fmla="*/ 175883 w 598223"/>
                <a:gd name="connsiteY7" fmla="*/ 148677 h 613183"/>
                <a:gd name="connsiteX8" fmla="*/ 71108 w 598223"/>
                <a:gd name="connsiteY8" fmla="*/ 367752 h 613183"/>
                <a:gd name="connsiteX9" fmla="*/ 166358 w 598223"/>
                <a:gd name="connsiteY9" fmla="*/ 148677 h 613183"/>
                <a:gd name="connsiteX10" fmla="*/ 1258 w 598223"/>
                <a:gd name="connsiteY10" fmla="*/ 612227 h 61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8223" h="613183">
                  <a:moveTo>
                    <a:pt x="1258" y="612227"/>
                  </a:moveTo>
                  <a:cubicBezTo>
                    <a:pt x="18721" y="587885"/>
                    <a:pt x="259491" y="40727"/>
                    <a:pt x="271133" y="2627"/>
                  </a:cubicBezTo>
                  <a:cubicBezTo>
                    <a:pt x="282775" y="-35473"/>
                    <a:pt x="81691" y="352935"/>
                    <a:pt x="71108" y="383627"/>
                  </a:cubicBezTo>
                  <a:cubicBezTo>
                    <a:pt x="60525" y="414319"/>
                    <a:pt x="182762" y="209531"/>
                    <a:pt x="207633" y="186777"/>
                  </a:cubicBezTo>
                  <a:cubicBezTo>
                    <a:pt x="232504" y="164023"/>
                    <a:pt x="155245" y="273031"/>
                    <a:pt x="220333" y="247102"/>
                  </a:cubicBezTo>
                  <a:cubicBezTo>
                    <a:pt x="285421" y="221173"/>
                    <a:pt x="603450" y="28027"/>
                    <a:pt x="598158" y="31202"/>
                  </a:cubicBezTo>
                  <a:cubicBezTo>
                    <a:pt x="592866" y="34377"/>
                    <a:pt x="258962" y="246573"/>
                    <a:pt x="188583" y="266152"/>
                  </a:cubicBezTo>
                  <a:cubicBezTo>
                    <a:pt x="118204" y="285731"/>
                    <a:pt x="195462" y="131744"/>
                    <a:pt x="175883" y="148677"/>
                  </a:cubicBezTo>
                  <a:cubicBezTo>
                    <a:pt x="156304" y="165610"/>
                    <a:pt x="72695" y="367752"/>
                    <a:pt x="71108" y="367752"/>
                  </a:cubicBezTo>
                  <a:cubicBezTo>
                    <a:pt x="69521" y="367752"/>
                    <a:pt x="179058" y="108989"/>
                    <a:pt x="166358" y="148677"/>
                  </a:cubicBezTo>
                  <a:cubicBezTo>
                    <a:pt x="153658" y="188364"/>
                    <a:pt x="-16205" y="636569"/>
                    <a:pt x="1258" y="61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D9E502C3-D11B-B4A8-080D-0C9B4C81836F}"/>
                </a:ext>
              </a:extLst>
            </p:cNvPr>
            <p:cNvSpPr/>
            <p:nvPr/>
          </p:nvSpPr>
          <p:spPr>
            <a:xfrm>
              <a:off x="7319735" y="1603297"/>
              <a:ext cx="1218303" cy="440844"/>
            </a:xfrm>
            <a:custGeom>
              <a:avLst/>
              <a:gdLst>
                <a:gd name="connsiteX0" fmla="*/ 306615 w 1218303"/>
                <a:gd name="connsiteY0" fmla="*/ 31828 h 440844"/>
                <a:gd name="connsiteX1" fmla="*/ 8165 w 1218303"/>
                <a:gd name="connsiteY1" fmla="*/ 435053 h 440844"/>
                <a:gd name="connsiteX2" fmla="*/ 112940 w 1218303"/>
                <a:gd name="connsiteY2" fmla="*/ 263603 h 440844"/>
                <a:gd name="connsiteX3" fmla="*/ 414565 w 1218303"/>
                <a:gd name="connsiteY3" fmla="*/ 168353 h 440844"/>
                <a:gd name="connsiteX4" fmla="*/ 1217840 w 1218303"/>
                <a:gd name="connsiteY4" fmla="*/ 78 h 440844"/>
                <a:gd name="connsiteX5" fmla="*/ 293915 w 1218303"/>
                <a:gd name="connsiteY5" fmla="*/ 190578 h 440844"/>
                <a:gd name="connsiteX6" fmla="*/ 119290 w 1218303"/>
                <a:gd name="connsiteY6" fmla="*/ 200103 h 440844"/>
                <a:gd name="connsiteX7" fmla="*/ 160565 w 1218303"/>
                <a:gd name="connsiteY7" fmla="*/ 187403 h 440844"/>
                <a:gd name="connsiteX8" fmla="*/ 46265 w 1218303"/>
                <a:gd name="connsiteY8" fmla="*/ 254078 h 440844"/>
                <a:gd name="connsiteX9" fmla="*/ 306615 w 1218303"/>
                <a:gd name="connsiteY9" fmla="*/ 31828 h 44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8303" h="440844">
                  <a:moveTo>
                    <a:pt x="306615" y="31828"/>
                  </a:moveTo>
                  <a:cubicBezTo>
                    <a:pt x="300265" y="61990"/>
                    <a:pt x="40444" y="396424"/>
                    <a:pt x="8165" y="435053"/>
                  </a:cubicBezTo>
                  <a:cubicBezTo>
                    <a:pt x="-24114" y="473682"/>
                    <a:pt x="45207" y="308053"/>
                    <a:pt x="112940" y="263603"/>
                  </a:cubicBezTo>
                  <a:cubicBezTo>
                    <a:pt x="180673" y="219153"/>
                    <a:pt x="230415" y="212274"/>
                    <a:pt x="414565" y="168353"/>
                  </a:cubicBezTo>
                  <a:cubicBezTo>
                    <a:pt x="598715" y="124432"/>
                    <a:pt x="1237948" y="-3626"/>
                    <a:pt x="1217840" y="78"/>
                  </a:cubicBezTo>
                  <a:cubicBezTo>
                    <a:pt x="1197732" y="3782"/>
                    <a:pt x="477007" y="157241"/>
                    <a:pt x="293915" y="190578"/>
                  </a:cubicBezTo>
                  <a:cubicBezTo>
                    <a:pt x="110823" y="223915"/>
                    <a:pt x="141515" y="200632"/>
                    <a:pt x="119290" y="200103"/>
                  </a:cubicBezTo>
                  <a:cubicBezTo>
                    <a:pt x="97065" y="199574"/>
                    <a:pt x="172736" y="178407"/>
                    <a:pt x="160565" y="187403"/>
                  </a:cubicBezTo>
                  <a:cubicBezTo>
                    <a:pt x="148394" y="196399"/>
                    <a:pt x="20865" y="274716"/>
                    <a:pt x="46265" y="254078"/>
                  </a:cubicBezTo>
                  <a:cubicBezTo>
                    <a:pt x="71665" y="233440"/>
                    <a:pt x="312965" y="1666"/>
                    <a:pt x="306615" y="318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8B6C4535-1DA7-A5BC-9EF6-3C50412D40DB}"/>
                </a:ext>
              </a:extLst>
            </p:cNvPr>
            <p:cNvSpPr/>
            <p:nvPr/>
          </p:nvSpPr>
          <p:spPr>
            <a:xfrm>
              <a:off x="6961249" y="1553642"/>
              <a:ext cx="383297" cy="975630"/>
            </a:xfrm>
            <a:custGeom>
              <a:avLst/>
              <a:gdLst>
                <a:gd name="connsiteX0" fmla="*/ 382526 w 383297"/>
                <a:gd name="connsiteY0" fmla="*/ 2108 h 975630"/>
                <a:gd name="connsiteX1" fmla="*/ 14226 w 383297"/>
                <a:gd name="connsiteY1" fmla="*/ 935558 h 975630"/>
                <a:gd name="connsiteX2" fmla="*/ 84076 w 383297"/>
                <a:gd name="connsiteY2" fmla="*/ 735533 h 975630"/>
                <a:gd name="connsiteX3" fmla="*/ 163451 w 383297"/>
                <a:gd name="connsiteY3" fmla="*/ 103708 h 975630"/>
                <a:gd name="connsiteX4" fmla="*/ 115826 w 383297"/>
                <a:gd name="connsiteY4" fmla="*/ 510108 h 975630"/>
                <a:gd name="connsiteX5" fmla="*/ 166626 w 383297"/>
                <a:gd name="connsiteY5" fmla="*/ 306908 h 975630"/>
                <a:gd name="connsiteX6" fmla="*/ 188851 w 383297"/>
                <a:gd name="connsiteY6" fmla="*/ 494233 h 975630"/>
                <a:gd name="connsiteX7" fmla="*/ 246001 w 383297"/>
                <a:gd name="connsiteY7" fmla="*/ 262458 h 975630"/>
                <a:gd name="connsiteX8" fmla="*/ 115826 w 383297"/>
                <a:gd name="connsiteY8" fmla="*/ 668858 h 975630"/>
                <a:gd name="connsiteX9" fmla="*/ 382526 w 383297"/>
                <a:gd name="connsiteY9" fmla="*/ 2108 h 97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3297" h="975630">
                  <a:moveTo>
                    <a:pt x="382526" y="2108"/>
                  </a:moveTo>
                  <a:cubicBezTo>
                    <a:pt x="365593" y="46558"/>
                    <a:pt x="63968" y="813321"/>
                    <a:pt x="14226" y="935558"/>
                  </a:cubicBezTo>
                  <a:cubicBezTo>
                    <a:pt x="-35516" y="1057795"/>
                    <a:pt x="59205" y="874175"/>
                    <a:pt x="84076" y="735533"/>
                  </a:cubicBezTo>
                  <a:cubicBezTo>
                    <a:pt x="108947" y="596891"/>
                    <a:pt x="158159" y="141279"/>
                    <a:pt x="163451" y="103708"/>
                  </a:cubicBezTo>
                  <a:cubicBezTo>
                    <a:pt x="168743" y="66137"/>
                    <a:pt x="115297" y="476241"/>
                    <a:pt x="115826" y="510108"/>
                  </a:cubicBezTo>
                  <a:cubicBezTo>
                    <a:pt x="116355" y="543975"/>
                    <a:pt x="154455" y="309554"/>
                    <a:pt x="166626" y="306908"/>
                  </a:cubicBezTo>
                  <a:cubicBezTo>
                    <a:pt x="178797" y="304262"/>
                    <a:pt x="175622" y="501641"/>
                    <a:pt x="188851" y="494233"/>
                  </a:cubicBezTo>
                  <a:cubicBezTo>
                    <a:pt x="202080" y="486825"/>
                    <a:pt x="258172" y="233354"/>
                    <a:pt x="246001" y="262458"/>
                  </a:cubicBezTo>
                  <a:cubicBezTo>
                    <a:pt x="233830" y="291562"/>
                    <a:pt x="99422" y="707487"/>
                    <a:pt x="115826" y="668858"/>
                  </a:cubicBezTo>
                  <a:cubicBezTo>
                    <a:pt x="132230" y="630229"/>
                    <a:pt x="399459" y="-42342"/>
                    <a:pt x="382526" y="21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94269A8A-E7DD-624D-7E97-D31420891700}"/>
                </a:ext>
              </a:extLst>
            </p:cNvPr>
            <p:cNvSpPr/>
            <p:nvPr/>
          </p:nvSpPr>
          <p:spPr>
            <a:xfrm>
              <a:off x="7581023" y="5107744"/>
              <a:ext cx="693610" cy="300204"/>
            </a:xfrm>
            <a:custGeom>
              <a:avLst/>
              <a:gdLst>
                <a:gd name="connsiteX0" fmla="*/ 10222 w 693610"/>
                <a:gd name="connsiteY0" fmla="*/ 2544 h 300204"/>
                <a:gd name="connsiteX1" fmla="*/ 462246 w 693610"/>
                <a:gd name="connsiteY1" fmla="*/ 206128 h 300204"/>
                <a:gd name="connsiteX2" fmla="*/ 693434 w 693610"/>
                <a:gd name="connsiteY2" fmla="*/ 268238 h 300204"/>
                <a:gd name="connsiteX3" fmla="*/ 500203 w 693610"/>
                <a:gd name="connsiteY3" fmla="*/ 261337 h 300204"/>
                <a:gd name="connsiteX4" fmla="*/ 489851 w 693610"/>
                <a:gd name="connsiteY4" fmla="*/ 268238 h 300204"/>
                <a:gd name="connsiteX5" fmla="*/ 607170 w 693610"/>
                <a:gd name="connsiteY5" fmla="*/ 295842 h 300204"/>
                <a:gd name="connsiteX6" fmla="*/ 241410 w 693610"/>
                <a:gd name="connsiteY6" fmla="*/ 164721 h 300204"/>
                <a:gd name="connsiteX7" fmla="*/ 272465 w 693610"/>
                <a:gd name="connsiteY7" fmla="*/ 213029 h 300204"/>
                <a:gd name="connsiteX8" fmla="*/ 41277 w 693610"/>
                <a:gd name="connsiteY8" fmla="*/ 154369 h 300204"/>
                <a:gd name="connsiteX9" fmla="*/ 462246 w 693610"/>
                <a:gd name="connsiteY9" fmla="*/ 226831 h 300204"/>
                <a:gd name="connsiteX10" fmla="*/ 168948 w 693610"/>
                <a:gd name="connsiteY10" fmla="*/ 99160 h 300204"/>
                <a:gd name="connsiteX11" fmla="*/ 10222 w 693610"/>
                <a:gd name="connsiteY11" fmla="*/ 2544 h 30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3610" h="300204">
                  <a:moveTo>
                    <a:pt x="10222" y="2544"/>
                  </a:moveTo>
                  <a:cubicBezTo>
                    <a:pt x="59105" y="20372"/>
                    <a:pt x="348377" y="161846"/>
                    <a:pt x="462246" y="206128"/>
                  </a:cubicBezTo>
                  <a:cubicBezTo>
                    <a:pt x="576115" y="250410"/>
                    <a:pt x="687108" y="259036"/>
                    <a:pt x="693434" y="268238"/>
                  </a:cubicBezTo>
                  <a:cubicBezTo>
                    <a:pt x="699760" y="277440"/>
                    <a:pt x="534133" y="261337"/>
                    <a:pt x="500203" y="261337"/>
                  </a:cubicBezTo>
                  <a:cubicBezTo>
                    <a:pt x="466273" y="261337"/>
                    <a:pt x="472023" y="262487"/>
                    <a:pt x="489851" y="268238"/>
                  </a:cubicBezTo>
                  <a:cubicBezTo>
                    <a:pt x="507679" y="273989"/>
                    <a:pt x="648577" y="313095"/>
                    <a:pt x="607170" y="295842"/>
                  </a:cubicBezTo>
                  <a:cubicBezTo>
                    <a:pt x="565763" y="278589"/>
                    <a:pt x="297194" y="178523"/>
                    <a:pt x="241410" y="164721"/>
                  </a:cubicBezTo>
                  <a:cubicBezTo>
                    <a:pt x="185626" y="150919"/>
                    <a:pt x="305820" y="214754"/>
                    <a:pt x="272465" y="213029"/>
                  </a:cubicBezTo>
                  <a:cubicBezTo>
                    <a:pt x="239110" y="211304"/>
                    <a:pt x="9647" y="152069"/>
                    <a:pt x="41277" y="154369"/>
                  </a:cubicBezTo>
                  <a:cubicBezTo>
                    <a:pt x="72907" y="156669"/>
                    <a:pt x="440968" y="236032"/>
                    <a:pt x="462246" y="226831"/>
                  </a:cubicBezTo>
                  <a:cubicBezTo>
                    <a:pt x="483524" y="217630"/>
                    <a:pt x="237959" y="133091"/>
                    <a:pt x="168948" y="99160"/>
                  </a:cubicBezTo>
                  <a:cubicBezTo>
                    <a:pt x="99937" y="65229"/>
                    <a:pt x="-38661" y="-15284"/>
                    <a:pt x="10222" y="2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9421BEC9-A036-B178-F72F-5957888103BB}"/>
                </a:ext>
              </a:extLst>
            </p:cNvPr>
            <p:cNvSpPr/>
            <p:nvPr/>
          </p:nvSpPr>
          <p:spPr>
            <a:xfrm>
              <a:off x="6620622" y="1178937"/>
              <a:ext cx="635457" cy="421264"/>
            </a:xfrm>
            <a:custGeom>
              <a:avLst/>
              <a:gdLst>
                <a:gd name="connsiteX0" fmla="*/ 2428 w 635457"/>
                <a:gd name="connsiteY0" fmla="*/ 2163 h 421264"/>
                <a:gd name="connsiteX1" fmla="*/ 202453 w 635457"/>
                <a:gd name="connsiteY1" fmla="*/ 164088 h 421264"/>
                <a:gd name="connsiteX2" fmla="*/ 221503 w 635457"/>
                <a:gd name="connsiteY2" fmla="*/ 421263 h 421264"/>
                <a:gd name="connsiteX3" fmla="*/ 234203 w 635457"/>
                <a:gd name="connsiteY3" fmla="*/ 160913 h 421264"/>
                <a:gd name="connsiteX4" fmla="*/ 634253 w 635457"/>
                <a:gd name="connsiteY4" fmla="*/ 411738 h 421264"/>
                <a:gd name="connsiteX5" fmla="*/ 364378 w 635457"/>
                <a:gd name="connsiteY5" fmla="*/ 151388 h 421264"/>
                <a:gd name="connsiteX6" fmla="*/ 554878 w 635457"/>
                <a:gd name="connsiteY6" fmla="*/ 170438 h 421264"/>
                <a:gd name="connsiteX7" fmla="*/ 246903 w 635457"/>
                <a:gd name="connsiteY7" fmla="*/ 8513 h 421264"/>
                <a:gd name="connsiteX8" fmla="*/ 485028 w 635457"/>
                <a:gd name="connsiteY8" fmla="*/ 275213 h 421264"/>
                <a:gd name="connsiteX9" fmla="*/ 256428 w 635457"/>
                <a:gd name="connsiteY9" fmla="*/ 189488 h 421264"/>
                <a:gd name="connsiteX10" fmla="*/ 370728 w 635457"/>
                <a:gd name="connsiteY10" fmla="*/ 373638 h 421264"/>
                <a:gd name="connsiteX11" fmla="*/ 243728 w 635457"/>
                <a:gd name="connsiteY11" fmla="*/ 186313 h 421264"/>
                <a:gd name="connsiteX12" fmla="*/ 269128 w 635457"/>
                <a:gd name="connsiteY12" fmla="*/ 145038 h 421264"/>
                <a:gd name="connsiteX13" fmla="*/ 358028 w 635457"/>
                <a:gd name="connsiteY13" fmla="*/ 278388 h 421264"/>
                <a:gd name="connsiteX14" fmla="*/ 2428 w 635457"/>
                <a:gd name="connsiteY14" fmla="*/ 2163 h 42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5457" h="421264">
                  <a:moveTo>
                    <a:pt x="2428" y="2163"/>
                  </a:moveTo>
                  <a:cubicBezTo>
                    <a:pt x="-23501" y="-16887"/>
                    <a:pt x="165940" y="94238"/>
                    <a:pt x="202453" y="164088"/>
                  </a:cubicBezTo>
                  <a:cubicBezTo>
                    <a:pt x="238966" y="233938"/>
                    <a:pt x="216211" y="421792"/>
                    <a:pt x="221503" y="421263"/>
                  </a:cubicBezTo>
                  <a:cubicBezTo>
                    <a:pt x="226795" y="420734"/>
                    <a:pt x="165411" y="162501"/>
                    <a:pt x="234203" y="160913"/>
                  </a:cubicBezTo>
                  <a:cubicBezTo>
                    <a:pt x="302995" y="159325"/>
                    <a:pt x="612557" y="413325"/>
                    <a:pt x="634253" y="411738"/>
                  </a:cubicBezTo>
                  <a:cubicBezTo>
                    <a:pt x="655949" y="410151"/>
                    <a:pt x="377607" y="191605"/>
                    <a:pt x="364378" y="151388"/>
                  </a:cubicBezTo>
                  <a:cubicBezTo>
                    <a:pt x="351149" y="111171"/>
                    <a:pt x="574457" y="194250"/>
                    <a:pt x="554878" y="170438"/>
                  </a:cubicBezTo>
                  <a:cubicBezTo>
                    <a:pt x="535299" y="146626"/>
                    <a:pt x="258545" y="-8949"/>
                    <a:pt x="246903" y="8513"/>
                  </a:cubicBezTo>
                  <a:cubicBezTo>
                    <a:pt x="235261" y="25975"/>
                    <a:pt x="483441" y="245051"/>
                    <a:pt x="485028" y="275213"/>
                  </a:cubicBezTo>
                  <a:cubicBezTo>
                    <a:pt x="486615" y="305375"/>
                    <a:pt x="275478" y="173084"/>
                    <a:pt x="256428" y="189488"/>
                  </a:cubicBezTo>
                  <a:cubicBezTo>
                    <a:pt x="237378" y="205892"/>
                    <a:pt x="372845" y="374167"/>
                    <a:pt x="370728" y="373638"/>
                  </a:cubicBezTo>
                  <a:cubicBezTo>
                    <a:pt x="368611" y="373109"/>
                    <a:pt x="260661" y="224413"/>
                    <a:pt x="243728" y="186313"/>
                  </a:cubicBezTo>
                  <a:cubicBezTo>
                    <a:pt x="226795" y="148213"/>
                    <a:pt x="250078" y="129692"/>
                    <a:pt x="269128" y="145038"/>
                  </a:cubicBezTo>
                  <a:cubicBezTo>
                    <a:pt x="288178" y="160384"/>
                    <a:pt x="396657" y="301671"/>
                    <a:pt x="358028" y="278388"/>
                  </a:cubicBezTo>
                  <a:cubicBezTo>
                    <a:pt x="319399" y="255105"/>
                    <a:pt x="28357" y="21213"/>
                    <a:pt x="2428" y="21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1F576EC3-08DE-EBFF-CEF3-F6B430D9AB1E}"/>
                </a:ext>
              </a:extLst>
            </p:cNvPr>
            <p:cNvSpPr/>
            <p:nvPr/>
          </p:nvSpPr>
          <p:spPr>
            <a:xfrm>
              <a:off x="7509510" y="399878"/>
              <a:ext cx="2141220" cy="545002"/>
            </a:xfrm>
            <a:custGeom>
              <a:avLst/>
              <a:gdLst>
                <a:gd name="connsiteX0" fmla="*/ 0 w 2141220"/>
                <a:gd name="connsiteY0" fmla="*/ 263062 h 545002"/>
                <a:gd name="connsiteX1" fmla="*/ 2084070 w 2141220"/>
                <a:gd name="connsiteY1" fmla="*/ 316402 h 545002"/>
                <a:gd name="connsiteX2" fmla="*/ 1569720 w 2141220"/>
                <a:gd name="connsiteY2" fmla="*/ 327832 h 545002"/>
                <a:gd name="connsiteX3" fmla="*/ 2084070 w 2141220"/>
                <a:gd name="connsiteY3" fmla="*/ 438322 h 545002"/>
                <a:gd name="connsiteX4" fmla="*/ 1592580 w 2141220"/>
                <a:gd name="connsiteY4" fmla="*/ 415462 h 545002"/>
                <a:gd name="connsiteX5" fmla="*/ 2141220 w 2141220"/>
                <a:gd name="connsiteY5" fmla="*/ 545002 h 545002"/>
                <a:gd name="connsiteX6" fmla="*/ 1295400 w 2141220"/>
                <a:gd name="connsiteY6" fmla="*/ 343072 h 545002"/>
                <a:gd name="connsiteX7" fmla="*/ 1565910 w 2141220"/>
                <a:gd name="connsiteY7" fmla="*/ 274492 h 545002"/>
                <a:gd name="connsiteX8" fmla="*/ 499110 w 2141220"/>
                <a:gd name="connsiteY8" fmla="*/ 172 h 545002"/>
                <a:gd name="connsiteX9" fmla="*/ 1653540 w 2141220"/>
                <a:gd name="connsiteY9" fmla="*/ 232582 h 545002"/>
                <a:gd name="connsiteX10" fmla="*/ 674370 w 2141220"/>
                <a:gd name="connsiteY10" fmla="*/ 194482 h 545002"/>
                <a:gd name="connsiteX11" fmla="*/ 1363980 w 2141220"/>
                <a:gd name="connsiteY11" fmla="*/ 263062 h 545002"/>
                <a:gd name="connsiteX12" fmla="*/ 541020 w 2141220"/>
                <a:gd name="connsiteY12" fmla="*/ 266872 h 545002"/>
                <a:gd name="connsiteX13" fmla="*/ 933450 w 2141220"/>
                <a:gd name="connsiteY13" fmla="*/ 259252 h 545002"/>
                <a:gd name="connsiteX14" fmla="*/ 0 w 2141220"/>
                <a:gd name="connsiteY14" fmla="*/ 263062 h 54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1220" h="545002">
                  <a:moveTo>
                    <a:pt x="0" y="263062"/>
                  </a:moveTo>
                  <a:cubicBezTo>
                    <a:pt x="191770" y="272587"/>
                    <a:pt x="1822450" y="305607"/>
                    <a:pt x="2084070" y="316402"/>
                  </a:cubicBezTo>
                  <a:cubicBezTo>
                    <a:pt x="2345690" y="327197"/>
                    <a:pt x="1569720" y="307512"/>
                    <a:pt x="1569720" y="327832"/>
                  </a:cubicBezTo>
                  <a:cubicBezTo>
                    <a:pt x="1569720" y="348152"/>
                    <a:pt x="2080260" y="423717"/>
                    <a:pt x="2084070" y="438322"/>
                  </a:cubicBezTo>
                  <a:cubicBezTo>
                    <a:pt x="2087880" y="452927"/>
                    <a:pt x="1583055" y="397682"/>
                    <a:pt x="1592580" y="415462"/>
                  </a:cubicBezTo>
                  <a:cubicBezTo>
                    <a:pt x="1602105" y="433242"/>
                    <a:pt x="2141220" y="545002"/>
                    <a:pt x="2141220" y="545002"/>
                  </a:cubicBezTo>
                  <a:cubicBezTo>
                    <a:pt x="2091690" y="532937"/>
                    <a:pt x="1391285" y="388157"/>
                    <a:pt x="1295400" y="343072"/>
                  </a:cubicBezTo>
                  <a:cubicBezTo>
                    <a:pt x="1199515" y="297987"/>
                    <a:pt x="1698625" y="331642"/>
                    <a:pt x="1565910" y="274492"/>
                  </a:cubicBezTo>
                  <a:cubicBezTo>
                    <a:pt x="1433195" y="217342"/>
                    <a:pt x="484505" y="7157"/>
                    <a:pt x="499110" y="172"/>
                  </a:cubicBezTo>
                  <a:cubicBezTo>
                    <a:pt x="513715" y="-6813"/>
                    <a:pt x="1624330" y="200197"/>
                    <a:pt x="1653540" y="232582"/>
                  </a:cubicBezTo>
                  <a:cubicBezTo>
                    <a:pt x="1682750" y="264967"/>
                    <a:pt x="722630" y="189402"/>
                    <a:pt x="674370" y="194482"/>
                  </a:cubicBezTo>
                  <a:cubicBezTo>
                    <a:pt x="626110" y="199562"/>
                    <a:pt x="1386205" y="250997"/>
                    <a:pt x="1363980" y="263062"/>
                  </a:cubicBezTo>
                  <a:cubicBezTo>
                    <a:pt x="1341755" y="275127"/>
                    <a:pt x="612775" y="267507"/>
                    <a:pt x="541020" y="266872"/>
                  </a:cubicBezTo>
                  <a:cubicBezTo>
                    <a:pt x="469265" y="266237"/>
                    <a:pt x="1031240" y="260522"/>
                    <a:pt x="933450" y="259252"/>
                  </a:cubicBezTo>
                  <a:lnTo>
                    <a:pt x="0" y="26306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B55C6CDA-9124-920C-4370-B00CD7CDFD45}"/>
                </a:ext>
              </a:extLst>
            </p:cNvPr>
            <p:cNvSpPr/>
            <p:nvPr/>
          </p:nvSpPr>
          <p:spPr>
            <a:xfrm>
              <a:off x="7113270" y="704849"/>
              <a:ext cx="2754983" cy="447450"/>
            </a:xfrm>
            <a:custGeom>
              <a:avLst/>
              <a:gdLst>
                <a:gd name="connsiteX0" fmla="*/ 0 w 2754983"/>
                <a:gd name="connsiteY0" fmla="*/ 64771 h 447450"/>
                <a:gd name="connsiteX1" fmla="*/ 91440 w 2754983"/>
                <a:gd name="connsiteY1" fmla="*/ 83821 h 447450"/>
                <a:gd name="connsiteX2" fmla="*/ 1546860 w 2754983"/>
                <a:gd name="connsiteY2" fmla="*/ 445771 h 447450"/>
                <a:gd name="connsiteX3" fmla="*/ 1131570 w 2754983"/>
                <a:gd name="connsiteY3" fmla="*/ 224791 h 447450"/>
                <a:gd name="connsiteX4" fmla="*/ 1718310 w 2754983"/>
                <a:gd name="connsiteY4" fmla="*/ 361951 h 447450"/>
                <a:gd name="connsiteX5" fmla="*/ 1440180 w 2754983"/>
                <a:gd name="connsiteY5" fmla="*/ 129541 h 447450"/>
                <a:gd name="connsiteX6" fmla="*/ 2743200 w 2754983"/>
                <a:gd name="connsiteY6" fmla="*/ 346711 h 447450"/>
                <a:gd name="connsiteX7" fmla="*/ 556260 w 2754983"/>
                <a:gd name="connsiteY7" fmla="*/ 1 h 447450"/>
                <a:gd name="connsiteX8" fmla="*/ 1969770 w 2754983"/>
                <a:gd name="connsiteY8" fmla="*/ 342901 h 447450"/>
                <a:gd name="connsiteX9" fmla="*/ 1363980 w 2754983"/>
                <a:gd name="connsiteY9" fmla="*/ 320041 h 447450"/>
                <a:gd name="connsiteX10" fmla="*/ 925830 w 2754983"/>
                <a:gd name="connsiteY10" fmla="*/ 243841 h 447450"/>
                <a:gd name="connsiteX11" fmla="*/ 1264920 w 2754983"/>
                <a:gd name="connsiteY11" fmla="*/ 327661 h 447450"/>
                <a:gd name="connsiteX12" fmla="*/ 0 w 2754983"/>
                <a:gd name="connsiteY12" fmla="*/ 64771 h 44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54983" h="447450">
                  <a:moveTo>
                    <a:pt x="0" y="64771"/>
                  </a:moveTo>
                  <a:lnTo>
                    <a:pt x="91440" y="83821"/>
                  </a:lnTo>
                  <a:cubicBezTo>
                    <a:pt x="349250" y="147321"/>
                    <a:pt x="1373505" y="422276"/>
                    <a:pt x="1546860" y="445771"/>
                  </a:cubicBezTo>
                  <a:cubicBezTo>
                    <a:pt x="1720215" y="469266"/>
                    <a:pt x="1102995" y="238761"/>
                    <a:pt x="1131570" y="224791"/>
                  </a:cubicBezTo>
                  <a:cubicBezTo>
                    <a:pt x="1160145" y="210821"/>
                    <a:pt x="1666875" y="377826"/>
                    <a:pt x="1718310" y="361951"/>
                  </a:cubicBezTo>
                  <a:cubicBezTo>
                    <a:pt x="1769745" y="346076"/>
                    <a:pt x="1269365" y="132081"/>
                    <a:pt x="1440180" y="129541"/>
                  </a:cubicBezTo>
                  <a:cubicBezTo>
                    <a:pt x="1610995" y="127001"/>
                    <a:pt x="2890520" y="368301"/>
                    <a:pt x="2743200" y="346711"/>
                  </a:cubicBezTo>
                  <a:cubicBezTo>
                    <a:pt x="2595880" y="325121"/>
                    <a:pt x="685165" y="636"/>
                    <a:pt x="556260" y="1"/>
                  </a:cubicBezTo>
                  <a:cubicBezTo>
                    <a:pt x="427355" y="-634"/>
                    <a:pt x="1835150" y="289561"/>
                    <a:pt x="1969770" y="342901"/>
                  </a:cubicBezTo>
                  <a:cubicBezTo>
                    <a:pt x="2104390" y="396241"/>
                    <a:pt x="1537970" y="336551"/>
                    <a:pt x="1363980" y="320041"/>
                  </a:cubicBezTo>
                  <a:cubicBezTo>
                    <a:pt x="1189990" y="303531"/>
                    <a:pt x="942340" y="242571"/>
                    <a:pt x="925830" y="243841"/>
                  </a:cubicBezTo>
                  <a:cubicBezTo>
                    <a:pt x="909320" y="245111"/>
                    <a:pt x="1421130" y="356236"/>
                    <a:pt x="1264920" y="327661"/>
                  </a:cubicBezTo>
                  <a:cubicBezTo>
                    <a:pt x="1108710" y="299086"/>
                    <a:pt x="195580" y="105411"/>
                    <a:pt x="0" y="64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1FEFFB32-1655-10AB-B0A0-363E3A5458DB}"/>
                </a:ext>
              </a:extLst>
            </p:cNvPr>
            <p:cNvSpPr/>
            <p:nvPr/>
          </p:nvSpPr>
          <p:spPr>
            <a:xfrm>
              <a:off x="8492961" y="578997"/>
              <a:ext cx="1656798" cy="687496"/>
            </a:xfrm>
            <a:custGeom>
              <a:avLst/>
              <a:gdLst>
                <a:gd name="connsiteX0" fmla="*/ 7149 w 1656798"/>
                <a:gd name="connsiteY0" fmla="*/ 685923 h 687496"/>
                <a:gd name="connsiteX1" fmla="*/ 1634019 w 1656798"/>
                <a:gd name="connsiteY1" fmla="*/ 381123 h 687496"/>
                <a:gd name="connsiteX2" fmla="*/ 974889 w 1656798"/>
                <a:gd name="connsiteY2" fmla="*/ 388743 h 687496"/>
                <a:gd name="connsiteX3" fmla="*/ 1184439 w 1656798"/>
                <a:gd name="connsiteY3" fmla="*/ 247773 h 687496"/>
                <a:gd name="connsiteX4" fmla="*/ 1637829 w 1656798"/>
                <a:gd name="connsiteY4" fmla="*/ 381123 h 687496"/>
                <a:gd name="connsiteX5" fmla="*/ 1043469 w 1656798"/>
                <a:gd name="connsiteY5" fmla="*/ 123 h 687496"/>
                <a:gd name="connsiteX6" fmla="*/ 1515909 w 1656798"/>
                <a:gd name="connsiteY6" fmla="*/ 339213 h 687496"/>
                <a:gd name="connsiteX7" fmla="*/ 1028229 w 1656798"/>
                <a:gd name="connsiteY7" fmla="*/ 331593 h 687496"/>
                <a:gd name="connsiteX8" fmla="*/ 452919 w 1656798"/>
                <a:gd name="connsiteY8" fmla="*/ 476373 h 687496"/>
                <a:gd name="connsiteX9" fmla="*/ 898689 w 1656798"/>
                <a:gd name="connsiteY9" fmla="*/ 510663 h 687496"/>
                <a:gd name="connsiteX10" fmla="*/ 475779 w 1656798"/>
                <a:gd name="connsiteY10" fmla="*/ 567813 h 687496"/>
                <a:gd name="connsiteX11" fmla="*/ 1016799 w 1656798"/>
                <a:gd name="connsiteY11" fmla="*/ 503043 h 687496"/>
                <a:gd name="connsiteX12" fmla="*/ 7149 w 1656798"/>
                <a:gd name="connsiteY12" fmla="*/ 685923 h 687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56798" h="687496">
                  <a:moveTo>
                    <a:pt x="7149" y="685923"/>
                  </a:moveTo>
                  <a:cubicBezTo>
                    <a:pt x="110019" y="665603"/>
                    <a:pt x="1472729" y="430653"/>
                    <a:pt x="1634019" y="381123"/>
                  </a:cubicBezTo>
                  <a:cubicBezTo>
                    <a:pt x="1795309" y="331593"/>
                    <a:pt x="1049819" y="410968"/>
                    <a:pt x="974889" y="388743"/>
                  </a:cubicBezTo>
                  <a:cubicBezTo>
                    <a:pt x="899959" y="366518"/>
                    <a:pt x="1073949" y="249043"/>
                    <a:pt x="1184439" y="247773"/>
                  </a:cubicBezTo>
                  <a:cubicBezTo>
                    <a:pt x="1294929" y="246503"/>
                    <a:pt x="1661324" y="422398"/>
                    <a:pt x="1637829" y="381123"/>
                  </a:cubicBezTo>
                  <a:cubicBezTo>
                    <a:pt x="1614334" y="339848"/>
                    <a:pt x="1063789" y="7108"/>
                    <a:pt x="1043469" y="123"/>
                  </a:cubicBezTo>
                  <a:cubicBezTo>
                    <a:pt x="1023149" y="-6862"/>
                    <a:pt x="1518449" y="283968"/>
                    <a:pt x="1515909" y="339213"/>
                  </a:cubicBezTo>
                  <a:cubicBezTo>
                    <a:pt x="1513369" y="394458"/>
                    <a:pt x="1205394" y="308733"/>
                    <a:pt x="1028229" y="331593"/>
                  </a:cubicBezTo>
                  <a:cubicBezTo>
                    <a:pt x="851064" y="354453"/>
                    <a:pt x="474509" y="446528"/>
                    <a:pt x="452919" y="476373"/>
                  </a:cubicBezTo>
                  <a:cubicBezTo>
                    <a:pt x="431329" y="506218"/>
                    <a:pt x="894879" y="495423"/>
                    <a:pt x="898689" y="510663"/>
                  </a:cubicBezTo>
                  <a:cubicBezTo>
                    <a:pt x="902499" y="525903"/>
                    <a:pt x="456094" y="569083"/>
                    <a:pt x="475779" y="567813"/>
                  </a:cubicBezTo>
                  <a:cubicBezTo>
                    <a:pt x="495464" y="566543"/>
                    <a:pt x="1089189" y="482723"/>
                    <a:pt x="1016799" y="503043"/>
                  </a:cubicBezTo>
                  <a:cubicBezTo>
                    <a:pt x="944409" y="523363"/>
                    <a:pt x="-95721" y="706243"/>
                    <a:pt x="7149" y="6859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D58007D3-CA22-7CC4-66C9-6A56D4197665}"/>
                </a:ext>
              </a:extLst>
            </p:cNvPr>
            <p:cNvSpPr/>
            <p:nvPr/>
          </p:nvSpPr>
          <p:spPr>
            <a:xfrm>
              <a:off x="8576310" y="1188458"/>
              <a:ext cx="1592428" cy="179343"/>
            </a:xfrm>
            <a:custGeom>
              <a:avLst/>
              <a:gdLst>
                <a:gd name="connsiteX0" fmla="*/ 0 w 1592428"/>
                <a:gd name="connsiteY0" fmla="*/ 23122 h 179343"/>
                <a:gd name="connsiteX1" fmla="*/ 137160 w 1592428"/>
                <a:gd name="connsiteY1" fmla="*/ 26932 h 179343"/>
                <a:gd name="connsiteX2" fmla="*/ 1550670 w 1592428"/>
                <a:gd name="connsiteY2" fmla="*/ 19312 h 179343"/>
                <a:gd name="connsiteX3" fmla="*/ 678180 w 1592428"/>
                <a:gd name="connsiteY3" fmla="*/ 23122 h 179343"/>
                <a:gd name="connsiteX4" fmla="*/ 1219200 w 1592428"/>
                <a:gd name="connsiteY4" fmla="*/ 145042 h 179343"/>
                <a:gd name="connsiteX5" fmla="*/ 129540 w 1592428"/>
                <a:gd name="connsiteY5" fmla="*/ 179332 h 179343"/>
                <a:gd name="connsiteX6" fmla="*/ 1588770 w 1592428"/>
                <a:gd name="connsiteY6" fmla="*/ 148852 h 179343"/>
                <a:gd name="connsiteX7" fmla="*/ 560070 w 1592428"/>
                <a:gd name="connsiteY7" fmla="*/ 141232 h 179343"/>
                <a:gd name="connsiteX8" fmla="*/ 1024890 w 1592428"/>
                <a:gd name="connsiteY8" fmla="*/ 125992 h 179343"/>
                <a:gd name="connsiteX9" fmla="*/ 723900 w 1592428"/>
                <a:gd name="connsiteY9" fmla="*/ 95512 h 179343"/>
                <a:gd name="connsiteX10" fmla="*/ 613410 w 1592428"/>
                <a:gd name="connsiteY10" fmla="*/ 49792 h 179343"/>
                <a:gd name="connsiteX11" fmla="*/ 270510 w 1592428"/>
                <a:gd name="connsiteY11" fmla="*/ 45982 h 179343"/>
                <a:gd name="connsiteX12" fmla="*/ 1573530 w 1592428"/>
                <a:gd name="connsiteY12" fmla="*/ 262 h 179343"/>
                <a:gd name="connsiteX13" fmla="*/ 0 w 1592428"/>
                <a:gd name="connsiteY13" fmla="*/ 23122 h 17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428" h="179343">
                  <a:moveTo>
                    <a:pt x="0" y="23122"/>
                  </a:moveTo>
                  <a:lnTo>
                    <a:pt x="137160" y="26932"/>
                  </a:lnTo>
                  <a:lnTo>
                    <a:pt x="1550670" y="19312"/>
                  </a:lnTo>
                  <a:cubicBezTo>
                    <a:pt x="1640840" y="18677"/>
                    <a:pt x="733425" y="2167"/>
                    <a:pt x="678180" y="23122"/>
                  </a:cubicBezTo>
                  <a:cubicBezTo>
                    <a:pt x="622935" y="44077"/>
                    <a:pt x="1310640" y="119007"/>
                    <a:pt x="1219200" y="145042"/>
                  </a:cubicBezTo>
                  <a:cubicBezTo>
                    <a:pt x="1127760" y="171077"/>
                    <a:pt x="67945" y="178697"/>
                    <a:pt x="129540" y="179332"/>
                  </a:cubicBezTo>
                  <a:cubicBezTo>
                    <a:pt x="191135" y="179967"/>
                    <a:pt x="1517015" y="155202"/>
                    <a:pt x="1588770" y="148852"/>
                  </a:cubicBezTo>
                  <a:cubicBezTo>
                    <a:pt x="1660525" y="142502"/>
                    <a:pt x="654050" y="145042"/>
                    <a:pt x="560070" y="141232"/>
                  </a:cubicBezTo>
                  <a:cubicBezTo>
                    <a:pt x="466090" y="137422"/>
                    <a:pt x="997585" y="133612"/>
                    <a:pt x="1024890" y="125992"/>
                  </a:cubicBezTo>
                  <a:cubicBezTo>
                    <a:pt x="1052195" y="118372"/>
                    <a:pt x="792480" y="108212"/>
                    <a:pt x="723900" y="95512"/>
                  </a:cubicBezTo>
                  <a:cubicBezTo>
                    <a:pt x="655320" y="82812"/>
                    <a:pt x="688975" y="58047"/>
                    <a:pt x="613410" y="49792"/>
                  </a:cubicBezTo>
                  <a:cubicBezTo>
                    <a:pt x="537845" y="41537"/>
                    <a:pt x="110490" y="54237"/>
                    <a:pt x="270510" y="45982"/>
                  </a:cubicBezTo>
                  <a:cubicBezTo>
                    <a:pt x="430530" y="37727"/>
                    <a:pt x="1616710" y="2802"/>
                    <a:pt x="1573530" y="262"/>
                  </a:cubicBezTo>
                  <a:cubicBezTo>
                    <a:pt x="1530350" y="-2278"/>
                    <a:pt x="770890" y="14232"/>
                    <a:pt x="0" y="23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C6D7DE0C-E91E-3E64-8564-0D1ABB3D3307}"/>
                </a:ext>
              </a:extLst>
            </p:cNvPr>
            <p:cNvSpPr/>
            <p:nvPr/>
          </p:nvSpPr>
          <p:spPr>
            <a:xfrm>
              <a:off x="7996324" y="4443303"/>
              <a:ext cx="642923" cy="868120"/>
            </a:xfrm>
            <a:custGeom>
              <a:avLst/>
              <a:gdLst>
                <a:gd name="connsiteX0" fmla="*/ 637652 w 642923"/>
                <a:gd name="connsiteY0" fmla="*/ 41264 h 868120"/>
                <a:gd name="connsiteX1" fmla="*/ 18337 w 642923"/>
                <a:gd name="connsiteY1" fmla="*/ 846373 h 868120"/>
                <a:gd name="connsiteX2" fmla="*/ 153129 w 642923"/>
                <a:gd name="connsiteY2" fmla="*/ 649650 h 868120"/>
                <a:gd name="connsiteX3" fmla="*/ 40196 w 642923"/>
                <a:gd name="connsiteY3" fmla="*/ 769870 h 868120"/>
                <a:gd name="connsiteX4" fmla="*/ 364425 w 642923"/>
                <a:gd name="connsiteY4" fmla="*/ 325421 h 868120"/>
                <a:gd name="connsiteX5" fmla="*/ 284278 w 642923"/>
                <a:gd name="connsiteY5" fmla="*/ 449283 h 868120"/>
                <a:gd name="connsiteX6" fmla="*/ 415427 w 642923"/>
                <a:gd name="connsiteY6" fmla="*/ 292633 h 868120"/>
                <a:gd name="connsiteX7" fmla="*/ 397212 w 642923"/>
                <a:gd name="connsiteY7" fmla="*/ 157841 h 868120"/>
                <a:gd name="connsiteX8" fmla="*/ 491931 w 642923"/>
                <a:gd name="connsiteY8" fmla="*/ 4834 h 868120"/>
                <a:gd name="connsiteX9" fmla="*/ 284278 w 642923"/>
                <a:gd name="connsiteY9" fmla="*/ 350922 h 868120"/>
                <a:gd name="connsiteX10" fmla="*/ 462787 w 642923"/>
                <a:gd name="connsiteY10" fmla="*/ 212487 h 868120"/>
                <a:gd name="connsiteX11" fmla="*/ 324352 w 642923"/>
                <a:gd name="connsiteY11" fmla="*/ 354565 h 868120"/>
                <a:gd name="connsiteX12" fmla="*/ 637652 w 642923"/>
                <a:gd name="connsiteY12" fmla="*/ 41264 h 86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923" h="868120">
                  <a:moveTo>
                    <a:pt x="637652" y="41264"/>
                  </a:moveTo>
                  <a:cubicBezTo>
                    <a:pt x="586650" y="123232"/>
                    <a:pt x="99091" y="744975"/>
                    <a:pt x="18337" y="846373"/>
                  </a:cubicBezTo>
                  <a:cubicBezTo>
                    <a:pt x="-62417" y="947771"/>
                    <a:pt x="149486" y="662400"/>
                    <a:pt x="153129" y="649650"/>
                  </a:cubicBezTo>
                  <a:cubicBezTo>
                    <a:pt x="156772" y="636900"/>
                    <a:pt x="4980" y="823908"/>
                    <a:pt x="40196" y="769870"/>
                  </a:cubicBezTo>
                  <a:cubicBezTo>
                    <a:pt x="75412" y="715832"/>
                    <a:pt x="323745" y="378852"/>
                    <a:pt x="364425" y="325421"/>
                  </a:cubicBezTo>
                  <a:cubicBezTo>
                    <a:pt x="405105" y="271990"/>
                    <a:pt x="275778" y="454748"/>
                    <a:pt x="284278" y="449283"/>
                  </a:cubicBezTo>
                  <a:cubicBezTo>
                    <a:pt x="292778" y="443818"/>
                    <a:pt x="396605" y="341207"/>
                    <a:pt x="415427" y="292633"/>
                  </a:cubicBezTo>
                  <a:cubicBezTo>
                    <a:pt x="434249" y="244059"/>
                    <a:pt x="384461" y="205807"/>
                    <a:pt x="397212" y="157841"/>
                  </a:cubicBezTo>
                  <a:cubicBezTo>
                    <a:pt x="409963" y="109875"/>
                    <a:pt x="510753" y="-27346"/>
                    <a:pt x="491931" y="4834"/>
                  </a:cubicBezTo>
                  <a:cubicBezTo>
                    <a:pt x="473109" y="37014"/>
                    <a:pt x="289135" y="316313"/>
                    <a:pt x="284278" y="350922"/>
                  </a:cubicBezTo>
                  <a:cubicBezTo>
                    <a:pt x="279421" y="385531"/>
                    <a:pt x="456108" y="211880"/>
                    <a:pt x="462787" y="212487"/>
                  </a:cubicBezTo>
                  <a:cubicBezTo>
                    <a:pt x="469466" y="213094"/>
                    <a:pt x="295208" y="385531"/>
                    <a:pt x="324352" y="354565"/>
                  </a:cubicBezTo>
                  <a:cubicBezTo>
                    <a:pt x="353496" y="323599"/>
                    <a:pt x="688654" y="-40704"/>
                    <a:pt x="637652" y="412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9F5FA2DE-27AD-9DC3-8F53-25393E2C5E06}"/>
                </a:ext>
              </a:extLst>
            </p:cNvPr>
            <p:cNvSpPr/>
            <p:nvPr/>
          </p:nvSpPr>
          <p:spPr>
            <a:xfrm>
              <a:off x="7479109" y="4469456"/>
              <a:ext cx="549922" cy="811249"/>
            </a:xfrm>
            <a:custGeom>
              <a:avLst/>
              <a:gdLst>
                <a:gd name="connsiteX0" fmla="*/ 98389 w 549922"/>
                <a:gd name="connsiteY0" fmla="*/ 215478 h 811249"/>
                <a:gd name="connsiteX1" fmla="*/ 535552 w 549922"/>
                <a:gd name="connsiteY1" fmla="*/ 444989 h 811249"/>
                <a:gd name="connsiteX2" fmla="*/ 444477 w 549922"/>
                <a:gd name="connsiteY2" fmla="*/ 332055 h 811249"/>
                <a:gd name="connsiteX3" fmla="*/ 444477 w 549922"/>
                <a:gd name="connsiteY3" fmla="*/ 499634 h 811249"/>
                <a:gd name="connsiteX4" fmla="*/ 502765 w 549922"/>
                <a:gd name="connsiteY4" fmla="*/ 714573 h 811249"/>
                <a:gd name="connsiteX5" fmla="*/ 440834 w 549922"/>
                <a:gd name="connsiteY5" fmla="*/ 597996 h 811249"/>
                <a:gd name="connsiteX6" fmla="*/ 367973 w 549922"/>
                <a:gd name="connsiteY6" fmla="*/ 809291 h 811249"/>
                <a:gd name="connsiteX7" fmla="*/ 469978 w 549922"/>
                <a:gd name="connsiteY7" fmla="*/ 448632 h 811249"/>
                <a:gd name="connsiteX8" fmla="*/ 520980 w 549922"/>
                <a:gd name="connsiteY8" fmla="*/ 259194 h 811249"/>
                <a:gd name="connsiteX9" fmla="*/ 531909 w 549922"/>
                <a:gd name="connsiteY9" fmla="*/ 539 h 811249"/>
                <a:gd name="connsiteX10" fmla="*/ 513694 w 549922"/>
                <a:gd name="connsiteY10" fmla="*/ 332055 h 811249"/>
                <a:gd name="connsiteX11" fmla="*/ 440834 w 549922"/>
                <a:gd name="connsiteY11" fmla="*/ 299268 h 811249"/>
                <a:gd name="connsiteX12" fmla="*/ 27 w 549922"/>
                <a:gd name="connsiteY12" fmla="*/ 98901 h 811249"/>
                <a:gd name="connsiteX13" fmla="*/ 462692 w 549922"/>
                <a:gd name="connsiteY13" fmla="*/ 342984 h 811249"/>
                <a:gd name="connsiteX14" fmla="*/ 98389 w 549922"/>
                <a:gd name="connsiteY14" fmla="*/ 215478 h 81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49922" h="811249">
                  <a:moveTo>
                    <a:pt x="98389" y="215478"/>
                  </a:moveTo>
                  <a:cubicBezTo>
                    <a:pt x="110532" y="232479"/>
                    <a:pt x="477871" y="425560"/>
                    <a:pt x="535552" y="444989"/>
                  </a:cubicBezTo>
                  <a:cubicBezTo>
                    <a:pt x="593233" y="464419"/>
                    <a:pt x="459656" y="322948"/>
                    <a:pt x="444477" y="332055"/>
                  </a:cubicBezTo>
                  <a:cubicBezTo>
                    <a:pt x="429298" y="341162"/>
                    <a:pt x="434762" y="435881"/>
                    <a:pt x="444477" y="499634"/>
                  </a:cubicBezTo>
                  <a:cubicBezTo>
                    <a:pt x="454192" y="563387"/>
                    <a:pt x="503372" y="698179"/>
                    <a:pt x="502765" y="714573"/>
                  </a:cubicBezTo>
                  <a:cubicBezTo>
                    <a:pt x="502158" y="730967"/>
                    <a:pt x="463299" y="582210"/>
                    <a:pt x="440834" y="597996"/>
                  </a:cubicBezTo>
                  <a:cubicBezTo>
                    <a:pt x="418369" y="613782"/>
                    <a:pt x="363116" y="834185"/>
                    <a:pt x="367973" y="809291"/>
                  </a:cubicBezTo>
                  <a:cubicBezTo>
                    <a:pt x="372830" y="784397"/>
                    <a:pt x="444477" y="540315"/>
                    <a:pt x="469978" y="448632"/>
                  </a:cubicBezTo>
                  <a:cubicBezTo>
                    <a:pt x="495479" y="356949"/>
                    <a:pt x="510658" y="333876"/>
                    <a:pt x="520980" y="259194"/>
                  </a:cubicBezTo>
                  <a:cubicBezTo>
                    <a:pt x="531302" y="184512"/>
                    <a:pt x="533123" y="-11604"/>
                    <a:pt x="531909" y="539"/>
                  </a:cubicBezTo>
                  <a:cubicBezTo>
                    <a:pt x="530695" y="12682"/>
                    <a:pt x="528873" y="282267"/>
                    <a:pt x="513694" y="332055"/>
                  </a:cubicBezTo>
                  <a:cubicBezTo>
                    <a:pt x="498515" y="381843"/>
                    <a:pt x="440834" y="299268"/>
                    <a:pt x="440834" y="299268"/>
                  </a:cubicBezTo>
                  <a:cubicBezTo>
                    <a:pt x="355223" y="260409"/>
                    <a:pt x="-3616" y="91615"/>
                    <a:pt x="27" y="98901"/>
                  </a:cubicBezTo>
                  <a:cubicBezTo>
                    <a:pt x="3670" y="106187"/>
                    <a:pt x="448727" y="324769"/>
                    <a:pt x="462692" y="342984"/>
                  </a:cubicBezTo>
                  <a:cubicBezTo>
                    <a:pt x="476657" y="361199"/>
                    <a:pt x="86246" y="198477"/>
                    <a:pt x="98389" y="2154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FDA274AF-4AA0-D107-D5EE-4EDBF81BAC29}"/>
                </a:ext>
              </a:extLst>
            </p:cNvPr>
            <p:cNvSpPr/>
            <p:nvPr/>
          </p:nvSpPr>
          <p:spPr>
            <a:xfrm>
              <a:off x="7902420" y="2408683"/>
              <a:ext cx="617684" cy="1236545"/>
            </a:xfrm>
            <a:custGeom>
              <a:avLst/>
              <a:gdLst>
                <a:gd name="connsiteX0" fmla="*/ 188535 w 617684"/>
                <a:gd name="connsiteY0" fmla="*/ 179366 h 1236545"/>
                <a:gd name="connsiteX1" fmla="*/ 43287 w 617684"/>
                <a:gd name="connsiteY1" fmla="*/ 743851 h 1236545"/>
                <a:gd name="connsiteX2" fmla="*/ 63093 w 617684"/>
                <a:gd name="connsiteY2" fmla="*/ 651421 h 1236545"/>
                <a:gd name="connsiteX3" fmla="*/ 129115 w 617684"/>
                <a:gd name="connsiteY3" fmla="*/ 766959 h 1236545"/>
                <a:gd name="connsiteX4" fmla="*/ 125814 w 617684"/>
                <a:gd name="connsiteY4" fmla="*/ 714142 h 1236545"/>
                <a:gd name="connsiteX5" fmla="*/ 125814 w 617684"/>
                <a:gd name="connsiteY5" fmla="*/ 862690 h 1236545"/>
                <a:gd name="connsiteX6" fmla="*/ 135717 w 617684"/>
                <a:gd name="connsiteY6" fmla="*/ 865991 h 1236545"/>
                <a:gd name="connsiteX7" fmla="*/ 201739 w 617684"/>
                <a:gd name="connsiteY7" fmla="*/ 994734 h 1236545"/>
                <a:gd name="connsiteX8" fmla="*/ 195137 w 617684"/>
                <a:gd name="connsiteY8" fmla="*/ 915508 h 1236545"/>
                <a:gd name="connsiteX9" fmla="*/ 247954 w 617684"/>
                <a:gd name="connsiteY9" fmla="*/ 1070659 h 1236545"/>
                <a:gd name="connsiteX10" fmla="*/ 76298 w 617684"/>
                <a:gd name="connsiteY10" fmla="*/ 1206003 h 1236545"/>
                <a:gd name="connsiteX11" fmla="*/ 185233 w 617684"/>
                <a:gd name="connsiteY11" fmla="*/ 1133379 h 1236545"/>
                <a:gd name="connsiteX12" fmla="*/ 185233 w 617684"/>
                <a:gd name="connsiteY12" fmla="*/ 1235713 h 1236545"/>
                <a:gd name="connsiteX13" fmla="*/ 228148 w 617684"/>
                <a:gd name="connsiteY13" fmla="*/ 1179594 h 1236545"/>
                <a:gd name="connsiteX14" fmla="*/ 327180 w 617684"/>
                <a:gd name="connsiteY14" fmla="*/ 1139981 h 1236545"/>
                <a:gd name="connsiteX15" fmla="*/ 617675 w 617684"/>
                <a:gd name="connsiteY15" fmla="*/ 1186196 h 1236545"/>
                <a:gd name="connsiteX16" fmla="*/ 337083 w 617684"/>
                <a:gd name="connsiteY16" fmla="*/ 1110272 h 1236545"/>
                <a:gd name="connsiteX17" fmla="*/ 254556 w 617684"/>
                <a:gd name="connsiteY17" fmla="*/ 895701 h 1236545"/>
                <a:gd name="connsiteX18" fmla="*/ 280965 w 617684"/>
                <a:gd name="connsiteY18" fmla="*/ 981529 h 1236545"/>
                <a:gd name="connsiteX19" fmla="*/ 297470 w 617684"/>
                <a:gd name="connsiteY19" fmla="*/ 935314 h 1236545"/>
                <a:gd name="connsiteX20" fmla="*/ 492234 w 617684"/>
                <a:gd name="connsiteY20" fmla="*/ 941916 h 1236545"/>
                <a:gd name="connsiteX21" fmla="*/ 178631 w 617684"/>
                <a:gd name="connsiteY21" fmla="*/ 885798 h 1236545"/>
                <a:gd name="connsiteX22" fmla="*/ 129115 w 617684"/>
                <a:gd name="connsiteY22" fmla="*/ 750453 h 1236545"/>
                <a:gd name="connsiteX23" fmla="*/ 208341 w 617684"/>
                <a:gd name="connsiteY23" fmla="*/ 367528 h 1236545"/>
                <a:gd name="connsiteX24" fmla="*/ 96104 w 617684"/>
                <a:gd name="connsiteY24" fmla="*/ 757056 h 1236545"/>
                <a:gd name="connsiteX25" fmla="*/ 56491 w 617684"/>
                <a:gd name="connsiteY25" fmla="*/ 664625 h 1236545"/>
                <a:gd name="connsiteX26" fmla="*/ 23480 w 617684"/>
                <a:gd name="connsiteY26" fmla="*/ 592001 h 1236545"/>
                <a:gd name="connsiteX27" fmla="*/ 56491 w 617684"/>
                <a:gd name="connsiteY27" fmla="*/ 542485 h 1236545"/>
                <a:gd name="connsiteX28" fmla="*/ 72997 w 617684"/>
                <a:gd name="connsiteY28" fmla="*/ 4409 h 1236545"/>
                <a:gd name="connsiteX29" fmla="*/ 373 w 617684"/>
                <a:gd name="connsiteY29" fmla="*/ 879196 h 1236545"/>
                <a:gd name="connsiteX30" fmla="*/ 109309 w 617684"/>
                <a:gd name="connsiteY30" fmla="*/ 592001 h 1236545"/>
                <a:gd name="connsiteX31" fmla="*/ 188535 w 617684"/>
                <a:gd name="connsiteY31" fmla="*/ 179366 h 123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7684" h="1236545">
                  <a:moveTo>
                    <a:pt x="188535" y="179366"/>
                  </a:moveTo>
                  <a:cubicBezTo>
                    <a:pt x="177531" y="204674"/>
                    <a:pt x="64194" y="665175"/>
                    <a:pt x="43287" y="743851"/>
                  </a:cubicBezTo>
                  <a:cubicBezTo>
                    <a:pt x="22380" y="822527"/>
                    <a:pt x="48788" y="647570"/>
                    <a:pt x="63093" y="651421"/>
                  </a:cubicBezTo>
                  <a:cubicBezTo>
                    <a:pt x="77398" y="655272"/>
                    <a:pt x="118662" y="756506"/>
                    <a:pt x="129115" y="766959"/>
                  </a:cubicBezTo>
                  <a:cubicBezTo>
                    <a:pt x="139568" y="777412"/>
                    <a:pt x="126364" y="698187"/>
                    <a:pt x="125814" y="714142"/>
                  </a:cubicBezTo>
                  <a:cubicBezTo>
                    <a:pt x="125264" y="730097"/>
                    <a:pt x="124163" y="837382"/>
                    <a:pt x="125814" y="862690"/>
                  </a:cubicBezTo>
                  <a:cubicBezTo>
                    <a:pt x="127464" y="887998"/>
                    <a:pt x="123063" y="843984"/>
                    <a:pt x="135717" y="865991"/>
                  </a:cubicBezTo>
                  <a:cubicBezTo>
                    <a:pt x="148371" y="887998"/>
                    <a:pt x="191836" y="986481"/>
                    <a:pt x="201739" y="994734"/>
                  </a:cubicBezTo>
                  <a:cubicBezTo>
                    <a:pt x="211642" y="1002987"/>
                    <a:pt x="187435" y="902854"/>
                    <a:pt x="195137" y="915508"/>
                  </a:cubicBezTo>
                  <a:cubicBezTo>
                    <a:pt x="202839" y="928162"/>
                    <a:pt x="267760" y="1022243"/>
                    <a:pt x="247954" y="1070659"/>
                  </a:cubicBezTo>
                  <a:cubicBezTo>
                    <a:pt x="228148" y="1119075"/>
                    <a:pt x="86751" y="1195550"/>
                    <a:pt x="76298" y="1206003"/>
                  </a:cubicBezTo>
                  <a:cubicBezTo>
                    <a:pt x="65845" y="1216456"/>
                    <a:pt x="167077" y="1128427"/>
                    <a:pt x="185233" y="1133379"/>
                  </a:cubicBezTo>
                  <a:cubicBezTo>
                    <a:pt x="203389" y="1138331"/>
                    <a:pt x="178081" y="1228011"/>
                    <a:pt x="185233" y="1235713"/>
                  </a:cubicBezTo>
                  <a:cubicBezTo>
                    <a:pt x="192385" y="1243415"/>
                    <a:pt x="204490" y="1195549"/>
                    <a:pt x="228148" y="1179594"/>
                  </a:cubicBezTo>
                  <a:cubicBezTo>
                    <a:pt x="251806" y="1163639"/>
                    <a:pt x="262259" y="1138881"/>
                    <a:pt x="327180" y="1139981"/>
                  </a:cubicBezTo>
                  <a:cubicBezTo>
                    <a:pt x="392101" y="1141081"/>
                    <a:pt x="616025" y="1191147"/>
                    <a:pt x="617675" y="1186196"/>
                  </a:cubicBezTo>
                  <a:cubicBezTo>
                    <a:pt x="619325" y="1181245"/>
                    <a:pt x="397603" y="1158688"/>
                    <a:pt x="337083" y="1110272"/>
                  </a:cubicBezTo>
                  <a:cubicBezTo>
                    <a:pt x="276563" y="1061856"/>
                    <a:pt x="263909" y="917158"/>
                    <a:pt x="254556" y="895701"/>
                  </a:cubicBezTo>
                  <a:cubicBezTo>
                    <a:pt x="245203" y="874244"/>
                    <a:pt x="273813" y="974927"/>
                    <a:pt x="280965" y="981529"/>
                  </a:cubicBezTo>
                  <a:cubicBezTo>
                    <a:pt x="288117" y="988131"/>
                    <a:pt x="262259" y="941916"/>
                    <a:pt x="297470" y="935314"/>
                  </a:cubicBezTo>
                  <a:cubicBezTo>
                    <a:pt x="332681" y="928712"/>
                    <a:pt x="512041" y="950169"/>
                    <a:pt x="492234" y="941916"/>
                  </a:cubicBezTo>
                  <a:cubicBezTo>
                    <a:pt x="472427" y="933663"/>
                    <a:pt x="239151" y="917709"/>
                    <a:pt x="178631" y="885798"/>
                  </a:cubicBezTo>
                  <a:cubicBezTo>
                    <a:pt x="118111" y="853888"/>
                    <a:pt x="124163" y="836831"/>
                    <a:pt x="129115" y="750453"/>
                  </a:cubicBezTo>
                  <a:cubicBezTo>
                    <a:pt x="134067" y="664075"/>
                    <a:pt x="213843" y="366428"/>
                    <a:pt x="208341" y="367528"/>
                  </a:cubicBezTo>
                  <a:cubicBezTo>
                    <a:pt x="202839" y="368628"/>
                    <a:pt x="121412" y="707540"/>
                    <a:pt x="96104" y="757056"/>
                  </a:cubicBezTo>
                  <a:cubicBezTo>
                    <a:pt x="70796" y="806572"/>
                    <a:pt x="68595" y="692134"/>
                    <a:pt x="56491" y="664625"/>
                  </a:cubicBezTo>
                  <a:cubicBezTo>
                    <a:pt x="44387" y="637116"/>
                    <a:pt x="23480" y="612358"/>
                    <a:pt x="23480" y="592001"/>
                  </a:cubicBezTo>
                  <a:cubicBezTo>
                    <a:pt x="23480" y="571644"/>
                    <a:pt x="48238" y="640417"/>
                    <a:pt x="56491" y="542485"/>
                  </a:cubicBezTo>
                  <a:cubicBezTo>
                    <a:pt x="64744" y="444553"/>
                    <a:pt x="82350" y="-51710"/>
                    <a:pt x="72997" y="4409"/>
                  </a:cubicBezTo>
                  <a:cubicBezTo>
                    <a:pt x="63644" y="60527"/>
                    <a:pt x="-5679" y="781264"/>
                    <a:pt x="373" y="879196"/>
                  </a:cubicBezTo>
                  <a:cubicBezTo>
                    <a:pt x="6425" y="977128"/>
                    <a:pt x="81250" y="704788"/>
                    <a:pt x="109309" y="592001"/>
                  </a:cubicBezTo>
                  <a:cubicBezTo>
                    <a:pt x="137368" y="479214"/>
                    <a:pt x="199539" y="154058"/>
                    <a:pt x="188535" y="1793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9A70CD47-AF1F-7FD2-2B4E-A2B808F6F97A}"/>
                </a:ext>
              </a:extLst>
            </p:cNvPr>
            <p:cNvSpPr/>
            <p:nvPr/>
          </p:nvSpPr>
          <p:spPr>
            <a:xfrm>
              <a:off x="7664242" y="2654247"/>
              <a:ext cx="158298" cy="149278"/>
            </a:xfrm>
            <a:custGeom>
              <a:avLst/>
              <a:gdLst>
                <a:gd name="connsiteX0" fmla="*/ 51008 w 158298"/>
                <a:gd name="connsiteY0" fmla="*/ 53 h 149278"/>
                <a:gd name="connsiteX1" fmla="*/ 127208 w 158298"/>
                <a:gd name="connsiteY1" fmla="*/ 54028 h 149278"/>
                <a:gd name="connsiteX2" fmla="*/ 155783 w 158298"/>
                <a:gd name="connsiteY2" fmla="*/ 127053 h 149278"/>
                <a:gd name="connsiteX3" fmla="*/ 155783 w 158298"/>
                <a:gd name="connsiteY3" fmla="*/ 101653 h 149278"/>
                <a:gd name="connsiteX4" fmla="*/ 146258 w 158298"/>
                <a:gd name="connsiteY4" fmla="*/ 149278 h 149278"/>
                <a:gd name="connsiteX5" fmla="*/ 117683 w 158298"/>
                <a:gd name="connsiteY5" fmla="*/ 101653 h 149278"/>
                <a:gd name="connsiteX6" fmla="*/ 208 w 158298"/>
                <a:gd name="connsiteY6" fmla="*/ 114353 h 149278"/>
                <a:gd name="connsiteX7" fmla="*/ 89108 w 158298"/>
                <a:gd name="connsiteY7" fmla="*/ 88953 h 149278"/>
                <a:gd name="connsiteX8" fmla="*/ 92283 w 158298"/>
                <a:gd name="connsiteY8" fmla="*/ 63553 h 149278"/>
                <a:gd name="connsiteX9" fmla="*/ 51008 w 158298"/>
                <a:gd name="connsiteY9" fmla="*/ 53 h 14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298" h="149278">
                  <a:moveTo>
                    <a:pt x="51008" y="53"/>
                  </a:moveTo>
                  <a:cubicBezTo>
                    <a:pt x="56829" y="-1535"/>
                    <a:pt x="109746" y="32861"/>
                    <a:pt x="127208" y="54028"/>
                  </a:cubicBezTo>
                  <a:cubicBezTo>
                    <a:pt x="144670" y="75195"/>
                    <a:pt x="151021" y="119116"/>
                    <a:pt x="155783" y="127053"/>
                  </a:cubicBezTo>
                  <a:cubicBezTo>
                    <a:pt x="160546" y="134991"/>
                    <a:pt x="157370" y="97949"/>
                    <a:pt x="155783" y="101653"/>
                  </a:cubicBezTo>
                  <a:cubicBezTo>
                    <a:pt x="154196" y="105357"/>
                    <a:pt x="152608" y="149278"/>
                    <a:pt x="146258" y="149278"/>
                  </a:cubicBezTo>
                  <a:cubicBezTo>
                    <a:pt x="139908" y="149278"/>
                    <a:pt x="142025" y="107474"/>
                    <a:pt x="117683" y="101653"/>
                  </a:cubicBezTo>
                  <a:cubicBezTo>
                    <a:pt x="93341" y="95832"/>
                    <a:pt x="4970" y="116470"/>
                    <a:pt x="208" y="114353"/>
                  </a:cubicBezTo>
                  <a:cubicBezTo>
                    <a:pt x="-4554" y="112236"/>
                    <a:pt x="73762" y="97420"/>
                    <a:pt x="89108" y="88953"/>
                  </a:cubicBezTo>
                  <a:cubicBezTo>
                    <a:pt x="104454" y="80486"/>
                    <a:pt x="100221" y="77311"/>
                    <a:pt x="92283" y="63553"/>
                  </a:cubicBezTo>
                  <a:cubicBezTo>
                    <a:pt x="84346" y="49795"/>
                    <a:pt x="45187" y="1641"/>
                    <a:pt x="51008" y="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F6BBE304-F297-C6E6-404F-18DB13E8636E}"/>
                </a:ext>
              </a:extLst>
            </p:cNvPr>
            <p:cNvSpPr/>
            <p:nvPr/>
          </p:nvSpPr>
          <p:spPr>
            <a:xfrm>
              <a:off x="8402432" y="2717728"/>
              <a:ext cx="123648" cy="130765"/>
            </a:xfrm>
            <a:custGeom>
              <a:avLst/>
              <a:gdLst>
                <a:gd name="connsiteX0" fmla="*/ 122443 w 123648"/>
                <a:gd name="connsiteY0" fmla="*/ 72 h 130765"/>
                <a:gd name="connsiteX1" fmla="*/ 65293 w 123648"/>
                <a:gd name="connsiteY1" fmla="*/ 88972 h 130765"/>
                <a:gd name="connsiteX2" fmla="*/ 90693 w 123648"/>
                <a:gd name="connsiteY2" fmla="*/ 127072 h 130765"/>
                <a:gd name="connsiteX3" fmla="*/ 27193 w 123648"/>
                <a:gd name="connsiteY3" fmla="*/ 123897 h 130765"/>
                <a:gd name="connsiteX4" fmla="*/ 43068 w 123648"/>
                <a:gd name="connsiteY4" fmla="*/ 79447 h 130765"/>
                <a:gd name="connsiteX5" fmla="*/ 1793 w 123648"/>
                <a:gd name="connsiteY5" fmla="*/ 104847 h 130765"/>
                <a:gd name="connsiteX6" fmla="*/ 122443 w 123648"/>
                <a:gd name="connsiteY6" fmla="*/ 72 h 130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648" h="130765">
                  <a:moveTo>
                    <a:pt x="122443" y="72"/>
                  </a:moveTo>
                  <a:cubicBezTo>
                    <a:pt x="133026" y="-2574"/>
                    <a:pt x="70585" y="67806"/>
                    <a:pt x="65293" y="88972"/>
                  </a:cubicBezTo>
                  <a:cubicBezTo>
                    <a:pt x="60001" y="110138"/>
                    <a:pt x="97043" y="121251"/>
                    <a:pt x="90693" y="127072"/>
                  </a:cubicBezTo>
                  <a:cubicBezTo>
                    <a:pt x="84343" y="132893"/>
                    <a:pt x="35130" y="131834"/>
                    <a:pt x="27193" y="123897"/>
                  </a:cubicBezTo>
                  <a:cubicBezTo>
                    <a:pt x="19256" y="115960"/>
                    <a:pt x="47301" y="82622"/>
                    <a:pt x="43068" y="79447"/>
                  </a:cubicBezTo>
                  <a:cubicBezTo>
                    <a:pt x="38835" y="76272"/>
                    <a:pt x="-9849" y="114372"/>
                    <a:pt x="1793" y="104847"/>
                  </a:cubicBezTo>
                  <a:cubicBezTo>
                    <a:pt x="13435" y="95322"/>
                    <a:pt x="111860" y="2718"/>
                    <a:pt x="122443" y="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C1322069-D19A-9A27-4ECB-40E3ED9533E6}"/>
                </a:ext>
              </a:extLst>
            </p:cNvPr>
            <p:cNvSpPr/>
            <p:nvPr/>
          </p:nvSpPr>
          <p:spPr>
            <a:xfrm>
              <a:off x="8612597" y="2737299"/>
              <a:ext cx="401104" cy="161605"/>
            </a:xfrm>
            <a:custGeom>
              <a:avLst/>
              <a:gdLst>
                <a:gd name="connsiteX0" fmla="*/ 1178 w 401104"/>
                <a:gd name="connsiteY0" fmla="*/ 2726 h 161605"/>
                <a:gd name="connsiteX1" fmla="*/ 271053 w 401104"/>
                <a:gd name="connsiteY1" fmla="*/ 72576 h 161605"/>
                <a:gd name="connsiteX2" fmla="*/ 261528 w 401104"/>
                <a:gd name="connsiteY2" fmla="*/ 72576 h 161605"/>
                <a:gd name="connsiteX3" fmla="*/ 340903 w 401104"/>
                <a:gd name="connsiteY3" fmla="*/ 107501 h 161605"/>
                <a:gd name="connsiteX4" fmla="*/ 394878 w 401104"/>
                <a:gd name="connsiteY4" fmla="*/ 161476 h 161605"/>
                <a:gd name="connsiteX5" fmla="*/ 385353 w 401104"/>
                <a:gd name="connsiteY5" fmla="*/ 120201 h 161605"/>
                <a:gd name="connsiteX6" fmla="*/ 264703 w 401104"/>
                <a:gd name="connsiteY6" fmla="*/ 47176 h 161605"/>
                <a:gd name="connsiteX7" fmla="*/ 283753 w 401104"/>
                <a:gd name="connsiteY7" fmla="*/ 53526 h 161605"/>
                <a:gd name="connsiteX8" fmla="*/ 178978 w 401104"/>
                <a:gd name="connsiteY8" fmla="*/ 18601 h 161605"/>
                <a:gd name="connsiteX9" fmla="*/ 1178 w 401104"/>
                <a:gd name="connsiteY9" fmla="*/ 2726 h 16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104" h="161605">
                  <a:moveTo>
                    <a:pt x="1178" y="2726"/>
                  </a:moveTo>
                  <a:cubicBezTo>
                    <a:pt x="16524" y="11722"/>
                    <a:pt x="271053" y="72576"/>
                    <a:pt x="271053" y="72576"/>
                  </a:cubicBezTo>
                  <a:cubicBezTo>
                    <a:pt x="314445" y="84218"/>
                    <a:pt x="249886" y="66755"/>
                    <a:pt x="261528" y="72576"/>
                  </a:cubicBezTo>
                  <a:cubicBezTo>
                    <a:pt x="273170" y="78397"/>
                    <a:pt x="318678" y="92684"/>
                    <a:pt x="340903" y="107501"/>
                  </a:cubicBezTo>
                  <a:cubicBezTo>
                    <a:pt x="363128" y="122318"/>
                    <a:pt x="387470" y="159359"/>
                    <a:pt x="394878" y="161476"/>
                  </a:cubicBezTo>
                  <a:cubicBezTo>
                    <a:pt x="402286" y="163593"/>
                    <a:pt x="407049" y="139251"/>
                    <a:pt x="385353" y="120201"/>
                  </a:cubicBezTo>
                  <a:cubicBezTo>
                    <a:pt x="363657" y="101151"/>
                    <a:pt x="264703" y="47176"/>
                    <a:pt x="264703" y="47176"/>
                  </a:cubicBezTo>
                  <a:cubicBezTo>
                    <a:pt x="247770" y="36064"/>
                    <a:pt x="283753" y="53526"/>
                    <a:pt x="283753" y="53526"/>
                  </a:cubicBezTo>
                  <a:cubicBezTo>
                    <a:pt x="269465" y="48763"/>
                    <a:pt x="233482" y="28126"/>
                    <a:pt x="178978" y="18601"/>
                  </a:cubicBezTo>
                  <a:cubicBezTo>
                    <a:pt x="124474" y="9076"/>
                    <a:pt x="-14168" y="-6270"/>
                    <a:pt x="1178" y="27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D17E2434-E62A-6066-D619-FB4E304C2A61}"/>
                </a:ext>
              </a:extLst>
            </p:cNvPr>
            <p:cNvSpPr/>
            <p:nvPr/>
          </p:nvSpPr>
          <p:spPr>
            <a:xfrm>
              <a:off x="7421908" y="2582251"/>
              <a:ext cx="417294" cy="251436"/>
            </a:xfrm>
            <a:custGeom>
              <a:avLst/>
              <a:gdLst>
                <a:gd name="connsiteX0" fmla="*/ 248892 w 417294"/>
                <a:gd name="connsiteY0" fmla="*/ 56174 h 251436"/>
                <a:gd name="connsiteX1" fmla="*/ 363192 w 417294"/>
                <a:gd name="connsiteY1" fmla="*/ 126024 h 251436"/>
                <a:gd name="connsiteX2" fmla="*/ 385417 w 417294"/>
                <a:gd name="connsiteY2" fmla="*/ 211749 h 251436"/>
                <a:gd name="connsiteX3" fmla="*/ 417167 w 417294"/>
                <a:gd name="connsiteY3" fmla="*/ 173649 h 251436"/>
                <a:gd name="connsiteX4" fmla="*/ 372717 w 417294"/>
                <a:gd name="connsiteY4" fmla="*/ 243499 h 251436"/>
                <a:gd name="connsiteX5" fmla="*/ 337792 w 417294"/>
                <a:gd name="connsiteY5" fmla="*/ 249849 h 251436"/>
                <a:gd name="connsiteX6" fmla="*/ 337792 w 417294"/>
                <a:gd name="connsiteY6" fmla="*/ 249849 h 251436"/>
                <a:gd name="connsiteX7" fmla="*/ 312392 w 417294"/>
                <a:gd name="connsiteY7" fmla="*/ 157774 h 251436"/>
                <a:gd name="connsiteX8" fmla="*/ 353667 w 417294"/>
                <a:gd name="connsiteY8" fmla="*/ 106974 h 251436"/>
                <a:gd name="connsiteX9" fmla="*/ 388592 w 417294"/>
                <a:gd name="connsiteY9" fmla="*/ 65699 h 251436"/>
                <a:gd name="connsiteX10" fmla="*/ 340967 w 417294"/>
                <a:gd name="connsiteY10" fmla="*/ 2199 h 251436"/>
                <a:gd name="connsiteX11" fmla="*/ 4417 w 417294"/>
                <a:gd name="connsiteY11" fmla="*/ 14899 h 251436"/>
                <a:gd name="connsiteX12" fmla="*/ 147292 w 417294"/>
                <a:gd name="connsiteY12" fmla="*/ 18074 h 251436"/>
                <a:gd name="connsiteX13" fmla="*/ 128242 w 417294"/>
                <a:gd name="connsiteY13" fmla="*/ 43474 h 251436"/>
                <a:gd name="connsiteX14" fmla="*/ 248892 w 417294"/>
                <a:gd name="connsiteY14" fmla="*/ 56174 h 25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7294" h="251436">
                  <a:moveTo>
                    <a:pt x="248892" y="56174"/>
                  </a:moveTo>
                  <a:cubicBezTo>
                    <a:pt x="288050" y="69932"/>
                    <a:pt x="340438" y="100095"/>
                    <a:pt x="363192" y="126024"/>
                  </a:cubicBezTo>
                  <a:cubicBezTo>
                    <a:pt x="385946" y="151953"/>
                    <a:pt x="376421" y="203812"/>
                    <a:pt x="385417" y="211749"/>
                  </a:cubicBezTo>
                  <a:cubicBezTo>
                    <a:pt x="394413" y="219687"/>
                    <a:pt x="419284" y="168357"/>
                    <a:pt x="417167" y="173649"/>
                  </a:cubicBezTo>
                  <a:cubicBezTo>
                    <a:pt x="415050" y="178941"/>
                    <a:pt x="385946" y="230799"/>
                    <a:pt x="372717" y="243499"/>
                  </a:cubicBezTo>
                  <a:cubicBezTo>
                    <a:pt x="359488" y="256199"/>
                    <a:pt x="337792" y="249849"/>
                    <a:pt x="337792" y="249849"/>
                  </a:cubicBezTo>
                  <a:lnTo>
                    <a:pt x="337792" y="249849"/>
                  </a:lnTo>
                  <a:cubicBezTo>
                    <a:pt x="333559" y="234503"/>
                    <a:pt x="309746" y="181586"/>
                    <a:pt x="312392" y="157774"/>
                  </a:cubicBezTo>
                  <a:cubicBezTo>
                    <a:pt x="315038" y="133962"/>
                    <a:pt x="340967" y="122320"/>
                    <a:pt x="353667" y="106974"/>
                  </a:cubicBezTo>
                  <a:cubicBezTo>
                    <a:pt x="366367" y="91628"/>
                    <a:pt x="390709" y="83161"/>
                    <a:pt x="388592" y="65699"/>
                  </a:cubicBezTo>
                  <a:cubicBezTo>
                    <a:pt x="386475" y="48237"/>
                    <a:pt x="404996" y="10666"/>
                    <a:pt x="340967" y="2199"/>
                  </a:cubicBezTo>
                  <a:cubicBezTo>
                    <a:pt x="276938" y="-6268"/>
                    <a:pt x="36696" y="12253"/>
                    <a:pt x="4417" y="14899"/>
                  </a:cubicBezTo>
                  <a:cubicBezTo>
                    <a:pt x="-27862" y="17545"/>
                    <a:pt x="126655" y="13312"/>
                    <a:pt x="147292" y="18074"/>
                  </a:cubicBezTo>
                  <a:cubicBezTo>
                    <a:pt x="167929" y="22836"/>
                    <a:pt x="108663" y="35536"/>
                    <a:pt x="128242" y="43474"/>
                  </a:cubicBezTo>
                  <a:cubicBezTo>
                    <a:pt x="147821" y="51412"/>
                    <a:pt x="209734" y="42416"/>
                    <a:pt x="248892" y="561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AC83BADD-F9F4-D657-0A52-6A7A4EC5C7D2}"/>
                </a:ext>
              </a:extLst>
            </p:cNvPr>
            <p:cNvSpPr/>
            <p:nvPr/>
          </p:nvSpPr>
          <p:spPr>
            <a:xfrm>
              <a:off x="7106812" y="2753394"/>
              <a:ext cx="317520" cy="142578"/>
            </a:xfrm>
            <a:custGeom>
              <a:avLst/>
              <a:gdLst>
                <a:gd name="connsiteX0" fmla="*/ 5188 w 317520"/>
                <a:gd name="connsiteY0" fmla="*/ 142206 h 142578"/>
                <a:gd name="connsiteX1" fmla="*/ 306813 w 317520"/>
                <a:gd name="connsiteY1" fmla="*/ 5681 h 142578"/>
                <a:gd name="connsiteX2" fmla="*/ 240138 w 317520"/>
                <a:gd name="connsiteY2" fmla="*/ 27906 h 142578"/>
                <a:gd name="connsiteX3" fmla="*/ 144888 w 317520"/>
                <a:gd name="connsiteY3" fmla="*/ 46956 h 142578"/>
                <a:gd name="connsiteX4" fmla="*/ 160763 w 317520"/>
                <a:gd name="connsiteY4" fmla="*/ 15206 h 142578"/>
                <a:gd name="connsiteX5" fmla="*/ 71863 w 317520"/>
                <a:gd name="connsiteY5" fmla="*/ 81881 h 142578"/>
                <a:gd name="connsiteX6" fmla="*/ 109963 w 317520"/>
                <a:gd name="connsiteY6" fmla="*/ 46956 h 142578"/>
                <a:gd name="connsiteX7" fmla="*/ 5188 w 317520"/>
                <a:gd name="connsiteY7" fmla="*/ 142206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520" h="142578">
                  <a:moveTo>
                    <a:pt x="5188" y="142206"/>
                  </a:moveTo>
                  <a:cubicBezTo>
                    <a:pt x="37996" y="135327"/>
                    <a:pt x="267655" y="24731"/>
                    <a:pt x="306813" y="5681"/>
                  </a:cubicBezTo>
                  <a:cubicBezTo>
                    <a:pt x="345971" y="-13369"/>
                    <a:pt x="267125" y="21027"/>
                    <a:pt x="240138" y="27906"/>
                  </a:cubicBezTo>
                  <a:cubicBezTo>
                    <a:pt x="213151" y="34785"/>
                    <a:pt x="158117" y="49073"/>
                    <a:pt x="144888" y="46956"/>
                  </a:cubicBezTo>
                  <a:cubicBezTo>
                    <a:pt x="131659" y="44839"/>
                    <a:pt x="172934" y="9385"/>
                    <a:pt x="160763" y="15206"/>
                  </a:cubicBezTo>
                  <a:cubicBezTo>
                    <a:pt x="148592" y="21027"/>
                    <a:pt x="80330" y="76589"/>
                    <a:pt x="71863" y="81881"/>
                  </a:cubicBezTo>
                  <a:cubicBezTo>
                    <a:pt x="63396" y="87173"/>
                    <a:pt x="114196" y="35314"/>
                    <a:pt x="109963" y="46956"/>
                  </a:cubicBezTo>
                  <a:cubicBezTo>
                    <a:pt x="105730" y="58598"/>
                    <a:pt x="-27620" y="149085"/>
                    <a:pt x="5188" y="1422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E5334279-2CBB-7D5C-F0D1-2951953F0A81}"/>
                </a:ext>
              </a:extLst>
            </p:cNvPr>
            <p:cNvSpPr/>
            <p:nvPr/>
          </p:nvSpPr>
          <p:spPr>
            <a:xfrm>
              <a:off x="8019937" y="2586354"/>
              <a:ext cx="276422" cy="98370"/>
            </a:xfrm>
            <a:custGeom>
              <a:avLst/>
              <a:gdLst>
                <a:gd name="connsiteX0" fmla="*/ 113 w 276422"/>
                <a:gd name="connsiteY0" fmla="*/ 1271 h 98370"/>
                <a:gd name="connsiteX1" fmla="*/ 206488 w 276422"/>
                <a:gd name="connsiteY1" fmla="*/ 96521 h 98370"/>
                <a:gd name="connsiteX2" fmla="*/ 181088 w 276422"/>
                <a:gd name="connsiteY2" fmla="*/ 64771 h 98370"/>
                <a:gd name="connsiteX3" fmla="*/ 276338 w 276422"/>
                <a:gd name="connsiteY3" fmla="*/ 71121 h 98370"/>
                <a:gd name="connsiteX4" fmla="*/ 162038 w 276422"/>
                <a:gd name="connsiteY4" fmla="*/ 20321 h 98370"/>
                <a:gd name="connsiteX5" fmla="*/ 238238 w 276422"/>
                <a:gd name="connsiteY5" fmla="*/ 39371 h 98370"/>
                <a:gd name="connsiteX6" fmla="*/ 113 w 276422"/>
                <a:gd name="connsiteY6" fmla="*/ 1271 h 9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422" h="98370">
                  <a:moveTo>
                    <a:pt x="113" y="1271"/>
                  </a:moveTo>
                  <a:cubicBezTo>
                    <a:pt x="-5179" y="10796"/>
                    <a:pt x="176326" y="85938"/>
                    <a:pt x="206488" y="96521"/>
                  </a:cubicBezTo>
                  <a:cubicBezTo>
                    <a:pt x="236651" y="107104"/>
                    <a:pt x="169446" y="69004"/>
                    <a:pt x="181088" y="64771"/>
                  </a:cubicBezTo>
                  <a:cubicBezTo>
                    <a:pt x="192730" y="60538"/>
                    <a:pt x="279513" y="78529"/>
                    <a:pt x="276338" y="71121"/>
                  </a:cubicBezTo>
                  <a:cubicBezTo>
                    <a:pt x="273163" y="63713"/>
                    <a:pt x="168388" y="25613"/>
                    <a:pt x="162038" y="20321"/>
                  </a:cubicBezTo>
                  <a:cubicBezTo>
                    <a:pt x="155688" y="15029"/>
                    <a:pt x="263109" y="39900"/>
                    <a:pt x="238238" y="39371"/>
                  </a:cubicBezTo>
                  <a:cubicBezTo>
                    <a:pt x="213367" y="38842"/>
                    <a:pt x="5405" y="-8254"/>
                    <a:pt x="113" y="12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7F2D386A-916F-F722-6363-977C8EFBC8AD}"/>
                </a:ext>
              </a:extLst>
            </p:cNvPr>
            <p:cNvSpPr/>
            <p:nvPr/>
          </p:nvSpPr>
          <p:spPr>
            <a:xfrm>
              <a:off x="7620000" y="3082329"/>
              <a:ext cx="108005" cy="550150"/>
            </a:xfrm>
            <a:custGeom>
              <a:avLst/>
              <a:gdLst>
                <a:gd name="connsiteX0" fmla="*/ 107950 w 108005"/>
                <a:gd name="connsiteY0" fmla="*/ 596 h 550150"/>
                <a:gd name="connsiteX1" fmla="*/ 41275 w 108005"/>
                <a:gd name="connsiteY1" fmla="*/ 391121 h 550150"/>
                <a:gd name="connsiteX2" fmla="*/ 47625 w 108005"/>
                <a:gd name="connsiteY2" fmla="*/ 384771 h 550150"/>
                <a:gd name="connsiteX3" fmla="*/ 60325 w 108005"/>
                <a:gd name="connsiteY3" fmla="*/ 549871 h 550150"/>
                <a:gd name="connsiteX4" fmla="*/ 25400 w 108005"/>
                <a:gd name="connsiteY4" fmla="*/ 426046 h 550150"/>
                <a:gd name="connsiteX5" fmla="*/ 0 w 108005"/>
                <a:gd name="connsiteY5" fmla="*/ 499071 h 550150"/>
                <a:gd name="connsiteX6" fmla="*/ 25400 w 108005"/>
                <a:gd name="connsiteY6" fmla="*/ 184746 h 550150"/>
                <a:gd name="connsiteX7" fmla="*/ 28575 w 108005"/>
                <a:gd name="connsiteY7" fmla="*/ 299046 h 550150"/>
                <a:gd name="connsiteX8" fmla="*/ 107950 w 108005"/>
                <a:gd name="connsiteY8" fmla="*/ 596 h 55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5" h="550150">
                  <a:moveTo>
                    <a:pt x="107950" y="596"/>
                  </a:moveTo>
                  <a:cubicBezTo>
                    <a:pt x="110067" y="15942"/>
                    <a:pt x="51329" y="327092"/>
                    <a:pt x="41275" y="391121"/>
                  </a:cubicBezTo>
                  <a:cubicBezTo>
                    <a:pt x="31221" y="455150"/>
                    <a:pt x="44450" y="358313"/>
                    <a:pt x="47625" y="384771"/>
                  </a:cubicBezTo>
                  <a:cubicBezTo>
                    <a:pt x="50800" y="411229"/>
                    <a:pt x="64029" y="542992"/>
                    <a:pt x="60325" y="549871"/>
                  </a:cubicBezTo>
                  <a:cubicBezTo>
                    <a:pt x="56621" y="556750"/>
                    <a:pt x="35454" y="434513"/>
                    <a:pt x="25400" y="426046"/>
                  </a:cubicBezTo>
                  <a:cubicBezTo>
                    <a:pt x="15346" y="417579"/>
                    <a:pt x="0" y="539288"/>
                    <a:pt x="0" y="499071"/>
                  </a:cubicBezTo>
                  <a:cubicBezTo>
                    <a:pt x="0" y="458854"/>
                    <a:pt x="20638" y="218083"/>
                    <a:pt x="25400" y="184746"/>
                  </a:cubicBezTo>
                  <a:cubicBezTo>
                    <a:pt x="30162" y="151409"/>
                    <a:pt x="16404" y="327092"/>
                    <a:pt x="28575" y="299046"/>
                  </a:cubicBezTo>
                  <a:cubicBezTo>
                    <a:pt x="40746" y="271000"/>
                    <a:pt x="105833" y="-14750"/>
                    <a:pt x="107950" y="5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618F3983-81EB-12E3-A129-C44204721D74}"/>
                </a:ext>
              </a:extLst>
            </p:cNvPr>
            <p:cNvSpPr/>
            <p:nvPr/>
          </p:nvSpPr>
          <p:spPr>
            <a:xfrm>
              <a:off x="7607773" y="3684862"/>
              <a:ext cx="500127" cy="92656"/>
            </a:xfrm>
            <a:custGeom>
              <a:avLst/>
              <a:gdLst>
                <a:gd name="connsiteX0" fmla="*/ 9052 w 500127"/>
                <a:gd name="connsiteY0" fmla="*/ 1313 h 92656"/>
                <a:gd name="connsiteX1" fmla="*/ 491652 w 500127"/>
                <a:gd name="connsiteY1" fmla="*/ 36238 h 92656"/>
                <a:gd name="connsiteX2" fmla="*/ 301152 w 500127"/>
                <a:gd name="connsiteY2" fmla="*/ 52113 h 92656"/>
                <a:gd name="connsiteX3" fmla="*/ 101127 w 500127"/>
                <a:gd name="connsiteY3" fmla="*/ 87038 h 92656"/>
                <a:gd name="connsiteX4" fmla="*/ 170977 w 500127"/>
                <a:gd name="connsiteY4" fmla="*/ 87038 h 92656"/>
                <a:gd name="connsiteX5" fmla="*/ 9052 w 500127"/>
                <a:gd name="connsiteY5" fmla="*/ 1313 h 9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0127" h="92656">
                  <a:moveTo>
                    <a:pt x="9052" y="1313"/>
                  </a:moveTo>
                  <a:cubicBezTo>
                    <a:pt x="62498" y="-7154"/>
                    <a:pt x="442969" y="27771"/>
                    <a:pt x="491652" y="36238"/>
                  </a:cubicBezTo>
                  <a:cubicBezTo>
                    <a:pt x="540335" y="44705"/>
                    <a:pt x="366240" y="43646"/>
                    <a:pt x="301152" y="52113"/>
                  </a:cubicBezTo>
                  <a:cubicBezTo>
                    <a:pt x="236064" y="60580"/>
                    <a:pt x="122823" y="81217"/>
                    <a:pt x="101127" y="87038"/>
                  </a:cubicBezTo>
                  <a:cubicBezTo>
                    <a:pt x="79431" y="92859"/>
                    <a:pt x="186323" y="96034"/>
                    <a:pt x="170977" y="87038"/>
                  </a:cubicBezTo>
                  <a:cubicBezTo>
                    <a:pt x="155631" y="78042"/>
                    <a:pt x="-44394" y="9780"/>
                    <a:pt x="9052" y="13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D53F517E-D20B-DDC2-213F-904E1D0B30C5}"/>
                </a:ext>
              </a:extLst>
            </p:cNvPr>
            <p:cNvSpPr/>
            <p:nvPr/>
          </p:nvSpPr>
          <p:spPr>
            <a:xfrm>
              <a:off x="7076534" y="3257498"/>
              <a:ext cx="168832" cy="953253"/>
            </a:xfrm>
            <a:custGeom>
              <a:avLst/>
              <a:gdLst>
                <a:gd name="connsiteX0" fmla="*/ 541 w 168832"/>
                <a:gd name="connsiteY0" fmla="*/ 66727 h 953253"/>
                <a:gd name="connsiteX1" fmla="*/ 118016 w 168832"/>
                <a:gd name="connsiteY1" fmla="*/ 727127 h 953253"/>
                <a:gd name="connsiteX2" fmla="*/ 111666 w 168832"/>
                <a:gd name="connsiteY2" fmla="*/ 616002 h 953253"/>
                <a:gd name="connsiteX3" fmla="*/ 130716 w 168832"/>
                <a:gd name="connsiteY3" fmla="*/ 952552 h 953253"/>
                <a:gd name="connsiteX4" fmla="*/ 114841 w 168832"/>
                <a:gd name="connsiteY4" fmla="*/ 682677 h 953253"/>
                <a:gd name="connsiteX5" fmla="*/ 168816 w 168832"/>
                <a:gd name="connsiteY5" fmla="*/ 52 h 953253"/>
                <a:gd name="connsiteX6" fmla="*/ 108491 w 168832"/>
                <a:gd name="connsiteY6" fmla="*/ 644577 h 953253"/>
                <a:gd name="connsiteX7" fmla="*/ 86266 w 168832"/>
                <a:gd name="connsiteY7" fmla="*/ 479477 h 953253"/>
                <a:gd name="connsiteX8" fmla="*/ 73566 w 168832"/>
                <a:gd name="connsiteY8" fmla="*/ 263577 h 953253"/>
                <a:gd name="connsiteX9" fmla="*/ 541 w 168832"/>
                <a:gd name="connsiteY9" fmla="*/ 66727 h 95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832" h="953253">
                  <a:moveTo>
                    <a:pt x="541" y="66727"/>
                  </a:moveTo>
                  <a:cubicBezTo>
                    <a:pt x="7949" y="143985"/>
                    <a:pt x="99495" y="635581"/>
                    <a:pt x="118016" y="727127"/>
                  </a:cubicBezTo>
                  <a:cubicBezTo>
                    <a:pt x="136537" y="818673"/>
                    <a:pt x="109549" y="578431"/>
                    <a:pt x="111666" y="616002"/>
                  </a:cubicBezTo>
                  <a:cubicBezTo>
                    <a:pt x="113783" y="653573"/>
                    <a:pt x="130187" y="941440"/>
                    <a:pt x="130716" y="952552"/>
                  </a:cubicBezTo>
                  <a:cubicBezTo>
                    <a:pt x="131245" y="963664"/>
                    <a:pt x="108491" y="841427"/>
                    <a:pt x="114841" y="682677"/>
                  </a:cubicBezTo>
                  <a:cubicBezTo>
                    <a:pt x="121191" y="523927"/>
                    <a:pt x="169874" y="6402"/>
                    <a:pt x="168816" y="52"/>
                  </a:cubicBezTo>
                  <a:cubicBezTo>
                    <a:pt x="167758" y="-6298"/>
                    <a:pt x="122249" y="564673"/>
                    <a:pt x="108491" y="644577"/>
                  </a:cubicBezTo>
                  <a:cubicBezTo>
                    <a:pt x="94733" y="724481"/>
                    <a:pt x="92087" y="542977"/>
                    <a:pt x="86266" y="479477"/>
                  </a:cubicBezTo>
                  <a:cubicBezTo>
                    <a:pt x="80445" y="415977"/>
                    <a:pt x="83091" y="329723"/>
                    <a:pt x="73566" y="263577"/>
                  </a:cubicBezTo>
                  <a:cubicBezTo>
                    <a:pt x="64041" y="197431"/>
                    <a:pt x="-6867" y="-10531"/>
                    <a:pt x="541" y="667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B2C3A37B-E4CA-61FF-B018-408C1C9F1EA1}"/>
                </a:ext>
              </a:extLst>
            </p:cNvPr>
            <p:cNvSpPr/>
            <p:nvPr/>
          </p:nvSpPr>
          <p:spPr>
            <a:xfrm>
              <a:off x="8377680" y="3490838"/>
              <a:ext cx="418002" cy="370894"/>
            </a:xfrm>
            <a:custGeom>
              <a:avLst/>
              <a:gdLst>
                <a:gd name="connsiteX0" fmla="*/ 1145 w 418002"/>
                <a:gd name="connsiteY0" fmla="*/ 1662 h 370894"/>
                <a:gd name="connsiteX1" fmla="*/ 255145 w 418002"/>
                <a:gd name="connsiteY1" fmla="*/ 8012 h 370894"/>
                <a:gd name="connsiteX2" fmla="*/ 204345 w 418002"/>
                <a:gd name="connsiteY2" fmla="*/ 46112 h 370894"/>
                <a:gd name="connsiteX3" fmla="*/ 318645 w 418002"/>
                <a:gd name="connsiteY3" fmla="*/ 223912 h 370894"/>
                <a:gd name="connsiteX4" fmla="*/ 417070 w 418002"/>
                <a:gd name="connsiteY4" fmla="*/ 366787 h 370894"/>
                <a:gd name="connsiteX5" fmla="*/ 366270 w 418002"/>
                <a:gd name="connsiteY5" fmla="*/ 331862 h 370894"/>
                <a:gd name="connsiteX6" fmla="*/ 334520 w 418002"/>
                <a:gd name="connsiteY6" fmla="*/ 328687 h 370894"/>
                <a:gd name="connsiteX7" fmla="*/ 207520 w 418002"/>
                <a:gd name="connsiteY7" fmla="*/ 157237 h 370894"/>
                <a:gd name="connsiteX8" fmla="*/ 163070 w 418002"/>
                <a:gd name="connsiteY8" fmla="*/ 77862 h 370894"/>
                <a:gd name="connsiteX9" fmla="*/ 153545 w 418002"/>
                <a:gd name="connsiteY9" fmla="*/ 77862 h 370894"/>
                <a:gd name="connsiteX10" fmla="*/ 169420 w 418002"/>
                <a:gd name="connsiteY10" fmla="*/ 61987 h 370894"/>
                <a:gd name="connsiteX11" fmla="*/ 159895 w 418002"/>
                <a:gd name="connsiteY11" fmla="*/ 30237 h 370894"/>
                <a:gd name="connsiteX12" fmla="*/ 1145 w 418002"/>
                <a:gd name="connsiteY12" fmla="*/ 1662 h 37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8002" h="370894">
                  <a:moveTo>
                    <a:pt x="1145" y="1662"/>
                  </a:moveTo>
                  <a:cubicBezTo>
                    <a:pt x="17020" y="-2042"/>
                    <a:pt x="221278" y="604"/>
                    <a:pt x="255145" y="8012"/>
                  </a:cubicBezTo>
                  <a:cubicBezTo>
                    <a:pt x="289012" y="15420"/>
                    <a:pt x="193762" y="10129"/>
                    <a:pt x="204345" y="46112"/>
                  </a:cubicBezTo>
                  <a:cubicBezTo>
                    <a:pt x="214928" y="82095"/>
                    <a:pt x="283191" y="170466"/>
                    <a:pt x="318645" y="223912"/>
                  </a:cubicBezTo>
                  <a:cubicBezTo>
                    <a:pt x="354099" y="277358"/>
                    <a:pt x="409133" y="348795"/>
                    <a:pt x="417070" y="366787"/>
                  </a:cubicBezTo>
                  <a:cubicBezTo>
                    <a:pt x="425008" y="384779"/>
                    <a:pt x="380028" y="338212"/>
                    <a:pt x="366270" y="331862"/>
                  </a:cubicBezTo>
                  <a:cubicBezTo>
                    <a:pt x="352512" y="325512"/>
                    <a:pt x="360978" y="357791"/>
                    <a:pt x="334520" y="328687"/>
                  </a:cubicBezTo>
                  <a:cubicBezTo>
                    <a:pt x="308062" y="299583"/>
                    <a:pt x="236095" y="199041"/>
                    <a:pt x="207520" y="157237"/>
                  </a:cubicBezTo>
                  <a:cubicBezTo>
                    <a:pt x="178945" y="115433"/>
                    <a:pt x="172066" y="91091"/>
                    <a:pt x="163070" y="77862"/>
                  </a:cubicBezTo>
                  <a:cubicBezTo>
                    <a:pt x="154074" y="64633"/>
                    <a:pt x="152487" y="80508"/>
                    <a:pt x="153545" y="77862"/>
                  </a:cubicBezTo>
                  <a:cubicBezTo>
                    <a:pt x="154603" y="75216"/>
                    <a:pt x="168362" y="69924"/>
                    <a:pt x="169420" y="61987"/>
                  </a:cubicBezTo>
                  <a:cubicBezTo>
                    <a:pt x="170478" y="54050"/>
                    <a:pt x="180533" y="38704"/>
                    <a:pt x="159895" y="30237"/>
                  </a:cubicBezTo>
                  <a:cubicBezTo>
                    <a:pt x="139257" y="21770"/>
                    <a:pt x="-14730" y="5366"/>
                    <a:pt x="1145" y="16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0ED8665B-9E7E-8AB9-9053-34440A017E43}"/>
                </a:ext>
              </a:extLst>
            </p:cNvPr>
            <p:cNvSpPr/>
            <p:nvPr/>
          </p:nvSpPr>
          <p:spPr>
            <a:xfrm>
              <a:off x="7513387" y="3638397"/>
              <a:ext cx="649989" cy="231730"/>
            </a:xfrm>
            <a:custGeom>
              <a:avLst/>
              <a:gdLst>
                <a:gd name="connsiteX0" fmla="*/ 233613 w 649989"/>
                <a:gd name="connsiteY0" fmla="*/ 155728 h 231730"/>
                <a:gd name="connsiteX1" fmla="*/ 636838 w 649989"/>
                <a:gd name="connsiteY1" fmla="*/ 3328 h 231730"/>
                <a:gd name="connsiteX2" fmla="*/ 535238 w 649989"/>
                <a:gd name="connsiteY2" fmla="*/ 63653 h 231730"/>
                <a:gd name="connsiteX3" fmla="*/ 366963 w 649989"/>
                <a:gd name="connsiteY3" fmla="*/ 212878 h 231730"/>
                <a:gd name="connsiteX4" fmla="*/ 268538 w 649989"/>
                <a:gd name="connsiteY4" fmla="*/ 209703 h 231730"/>
                <a:gd name="connsiteX5" fmla="*/ 1838 w 649989"/>
                <a:gd name="connsiteY5" fmla="*/ 31903 h 231730"/>
                <a:gd name="connsiteX6" fmla="*/ 154238 w 649989"/>
                <a:gd name="connsiteY6" fmla="*/ 123978 h 231730"/>
                <a:gd name="connsiteX7" fmla="*/ 233613 w 649989"/>
                <a:gd name="connsiteY7" fmla="*/ 155728 h 2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9989" h="231730">
                  <a:moveTo>
                    <a:pt x="233613" y="155728"/>
                  </a:moveTo>
                  <a:cubicBezTo>
                    <a:pt x="314046" y="135620"/>
                    <a:pt x="586567" y="18674"/>
                    <a:pt x="636838" y="3328"/>
                  </a:cubicBezTo>
                  <a:cubicBezTo>
                    <a:pt x="687109" y="-12018"/>
                    <a:pt x="580217" y="28728"/>
                    <a:pt x="535238" y="63653"/>
                  </a:cubicBezTo>
                  <a:cubicBezTo>
                    <a:pt x="490259" y="98578"/>
                    <a:pt x="411413" y="188536"/>
                    <a:pt x="366963" y="212878"/>
                  </a:cubicBezTo>
                  <a:cubicBezTo>
                    <a:pt x="322513" y="237220"/>
                    <a:pt x="329392" y="239866"/>
                    <a:pt x="268538" y="209703"/>
                  </a:cubicBezTo>
                  <a:cubicBezTo>
                    <a:pt x="207684" y="179540"/>
                    <a:pt x="20888" y="46190"/>
                    <a:pt x="1838" y="31903"/>
                  </a:cubicBezTo>
                  <a:cubicBezTo>
                    <a:pt x="-17212" y="17615"/>
                    <a:pt x="117196" y="105986"/>
                    <a:pt x="154238" y="123978"/>
                  </a:cubicBezTo>
                  <a:cubicBezTo>
                    <a:pt x="191280" y="141970"/>
                    <a:pt x="153180" y="175836"/>
                    <a:pt x="233613" y="155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64E6F422-A43B-835D-8732-0A4DF01C168C}"/>
                </a:ext>
              </a:extLst>
            </p:cNvPr>
            <p:cNvSpPr/>
            <p:nvPr/>
          </p:nvSpPr>
          <p:spPr>
            <a:xfrm>
              <a:off x="8054414" y="3515148"/>
              <a:ext cx="426866" cy="196723"/>
            </a:xfrm>
            <a:custGeom>
              <a:avLst/>
              <a:gdLst>
                <a:gd name="connsiteX0" fmla="*/ 561 w 426866"/>
                <a:gd name="connsiteY0" fmla="*/ 190077 h 196723"/>
                <a:gd name="connsiteX1" fmla="*/ 267261 w 426866"/>
                <a:gd name="connsiteY1" fmla="*/ 193252 h 196723"/>
                <a:gd name="connsiteX2" fmla="*/ 273611 w 426866"/>
                <a:gd name="connsiteY2" fmla="*/ 158327 h 196723"/>
                <a:gd name="connsiteX3" fmla="*/ 426011 w 426866"/>
                <a:gd name="connsiteY3" fmla="*/ 2752 h 196723"/>
                <a:gd name="connsiteX4" fmla="*/ 333936 w 426866"/>
                <a:gd name="connsiteY4" fmla="*/ 63077 h 196723"/>
                <a:gd name="connsiteX5" fmla="*/ 302186 w 426866"/>
                <a:gd name="connsiteY5" fmla="*/ 117052 h 196723"/>
                <a:gd name="connsiteX6" fmla="*/ 276786 w 426866"/>
                <a:gd name="connsiteY6" fmla="*/ 161502 h 196723"/>
                <a:gd name="connsiteX7" fmla="*/ 130736 w 426866"/>
                <a:gd name="connsiteY7" fmla="*/ 139277 h 196723"/>
                <a:gd name="connsiteX8" fmla="*/ 194236 w 426866"/>
                <a:gd name="connsiteY8" fmla="*/ 145627 h 196723"/>
                <a:gd name="connsiteX9" fmla="*/ 561 w 426866"/>
                <a:gd name="connsiteY9" fmla="*/ 190077 h 19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866" h="196723">
                  <a:moveTo>
                    <a:pt x="561" y="190077"/>
                  </a:moveTo>
                  <a:cubicBezTo>
                    <a:pt x="12732" y="198014"/>
                    <a:pt x="221753" y="198544"/>
                    <a:pt x="267261" y="193252"/>
                  </a:cubicBezTo>
                  <a:cubicBezTo>
                    <a:pt x="312769" y="187960"/>
                    <a:pt x="247153" y="190077"/>
                    <a:pt x="273611" y="158327"/>
                  </a:cubicBezTo>
                  <a:cubicBezTo>
                    <a:pt x="300069" y="126577"/>
                    <a:pt x="415957" y="18627"/>
                    <a:pt x="426011" y="2752"/>
                  </a:cubicBezTo>
                  <a:cubicBezTo>
                    <a:pt x="436065" y="-13123"/>
                    <a:pt x="354573" y="44027"/>
                    <a:pt x="333936" y="63077"/>
                  </a:cubicBezTo>
                  <a:cubicBezTo>
                    <a:pt x="313299" y="82127"/>
                    <a:pt x="311711" y="100648"/>
                    <a:pt x="302186" y="117052"/>
                  </a:cubicBezTo>
                  <a:cubicBezTo>
                    <a:pt x="292661" y="133456"/>
                    <a:pt x="305361" y="157798"/>
                    <a:pt x="276786" y="161502"/>
                  </a:cubicBezTo>
                  <a:cubicBezTo>
                    <a:pt x="248211" y="165206"/>
                    <a:pt x="144494" y="141923"/>
                    <a:pt x="130736" y="139277"/>
                  </a:cubicBezTo>
                  <a:cubicBezTo>
                    <a:pt x="116978" y="136631"/>
                    <a:pt x="210640" y="134515"/>
                    <a:pt x="194236" y="145627"/>
                  </a:cubicBezTo>
                  <a:cubicBezTo>
                    <a:pt x="177832" y="156739"/>
                    <a:pt x="-11610" y="182140"/>
                    <a:pt x="561" y="190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02D86372-94A7-FE72-020E-2EAA12ECEF93}"/>
                </a:ext>
              </a:extLst>
            </p:cNvPr>
            <p:cNvSpPr/>
            <p:nvPr/>
          </p:nvSpPr>
          <p:spPr>
            <a:xfrm>
              <a:off x="7512823" y="4098336"/>
              <a:ext cx="331167" cy="120051"/>
            </a:xfrm>
            <a:custGeom>
              <a:avLst/>
              <a:gdLst>
                <a:gd name="connsiteX0" fmla="*/ 329427 w 331167"/>
                <a:gd name="connsiteY0" fmla="*/ 76789 h 120051"/>
                <a:gd name="connsiteX1" fmla="*/ 15102 w 331167"/>
                <a:gd name="connsiteY1" fmla="*/ 118064 h 120051"/>
                <a:gd name="connsiteX2" fmla="*/ 59552 w 331167"/>
                <a:gd name="connsiteY2" fmla="*/ 6939 h 120051"/>
                <a:gd name="connsiteX3" fmla="*/ 145277 w 331167"/>
                <a:gd name="connsiteY3" fmla="*/ 70439 h 120051"/>
                <a:gd name="connsiteX4" fmla="*/ 119877 w 331167"/>
                <a:gd name="connsiteY4" fmla="*/ 589 h 120051"/>
                <a:gd name="connsiteX5" fmla="*/ 94477 w 331167"/>
                <a:gd name="connsiteY5" fmla="*/ 35514 h 120051"/>
                <a:gd name="connsiteX6" fmla="*/ 291327 w 331167"/>
                <a:gd name="connsiteY6" fmla="*/ 10114 h 120051"/>
                <a:gd name="connsiteX7" fmla="*/ 148452 w 331167"/>
                <a:gd name="connsiteY7" fmla="*/ 57739 h 120051"/>
                <a:gd name="connsiteX8" fmla="*/ 329427 w 331167"/>
                <a:gd name="connsiteY8" fmla="*/ 76789 h 12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167" h="120051">
                  <a:moveTo>
                    <a:pt x="329427" y="76789"/>
                  </a:moveTo>
                  <a:cubicBezTo>
                    <a:pt x="307202" y="86843"/>
                    <a:pt x="60081" y="129706"/>
                    <a:pt x="15102" y="118064"/>
                  </a:cubicBezTo>
                  <a:cubicBezTo>
                    <a:pt x="-29877" y="106422"/>
                    <a:pt x="37856" y="14876"/>
                    <a:pt x="59552" y="6939"/>
                  </a:cubicBezTo>
                  <a:cubicBezTo>
                    <a:pt x="81248" y="-998"/>
                    <a:pt x="135223" y="71497"/>
                    <a:pt x="145277" y="70439"/>
                  </a:cubicBezTo>
                  <a:cubicBezTo>
                    <a:pt x="155331" y="69381"/>
                    <a:pt x="128344" y="6410"/>
                    <a:pt x="119877" y="589"/>
                  </a:cubicBezTo>
                  <a:cubicBezTo>
                    <a:pt x="111410" y="-5232"/>
                    <a:pt x="65902" y="33926"/>
                    <a:pt x="94477" y="35514"/>
                  </a:cubicBezTo>
                  <a:cubicBezTo>
                    <a:pt x="123052" y="37101"/>
                    <a:pt x="282331" y="6410"/>
                    <a:pt x="291327" y="10114"/>
                  </a:cubicBezTo>
                  <a:cubicBezTo>
                    <a:pt x="300323" y="13818"/>
                    <a:pt x="143160" y="47685"/>
                    <a:pt x="148452" y="57739"/>
                  </a:cubicBezTo>
                  <a:cubicBezTo>
                    <a:pt x="153744" y="67793"/>
                    <a:pt x="351652" y="66735"/>
                    <a:pt x="329427" y="76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747E06D1-7DF1-99DB-7467-CE2191A9C143}"/>
                </a:ext>
              </a:extLst>
            </p:cNvPr>
            <p:cNvSpPr/>
            <p:nvPr/>
          </p:nvSpPr>
          <p:spPr>
            <a:xfrm>
              <a:off x="7565657" y="4343336"/>
              <a:ext cx="340094" cy="219185"/>
            </a:xfrm>
            <a:custGeom>
              <a:avLst/>
              <a:gdLst>
                <a:gd name="connsiteX0" fmla="*/ 368 w 340094"/>
                <a:gd name="connsiteY0" fmla="*/ 64 h 219185"/>
                <a:gd name="connsiteX1" fmla="*/ 168643 w 340094"/>
                <a:gd name="connsiteY1" fmla="*/ 66739 h 219185"/>
                <a:gd name="connsiteX2" fmla="*/ 152768 w 340094"/>
                <a:gd name="connsiteY2" fmla="*/ 108014 h 219185"/>
                <a:gd name="connsiteX3" fmla="*/ 244843 w 340094"/>
                <a:gd name="connsiteY3" fmla="*/ 127064 h 219185"/>
                <a:gd name="connsiteX4" fmla="*/ 140068 w 340094"/>
                <a:gd name="connsiteY4" fmla="*/ 114364 h 219185"/>
                <a:gd name="connsiteX5" fmla="*/ 340093 w 340094"/>
                <a:gd name="connsiteY5" fmla="*/ 219139 h 219185"/>
                <a:gd name="connsiteX6" fmla="*/ 136893 w 340094"/>
                <a:gd name="connsiteY6" fmla="*/ 127064 h 219185"/>
                <a:gd name="connsiteX7" fmla="*/ 124193 w 340094"/>
                <a:gd name="connsiteY7" fmla="*/ 79439 h 219185"/>
                <a:gd name="connsiteX8" fmla="*/ 368 w 340094"/>
                <a:gd name="connsiteY8" fmla="*/ 64 h 219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0094" h="219185">
                  <a:moveTo>
                    <a:pt x="368" y="64"/>
                  </a:moveTo>
                  <a:cubicBezTo>
                    <a:pt x="7776" y="-2053"/>
                    <a:pt x="143243" y="48747"/>
                    <a:pt x="168643" y="66739"/>
                  </a:cubicBezTo>
                  <a:cubicBezTo>
                    <a:pt x="194043" y="84731"/>
                    <a:pt x="140068" y="97960"/>
                    <a:pt x="152768" y="108014"/>
                  </a:cubicBezTo>
                  <a:cubicBezTo>
                    <a:pt x="165468" y="118068"/>
                    <a:pt x="246960" y="126006"/>
                    <a:pt x="244843" y="127064"/>
                  </a:cubicBezTo>
                  <a:cubicBezTo>
                    <a:pt x="242726" y="128122"/>
                    <a:pt x="124193" y="99018"/>
                    <a:pt x="140068" y="114364"/>
                  </a:cubicBezTo>
                  <a:cubicBezTo>
                    <a:pt x="155943" y="129710"/>
                    <a:pt x="340622" y="217022"/>
                    <a:pt x="340093" y="219139"/>
                  </a:cubicBezTo>
                  <a:cubicBezTo>
                    <a:pt x="339564" y="221256"/>
                    <a:pt x="172876" y="150347"/>
                    <a:pt x="136893" y="127064"/>
                  </a:cubicBezTo>
                  <a:cubicBezTo>
                    <a:pt x="100910" y="103781"/>
                    <a:pt x="149064" y="96901"/>
                    <a:pt x="124193" y="79439"/>
                  </a:cubicBezTo>
                  <a:cubicBezTo>
                    <a:pt x="99322" y="61977"/>
                    <a:pt x="-7040" y="2181"/>
                    <a:pt x="368" y="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600E01A0-BF68-F6CE-640B-AB6D3C24168B}"/>
                </a:ext>
              </a:extLst>
            </p:cNvPr>
            <p:cNvSpPr/>
            <p:nvPr/>
          </p:nvSpPr>
          <p:spPr>
            <a:xfrm>
              <a:off x="7274468" y="4596024"/>
              <a:ext cx="691194" cy="890700"/>
            </a:xfrm>
            <a:custGeom>
              <a:avLst/>
              <a:gdLst>
                <a:gd name="connsiteX0" fmla="*/ 12157 w 691194"/>
                <a:gd name="connsiteY0" fmla="*/ 26776 h 890700"/>
                <a:gd name="connsiteX1" fmla="*/ 47082 w 691194"/>
                <a:gd name="connsiteY1" fmla="*/ 68051 h 890700"/>
                <a:gd name="connsiteX2" fmla="*/ 339182 w 691194"/>
                <a:gd name="connsiteY2" fmla="*/ 487151 h 890700"/>
                <a:gd name="connsiteX3" fmla="*/ 440782 w 691194"/>
                <a:gd name="connsiteY3" fmla="*/ 645901 h 890700"/>
                <a:gd name="connsiteX4" fmla="*/ 434432 w 691194"/>
                <a:gd name="connsiteY4" fmla="*/ 572876 h 890700"/>
                <a:gd name="connsiteX5" fmla="*/ 609057 w 691194"/>
                <a:gd name="connsiteY5" fmla="*/ 737976 h 890700"/>
                <a:gd name="connsiteX6" fmla="*/ 561432 w 691194"/>
                <a:gd name="connsiteY6" fmla="*/ 750676 h 890700"/>
                <a:gd name="connsiteX7" fmla="*/ 688432 w 691194"/>
                <a:gd name="connsiteY7" fmla="*/ 890376 h 890700"/>
                <a:gd name="connsiteX8" fmla="*/ 418557 w 691194"/>
                <a:gd name="connsiteY8" fmla="*/ 706226 h 890700"/>
                <a:gd name="connsiteX9" fmla="*/ 526507 w 691194"/>
                <a:gd name="connsiteY9" fmla="*/ 884026 h 890700"/>
                <a:gd name="connsiteX10" fmla="*/ 224882 w 691194"/>
                <a:gd name="connsiteY10" fmla="*/ 598276 h 890700"/>
                <a:gd name="connsiteX11" fmla="*/ 142332 w 691194"/>
                <a:gd name="connsiteY11" fmla="*/ 458576 h 890700"/>
                <a:gd name="connsiteX12" fmla="*/ 250282 w 691194"/>
                <a:gd name="connsiteY12" fmla="*/ 534776 h 890700"/>
                <a:gd name="connsiteX13" fmla="*/ 91532 w 691194"/>
                <a:gd name="connsiteY13" fmla="*/ 306176 h 890700"/>
                <a:gd name="connsiteX14" fmla="*/ 78832 w 691194"/>
                <a:gd name="connsiteY14" fmla="*/ 268076 h 890700"/>
                <a:gd name="connsiteX15" fmla="*/ 167732 w 691194"/>
                <a:gd name="connsiteY15" fmla="*/ 334751 h 890700"/>
                <a:gd name="connsiteX16" fmla="*/ 12157 w 691194"/>
                <a:gd name="connsiteY16" fmla="*/ 26776 h 8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1194" h="890700">
                  <a:moveTo>
                    <a:pt x="12157" y="26776"/>
                  </a:moveTo>
                  <a:cubicBezTo>
                    <a:pt x="-7951" y="-17674"/>
                    <a:pt x="-7422" y="-8678"/>
                    <a:pt x="47082" y="68051"/>
                  </a:cubicBezTo>
                  <a:cubicBezTo>
                    <a:pt x="101586" y="144780"/>
                    <a:pt x="273565" y="390843"/>
                    <a:pt x="339182" y="487151"/>
                  </a:cubicBezTo>
                  <a:cubicBezTo>
                    <a:pt x="404799" y="583459"/>
                    <a:pt x="424907" y="631614"/>
                    <a:pt x="440782" y="645901"/>
                  </a:cubicBezTo>
                  <a:cubicBezTo>
                    <a:pt x="456657" y="660189"/>
                    <a:pt x="406386" y="557530"/>
                    <a:pt x="434432" y="572876"/>
                  </a:cubicBezTo>
                  <a:cubicBezTo>
                    <a:pt x="462478" y="588222"/>
                    <a:pt x="587890" y="708343"/>
                    <a:pt x="609057" y="737976"/>
                  </a:cubicBezTo>
                  <a:cubicBezTo>
                    <a:pt x="630224" y="767609"/>
                    <a:pt x="548203" y="725276"/>
                    <a:pt x="561432" y="750676"/>
                  </a:cubicBezTo>
                  <a:cubicBezTo>
                    <a:pt x="574661" y="776076"/>
                    <a:pt x="712245" y="897784"/>
                    <a:pt x="688432" y="890376"/>
                  </a:cubicBezTo>
                  <a:cubicBezTo>
                    <a:pt x="664620" y="882968"/>
                    <a:pt x="445544" y="707284"/>
                    <a:pt x="418557" y="706226"/>
                  </a:cubicBezTo>
                  <a:cubicBezTo>
                    <a:pt x="391570" y="705168"/>
                    <a:pt x="558786" y="902018"/>
                    <a:pt x="526507" y="884026"/>
                  </a:cubicBezTo>
                  <a:cubicBezTo>
                    <a:pt x="494228" y="866034"/>
                    <a:pt x="288911" y="669184"/>
                    <a:pt x="224882" y="598276"/>
                  </a:cubicBezTo>
                  <a:cubicBezTo>
                    <a:pt x="160853" y="527368"/>
                    <a:pt x="138099" y="469159"/>
                    <a:pt x="142332" y="458576"/>
                  </a:cubicBezTo>
                  <a:cubicBezTo>
                    <a:pt x="146565" y="447993"/>
                    <a:pt x="258749" y="560176"/>
                    <a:pt x="250282" y="534776"/>
                  </a:cubicBezTo>
                  <a:cubicBezTo>
                    <a:pt x="241815" y="509376"/>
                    <a:pt x="120107" y="350626"/>
                    <a:pt x="91532" y="306176"/>
                  </a:cubicBezTo>
                  <a:cubicBezTo>
                    <a:pt x="62957" y="261726"/>
                    <a:pt x="66132" y="263313"/>
                    <a:pt x="78832" y="268076"/>
                  </a:cubicBezTo>
                  <a:cubicBezTo>
                    <a:pt x="91532" y="272839"/>
                    <a:pt x="177257" y="375497"/>
                    <a:pt x="167732" y="334751"/>
                  </a:cubicBezTo>
                  <a:cubicBezTo>
                    <a:pt x="158207" y="294005"/>
                    <a:pt x="32265" y="71226"/>
                    <a:pt x="12157" y="267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62A486DB-B506-D19C-4F5C-BF7CD434E268}"/>
                </a:ext>
              </a:extLst>
            </p:cNvPr>
            <p:cNvSpPr/>
            <p:nvPr/>
          </p:nvSpPr>
          <p:spPr>
            <a:xfrm>
              <a:off x="8775824" y="3960010"/>
              <a:ext cx="425624" cy="1006036"/>
            </a:xfrm>
            <a:custGeom>
              <a:avLst/>
              <a:gdLst>
                <a:gd name="connsiteX0" fmla="*/ 323726 w 425624"/>
                <a:gd name="connsiteY0" fmla="*/ 30965 h 1006036"/>
                <a:gd name="connsiteX1" fmla="*/ 314201 w 425624"/>
                <a:gd name="connsiteY1" fmla="*/ 110340 h 1006036"/>
                <a:gd name="connsiteX2" fmla="*/ 247526 w 425624"/>
                <a:gd name="connsiteY2" fmla="*/ 704065 h 1006036"/>
                <a:gd name="connsiteX3" fmla="*/ 272926 w 425624"/>
                <a:gd name="connsiteY3" fmla="*/ 561190 h 1006036"/>
                <a:gd name="connsiteX4" fmla="*/ 142751 w 425624"/>
                <a:gd name="connsiteY4" fmla="*/ 846940 h 1006036"/>
                <a:gd name="connsiteX5" fmla="*/ 6226 w 425624"/>
                <a:gd name="connsiteY5" fmla="*/ 999340 h 1006036"/>
                <a:gd name="connsiteX6" fmla="*/ 41151 w 425624"/>
                <a:gd name="connsiteY6" fmla="*/ 945365 h 1006036"/>
                <a:gd name="connsiteX7" fmla="*/ 199901 w 425624"/>
                <a:gd name="connsiteY7" fmla="*/ 650090 h 1006036"/>
                <a:gd name="connsiteX8" fmla="*/ 212601 w 425624"/>
                <a:gd name="connsiteY8" fmla="*/ 443715 h 1006036"/>
                <a:gd name="connsiteX9" fmla="*/ 257051 w 425624"/>
                <a:gd name="connsiteY9" fmla="*/ 564365 h 1006036"/>
                <a:gd name="connsiteX10" fmla="*/ 425326 w 425624"/>
                <a:gd name="connsiteY10" fmla="*/ 177015 h 1006036"/>
                <a:gd name="connsiteX11" fmla="*/ 298326 w 425624"/>
                <a:gd name="connsiteY11" fmla="*/ 469115 h 1006036"/>
                <a:gd name="connsiteX12" fmla="*/ 323726 w 425624"/>
                <a:gd name="connsiteY12" fmla="*/ 30965 h 100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24" h="1006036">
                  <a:moveTo>
                    <a:pt x="323726" y="30965"/>
                  </a:moveTo>
                  <a:cubicBezTo>
                    <a:pt x="326372" y="-28831"/>
                    <a:pt x="326901" y="-1843"/>
                    <a:pt x="314201" y="110340"/>
                  </a:cubicBezTo>
                  <a:cubicBezTo>
                    <a:pt x="301501" y="222523"/>
                    <a:pt x="254405" y="628924"/>
                    <a:pt x="247526" y="704065"/>
                  </a:cubicBezTo>
                  <a:cubicBezTo>
                    <a:pt x="240647" y="779206"/>
                    <a:pt x="290388" y="537378"/>
                    <a:pt x="272926" y="561190"/>
                  </a:cubicBezTo>
                  <a:cubicBezTo>
                    <a:pt x="255464" y="585002"/>
                    <a:pt x="187201" y="773915"/>
                    <a:pt x="142751" y="846940"/>
                  </a:cubicBezTo>
                  <a:cubicBezTo>
                    <a:pt x="98301" y="919965"/>
                    <a:pt x="23159" y="982936"/>
                    <a:pt x="6226" y="999340"/>
                  </a:cubicBezTo>
                  <a:cubicBezTo>
                    <a:pt x="-10707" y="1015744"/>
                    <a:pt x="8872" y="1003573"/>
                    <a:pt x="41151" y="945365"/>
                  </a:cubicBezTo>
                  <a:cubicBezTo>
                    <a:pt x="73430" y="887157"/>
                    <a:pt x="171326" y="733698"/>
                    <a:pt x="199901" y="650090"/>
                  </a:cubicBezTo>
                  <a:cubicBezTo>
                    <a:pt x="228476" y="566482"/>
                    <a:pt x="203076" y="458002"/>
                    <a:pt x="212601" y="443715"/>
                  </a:cubicBezTo>
                  <a:cubicBezTo>
                    <a:pt x="222126" y="429428"/>
                    <a:pt x="221597" y="608815"/>
                    <a:pt x="257051" y="564365"/>
                  </a:cubicBezTo>
                  <a:cubicBezTo>
                    <a:pt x="292505" y="519915"/>
                    <a:pt x="425326" y="177015"/>
                    <a:pt x="425326" y="177015"/>
                  </a:cubicBezTo>
                  <a:cubicBezTo>
                    <a:pt x="432205" y="161140"/>
                    <a:pt x="317905" y="495573"/>
                    <a:pt x="298326" y="469115"/>
                  </a:cubicBezTo>
                  <a:cubicBezTo>
                    <a:pt x="278747" y="442657"/>
                    <a:pt x="321080" y="90761"/>
                    <a:pt x="323726" y="309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677B18C9-B3FF-0E11-6BEA-564541D5BF91}"/>
                </a:ext>
              </a:extLst>
            </p:cNvPr>
            <p:cNvSpPr/>
            <p:nvPr/>
          </p:nvSpPr>
          <p:spPr>
            <a:xfrm>
              <a:off x="6628538" y="1374775"/>
              <a:ext cx="823187" cy="1408414"/>
            </a:xfrm>
            <a:custGeom>
              <a:avLst/>
              <a:gdLst>
                <a:gd name="connsiteX0" fmla="*/ 118337 w 823187"/>
                <a:gd name="connsiteY0" fmla="*/ 0 h 1408414"/>
                <a:gd name="connsiteX1" fmla="*/ 197712 w 823187"/>
                <a:gd name="connsiteY1" fmla="*/ 41275 h 1408414"/>
                <a:gd name="connsiteX2" fmla="*/ 483462 w 823187"/>
                <a:gd name="connsiteY2" fmla="*/ 234950 h 1408414"/>
                <a:gd name="connsiteX3" fmla="*/ 372337 w 823187"/>
                <a:gd name="connsiteY3" fmla="*/ 254000 h 1408414"/>
                <a:gd name="connsiteX4" fmla="*/ 505687 w 823187"/>
                <a:gd name="connsiteY4" fmla="*/ 346075 h 1408414"/>
                <a:gd name="connsiteX5" fmla="*/ 248512 w 823187"/>
                <a:gd name="connsiteY5" fmla="*/ 549275 h 1408414"/>
                <a:gd name="connsiteX6" fmla="*/ 226287 w 823187"/>
                <a:gd name="connsiteY6" fmla="*/ 781050 h 1408414"/>
                <a:gd name="connsiteX7" fmla="*/ 51662 w 823187"/>
                <a:gd name="connsiteY7" fmla="*/ 1117600 h 1408414"/>
                <a:gd name="connsiteX8" fmla="*/ 80237 w 823187"/>
                <a:gd name="connsiteY8" fmla="*/ 1082675 h 1408414"/>
                <a:gd name="connsiteX9" fmla="*/ 862 w 823187"/>
                <a:gd name="connsiteY9" fmla="*/ 1406525 h 1408414"/>
                <a:gd name="connsiteX10" fmla="*/ 140562 w 823187"/>
                <a:gd name="connsiteY10" fmla="*/ 911225 h 1408414"/>
                <a:gd name="connsiteX11" fmla="*/ 61187 w 823187"/>
                <a:gd name="connsiteY11" fmla="*/ 923925 h 1408414"/>
                <a:gd name="connsiteX12" fmla="*/ 223112 w 823187"/>
                <a:gd name="connsiteY12" fmla="*/ 581025 h 1408414"/>
                <a:gd name="connsiteX13" fmla="*/ 77062 w 823187"/>
                <a:gd name="connsiteY13" fmla="*/ 355600 h 1408414"/>
                <a:gd name="connsiteX14" fmla="*/ 277087 w 823187"/>
                <a:gd name="connsiteY14" fmla="*/ 495300 h 1408414"/>
                <a:gd name="connsiteX15" fmla="*/ 172312 w 823187"/>
                <a:gd name="connsiteY15" fmla="*/ 273050 h 1408414"/>
                <a:gd name="connsiteX16" fmla="*/ 426312 w 823187"/>
                <a:gd name="connsiteY16" fmla="*/ 403225 h 1408414"/>
                <a:gd name="connsiteX17" fmla="*/ 137387 w 823187"/>
                <a:gd name="connsiteY17" fmla="*/ 139700 h 1408414"/>
                <a:gd name="connsiteX18" fmla="*/ 604112 w 823187"/>
                <a:gd name="connsiteY18" fmla="*/ 323850 h 1408414"/>
                <a:gd name="connsiteX19" fmla="*/ 458062 w 823187"/>
                <a:gd name="connsiteY19" fmla="*/ 133350 h 1408414"/>
                <a:gd name="connsiteX20" fmla="*/ 823187 w 823187"/>
                <a:gd name="connsiteY20" fmla="*/ 263525 h 1408414"/>
                <a:gd name="connsiteX21" fmla="*/ 118337 w 823187"/>
                <a:gd name="connsiteY21" fmla="*/ 0 h 140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23187" h="1408414">
                  <a:moveTo>
                    <a:pt x="118337" y="0"/>
                  </a:moveTo>
                  <a:cubicBezTo>
                    <a:pt x="127597" y="1058"/>
                    <a:pt x="136858" y="2117"/>
                    <a:pt x="197712" y="41275"/>
                  </a:cubicBezTo>
                  <a:cubicBezTo>
                    <a:pt x="258566" y="80433"/>
                    <a:pt x="454358" y="199496"/>
                    <a:pt x="483462" y="234950"/>
                  </a:cubicBezTo>
                  <a:cubicBezTo>
                    <a:pt x="512566" y="270404"/>
                    <a:pt x="368633" y="235479"/>
                    <a:pt x="372337" y="254000"/>
                  </a:cubicBezTo>
                  <a:cubicBezTo>
                    <a:pt x="376041" y="272521"/>
                    <a:pt x="526324" y="296863"/>
                    <a:pt x="505687" y="346075"/>
                  </a:cubicBezTo>
                  <a:cubicBezTo>
                    <a:pt x="485050" y="395287"/>
                    <a:pt x="295079" y="476779"/>
                    <a:pt x="248512" y="549275"/>
                  </a:cubicBezTo>
                  <a:cubicBezTo>
                    <a:pt x="201945" y="621771"/>
                    <a:pt x="259095" y="686329"/>
                    <a:pt x="226287" y="781050"/>
                  </a:cubicBezTo>
                  <a:cubicBezTo>
                    <a:pt x="193479" y="875771"/>
                    <a:pt x="76004" y="1067329"/>
                    <a:pt x="51662" y="1117600"/>
                  </a:cubicBezTo>
                  <a:cubicBezTo>
                    <a:pt x="27320" y="1167871"/>
                    <a:pt x="88704" y="1034521"/>
                    <a:pt x="80237" y="1082675"/>
                  </a:cubicBezTo>
                  <a:cubicBezTo>
                    <a:pt x="71770" y="1130829"/>
                    <a:pt x="-9192" y="1435100"/>
                    <a:pt x="862" y="1406525"/>
                  </a:cubicBezTo>
                  <a:cubicBezTo>
                    <a:pt x="10916" y="1377950"/>
                    <a:pt x="130508" y="991658"/>
                    <a:pt x="140562" y="911225"/>
                  </a:cubicBezTo>
                  <a:cubicBezTo>
                    <a:pt x="150616" y="830792"/>
                    <a:pt x="47429" y="978958"/>
                    <a:pt x="61187" y="923925"/>
                  </a:cubicBezTo>
                  <a:cubicBezTo>
                    <a:pt x="74945" y="868892"/>
                    <a:pt x="220466" y="675746"/>
                    <a:pt x="223112" y="581025"/>
                  </a:cubicBezTo>
                  <a:cubicBezTo>
                    <a:pt x="225758" y="486304"/>
                    <a:pt x="68066" y="369887"/>
                    <a:pt x="77062" y="355600"/>
                  </a:cubicBezTo>
                  <a:cubicBezTo>
                    <a:pt x="86058" y="341313"/>
                    <a:pt x="261212" y="509058"/>
                    <a:pt x="277087" y="495300"/>
                  </a:cubicBezTo>
                  <a:cubicBezTo>
                    <a:pt x="292962" y="481542"/>
                    <a:pt x="147441" y="288396"/>
                    <a:pt x="172312" y="273050"/>
                  </a:cubicBezTo>
                  <a:cubicBezTo>
                    <a:pt x="197183" y="257704"/>
                    <a:pt x="432133" y="425450"/>
                    <a:pt x="426312" y="403225"/>
                  </a:cubicBezTo>
                  <a:cubicBezTo>
                    <a:pt x="420491" y="381000"/>
                    <a:pt x="107754" y="152929"/>
                    <a:pt x="137387" y="139700"/>
                  </a:cubicBezTo>
                  <a:cubicBezTo>
                    <a:pt x="167020" y="126471"/>
                    <a:pt x="550666" y="324908"/>
                    <a:pt x="604112" y="323850"/>
                  </a:cubicBezTo>
                  <a:cubicBezTo>
                    <a:pt x="657558" y="322792"/>
                    <a:pt x="421550" y="143404"/>
                    <a:pt x="458062" y="133350"/>
                  </a:cubicBezTo>
                  <a:cubicBezTo>
                    <a:pt x="494574" y="123296"/>
                    <a:pt x="823187" y="263525"/>
                    <a:pt x="823187" y="263525"/>
                  </a:cubicBezTo>
                  <a:lnTo>
                    <a:pt x="11833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B0F94938-D103-F0EB-B84A-1C1C11C108BC}"/>
                </a:ext>
              </a:extLst>
            </p:cNvPr>
            <p:cNvSpPr/>
            <p:nvPr/>
          </p:nvSpPr>
          <p:spPr>
            <a:xfrm>
              <a:off x="6509998" y="2263488"/>
              <a:ext cx="429569" cy="981336"/>
            </a:xfrm>
            <a:custGeom>
              <a:avLst/>
              <a:gdLst>
                <a:gd name="connsiteX0" fmla="*/ 427377 w 429569"/>
                <a:gd name="connsiteY0" fmla="*/ 3462 h 981336"/>
                <a:gd name="connsiteX1" fmla="*/ 5102 w 429569"/>
                <a:gd name="connsiteY1" fmla="*/ 552737 h 981336"/>
                <a:gd name="connsiteX2" fmla="*/ 198777 w 429569"/>
                <a:gd name="connsiteY2" fmla="*/ 324137 h 981336"/>
                <a:gd name="connsiteX3" fmla="*/ 278152 w 429569"/>
                <a:gd name="connsiteY3" fmla="*/ 336837 h 981336"/>
                <a:gd name="connsiteX4" fmla="*/ 230527 w 429569"/>
                <a:gd name="connsiteY4" fmla="*/ 482887 h 981336"/>
                <a:gd name="connsiteX5" fmla="*/ 278152 w 429569"/>
                <a:gd name="connsiteY5" fmla="*/ 616237 h 981336"/>
                <a:gd name="connsiteX6" fmla="*/ 236877 w 429569"/>
                <a:gd name="connsiteY6" fmla="*/ 562262 h 981336"/>
                <a:gd name="connsiteX7" fmla="*/ 322602 w 429569"/>
                <a:gd name="connsiteY7" fmla="*/ 863887 h 981336"/>
                <a:gd name="connsiteX8" fmla="*/ 278152 w 429569"/>
                <a:gd name="connsiteY8" fmla="*/ 514637 h 981336"/>
                <a:gd name="connsiteX9" fmla="*/ 401977 w 429569"/>
                <a:gd name="connsiteY9" fmla="*/ 257462 h 981336"/>
                <a:gd name="connsiteX10" fmla="*/ 211477 w 429569"/>
                <a:gd name="connsiteY10" fmla="*/ 848012 h 981336"/>
                <a:gd name="connsiteX11" fmla="*/ 274977 w 429569"/>
                <a:gd name="connsiteY11" fmla="*/ 749587 h 981336"/>
                <a:gd name="connsiteX12" fmla="*/ 243227 w 429569"/>
                <a:gd name="connsiteY12" fmla="*/ 975012 h 981336"/>
                <a:gd name="connsiteX13" fmla="*/ 255927 w 429569"/>
                <a:gd name="connsiteY13" fmla="*/ 454312 h 981336"/>
                <a:gd name="connsiteX14" fmla="*/ 221002 w 429569"/>
                <a:gd name="connsiteY14" fmla="*/ 397162 h 981336"/>
                <a:gd name="connsiteX15" fmla="*/ 297202 w 429569"/>
                <a:gd name="connsiteY15" fmla="*/ 54262 h 981336"/>
                <a:gd name="connsiteX16" fmla="*/ 176552 w 429569"/>
                <a:gd name="connsiteY16" fmla="*/ 305087 h 981336"/>
                <a:gd name="connsiteX17" fmla="*/ 427377 w 429569"/>
                <a:gd name="connsiteY17" fmla="*/ 3462 h 981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9569" h="981336">
                  <a:moveTo>
                    <a:pt x="427377" y="3462"/>
                  </a:moveTo>
                  <a:cubicBezTo>
                    <a:pt x="398802" y="44737"/>
                    <a:pt x="43202" y="499291"/>
                    <a:pt x="5102" y="552737"/>
                  </a:cubicBezTo>
                  <a:cubicBezTo>
                    <a:pt x="-32998" y="606183"/>
                    <a:pt x="153269" y="360120"/>
                    <a:pt x="198777" y="324137"/>
                  </a:cubicBezTo>
                  <a:cubicBezTo>
                    <a:pt x="244285" y="288154"/>
                    <a:pt x="272860" y="310379"/>
                    <a:pt x="278152" y="336837"/>
                  </a:cubicBezTo>
                  <a:cubicBezTo>
                    <a:pt x="283444" y="363295"/>
                    <a:pt x="230527" y="436320"/>
                    <a:pt x="230527" y="482887"/>
                  </a:cubicBezTo>
                  <a:cubicBezTo>
                    <a:pt x="230527" y="529454"/>
                    <a:pt x="277094" y="603008"/>
                    <a:pt x="278152" y="616237"/>
                  </a:cubicBezTo>
                  <a:cubicBezTo>
                    <a:pt x="279210" y="629466"/>
                    <a:pt x="229469" y="520987"/>
                    <a:pt x="236877" y="562262"/>
                  </a:cubicBezTo>
                  <a:cubicBezTo>
                    <a:pt x="244285" y="603537"/>
                    <a:pt x="315723" y="871825"/>
                    <a:pt x="322602" y="863887"/>
                  </a:cubicBezTo>
                  <a:cubicBezTo>
                    <a:pt x="329481" y="855949"/>
                    <a:pt x="264923" y="615708"/>
                    <a:pt x="278152" y="514637"/>
                  </a:cubicBezTo>
                  <a:cubicBezTo>
                    <a:pt x="291381" y="413566"/>
                    <a:pt x="413090" y="201899"/>
                    <a:pt x="401977" y="257462"/>
                  </a:cubicBezTo>
                  <a:cubicBezTo>
                    <a:pt x="390864" y="313025"/>
                    <a:pt x="232644" y="765991"/>
                    <a:pt x="211477" y="848012"/>
                  </a:cubicBezTo>
                  <a:cubicBezTo>
                    <a:pt x="190310" y="930033"/>
                    <a:pt x="269685" y="728421"/>
                    <a:pt x="274977" y="749587"/>
                  </a:cubicBezTo>
                  <a:cubicBezTo>
                    <a:pt x="280269" y="770753"/>
                    <a:pt x="246402" y="1024224"/>
                    <a:pt x="243227" y="975012"/>
                  </a:cubicBezTo>
                  <a:cubicBezTo>
                    <a:pt x="240052" y="925800"/>
                    <a:pt x="259631" y="550620"/>
                    <a:pt x="255927" y="454312"/>
                  </a:cubicBezTo>
                  <a:cubicBezTo>
                    <a:pt x="252223" y="358004"/>
                    <a:pt x="214123" y="463837"/>
                    <a:pt x="221002" y="397162"/>
                  </a:cubicBezTo>
                  <a:cubicBezTo>
                    <a:pt x="227881" y="330487"/>
                    <a:pt x="304610" y="69608"/>
                    <a:pt x="297202" y="54262"/>
                  </a:cubicBezTo>
                  <a:cubicBezTo>
                    <a:pt x="289794" y="38916"/>
                    <a:pt x="156973" y="306674"/>
                    <a:pt x="176552" y="305087"/>
                  </a:cubicBezTo>
                  <a:cubicBezTo>
                    <a:pt x="196131" y="303500"/>
                    <a:pt x="455952" y="-37813"/>
                    <a:pt x="427377" y="34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C07C9918-C07A-A620-11D1-B06B3E9D31EF}"/>
                </a:ext>
              </a:extLst>
            </p:cNvPr>
            <p:cNvSpPr/>
            <p:nvPr/>
          </p:nvSpPr>
          <p:spPr>
            <a:xfrm>
              <a:off x="9183817" y="3972508"/>
              <a:ext cx="671983" cy="1374831"/>
            </a:xfrm>
            <a:custGeom>
              <a:avLst/>
              <a:gdLst>
                <a:gd name="connsiteX0" fmla="*/ 671752 w 671983"/>
                <a:gd name="connsiteY0" fmla="*/ 77453 h 1374831"/>
                <a:gd name="connsiteX1" fmla="*/ 438996 w 671983"/>
                <a:gd name="connsiteY1" fmla="*/ 559591 h 1374831"/>
                <a:gd name="connsiteX2" fmla="*/ 532099 w 671983"/>
                <a:gd name="connsiteY2" fmla="*/ 459838 h 1374831"/>
                <a:gd name="connsiteX3" fmla="*/ 445646 w 671983"/>
                <a:gd name="connsiteY3" fmla="*/ 762421 h 1374831"/>
                <a:gd name="connsiteX4" fmla="*/ 522123 w 671983"/>
                <a:gd name="connsiteY4" fmla="*/ 695920 h 1374831"/>
                <a:gd name="connsiteX5" fmla="*/ 438996 w 671983"/>
                <a:gd name="connsiteY5" fmla="*/ 1065005 h 1374831"/>
                <a:gd name="connsiteX6" fmla="*/ 432346 w 671983"/>
                <a:gd name="connsiteY6" fmla="*/ 1081630 h 1374831"/>
                <a:gd name="connsiteX7" fmla="*/ 455622 w 671983"/>
                <a:gd name="connsiteY7" fmla="*/ 918701 h 1374831"/>
                <a:gd name="connsiteX8" fmla="*/ 339243 w 671983"/>
                <a:gd name="connsiteY8" fmla="*/ 1111556 h 1374831"/>
                <a:gd name="connsiteX9" fmla="*/ 522123 w 671983"/>
                <a:gd name="connsiteY9" fmla="*/ 976 h 1374831"/>
                <a:gd name="connsiteX10" fmla="*/ 312643 w 671983"/>
                <a:gd name="connsiteY10" fmla="*/ 905400 h 1374831"/>
                <a:gd name="connsiteX11" fmla="*/ 498848 w 671983"/>
                <a:gd name="connsiteY11" fmla="*/ 333485 h 1374831"/>
                <a:gd name="connsiteX12" fmla="*/ 84 w 671983"/>
                <a:gd name="connsiteY12" fmla="*/ 1374238 h 1374831"/>
                <a:gd name="connsiteX13" fmla="*/ 542074 w 671983"/>
                <a:gd name="connsiteY13" fmla="*/ 163905 h 1374831"/>
                <a:gd name="connsiteX14" fmla="*/ 389120 w 671983"/>
                <a:gd name="connsiteY14" fmla="*/ 546291 h 1374831"/>
                <a:gd name="connsiteX15" fmla="*/ 671752 w 671983"/>
                <a:gd name="connsiteY15" fmla="*/ 77453 h 137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1983" h="1374831">
                  <a:moveTo>
                    <a:pt x="671752" y="77453"/>
                  </a:moveTo>
                  <a:cubicBezTo>
                    <a:pt x="680065" y="79670"/>
                    <a:pt x="462271" y="495860"/>
                    <a:pt x="438996" y="559591"/>
                  </a:cubicBezTo>
                  <a:cubicBezTo>
                    <a:pt x="415721" y="623322"/>
                    <a:pt x="530991" y="426033"/>
                    <a:pt x="532099" y="459838"/>
                  </a:cubicBezTo>
                  <a:cubicBezTo>
                    <a:pt x="533207" y="493643"/>
                    <a:pt x="447309" y="723074"/>
                    <a:pt x="445646" y="762421"/>
                  </a:cubicBezTo>
                  <a:cubicBezTo>
                    <a:pt x="443983" y="801768"/>
                    <a:pt x="523231" y="645489"/>
                    <a:pt x="522123" y="695920"/>
                  </a:cubicBezTo>
                  <a:cubicBezTo>
                    <a:pt x="521015" y="746351"/>
                    <a:pt x="453959" y="1000720"/>
                    <a:pt x="438996" y="1065005"/>
                  </a:cubicBezTo>
                  <a:cubicBezTo>
                    <a:pt x="424033" y="1129290"/>
                    <a:pt x="429575" y="1106014"/>
                    <a:pt x="432346" y="1081630"/>
                  </a:cubicBezTo>
                  <a:cubicBezTo>
                    <a:pt x="435117" y="1057246"/>
                    <a:pt x="471139" y="913713"/>
                    <a:pt x="455622" y="918701"/>
                  </a:cubicBezTo>
                  <a:cubicBezTo>
                    <a:pt x="440105" y="923689"/>
                    <a:pt x="328160" y="1264510"/>
                    <a:pt x="339243" y="1111556"/>
                  </a:cubicBezTo>
                  <a:cubicBezTo>
                    <a:pt x="350326" y="958602"/>
                    <a:pt x="526556" y="35335"/>
                    <a:pt x="522123" y="976"/>
                  </a:cubicBezTo>
                  <a:cubicBezTo>
                    <a:pt x="517690" y="-33383"/>
                    <a:pt x="316522" y="849982"/>
                    <a:pt x="312643" y="905400"/>
                  </a:cubicBezTo>
                  <a:cubicBezTo>
                    <a:pt x="308764" y="960818"/>
                    <a:pt x="550941" y="255345"/>
                    <a:pt x="498848" y="333485"/>
                  </a:cubicBezTo>
                  <a:cubicBezTo>
                    <a:pt x="446755" y="411625"/>
                    <a:pt x="-7120" y="1402501"/>
                    <a:pt x="84" y="1374238"/>
                  </a:cubicBezTo>
                  <a:cubicBezTo>
                    <a:pt x="7288" y="1345975"/>
                    <a:pt x="477235" y="301896"/>
                    <a:pt x="542074" y="163905"/>
                  </a:cubicBezTo>
                  <a:cubicBezTo>
                    <a:pt x="606913" y="25914"/>
                    <a:pt x="365844" y="560700"/>
                    <a:pt x="389120" y="546291"/>
                  </a:cubicBezTo>
                  <a:cubicBezTo>
                    <a:pt x="412396" y="531882"/>
                    <a:pt x="663439" y="75236"/>
                    <a:pt x="671752" y="77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A0AF1AC9-8BF2-97B9-5092-933533D8EDF8}"/>
                </a:ext>
              </a:extLst>
            </p:cNvPr>
            <p:cNvSpPr/>
            <p:nvPr/>
          </p:nvSpPr>
          <p:spPr>
            <a:xfrm>
              <a:off x="9715649" y="4330318"/>
              <a:ext cx="319825" cy="1522329"/>
            </a:xfrm>
            <a:custGeom>
              <a:avLst/>
              <a:gdLst>
                <a:gd name="connsiteX0" fmla="*/ 43493 w 319825"/>
                <a:gd name="connsiteY0" fmla="*/ 15576 h 1522329"/>
                <a:gd name="connsiteX1" fmla="*/ 176496 w 319825"/>
                <a:gd name="connsiteY1" fmla="*/ 747096 h 1522329"/>
                <a:gd name="connsiteX2" fmla="*/ 156546 w 319825"/>
                <a:gd name="connsiteY2" fmla="*/ 268283 h 1522329"/>
                <a:gd name="connsiteX3" fmla="*/ 199772 w 319825"/>
                <a:gd name="connsiteY3" fmla="*/ 773697 h 1522329"/>
                <a:gd name="connsiteX4" fmla="*/ 319475 w 319825"/>
                <a:gd name="connsiteY4" fmla="*/ 1518517 h 1522329"/>
                <a:gd name="connsiteX5" fmla="*/ 233023 w 319825"/>
                <a:gd name="connsiteY5" fmla="*/ 1029729 h 1522329"/>
                <a:gd name="connsiteX6" fmla="*/ 136595 w 319825"/>
                <a:gd name="connsiteY6" fmla="*/ 281583 h 1522329"/>
                <a:gd name="connsiteX7" fmla="*/ 133270 w 319825"/>
                <a:gd name="connsiteY7" fmla="*/ 378011 h 1522329"/>
                <a:gd name="connsiteX8" fmla="*/ 106670 w 319825"/>
                <a:gd name="connsiteY8" fmla="*/ 218406 h 1522329"/>
                <a:gd name="connsiteX9" fmla="*/ 83394 w 319825"/>
                <a:gd name="connsiteY9" fmla="*/ 278258 h 1522329"/>
                <a:gd name="connsiteX10" fmla="*/ 267 w 319825"/>
                <a:gd name="connsiteY10" fmla="*/ 125304 h 1522329"/>
                <a:gd name="connsiteX11" fmla="*/ 56793 w 319825"/>
                <a:gd name="connsiteY11" fmla="*/ 235032 h 1522329"/>
                <a:gd name="connsiteX12" fmla="*/ 43493 w 319825"/>
                <a:gd name="connsiteY12" fmla="*/ 15576 h 1522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825" h="1522329">
                  <a:moveTo>
                    <a:pt x="43493" y="15576"/>
                  </a:moveTo>
                  <a:cubicBezTo>
                    <a:pt x="63443" y="100920"/>
                    <a:pt x="157654" y="704978"/>
                    <a:pt x="176496" y="747096"/>
                  </a:cubicBezTo>
                  <a:cubicBezTo>
                    <a:pt x="195338" y="789214"/>
                    <a:pt x="152667" y="263850"/>
                    <a:pt x="156546" y="268283"/>
                  </a:cubicBezTo>
                  <a:cubicBezTo>
                    <a:pt x="160425" y="272716"/>
                    <a:pt x="172617" y="565325"/>
                    <a:pt x="199772" y="773697"/>
                  </a:cubicBezTo>
                  <a:cubicBezTo>
                    <a:pt x="226927" y="982069"/>
                    <a:pt x="313933" y="1475845"/>
                    <a:pt x="319475" y="1518517"/>
                  </a:cubicBezTo>
                  <a:cubicBezTo>
                    <a:pt x="325017" y="1561189"/>
                    <a:pt x="263503" y="1235885"/>
                    <a:pt x="233023" y="1029729"/>
                  </a:cubicBezTo>
                  <a:cubicBezTo>
                    <a:pt x="202543" y="823573"/>
                    <a:pt x="153221" y="390203"/>
                    <a:pt x="136595" y="281583"/>
                  </a:cubicBezTo>
                  <a:cubicBezTo>
                    <a:pt x="119969" y="172963"/>
                    <a:pt x="138257" y="388540"/>
                    <a:pt x="133270" y="378011"/>
                  </a:cubicBezTo>
                  <a:cubicBezTo>
                    <a:pt x="128283" y="367482"/>
                    <a:pt x="114983" y="235031"/>
                    <a:pt x="106670" y="218406"/>
                  </a:cubicBezTo>
                  <a:cubicBezTo>
                    <a:pt x="98357" y="201781"/>
                    <a:pt x="101128" y="293775"/>
                    <a:pt x="83394" y="278258"/>
                  </a:cubicBezTo>
                  <a:cubicBezTo>
                    <a:pt x="65660" y="262741"/>
                    <a:pt x="4700" y="132508"/>
                    <a:pt x="267" y="125304"/>
                  </a:cubicBezTo>
                  <a:cubicBezTo>
                    <a:pt x="-4166" y="118100"/>
                    <a:pt x="47926" y="247224"/>
                    <a:pt x="56793" y="235032"/>
                  </a:cubicBezTo>
                  <a:cubicBezTo>
                    <a:pt x="65660" y="222840"/>
                    <a:pt x="23543" y="-69768"/>
                    <a:pt x="43493" y="15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4099F014-62DF-A998-D27B-FA3EEF79A8D2}"/>
                </a:ext>
              </a:extLst>
            </p:cNvPr>
            <p:cNvSpPr/>
            <p:nvPr/>
          </p:nvSpPr>
          <p:spPr>
            <a:xfrm>
              <a:off x="9220102" y="4442263"/>
              <a:ext cx="625739" cy="1228307"/>
            </a:xfrm>
            <a:custGeom>
              <a:avLst/>
              <a:gdLst>
                <a:gd name="connsiteX0" fmla="*/ 539040 w 625739"/>
                <a:gd name="connsiteY0" fmla="*/ 58 h 1228307"/>
                <a:gd name="connsiteX1" fmla="*/ 535715 w 625739"/>
                <a:gd name="connsiteY1" fmla="*/ 359168 h 1228307"/>
                <a:gd name="connsiteX2" fmla="*/ 572291 w 625739"/>
                <a:gd name="connsiteY2" fmla="*/ 242790 h 1228307"/>
                <a:gd name="connsiteX3" fmla="*/ 612192 w 625739"/>
                <a:gd name="connsiteY3" fmla="*/ 385769 h 1228307"/>
                <a:gd name="connsiteX4" fmla="*/ 615517 w 625739"/>
                <a:gd name="connsiteY4" fmla="*/ 455596 h 1228307"/>
                <a:gd name="connsiteX5" fmla="*/ 615517 w 625739"/>
                <a:gd name="connsiteY5" fmla="*/ 442296 h 1228307"/>
                <a:gd name="connsiteX6" fmla="*/ 479188 w 625739"/>
                <a:gd name="connsiteY6" fmla="*/ 724928 h 1228307"/>
                <a:gd name="connsiteX7" fmla="*/ 502464 w 625739"/>
                <a:gd name="connsiteY7" fmla="*/ 691677 h 1228307"/>
                <a:gd name="connsiteX8" fmla="*/ 375 w 625739"/>
                <a:gd name="connsiteY8" fmla="*/ 1227017 h 1228307"/>
                <a:gd name="connsiteX9" fmla="*/ 592241 w 625739"/>
                <a:gd name="connsiteY9" fmla="*/ 515448 h 1228307"/>
                <a:gd name="connsiteX10" fmla="*/ 515764 w 625739"/>
                <a:gd name="connsiteY10" fmla="*/ 631826 h 1228307"/>
                <a:gd name="connsiteX11" fmla="*/ 622167 w 625739"/>
                <a:gd name="connsiteY11" fmla="*/ 399069 h 1228307"/>
                <a:gd name="connsiteX12" fmla="*/ 558990 w 625739"/>
                <a:gd name="connsiteY12" fmla="*/ 156338 h 1228307"/>
                <a:gd name="connsiteX13" fmla="*/ 562315 w 625739"/>
                <a:gd name="connsiteY13" fmla="*/ 232815 h 1228307"/>
                <a:gd name="connsiteX14" fmla="*/ 529065 w 625739"/>
                <a:gd name="connsiteY14" fmla="*/ 156338 h 1228307"/>
                <a:gd name="connsiteX15" fmla="*/ 502464 w 625739"/>
                <a:gd name="connsiteY15" fmla="*/ 329242 h 1228307"/>
                <a:gd name="connsiteX16" fmla="*/ 539040 w 625739"/>
                <a:gd name="connsiteY16" fmla="*/ 58 h 122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5739" h="1228307">
                  <a:moveTo>
                    <a:pt x="539040" y="58"/>
                  </a:moveTo>
                  <a:cubicBezTo>
                    <a:pt x="544582" y="5046"/>
                    <a:pt x="530173" y="318713"/>
                    <a:pt x="535715" y="359168"/>
                  </a:cubicBezTo>
                  <a:cubicBezTo>
                    <a:pt x="541257" y="399623"/>
                    <a:pt x="559545" y="238357"/>
                    <a:pt x="572291" y="242790"/>
                  </a:cubicBezTo>
                  <a:cubicBezTo>
                    <a:pt x="585037" y="247223"/>
                    <a:pt x="604988" y="350301"/>
                    <a:pt x="612192" y="385769"/>
                  </a:cubicBezTo>
                  <a:cubicBezTo>
                    <a:pt x="619396" y="421237"/>
                    <a:pt x="614963" y="446175"/>
                    <a:pt x="615517" y="455596"/>
                  </a:cubicBezTo>
                  <a:cubicBezTo>
                    <a:pt x="616071" y="465017"/>
                    <a:pt x="638238" y="397407"/>
                    <a:pt x="615517" y="442296"/>
                  </a:cubicBezTo>
                  <a:cubicBezTo>
                    <a:pt x="592796" y="487185"/>
                    <a:pt x="498030" y="683365"/>
                    <a:pt x="479188" y="724928"/>
                  </a:cubicBezTo>
                  <a:cubicBezTo>
                    <a:pt x="460346" y="766491"/>
                    <a:pt x="582266" y="607996"/>
                    <a:pt x="502464" y="691677"/>
                  </a:cubicBezTo>
                  <a:cubicBezTo>
                    <a:pt x="422662" y="775359"/>
                    <a:pt x="-14588" y="1256388"/>
                    <a:pt x="375" y="1227017"/>
                  </a:cubicBezTo>
                  <a:cubicBezTo>
                    <a:pt x="15338" y="1197646"/>
                    <a:pt x="506343" y="614646"/>
                    <a:pt x="592241" y="515448"/>
                  </a:cubicBezTo>
                  <a:cubicBezTo>
                    <a:pt x="678139" y="416250"/>
                    <a:pt x="510776" y="651222"/>
                    <a:pt x="515764" y="631826"/>
                  </a:cubicBezTo>
                  <a:cubicBezTo>
                    <a:pt x="520752" y="612430"/>
                    <a:pt x="614963" y="478317"/>
                    <a:pt x="622167" y="399069"/>
                  </a:cubicBezTo>
                  <a:cubicBezTo>
                    <a:pt x="629371" y="319821"/>
                    <a:pt x="568965" y="184047"/>
                    <a:pt x="558990" y="156338"/>
                  </a:cubicBezTo>
                  <a:cubicBezTo>
                    <a:pt x="549015" y="128629"/>
                    <a:pt x="567302" y="232815"/>
                    <a:pt x="562315" y="232815"/>
                  </a:cubicBezTo>
                  <a:cubicBezTo>
                    <a:pt x="557328" y="232815"/>
                    <a:pt x="539040" y="140267"/>
                    <a:pt x="529065" y="156338"/>
                  </a:cubicBezTo>
                  <a:cubicBezTo>
                    <a:pt x="519090" y="172409"/>
                    <a:pt x="501910" y="348084"/>
                    <a:pt x="502464" y="329242"/>
                  </a:cubicBezTo>
                  <a:cubicBezTo>
                    <a:pt x="503018" y="310400"/>
                    <a:pt x="533498" y="-4930"/>
                    <a:pt x="539040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E1731472-56E5-BCD5-682A-509FA9B924AB}"/>
                </a:ext>
              </a:extLst>
            </p:cNvPr>
            <p:cNvSpPr/>
            <p:nvPr/>
          </p:nvSpPr>
          <p:spPr>
            <a:xfrm>
              <a:off x="9625178" y="4550912"/>
              <a:ext cx="270525" cy="665648"/>
            </a:xfrm>
            <a:custGeom>
              <a:avLst/>
              <a:gdLst>
                <a:gd name="connsiteX0" fmla="*/ 266967 w 270525"/>
                <a:gd name="connsiteY0" fmla="*/ 21088 h 665648"/>
                <a:gd name="connsiteX1" fmla="*/ 960 w 270525"/>
                <a:gd name="connsiteY1" fmla="*/ 659505 h 665648"/>
                <a:gd name="connsiteX2" fmla="*/ 180515 w 270525"/>
                <a:gd name="connsiteY2" fmla="*/ 336972 h 665648"/>
                <a:gd name="connsiteX3" fmla="*/ 253667 w 270525"/>
                <a:gd name="connsiteY3" fmla="*/ 213943 h 665648"/>
                <a:gd name="connsiteX4" fmla="*/ 180515 w 270525"/>
                <a:gd name="connsiteY4" fmla="*/ 303721 h 665648"/>
                <a:gd name="connsiteX5" fmla="*/ 197141 w 270525"/>
                <a:gd name="connsiteY5" fmla="*/ 240544 h 665648"/>
                <a:gd name="connsiteX6" fmla="*/ 147264 w 270525"/>
                <a:gd name="connsiteY6" fmla="*/ 74289 h 665648"/>
                <a:gd name="connsiteX7" fmla="*/ 153914 w 270525"/>
                <a:gd name="connsiteY7" fmla="*/ 144116 h 665648"/>
                <a:gd name="connsiteX8" fmla="*/ 266967 w 270525"/>
                <a:gd name="connsiteY8" fmla="*/ 21088 h 66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525" h="665648">
                  <a:moveTo>
                    <a:pt x="266967" y="21088"/>
                  </a:moveTo>
                  <a:cubicBezTo>
                    <a:pt x="241475" y="106986"/>
                    <a:pt x="15369" y="606858"/>
                    <a:pt x="960" y="659505"/>
                  </a:cubicBezTo>
                  <a:cubicBezTo>
                    <a:pt x="-13449" y="712152"/>
                    <a:pt x="138397" y="411232"/>
                    <a:pt x="180515" y="336972"/>
                  </a:cubicBezTo>
                  <a:cubicBezTo>
                    <a:pt x="222633" y="262712"/>
                    <a:pt x="253667" y="219485"/>
                    <a:pt x="253667" y="213943"/>
                  </a:cubicBezTo>
                  <a:cubicBezTo>
                    <a:pt x="253667" y="208401"/>
                    <a:pt x="189936" y="299288"/>
                    <a:pt x="180515" y="303721"/>
                  </a:cubicBezTo>
                  <a:cubicBezTo>
                    <a:pt x="171094" y="308154"/>
                    <a:pt x="202683" y="278783"/>
                    <a:pt x="197141" y="240544"/>
                  </a:cubicBezTo>
                  <a:cubicBezTo>
                    <a:pt x="191599" y="202305"/>
                    <a:pt x="154468" y="90360"/>
                    <a:pt x="147264" y="74289"/>
                  </a:cubicBezTo>
                  <a:cubicBezTo>
                    <a:pt x="140059" y="58218"/>
                    <a:pt x="134518" y="149104"/>
                    <a:pt x="153914" y="144116"/>
                  </a:cubicBezTo>
                  <a:cubicBezTo>
                    <a:pt x="173310" y="139129"/>
                    <a:pt x="292459" y="-64810"/>
                    <a:pt x="266967" y="210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8DF8937E-02E6-26F9-1D7E-EE6EBB104615}"/>
                </a:ext>
              </a:extLst>
            </p:cNvPr>
            <p:cNvSpPr/>
            <p:nvPr/>
          </p:nvSpPr>
          <p:spPr>
            <a:xfrm>
              <a:off x="9867762" y="4991959"/>
              <a:ext cx="188506" cy="1622578"/>
            </a:xfrm>
            <a:custGeom>
              <a:avLst/>
              <a:gdLst>
                <a:gd name="connsiteX0" fmla="*/ 64285 w 188506"/>
                <a:gd name="connsiteY0" fmla="*/ 2328 h 1622578"/>
                <a:gd name="connsiteX1" fmla="*/ 14408 w 188506"/>
                <a:gd name="connsiteY1" fmla="*/ 531017 h 1622578"/>
                <a:gd name="connsiteX2" fmla="*/ 41009 w 188506"/>
                <a:gd name="connsiteY2" fmla="*/ 507741 h 1622578"/>
                <a:gd name="connsiteX3" fmla="*/ 77585 w 188506"/>
                <a:gd name="connsiteY3" fmla="*/ 946653 h 1622578"/>
                <a:gd name="connsiteX4" fmla="*/ 104186 w 188506"/>
                <a:gd name="connsiteY4" fmla="*/ 1272512 h 1622578"/>
                <a:gd name="connsiteX5" fmla="*/ 117486 w 188506"/>
                <a:gd name="connsiteY5" fmla="*/ 1222636 h 1622578"/>
                <a:gd name="connsiteX6" fmla="*/ 170687 w 188506"/>
                <a:gd name="connsiteY6" fmla="*/ 1621647 h 1622578"/>
                <a:gd name="connsiteX7" fmla="*/ 120811 w 188506"/>
                <a:gd name="connsiteY7" fmla="*/ 1322389 h 1622578"/>
                <a:gd name="connsiteX8" fmla="*/ 120811 w 188506"/>
                <a:gd name="connsiteY8" fmla="*/ 986554 h 1622578"/>
                <a:gd name="connsiteX9" fmla="*/ 114161 w 188506"/>
                <a:gd name="connsiteY9" fmla="*/ 1009830 h 1622578"/>
                <a:gd name="connsiteX10" fmla="*/ 160712 w 188506"/>
                <a:gd name="connsiteY10" fmla="*/ 1023130 h 1622578"/>
                <a:gd name="connsiteX11" fmla="*/ 167362 w 188506"/>
                <a:gd name="connsiteY11" fmla="*/ 979904 h 1622578"/>
                <a:gd name="connsiteX12" fmla="*/ 144087 w 188506"/>
                <a:gd name="connsiteY12" fmla="*/ 707247 h 1622578"/>
                <a:gd name="connsiteX13" fmla="*/ 187313 w 188506"/>
                <a:gd name="connsiteY13" fmla="*/ 1009830 h 1622578"/>
                <a:gd name="connsiteX14" fmla="*/ 87560 w 188506"/>
                <a:gd name="connsiteY14" fmla="*/ 667346 h 1622578"/>
                <a:gd name="connsiteX15" fmla="*/ 70935 w 188506"/>
                <a:gd name="connsiteY15" fmla="*/ 388038 h 1622578"/>
                <a:gd name="connsiteX16" fmla="*/ 17733 w 188506"/>
                <a:gd name="connsiteY16" fmla="*/ 497766 h 1622578"/>
                <a:gd name="connsiteX17" fmla="*/ 27709 w 188506"/>
                <a:gd name="connsiteY17" fmla="*/ 354787 h 1622578"/>
                <a:gd name="connsiteX18" fmla="*/ 4433 w 188506"/>
                <a:gd name="connsiteY18" fmla="*/ 421289 h 1622578"/>
                <a:gd name="connsiteX19" fmla="*/ 1108 w 188506"/>
                <a:gd name="connsiteY19" fmla="*/ 95430 h 1622578"/>
                <a:gd name="connsiteX20" fmla="*/ 17733 w 188506"/>
                <a:gd name="connsiteY20" fmla="*/ 328186 h 1622578"/>
                <a:gd name="connsiteX21" fmla="*/ 64285 w 188506"/>
                <a:gd name="connsiteY21" fmla="*/ 2328 h 162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8506" h="1622578">
                  <a:moveTo>
                    <a:pt x="64285" y="2328"/>
                  </a:moveTo>
                  <a:cubicBezTo>
                    <a:pt x="63731" y="36133"/>
                    <a:pt x="18287" y="446782"/>
                    <a:pt x="14408" y="531017"/>
                  </a:cubicBezTo>
                  <a:cubicBezTo>
                    <a:pt x="10529" y="615252"/>
                    <a:pt x="30480" y="438468"/>
                    <a:pt x="41009" y="507741"/>
                  </a:cubicBezTo>
                  <a:cubicBezTo>
                    <a:pt x="51538" y="577014"/>
                    <a:pt x="67056" y="819191"/>
                    <a:pt x="77585" y="946653"/>
                  </a:cubicBezTo>
                  <a:cubicBezTo>
                    <a:pt x="88114" y="1074115"/>
                    <a:pt x="97536" y="1226515"/>
                    <a:pt x="104186" y="1272512"/>
                  </a:cubicBezTo>
                  <a:cubicBezTo>
                    <a:pt x="110836" y="1318509"/>
                    <a:pt x="106403" y="1164447"/>
                    <a:pt x="117486" y="1222636"/>
                  </a:cubicBezTo>
                  <a:cubicBezTo>
                    <a:pt x="128569" y="1280825"/>
                    <a:pt x="170133" y="1605022"/>
                    <a:pt x="170687" y="1621647"/>
                  </a:cubicBezTo>
                  <a:cubicBezTo>
                    <a:pt x="171241" y="1638272"/>
                    <a:pt x="129124" y="1428238"/>
                    <a:pt x="120811" y="1322389"/>
                  </a:cubicBezTo>
                  <a:cubicBezTo>
                    <a:pt x="112498" y="1216540"/>
                    <a:pt x="121919" y="1038647"/>
                    <a:pt x="120811" y="986554"/>
                  </a:cubicBezTo>
                  <a:cubicBezTo>
                    <a:pt x="119703" y="934461"/>
                    <a:pt x="107511" y="1003734"/>
                    <a:pt x="114161" y="1009830"/>
                  </a:cubicBezTo>
                  <a:cubicBezTo>
                    <a:pt x="120811" y="1015926"/>
                    <a:pt x="151845" y="1028118"/>
                    <a:pt x="160712" y="1023130"/>
                  </a:cubicBezTo>
                  <a:cubicBezTo>
                    <a:pt x="169579" y="1018142"/>
                    <a:pt x="170133" y="1032551"/>
                    <a:pt x="167362" y="979904"/>
                  </a:cubicBezTo>
                  <a:cubicBezTo>
                    <a:pt x="164591" y="927257"/>
                    <a:pt x="140762" y="702259"/>
                    <a:pt x="144087" y="707247"/>
                  </a:cubicBezTo>
                  <a:cubicBezTo>
                    <a:pt x="147412" y="712235"/>
                    <a:pt x="196734" y="1016480"/>
                    <a:pt x="187313" y="1009830"/>
                  </a:cubicBezTo>
                  <a:cubicBezTo>
                    <a:pt x="177892" y="1003180"/>
                    <a:pt x="106956" y="770978"/>
                    <a:pt x="87560" y="667346"/>
                  </a:cubicBezTo>
                  <a:cubicBezTo>
                    <a:pt x="68164" y="563714"/>
                    <a:pt x="82573" y="416301"/>
                    <a:pt x="70935" y="388038"/>
                  </a:cubicBezTo>
                  <a:cubicBezTo>
                    <a:pt x="59297" y="359775"/>
                    <a:pt x="24937" y="503308"/>
                    <a:pt x="17733" y="497766"/>
                  </a:cubicBezTo>
                  <a:cubicBezTo>
                    <a:pt x="10529" y="492224"/>
                    <a:pt x="29926" y="367533"/>
                    <a:pt x="27709" y="354787"/>
                  </a:cubicBezTo>
                  <a:cubicBezTo>
                    <a:pt x="25492" y="342041"/>
                    <a:pt x="8866" y="464515"/>
                    <a:pt x="4433" y="421289"/>
                  </a:cubicBezTo>
                  <a:cubicBezTo>
                    <a:pt x="0" y="378063"/>
                    <a:pt x="-1109" y="110947"/>
                    <a:pt x="1108" y="95430"/>
                  </a:cubicBezTo>
                  <a:cubicBezTo>
                    <a:pt x="3325" y="79913"/>
                    <a:pt x="9975" y="342595"/>
                    <a:pt x="17733" y="328186"/>
                  </a:cubicBezTo>
                  <a:cubicBezTo>
                    <a:pt x="25491" y="313777"/>
                    <a:pt x="64839" y="-31477"/>
                    <a:pt x="64285" y="23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4F62F25D-1846-922B-6FF7-0C415BFFB0D0}"/>
                </a:ext>
              </a:extLst>
            </p:cNvPr>
            <p:cNvSpPr/>
            <p:nvPr/>
          </p:nvSpPr>
          <p:spPr>
            <a:xfrm>
              <a:off x="9126407" y="5067687"/>
              <a:ext cx="600669" cy="628289"/>
            </a:xfrm>
            <a:custGeom>
              <a:avLst/>
              <a:gdLst>
                <a:gd name="connsiteX0" fmla="*/ 592834 w 600669"/>
                <a:gd name="connsiteY0" fmla="*/ 6402 h 628289"/>
                <a:gd name="connsiteX1" fmla="*/ 24243 w 600669"/>
                <a:gd name="connsiteY1" fmla="*/ 601593 h 628289"/>
                <a:gd name="connsiteX2" fmla="*/ 100720 w 600669"/>
                <a:gd name="connsiteY2" fmla="*/ 531766 h 628289"/>
                <a:gd name="connsiteX3" fmla="*/ 64144 w 600669"/>
                <a:gd name="connsiteY3" fmla="*/ 591618 h 628289"/>
                <a:gd name="connsiteX4" fmla="*/ 296901 w 600669"/>
                <a:gd name="connsiteY4" fmla="*/ 388787 h 628289"/>
                <a:gd name="connsiteX5" fmla="*/ 243699 w 600669"/>
                <a:gd name="connsiteY5" fmla="*/ 392112 h 628289"/>
                <a:gd name="connsiteX6" fmla="*/ 383353 w 600669"/>
                <a:gd name="connsiteY6" fmla="*/ 235833 h 628289"/>
                <a:gd name="connsiteX7" fmla="*/ 356752 w 600669"/>
                <a:gd name="connsiteY7" fmla="*/ 282384 h 628289"/>
                <a:gd name="connsiteX8" fmla="*/ 592834 w 600669"/>
                <a:gd name="connsiteY8" fmla="*/ 6402 h 62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0669" h="628289">
                  <a:moveTo>
                    <a:pt x="592834" y="6402"/>
                  </a:moveTo>
                  <a:cubicBezTo>
                    <a:pt x="537416" y="59604"/>
                    <a:pt x="106262" y="514032"/>
                    <a:pt x="24243" y="601593"/>
                  </a:cubicBezTo>
                  <a:cubicBezTo>
                    <a:pt x="-57776" y="689154"/>
                    <a:pt x="94070" y="533428"/>
                    <a:pt x="100720" y="531766"/>
                  </a:cubicBezTo>
                  <a:cubicBezTo>
                    <a:pt x="107370" y="530104"/>
                    <a:pt x="31447" y="615448"/>
                    <a:pt x="64144" y="591618"/>
                  </a:cubicBezTo>
                  <a:cubicBezTo>
                    <a:pt x="96841" y="567788"/>
                    <a:pt x="266975" y="422038"/>
                    <a:pt x="296901" y="388787"/>
                  </a:cubicBezTo>
                  <a:cubicBezTo>
                    <a:pt x="326827" y="355536"/>
                    <a:pt x="229290" y="417604"/>
                    <a:pt x="243699" y="392112"/>
                  </a:cubicBezTo>
                  <a:cubicBezTo>
                    <a:pt x="258108" y="366620"/>
                    <a:pt x="364511" y="254121"/>
                    <a:pt x="383353" y="235833"/>
                  </a:cubicBezTo>
                  <a:cubicBezTo>
                    <a:pt x="402195" y="217545"/>
                    <a:pt x="320730" y="316743"/>
                    <a:pt x="356752" y="282384"/>
                  </a:cubicBezTo>
                  <a:cubicBezTo>
                    <a:pt x="392774" y="248025"/>
                    <a:pt x="648252" y="-46800"/>
                    <a:pt x="592834" y="6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66DB2884-AB47-D618-2C6E-BCD9C7249D38}"/>
                </a:ext>
              </a:extLst>
            </p:cNvPr>
            <p:cNvSpPr/>
            <p:nvPr/>
          </p:nvSpPr>
          <p:spPr>
            <a:xfrm>
              <a:off x="10008499" y="5971917"/>
              <a:ext cx="83338" cy="837417"/>
            </a:xfrm>
            <a:custGeom>
              <a:avLst/>
              <a:gdLst>
                <a:gd name="connsiteX0" fmla="*/ 26625 w 83338"/>
                <a:gd name="connsiteY0" fmla="*/ 29872 h 837417"/>
                <a:gd name="connsiteX1" fmla="*/ 83152 w 83338"/>
                <a:gd name="connsiteY1" fmla="*/ 821244 h 837417"/>
                <a:gd name="connsiteX2" fmla="*/ 43251 w 83338"/>
                <a:gd name="connsiteY2" fmla="*/ 538611 h 837417"/>
                <a:gd name="connsiteX3" fmla="*/ 25 w 83338"/>
                <a:gd name="connsiteY3" fmla="*/ 246003 h 837417"/>
                <a:gd name="connsiteX4" fmla="*/ 36601 w 83338"/>
                <a:gd name="connsiteY4" fmla="*/ 382332 h 837417"/>
                <a:gd name="connsiteX5" fmla="*/ 16650 w 83338"/>
                <a:gd name="connsiteY5" fmla="*/ 186151 h 837417"/>
                <a:gd name="connsiteX6" fmla="*/ 26625 w 83338"/>
                <a:gd name="connsiteY6" fmla="*/ 29872 h 83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38" h="837417">
                  <a:moveTo>
                    <a:pt x="26625" y="29872"/>
                  </a:moveTo>
                  <a:cubicBezTo>
                    <a:pt x="37709" y="135721"/>
                    <a:pt x="80381" y="736454"/>
                    <a:pt x="83152" y="821244"/>
                  </a:cubicBezTo>
                  <a:cubicBezTo>
                    <a:pt x="85923" y="906034"/>
                    <a:pt x="57106" y="634485"/>
                    <a:pt x="43251" y="538611"/>
                  </a:cubicBezTo>
                  <a:cubicBezTo>
                    <a:pt x="29397" y="442738"/>
                    <a:pt x="1133" y="272049"/>
                    <a:pt x="25" y="246003"/>
                  </a:cubicBezTo>
                  <a:cubicBezTo>
                    <a:pt x="-1083" y="219957"/>
                    <a:pt x="33830" y="392307"/>
                    <a:pt x="36601" y="382332"/>
                  </a:cubicBezTo>
                  <a:cubicBezTo>
                    <a:pt x="39372" y="372357"/>
                    <a:pt x="16650" y="243232"/>
                    <a:pt x="16650" y="186151"/>
                  </a:cubicBezTo>
                  <a:cubicBezTo>
                    <a:pt x="16650" y="129070"/>
                    <a:pt x="15541" y="-75977"/>
                    <a:pt x="26625" y="2987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B957BDED-EEC4-0741-677A-1B67F74E060E}"/>
                </a:ext>
              </a:extLst>
            </p:cNvPr>
            <p:cNvSpPr/>
            <p:nvPr/>
          </p:nvSpPr>
          <p:spPr>
            <a:xfrm>
              <a:off x="9145536" y="5631644"/>
              <a:ext cx="961276" cy="1179957"/>
            </a:xfrm>
            <a:custGeom>
              <a:avLst/>
              <a:gdLst>
                <a:gd name="connsiteX0" fmla="*/ 1789 w 961276"/>
                <a:gd name="connsiteY0" fmla="*/ 1060 h 1179957"/>
                <a:gd name="connsiteX1" fmla="*/ 267796 w 961276"/>
                <a:gd name="connsiteY1" fmla="*/ 193915 h 1179957"/>
                <a:gd name="connsiteX2" fmla="*/ 267796 w 961276"/>
                <a:gd name="connsiteY2" fmla="*/ 210541 h 1179957"/>
                <a:gd name="connsiteX3" fmla="*/ 390825 w 961276"/>
                <a:gd name="connsiteY3" fmla="*/ 376795 h 1179957"/>
                <a:gd name="connsiteX4" fmla="*/ 400800 w 961276"/>
                <a:gd name="connsiteY4" fmla="*/ 330244 h 1179957"/>
                <a:gd name="connsiteX5" fmla="*/ 593655 w 961276"/>
                <a:gd name="connsiteY5" fmla="*/ 559675 h 1179957"/>
                <a:gd name="connsiteX6" fmla="*/ 567055 w 961276"/>
                <a:gd name="connsiteY6" fmla="*/ 546375 h 1179957"/>
                <a:gd name="connsiteX7" fmla="*/ 650182 w 961276"/>
                <a:gd name="connsiteY7" fmla="*/ 809057 h 1179957"/>
                <a:gd name="connsiteX8" fmla="*/ 676783 w 961276"/>
                <a:gd name="connsiteY8" fmla="*/ 705979 h 1179957"/>
                <a:gd name="connsiteX9" fmla="*/ 779860 w 961276"/>
                <a:gd name="connsiteY9" fmla="*/ 862259 h 1179957"/>
                <a:gd name="connsiteX10" fmla="*/ 916189 w 961276"/>
                <a:gd name="connsiteY10" fmla="*/ 1095015 h 1179957"/>
                <a:gd name="connsiteX11" fmla="*/ 932815 w 961276"/>
                <a:gd name="connsiteY11" fmla="*/ 1148216 h 1179957"/>
                <a:gd name="connsiteX12" fmla="*/ 550429 w 961276"/>
                <a:gd name="connsiteY12" fmla="*/ 629502 h 1179957"/>
                <a:gd name="connsiteX13" fmla="*/ 387500 w 961276"/>
                <a:gd name="connsiteY13" fmla="*/ 376795 h 1179957"/>
                <a:gd name="connsiteX14" fmla="*/ 217920 w 961276"/>
                <a:gd name="connsiteY14" fmla="*/ 210541 h 1179957"/>
                <a:gd name="connsiteX15" fmla="*/ 370874 w 961276"/>
                <a:gd name="connsiteY15" fmla="*/ 343544 h 1179957"/>
                <a:gd name="connsiteX16" fmla="*/ 553754 w 961276"/>
                <a:gd name="connsiteY16" fmla="*/ 559675 h 1179957"/>
                <a:gd name="connsiteX17" fmla="*/ 360899 w 961276"/>
                <a:gd name="connsiteY17" fmla="*/ 287018 h 1179957"/>
                <a:gd name="connsiteX18" fmla="*/ 154743 w 961276"/>
                <a:gd name="connsiteY18" fmla="*/ 137389 h 1179957"/>
                <a:gd name="connsiteX19" fmla="*/ 151418 w 961276"/>
                <a:gd name="connsiteY19" fmla="*/ 117438 h 1179957"/>
                <a:gd name="connsiteX20" fmla="*/ 1789 w 961276"/>
                <a:gd name="connsiteY20" fmla="*/ 1060 h 1179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61276" h="1179957">
                  <a:moveTo>
                    <a:pt x="1789" y="1060"/>
                  </a:moveTo>
                  <a:cubicBezTo>
                    <a:pt x="21185" y="13806"/>
                    <a:pt x="267796" y="193915"/>
                    <a:pt x="267796" y="193915"/>
                  </a:cubicBezTo>
                  <a:cubicBezTo>
                    <a:pt x="312130" y="228828"/>
                    <a:pt x="247291" y="180061"/>
                    <a:pt x="267796" y="210541"/>
                  </a:cubicBezTo>
                  <a:cubicBezTo>
                    <a:pt x="288301" y="241021"/>
                    <a:pt x="368658" y="356845"/>
                    <a:pt x="390825" y="376795"/>
                  </a:cubicBezTo>
                  <a:cubicBezTo>
                    <a:pt x="412992" y="396745"/>
                    <a:pt x="366995" y="299764"/>
                    <a:pt x="400800" y="330244"/>
                  </a:cubicBezTo>
                  <a:cubicBezTo>
                    <a:pt x="434605" y="360724"/>
                    <a:pt x="565946" y="523653"/>
                    <a:pt x="593655" y="559675"/>
                  </a:cubicBezTo>
                  <a:cubicBezTo>
                    <a:pt x="621364" y="595697"/>
                    <a:pt x="557634" y="504811"/>
                    <a:pt x="567055" y="546375"/>
                  </a:cubicBezTo>
                  <a:cubicBezTo>
                    <a:pt x="576476" y="587939"/>
                    <a:pt x="631894" y="782456"/>
                    <a:pt x="650182" y="809057"/>
                  </a:cubicBezTo>
                  <a:cubicBezTo>
                    <a:pt x="668470" y="835658"/>
                    <a:pt x="655170" y="697112"/>
                    <a:pt x="676783" y="705979"/>
                  </a:cubicBezTo>
                  <a:cubicBezTo>
                    <a:pt x="698396" y="714846"/>
                    <a:pt x="739959" y="797420"/>
                    <a:pt x="779860" y="862259"/>
                  </a:cubicBezTo>
                  <a:cubicBezTo>
                    <a:pt x="819761" y="927098"/>
                    <a:pt x="890697" y="1047356"/>
                    <a:pt x="916189" y="1095015"/>
                  </a:cubicBezTo>
                  <a:cubicBezTo>
                    <a:pt x="941681" y="1142674"/>
                    <a:pt x="993775" y="1225801"/>
                    <a:pt x="932815" y="1148216"/>
                  </a:cubicBezTo>
                  <a:cubicBezTo>
                    <a:pt x="871855" y="1070631"/>
                    <a:pt x="641315" y="758072"/>
                    <a:pt x="550429" y="629502"/>
                  </a:cubicBezTo>
                  <a:cubicBezTo>
                    <a:pt x="459543" y="500932"/>
                    <a:pt x="442918" y="446622"/>
                    <a:pt x="387500" y="376795"/>
                  </a:cubicBezTo>
                  <a:cubicBezTo>
                    <a:pt x="332082" y="306968"/>
                    <a:pt x="220691" y="216083"/>
                    <a:pt x="217920" y="210541"/>
                  </a:cubicBezTo>
                  <a:cubicBezTo>
                    <a:pt x="215149" y="204999"/>
                    <a:pt x="314902" y="285355"/>
                    <a:pt x="370874" y="343544"/>
                  </a:cubicBezTo>
                  <a:cubicBezTo>
                    <a:pt x="426846" y="401733"/>
                    <a:pt x="555416" y="569096"/>
                    <a:pt x="553754" y="559675"/>
                  </a:cubicBezTo>
                  <a:cubicBezTo>
                    <a:pt x="552092" y="550254"/>
                    <a:pt x="427401" y="357399"/>
                    <a:pt x="360899" y="287018"/>
                  </a:cubicBezTo>
                  <a:cubicBezTo>
                    <a:pt x="294397" y="216637"/>
                    <a:pt x="189657" y="165652"/>
                    <a:pt x="154743" y="137389"/>
                  </a:cubicBezTo>
                  <a:cubicBezTo>
                    <a:pt x="119830" y="109126"/>
                    <a:pt x="176356" y="140714"/>
                    <a:pt x="151418" y="117438"/>
                  </a:cubicBezTo>
                  <a:cubicBezTo>
                    <a:pt x="126480" y="94162"/>
                    <a:pt x="-17607" y="-11686"/>
                    <a:pt x="1789" y="10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D7999FAE-9DD1-214A-141A-D3CC24D10E84}"/>
                </a:ext>
              </a:extLst>
            </p:cNvPr>
            <p:cNvSpPr/>
            <p:nvPr/>
          </p:nvSpPr>
          <p:spPr>
            <a:xfrm>
              <a:off x="9855103" y="4857750"/>
              <a:ext cx="349676" cy="752515"/>
            </a:xfrm>
            <a:custGeom>
              <a:avLst/>
              <a:gdLst>
                <a:gd name="connsiteX0" fmla="*/ 97 w 349676"/>
                <a:gd name="connsiteY0" fmla="*/ 0 h 752515"/>
                <a:gd name="connsiteX1" fmla="*/ 168372 w 349676"/>
                <a:gd name="connsiteY1" fmla="*/ 323850 h 752515"/>
                <a:gd name="connsiteX2" fmla="*/ 165197 w 349676"/>
                <a:gd name="connsiteY2" fmla="*/ 285750 h 752515"/>
                <a:gd name="connsiteX3" fmla="*/ 273147 w 349676"/>
                <a:gd name="connsiteY3" fmla="*/ 457200 h 752515"/>
                <a:gd name="connsiteX4" fmla="*/ 260447 w 349676"/>
                <a:gd name="connsiteY4" fmla="*/ 422275 h 752515"/>
                <a:gd name="connsiteX5" fmla="*/ 349347 w 349676"/>
                <a:gd name="connsiteY5" fmla="*/ 657225 h 752515"/>
                <a:gd name="connsiteX6" fmla="*/ 289022 w 349676"/>
                <a:gd name="connsiteY6" fmla="*/ 501650 h 752515"/>
                <a:gd name="connsiteX7" fmla="*/ 247747 w 349676"/>
                <a:gd name="connsiteY7" fmla="*/ 425450 h 752515"/>
                <a:gd name="connsiteX8" fmla="*/ 257272 w 349676"/>
                <a:gd name="connsiteY8" fmla="*/ 571500 h 752515"/>
                <a:gd name="connsiteX9" fmla="*/ 317597 w 349676"/>
                <a:gd name="connsiteY9" fmla="*/ 752475 h 752515"/>
                <a:gd name="connsiteX10" fmla="*/ 225522 w 349676"/>
                <a:gd name="connsiteY10" fmla="*/ 555625 h 752515"/>
                <a:gd name="connsiteX11" fmla="*/ 215997 w 349676"/>
                <a:gd name="connsiteY11" fmla="*/ 514350 h 752515"/>
                <a:gd name="connsiteX12" fmla="*/ 190597 w 349676"/>
                <a:gd name="connsiteY12" fmla="*/ 549275 h 752515"/>
                <a:gd name="connsiteX13" fmla="*/ 69947 w 349676"/>
                <a:gd name="connsiteY13" fmla="*/ 295275 h 752515"/>
                <a:gd name="connsiteX14" fmla="*/ 92172 w 349676"/>
                <a:gd name="connsiteY14" fmla="*/ 406400 h 752515"/>
                <a:gd name="connsiteX15" fmla="*/ 85822 w 349676"/>
                <a:gd name="connsiteY15" fmla="*/ 311150 h 752515"/>
                <a:gd name="connsiteX16" fmla="*/ 146147 w 349676"/>
                <a:gd name="connsiteY16" fmla="*/ 396875 h 752515"/>
                <a:gd name="connsiteX17" fmla="*/ 92172 w 349676"/>
                <a:gd name="connsiteY17" fmla="*/ 247650 h 752515"/>
                <a:gd name="connsiteX18" fmla="*/ 142972 w 349676"/>
                <a:gd name="connsiteY18" fmla="*/ 323850 h 752515"/>
                <a:gd name="connsiteX19" fmla="*/ 97 w 349676"/>
                <a:gd name="connsiteY19" fmla="*/ 0 h 75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9676" h="752515">
                  <a:moveTo>
                    <a:pt x="97" y="0"/>
                  </a:moveTo>
                  <a:cubicBezTo>
                    <a:pt x="4330" y="0"/>
                    <a:pt x="140855" y="276225"/>
                    <a:pt x="168372" y="323850"/>
                  </a:cubicBezTo>
                  <a:cubicBezTo>
                    <a:pt x="195889" y="371475"/>
                    <a:pt x="147735" y="263525"/>
                    <a:pt x="165197" y="285750"/>
                  </a:cubicBezTo>
                  <a:cubicBezTo>
                    <a:pt x="182659" y="307975"/>
                    <a:pt x="257272" y="434446"/>
                    <a:pt x="273147" y="457200"/>
                  </a:cubicBezTo>
                  <a:cubicBezTo>
                    <a:pt x="289022" y="479954"/>
                    <a:pt x="247747" y="388938"/>
                    <a:pt x="260447" y="422275"/>
                  </a:cubicBezTo>
                  <a:cubicBezTo>
                    <a:pt x="273147" y="455613"/>
                    <a:pt x="344585" y="643996"/>
                    <a:pt x="349347" y="657225"/>
                  </a:cubicBezTo>
                  <a:cubicBezTo>
                    <a:pt x="354109" y="670454"/>
                    <a:pt x="305955" y="540279"/>
                    <a:pt x="289022" y="501650"/>
                  </a:cubicBezTo>
                  <a:cubicBezTo>
                    <a:pt x="272089" y="463021"/>
                    <a:pt x="253039" y="413808"/>
                    <a:pt x="247747" y="425450"/>
                  </a:cubicBezTo>
                  <a:cubicBezTo>
                    <a:pt x="242455" y="437092"/>
                    <a:pt x="245630" y="516996"/>
                    <a:pt x="257272" y="571500"/>
                  </a:cubicBezTo>
                  <a:cubicBezTo>
                    <a:pt x="268914" y="626004"/>
                    <a:pt x="322889" y="755121"/>
                    <a:pt x="317597" y="752475"/>
                  </a:cubicBezTo>
                  <a:cubicBezTo>
                    <a:pt x="312305" y="749829"/>
                    <a:pt x="242455" y="595312"/>
                    <a:pt x="225522" y="555625"/>
                  </a:cubicBezTo>
                  <a:cubicBezTo>
                    <a:pt x="208589" y="515938"/>
                    <a:pt x="221818" y="515408"/>
                    <a:pt x="215997" y="514350"/>
                  </a:cubicBezTo>
                  <a:cubicBezTo>
                    <a:pt x="210176" y="513292"/>
                    <a:pt x="214939" y="585788"/>
                    <a:pt x="190597" y="549275"/>
                  </a:cubicBezTo>
                  <a:cubicBezTo>
                    <a:pt x="166255" y="512763"/>
                    <a:pt x="86351" y="319087"/>
                    <a:pt x="69947" y="295275"/>
                  </a:cubicBezTo>
                  <a:cubicBezTo>
                    <a:pt x="53543" y="271463"/>
                    <a:pt x="89526" y="403754"/>
                    <a:pt x="92172" y="406400"/>
                  </a:cubicBezTo>
                  <a:cubicBezTo>
                    <a:pt x="94818" y="409046"/>
                    <a:pt x="76826" y="312737"/>
                    <a:pt x="85822" y="311150"/>
                  </a:cubicBezTo>
                  <a:cubicBezTo>
                    <a:pt x="94818" y="309563"/>
                    <a:pt x="145089" y="407458"/>
                    <a:pt x="146147" y="396875"/>
                  </a:cubicBezTo>
                  <a:cubicBezTo>
                    <a:pt x="147205" y="386292"/>
                    <a:pt x="92701" y="259821"/>
                    <a:pt x="92172" y="247650"/>
                  </a:cubicBezTo>
                  <a:cubicBezTo>
                    <a:pt x="91643" y="235479"/>
                    <a:pt x="155143" y="367242"/>
                    <a:pt x="142972" y="323850"/>
                  </a:cubicBezTo>
                  <a:cubicBezTo>
                    <a:pt x="130801" y="280458"/>
                    <a:pt x="-4136" y="0"/>
                    <a:pt x="9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51F517A7-94A8-9BA9-9D8C-7285C8CB636D}"/>
                </a:ext>
              </a:extLst>
            </p:cNvPr>
            <p:cNvSpPr/>
            <p:nvPr/>
          </p:nvSpPr>
          <p:spPr>
            <a:xfrm>
              <a:off x="9860355" y="4847487"/>
              <a:ext cx="551013" cy="1191594"/>
            </a:xfrm>
            <a:custGeom>
              <a:avLst/>
              <a:gdLst>
                <a:gd name="connsiteX0" fmla="*/ 1195 w 551013"/>
                <a:gd name="connsiteY0" fmla="*/ 738 h 1191594"/>
                <a:gd name="connsiteX1" fmla="*/ 271070 w 551013"/>
                <a:gd name="connsiteY1" fmla="*/ 353163 h 1191594"/>
                <a:gd name="connsiteX2" fmla="*/ 315520 w 551013"/>
                <a:gd name="connsiteY2" fmla="*/ 438888 h 1191594"/>
                <a:gd name="connsiteX3" fmla="*/ 261545 w 551013"/>
                <a:gd name="connsiteY3" fmla="*/ 403963 h 1191594"/>
                <a:gd name="connsiteX4" fmla="*/ 407595 w 551013"/>
                <a:gd name="connsiteY4" fmla="*/ 845288 h 1191594"/>
                <a:gd name="connsiteX5" fmla="*/ 410770 w 551013"/>
                <a:gd name="connsiteY5" fmla="*/ 699238 h 1191594"/>
                <a:gd name="connsiteX6" fmla="*/ 550470 w 551013"/>
                <a:gd name="connsiteY6" fmla="*/ 1188188 h 1191594"/>
                <a:gd name="connsiteX7" fmla="*/ 452045 w 551013"/>
                <a:gd name="connsiteY7" fmla="*/ 896088 h 1191594"/>
                <a:gd name="connsiteX8" fmla="*/ 277420 w 551013"/>
                <a:gd name="connsiteY8" fmla="*/ 511913 h 1191594"/>
                <a:gd name="connsiteX9" fmla="*/ 305995 w 551013"/>
                <a:gd name="connsiteY9" fmla="*/ 600813 h 1191594"/>
                <a:gd name="connsiteX10" fmla="*/ 109145 w 551013"/>
                <a:gd name="connsiteY10" fmla="*/ 184888 h 1191594"/>
                <a:gd name="connsiteX11" fmla="*/ 169470 w 551013"/>
                <a:gd name="connsiteY11" fmla="*/ 257913 h 1191594"/>
                <a:gd name="connsiteX12" fmla="*/ 1195 w 551013"/>
                <a:gd name="connsiteY12" fmla="*/ 738 h 119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1013" h="1191594">
                  <a:moveTo>
                    <a:pt x="1195" y="738"/>
                  </a:moveTo>
                  <a:cubicBezTo>
                    <a:pt x="18128" y="16613"/>
                    <a:pt x="218683" y="280138"/>
                    <a:pt x="271070" y="353163"/>
                  </a:cubicBezTo>
                  <a:cubicBezTo>
                    <a:pt x="323457" y="426188"/>
                    <a:pt x="317107" y="430421"/>
                    <a:pt x="315520" y="438888"/>
                  </a:cubicBezTo>
                  <a:cubicBezTo>
                    <a:pt x="313933" y="447355"/>
                    <a:pt x="246199" y="336230"/>
                    <a:pt x="261545" y="403963"/>
                  </a:cubicBezTo>
                  <a:cubicBezTo>
                    <a:pt x="276891" y="471696"/>
                    <a:pt x="382724" y="796076"/>
                    <a:pt x="407595" y="845288"/>
                  </a:cubicBezTo>
                  <a:cubicBezTo>
                    <a:pt x="432466" y="894500"/>
                    <a:pt x="386958" y="642088"/>
                    <a:pt x="410770" y="699238"/>
                  </a:cubicBezTo>
                  <a:cubicBezTo>
                    <a:pt x="434582" y="756388"/>
                    <a:pt x="543591" y="1155380"/>
                    <a:pt x="550470" y="1188188"/>
                  </a:cubicBezTo>
                  <a:cubicBezTo>
                    <a:pt x="557349" y="1220996"/>
                    <a:pt x="497553" y="1008800"/>
                    <a:pt x="452045" y="896088"/>
                  </a:cubicBezTo>
                  <a:cubicBezTo>
                    <a:pt x="406537" y="783376"/>
                    <a:pt x="301762" y="561125"/>
                    <a:pt x="277420" y="511913"/>
                  </a:cubicBezTo>
                  <a:cubicBezTo>
                    <a:pt x="253078" y="462701"/>
                    <a:pt x="334041" y="655317"/>
                    <a:pt x="305995" y="600813"/>
                  </a:cubicBezTo>
                  <a:cubicBezTo>
                    <a:pt x="277949" y="546309"/>
                    <a:pt x="131899" y="242038"/>
                    <a:pt x="109145" y="184888"/>
                  </a:cubicBezTo>
                  <a:cubicBezTo>
                    <a:pt x="86391" y="127738"/>
                    <a:pt x="186403" y="285959"/>
                    <a:pt x="169470" y="257913"/>
                  </a:cubicBezTo>
                  <a:cubicBezTo>
                    <a:pt x="152537" y="229867"/>
                    <a:pt x="-15738" y="-15137"/>
                    <a:pt x="1195" y="7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EB60363A-25B9-B7A7-FE74-ACDEDA613563}"/>
                </a:ext>
              </a:extLst>
            </p:cNvPr>
            <p:cNvSpPr/>
            <p:nvPr/>
          </p:nvSpPr>
          <p:spPr>
            <a:xfrm>
              <a:off x="10172078" y="5326351"/>
              <a:ext cx="1670275" cy="553778"/>
            </a:xfrm>
            <a:custGeom>
              <a:avLst/>
              <a:gdLst>
                <a:gd name="connsiteX0" fmla="*/ 16497 w 1670275"/>
                <a:gd name="connsiteY0" fmla="*/ 10824 h 553778"/>
                <a:gd name="connsiteX1" fmla="*/ 54597 w 1670275"/>
                <a:gd name="connsiteY1" fmla="*/ 45749 h 553778"/>
                <a:gd name="connsiteX2" fmla="*/ 483222 w 1670275"/>
                <a:gd name="connsiteY2" fmla="*/ 299749 h 553778"/>
                <a:gd name="connsiteX3" fmla="*/ 381622 w 1670275"/>
                <a:gd name="connsiteY3" fmla="*/ 217199 h 553778"/>
                <a:gd name="connsiteX4" fmla="*/ 686422 w 1670275"/>
                <a:gd name="connsiteY4" fmla="*/ 299749 h 553778"/>
                <a:gd name="connsiteX5" fmla="*/ 648322 w 1670275"/>
                <a:gd name="connsiteY5" fmla="*/ 318799 h 553778"/>
                <a:gd name="connsiteX6" fmla="*/ 861047 w 1670275"/>
                <a:gd name="connsiteY6" fmla="*/ 385474 h 553778"/>
                <a:gd name="connsiteX7" fmla="*/ 889622 w 1670275"/>
                <a:gd name="connsiteY7" fmla="*/ 372774 h 553778"/>
                <a:gd name="connsiteX8" fmla="*/ 1667497 w 1670275"/>
                <a:gd name="connsiteY8" fmla="*/ 553749 h 553778"/>
                <a:gd name="connsiteX9" fmla="*/ 1118222 w 1670275"/>
                <a:gd name="connsiteY9" fmla="*/ 385474 h 553778"/>
                <a:gd name="connsiteX10" fmla="*/ 318122 w 1670275"/>
                <a:gd name="connsiteY10" fmla="*/ 210849 h 553778"/>
                <a:gd name="connsiteX11" fmla="*/ 153022 w 1670275"/>
                <a:gd name="connsiteY11" fmla="*/ 169574 h 553778"/>
                <a:gd name="connsiteX12" fmla="*/ 16497 w 1670275"/>
                <a:gd name="connsiteY12" fmla="*/ 10824 h 55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0275" h="553778">
                  <a:moveTo>
                    <a:pt x="16497" y="10824"/>
                  </a:moveTo>
                  <a:cubicBezTo>
                    <a:pt x="93" y="-9813"/>
                    <a:pt x="-23190" y="-2405"/>
                    <a:pt x="54597" y="45749"/>
                  </a:cubicBezTo>
                  <a:cubicBezTo>
                    <a:pt x="132384" y="93903"/>
                    <a:pt x="428718" y="271174"/>
                    <a:pt x="483222" y="299749"/>
                  </a:cubicBezTo>
                  <a:cubicBezTo>
                    <a:pt x="537726" y="328324"/>
                    <a:pt x="347755" y="217199"/>
                    <a:pt x="381622" y="217199"/>
                  </a:cubicBezTo>
                  <a:cubicBezTo>
                    <a:pt x="415489" y="217199"/>
                    <a:pt x="641972" y="282816"/>
                    <a:pt x="686422" y="299749"/>
                  </a:cubicBezTo>
                  <a:cubicBezTo>
                    <a:pt x="730872" y="316682"/>
                    <a:pt x="619218" y="304512"/>
                    <a:pt x="648322" y="318799"/>
                  </a:cubicBezTo>
                  <a:cubicBezTo>
                    <a:pt x="677426" y="333086"/>
                    <a:pt x="820830" y="376478"/>
                    <a:pt x="861047" y="385474"/>
                  </a:cubicBezTo>
                  <a:cubicBezTo>
                    <a:pt x="901264" y="394470"/>
                    <a:pt x="755214" y="344728"/>
                    <a:pt x="889622" y="372774"/>
                  </a:cubicBezTo>
                  <a:cubicBezTo>
                    <a:pt x="1024030" y="400820"/>
                    <a:pt x="1629397" y="551632"/>
                    <a:pt x="1667497" y="553749"/>
                  </a:cubicBezTo>
                  <a:cubicBezTo>
                    <a:pt x="1705597" y="555866"/>
                    <a:pt x="1343118" y="442624"/>
                    <a:pt x="1118222" y="385474"/>
                  </a:cubicBezTo>
                  <a:cubicBezTo>
                    <a:pt x="893326" y="328324"/>
                    <a:pt x="478989" y="246832"/>
                    <a:pt x="318122" y="210849"/>
                  </a:cubicBezTo>
                  <a:cubicBezTo>
                    <a:pt x="157255" y="174866"/>
                    <a:pt x="204880" y="198678"/>
                    <a:pt x="153022" y="169574"/>
                  </a:cubicBezTo>
                  <a:cubicBezTo>
                    <a:pt x="101164" y="140470"/>
                    <a:pt x="32901" y="31461"/>
                    <a:pt x="16497" y="108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BA3FC2F-D2CA-5BFF-ED42-71DAB9807CAB}"/>
                </a:ext>
              </a:extLst>
            </p:cNvPr>
            <p:cNvSpPr/>
            <p:nvPr/>
          </p:nvSpPr>
          <p:spPr>
            <a:xfrm>
              <a:off x="10245700" y="5370454"/>
              <a:ext cx="1342045" cy="1072253"/>
            </a:xfrm>
            <a:custGeom>
              <a:avLst/>
              <a:gdLst>
                <a:gd name="connsiteX0" fmla="*/ 76171 w 1342045"/>
                <a:gd name="connsiteY0" fmla="*/ 74617 h 1072253"/>
                <a:gd name="connsiteX1" fmla="*/ 127832 w 1342045"/>
                <a:gd name="connsiteY1" fmla="*/ 105614 h 1072253"/>
                <a:gd name="connsiteX2" fmla="*/ 1037066 w 1342045"/>
                <a:gd name="connsiteY2" fmla="*/ 844366 h 1072253"/>
                <a:gd name="connsiteX3" fmla="*/ 949242 w 1342045"/>
                <a:gd name="connsiteY3" fmla="*/ 720380 h 1072253"/>
                <a:gd name="connsiteX4" fmla="*/ 1341866 w 1342045"/>
                <a:gd name="connsiteY4" fmla="*/ 1071675 h 1072253"/>
                <a:gd name="connsiteX5" fmla="*/ 990571 w 1342045"/>
                <a:gd name="connsiteY5" fmla="*/ 787539 h 1072253"/>
                <a:gd name="connsiteX6" fmla="*/ 349975 w 1342045"/>
                <a:gd name="connsiteY6" fmla="*/ 219268 h 1072253"/>
                <a:gd name="connsiteX7" fmla="*/ 592781 w 1342045"/>
                <a:gd name="connsiteY7" fmla="*/ 487905 h 1072253"/>
                <a:gd name="connsiteX8" fmla="*/ 34842 w 1342045"/>
                <a:gd name="connsiteY8" fmla="*/ 22956 h 1072253"/>
                <a:gd name="connsiteX9" fmla="*/ 76171 w 1342045"/>
                <a:gd name="connsiteY9" fmla="*/ 74617 h 107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2045" h="1072253">
                  <a:moveTo>
                    <a:pt x="76171" y="74617"/>
                  </a:moveTo>
                  <a:cubicBezTo>
                    <a:pt x="91669" y="88393"/>
                    <a:pt x="-32317" y="-22677"/>
                    <a:pt x="127832" y="105614"/>
                  </a:cubicBezTo>
                  <a:cubicBezTo>
                    <a:pt x="287981" y="233905"/>
                    <a:pt x="900164" y="741905"/>
                    <a:pt x="1037066" y="844366"/>
                  </a:cubicBezTo>
                  <a:cubicBezTo>
                    <a:pt x="1173968" y="946827"/>
                    <a:pt x="898442" y="682495"/>
                    <a:pt x="949242" y="720380"/>
                  </a:cubicBezTo>
                  <a:cubicBezTo>
                    <a:pt x="1000042" y="758265"/>
                    <a:pt x="1334978" y="1060482"/>
                    <a:pt x="1341866" y="1071675"/>
                  </a:cubicBezTo>
                  <a:cubicBezTo>
                    <a:pt x="1348754" y="1082868"/>
                    <a:pt x="1155886" y="929607"/>
                    <a:pt x="990571" y="787539"/>
                  </a:cubicBezTo>
                  <a:cubicBezTo>
                    <a:pt x="825256" y="645471"/>
                    <a:pt x="416273" y="269207"/>
                    <a:pt x="349975" y="219268"/>
                  </a:cubicBezTo>
                  <a:cubicBezTo>
                    <a:pt x="283677" y="169329"/>
                    <a:pt x="645303" y="520624"/>
                    <a:pt x="592781" y="487905"/>
                  </a:cubicBezTo>
                  <a:cubicBezTo>
                    <a:pt x="540259" y="455186"/>
                    <a:pt x="126971" y="91837"/>
                    <a:pt x="34842" y="22956"/>
                  </a:cubicBezTo>
                  <a:cubicBezTo>
                    <a:pt x="-57287" y="-45925"/>
                    <a:pt x="60673" y="60841"/>
                    <a:pt x="76171" y="74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3114F3F5-19E1-33C6-958F-C2BAFF828E9E}"/>
                </a:ext>
              </a:extLst>
            </p:cNvPr>
            <p:cNvSpPr/>
            <p:nvPr/>
          </p:nvSpPr>
          <p:spPr>
            <a:xfrm>
              <a:off x="9798915" y="4982878"/>
              <a:ext cx="746259" cy="1694467"/>
            </a:xfrm>
            <a:custGeom>
              <a:avLst/>
              <a:gdLst>
                <a:gd name="connsiteX0" fmla="*/ 16678 w 746259"/>
                <a:gd name="connsiteY0" fmla="*/ 17908 h 1694467"/>
                <a:gd name="connsiteX1" fmla="*/ 68339 w 746259"/>
                <a:gd name="connsiteY1" fmla="*/ 79902 h 1694467"/>
                <a:gd name="connsiteX2" fmla="*/ 455797 w 746259"/>
                <a:gd name="connsiteY2" fmla="*/ 658505 h 1694467"/>
                <a:gd name="connsiteX3" fmla="*/ 466129 w 746259"/>
                <a:gd name="connsiteY3" fmla="*/ 622342 h 1694467"/>
                <a:gd name="connsiteX4" fmla="*/ 662441 w 746259"/>
                <a:gd name="connsiteY4" fmla="*/ 1330098 h 1694467"/>
                <a:gd name="connsiteX5" fmla="*/ 652109 w 746259"/>
                <a:gd name="connsiteY5" fmla="*/ 1252607 h 1694467"/>
                <a:gd name="connsiteX6" fmla="*/ 745099 w 746259"/>
                <a:gd name="connsiteY6" fmla="*/ 1681393 h 1694467"/>
                <a:gd name="connsiteX7" fmla="*/ 688271 w 746259"/>
                <a:gd name="connsiteY7" fmla="*/ 1505746 h 1694467"/>
                <a:gd name="connsiteX8" fmla="*/ 471295 w 746259"/>
                <a:gd name="connsiteY8" fmla="*/ 735997 h 1694467"/>
                <a:gd name="connsiteX9" fmla="*/ 254319 w 746259"/>
                <a:gd name="connsiteY9" fmla="*/ 524186 h 1694467"/>
                <a:gd name="connsiteX10" fmla="*/ 383471 w 746259"/>
                <a:gd name="connsiteY10" fmla="*/ 632675 h 1694467"/>
                <a:gd name="connsiteX11" fmla="*/ 207824 w 746259"/>
                <a:gd name="connsiteY11" fmla="*/ 369203 h 1694467"/>
                <a:gd name="connsiteX12" fmla="*/ 197492 w 746259"/>
                <a:gd name="connsiteY12" fmla="*/ 255549 h 1694467"/>
                <a:gd name="connsiteX13" fmla="*/ 212990 w 746259"/>
                <a:gd name="connsiteY13" fmla="*/ 141895 h 1694467"/>
                <a:gd name="connsiteX14" fmla="*/ 254319 w 746259"/>
                <a:gd name="connsiteY14" fmla="*/ 203888 h 1694467"/>
                <a:gd name="connsiteX15" fmla="*/ 16678 w 746259"/>
                <a:gd name="connsiteY15" fmla="*/ 17908 h 16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6259" h="1694467">
                  <a:moveTo>
                    <a:pt x="16678" y="17908"/>
                  </a:moveTo>
                  <a:cubicBezTo>
                    <a:pt x="-14319" y="-2756"/>
                    <a:pt x="-4848" y="-26864"/>
                    <a:pt x="68339" y="79902"/>
                  </a:cubicBezTo>
                  <a:cubicBezTo>
                    <a:pt x="141526" y="186668"/>
                    <a:pt x="389499" y="568098"/>
                    <a:pt x="455797" y="658505"/>
                  </a:cubicBezTo>
                  <a:cubicBezTo>
                    <a:pt x="522095" y="748912"/>
                    <a:pt x="431688" y="510410"/>
                    <a:pt x="466129" y="622342"/>
                  </a:cubicBezTo>
                  <a:cubicBezTo>
                    <a:pt x="500570" y="734274"/>
                    <a:pt x="631444" y="1225054"/>
                    <a:pt x="662441" y="1330098"/>
                  </a:cubicBezTo>
                  <a:cubicBezTo>
                    <a:pt x="693438" y="1435142"/>
                    <a:pt x="638333" y="1194058"/>
                    <a:pt x="652109" y="1252607"/>
                  </a:cubicBezTo>
                  <a:cubicBezTo>
                    <a:pt x="665885" y="1311156"/>
                    <a:pt x="739072" y="1639203"/>
                    <a:pt x="745099" y="1681393"/>
                  </a:cubicBezTo>
                  <a:cubicBezTo>
                    <a:pt x="751126" y="1723583"/>
                    <a:pt x="733905" y="1663312"/>
                    <a:pt x="688271" y="1505746"/>
                  </a:cubicBezTo>
                  <a:cubicBezTo>
                    <a:pt x="642637" y="1348180"/>
                    <a:pt x="543620" y="899590"/>
                    <a:pt x="471295" y="735997"/>
                  </a:cubicBezTo>
                  <a:cubicBezTo>
                    <a:pt x="398970" y="572404"/>
                    <a:pt x="268956" y="541406"/>
                    <a:pt x="254319" y="524186"/>
                  </a:cubicBezTo>
                  <a:cubicBezTo>
                    <a:pt x="239682" y="506966"/>
                    <a:pt x="391220" y="658506"/>
                    <a:pt x="383471" y="632675"/>
                  </a:cubicBezTo>
                  <a:cubicBezTo>
                    <a:pt x="375722" y="606845"/>
                    <a:pt x="238820" y="432057"/>
                    <a:pt x="207824" y="369203"/>
                  </a:cubicBezTo>
                  <a:cubicBezTo>
                    <a:pt x="176828" y="306349"/>
                    <a:pt x="196631" y="293434"/>
                    <a:pt x="197492" y="255549"/>
                  </a:cubicBezTo>
                  <a:cubicBezTo>
                    <a:pt x="198353" y="217664"/>
                    <a:pt x="203519" y="150505"/>
                    <a:pt x="212990" y="141895"/>
                  </a:cubicBezTo>
                  <a:cubicBezTo>
                    <a:pt x="222461" y="133285"/>
                    <a:pt x="284454" y="226274"/>
                    <a:pt x="254319" y="203888"/>
                  </a:cubicBezTo>
                  <a:cubicBezTo>
                    <a:pt x="224184" y="181502"/>
                    <a:pt x="47675" y="38572"/>
                    <a:pt x="16678" y="179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0B1E4F0D-3DAC-EB88-A850-563981704CA0}"/>
                </a:ext>
              </a:extLst>
            </p:cNvPr>
            <p:cNvSpPr/>
            <p:nvPr/>
          </p:nvSpPr>
          <p:spPr>
            <a:xfrm>
              <a:off x="10257304" y="5682602"/>
              <a:ext cx="1325389" cy="993533"/>
            </a:xfrm>
            <a:custGeom>
              <a:avLst/>
              <a:gdLst>
                <a:gd name="connsiteX0" fmla="*/ 2574 w 1325389"/>
                <a:gd name="connsiteY0" fmla="*/ 315242 h 993533"/>
                <a:gd name="connsiteX1" fmla="*/ 431360 w 1325389"/>
                <a:gd name="connsiteY1" fmla="*/ 480557 h 993533"/>
                <a:gd name="connsiteX2" fmla="*/ 322872 w 1325389"/>
                <a:gd name="connsiteY2" fmla="*/ 485723 h 993533"/>
                <a:gd name="connsiteX3" fmla="*/ 581177 w 1325389"/>
                <a:gd name="connsiteY3" fmla="*/ 671703 h 993533"/>
                <a:gd name="connsiteX4" fmla="*/ 570845 w 1325389"/>
                <a:gd name="connsiteY4" fmla="*/ 671703 h 993533"/>
                <a:gd name="connsiteX5" fmla="*/ 973801 w 1325389"/>
                <a:gd name="connsiteY5" fmla="*/ 914510 h 993533"/>
                <a:gd name="connsiteX6" fmla="*/ 1009964 w 1325389"/>
                <a:gd name="connsiteY6" fmla="*/ 961005 h 993533"/>
                <a:gd name="connsiteX7" fmla="*/ 1040960 w 1325389"/>
                <a:gd name="connsiteY7" fmla="*/ 966171 h 993533"/>
                <a:gd name="connsiteX8" fmla="*/ 1071957 w 1325389"/>
                <a:gd name="connsiteY8" fmla="*/ 966171 h 993533"/>
                <a:gd name="connsiteX9" fmla="*/ 1319930 w 1325389"/>
                <a:gd name="connsiteY9" fmla="*/ 599378 h 993533"/>
                <a:gd name="connsiteX10" fmla="*/ 1237272 w 1325389"/>
                <a:gd name="connsiteY10" fmla="*/ 759527 h 993533"/>
                <a:gd name="connsiteX11" fmla="*/ 1164947 w 1325389"/>
                <a:gd name="connsiteY11" fmla="*/ 656205 h 993533"/>
                <a:gd name="connsiteX12" fmla="*/ 1056459 w 1325389"/>
                <a:gd name="connsiteY12" fmla="*/ 666537 h 993533"/>
                <a:gd name="connsiteX13" fmla="*/ 1211442 w 1325389"/>
                <a:gd name="connsiteY13" fmla="*/ 707866 h 993533"/>
                <a:gd name="connsiteX14" fmla="*/ 984133 w 1325389"/>
                <a:gd name="connsiteY14" fmla="*/ 847351 h 993533"/>
                <a:gd name="connsiteX15" fmla="*/ 488188 w 1325389"/>
                <a:gd name="connsiteY15" fmla="*/ 630374 h 993533"/>
                <a:gd name="connsiteX16" fmla="*/ 674167 w 1325389"/>
                <a:gd name="connsiteY16" fmla="*/ 723364 h 993533"/>
                <a:gd name="connsiteX17" fmla="*/ 235049 w 1325389"/>
                <a:gd name="connsiteY17" fmla="*/ 325574 h 993533"/>
                <a:gd name="connsiteX18" fmla="*/ 245381 w 1325389"/>
                <a:gd name="connsiteY18" fmla="*/ 110 h 993533"/>
                <a:gd name="connsiteX19" fmla="*/ 250547 w 1325389"/>
                <a:gd name="connsiteY19" fmla="*/ 289412 h 993533"/>
                <a:gd name="connsiteX20" fmla="*/ 2574 w 1325389"/>
                <a:gd name="connsiteY20" fmla="*/ 315242 h 99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25389" h="993533">
                  <a:moveTo>
                    <a:pt x="2574" y="315242"/>
                  </a:moveTo>
                  <a:cubicBezTo>
                    <a:pt x="32709" y="347099"/>
                    <a:pt x="377977" y="452144"/>
                    <a:pt x="431360" y="480557"/>
                  </a:cubicBezTo>
                  <a:cubicBezTo>
                    <a:pt x="484743" y="508970"/>
                    <a:pt x="297902" y="453865"/>
                    <a:pt x="322872" y="485723"/>
                  </a:cubicBezTo>
                  <a:cubicBezTo>
                    <a:pt x="347842" y="517581"/>
                    <a:pt x="539848" y="640706"/>
                    <a:pt x="581177" y="671703"/>
                  </a:cubicBezTo>
                  <a:cubicBezTo>
                    <a:pt x="622506" y="702700"/>
                    <a:pt x="505408" y="631235"/>
                    <a:pt x="570845" y="671703"/>
                  </a:cubicBezTo>
                  <a:cubicBezTo>
                    <a:pt x="636282" y="712171"/>
                    <a:pt x="973801" y="914510"/>
                    <a:pt x="973801" y="914510"/>
                  </a:cubicBezTo>
                  <a:cubicBezTo>
                    <a:pt x="1046987" y="962727"/>
                    <a:pt x="998771" y="952395"/>
                    <a:pt x="1009964" y="961005"/>
                  </a:cubicBezTo>
                  <a:cubicBezTo>
                    <a:pt x="1021157" y="969615"/>
                    <a:pt x="1030628" y="965310"/>
                    <a:pt x="1040960" y="966171"/>
                  </a:cubicBezTo>
                  <a:cubicBezTo>
                    <a:pt x="1051292" y="967032"/>
                    <a:pt x="1025462" y="1027303"/>
                    <a:pt x="1071957" y="966171"/>
                  </a:cubicBezTo>
                  <a:cubicBezTo>
                    <a:pt x="1118452" y="905039"/>
                    <a:pt x="1292378" y="633819"/>
                    <a:pt x="1319930" y="599378"/>
                  </a:cubicBezTo>
                  <a:cubicBezTo>
                    <a:pt x="1347482" y="564937"/>
                    <a:pt x="1263103" y="750056"/>
                    <a:pt x="1237272" y="759527"/>
                  </a:cubicBezTo>
                  <a:cubicBezTo>
                    <a:pt x="1211442" y="768998"/>
                    <a:pt x="1195083" y="671703"/>
                    <a:pt x="1164947" y="656205"/>
                  </a:cubicBezTo>
                  <a:cubicBezTo>
                    <a:pt x="1134812" y="640707"/>
                    <a:pt x="1048710" y="657927"/>
                    <a:pt x="1056459" y="666537"/>
                  </a:cubicBezTo>
                  <a:cubicBezTo>
                    <a:pt x="1064208" y="675147"/>
                    <a:pt x="1223496" y="677730"/>
                    <a:pt x="1211442" y="707866"/>
                  </a:cubicBezTo>
                  <a:cubicBezTo>
                    <a:pt x="1199388" y="738002"/>
                    <a:pt x="1104675" y="860266"/>
                    <a:pt x="984133" y="847351"/>
                  </a:cubicBezTo>
                  <a:cubicBezTo>
                    <a:pt x="863591" y="834436"/>
                    <a:pt x="539849" y="651038"/>
                    <a:pt x="488188" y="630374"/>
                  </a:cubicBezTo>
                  <a:cubicBezTo>
                    <a:pt x="436527" y="609710"/>
                    <a:pt x="716357" y="774164"/>
                    <a:pt x="674167" y="723364"/>
                  </a:cubicBezTo>
                  <a:cubicBezTo>
                    <a:pt x="631977" y="672564"/>
                    <a:pt x="306513" y="446116"/>
                    <a:pt x="235049" y="325574"/>
                  </a:cubicBezTo>
                  <a:cubicBezTo>
                    <a:pt x="163585" y="205032"/>
                    <a:pt x="242798" y="6137"/>
                    <a:pt x="245381" y="110"/>
                  </a:cubicBezTo>
                  <a:cubicBezTo>
                    <a:pt x="247964" y="-5917"/>
                    <a:pt x="284988" y="236029"/>
                    <a:pt x="250547" y="289412"/>
                  </a:cubicBezTo>
                  <a:cubicBezTo>
                    <a:pt x="216106" y="342795"/>
                    <a:pt x="-27561" y="283385"/>
                    <a:pt x="2574" y="3152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45E527D0-A764-735E-E8EB-C3808AD736E3}"/>
                </a:ext>
              </a:extLst>
            </p:cNvPr>
            <p:cNvSpPr/>
            <p:nvPr/>
          </p:nvSpPr>
          <p:spPr>
            <a:xfrm>
              <a:off x="10092695" y="5377742"/>
              <a:ext cx="462354" cy="1434406"/>
            </a:xfrm>
            <a:custGeom>
              <a:avLst/>
              <a:gdLst>
                <a:gd name="connsiteX0" fmla="*/ 17366 w 462354"/>
                <a:gd name="connsiteY0" fmla="*/ 46665 h 1434406"/>
                <a:gd name="connsiteX1" fmla="*/ 48363 w 462354"/>
                <a:gd name="connsiteY1" fmla="*/ 103492 h 1434406"/>
                <a:gd name="connsiteX2" fmla="*/ 317000 w 462354"/>
                <a:gd name="connsiteY2" fmla="*/ 930068 h 1434406"/>
                <a:gd name="connsiteX3" fmla="*/ 265339 w 462354"/>
                <a:gd name="connsiteY3" fmla="*/ 883573 h 1434406"/>
                <a:gd name="connsiteX4" fmla="*/ 347997 w 462354"/>
                <a:gd name="connsiteY4" fmla="*/ 1327858 h 1434406"/>
                <a:gd name="connsiteX5" fmla="*/ 384159 w 462354"/>
                <a:gd name="connsiteY5" fmla="*/ 1379519 h 1434406"/>
                <a:gd name="connsiteX6" fmla="*/ 409990 w 462354"/>
                <a:gd name="connsiteY6" fmla="*/ 1415682 h 1434406"/>
                <a:gd name="connsiteX7" fmla="*/ 461651 w 462354"/>
                <a:gd name="connsiteY7" fmla="*/ 1405350 h 1434406"/>
                <a:gd name="connsiteX8" fmla="*/ 368661 w 462354"/>
                <a:gd name="connsiteY8" fmla="*/ 1079885 h 1434406"/>
                <a:gd name="connsiteX9" fmla="*/ 249841 w 462354"/>
                <a:gd name="connsiteY9" fmla="*/ 428956 h 1434406"/>
                <a:gd name="connsiteX10" fmla="*/ 239508 w 462354"/>
                <a:gd name="connsiteY10" fmla="*/ 418624 h 1434406"/>
                <a:gd name="connsiteX11" fmla="*/ 17366 w 462354"/>
                <a:gd name="connsiteY11" fmla="*/ 46665 h 143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354" h="1434406">
                  <a:moveTo>
                    <a:pt x="17366" y="46665"/>
                  </a:moveTo>
                  <a:cubicBezTo>
                    <a:pt x="-14491" y="-5857"/>
                    <a:pt x="-1576" y="-43742"/>
                    <a:pt x="48363" y="103492"/>
                  </a:cubicBezTo>
                  <a:cubicBezTo>
                    <a:pt x="98302" y="250726"/>
                    <a:pt x="280837" y="800055"/>
                    <a:pt x="317000" y="930068"/>
                  </a:cubicBezTo>
                  <a:cubicBezTo>
                    <a:pt x="353163" y="1060081"/>
                    <a:pt x="260173" y="817275"/>
                    <a:pt x="265339" y="883573"/>
                  </a:cubicBezTo>
                  <a:cubicBezTo>
                    <a:pt x="270505" y="949871"/>
                    <a:pt x="328194" y="1245200"/>
                    <a:pt x="347997" y="1327858"/>
                  </a:cubicBezTo>
                  <a:cubicBezTo>
                    <a:pt x="367800" y="1410516"/>
                    <a:pt x="373827" y="1364882"/>
                    <a:pt x="384159" y="1379519"/>
                  </a:cubicBezTo>
                  <a:cubicBezTo>
                    <a:pt x="394491" y="1394156"/>
                    <a:pt x="397075" y="1411377"/>
                    <a:pt x="409990" y="1415682"/>
                  </a:cubicBezTo>
                  <a:cubicBezTo>
                    <a:pt x="422905" y="1419987"/>
                    <a:pt x="468539" y="1461316"/>
                    <a:pt x="461651" y="1405350"/>
                  </a:cubicBezTo>
                  <a:cubicBezTo>
                    <a:pt x="454763" y="1349384"/>
                    <a:pt x="403963" y="1242617"/>
                    <a:pt x="368661" y="1079885"/>
                  </a:cubicBezTo>
                  <a:cubicBezTo>
                    <a:pt x="333359" y="917153"/>
                    <a:pt x="271367" y="539166"/>
                    <a:pt x="249841" y="428956"/>
                  </a:cubicBezTo>
                  <a:cubicBezTo>
                    <a:pt x="228316" y="318746"/>
                    <a:pt x="271366" y="478034"/>
                    <a:pt x="239508" y="418624"/>
                  </a:cubicBezTo>
                  <a:cubicBezTo>
                    <a:pt x="207650" y="359214"/>
                    <a:pt x="49223" y="99187"/>
                    <a:pt x="17366" y="466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D2267B4F-1315-4361-CCCB-7D5367562163}"/>
                </a:ext>
              </a:extLst>
            </p:cNvPr>
            <p:cNvSpPr/>
            <p:nvPr/>
          </p:nvSpPr>
          <p:spPr>
            <a:xfrm>
              <a:off x="10430546" y="6074281"/>
              <a:ext cx="1113417" cy="786492"/>
            </a:xfrm>
            <a:custGeom>
              <a:avLst/>
              <a:gdLst>
                <a:gd name="connsiteX0" fmla="*/ 10146 w 1113417"/>
                <a:gd name="connsiteY0" fmla="*/ 6221 h 786492"/>
                <a:gd name="connsiteX1" fmla="*/ 805725 w 1113417"/>
                <a:gd name="connsiteY1" fmla="*/ 620987 h 786492"/>
                <a:gd name="connsiteX2" fmla="*/ 769562 w 1113417"/>
                <a:gd name="connsiteY2" fmla="*/ 626153 h 786492"/>
                <a:gd name="connsiteX3" fmla="*/ 1110525 w 1113417"/>
                <a:gd name="connsiteY3" fmla="*/ 786302 h 786492"/>
                <a:gd name="connsiteX4" fmla="*/ 909047 w 1113417"/>
                <a:gd name="connsiteY4" fmla="*/ 589990 h 786492"/>
                <a:gd name="connsiteX5" fmla="*/ 490593 w 1113417"/>
                <a:gd name="connsiteY5" fmla="*/ 481502 h 786492"/>
                <a:gd name="connsiteX6" fmla="*/ 614579 w 1113417"/>
                <a:gd name="connsiteY6" fmla="*/ 491834 h 786492"/>
                <a:gd name="connsiteX7" fmla="*/ 299447 w 1113417"/>
                <a:gd name="connsiteY7" fmla="*/ 259360 h 786492"/>
                <a:gd name="connsiteX8" fmla="*/ 351108 w 1113417"/>
                <a:gd name="connsiteY8" fmla="*/ 300688 h 786492"/>
                <a:gd name="connsiteX9" fmla="*/ 10146 w 1113417"/>
                <a:gd name="connsiteY9" fmla="*/ 6221 h 78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3417" h="786492">
                  <a:moveTo>
                    <a:pt x="10146" y="6221"/>
                  </a:moveTo>
                  <a:cubicBezTo>
                    <a:pt x="85915" y="59604"/>
                    <a:pt x="679156" y="517665"/>
                    <a:pt x="805725" y="620987"/>
                  </a:cubicBezTo>
                  <a:cubicBezTo>
                    <a:pt x="932294" y="724309"/>
                    <a:pt x="718762" y="598601"/>
                    <a:pt x="769562" y="626153"/>
                  </a:cubicBezTo>
                  <a:cubicBezTo>
                    <a:pt x="820362" y="653705"/>
                    <a:pt x="1087278" y="792329"/>
                    <a:pt x="1110525" y="786302"/>
                  </a:cubicBezTo>
                  <a:cubicBezTo>
                    <a:pt x="1133772" y="780275"/>
                    <a:pt x="1012369" y="640790"/>
                    <a:pt x="909047" y="589990"/>
                  </a:cubicBezTo>
                  <a:cubicBezTo>
                    <a:pt x="805725" y="539190"/>
                    <a:pt x="539671" y="497861"/>
                    <a:pt x="490593" y="481502"/>
                  </a:cubicBezTo>
                  <a:cubicBezTo>
                    <a:pt x="441515" y="465143"/>
                    <a:pt x="646437" y="528858"/>
                    <a:pt x="614579" y="491834"/>
                  </a:cubicBezTo>
                  <a:cubicBezTo>
                    <a:pt x="582721" y="454810"/>
                    <a:pt x="343359" y="291218"/>
                    <a:pt x="299447" y="259360"/>
                  </a:cubicBezTo>
                  <a:cubicBezTo>
                    <a:pt x="255535" y="227502"/>
                    <a:pt x="395881" y="342017"/>
                    <a:pt x="351108" y="300688"/>
                  </a:cubicBezTo>
                  <a:cubicBezTo>
                    <a:pt x="306335" y="259359"/>
                    <a:pt x="-65623" y="-47162"/>
                    <a:pt x="10146" y="6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E89F4FD3-D736-18DC-DBA6-4BC046D8492B}"/>
                </a:ext>
              </a:extLst>
            </p:cNvPr>
            <p:cNvSpPr/>
            <p:nvPr/>
          </p:nvSpPr>
          <p:spPr>
            <a:xfrm>
              <a:off x="10090685" y="5157483"/>
              <a:ext cx="538857" cy="1613389"/>
            </a:xfrm>
            <a:custGeom>
              <a:avLst/>
              <a:gdLst>
                <a:gd name="connsiteX0" fmla="*/ 29708 w 538857"/>
                <a:gd name="connsiteY0" fmla="*/ 39615 h 1613389"/>
                <a:gd name="connsiteX1" fmla="*/ 34874 w 538857"/>
                <a:gd name="connsiteY1" fmla="*/ 96442 h 1613389"/>
                <a:gd name="connsiteX2" fmla="*/ 324176 w 538857"/>
                <a:gd name="connsiteY2" fmla="*/ 644049 h 1613389"/>
                <a:gd name="connsiteX3" fmla="*/ 277681 w 538857"/>
                <a:gd name="connsiteY3" fmla="*/ 582056 h 1613389"/>
                <a:gd name="connsiteX4" fmla="*/ 453329 w 538857"/>
                <a:gd name="connsiteY4" fmla="*/ 1176158 h 1613389"/>
                <a:gd name="connsiteX5" fmla="*/ 344840 w 538857"/>
                <a:gd name="connsiteY5" fmla="*/ 1052171 h 1613389"/>
                <a:gd name="connsiteX6" fmla="*/ 468827 w 538857"/>
                <a:gd name="connsiteY6" fmla="*/ 1372470 h 1613389"/>
                <a:gd name="connsiteX7" fmla="*/ 535986 w 538857"/>
                <a:gd name="connsiteY7" fmla="*/ 1604944 h 1613389"/>
                <a:gd name="connsiteX8" fmla="*/ 375837 w 538857"/>
                <a:gd name="connsiteY8" fmla="*/ 1067670 h 1613389"/>
                <a:gd name="connsiteX9" fmla="*/ 381003 w 538857"/>
                <a:gd name="connsiteY9" fmla="*/ 1041839 h 1613389"/>
                <a:gd name="connsiteX10" fmla="*/ 324176 w 538857"/>
                <a:gd name="connsiteY10" fmla="*/ 762870 h 1613389"/>
                <a:gd name="connsiteX11" fmla="*/ 344840 w 538857"/>
                <a:gd name="connsiteY11" fmla="*/ 788700 h 1613389"/>
                <a:gd name="connsiteX12" fmla="*/ 226020 w 538857"/>
                <a:gd name="connsiteY12" fmla="*/ 504564 h 1613389"/>
                <a:gd name="connsiteX13" fmla="*/ 257017 w 538857"/>
                <a:gd name="connsiteY13" fmla="*/ 520063 h 1613389"/>
                <a:gd name="connsiteX14" fmla="*/ 29708 w 538857"/>
                <a:gd name="connsiteY14" fmla="*/ 39615 h 161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8857" h="1613389">
                  <a:moveTo>
                    <a:pt x="29708" y="39615"/>
                  </a:moveTo>
                  <a:cubicBezTo>
                    <a:pt x="-7316" y="-30988"/>
                    <a:pt x="-14204" y="-4297"/>
                    <a:pt x="34874" y="96442"/>
                  </a:cubicBezTo>
                  <a:cubicBezTo>
                    <a:pt x="83952" y="197181"/>
                    <a:pt x="283708" y="563113"/>
                    <a:pt x="324176" y="644049"/>
                  </a:cubicBezTo>
                  <a:cubicBezTo>
                    <a:pt x="364644" y="724985"/>
                    <a:pt x="256156" y="493371"/>
                    <a:pt x="277681" y="582056"/>
                  </a:cubicBezTo>
                  <a:cubicBezTo>
                    <a:pt x="299206" y="670741"/>
                    <a:pt x="442136" y="1097806"/>
                    <a:pt x="453329" y="1176158"/>
                  </a:cubicBezTo>
                  <a:cubicBezTo>
                    <a:pt x="464522" y="1254510"/>
                    <a:pt x="342257" y="1019452"/>
                    <a:pt x="344840" y="1052171"/>
                  </a:cubicBezTo>
                  <a:cubicBezTo>
                    <a:pt x="347423" y="1084890"/>
                    <a:pt x="436969" y="1280341"/>
                    <a:pt x="468827" y="1372470"/>
                  </a:cubicBezTo>
                  <a:cubicBezTo>
                    <a:pt x="500685" y="1464599"/>
                    <a:pt x="551484" y="1655744"/>
                    <a:pt x="535986" y="1604944"/>
                  </a:cubicBezTo>
                  <a:cubicBezTo>
                    <a:pt x="520488" y="1554144"/>
                    <a:pt x="401667" y="1161521"/>
                    <a:pt x="375837" y="1067670"/>
                  </a:cubicBezTo>
                  <a:cubicBezTo>
                    <a:pt x="350007" y="973819"/>
                    <a:pt x="389613" y="1092639"/>
                    <a:pt x="381003" y="1041839"/>
                  </a:cubicBezTo>
                  <a:cubicBezTo>
                    <a:pt x="372393" y="991039"/>
                    <a:pt x="330203" y="805060"/>
                    <a:pt x="324176" y="762870"/>
                  </a:cubicBezTo>
                  <a:cubicBezTo>
                    <a:pt x="318149" y="720680"/>
                    <a:pt x="361199" y="831751"/>
                    <a:pt x="344840" y="788700"/>
                  </a:cubicBezTo>
                  <a:cubicBezTo>
                    <a:pt x="328481" y="745649"/>
                    <a:pt x="240657" y="549337"/>
                    <a:pt x="226020" y="504564"/>
                  </a:cubicBezTo>
                  <a:cubicBezTo>
                    <a:pt x="211383" y="459791"/>
                    <a:pt x="288875" y="594110"/>
                    <a:pt x="257017" y="520063"/>
                  </a:cubicBezTo>
                  <a:cubicBezTo>
                    <a:pt x="225159" y="446016"/>
                    <a:pt x="66732" y="110218"/>
                    <a:pt x="29708" y="39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871132DF-2E01-A166-710F-FC21C1E78A06}"/>
                </a:ext>
              </a:extLst>
            </p:cNvPr>
            <p:cNvSpPr/>
            <p:nvPr/>
          </p:nvSpPr>
          <p:spPr>
            <a:xfrm>
              <a:off x="8613520" y="4088449"/>
              <a:ext cx="1102542" cy="1336346"/>
            </a:xfrm>
            <a:custGeom>
              <a:avLst/>
              <a:gdLst>
                <a:gd name="connsiteX0" fmla="*/ 1101980 w 1102542"/>
                <a:gd name="connsiteY0" fmla="*/ 374 h 1336346"/>
                <a:gd name="connsiteX1" fmla="*/ 566848 w 1102542"/>
                <a:gd name="connsiteY1" fmla="*/ 987510 h 1336346"/>
                <a:gd name="connsiteX2" fmla="*/ 670757 w 1102542"/>
                <a:gd name="connsiteY2" fmla="*/ 753715 h 1336346"/>
                <a:gd name="connsiteX3" fmla="*/ 359030 w 1102542"/>
                <a:gd name="connsiteY3" fmla="*/ 1210915 h 1336346"/>
                <a:gd name="connsiteX4" fmla="*/ 385007 w 1102542"/>
                <a:gd name="connsiteY4" fmla="*/ 1117396 h 1336346"/>
                <a:gd name="connsiteX5" fmla="*/ 270707 w 1102542"/>
                <a:gd name="connsiteY5" fmla="*/ 1288846 h 1336346"/>
                <a:gd name="connsiteX6" fmla="*/ 353835 w 1102542"/>
                <a:gd name="connsiteY6" fmla="*/ 1132983 h 1336346"/>
                <a:gd name="connsiteX7" fmla="*/ 544 w 1102542"/>
                <a:gd name="connsiteY7" fmla="*/ 1335606 h 1336346"/>
                <a:gd name="connsiteX8" fmla="*/ 447353 w 1102542"/>
                <a:gd name="connsiteY8" fmla="*/ 1044660 h 1336346"/>
                <a:gd name="connsiteX9" fmla="*/ 405789 w 1102542"/>
                <a:gd name="connsiteY9" fmla="*/ 997901 h 1336346"/>
                <a:gd name="connsiteX10" fmla="*/ 520089 w 1102542"/>
                <a:gd name="connsiteY10" fmla="*/ 977119 h 1336346"/>
                <a:gd name="connsiteX11" fmla="*/ 717516 w 1102542"/>
                <a:gd name="connsiteY11" fmla="*/ 670587 h 1336346"/>
                <a:gd name="connsiteX12" fmla="*/ 670757 w 1102542"/>
                <a:gd name="connsiteY12" fmla="*/ 868015 h 1336346"/>
                <a:gd name="connsiteX13" fmla="*/ 1101980 w 1102542"/>
                <a:gd name="connsiteY13" fmla="*/ 374 h 1336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2542" h="1336346">
                  <a:moveTo>
                    <a:pt x="1101980" y="374"/>
                  </a:moveTo>
                  <a:cubicBezTo>
                    <a:pt x="1084662" y="20290"/>
                    <a:pt x="638718" y="861953"/>
                    <a:pt x="566848" y="987510"/>
                  </a:cubicBezTo>
                  <a:cubicBezTo>
                    <a:pt x="494977" y="1113067"/>
                    <a:pt x="705393" y="716481"/>
                    <a:pt x="670757" y="753715"/>
                  </a:cubicBezTo>
                  <a:cubicBezTo>
                    <a:pt x="636121" y="790949"/>
                    <a:pt x="406655" y="1150302"/>
                    <a:pt x="359030" y="1210915"/>
                  </a:cubicBezTo>
                  <a:cubicBezTo>
                    <a:pt x="311405" y="1271528"/>
                    <a:pt x="399727" y="1104408"/>
                    <a:pt x="385007" y="1117396"/>
                  </a:cubicBezTo>
                  <a:cubicBezTo>
                    <a:pt x="370287" y="1130384"/>
                    <a:pt x="275902" y="1286248"/>
                    <a:pt x="270707" y="1288846"/>
                  </a:cubicBezTo>
                  <a:cubicBezTo>
                    <a:pt x="265512" y="1291444"/>
                    <a:pt x="398862" y="1125190"/>
                    <a:pt x="353835" y="1132983"/>
                  </a:cubicBezTo>
                  <a:cubicBezTo>
                    <a:pt x="308808" y="1140776"/>
                    <a:pt x="-15042" y="1350327"/>
                    <a:pt x="544" y="1335606"/>
                  </a:cubicBezTo>
                  <a:cubicBezTo>
                    <a:pt x="16130" y="1320886"/>
                    <a:pt x="379812" y="1100944"/>
                    <a:pt x="447353" y="1044660"/>
                  </a:cubicBezTo>
                  <a:cubicBezTo>
                    <a:pt x="514894" y="988376"/>
                    <a:pt x="393666" y="1009158"/>
                    <a:pt x="405789" y="997901"/>
                  </a:cubicBezTo>
                  <a:cubicBezTo>
                    <a:pt x="417912" y="986644"/>
                    <a:pt x="468134" y="1031671"/>
                    <a:pt x="520089" y="977119"/>
                  </a:cubicBezTo>
                  <a:cubicBezTo>
                    <a:pt x="572043" y="922567"/>
                    <a:pt x="692405" y="688771"/>
                    <a:pt x="717516" y="670587"/>
                  </a:cubicBezTo>
                  <a:cubicBezTo>
                    <a:pt x="742627" y="652403"/>
                    <a:pt x="610143" y="974522"/>
                    <a:pt x="670757" y="868015"/>
                  </a:cubicBezTo>
                  <a:cubicBezTo>
                    <a:pt x="731371" y="761508"/>
                    <a:pt x="1119298" y="-19542"/>
                    <a:pt x="1101980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6E094D67-AADE-2F66-AAC4-669E087B7A72}"/>
                </a:ext>
              </a:extLst>
            </p:cNvPr>
            <p:cNvSpPr/>
            <p:nvPr/>
          </p:nvSpPr>
          <p:spPr>
            <a:xfrm>
              <a:off x="9698391" y="3433258"/>
              <a:ext cx="228184" cy="938359"/>
            </a:xfrm>
            <a:custGeom>
              <a:avLst/>
              <a:gdLst>
                <a:gd name="connsiteX0" fmla="*/ 6718 w 228184"/>
                <a:gd name="connsiteY0" fmla="*/ 63283 h 938359"/>
                <a:gd name="connsiteX1" fmla="*/ 89845 w 228184"/>
                <a:gd name="connsiteY1" fmla="*/ 510092 h 938359"/>
                <a:gd name="connsiteX2" fmla="*/ 37891 w 228184"/>
                <a:gd name="connsiteY2" fmla="*/ 442551 h 938359"/>
                <a:gd name="connsiteX3" fmla="*/ 224927 w 228184"/>
                <a:gd name="connsiteY3" fmla="*/ 582828 h 938359"/>
                <a:gd name="connsiteX4" fmla="*/ 146995 w 228184"/>
                <a:gd name="connsiteY4" fmla="*/ 728301 h 938359"/>
                <a:gd name="connsiteX5" fmla="*/ 22304 w 228184"/>
                <a:gd name="connsiteY5" fmla="*/ 629587 h 938359"/>
                <a:gd name="connsiteX6" fmla="*/ 105432 w 228184"/>
                <a:gd name="connsiteY6" fmla="*/ 806233 h 938359"/>
                <a:gd name="connsiteX7" fmla="*/ 53477 w 228184"/>
                <a:gd name="connsiteY7" fmla="*/ 936119 h 938359"/>
                <a:gd name="connsiteX8" fmla="*/ 53477 w 228184"/>
                <a:gd name="connsiteY8" fmla="*/ 697128 h 938359"/>
                <a:gd name="connsiteX9" fmla="*/ 1523 w 228184"/>
                <a:gd name="connsiteY9" fmla="*/ 515287 h 938359"/>
                <a:gd name="connsiteX10" fmla="*/ 121018 w 228184"/>
                <a:gd name="connsiteY10" fmla="*/ 6133 h 938359"/>
                <a:gd name="connsiteX11" fmla="*/ 58673 w 228184"/>
                <a:gd name="connsiteY11" fmla="*/ 224342 h 938359"/>
                <a:gd name="connsiteX12" fmla="*/ 6718 w 228184"/>
                <a:gd name="connsiteY12" fmla="*/ 63283 h 93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184" h="938359">
                  <a:moveTo>
                    <a:pt x="6718" y="63283"/>
                  </a:moveTo>
                  <a:cubicBezTo>
                    <a:pt x="11913" y="110908"/>
                    <a:pt x="84650" y="446881"/>
                    <a:pt x="89845" y="510092"/>
                  </a:cubicBezTo>
                  <a:cubicBezTo>
                    <a:pt x="95040" y="573303"/>
                    <a:pt x="15377" y="430428"/>
                    <a:pt x="37891" y="442551"/>
                  </a:cubicBezTo>
                  <a:cubicBezTo>
                    <a:pt x="60405" y="454674"/>
                    <a:pt x="206743" y="535203"/>
                    <a:pt x="224927" y="582828"/>
                  </a:cubicBezTo>
                  <a:cubicBezTo>
                    <a:pt x="243111" y="630453"/>
                    <a:pt x="180765" y="720508"/>
                    <a:pt x="146995" y="728301"/>
                  </a:cubicBezTo>
                  <a:cubicBezTo>
                    <a:pt x="113225" y="736094"/>
                    <a:pt x="29231" y="616598"/>
                    <a:pt x="22304" y="629587"/>
                  </a:cubicBezTo>
                  <a:cubicBezTo>
                    <a:pt x="15377" y="642576"/>
                    <a:pt x="100237" y="755144"/>
                    <a:pt x="105432" y="806233"/>
                  </a:cubicBezTo>
                  <a:cubicBezTo>
                    <a:pt x="110627" y="857322"/>
                    <a:pt x="62136" y="954303"/>
                    <a:pt x="53477" y="936119"/>
                  </a:cubicBezTo>
                  <a:cubicBezTo>
                    <a:pt x="44818" y="917935"/>
                    <a:pt x="62136" y="767266"/>
                    <a:pt x="53477" y="697128"/>
                  </a:cubicBezTo>
                  <a:cubicBezTo>
                    <a:pt x="44818" y="626990"/>
                    <a:pt x="-9734" y="630453"/>
                    <a:pt x="1523" y="515287"/>
                  </a:cubicBezTo>
                  <a:cubicBezTo>
                    <a:pt x="12780" y="400121"/>
                    <a:pt x="111493" y="54624"/>
                    <a:pt x="121018" y="6133"/>
                  </a:cubicBezTo>
                  <a:cubicBezTo>
                    <a:pt x="130543" y="-42358"/>
                    <a:pt x="73394" y="212219"/>
                    <a:pt x="58673" y="224342"/>
                  </a:cubicBezTo>
                  <a:cubicBezTo>
                    <a:pt x="43952" y="236465"/>
                    <a:pt x="1523" y="15658"/>
                    <a:pt x="6718" y="632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6848E2EC-172E-AC61-D58B-1B7D5936277F}"/>
                </a:ext>
              </a:extLst>
            </p:cNvPr>
            <p:cNvSpPr/>
            <p:nvPr/>
          </p:nvSpPr>
          <p:spPr>
            <a:xfrm>
              <a:off x="8766956" y="5003758"/>
              <a:ext cx="780642" cy="437906"/>
            </a:xfrm>
            <a:custGeom>
              <a:avLst/>
              <a:gdLst>
                <a:gd name="connsiteX0" fmla="*/ 2394 w 780642"/>
                <a:gd name="connsiteY0" fmla="*/ 346117 h 437906"/>
                <a:gd name="connsiteX1" fmla="*/ 354819 w 780642"/>
                <a:gd name="connsiteY1" fmla="*/ 358817 h 437906"/>
                <a:gd name="connsiteX2" fmla="*/ 297669 w 780642"/>
                <a:gd name="connsiteY2" fmla="*/ 317542 h 437906"/>
                <a:gd name="connsiteX3" fmla="*/ 507219 w 780642"/>
                <a:gd name="connsiteY3" fmla="*/ 42 h 437906"/>
                <a:gd name="connsiteX4" fmla="*/ 338944 w 780642"/>
                <a:gd name="connsiteY4" fmla="*/ 295317 h 437906"/>
                <a:gd name="connsiteX5" fmla="*/ 357994 w 780642"/>
                <a:gd name="connsiteY5" fmla="*/ 349292 h 437906"/>
                <a:gd name="connsiteX6" fmla="*/ 640569 w 780642"/>
                <a:gd name="connsiteY6" fmla="*/ 342942 h 437906"/>
                <a:gd name="connsiteX7" fmla="*/ 780269 w 780642"/>
                <a:gd name="connsiteY7" fmla="*/ 317542 h 437906"/>
                <a:gd name="connsiteX8" fmla="*/ 602469 w 780642"/>
                <a:gd name="connsiteY8" fmla="*/ 358817 h 437906"/>
                <a:gd name="connsiteX9" fmla="*/ 313544 w 780642"/>
                <a:gd name="connsiteY9" fmla="*/ 431842 h 437906"/>
                <a:gd name="connsiteX10" fmla="*/ 256394 w 780642"/>
                <a:gd name="connsiteY10" fmla="*/ 428667 h 437906"/>
                <a:gd name="connsiteX11" fmla="*/ 202419 w 780642"/>
                <a:gd name="connsiteY11" fmla="*/ 387392 h 437906"/>
                <a:gd name="connsiteX12" fmla="*/ 2394 w 780642"/>
                <a:gd name="connsiteY12" fmla="*/ 346117 h 43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0642" h="437906">
                  <a:moveTo>
                    <a:pt x="2394" y="346117"/>
                  </a:moveTo>
                  <a:cubicBezTo>
                    <a:pt x="27794" y="341355"/>
                    <a:pt x="305607" y="363580"/>
                    <a:pt x="354819" y="358817"/>
                  </a:cubicBezTo>
                  <a:cubicBezTo>
                    <a:pt x="404032" y="354055"/>
                    <a:pt x="272269" y="377338"/>
                    <a:pt x="297669" y="317542"/>
                  </a:cubicBezTo>
                  <a:cubicBezTo>
                    <a:pt x="323069" y="257746"/>
                    <a:pt x="500340" y="3746"/>
                    <a:pt x="507219" y="42"/>
                  </a:cubicBezTo>
                  <a:cubicBezTo>
                    <a:pt x="514098" y="-3662"/>
                    <a:pt x="363815" y="237109"/>
                    <a:pt x="338944" y="295317"/>
                  </a:cubicBezTo>
                  <a:cubicBezTo>
                    <a:pt x="314073" y="353525"/>
                    <a:pt x="307723" y="341355"/>
                    <a:pt x="357994" y="349292"/>
                  </a:cubicBezTo>
                  <a:cubicBezTo>
                    <a:pt x="408265" y="357229"/>
                    <a:pt x="570190" y="348234"/>
                    <a:pt x="640569" y="342942"/>
                  </a:cubicBezTo>
                  <a:cubicBezTo>
                    <a:pt x="710948" y="337650"/>
                    <a:pt x="786619" y="314896"/>
                    <a:pt x="780269" y="317542"/>
                  </a:cubicBezTo>
                  <a:cubicBezTo>
                    <a:pt x="773919" y="320188"/>
                    <a:pt x="602469" y="358817"/>
                    <a:pt x="602469" y="358817"/>
                  </a:cubicBezTo>
                  <a:cubicBezTo>
                    <a:pt x="524682" y="377867"/>
                    <a:pt x="371223" y="420200"/>
                    <a:pt x="313544" y="431842"/>
                  </a:cubicBezTo>
                  <a:cubicBezTo>
                    <a:pt x="255865" y="443484"/>
                    <a:pt x="274915" y="436075"/>
                    <a:pt x="256394" y="428667"/>
                  </a:cubicBezTo>
                  <a:cubicBezTo>
                    <a:pt x="237873" y="421259"/>
                    <a:pt x="243694" y="397975"/>
                    <a:pt x="202419" y="387392"/>
                  </a:cubicBezTo>
                  <a:cubicBezTo>
                    <a:pt x="161144" y="376809"/>
                    <a:pt x="-23006" y="350879"/>
                    <a:pt x="2394" y="346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DEE205ED-6451-E890-F441-FDE26AAEE5EF}"/>
                </a:ext>
              </a:extLst>
            </p:cNvPr>
            <p:cNvSpPr/>
            <p:nvPr/>
          </p:nvSpPr>
          <p:spPr>
            <a:xfrm>
              <a:off x="7930511" y="5330276"/>
              <a:ext cx="1172220" cy="425073"/>
            </a:xfrm>
            <a:custGeom>
              <a:avLst/>
              <a:gdLst>
                <a:gd name="connsiteX0" fmla="*/ 639 w 1172220"/>
                <a:gd name="connsiteY0" fmla="*/ 29124 h 425073"/>
                <a:gd name="connsiteX1" fmla="*/ 429264 w 1172220"/>
                <a:gd name="connsiteY1" fmla="*/ 156124 h 425073"/>
                <a:gd name="connsiteX2" fmla="*/ 381639 w 1172220"/>
                <a:gd name="connsiteY2" fmla="*/ 70399 h 425073"/>
                <a:gd name="connsiteX3" fmla="*/ 318139 w 1172220"/>
                <a:gd name="connsiteY3" fmla="*/ 549 h 425073"/>
                <a:gd name="connsiteX4" fmla="*/ 470539 w 1172220"/>
                <a:gd name="connsiteY4" fmla="*/ 108499 h 425073"/>
                <a:gd name="connsiteX5" fmla="*/ 549914 w 1172220"/>
                <a:gd name="connsiteY5" fmla="*/ 137074 h 425073"/>
                <a:gd name="connsiteX6" fmla="*/ 454664 w 1172220"/>
                <a:gd name="connsiteY6" fmla="*/ 191049 h 425073"/>
                <a:gd name="connsiteX7" fmla="*/ 632464 w 1172220"/>
                <a:gd name="connsiteY7" fmla="*/ 295824 h 425073"/>
                <a:gd name="connsiteX8" fmla="*/ 597539 w 1172220"/>
                <a:gd name="connsiteY8" fmla="*/ 251374 h 425073"/>
                <a:gd name="connsiteX9" fmla="*/ 965839 w 1172220"/>
                <a:gd name="connsiteY9" fmla="*/ 422824 h 425073"/>
                <a:gd name="connsiteX10" fmla="*/ 864239 w 1172220"/>
                <a:gd name="connsiteY10" fmla="*/ 349799 h 425073"/>
                <a:gd name="connsiteX11" fmla="*/ 1172214 w 1172220"/>
                <a:gd name="connsiteY11" fmla="*/ 356149 h 425073"/>
                <a:gd name="connsiteX12" fmla="*/ 854714 w 1172220"/>
                <a:gd name="connsiteY12" fmla="*/ 352974 h 425073"/>
                <a:gd name="connsiteX13" fmla="*/ 695964 w 1172220"/>
                <a:gd name="connsiteY13" fmla="*/ 359324 h 425073"/>
                <a:gd name="connsiteX14" fmla="*/ 734064 w 1172220"/>
                <a:gd name="connsiteY14" fmla="*/ 394249 h 425073"/>
                <a:gd name="connsiteX15" fmla="*/ 162564 w 1172220"/>
                <a:gd name="connsiteY15" fmla="*/ 187874 h 425073"/>
                <a:gd name="connsiteX16" fmla="*/ 292739 w 1172220"/>
                <a:gd name="connsiteY16" fmla="*/ 197399 h 425073"/>
                <a:gd name="connsiteX17" fmla="*/ 133989 w 1172220"/>
                <a:gd name="connsiteY17" fmla="*/ 124374 h 425073"/>
                <a:gd name="connsiteX18" fmla="*/ 327664 w 1172220"/>
                <a:gd name="connsiteY18" fmla="*/ 127549 h 425073"/>
                <a:gd name="connsiteX19" fmla="*/ 639 w 1172220"/>
                <a:gd name="connsiteY19" fmla="*/ 29124 h 425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72220" h="425073">
                  <a:moveTo>
                    <a:pt x="639" y="29124"/>
                  </a:moveTo>
                  <a:cubicBezTo>
                    <a:pt x="17572" y="33886"/>
                    <a:pt x="365764" y="149245"/>
                    <a:pt x="429264" y="156124"/>
                  </a:cubicBezTo>
                  <a:cubicBezTo>
                    <a:pt x="492764" y="163003"/>
                    <a:pt x="400160" y="96328"/>
                    <a:pt x="381639" y="70399"/>
                  </a:cubicBezTo>
                  <a:cubicBezTo>
                    <a:pt x="363118" y="44470"/>
                    <a:pt x="303322" y="-5801"/>
                    <a:pt x="318139" y="549"/>
                  </a:cubicBezTo>
                  <a:cubicBezTo>
                    <a:pt x="332956" y="6899"/>
                    <a:pt x="431910" y="85745"/>
                    <a:pt x="470539" y="108499"/>
                  </a:cubicBezTo>
                  <a:cubicBezTo>
                    <a:pt x="509168" y="131253"/>
                    <a:pt x="552560" y="123316"/>
                    <a:pt x="549914" y="137074"/>
                  </a:cubicBezTo>
                  <a:cubicBezTo>
                    <a:pt x="547268" y="150832"/>
                    <a:pt x="440906" y="164591"/>
                    <a:pt x="454664" y="191049"/>
                  </a:cubicBezTo>
                  <a:cubicBezTo>
                    <a:pt x="468422" y="217507"/>
                    <a:pt x="608652" y="285770"/>
                    <a:pt x="632464" y="295824"/>
                  </a:cubicBezTo>
                  <a:cubicBezTo>
                    <a:pt x="656276" y="305878"/>
                    <a:pt x="541977" y="230207"/>
                    <a:pt x="597539" y="251374"/>
                  </a:cubicBezTo>
                  <a:cubicBezTo>
                    <a:pt x="653102" y="272541"/>
                    <a:pt x="921389" y="406420"/>
                    <a:pt x="965839" y="422824"/>
                  </a:cubicBezTo>
                  <a:cubicBezTo>
                    <a:pt x="1010289" y="439228"/>
                    <a:pt x="829843" y="360912"/>
                    <a:pt x="864239" y="349799"/>
                  </a:cubicBezTo>
                  <a:cubicBezTo>
                    <a:pt x="898635" y="338686"/>
                    <a:pt x="1173801" y="355620"/>
                    <a:pt x="1172214" y="356149"/>
                  </a:cubicBezTo>
                  <a:cubicBezTo>
                    <a:pt x="1170627" y="356678"/>
                    <a:pt x="934089" y="352445"/>
                    <a:pt x="854714" y="352974"/>
                  </a:cubicBezTo>
                  <a:cubicBezTo>
                    <a:pt x="775339" y="353503"/>
                    <a:pt x="716072" y="352445"/>
                    <a:pt x="695964" y="359324"/>
                  </a:cubicBezTo>
                  <a:cubicBezTo>
                    <a:pt x="675856" y="366203"/>
                    <a:pt x="822964" y="422824"/>
                    <a:pt x="734064" y="394249"/>
                  </a:cubicBezTo>
                  <a:cubicBezTo>
                    <a:pt x="645164" y="365674"/>
                    <a:pt x="236118" y="220682"/>
                    <a:pt x="162564" y="187874"/>
                  </a:cubicBezTo>
                  <a:cubicBezTo>
                    <a:pt x="89010" y="155066"/>
                    <a:pt x="297502" y="207982"/>
                    <a:pt x="292739" y="197399"/>
                  </a:cubicBezTo>
                  <a:cubicBezTo>
                    <a:pt x="287977" y="186816"/>
                    <a:pt x="128168" y="136016"/>
                    <a:pt x="133989" y="124374"/>
                  </a:cubicBezTo>
                  <a:cubicBezTo>
                    <a:pt x="139810" y="112732"/>
                    <a:pt x="346714" y="145011"/>
                    <a:pt x="327664" y="127549"/>
                  </a:cubicBezTo>
                  <a:cubicBezTo>
                    <a:pt x="308614" y="110087"/>
                    <a:pt x="-16294" y="24362"/>
                    <a:pt x="639" y="29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8DF59AF1-6997-27F5-52E0-95DAC37C0904}"/>
                </a:ext>
              </a:extLst>
            </p:cNvPr>
            <p:cNvSpPr/>
            <p:nvPr/>
          </p:nvSpPr>
          <p:spPr>
            <a:xfrm>
              <a:off x="7741319" y="5385597"/>
              <a:ext cx="1434862" cy="428837"/>
            </a:xfrm>
            <a:custGeom>
              <a:avLst/>
              <a:gdLst>
                <a:gd name="connsiteX0" fmla="*/ 2506 w 1434862"/>
                <a:gd name="connsiteY0" fmla="*/ 2378 h 428837"/>
                <a:gd name="connsiteX1" fmla="*/ 437481 w 1434862"/>
                <a:gd name="connsiteY1" fmla="*/ 278603 h 428837"/>
                <a:gd name="connsiteX2" fmla="*/ 323181 w 1434862"/>
                <a:gd name="connsiteY2" fmla="*/ 259553 h 428837"/>
                <a:gd name="connsiteX3" fmla="*/ 881981 w 1434862"/>
                <a:gd name="connsiteY3" fmla="*/ 396078 h 428837"/>
                <a:gd name="connsiteX4" fmla="*/ 853406 w 1434862"/>
                <a:gd name="connsiteY4" fmla="*/ 364328 h 428837"/>
                <a:gd name="connsiteX5" fmla="*/ 1339181 w 1434862"/>
                <a:gd name="connsiteY5" fmla="*/ 345278 h 428837"/>
                <a:gd name="connsiteX6" fmla="*/ 1415381 w 1434862"/>
                <a:gd name="connsiteY6" fmla="*/ 316703 h 428837"/>
                <a:gd name="connsiteX7" fmla="*/ 1091531 w 1434862"/>
                <a:gd name="connsiteY7" fmla="*/ 373853 h 428837"/>
                <a:gd name="connsiteX8" fmla="*/ 897856 w 1434862"/>
                <a:gd name="connsiteY8" fmla="*/ 427828 h 428837"/>
                <a:gd name="connsiteX9" fmla="*/ 685131 w 1434862"/>
                <a:gd name="connsiteY9" fmla="*/ 399253 h 428837"/>
                <a:gd name="connsiteX10" fmla="*/ 380331 w 1434862"/>
                <a:gd name="connsiteY10" fmla="*/ 284953 h 428837"/>
                <a:gd name="connsiteX11" fmla="*/ 342231 w 1434862"/>
                <a:gd name="connsiteY11" fmla="*/ 250028 h 428837"/>
                <a:gd name="connsiteX12" fmla="*/ 158081 w 1434862"/>
                <a:gd name="connsiteY12" fmla="*/ 154778 h 428837"/>
                <a:gd name="connsiteX13" fmla="*/ 253331 w 1434862"/>
                <a:gd name="connsiteY13" fmla="*/ 145253 h 428837"/>
                <a:gd name="connsiteX14" fmla="*/ 2506 w 1434862"/>
                <a:gd name="connsiteY14" fmla="*/ 2378 h 42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4862" h="428837">
                  <a:moveTo>
                    <a:pt x="2506" y="2378"/>
                  </a:moveTo>
                  <a:cubicBezTo>
                    <a:pt x="33198" y="24603"/>
                    <a:pt x="384035" y="235741"/>
                    <a:pt x="437481" y="278603"/>
                  </a:cubicBezTo>
                  <a:cubicBezTo>
                    <a:pt x="490927" y="321465"/>
                    <a:pt x="249098" y="239974"/>
                    <a:pt x="323181" y="259553"/>
                  </a:cubicBezTo>
                  <a:cubicBezTo>
                    <a:pt x="397264" y="279132"/>
                    <a:pt x="793610" y="378615"/>
                    <a:pt x="881981" y="396078"/>
                  </a:cubicBezTo>
                  <a:cubicBezTo>
                    <a:pt x="970352" y="413541"/>
                    <a:pt x="777206" y="372795"/>
                    <a:pt x="853406" y="364328"/>
                  </a:cubicBezTo>
                  <a:cubicBezTo>
                    <a:pt x="929606" y="355861"/>
                    <a:pt x="1245519" y="353216"/>
                    <a:pt x="1339181" y="345278"/>
                  </a:cubicBezTo>
                  <a:cubicBezTo>
                    <a:pt x="1432844" y="337341"/>
                    <a:pt x="1456656" y="311941"/>
                    <a:pt x="1415381" y="316703"/>
                  </a:cubicBezTo>
                  <a:cubicBezTo>
                    <a:pt x="1374106" y="321465"/>
                    <a:pt x="1177785" y="355332"/>
                    <a:pt x="1091531" y="373853"/>
                  </a:cubicBezTo>
                  <a:cubicBezTo>
                    <a:pt x="1005277" y="392374"/>
                    <a:pt x="965589" y="423595"/>
                    <a:pt x="897856" y="427828"/>
                  </a:cubicBezTo>
                  <a:cubicBezTo>
                    <a:pt x="830123" y="432061"/>
                    <a:pt x="771385" y="423066"/>
                    <a:pt x="685131" y="399253"/>
                  </a:cubicBezTo>
                  <a:cubicBezTo>
                    <a:pt x="598877" y="375441"/>
                    <a:pt x="437481" y="309824"/>
                    <a:pt x="380331" y="284953"/>
                  </a:cubicBezTo>
                  <a:cubicBezTo>
                    <a:pt x="323181" y="260082"/>
                    <a:pt x="379273" y="271724"/>
                    <a:pt x="342231" y="250028"/>
                  </a:cubicBezTo>
                  <a:cubicBezTo>
                    <a:pt x="305189" y="228332"/>
                    <a:pt x="172898" y="172240"/>
                    <a:pt x="158081" y="154778"/>
                  </a:cubicBezTo>
                  <a:cubicBezTo>
                    <a:pt x="143264" y="137316"/>
                    <a:pt x="273968" y="170124"/>
                    <a:pt x="253331" y="145253"/>
                  </a:cubicBezTo>
                  <a:cubicBezTo>
                    <a:pt x="232694" y="120382"/>
                    <a:pt x="-28186" y="-19847"/>
                    <a:pt x="2506" y="2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82275A79-F309-1E6E-B0C6-83F7FEC913EB}"/>
                </a:ext>
              </a:extLst>
            </p:cNvPr>
            <p:cNvSpPr/>
            <p:nvPr/>
          </p:nvSpPr>
          <p:spPr>
            <a:xfrm>
              <a:off x="7442780" y="5229145"/>
              <a:ext cx="1197064" cy="593868"/>
            </a:xfrm>
            <a:custGeom>
              <a:avLst/>
              <a:gdLst>
                <a:gd name="connsiteX0" fmla="*/ 2595 w 1197064"/>
                <a:gd name="connsiteY0" fmla="*/ 3255 h 593868"/>
                <a:gd name="connsiteX1" fmla="*/ 75620 w 1197064"/>
                <a:gd name="connsiteY1" fmla="*/ 47705 h 593868"/>
                <a:gd name="connsiteX2" fmla="*/ 970970 w 1197064"/>
                <a:gd name="connsiteY2" fmla="*/ 555705 h 593868"/>
                <a:gd name="connsiteX3" fmla="*/ 815395 w 1197064"/>
                <a:gd name="connsiteY3" fmla="*/ 555705 h 593868"/>
                <a:gd name="connsiteX4" fmla="*/ 1196395 w 1197064"/>
                <a:gd name="connsiteY4" fmla="*/ 593805 h 593868"/>
                <a:gd name="connsiteX5" fmla="*/ 891595 w 1197064"/>
                <a:gd name="connsiteY5" fmla="*/ 562055 h 593868"/>
                <a:gd name="connsiteX6" fmla="*/ 313745 w 1197064"/>
                <a:gd name="connsiteY6" fmla="*/ 469980 h 593868"/>
                <a:gd name="connsiteX7" fmla="*/ 431220 w 1197064"/>
                <a:gd name="connsiteY7" fmla="*/ 482680 h 593868"/>
                <a:gd name="connsiteX8" fmla="*/ 332795 w 1197064"/>
                <a:gd name="connsiteY8" fmla="*/ 279480 h 593868"/>
                <a:gd name="connsiteX9" fmla="*/ 374070 w 1197064"/>
                <a:gd name="connsiteY9" fmla="*/ 263605 h 593868"/>
                <a:gd name="connsiteX10" fmla="*/ 253420 w 1197064"/>
                <a:gd name="connsiteY10" fmla="*/ 155655 h 593868"/>
                <a:gd name="connsiteX11" fmla="*/ 189920 w 1197064"/>
                <a:gd name="connsiteY11" fmla="*/ 155655 h 593868"/>
                <a:gd name="connsiteX12" fmla="*/ 2595 w 1197064"/>
                <a:gd name="connsiteY12" fmla="*/ 3255 h 59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7064" h="593868">
                  <a:moveTo>
                    <a:pt x="2595" y="3255"/>
                  </a:moveTo>
                  <a:cubicBezTo>
                    <a:pt x="-16455" y="-14737"/>
                    <a:pt x="75620" y="47705"/>
                    <a:pt x="75620" y="47705"/>
                  </a:cubicBezTo>
                  <a:cubicBezTo>
                    <a:pt x="237016" y="139780"/>
                    <a:pt x="847674" y="471038"/>
                    <a:pt x="970970" y="555705"/>
                  </a:cubicBezTo>
                  <a:cubicBezTo>
                    <a:pt x="1094266" y="640372"/>
                    <a:pt x="777824" y="549355"/>
                    <a:pt x="815395" y="555705"/>
                  </a:cubicBezTo>
                  <a:cubicBezTo>
                    <a:pt x="852966" y="562055"/>
                    <a:pt x="1183695" y="592747"/>
                    <a:pt x="1196395" y="593805"/>
                  </a:cubicBezTo>
                  <a:cubicBezTo>
                    <a:pt x="1209095" y="594863"/>
                    <a:pt x="1038703" y="582693"/>
                    <a:pt x="891595" y="562055"/>
                  </a:cubicBezTo>
                  <a:cubicBezTo>
                    <a:pt x="744487" y="541418"/>
                    <a:pt x="390474" y="483209"/>
                    <a:pt x="313745" y="469980"/>
                  </a:cubicBezTo>
                  <a:cubicBezTo>
                    <a:pt x="237016" y="456751"/>
                    <a:pt x="428045" y="514430"/>
                    <a:pt x="431220" y="482680"/>
                  </a:cubicBezTo>
                  <a:cubicBezTo>
                    <a:pt x="434395" y="450930"/>
                    <a:pt x="342320" y="315992"/>
                    <a:pt x="332795" y="279480"/>
                  </a:cubicBezTo>
                  <a:cubicBezTo>
                    <a:pt x="323270" y="242968"/>
                    <a:pt x="387299" y="284243"/>
                    <a:pt x="374070" y="263605"/>
                  </a:cubicBezTo>
                  <a:cubicBezTo>
                    <a:pt x="360841" y="242967"/>
                    <a:pt x="284112" y="173647"/>
                    <a:pt x="253420" y="155655"/>
                  </a:cubicBezTo>
                  <a:cubicBezTo>
                    <a:pt x="222728" y="137663"/>
                    <a:pt x="225374" y="175763"/>
                    <a:pt x="189920" y="155655"/>
                  </a:cubicBezTo>
                  <a:cubicBezTo>
                    <a:pt x="154466" y="135547"/>
                    <a:pt x="21645" y="21247"/>
                    <a:pt x="2595" y="32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4989571F-3268-E635-8F87-53EA9BDE5A76}"/>
                </a:ext>
              </a:extLst>
            </p:cNvPr>
            <p:cNvSpPr/>
            <p:nvPr/>
          </p:nvSpPr>
          <p:spPr>
            <a:xfrm>
              <a:off x="7689455" y="5660070"/>
              <a:ext cx="1006870" cy="206425"/>
            </a:xfrm>
            <a:custGeom>
              <a:avLst/>
              <a:gdLst>
                <a:gd name="connsiteX0" fmla="*/ 6745 w 1006870"/>
                <a:gd name="connsiteY0" fmla="*/ 955 h 206425"/>
                <a:gd name="connsiteX1" fmla="*/ 727470 w 1006870"/>
                <a:gd name="connsiteY1" fmla="*/ 191455 h 206425"/>
                <a:gd name="connsiteX2" fmla="*/ 613170 w 1006870"/>
                <a:gd name="connsiteY2" fmla="*/ 191455 h 206425"/>
                <a:gd name="connsiteX3" fmla="*/ 1006870 w 1006870"/>
                <a:gd name="connsiteY3" fmla="*/ 169230 h 206425"/>
                <a:gd name="connsiteX4" fmla="*/ 616345 w 1006870"/>
                <a:gd name="connsiteY4" fmla="*/ 143830 h 206425"/>
                <a:gd name="connsiteX5" fmla="*/ 38495 w 1006870"/>
                <a:gd name="connsiteY5" fmla="*/ 147005 h 206425"/>
                <a:gd name="connsiteX6" fmla="*/ 413145 w 1006870"/>
                <a:gd name="connsiteY6" fmla="*/ 156530 h 206425"/>
                <a:gd name="connsiteX7" fmla="*/ 244870 w 1006870"/>
                <a:gd name="connsiteY7" fmla="*/ 77155 h 206425"/>
                <a:gd name="connsiteX8" fmla="*/ 359170 w 1006870"/>
                <a:gd name="connsiteY8" fmla="*/ 115255 h 206425"/>
                <a:gd name="connsiteX9" fmla="*/ 6745 w 1006870"/>
                <a:gd name="connsiteY9" fmla="*/ 955 h 206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6870" h="206425">
                  <a:moveTo>
                    <a:pt x="6745" y="955"/>
                  </a:moveTo>
                  <a:cubicBezTo>
                    <a:pt x="68128" y="13655"/>
                    <a:pt x="626399" y="159705"/>
                    <a:pt x="727470" y="191455"/>
                  </a:cubicBezTo>
                  <a:cubicBezTo>
                    <a:pt x="828541" y="223205"/>
                    <a:pt x="566603" y="195159"/>
                    <a:pt x="613170" y="191455"/>
                  </a:cubicBezTo>
                  <a:cubicBezTo>
                    <a:pt x="659737" y="187751"/>
                    <a:pt x="1006341" y="177168"/>
                    <a:pt x="1006870" y="169230"/>
                  </a:cubicBezTo>
                  <a:cubicBezTo>
                    <a:pt x="1007399" y="161293"/>
                    <a:pt x="777741" y="147534"/>
                    <a:pt x="616345" y="143830"/>
                  </a:cubicBezTo>
                  <a:cubicBezTo>
                    <a:pt x="454949" y="140126"/>
                    <a:pt x="72362" y="144888"/>
                    <a:pt x="38495" y="147005"/>
                  </a:cubicBezTo>
                  <a:cubicBezTo>
                    <a:pt x="4628" y="149122"/>
                    <a:pt x="378749" y="168172"/>
                    <a:pt x="413145" y="156530"/>
                  </a:cubicBezTo>
                  <a:cubicBezTo>
                    <a:pt x="447541" y="144888"/>
                    <a:pt x="253866" y="84034"/>
                    <a:pt x="244870" y="77155"/>
                  </a:cubicBezTo>
                  <a:cubicBezTo>
                    <a:pt x="235874" y="70276"/>
                    <a:pt x="396212" y="124251"/>
                    <a:pt x="359170" y="115255"/>
                  </a:cubicBezTo>
                  <a:cubicBezTo>
                    <a:pt x="322128" y="106259"/>
                    <a:pt x="-54638" y="-11745"/>
                    <a:pt x="6745" y="9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4C0D23B9-50D2-5CC2-9457-FA1768A8D31A}"/>
                </a:ext>
              </a:extLst>
            </p:cNvPr>
            <p:cNvSpPr/>
            <p:nvPr/>
          </p:nvSpPr>
          <p:spPr>
            <a:xfrm>
              <a:off x="7958070" y="5762146"/>
              <a:ext cx="806767" cy="1048733"/>
            </a:xfrm>
            <a:custGeom>
              <a:avLst/>
              <a:gdLst>
                <a:gd name="connsiteX0" fmla="*/ 804930 w 806767"/>
                <a:gd name="connsiteY0" fmla="*/ 3654 h 1048733"/>
                <a:gd name="connsiteX1" fmla="*/ 315980 w 806767"/>
                <a:gd name="connsiteY1" fmla="*/ 562454 h 1048733"/>
                <a:gd name="connsiteX2" fmla="*/ 344555 w 806767"/>
                <a:gd name="connsiteY2" fmla="*/ 514829 h 1048733"/>
                <a:gd name="connsiteX3" fmla="*/ 20705 w 806767"/>
                <a:gd name="connsiteY3" fmla="*/ 1022829 h 1048733"/>
                <a:gd name="connsiteX4" fmla="*/ 93730 w 806767"/>
                <a:gd name="connsiteY4" fmla="*/ 883129 h 1048733"/>
                <a:gd name="connsiteX5" fmla="*/ 589030 w 806767"/>
                <a:gd name="connsiteY5" fmla="*/ 105254 h 1048733"/>
                <a:gd name="connsiteX6" fmla="*/ 287405 w 806767"/>
                <a:gd name="connsiteY6" fmla="*/ 562454 h 1048733"/>
                <a:gd name="connsiteX7" fmla="*/ 541405 w 806767"/>
                <a:gd name="connsiteY7" fmla="*/ 206854 h 1048733"/>
                <a:gd name="connsiteX8" fmla="*/ 350905 w 806767"/>
                <a:gd name="connsiteY8" fmla="*/ 479904 h 1048733"/>
                <a:gd name="connsiteX9" fmla="*/ 639830 w 806767"/>
                <a:gd name="connsiteY9" fmla="*/ 76679 h 1048733"/>
                <a:gd name="connsiteX10" fmla="*/ 319155 w 806767"/>
                <a:gd name="connsiteY10" fmla="*/ 521179 h 1048733"/>
                <a:gd name="connsiteX11" fmla="*/ 655705 w 806767"/>
                <a:gd name="connsiteY11" fmla="*/ 121129 h 1048733"/>
                <a:gd name="connsiteX12" fmla="*/ 490605 w 806767"/>
                <a:gd name="connsiteY12" fmla="*/ 311629 h 1048733"/>
                <a:gd name="connsiteX13" fmla="*/ 804930 w 806767"/>
                <a:gd name="connsiteY13" fmla="*/ 3654 h 104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06767" h="1048733">
                  <a:moveTo>
                    <a:pt x="804930" y="3654"/>
                  </a:moveTo>
                  <a:cubicBezTo>
                    <a:pt x="775826" y="45458"/>
                    <a:pt x="392709" y="477258"/>
                    <a:pt x="315980" y="562454"/>
                  </a:cubicBezTo>
                  <a:cubicBezTo>
                    <a:pt x="239251" y="647650"/>
                    <a:pt x="344555" y="514829"/>
                    <a:pt x="344555" y="514829"/>
                  </a:cubicBezTo>
                  <a:cubicBezTo>
                    <a:pt x="295342" y="591558"/>
                    <a:pt x="62509" y="961446"/>
                    <a:pt x="20705" y="1022829"/>
                  </a:cubicBezTo>
                  <a:cubicBezTo>
                    <a:pt x="-21099" y="1084212"/>
                    <a:pt x="-991" y="1036058"/>
                    <a:pt x="93730" y="883129"/>
                  </a:cubicBezTo>
                  <a:cubicBezTo>
                    <a:pt x="188451" y="730200"/>
                    <a:pt x="556751" y="158700"/>
                    <a:pt x="589030" y="105254"/>
                  </a:cubicBezTo>
                  <a:cubicBezTo>
                    <a:pt x="621309" y="51808"/>
                    <a:pt x="295342" y="545521"/>
                    <a:pt x="287405" y="562454"/>
                  </a:cubicBezTo>
                  <a:cubicBezTo>
                    <a:pt x="279468" y="579387"/>
                    <a:pt x="530822" y="220612"/>
                    <a:pt x="541405" y="206854"/>
                  </a:cubicBezTo>
                  <a:cubicBezTo>
                    <a:pt x="551988" y="193096"/>
                    <a:pt x="334501" y="501600"/>
                    <a:pt x="350905" y="479904"/>
                  </a:cubicBezTo>
                  <a:cubicBezTo>
                    <a:pt x="367309" y="458208"/>
                    <a:pt x="645122" y="69800"/>
                    <a:pt x="639830" y="76679"/>
                  </a:cubicBezTo>
                  <a:cubicBezTo>
                    <a:pt x="634538" y="83558"/>
                    <a:pt x="316509" y="513771"/>
                    <a:pt x="319155" y="521179"/>
                  </a:cubicBezTo>
                  <a:cubicBezTo>
                    <a:pt x="321801" y="528587"/>
                    <a:pt x="627130" y="156054"/>
                    <a:pt x="655705" y="121129"/>
                  </a:cubicBezTo>
                  <a:cubicBezTo>
                    <a:pt x="684280" y="86204"/>
                    <a:pt x="473143" y="331208"/>
                    <a:pt x="490605" y="311629"/>
                  </a:cubicBezTo>
                  <a:cubicBezTo>
                    <a:pt x="508067" y="292050"/>
                    <a:pt x="834034" y="-38150"/>
                    <a:pt x="804930" y="36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155C9F4F-2418-F3CA-1C45-3FE27A338C26}"/>
                </a:ext>
              </a:extLst>
            </p:cNvPr>
            <p:cNvSpPr/>
            <p:nvPr/>
          </p:nvSpPr>
          <p:spPr>
            <a:xfrm>
              <a:off x="7499000" y="5276726"/>
              <a:ext cx="475077" cy="499229"/>
            </a:xfrm>
            <a:custGeom>
              <a:avLst/>
              <a:gdLst>
                <a:gd name="connsiteX0" fmla="*/ 350 w 475077"/>
                <a:gd name="connsiteY0" fmla="*/ 124 h 499229"/>
                <a:gd name="connsiteX1" fmla="*/ 279750 w 475077"/>
                <a:gd name="connsiteY1" fmla="*/ 212849 h 499229"/>
                <a:gd name="connsiteX2" fmla="*/ 219425 w 475077"/>
                <a:gd name="connsiteY2" fmla="*/ 177924 h 499229"/>
                <a:gd name="connsiteX3" fmla="*/ 397225 w 475077"/>
                <a:gd name="connsiteY3" fmla="*/ 365249 h 499229"/>
                <a:gd name="connsiteX4" fmla="*/ 301975 w 475077"/>
                <a:gd name="connsiteY4" fmla="*/ 320799 h 499229"/>
                <a:gd name="connsiteX5" fmla="*/ 470250 w 475077"/>
                <a:gd name="connsiteY5" fmla="*/ 498599 h 499229"/>
                <a:gd name="connsiteX6" fmla="*/ 76550 w 475077"/>
                <a:gd name="connsiteY6" fmla="*/ 247774 h 499229"/>
                <a:gd name="connsiteX7" fmla="*/ 384525 w 475077"/>
                <a:gd name="connsiteY7" fmla="*/ 438274 h 499229"/>
                <a:gd name="connsiteX8" fmla="*/ 194025 w 475077"/>
                <a:gd name="connsiteY8" fmla="*/ 225549 h 499229"/>
                <a:gd name="connsiteX9" fmla="*/ 260700 w 475077"/>
                <a:gd name="connsiteY9" fmla="*/ 266824 h 499229"/>
                <a:gd name="connsiteX10" fmla="*/ 114650 w 475077"/>
                <a:gd name="connsiteY10" fmla="*/ 117599 h 499229"/>
                <a:gd name="connsiteX11" fmla="*/ 219425 w 475077"/>
                <a:gd name="connsiteY11" fmla="*/ 181099 h 499229"/>
                <a:gd name="connsiteX12" fmla="*/ 350 w 475077"/>
                <a:gd name="connsiteY12" fmla="*/ 124 h 499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5077" h="499229">
                  <a:moveTo>
                    <a:pt x="350" y="124"/>
                  </a:moveTo>
                  <a:cubicBezTo>
                    <a:pt x="10404" y="5416"/>
                    <a:pt x="243237" y="183216"/>
                    <a:pt x="279750" y="212849"/>
                  </a:cubicBezTo>
                  <a:cubicBezTo>
                    <a:pt x="316263" y="242482"/>
                    <a:pt x="199846" y="152524"/>
                    <a:pt x="219425" y="177924"/>
                  </a:cubicBezTo>
                  <a:cubicBezTo>
                    <a:pt x="239004" y="203324"/>
                    <a:pt x="383467" y="341437"/>
                    <a:pt x="397225" y="365249"/>
                  </a:cubicBezTo>
                  <a:cubicBezTo>
                    <a:pt x="410983" y="389061"/>
                    <a:pt x="289804" y="298574"/>
                    <a:pt x="301975" y="320799"/>
                  </a:cubicBezTo>
                  <a:cubicBezTo>
                    <a:pt x="314146" y="343024"/>
                    <a:pt x="507821" y="510770"/>
                    <a:pt x="470250" y="498599"/>
                  </a:cubicBezTo>
                  <a:cubicBezTo>
                    <a:pt x="432679" y="486428"/>
                    <a:pt x="90837" y="257828"/>
                    <a:pt x="76550" y="247774"/>
                  </a:cubicBezTo>
                  <a:cubicBezTo>
                    <a:pt x="62263" y="237720"/>
                    <a:pt x="364946" y="441978"/>
                    <a:pt x="384525" y="438274"/>
                  </a:cubicBezTo>
                  <a:cubicBezTo>
                    <a:pt x="404104" y="434570"/>
                    <a:pt x="214662" y="254124"/>
                    <a:pt x="194025" y="225549"/>
                  </a:cubicBezTo>
                  <a:cubicBezTo>
                    <a:pt x="173388" y="196974"/>
                    <a:pt x="273929" y="284816"/>
                    <a:pt x="260700" y="266824"/>
                  </a:cubicBezTo>
                  <a:cubicBezTo>
                    <a:pt x="247471" y="248832"/>
                    <a:pt x="121529" y="131887"/>
                    <a:pt x="114650" y="117599"/>
                  </a:cubicBezTo>
                  <a:cubicBezTo>
                    <a:pt x="107771" y="103312"/>
                    <a:pt x="239004" y="202266"/>
                    <a:pt x="219425" y="181099"/>
                  </a:cubicBezTo>
                  <a:cubicBezTo>
                    <a:pt x="199846" y="159932"/>
                    <a:pt x="-9704" y="-5168"/>
                    <a:pt x="350" y="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1C316B1A-4F6D-5CC3-3E48-02D025CD3355}"/>
                </a:ext>
              </a:extLst>
            </p:cNvPr>
            <p:cNvSpPr/>
            <p:nvPr/>
          </p:nvSpPr>
          <p:spPr>
            <a:xfrm>
              <a:off x="7354699" y="5157640"/>
              <a:ext cx="659020" cy="1589459"/>
            </a:xfrm>
            <a:custGeom>
              <a:avLst/>
              <a:gdLst>
                <a:gd name="connsiteX0" fmla="*/ 1776 w 659020"/>
                <a:gd name="connsiteY0" fmla="*/ 4910 h 1589459"/>
                <a:gd name="connsiteX1" fmla="*/ 322451 w 659020"/>
                <a:gd name="connsiteY1" fmla="*/ 411310 h 1589459"/>
                <a:gd name="connsiteX2" fmla="*/ 303401 w 659020"/>
                <a:gd name="connsiteY2" fmla="*/ 354160 h 1589459"/>
                <a:gd name="connsiteX3" fmla="*/ 436751 w 659020"/>
                <a:gd name="connsiteY3" fmla="*/ 646260 h 1589459"/>
                <a:gd name="connsiteX4" fmla="*/ 465326 w 659020"/>
                <a:gd name="connsiteY4" fmla="*/ 697060 h 1589459"/>
                <a:gd name="connsiteX5" fmla="*/ 560576 w 659020"/>
                <a:gd name="connsiteY5" fmla="*/ 995510 h 1589459"/>
                <a:gd name="connsiteX6" fmla="*/ 560576 w 659020"/>
                <a:gd name="connsiteY6" fmla="*/ 976460 h 1589459"/>
                <a:gd name="connsiteX7" fmla="*/ 624076 w 659020"/>
                <a:gd name="connsiteY7" fmla="*/ 1398735 h 1589459"/>
                <a:gd name="connsiteX8" fmla="*/ 627251 w 659020"/>
                <a:gd name="connsiteY8" fmla="*/ 1332060 h 1589459"/>
                <a:gd name="connsiteX9" fmla="*/ 659001 w 659020"/>
                <a:gd name="connsiteY9" fmla="*/ 1589235 h 1589459"/>
                <a:gd name="connsiteX10" fmla="*/ 630426 w 659020"/>
                <a:gd name="connsiteY10" fmla="*/ 1281260 h 1589459"/>
                <a:gd name="connsiteX11" fmla="*/ 544701 w 659020"/>
                <a:gd name="connsiteY11" fmla="*/ 522435 h 1589459"/>
                <a:gd name="connsiteX12" fmla="*/ 601851 w 659020"/>
                <a:gd name="connsiteY12" fmla="*/ 884385 h 1589459"/>
                <a:gd name="connsiteX13" fmla="*/ 446276 w 659020"/>
                <a:gd name="connsiteY13" fmla="*/ 538310 h 1589459"/>
                <a:gd name="connsiteX14" fmla="*/ 551051 w 659020"/>
                <a:gd name="connsiteY14" fmla="*/ 852635 h 1589459"/>
                <a:gd name="connsiteX15" fmla="*/ 278001 w 659020"/>
                <a:gd name="connsiteY15" fmla="*/ 274785 h 1589459"/>
                <a:gd name="connsiteX16" fmla="*/ 284351 w 659020"/>
                <a:gd name="connsiteY16" fmla="*/ 341460 h 1589459"/>
                <a:gd name="connsiteX17" fmla="*/ 147826 w 659020"/>
                <a:gd name="connsiteY17" fmla="*/ 68410 h 1589459"/>
                <a:gd name="connsiteX18" fmla="*/ 192276 w 659020"/>
                <a:gd name="connsiteY18" fmla="*/ 179535 h 1589459"/>
                <a:gd name="connsiteX19" fmla="*/ 1776 w 659020"/>
                <a:gd name="connsiteY19" fmla="*/ 4910 h 158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9020" h="1589459">
                  <a:moveTo>
                    <a:pt x="1776" y="4910"/>
                  </a:moveTo>
                  <a:cubicBezTo>
                    <a:pt x="23472" y="43539"/>
                    <a:pt x="272180" y="353102"/>
                    <a:pt x="322451" y="411310"/>
                  </a:cubicBezTo>
                  <a:cubicBezTo>
                    <a:pt x="372722" y="469518"/>
                    <a:pt x="284351" y="315002"/>
                    <a:pt x="303401" y="354160"/>
                  </a:cubicBezTo>
                  <a:cubicBezTo>
                    <a:pt x="322451" y="393318"/>
                    <a:pt x="409764" y="589110"/>
                    <a:pt x="436751" y="646260"/>
                  </a:cubicBezTo>
                  <a:cubicBezTo>
                    <a:pt x="463738" y="703410"/>
                    <a:pt x="444689" y="638852"/>
                    <a:pt x="465326" y="697060"/>
                  </a:cubicBezTo>
                  <a:cubicBezTo>
                    <a:pt x="485963" y="755268"/>
                    <a:pt x="544701" y="948943"/>
                    <a:pt x="560576" y="995510"/>
                  </a:cubicBezTo>
                  <a:cubicBezTo>
                    <a:pt x="576451" y="1042077"/>
                    <a:pt x="549993" y="909256"/>
                    <a:pt x="560576" y="976460"/>
                  </a:cubicBezTo>
                  <a:cubicBezTo>
                    <a:pt x="571159" y="1043664"/>
                    <a:pt x="612964" y="1339468"/>
                    <a:pt x="624076" y="1398735"/>
                  </a:cubicBezTo>
                  <a:cubicBezTo>
                    <a:pt x="635189" y="1458002"/>
                    <a:pt x="621430" y="1300310"/>
                    <a:pt x="627251" y="1332060"/>
                  </a:cubicBezTo>
                  <a:cubicBezTo>
                    <a:pt x="633072" y="1363810"/>
                    <a:pt x="658472" y="1597702"/>
                    <a:pt x="659001" y="1589235"/>
                  </a:cubicBezTo>
                  <a:cubicBezTo>
                    <a:pt x="659530" y="1580768"/>
                    <a:pt x="649476" y="1459060"/>
                    <a:pt x="630426" y="1281260"/>
                  </a:cubicBezTo>
                  <a:cubicBezTo>
                    <a:pt x="611376" y="1103460"/>
                    <a:pt x="549464" y="588581"/>
                    <a:pt x="544701" y="522435"/>
                  </a:cubicBezTo>
                  <a:cubicBezTo>
                    <a:pt x="539939" y="456289"/>
                    <a:pt x="618255" y="881739"/>
                    <a:pt x="601851" y="884385"/>
                  </a:cubicBezTo>
                  <a:cubicBezTo>
                    <a:pt x="585447" y="887031"/>
                    <a:pt x="454743" y="543602"/>
                    <a:pt x="446276" y="538310"/>
                  </a:cubicBezTo>
                  <a:cubicBezTo>
                    <a:pt x="437809" y="533018"/>
                    <a:pt x="579097" y="896556"/>
                    <a:pt x="551051" y="852635"/>
                  </a:cubicBezTo>
                  <a:cubicBezTo>
                    <a:pt x="523005" y="808714"/>
                    <a:pt x="322451" y="359981"/>
                    <a:pt x="278001" y="274785"/>
                  </a:cubicBezTo>
                  <a:cubicBezTo>
                    <a:pt x="233551" y="189589"/>
                    <a:pt x="306047" y="375856"/>
                    <a:pt x="284351" y="341460"/>
                  </a:cubicBezTo>
                  <a:cubicBezTo>
                    <a:pt x="262655" y="307064"/>
                    <a:pt x="163172" y="95397"/>
                    <a:pt x="147826" y="68410"/>
                  </a:cubicBezTo>
                  <a:cubicBezTo>
                    <a:pt x="132480" y="41423"/>
                    <a:pt x="220851" y="191177"/>
                    <a:pt x="192276" y="179535"/>
                  </a:cubicBezTo>
                  <a:cubicBezTo>
                    <a:pt x="163701" y="167893"/>
                    <a:pt x="-19920" y="-33719"/>
                    <a:pt x="1776" y="49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E35729CC-8B58-73AA-D1CD-6291350C63BB}"/>
                </a:ext>
              </a:extLst>
            </p:cNvPr>
            <p:cNvSpPr/>
            <p:nvPr/>
          </p:nvSpPr>
          <p:spPr>
            <a:xfrm>
              <a:off x="6392462" y="4797520"/>
              <a:ext cx="806141" cy="861781"/>
            </a:xfrm>
            <a:custGeom>
              <a:avLst/>
              <a:gdLst>
                <a:gd name="connsiteX0" fmla="*/ 787271 w 806141"/>
                <a:gd name="connsiteY0" fmla="*/ 11547 h 861781"/>
                <a:gd name="connsiteX1" fmla="*/ 172027 w 806141"/>
                <a:gd name="connsiteY1" fmla="*/ 643724 h 861781"/>
                <a:gd name="connsiteX2" fmla="*/ 313138 w 806141"/>
                <a:gd name="connsiteY2" fmla="*/ 496969 h 861781"/>
                <a:gd name="connsiteX3" fmla="*/ 8338 w 806141"/>
                <a:gd name="connsiteY3" fmla="*/ 852569 h 861781"/>
                <a:gd name="connsiteX4" fmla="*/ 115582 w 806141"/>
                <a:gd name="connsiteY4" fmla="*/ 756613 h 861781"/>
                <a:gd name="connsiteX5" fmla="*/ 426027 w 806141"/>
                <a:gd name="connsiteY5" fmla="*/ 750969 h 861781"/>
                <a:gd name="connsiteX6" fmla="*/ 352649 w 806141"/>
                <a:gd name="connsiteY6" fmla="*/ 638080 h 861781"/>
                <a:gd name="connsiteX7" fmla="*/ 696960 w 806141"/>
                <a:gd name="connsiteY7" fmla="*/ 835636 h 861781"/>
                <a:gd name="connsiteX8" fmla="*/ 290560 w 806141"/>
                <a:gd name="connsiteY8" fmla="*/ 615502 h 861781"/>
                <a:gd name="connsiteX9" fmla="*/ 380871 w 806141"/>
                <a:gd name="connsiteY9" fmla="*/ 463102 h 861781"/>
                <a:gd name="connsiteX10" fmla="*/ 646160 w 806141"/>
                <a:gd name="connsiteY10" fmla="*/ 327636 h 861781"/>
                <a:gd name="connsiteX11" fmla="*/ 465538 w 806141"/>
                <a:gd name="connsiteY11" fmla="*/ 372791 h 861781"/>
                <a:gd name="connsiteX12" fmla="*/ 578427 w 806141"/>
                <a:gd name="connsiteY12" fmla="*/ 293769 h 861781"/>
                <a:gd name="connsiteX13" fmla="*/ 454249 w 806141"/>
                <a:gd name="connsiteY13" fmla="*/ 401013 h 861781"/>
                <a:gd name="connsiteX14" fmla="*/ 742116 w 806141"/>
                <a:gd name="connsiteY14" fmla="*/ 135724 h 861781"/>
                <a:gd name="connsiteX15" fmla="*/ 657449 w 806141"/>
                <a:gd name="connsiteY15" fmla="*/ 226036 h 861781"/>
                <a:gd name="connsiteX16" fmla="*/ 787271 w 806141"/>
                <a:gd name="connsiteY16" fmla="*/ 11547 h 86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141" h="861781">
                  <a:moveTo>
                    <a:pt x="787271" y="11547"/>
                  </a:moveTo>
                  <a:cubicBezTo>
                    <a:pt x="706367" y="81162"/>
                    <a:pt x="251049" y="562820"/>
                    <a:pt x="172027" y="643724"/>
                  </a:cubicBezTo>
                  <a:cubicBezTo>
                    <a:pt x="93005" y="724628"/>
                    <a:pt x="340419" y="462162"/>
                    <a:pt x="313138" y="496969"/>
                  </a:cubicBezTo>
                  <a:cubicBezTo>
                    <a:pt x="285856" y="531777"/>
                    <a:pt x="41264" y="809295"/>
                    <a:pt x="8338" y="852569"/>
                  </a:cubicBezTo>
                  <a:cubicBezTo>
                    <a:pt x="-24588" y="895843"/>
                    <a:pt x="45967" y="773546"/>
                    <a:pt x="115582" y="756613"/>
                  </a:cubicBezTo>
                  <a:cubicBezTo>
                    <a:pt x="185197" y="739680"/>
                    <a:pt x="386516" y="770724"/>
                    <a:pt x="426027" y="750969"/>
                  </a:cubicBezTo>
                  <a:cubicBezTo>
                    <a:pt x="465538" y="731214"/>
                    <a:pt x="307494" y="623969"/>
                    <a:pt x="352649" y="638080"/>
                  </a:cubicBezTo>
                  <a:cubicBezTo>
                    <a:pt x="397804" y="652191"/>
                    <a:pt x="707308" y="839399"/>
                    <a:pt x="696960" y="835636"/>
                  </a:cubicBezTo>
                  <a:cubicBezTo>
                    <a:pt x="686612" y="831873"/>
                    <a:pt x="343241" y="677591"/>
                    <a:pt x="290560" y="615502"/>
                  </a:cubicBezTo>
                  <a:cubicBezTo>
                    <a:pt x="237878" y="553413"/>
                    <a:pt x="321604" y="511080"/>
                    <a:pt x="380871" y="463102"/>
                  </a:cubicBezTo>
                  <a:cubicBezTo>
                    <a:pt x="440138" y="415124"/>
                    <a:pt x="632049" y="342688"/>
                    <a:pt x="646160" y="327636"/>
                  </a:cubicBezTo>
                  <a:cubicBezTo>
                    <a:pt x="660271" y="312584"/>
                    <a:pt x="476827" y="378435"/>
                    <a:pt x="465538" y="372791"/>
                  </a:cubicBezTo>
                  <a:cubicBezTo>
                    <a:pt x="454249" y="367147"/>
                    <a:pt x="580308" y="289065"/>
                    <a:pt x="578427" y="293769"/>
                  </a:cubicBezTo>
                  <a:cubicBezTo>
                    <a:pt x="576546" y="298473"/>
                    <a:pt x="426967" y="427354"/>
                    <a:pt x="454249" y="401013"/>
                  </a:cubicBezTo>
                  <a:cubicBezTo>
                    <a:pt x="481530" y="374672"/>
                    <a:pt x="708249" y="164887"/>
                    <a:pt x="742116" y="135724"/>
                  </a:cubicBezTo>
                  <a:cubicBezTo>
                    <a:pt x="775983" y="106561"/>
                    <a:pt x="651805" y="242969"/>
                    <a:pt x="657449" y="226036"/>
                  </a:cubicBezTo>
                  <a:cubicBezTo>
                    <a:pt x="663093" y="209103"/>
                    <a:pt x="868175" y="-58068"/>
                    <a:pt x="787271" y="115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4803526F-831E-EAD2-0CFA-75BEC303F310}"/>
                </a:ext>
              </a:extLst>
            </p:cNvPr>
            <p:cNvSpPr/>
            <p:nvPr/>
          </p:nvSpPr>
          <p:spPr>
            <a:xfrm>
              <a:off x="6265332" y="5136230"/>
              <a:ext cx="1565070" cy="908498"/>
            </a:xfrm>
            <a:custGeom>
              <a:avLst/>
              <a:gdLst>
                <a:gd name="connsiteX0" fmla="*/ 366890 w 1565070"/>
                <a:gd name="connsiteY0" fmla="*/ 321948 h 908498"/>
                <a:gd name="connsiteX1" fmla="*/ 1004712 w 1565070"/>
                <a:gd name="connsiteY1" fmla="*/ 643681 h 908498"/>
                <a:gd name="connsiteX2" fmla="*/ 750712 w 1565070"/>
                <a:gd name="connsiteY2" fmla="*/ 632392 h 908498"/>
                <a:gd name="connsiteX3" fmla="*/ 1529646 w 1565070"/>
                <a:gd name="connsiteY3" fmla="*/ 700126 h 908498"/>
                <a:gd name="connsiteX4" fmla="*/ 1411112 w 1565070"/>
                <a:gd name="connsiteY4" fmla="*/ 733992 h 908498"/>
                <a:gd name="connsiteX5" fmla="*/ 1219201 w 1565070"/>
                <a:gd name="connsiteY5" fmla="*/ 829948 h 908498"/>
                <a:gd name="connsiteX6" fmla="*/ 598312 w 1565070"/>
                <a:gd name="connsiteY6" fmla="*/ 846881 h 908498"/>
                <a:gd name="connsiteX7" fmla="*/ 874890 w 1565070"/>
                <a:gd name="connsiteY7" fmla="*/ 852526 h 908498"/>
                <a:gd name="connsiteX8" fmla="*/ 558801 w 1565070"/>
                <a:gd name="connsiteY8" fmla="*/ 733992 h 908498"/>
                <a:gd name="connsiteX9" fmla="*/ 1 w 1565070"/>
                <a:gd name="connsiteY9" fmla="*/ 310659 h 908498"/>
                <a:gd name="connsiteX10" fmla="*/ 564446 w 1565070"/>
                <a:gd name="connsiteY10" fmla="*/ 700126 h 908498"/>
                <a:gd name="connsiteX11" fmla="*/ 993424 w 1565070"/>
                <a:gd name="connsiteY11" fmla="*/ 897681 h 908498"/>
                <a:gd name="connsiteX12" fmla="*/ 1303868 w 1565070"/>
                <a:gd name="connsiteY12" fmla="*/ 863814 h 908498"/>
                <a:gd name="connsiteX13" fmla="*/ 886179 w 1565070"/>
                <a:gd name="connsiteY13" fmla="*/ 705770 h 908498"/>
                <a:gd name="connsiteX14" fmla="*/ 1190979 w 1565070"/>
                <a:gd name="connsiteY14" fmla="*/ 705770 h 908498"/>
                <a:gd name="connsiteX15" fmla="*/ 897468 w 1565070"/>
                <a:gd name="connsiteY15" fmla="*/ 626748 h 908498"/>
                <a:gd name="connsiteX16" fmla="*/ 519290 w 1565070"/>
                <a:gd name="connsiteY16" fmla="*/ 468703 h 908498"/>
                <a:gd name="connsiteX17" fmla="*/ 801512 w 1565070"/>
                <a:gd name="connsiteY17" fmla="*/ 496926 h 908498"/>
                <a:gd name="connsiteX18" fmla="*/ 767646 w 1565070"/>
                <a:gd name="connsiteY18" fmla="*/ 406614 h 908498"/>
                <a:gd name="connsiteX19" fmla="*/ 739424 w 1565070"/>
                <a:gd name="connsiteY19" fmla="*/ 293726 h 908498"/>
                <a:gd name="connsiteX20" fmla="*/ 603957 w 1565070"/>
                <a:gd name="connsiteY20" fmla="*/ 135681 h 908498"/>
                <a:gd name="connsiteX21" fmla="*/ 936979 w 1565070"/>
                <a:gd name="connsiteY21" fmla="*/ 214 h 908498"/>
                <a:gd name="connsiteX22" fmla="*/ 654757 w 1565070"/>
                <a:gd name="connsiteY22" fmla="*/ 113103 h 908498"/>
                <a:gd name="connsiteX23" fmla="*/ 773290 w 1565070"/>
                <a:gd name="connsiteY23" fmla="*/ 423548 h 908498"/>
                <a:gd name="connsiteX24" fmla="*/ 366890 w 1565070"/>
                <a:gd name="connsiteY24" fmla="*/ 321948 h 90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65070" h="908498">
                  <a:moveTo>
                    <a:pt x="366890" y="321948"/>
                  </a:moveTo>
                  <a:cubicBezTo>
                    <a:pt x="405460" y="358637"/>
                    <a:pt x="940742" y="591940"/>
                    <a:pt x="1004712" y="643681"/>
                  </a:cubicBezTo>
                  <a:cubicBezTo>
                    <a:pt x="1068682" y="695422"/>
                    <a:pt x="663223" y="622985"/>
                    <a:pt x="750712" y="632392"/>
                  </a:cubicBezTo>
                  <a:cubicBezTo>
                    <a:pt x="838201" y="641799"/>
                    <a:pt x="1419579" y="683193"/>
                    <a:pt x="1529646" y="700126"/>
                  </a:cubicBezTo>
                  <a:cubicBezTo>
                    <a:pt x="1639713" y="717059"/>
                    <a:pt x="1462853" y="712355"/>
                    <a:pt x="1411112" y="733992"/>
                  </a:cubicBezTo>
                  <a:cubicBezTo>
                    <a:pt x="1359371" y="755629"/>
                    <a:pt x="1354668" y="811133"/>
                    <a:pt x="1219201" y="829948"/>
                  </a:cubicBezTo>
                  <a:cubicBezTo>
                    <a:pt x="1083734" y="848763"/>
                    <a:pt x="655697" y="843118"/>
                    <a:pt x="598312" y="846881"/>
                  </a:cubicBezTo>
                  <a:cubicBezTo>
                    <a:pt x="540927" y="850644"/>
                    <a:pt x="881475" y="871341"/>
                    <a:pt x="874890" y="852526"/>
                  </a:cubicBezTo>
                  <a:cubicBezTo>
                    <a:pt x="868305" y="833711"/>
                    <a:pt x="704616" y="824303"/>
                    <a:pt x="558801" y="733992"/>
                  </a:cubicBezTo>
                  <a:cubicBezTo>
                    <a:pt x="412986" y="643681"/>
                    <a:pt x="-940" y="316303"/>
                    <a:pt x="1" y="310659"/>
                  </a:cubicBezTo>
                  <a:cubicBezTo>
                    <a:pt x="942" y="305015"/>
                    <a:pt x="398876" y="602289"/>
                    <a:pt x="564446" y="700126"/>
                  </a:cubicBezTo>
                  <a:cubicBezTo>
                    <a:pt x="730016" y="797963"/>
                    <a:pt x="870187" y="870400"/>
                    <a:pt x="993424" y="897681"/>
                  </a:cubicBezTo>
                  <a:cubicBezTo>
                    <a:pt x="1116661" y="924962"/>
                    <a:pt x="1321742" y="895799"/>
                    <a:pt x="1303868" y="863814"/>
                  </a:cubicBezTo>
                  <a:cubicBezTo>
                    <a:pt x="1285994" y="831829"/>
                    <a:pt x="904994" y="732111"/>
                    <a:pt x="886179" y="705770"/>
                  </a:cubicBezTo>
                  <a:cubicBezTo>
                    <a:pt x="867364" y="679429"/>
                    <a:pt x="1189098" y="718940"/>
                    <a:pt x="1190979" y="705770"/>
                  </a:cubicBezTo>
                  <a:cubicBezTo>
                    <a:pt x="1192861" y="692600"/>
                    <a:pt x="1009416" y="666259"/>
                    <a:pt x="897468" y="626748"/>
                  </a:cubicBezTo>
                  <a:cubicBezTo>
                    <a:pt x="785520" y="587237"/>
                    <a:pt x="535283" y="490340"/>
                    <a:pt x="519290" y="468703"/>
                  </a:cubicBezTo>
                  <a:cubicBezTo>
                    <a:pt x="503297" y="447066"/>
                    <a:pt x="760119" y="507274"/>
                    <a:pt x="801512" y="496926"/>
                  </a:cubicBezTo>
                  <a:cubicBezTo>
                    <a:pt x="842905" y="486578"/>
                    <a:pt x="777994" y="440481"/>
                    <a:pt x="767646" y="406614"/>
                  </a:cubicBezTo>
                  <a:cubicBezTo>
                    <a:pt x="757298" y="372747"/>
                    <a:pt x="766706" y="338882"/>
                    <a:pt x="739424" y="293726"/>
                  </a:cubicBezTo>
                  <a:cubicBezTo>
                    <a:pt x="712142" y="248570"/>
                    <a:pt x="571031" y="184600"/>
                    <a:pt x="603957" y="135681"/>
                  </a:cubicBezTo>
                  <a:cubicBezTo>
                    <a:pt x="636883" y="86762"/>
                    <a:pt x="928512" y="3977"/>
                    <a:pt x="936979" y="214"/>
                  </a:cubicBezTo>
                  <a:cubicBezTo>
                    <a:pt x="945446" y="-3549"/>
                    <a:pt x="682039" y="42547"/>
                    <a:pt x="654757" y="113103"/>
                  </a:cubicBezTo>
                  <a:cubicBezTo>
                    <a:pt x="627476" y="183659"/>
                    <a:pt x="818446" y="396266"/>
                    <a:pt x="773290" y="423548"/>
                  </a:cubicBezTo>
                  <a:cubicBezTo>
                    <a:pt x="728134" y="450830"/>
                    <a:pt x="328320" y="285259"/>
                    <a:pt x="366890" y="3219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B0A4FCFE-7D48-5F8E-E168-9B57CE092AA1}"/>
                </a:ext>
              </a:extLst>
            </p:cNvPr>
            <p:cNvSpPr/>
            <p:nvPr/>
          </p:nvSpPr>
          <p:spPr>
            <a:xfrm>
              <a:off x="6771708" y="4768116"/>
              <a:ext cx="1083418" cy="1314672"/>
            </a:xfrm>
            <a:custGeom>
              <a:avLst/>
              <a:gdLst>
                <a:gd name="connsiteX0" fmla="*/ 323359 w 1083418"/>
                <a:gd name="connsiteY0" fmla="*/ 7084 h 1314672"/>
                <a:gd name="connsiteX1" fmla="*/ 385448 w 1083418"/>
                <a:gd name="connsiteY1" fmla="*/ 198995 h 1314672"/>
                <a:gd name="connsiteX2" fmla="*/ 221759 w 1083418"/>
                <a:gd name="connsiteY2" fmla="*/ 464284 h 1314672"/>
                <a:gd name="connsiteX3" fmla="*/ 374159 w 1083418"/>
                <a:gd name="connsiteY3" fmla="*/ 424773 h 1314672"/>
                <a:gd name="connsiteX4" fmla="*/ 7270 w 1083418"/>
                <a:gd name="connsiteY4" fmla="*/ 537662 h 1314672"/>
                <a:gd name="connsiteX5" fmla="*/ 142736 w 1083418"/>
                <a:gd name="connsiteY5" fmla="*/ 548951 h 1314672"/>
                <a:gd name="connsiteX6" fmla="*/ 300781 w 1083418"/>
                <a:gd name="connsiteY6" fmla="*/ 701351 h 1314672"/>
                <a:gd name="connsiteX7" fmla="*/ 306425 w 1083418"/>
                <a:gd name="connsiteY7" fmla="*/ 825528 h 1314672"/>
                <a:gd name="connsiteX8" fmla="*/ 537848 w 1083418"/>
                <a:gd name="connsiteY8" fmla="*/ 955351 h 1314672"/>
                <a:gd name="connsiteX9" fmla="*/ 165314 w 1083418"/>
                <a:gd name="connsiteY9" fmla="*/ 769084 h 1314672"/>
                <a:gd name="connsiteX10" fmla="*/ 1028914 w 1083418"/>
                <a:gd name="connsiteY10" fmla="*/ 1141617 h 1314672"/>
                <a:gd name="connsiteX11" fmla="*/ 808781 w 1083418"/>
                <a:gd name="connsiteY11" fmla="*/ 1096462 h 1314672"/>
                <a:gd name="connsiteX12" fmla="*/ 667670 w 1083418"/>
                <a:gd name="connsiteY12" fmla="*/ 1310951 h 1314672"/>
                <a:gd name="connsiteX13" fmla="*/ 978114 w 1083418"/>
                <a:gd name="connsiteY13" fmla="*/ 1220640 h 1314672"/>
                <a:gd name="connsiteX14" fmla="*/ 1062781 w 1083418"/>
                <a:gd name="connsiteY14" fmla="*/ 1068240 h 1314672"/>
                <a:gd name="connsiteX15" fmla="*/ 628159 w 1083418"/>
                <a:gd name="connsiteY15" fmla="*/ 424773 h 1314672"/>
                <a:gd name="connsiteX16" fmla="*/ 673314 w 1083418"/>
                <a:gd name="connsiteY16" fmla="*/ 452995 h 1314672"/>
                <a:gd name="connsiteX17" fmla="*/ 323359 w 1083418"/>
                <a:gd name="connsiteY17" fmla="*/ 7084 h 131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418" h="1314672">
                  <a:moveTo>
                    <a:pt x="323359" y="7084"/>
                  </a:moveTo>
                  <a:cubicBezTo>
                    <a:pt x="275381" y="-35249"/>
                    <a:pt x="402381" y="122795"/>
                    <a:pt x="385448" y="198995"/>
                  </a:cubicBezTo>
                  <a:cubicBezTo>
                    <a:pt x="368515" y="275195"/>
                    <a:pt x="223640" y="426654"/>
                    <a:pt x="221759" y="464284"/>
                  </a:cubicBezTo>
                  <a:cubicBezTo>
                    <a:pt x="219877" y="501914"/>
                    <a:pt x="409907" y="412543"/>
                    <a:pt x="374159" y="424773"/>
                  </a:cubicBezTo>
                  <a:cubicBezTo>
                    <a:pt x="338411" y="437003"/>
                    <a:pt x="45840" y="516966"/>
                    <a:pt x="7270" y="537662"/>
                  </a:cubicBezTo>
                  <a:cubicBezTo>
                    <a:pt x="-31301" y="558358"/>
                    <a:pt x="93818" y="521670"/>
                    <a:pt x="142736" y="548951"/>
                  </a:cubicBezTo>
                  <a:cubicBezTo>
                    <a:pt x="191654" y="576232"/>
                    <a:pt x="273499" y="655255"/>
                    <a:pt x="300781" y="701351"/>
                  </a:cubicBezTo>
                  <a:cubicBezTo>
                    <a:pt x="328063" y="747447"/>
                    <a:pt x="266914" y="783195"/>
                    <a:pt x="306425" y="825528"/>
                  </a:cubicBezTo>
                  <a:cubicBezTo>
                    <a:pt x="345936" y="867861"/>
                    <a:pt x="561367" y="964758"/>
                    <a:pt x="537848" y="955351"/>
                  </a:cubicBezTo>
                  <a:cubicBezTo>
                    <a:pt x="514330" y="945944"/>
                    <a:pt x="83470" y="738040"/>
                    <a:pt x="165314" y="769084"/>
                  </a:cubicBezTo>
                  <a:cubicBezTo>
                    <a:pt x="247158" y="800128"/>
                    <a:pt x="921670" y="1087054"/>
                    <a:pt x="1028914" y="1141617"/>
                  </a:cubicBezTo>
                  <a:cubicBezTo>
                    <a:pt x="1136158" y="1196180"/>
                    <a:pt x="868988" y="1068240"/>
                    <a:pt x="808781" y="1096462"/>
                  </a:cubicBezTo>
                  <a:cubicBezTo>
                    <a:pt x="748574" y="1124684"/>
                    <a:pt x="639448" y="1290255"/>
                    <a:pt x="667670" y="1310951"/>
                  </a:cubicBezTo>
                  <a:cubicBezTo>
                    <a:pt x="695892" y="1331647"/>
                    <a:pt x="912262" y="1261092"/>
                    <a:pt x="978114" y="1220640"/>
                  </a:cubicBezTo>
                  <a:cubicBezTo>
                    <a:pt x="1043966" y="1180188"/>
                    <a:pt x="1121107" y="1200885"/>
                    <a:pt x="1062781" y="1068240"/>
                  </a:cubicBezTo>
                  <a:cubicBezTo>
                    <a:pt x="1004455" y="935595"/>
                    <a:pt x="693070" y="527314"/>
                    <a:pt x="628159" y="424773"/>
                  </a:cubicBezTo>
                  <a:cubicBezTo>
                    <a:pt x="563248" y="322232"/>
                    <a:pt x="728818" y="516025"/>
                    <a:pt x="673314" y="452995"/>
                  </a:cubicBezTo>
                  <a:cubicBezTo>
                    <a:pt x="617810" y="389965"/>
                    <a:pt x="371337" y="49417"/>
                    <a:pt x="323359" y="70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A4E6068E-B289-48C8-8792-79F8657DF901}"/>
                </a:ext>
              </a:extLst>
            </p:cNvPr>
            <p:cNvSpPr/>
            <p:nvPr/>
          </p:nvSpPr>
          <p:spPr>
            <a:xfrm>
              <a:off x="6169191" y="6001456"/>
              <a:ext cx="1733164" cy="140134"/>
            </a:xfrm>
            <a:custGeom>
              <a:avLst/>
              <a:gdLst>
                <a:gd name="connsiteX0" fmla="*/ 1733031 w 1733164"/>
                <a:gd name="connsiteY0" fmla="*/ 88900 h 140134"/>
                <a:gd name="connsiteX1" fmla="*/ 434809 w 1733164"/>
                <a:gd name="connsiteY1" fmla="*/ 9877 h 140134"/>
                <a:gd name="connsiteX2" fmla="*/ 835565 w 1733164"/>
                <a:gd name="connsiteY2" fmla="*/ 9877 h 140134"/>
                <a:gd name="connsiteX3" fmla="*/ 187 w 1733164"/>
                <a:gd name="connsiteY3" fmla="*/ 88900 h 140134"/>
                <a:gd name="connsiteX4" fmla="*/ 756542 w 1733164"/>
                <a:gd name="connsiteY4" fmla="*/ 139700 h 140134"/>
                <a:gd name="connsiteX5" fmla="*/ 508187 w 1733164"/>
                <a:gd name="connsiteY5" fmla="*/ 111477 h 140134"/>
                <a:gd name="connsiteX6" fmla="*/ 1016187 w 1733164"/>
                <a:gd name="connsiteY6" fmla="*/ 77611 h 140134"/>
                <a:gd name="connsiteX7" fmla="*/ 519476 w 1733164"/>
                <a:gd name="connsiteY7" fmla="*/ 43744 h 140134"/>
                <a:gd name="connsiteX8" fmla="*/ 1733031 w 1733164"/>
                <a:gd name="connsiteY8" fmla="*/ 88900 h 140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164" h="140134">
                  <a:moveTo>
                    <a:pt x="1733031" y="88900"/>
                  </a:moveTo>
                  <a:cubicBezTo>
                    <a:pt x="1718920" y="83255"/>
                    <a:pt x="584387" y="23047"/>
                    <a:pt x="434809" y="9877"/>
                  </a:cubicBezTo>
                  <a:cubicBezTo>
                    <a:pt x="285231" y="-3293"/>
                    <a:pt x="908002" y="-3293"/>
                    <a:pt x="835565" y="9877"/>
                  </a:cubicBezTo>
                  <a:cubicBezTo>
                    <a:pt x="763128" y="23047"/>
                    <a:pt x="13357" y="67263"/>
                    <a:pt x="187" y="88900"/>
                  </a:cubicBezTo>
                  <a:cubicBezTo>
                    <a:pt x="-12983" y="110537"/>
                    <a:pt x="671875" y="135937"/>
                    <a:pt x="756542" y="139700"/>
                  </a:cubicBezTo>
                  <a:cubicBezTo>
                    <a:pt x="841209" y="143463"/>
                    <a:pt x="464913" y="121825"/>
                    <a:pt x="508187" y="111477"/>
                  </a:cubicBezTo>
                  <a:cubicBezTo>
                    <a:pt x="551461" y="101129"/>
                    <a:pt x="1014305" y="88900"/>
                    <a:pt x="1016187" y="77611"/>
                  </a:cubicBezTo>
                  <a:cubicBezTo>
                    <a:pt x="1018068" y="66322"/>
                    <a:pt x="404706" y="40922"/>
                    <a:pt x="519476" y="43744"/>
                  </a:cubicBezTo>
                  <a:cubicBezTo>
                    <a:pt x="634246" y="46566"/>
                    <a:pt x="1747142" y="94545"/>
                    <a:pt x="1733031" y="889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69481C2D-3C02-53E4-8351-290E8305362D}"/>
                </a:ext>
              </a:extLst>
            </p:cNvPr>
            <p:cNvSpPr/>
            <p:nvPr/>
          </p:nvSpPr>
          <p:spPr>
            <a:xfrm>
              <a:off x="5992736" y="5417845"/>
              <a:ext cx="596264" cy="1459627"/>
            </a:xfrm>
            <a:custGeom>
              <a:avLst/>
              <a:gdLst>
                <a:gd name="connsiteX0" fmla="*/ 227442 w 596264"/>
                <a:gd name="connsiteY0" fmla="*/ 548333 h 1459627"/>
                <a:gd name="connsiteX1" fmla="*/ 549175 w 596264"/>
                <a:gd name="connsiteY1" fmla="*/ 1203088 h 1459627"/>
                <a:gd name="connsiteX2" fmla="*/ 419353 w 596264"/>
                <a:gd name="connsiteY2" fmla="*/ 1095844 h 1459627"/>
                <a:gd name="connsiteX3" fmla="*/ 583042 w 596264"/>
                <a:gd name="connsiteY3" fmla="*/ 1417577 h 1459627"/>
                <a:gd name="connsiteX4" fmla="*/ 1664 w 596264"/>
                <a:gd name="connsiteY4" fmla="*/ 822 h 1459627"/>
                <a:gd name="connsiteX5" fmla="*/ 402420 w 596264"/>
                <a:gd name="connsiteY5" fmla="*/ 1203088 h 1459627"/>
                <a:gd name="connsiteX6" fmla="*/ 227442 w 596264"/>
                <a:gd name="connsiteY6" fmla="*/ 548333 h 145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6264" h="1459627">
                  <a:moveTo>
                    <a:pt x="227442" y="548333"/>
                  </a:moveTo>
                  <a:cubicBezTo>
                    <a:pt x="251901" y="548333"/>
                    <a:pt x="517190" y="1111836"/>
                    <a:pt x="549175" y="1203088"/>
                  </a:cubicBezTo>
                  <a:cubicBezTo>
                    <a:pt x="581160" y="1294340"/>
                    <a:pt x="413708" y="1060096"/>
                    <a:pt x="419353" y="1095844"/>
                  </a:cubicBezTo>
                  <a:cubicBezTo>
                    <a:pt x="424998" y="1131592"/>
                    <a:pt x="652657" y="1600081"/>
                    <a:pt x="583042" y="1417577"/>
                  </a:cubicBezTo>
                  <a:cubicBezTo>
                    <a:pt x="513427" y="1235073"/>
                    <a:pt x="31768" y="36570"/>
                    <a:pt x="1664" y="822"/>
                  </a:cubicBezTo>
                  <a:cubicBezTo>
                    <a:pt x="-28440" y="-34926"/>
                    <a:pt x="359146" y="1106192"/>
                    <a:pt x="402420" y="1203088"/>
                  </a:cubicBezTo>
                  <a:cubicBezTo>
                    <a:pt x="445694" y="1299984"/>
                    <a:pt x="202983" y="548333"/>
                    <a:pt x="227442" y="5483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258C1541-9095-D05E-F03B-F6825D192B40}"/>
                </a:ext>
              </a:extLst>
            </p:cNvPr>
            <p:cNvSpPr/>
            <p:nvPr/>
          </p:nvSpPr>
          <p:spPr>
            <a:xfrm>
              <a:off x="6196178" y="5583171"/>
              <a:ext cx="1655730" cy="1137872"/>
            </a:xfrm>
            <a:custGeom>
              <a:avLst/>
              <a:gdLst>
                <a:gd name="connsiteX0" fmla="*/ 1543565 w 1655730"/>
                <a:gd name="connsiteY0" fmla="*/ 270622 h 1137872"/>
                <a:gd name="connsiteX1" fmla="*/ 457715 w 1655730"/>
                <a:gd name="connsiteY1" fmla="*/ 1200 h 1137872"/>
                <a:gd name="connsiteX2" fmla="*/ 718972 w 1655730"/>
                <a:gd name="connsiteY2" fmla="*/ 172650 h 1137872"/>
                <a:gd name="connsiteX3" fmla="*/ 515 w 1655730"/>
                <a:gd name="connsiteY3" fmla="*/ 197143 h 1137872"/>
                <a:gd name="connsiteX4" fmla="*/ 596508 w 1655730"/>
                <a:gd name="connsiteY4" fmla="*/ 352265 h 1137872"/>
                <a:gd name="connsiteX5" fmla="*/ 147472 w 1655730"/>
                <a:gd name="connsiteY5" fmla="*/ 580865 h 1137872"/>
                <a:gd name="connsiteX6" fmla="*/ 408729 w 1655730"/>
                <a:gd name="connsiteY6" fmla="*/ 703329 h 1137872"/>
                <a:gd name="connsiteX7" fmla="*/ 310758 w 1655730"/>
                <a:gd name="connsiteY7" fmla="*/ 776808 h 1137872"/>
                <a:gd name="connsiteX8" fmla="*/ 482208 w 1655730"/>
                <a:gd name="connsiteY8" fmla="*/ 915600 h 1137872"/>
                <a:gd name="connsiteX9" fmla="*/ 253608 w 1655730"/>
                <a:gd name="connsiteY9" fmla="*/ 1062558 h 1137872"/>
                <a:gd name="connsiteX10" fmla="*/ 612836 w 1655730"/>
                <a:gd name="connsiteY10" fmla="*/ 1078886 h 1137872"/>
                <a:gd name="connsiteX11" fmla="*/ 621001 w 1655730"/>
                <a:gd name="connsiteY11" fmla="*/ 1127872 h 1137872"/>
                <a:gd name="connsiteX12" fmla="*/ 1478251 w 1655730"/>
                <a:gd name="connsiteY12" fmla="*/ 1136036 h 1137872"/>
                <a:gd name="connsiteX13" fmla="*/ 1551729 w 1655730"/>
                <a:gd name="connsiteY13" fmla="*/ 1103379 h 1137872"/>
                <a:gd name="connsiteX14" fmla="*/ 1625208 w 1655730"/>
                <a:gd name="connsiteY14" fmla="*/ 923765 h 1137872"/>
                <a:gd name="connsiteX15" fmla="*/ 1592551 w 1655730"/>
                <a:gd name="connsiteY15" fmla="*/ 735986 h 1137872"/>
                <a:gd name="connsiteX16" fmla="*/ 1608879 w 1655730"/>
                <a:gd name="connsiteY16" fmla="*/ 907436 h 1137872"/>
                <a:gd name="connsiteX17" fmla="*/ 1290472 w 1655730"/>
                <a:gd name="connsiteY17" fmla="*/ 148158 h 1137872"/>
                <a:gd name="connsiteX18" fmla="*/ 1592551 w 1655730"/>
                <a:gd name="connsiteY18" fmla="*/ 670672 h 1137872"/>
                <a:gd name="connsiteX19" fmla="*/ 1543565 w 1655730"/>
                <a:gd name="connsiteY19" fmla="*/ 270622 h 1137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55730" h="1137872">
                  <a:moveTo>
                    <a:pt x="1543565" y="270622"/>
                  </a:moveTo>
                  <a:cubicBezTo>
                    <a:pt x="1354426" y="159043"/>
                    <a:pt x="595147" y="17529"/>
                    <a:pt x="457715" y="1200"/>
                  </a:cubicBezTo>
                  <a:cubicBezTo>
                    <a:pt x="320283" y="-15129"/>
                    <a:pt x="795172" y="139993"/>
                    <a:pt x="718972" y="172650"/>
                  </a:cubicBezTo>
                  <a:cubicBezTo>
                    <a:pt x="642772" y="205307"/>
                    <a:pt x="20926" y="167207"/>
                    <a:pt x="515" y="197143"/>
                  </a:cubicBezTo>
                  <a:cubicBezTo>
                    <a:pt x="-19896" y="227079"/>
                    <a:pt x="572015" y="288311"/>
                    <a:pt x="596508" y="352265"/>
                  </a:cubicBezTo>
                  <a:cubicBezTo>
                    <a:pt x="621001" y="416219"/>
                    <a:pt x="178768" y="522354"/>
                    <a:pt x="147472" y="580865"/>
                  </a:cubicBezTo>
                  <a:cubicBezTo>
                    <a:pt x="116176" y="639376"/>
                    <a:pt x="381515" y="670672"/>
                    <a:pt x="408729" y="703329"/>
                  </a:cubicBezTo>
                  <a:cubicBezTo>
                    <a:pt x="435943" y="735986"/>
                    <a:pt x="298511" y="741429"/>
                    <a:pt x="310758" y="776808"/>
                  </a:cubicBezTo>
                  <a:cubicBezTo>
                    <a:pt x="323005" y="812187"/>
                    <a:pt x="491733" y="867975"/>
                    <a:pt x="482208" y="915600"/>
                  </a:cubicBezTo>
                  <a:cubicBezTo>
                    <a:pt x="472683" y="963225"/>
                    <a:pt x="231837" y="1035344"/>
                    <a:pt x="253608" y="1062558"/>
                  </a:cubicBezTo>
                  <a:cubicBezTo>
                    <a:pt x="275379" y="1089772"/>
                    <a:pt x="551604" y="1068000"/>
                    <a:pt x="612836" y="1078886"/>
                  </a:cubicBezTo>
                  <a:cubicBezTo>
                    <a:pt x="674068" y="1089772"/>
                    <a:pt x="476765" y="1118347"/>
                    <a:pt x="621001" y="1127872"/>
                  </a:cubicBezTo>
                  <a:cubicBezTo>
                    <a:pt x="765237" y="1137397"/>
                    <a:pt x="1323130" y="1140118"/>
                    <a:pt x="1478251" y="1136036"/>
                  </a:cubicBezTo>
                  <a:cubicBezTo>
                    <a:pt x="1633372" y="1131954"/>
                    <a:pt x="1527236" y="1138758"/>
                    <a:pt x="1551729" y="1103379"/>
                  </a:cubicBezTo>
                  <a:cubicBezTo>
                    <a:pt x="1576222" y="1068000"/>
                    <a:pt x="1618404" y="984997"/>
                    <a:pt x="1625208" y="923765"/>
                  </a:cubicBezTo>
                  <a:cubicBezTo>
                    <a:pt x="1632012" y="862533"/>
                    <a:pt x="1595272" y="738707"/>
                    <a:pt x="1592551" y="735986"/>
                  </a:cubicBezTo>
                  <a:cubicBezTo>
                    <a:pt x="1589830" y="733265"/>
                    <a:pt x="1659225" y="1005407"/>
                    <a:pt x="1608879" y="907436"/>
                  </a:cubicBezTo>
                  <a:cubicBezTo>
                    <a:pt x="1558533" y="809465"/>
                    <a:pt x="1293193" y="187619"/>
                    <a:pt x="1290472" y="148158"/>
                  </a:cubicBezTo>
                  <a:cubicBezTo>
                    <a:pt x="1287751" y="108697"/>
                    <a:pt x="1550369" y="648901"/>
                    <a:pt x="1592551" y="670672"/>
                  </a:cubicBezTo>
                  <a:cubicBezTo>
                    <a:pt x="1634733" y="692443"/>
                    <a:pt x="1732704" y="382201"/>
                    <a:pt x="1543565" y="2706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3E666742-1F04-CC09-4D5A-89C28F667A72}"/>
                </a:ext>
              </a:extLst>
            </p:cNvPr>
            <p:cNvSpPr/>
            <p:nvPr/>
          </p:nvSpPr>
          <p:spPr>
            <a:xfrm>
              <a:off x="6505067" y="4909239"/>
              <a:ext cx="664781" cy="713732"/>
            </a:xfrm>
            <a:custGeom>
              <a:avLst/>
              <a:gdLst>
                <a:gd name="connsiteX0" fmla="*/ 655754 w 664781"/>
                <a:gd name="connsiteY0" fmla="*/ 102148 h 713732"/>
                <a:gd name="connsiteX1" fmla="*/ 388559 w 664781"/>
                <a:gd name="connsiteY1" fmla="*/ 256527 h 713732"/>
                <a:gd name="connsiteX2" fmla="*/ 2611 w 664781"/>
                <a:gd name="connsiteY2" fmla="*/ 315904 h 713732"/>
                <a:gd name="connsiteX3" fmla="*/ 216367 w 664781"/>
                <a:gd name="connsiteY3" fmla="*/ 315904 h 713732"/>
                <a:gd name="connsiteX4" fmla="*/ 156990 w 664781"/>
                <a:gd name="connsiteY4" fmla="*/ 381218 h 713732"/>
                <a:gd name="connsiteX5" fmla="*/ 424185 w 664781"/>
                <a:gd name="connsiteY5" fmla="*/ 381218 h 713732"/>
                <a:gd name="connsiteX6" fmla="*/ 91676 w 664781"/>
                <a:gd name="connsiteY6" fmla="*/ 499971 h 713732"/>
                <a:gd name="connsiteX7" fmla="*/ 251993 w 664781"/>
                <a:gd name="connsiteY7" fmla="*/ 416844 h 713732"/>
                <a:gd name="connsiteX8" fmla="*/ 436060 w 664781"/>
                <a:gd name="connsiteY8" fmla="*/ 541535 h 713732"/>
                <a:gd name="connsiteX9" fmla="*/ 566689 w 664781"/>
                <a:gd name="connsiteY9" fmla="*/ 713727 h 713732"/>
                <a:gd name="connsiteX10" fmla="*/ 311369 w 664781"/>
                <a:gd name="connsiteY10" fmla="*/ 535597 h 713732"/>
                <a:gd name="connsiteX11" fmla="*/ 317307 w 664781"/>
                <a:gd name="connsiteY11" fmla="*/ 351530 h 713732"/>
                <a:gd name="connsiteX12" fmla="*/ 465749 w 664781"/>
                <a:gd name="connsiteY12" fmla="*/ 1208 h 713732"/>
                <a:gd name="connsiteX13" fmla="*/ 287619 w 664781"/>
                <a:gd name="connsiteY13" fmla="*/ 232777 h 713732"/>
                <a:gd name="connsiteX14" fmla="*/ 572627 w 664781"/>
                <a:gd name="connsiteY14" fmla="*/ 131836 h 713732"/>
                <a:gd name="connsiteX15" fmla="*/ 655754 w 664781"/>
                <a:gd name="connsiteY15" fmla="*/ 102148 h 71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4781" h="713732">
                  <a:moveTo>
                    <a:pt x="655754" y="102148"/>
                  </a:moveTo>
                  <a:cubicBezTo>
                    <a:pt x="625076" y="122930"/>
                    <a:pt x="497416" y="220901"/>
                    <a:pt x="388559" y="256527"/>
                  </a:cubicBezTo>
                  <a:cubicBezTo>
                    <a:pt x="279702" y="292153"/>
                    <a:pt x="31310" y="306008"/>
                    <a:pt x="2611" y="315904"/>
                  </a:cubicBezTo>
                  <a:cubicBezTo>
                    <a:pt x="-26088" y="325800"/>
                    <a:pt x="190637" y="305018"/>
                    <a:pt x="216367" y="315904"/>
                  </a:cubicBezTo>
                  <a:cubicBezTo>
                    <a:pt x="242097" y="326790"/>
                    <a:pt x="122354" y="370332"/>
                    <a:pt x="156990" y="381218"/>
                  </a:cubicBezTo>
                  <a:cubicBezTo>
                    <a:pt x="191626" y="392104"/>
                    <a:pt x="435071" y="361426"/>
                    <a:pt x="424185" y="381218"/>
                  </a:cubicBezTo>
                  <a:cubicBezTo>
                    <a:pt x="413299" y="401010"/>
                    <a:pt x="120375" y="494033"/>
                    <a:pt x="91676" y="499971"/>
                  </a:cubicBezTo>
                  <a:cubicBezTo>
                    <a:pt x="62977" y="505909"/>
                    <a:pt x="194596" y="409917"/>
                    <a:pt x="251993" y="416844"/>
                  </a:cubicBezTo>
                  <a:cubicBezTo>
                    <a:pt x="309390" y="423771"/>
                    <a:pt x="383611" y="492055"/>
                    <a:pt x="436060" y="541535"/>
                  </a:cubicBezTo>
                  <a:cubicBezTo>
                    <a:pt x="488509" y="591015"/>
                    <a:pt x="587471" y="714717"/>
                    <a:pt x="566689" y="713727"/>
                  </a:cubicBezTo>
                  <a:cubicBezTo>
                    <a:pt x="545907" y="712737"/>
                    <a:pt x="352933" y="595963"/>
                    <a:pt x="311369" y="535597"/>
                  </a:cubicBezTo>
                  <a:cubicBezTo>
                    <a:pt x="269805" y="475231"/>
                    <a:pt x="291577" y="440595"/>
                    <a:pt x="317307" y="351530"/>
                  </a:cubicBezTo>
                  <a:cubicBezTo>
                    <a:pt x="343037" y="262465"/>
                    <a:pt x="470697" y="21000"/>
                    <a:pt x="465749" y="1208"/>
                  </a:cubicBezTo>
                  <a:cubicBezTo>
                    <a:pt x="460801" y="-18584"/>
                    <a:pt x="269806" y="211006"/>
                    <a:pt x="287619" y="232777"/>
                  </a:cubicBezTo>
                  <a:cubicBezTo>
                    <a:pt x="305432" y="254548"/>
                    <a:pt x="511271" y="150639"/>
                    <a:pt x="572627" y="131836"/>
                  </a:cubicBezTo>
                  <a:cubicBezTo>
                    <a:pt x="633983" y="113033"/>
                    <a:pt x="686432" y="81366"/>
                    <a:pt x="655754" y="1021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B8B0C144-2DF6-8A56-EE98-B03C3DF4AF3A}"/>
                </a:ext>
              </a:extLst>
            </p:cNvPr>
            <p:cNvSpPr/>
            <p:nvPr/>
          </p:nvSpPr>
          <p:spPr>
            <a:xfrm>
              <a:off x="5989310" y="4660212"/>
              <a:ext cx="732759" cy="733675"/>
            </a:xfrm>
            <a:custGeom>
              <a:avLst/>
              <a:gdLst>
                <a:gd name="connsiteX0" fmla="*/ 3276 w 732759"/>
                <a:gd name="connsiteY0" fmla="*/ 4317 h 733675"/>
                <a:gd name="connsiteX1" fmla="*/ 661861 w 732759"/>
                <a:gd name="connsiteY1" fmla="*/ 603031 h 733675"/>
                <a:gd name="connsiteX2" fmla="*/ 618319 w 732759"/>
                <a:gd name="connsiteY2" fmla="*/ 564931 h 733675"/>
                <a:gd name="connsiteX3" fmla="*/ 732619 w 732759"/>
                <a:gd name="connsiteY3" fmla="*/ 733659 h 733675"/>
                <a:gd name="connsiteX4" fmla="*/ 591104 w 732759"/>
                <a:gd name="connsiteY4" fmla="*/ 554045 h 733675"/>
                <a:gd name="connsiteX5" fmla="*/ 280861 w 732759"/>
                <a:gd name="connsiteY5" fmla="*/ 336331 h 733675"/>
                <a:gd name="connsiteX6" fmla="*/ 378833 w 732759"/>
                <a:gd name="connsiteY6" fmla="*/ 390759 h 733675"/>
                <a:gd name="connsiteX7" fmla="*/ 357061 w 732759"/>
                <a:gd name="connsiteY7" fmla="*/ 200259 h 733675"/>
                <a:gd name="connsiteX8" fmla="*/ 406047 w 732759"/>
                <a:gd name="connsiteY8" fmla="*/ 325445 h 733675"/>
                <a:gd name="connsiteX9" fmla="*/ 3276 w 732759"/>
                <a:gd name="connsiteY9" fmla="*/ 4317 h 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2759" h="733675">
                  <a:moveTo>
                    <a:pt x="3276" y="4317"/>
                  </a:moveTo>
                  <a:cubicBezTo>
                    <a:pt x="45912" y="50581"/>
                    <a:pt x="559354" y="509596"/>
                    <a:pt x="661861" y="603031"/>
                  </a:cubicBezTo>
                  <a:cubicBezTo>
                    <a:pt x="764368" y="696466"/>
                    <a:pt x="606526" y="543160"/>
                    <a:pt x="618319" y="564931"/>
                  </a:cubicBezTo>
                  <a:cubicBezTo>
                    <a:pt x="630112" y="586702"/>
                    <a:pt x="737155" y="735473"/>
                    <a:pt x="732619" y="733659"/>
                  </a:cubicBezTo>
                  <a:cubicBezTo>
                    <a:pt x="728083" y="731845"/>
                    <a:pt x="666397" y="620266"/>
                    <a:pt x="591104" y="554045"/>
                  </a:cubicBezTo>
                  <a:cubicBezTo>
                    <a:pt x="515811" y="487824"/>
                    <a:pt x="316240" y="363545"/>
                    <a:pt x="280861" y="336331"/>
                  </a:cubicBezTo>
                  <a:cubicBezTo>
                    <a:pt x="245483" y="309117"/>
                    <a:pt x="366133" y="413438"/>
                    <a:pt x="378833" y="390759"/>
                  </a:cubicBezTo>
                  <a:cubicBezTo>
                    <a:pt x="391533" y="368080"/>
                    <a:pt x="352525" y="211145"/>
                    <a:pt x="357061" y="200259"/>
                  </a:cubicBezTo>
                  <a:cubicBezTo>
                    <a:pt x="361597" y="189373"/>
                    <a:pt x="465011" y="352659"/>
                    <a:pt x="406047" y="325445"/>
                  </a:cubicBezTo>
                  <a:cubicBezTo>
                    <a:pt x="347083" y="298231"/>
                    <a:pt x="-39360" y="-41947"/>
                    <a:pt x="3276" y="43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7C05CB26-D54F-F310-A4E8-A9F21C6EFB1C}"/>
                </a:ext>
              </a:extLst>
            </p:cNvPr>
            <p:cNvSpPr/>
            <p:nvPr/>
          </p:nvSpPr>
          <p:spPr>
            <a:xfrm>
              <a:off x="4512129" y="4484914"/>
              <a:ext cx="1931748" cy="577007"/>
            </a:xfrm>
            <a:custGeom>
              <a:avLst/>
              <a:gdLst>
                <a:gd name="connsiteX0" fmla="*/ 310242 w 1931748"/>
                <a:gd name="connsiteY0" fmla="*/ 103415 h 577007"/>
                <a:gd name="connsiteX1" fmla="*/ 1572985 w 1931748"/>
                <a:gd name="connsiteY1" fmla="*/ 386443 h 577007"/>
                <a:gd name="connsiteX2" fmla="*/ 1518557 w 1931748"/>
                <a:gd name="connsiteY2" fmla="*/ 342900 h 577007"/>
                <a:gd name="connsiteX3" fmla="*/ 1926771 w 1931748"/>
                <a:gd name="connsiteY3" fmla="*/ 576943 h 577007"/>
                <a:gd name="connsiteX4" fmla="*/ 1687285 w 1931748"/>
                <a:gd name="connsiteY4" fmla="*/ 364672 h 577007"/>
                <a:gd name="connsiteX5" fmla="*/ 876300 w 1931748"/>
                <a:gd name="connsiteY5" fmla="*/ 179615 h 577007"/>
                <a:gd name="connsiteX6" fmla="*/ 1099457 w 1931748"/>
                <a:gd name="connsiteY6" fmla="*/ 228600 h 577007"/>
                <a:gd name="connsiteX7" fmla="*/ 0 w 1931748"/>
                <a:gd name="connsiteY7" fmla="*/ 0 h 577007"/>
                <a:gd name="connsiteX8" fmla="*/ 1458685 w 1931748"/>
                <a:gd name="connsiteY8" fmla="*/ 353786 h 577007"/>
                <a:gd name="connsiteX9" fmla="*/ 1115785 w 1931748"/>
                <a:gd name="connsiteY9" fmla="*/ 239486 h 577007"/>
                <a:gd name="connsiteX10" fmla="*/ 653142 w 1931748"/>
                <a:gd name="connsiteY10" fmla="*/ 190500 h 577007"/>
                <a:gd name="connsiteX11" fmla="*/ 734785 w 1931748"/>
                <a:gd name="connsiteY11" fmla="*/ 179615 h 577007"/>
                <a:gd name="connsiteX12" fmla="*/ 310242 w 1931748"/>
                <a:gd name="connsiteY12" fmla="*/ 103415 h 577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1748" h="577007">
                  <a:moveTo>
                    <a:pt x="310242" y="103415"/>
                  </a:moveTo>
                  <a:cubicBezTo>
                    <a:pt x="449942" y="137886"/>
                    <a:pt x="1371599" y="346529"/>
                    <a:pt x="1572985" y="386443"/>
                  </a:cubicBezTo>
                  <a:cubicBezTo>
                    <a:pt x="1774371" y="426357"/>
                    <a:pt x="1459593" y="311150"/>
                    <a:pt x="1518557" y="342900"/>
                  </a:cubicBezTo>
                  <a:cubicBezTo>
                    <a:pt x="1577521" y="374650"/>
                    <a:pt x="1898650" y="573314"/>
                    <a:pt x="1926771" y="576943"/>
                  </a:cubicBezTo>
                  <a:cubicBezTo>
                    <a:pt x="1954892" y="580572"/>
                    <a:pt x="1862364" y="430893"/>
                    <a:pt x="1687285" y="364672"/>
                  </a:cubicBezTo>
                  <a:cubicBezTo>
                    <a:pt x="1512207" y="298451"/>
                    <a:pt x="974271" y="202294"/>
                    <a:pt x="876300" y="179615"/>
                  </a:cubicBezTo>
                  <a:cubicBezTo>
                    <a:pt x="778329" y="156936"/>
                    <a:pt x="1099457" y="228600"/>
                    <a:pt x="1099457" y="228600"/>
                  </a:cubicBezTo>
                  <a:lnTo>
                    <a:pt x="0" y="0"/>
                  </a:lnTo>
                  <a:cubicBezTo>
                    <a:pt x="59871" y="20864"/>
                    <a:pt x="1272721" y="313872"/>
                    <a:pt x="1458685" y="353786"/>
                  </a:cubicBezTo>
                  <a:cubicBezTo>
                    <a:pt x="1644649" y="393700"/>
                    <a:pt x="1250042" y="266700"/>
                    <a:pt x="1115785" y="239486"/>
                  </a:cubicBezTo>
                  <a:cubicBezTo>
                    <a:pt x="981528" y="212272"/>
                    <a:pt x="716642" y="200478"/>
                    <a:pt x="653142" y="190500"/>
                  </a:cubicBezTo>
                  <a:cubicBezTo>
                    <a:pt x="589642" y="180522"/>
                    <a:pt x="786492" y="192315"/>
                    <a:pt x="734785" y="179615"/>
                  </a:cubicBezTo>
                  <a:cubicBezTo>
                    <a:pt x="683078" y="166915"/>
                    <a:pt x="170542" y="68944"/>
                    <a:pt x="310242" y="103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C7F9B131-00FD-2CD7-FEE8-AB406864C077}"/>
                </a:ext>
              </a:extLst>
            </p:cNvPr>
            <p:cNvSpPr/>
            <p:nvPr/>
          </p:nvSpPr>
          <p:spPr>
            <a:xfrm>
              <a:off x="4608283" y="4451406"/>
              <a:ext cx="1324647" cy="1683839"/>
            </a:xfrm>
            <a:custGeom>
              <a:avLst/>
              <a:gdLst>
                <a:gd name="connsiteX0" fmla="*/ 1817 w 1324647"/>
                <a:gd name="connsiteY0" fmla="*/ 851 h 1683839"/>
                <a:gd name="connsiteX1" fmla="*/ 654960 w 1324647"/>
                <a:gd name="connsiteY1" fmla="*/ 436280 h 1683839"/>
                <a:gd name="connsiteX2" fmla="*/ 426360 w 1324647"/>
                <a:gd name="connsiteY2" fmla="*/ 321980 h 1683839"/>
                <a:gd name="connsiteX3" fmla="*/ 105231 w 1324647"/>
                <a:gd name="connsiteY3" fmla="*/ 245780 h 1683839"/>
                <a:gd name="connsiteX4" fmla="*/ 513446 w 1324647"/>
                <a:gd name="connsiteY4" fmla="*/ 392737 h 1683839"/>
                <a:gd name="connsiteX5" fmla="*/ 703946 w 1324647"/>
                <a:gd name="connsiteY5" fmla="*/ 556023 h 1683839"/>
                <a:gd name="connsiteX6" fmla="*/ 633188 w 1324647"/>
                <a:gd name="connsiteY6" fmla="*/ 507037 h 1683839"/>
                <a:gd name="connsiteX7" fmla="*/ 709388 w 1324647"/>
                <a:gd name="connsiteY7" fmla="*/ 615894 h 1683839"/>
                <a:gd name="connsiteX8" fmla="*/ 796474 w 1324647"/>
                <a:gd name="connsiteY8" fmla="*/ 806394 h 1683839"/>
                <a:gd name="connsiteX9" fmla="*/ 703946 w 1324647"/>
                <a:gd name="connsiteY9" fmla="*/ 686651 h 1683839"/>
                <a:gd name="connsiteX10" fmla="*/ 905331 w 1324647"/>
                <a:gd name="connsiteY10" fmla="*/ 969680 h 1683839"/>
                <a:gd name="connsiteX11" fmla="*/ 889003 w 1324647"/>
                <a:gd name="connsiteY11" fmla="*/ 942465 h 1683839"/>
                <a:gd name="connsiteX12" fmla="*/ 1204688 w 1324647"/>
                <a:gd name="connsiteY12" fmla="*/ 1067651 h 1683839"/>
                <a:gd name="connsiteX13" fmla="*/ 1035960 w 1324647"/>
                <a:gd name="connsiteY13" fmla="*/ 1040437 h 1683839"/>
                <a:gd name="connsiteX14" fmla="*/ 1161146 w 1324647"/>
                <a:gd name="connsiteY14" fmla="*/ 1089423 h 1683839"/>
                <a:gd name="connsiteX15" fmla="*/ 1106717 w 1324647"/>
                <a:gd name="connsiteY15" fmla="*/ 1143851 h 1683839"/>
                <a:gd name="connsiteX16" fmla="*/ 1297217 w 1324647"/>
                <a:gd name="connsiteY16" fmla="*/ 1296251 h 1683839"/>
                <a:gd name="connsiteX17" fmla="*/ 1291774 w 1324647"/>
                <a:gd name="connsiteY17" fmla="*/ 1323465 h 1683839"/>
                <a:gd name="connsiteX18" fmla="*/ 1302660 w 1324647"/>
                <a:gd name="connsiteY18" fmla="*/ 1394223 h 1683839"/>
                <a:gd name="connsiteX19" fmla="*/ 1302660 w 1324647"/>
                <a:gd name="connsiteY19" fmla="*/ 1682694 h 1683839"/>
                <a:gd name="connsiteX20" fmla="*/ 1291774 w 1324647"/>
                <a:gd name="connsiteY20" fmla="*/ 1470423 h 1683839"/>
                <a:gd name="connsiteX21" fmla="*/ 894446 w 1324647"/>
                <a:gd name="connsiteY21" fmla="*/ 898923 h 1683839"/>
                <a:gd name="connsiteX22" fmla="*/ 1052288 w 1324647"/>
                <a:gd name="connsiteY22" fmla="*/ 1111194 h 1683839"/>
                <a:gd name="connsiteX23" fmla="*/ 437246 w 1324647"/>
                <a:gd name="connsiteY23" fmla="*/ 539694 h 1683839"/>
                <a:gd name="connsiteX24" fmla="*/ 611417 w 1324647"/>
                <a:gd name="connsiteY24" fmla="*/ 664880 h 1683839"/>
                <a:gd name="connsiteX25" fmla="*/ 529774 w 1324647"/>
                <a:gd name="connsiteY25" fmla="*/ 507037 h 1683839"/>
                <a:gd name="connsiteX26" fmla="*/ 121560 w 1324647"/>
                <a:gd name="connsiteY26" fmla="*/ 218565 h 1683839"/>
                <a:gd name="connsiteX27" fmla="*/ 497117 w 1324647"/>
                <a:gd name="connsiteY27" fmla="*/ 409065 h 1683839"/>
                <a:gd name="connsiteX28" fmla="*/ 290288 w 1324647"/>
                <a:gd name="connsiteY28" fmla="*/ 218565 h 1683839"/>
                <a:gd name="connsiteX29" fmla="*/ 453574 w 1324647"/>
                <a:gd name="connsiteY29" fmla="*/ 321980 h 1683839"/>
                <a:gd name="connsiteX30" fmla="*/ 1817 w 1324647"/>
                <a:gd name="connsiteY30" fmla="*/ 851 h 16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24647" h="1683839">
                  <a:moveTo>
                    <a:pt x="1817" y="851"/>
                  </a:moveTo>
                  <a:cubicBezTo>
                    <a:pt x="35381" y="19901"/>
                    <a:pt x="584203" y="382759"/>
                    <a:pt x="654960" y="436280"/>
                  </a:cubicBezTo>
                  <a:cubicBezTo>
                    <a:pt x="725717" y="489801"/>
                    <a:pt x="517982" y="353730"/>
                    <a:pt x="426360" y="321980"/>
                  </a:cubicBezTo>
                  <a:cubicBezTo>
                    <a:pt x="334739" y="290230"/>
                    <a:pt x="90717" y="233987"/>
                    <a:pt x="105231" y="245780"/>
                  </a:cubicBezTo>
                  <a:cubicBezTo>
                    <a:pt x="119745" y="257573"/>
                    <a:pt x="413660" y="341030"/>
                    <a:pt x="513446" y="392737"/>
                  </a:cubicBezTo>
                  <a:cubicBezTo>
                    <a:pt x="613232" y="444444"/>
                    <a:pt x="683989" y="536973"/>
                    <a:pt x="703946" y="556023"/>
                  </a:cubicBezTo>
                  <a:cubicBezTo>
                    <a:pt x="723903" y="575073"/>
                    <a:pt x="632281" y="497059"/>
                    <a:pt x="633188" y="507037"/>
                  </a:cubicBezTo>
                  <a:cubicBezTo>
                    <a:pt x="634095" y="517015"/>
                    <a:pt x="682174" y="566001"/>
                    <a:pt x="709388" y="615894"/>
                  </a:cubicBezTo>
                  <a:cubicBezTo>
                    <a:pt x="736602" y="665787"/>
                    <a:pt x="797381" y="794601"/>
                    <a:pt x="796474" y="806394"/>
                  </a:cubicBezTo>
                  <a:cubicBezTo>
                    <a:pt x="795567" y="818187"/>
                    <a:pt x="685803" y="659437"/>
                    <a:pt x="703946" y="686651"/>
                  </a:cubicBezTo>
                  <a:cubicBezTo>
                    <a:pt x="722089" y="713865"/>
                    <a:pt x="874488" y="927044"/>
                    <a:pt x="905331" y="969680"/>
                  </a:cubicBezTo>
                  <a:cubicBezTo>
                    <a:pt x="936174" y="1012316"/>
                    <a:pt x="839110" y="926137"/>
                    <a:pt x="889003" y="942465"/>
                  </a:cubicBezTo>
                  <a:cubicBezTo>
                    <a:pt x="938896" y="958793"/>
                    <a:pt x="1180195" y="1051322"/>
                    <a:pt x="1204688" y="1067651"/>
                  </a:cubicBezTo>
                  <a:cubicBezTo>
                    <a:pt x="1229181" y="1083980"/>
                    <a:pt x="1043217" y="1036808"/>
                    <a:pt x="1035960" y="1040437"/>
                  </a:cubicBezTo>
                  <a:cubicBezTo>
                    <a:pt x="1028703" y="1044066"/>
                    <a:pt x="1149353" y="1072187"/>
                    <a:pt x="1161146" y="1089423"/>
                  </a:cubicBezTo>
                  <a:cubicBezTo>
                    <a:pt x="1172939" y="1106659"/>
                    <a:pt x="1084039" y="1109380"/>
                    <a:pt x="1106717" y="1143851"/>
                  </a:cubicBezTo>
                  <a:cubicBezTo>
                    <a:pt x="1129395" y="1178322"/>
                    <a:pt x="1266374" y="1266315"/>
                    <a:pt x="1297217" y="1296251"/>
                  </a:cubicBezTo>
                  <a:cubicBezTo>
                    <a:pt x="1328060" y="1326187"/>
                    <a:pt x="1290867" y="1307136"/>
                    <a:pt x="1291774" y="1323465"/>
                  </a:cubicBezTo>
                  <a:cubicBezTo>
                    <a:pt x="1292681" y="1339794"/>
                    <a:pt x="1300846" y="1334352"/>
                    <a:pt x="1302660" y="1394223"/>
                  </a:cubicBezTo>
                  <a:cubicBezTo>
                    <a:pt x="1304474" y="1454094"/>
                    <a:pt x="1304474" y="1669994"/>
                    <a:pt x="1302660" y="1682694"/>
                  </a:cubicBezTo>
                  <a:cubicBezTo>
                    <a:pt x="1300846" y="1695394"/>
                    <a:pt x="1359810" y="1601051"/>
                    <a:pt x="1291774" y="1470423"/>
                  </a:cubicBezTo>
                  <a:cubicBezTo>
                    <a:pt x="1223738" y="1339795"/>
                    <a:pt x="934360" y="958795"/>
                    <a:pt x="894446" y="898923"/>
                  </a:cubicBezTo>
                  <a:cubicBezTo>
                    <a:pt x="854532" y="839052"/>
                    <a:pt x="1128488" y="1171066"/>
                    <a:pt x="1052288" y="1111194"/>
                  </a:cubicBezTo>
                  <a:cubicBezTo>
                    <a:pt x="976088" y="1051322"/>
                    <a:pt x="510724" y="614080"/>
                    <a:pt x="437246" y="539694"/>
                  </a:cubicBezTo>
                  <a:cubicBezTo>
                    <a:pt x="363768" y="465308"/>
                    <a:pt x="595996" y="670323"/>
                    <a:pt x="611417" y="664880"/>
                  </a:cubicBezTo>
                  <a:cubicBezTo>
                    <a:pt x="626838" y="659437"/>
                    <a:pt x="611417" y="581423"/>
                    <a:pt x="529774" y="507037"/>
                  </a:cubicBezTo>
                  <a:cubicBezTo>
                    <a:pt x="448131" y="432651"/>
                    <a:pt x="127003" y="234894"/>
                    <a:pt x="121560" y="218565"/>
                  </a:cubicBezTo>
                  <a:cubicBezTo>
                    <a:pt x="116117" y="202236"/>
                    <a:pt x="468996" y="409065"/>
                    <a:pt x="497117" y="409065"/>
                  </a:cubicBezTo>
                  <a:cubicBezTo>
                    <a:pt x="525238" y="409065"/>
                    <a:pt x="297545" y="233079"/>
                    <a:pt x="290288" y="218565"/>
                  </a:cubicBezTo>
                  <a:cubicBezTo>
                    <a:pt x="283031" y="204051"/>
                    <a:pt x="497117" y="355544"/>
                    <a:pt x="453574" y="321980"/>
                  </a:cubicBezTo>
                  <a:cubicBezTo>
                    <a:pt x="410031" y="288416"/>
                    <a:pt x="-31747" y="-18199"/>
                    <a:pt x="1817" y="8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32BAAB73-C043-4498-CA64-EB00277ED24E}"/>
                </a:ext>
              </a:extLst>
            </p:cNvPr>
            <p:cNvSpPr/>
            <p:nvPr/>
          </p:nvSpPr>
          <p:spPr>
            <a:xfrm>
              <a:off x="3902507" y="4462150"/>
              <a:ext cx="2243981" cy="888695"/>
            </a:xfrm>
            <a:custGeom>
              <a:avLst/>
              <a:gdLst>
                <a:gd name="connsiteX0" fmla="*/ 87107 w 2243981"/>
                <a:gd name="connsiteY0" fmla="*/ 567050 h 888695"/>
                <a:gd name="connsiteX1" fmla="*/ 1208336 w 2243981"/>
                <a:gd name="connsiteY1" fmla="*/ 11879 h 888695"/>
                <a:gd name="connsiteX2" fmla="*/ 805564 w 2243981"/>
                <a:gd name="connsiteY2" fmla="*/ 186050 h 888695"/>
                <a:gd name="connsiteX3" fmla="*/ 1045050 w 2243981"/>
                <a:gd name="connsiteY3" fmla="*/ 175164 h 888695"/>
                <a:gd name="connsiteX4" fmla="*/ 2226150 w 2243981"/>
                <a:gd name="connsiteY4" fmla="*/ 485407 h 888695"/>
                <a:gd name="connsiteX5" fmla="*/ 1665536 w 2243981"/>
                <a:gd name="connsiteY5" fmla="*/ 333007 h 888695"/>
                <a:gd name="connsiteX6" fmla="*/ 446336 w 2243981"/>
                <a:gd name="connsiteY6" fmla="*/ 49979 h 888695"/>
                <a:gd name="connsiteX7" fmla="*/ 979736 w 2243981"/>
                <a:gd name="connsiteY7" fmla="*/ 153393 h 888695"/>
                <a:gd name="connsiteX8" fmla="*/ 702150 w 2243981"/>
                <a:gd name="connsiteY8" fmla="*/ 186050 h 888695"/>
                <a:gd name="connsiteX9" fmla="*/ 859993 w 2243981"/>
                <a:gd name="connsiteY9" fmla="*/ 93521 h 888695"/>
                <a:gd name="connsiteX10" fmla="*/ 348364 w 2243981"/>
                <a:gd name="connsiteY10" fmla="*/ 251364 h 888695"/>
                <a:gd name="connsiteX11" fmla="*/ 957964 w 2243981"/>
                <a:gd name="connsiteY11" fmla="*/ 993 h 888695"/>
                <a:gd name="connsiteX12" fmla="*/ 353807 w 2243981"/>
                <a:gd name="connsiteY12" fmla="*/ 360221 h 888695"/>
                <a:gd name="connsiteX13" fmla="*/ 751136 w 2243981"/>
                <a:gd name="connsiteY13" fmla="*/ 98964 h 888695"/>
                <a:gd name="connsiteX14" fmla="*/ 478993 w 2243981"/>
                <a:gd name="connsiteY14" fmla="*/ 333007 h 888695"/>
                <a:gd name="connsiteX15" fmla="*/ 511650 w 2243981"/>
                <a:gd name="connsiteY15" fmla="*/ 186050 h 888695"/>
                <a:gd name="connsiteX16" fmla="*/ 22 w 2243981"/>
                <a:gd name="connsiteY16" fmla="*/ 888179 h 888695"/>
                <a:gd name="connsiteX17" fmla="*/ 533422 w 2243981"/>
                <a:gd name="connsiteY17" fmla="*/ 305793 h 888695"/>
                <a:gd name="connsiteX18" fmla="*/ 152422 w 2243981"/>
                <a:gd name="connsiteY18" fmla="*/ 665021 h 888695"/>
                <a:gd name="connsiteX19" fmla="*/ 277607 w 2243981"/>
                <a:gd name="connsiteY19" fmla="*/ 496293 h 888695"/>
                <a:gd name="connsiteX20" fmla="*/ 87107 w 2243981"/>
                <a:gd name="connsiteY20" fmla="*/ 567050 h 88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3981" h="888695">
                  <a:moveTo>
                    <a:pt x="87107" y="567050"/>
                  </a:moveTo>
                  <a:cubicBezTo>
                    <a:pt x="242228" y="486314"/>
                    <a:pt x="1088593" y="75379"/>
                    <a:pt x="1208336" y="11879"/>
                  </a:cubicBezTo>
                  <a:cubicBezTo>
                    <a:pt x="1328079" y="-51621"/>
                    <a:pt x="832778" y="158836"/>
                    <a:pt x="805564" y="186050"/>
                  </a:cubicBezTo>
                  <a:cubicBezTo>
                    <a:pt x="778350" y="213264"/>
                    <a:pt x="808286" y="125271"/>
                    <a:pt x="1045050" y="175164"/>
                  </a:cubicBezTo>
                  <a:cubicBezTo>
                    <a:pt x="1281814" y="225057"/>
                    <a:pt x="2122736" y="459100"/>
                    <a:pt x="2226150" y="485407"/>
                  </a:cubicBezTo>
                  <a:cubicBezTo>
                    <a:pt x="2329564" y="511714"/>
                    <a:pt x="1962172" y="405578"/>
                    <a:pt x="1665536" y="333007"/>
                  </a:cubicBezTo>
                  <a:cubicBezTo>
                    <a:pt x="1368900" y="260436"/>
                    <a:pt x="560636" y="79915"/>
                    <a:pt x="446336" y="49979"/>
                  </a:cubicBezTo>
                  <a:cubicBezTo>
                    <a:pt x="332036" y="20043"/>
                    <a:pt x="937100" y="130715"/>
                    <a:pt x="979736" y="153393"/>
                  </a:cubicBezTo>
                  <a:cubicBezTo>
                    <a:pt x="1022372" y="176071"/>
                    <a:pt x="722107" y="196029"/>
                    <a:pt x="702150" y="186050"/>
                  </a:cubicBezTo>
                  <a:cubicBezTo>
                    <a:pt x="682193" y="176071"/>
                    <a:pt x="918957" y="82635"/>
                    <a:pt x="859993" y="93521"/>
                  </a:cubicBezTo>
                  <a:cubicBezTo>
                    <a:pt x="801029" y="104407"/>
                    <a:pt x="332036" y="266785"/>
                    <a:pt x="348364" y="251364"/>
                  </a:cubicBezTo>
                  <a:cubicBezTo>
                    <a:pt x="364692" y="235943"/>
                    <a:pt x="957057" y="-17150"/>
                    <a:pt x="957964" y="993"/>
                  </a:cubicBezTo>
                  <a:cubicBezTo>
                    <a:pt x="958871" y="19136"/>
                    <a:pt x="388278" y="343893"/>
                    <a:pt x="353807" y="360221"/>
                  </a:cubicBezTo>
                  <a:cubicBezTo>
                    <a:pt x="319336" y="376549"/>
                    <a:pt x="730272" y="103500"/>
                    <a:pt x="751136" y="98964"/>
                  </a:cubicBezTo>
                  <a:cubicBezTo>
                    <a:pt x="772000" y="94428"/>
                    <a:pt x="518907" y="318493"/>
                    <a:pt x="478993" y="333007"/>
                  </a:cubicBezTo>
                  <a:cubicBezTo>
                    <a:pt x="439079" y="347521"/>
                    <a:pt x="591479" y="93521"/>
                    <a:pt x="511650" y="186050"/>
                  </a:cubicBezTo>
                  <a:cubicBezTo>
                    <a:pt x="431821" y="278579"/>
                    <a:pt x="-3607" y="868222"/>
                    <a:pt x="22" y="888179"/>
                  </a:cubicBezTo>
                  <a:cubicBezTo>
                    <a:pt x="3651" y="908136"/>
                    <a:pt x="508022" y="342986"/>
                    <a:pt x="533422" y="305793"/>
                  </a:cubicBezTo>
                  <a:cubicBezTo>
                    <a:pt x="558822" y="268600"/>
                    <a:pt x="195058" y="633271"/>
                    <a:pt x="152422" y="665021"/>
                  </a:cubicBezTo>
                  <a:cubicBezTo>
                    <a:pt x="109786" y="696771"/>
                    <a:pt x="289400" y="516250"/>
                    <a:pt x="277607" y="496293"/>
                  </a:cubicBezTo>
                  <a:cubicBezTo>
                    <a:pt x="265814" y="476336"/>
                    <a:pt x="-68014" y="647786"/>
                    <a:pt x="87107" y="567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E4A482FA-457B-ACBC-963C-4069214EF7CF}"/>
                </a:ext>
              </a:extLst>
            </p:cNvPr>
            <p:cNvSpPr/>
            <p:nvPr/>
          </p:nvSpPr>
          <p:spPr>
            <a:xfrm>
              <a:off x="3910628" y="4340856"/>
              <a:ext cx="1224853" cy="1146537"/>
            </a:xfrm>
            <a:custGeom>
              <a:avLst/>
              <a:gdLst>
                <a:gd name="connsiteX0" fmla="*/ 65 w 1224853"/>
                <a:gd name="connsiteY0" fmla="*/ 1137380 h 1146537"/>
                <a:gd name="connsiteX1" fmla="*/ 579729 w 1224853"/>
                <a:gd name="connsiteY1" fmla="*/ 680180 h 1146537"/>
                <a:gd name="connsiteX2" fmla="*/ 1004272 w 1224853"/>
                <a:gd name="connsiteY2" fmla="*/ 745494 h 1146537"/>
                <a:gd name="connsiteX3" fmla="*/ 783836 w 1224853"/>
                <a:gd name="connsiteY3" fmla="*/ 729165 h 1146537"/>
                <a:gd name="connsiteX4" fmla="*/ 1224708 w 1224853"/>
                <a:gd name="connsiteY4" fmla="*/ 729165 h 1146537"/>
                <a:gd name="connsiteX5" fmla="*/ 832822 w 1224853"/>
                <a:gd name="connsiteY5" fmla="*/ 565880 h 1146537"/>
                <a:gd name="connsiteX6" fmla="*/ 857315 w 1224853"/>
                <a:gd name="connsiteY6" fmla="*/ 329115 h 1146537"/>
                <a:gd name="connsiteX7" fmla="*/ 832822 w 1224853"/>
                <a:gd name="connsiteY7" fmla="*/ 353608 h 1146537"/>
                <a:gd name="connsiteX8" fmla="*/ 1110408 w 1224853"/>
                <a:gd name="connsiteY8" fmla="*/ 10708 h 1146537"/>
                <a:gd name="connsiteX9" fmla="*/ 138858 w 1224853"/>
                <a:gd name="connsiteY9" fmla="*/ 818973 h 1146537"/>
                <a:gd name="connsiteX10" fmla="*/ 538908 w 1224853"/>
                <a:gd name="connsiteY10" fmla="*/ 198487 h 1146537"/>
                <a:gd name="connsiteX11" fmla="*/ 65 w 1224853"/>
                <a:gd name="connsiteY11" fmla="*/ 1137380 h 114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4853" h="1146537">
                  <a:moveTo>
                    <a:pt x="65" y="1137380"/>
                  </a:moveTo>
                  <a:cubicBezTo>
                    <a:pt x="6868" y="1217662"/>
                    <a:pt x="412361" y="745494"/>
                    <a:pt x="579729" y="680180"/>
                  </a:cubicBezTo>
                  <a:cubicBezTo>
                    <a:pt x="747097" y="614866"/>
                    <a:pt x="970254" y="737330"/>
                    <a:pt x="1004272" y="745494"/>
                  </a:cubicBezTo>
                  <a:cubicBezTo>
                    <a:pt x="1038290" y="753658"/>
                    <a:pt x="747097" y="731886"/>
                    <a:pt x="783836" y="729165"/>
                  </a:cubicBezTo>
                  <a:cubicBezTo>
                    <a:pt x="820575" y="726444"/>
                    <a:pt x="1216544" y="756379"/>
                    <a:pt x="1224708" y="729165"/>
                  </a:cubicBezTo>
                  <a:cubicBezTo>
                    <a:pt x="1232872" y="701951"/>
                    <a:pt x="894054" y="632555"/>
                    <a:pt x="832822" y="565880"/>
                  </a:cubicBezTo>
                  <a:cubicBezTo>
                    <a:pt x="771590" y="499205"/>
                    <a:pt x="857315" y="364494"/>
                    <a:pt x="857315" y="329115"/>
                  </a:cubicBezTo>
                  <a:cubicBezTo>
                    <a:pt x="857315" y="293736"/>
                    <a:pt x="790640" y="406676"/>
                    <a:pt x="832822" y="353608"/>
                  </a:cubicBezTo>
                  <a:cubicBezTo>
                    <a:pt x="875004" y="300540"/>
                    <a:pt x="1226069" y="-66853"/>
                    <a:pt x="1110408" y="10708"/>
                  </a:cubicBezTo>
                  <a:cubicBezTo>
                    <a:pt x="994747" y="88269"/>
                    <a:pt x="234108" y="787677"/>
                    <a:pt x="138858" y="818973"/>
                  </a:cubicBezTo>
                  <a:cubicBezTo>
                    <a:pt x="43608" y="850269"/>
                    <a:pt x="560679" y="144059"/>
                    <a:pt x="538908" y="198487"/>
                  </a:cubicBezTo>
                  <a:cubicBezTo>
                    <a:pt x="517137" y="252915"/>
                    <a:pt x="-6738" y="1057098"/>
                    <a:pt x="65" y="11373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0FF2B060-838C-B268-8A3A-220C3E91795F}"/>
                </a:ext>
              </a:extLst>
            </p:cNvPr>
            <p:cNvSpPr/>
            <p:nvPr/>
          </p:nvSpPr>
          <p:spPr>
            <a:xfrm>
              <a:off x="4868428" y="4635437"/>
              <a:ext cx="1563732" cy="1589258"/>
            </a:xfrm>
            <a:custGeom>
              <a:avLst/>
              <a:gdLst>
                <a:gd name="connsiteX0" fmla="*/ 266908 w 1563732"/>
                <a:gd name="connsiteY0" fmla="*/ 42699 h 1589258"/>
                <a:gd name="connsiteX1" fmla="*/ 315893 w 1563732"/>
                <a:gd name="connsiteY1" fmla="*/ 108013 h 1589258"/>
                <a:gd name="connsiteX2" fmla="*/ 1238458 w 1563732"/>
                <a:gd name="connsiteY2" fmla="*/ 508063 h 1589258"/>
                <a:gd name="connsiteX3" fmla="*/ 1075172 w 1563732"/>
                <a:gd name="connsiteY3" fmla="*/ 336613 h 1589258"/>
                <a:gd name="connsiteX4" fmla="*/ 1279279 w 1563732"/>
                <a:gd name="connsiteY4" fmla="*/ 720334 h 1589258"/>
                <a:gd name="connsiteX5" fmla="*/ 1140486 w 1563732"/>
                <a:gd name="connsiteY5" fmla="*/ 165163 h 1589258"/>
                <a:gd name="connsiteX6" fmla="*/ 1450729 w 1563732"/>
                <a:gd name="connsiteY6" fmla="*/ 679513 h 1589258"/>
                <a:gd name="connsiteX7" fmla="*/ 1426236 w 1563732"/>
                <a:gd name="connsiteY7" fmla="*/ 483570 h 1589258"/>
                <a:gd name="connsiteX8" fmla="*/ 1556865 w 1563732"/>
                <a:gd name="connsiteY8" fmla="*/ 834634 h 1589258"/>
                <a:gd name="connsiteX9" fmla="*/ 1181308 w 1563732"/>
                <a:gd name="connsiteY9" fmla="*/ 532556 h 1589258"/>
                <a:gd name="connsiteX10" fmla="*/ 1058843 w 1563732"/>
                <a:gd name="connsiteY10" fmla="*/ 924442 h 1589258"/>
                <a:gd name="connsiteX11" fmla="*/ 1197636 w 1563732"/>
                <a:gd name="connsiteY11" fmla="*/ 1348984 h 1589258"/>
                <a:gd name="connsiteX12" fmla="*/ 1075172 w 1563732"/>
                <a:gd name="connsiteY12" fmla="*/ 1259177 h 1589258"/>
                <a:gd name="connsiteX13" fmla="*/ 1189472 w 1563732"/>
                <a:gd name="connsiteY13" fmla="*/ 1585749 h 1589258"/>
                <a:gd name="connsiteX14" fmla="*/ 1115993 w 1563732"/>
                <a:gd name="connsiteY14" fmla="*/ 1014249 h 1589258"/>
                <a:gd name="connsiteX15" fmla="*/ 805751 w 1563732"/>
                <a:gd name="connsiteY15" fmla="*/ 459077 h 1589258"/>
                <a:gd name="connsiteX16" fmla="*/ 5651 w 1563732"/>
                <a:gd name="connsiteY16" fmla="*/ 222313 h 1589258"/>
                <a:gd name="connsiteX17" fmla="*/ 1254786 w 1563732"/>
                <a:gd name="connsiteY17" fmla="*/ 867292 h 1589258"/>
                <a:gd name="connsiteX18" fmla="*/ 658793 w 1563732"/>
                <a:gd name="connsiteY18" fmla="*/ 508063 h 1589258"/>
                <a:gd name="connsiteX19" fmla="*/ 1246622 w 1563732"/>
                <a:gd name="connsiteY19" fmla="*/ 679513 h 1589258"/>
                <a:gd name="connsiteX20" fmla="*/ 266908 w 1563732"/>
                <a:gd name="connsiteY20" fmla="*/ 42699 h 158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63732" h="1589258">
                  <a:moveTo>
                    <a:pt x="266908" y="42699"/>
                  </a:moveTo>
                  <a:cubicBezTo>
                    <a:pt x="111787" y="-52551"/>
                    <a:pt x="153968" y="30452"/>
                    <a:pt x="315893" y="108013"/>
                  </a:cubicBezTo>
                  <a:cubicBezTo>
                    <a:pt x="477818" y="185574"/>
                    <a:pt x="1111912" y="469963"/>
                    <a:pt x="1238458" y="508063"/>
                  </a:cubicBezTo>
                  <a:cubicBezTo>
                    <a:pt x="1365004" y="546163"/>
                    <a:pt x="1068369" y="301235"/>
                    <a:pt x="1075172" y="336613"/>
                  </a:cubicBezTo>
                  <a:cubicBezTo>
                    <a:pt x="1081976" y="371992"/>
                    <a:pt x="1268393" y="748909"/>
                    <a:pt x="1279279" y="720334"/>
                  </a:cubicBezTo>
                  <a:cubicBezTo>
                    <a:pt x="1290165" y="691759"/>
                    <a:pt x="1111911" y="171966"/>
                    <a:pt x="1140486" y="165163"/>
                  </a:cubicBezTo>
                  <a:cubicBezTo>
                    <a:pt x="1169061" y="158360"/>
                    <a:pt x="1403104" y="626445"/>
                    <a:pt x="1450729" y="679513"/>
                  </a:cubicBezTo>
                  <a:cubicBezTo>
                    <a:pt x="1498354" y="732581"/>
                    <a:pt x="1408547" y="457717"/>
                    <a:pt x="1426236" y="483570"/>
                  </a:cubicBezTo>
                  <a:cubicBezTo>
                    <a:pt x="1443925" y="509424"/>
                    <a:pt x="1597686" y="826470"/>
                    <a:pt x="1556865" y="834634"/>
                  </a:cubicBezTo>
                  <a:cubicBezTo>
                    <a:pt x="1516044" y="842798"/>
                    <a:pt x="1264312" y="517588"/>
                    <a:pt x="1181308" y="532556"/>
                  </a:cubicBezTo>
                  <a:cubicBezTo>
                    <a:pt x="1098304" y="547524"/>
                    <a:pt x="1056122" y="788371"/>
                    <a:pt x="1058843" y="924442"/>
                  </a:cubicBezTo>
                  <a:cubicBezTo>
                    <a:pt x="1061564" y="1060513"/>
                    <a:pt x="1194915" y="1293195"/>
                    <a:pt x="1197636" y="1348984"/>
                  </a:cubicBezTo>
                  <a:cubicBezTo>
                    <a:pt x="1200357" y="1404773"/>
                    <a:pt x="1076533" y="1219716"/>
                    <a:pt x="1075172" y="1259177"/>
                  </a:cubicBezTo>
                  <a:cubicBezTo>
                    <a:pt x="1073811" y="1298638"/>
                    <a:pt x="1182669" y="1626570"/>
                    <a:pt x="1189472" y="1585749"/>
                  </a:cubicBezTo>
                  <a:cubicBezTo>
                    <a:pt x="1196276" y="1544928"/>
                    <a:pt x="1179946" y="1202028"/>
                    <a:pt x="1115993" y="1014249"/>
                  </a:cubicBezTo>
                  <a:cubicBezTo>
                    <a:pt x="1052040" y="826470"/>
                    <a:pt x="990808" y="591066"/>
                    <a:pt x="805751" y="459077"/>
                  </a:cubicBezTo>
                  <a:cubicBezTo>
                    <a:pt x="620694" y="327088"/>
                    <a:pt x="-69188" y="154277"/>
                    <a:pt x="5651" y="222313"/>
                  </a:cubicBezTo>
                  <a:cubicBezTo>
                    <a:pt x="80490" y="290349"/>
                    <a:pt x="1145929" y="819667"/>
                    <a:pt x="1254786" y="867292"/>
                  </a:cubicBezTo>
                  <a:cubicBezTo>
                    <a:pt x="1363643" y="914917"/>
                    <a:pt x="660154" y="539359"/>
                    <a:pt x="658793" y="508063"/>
                  </a:cubicBezTo>
                  <a:cubicBezTo>
                    <a:pt x="657432" y="476767"/>
                    <a:pt x="1309215" y="751631"/>
                    <a:pt x="1246622" y="679513"/>
                  </a:cubicBezTo>
                  <a:cubicBezTo>
                    <a:pt x="1184029" y="607395"/>
                    <a:pt x="422029" y="137949"/>
                    <a:pt x="266908" y="426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80BE39E3-E901-B31F-CA95-5E759ED42EE8}"/>
                </a:ext>
              </a:extLst>
            </p:cNvPr>
            <p:cNvSpPr/>
            <p:nvPr/>
          </p:nvSpPr>
          <p:spPr>
            <a:xfrm>
              <a:off x="4269480" y="5021035"/>
              <a:ext cx="1659413" cy="1774596"/>
            </a:xfrm>
            <a:custGeom>
              <a:avLst/>
              <a:gdLst>
                <a:gd name="connsiteX0" fmla="*/ 702570 w 1659413"/>
                <a:gd name="connsiteY0" fmla="*/ 32658 h 1774596"/>
                <a:gd name="connsiteX1" fmla="*/ 792377 w 1659413"/>
                <a:gd name="connsiteY1" fmla="*/ 89808 h 1774596"/>
                <a:gd name="connsiteX2" fmla="*/ 1167934 w 1659413"/>
                <a:gd name="connsiteY2" fmla="*/ 530679 h 1774596"/>
                <a:gd name="connsiteX3" fmla="*/ 1135277 w 1659413"/>
                <a:gd name="connsiteY3" fmla="*/ 1118508 h 1774596"/>
                <a:gd name="connsiteX4" fmla="*/ 1216920 w 1659413"/>
                <a:gd name="connsiteY4" fmla="*/ 1028701 h 1774596"/>
                <a:gd name="connsiteX5" fmla="*/ 988320 w 1659413"/>
                <a:gd name="connsiteY5" fmla="*/ 1771651 h 1774596"/>
                <a:gd name="connsiteX6" fmla="*/ 1257741 w 1659413"/>
                <a:gd name="connsiteY6" fmla="*/ 1273629 h 1774596"/>
                <a:gd name="connsiteX7" fmla="*/ 1576149 w 1659413"/>
                <a:gd name="connsiteY7" fmla="*/ 906236 h 1774596"/>
                <a:gd name="connsiteX8" fmla="*/ 1331220 w 1659413"/>
                <a:gd name="connsiteY8" fmla="*/ 1510394 h 1774596"/>
                <a:gd name="connsiteX9" fmla="*/ 1527163 w 1659413"/>
                <a:gd name="connsiteY9" fmla="*/ 1224644 h 1774596"/>
                <a:gd name="connsiteX10" fmla="*/ 1453684 w 1659413"/>
                <a:gd name="connsiteY10" fmla="*/ 1575708 h 1774596"/>
                <a:gd name="connsiteX11" fmla="*/ 1657791 w 1659413"/>
                <a:gd name="connsiteY11" fmla="*/ 661308 h 1774596"/>
                <a:gd name="connsiteX12" fmla="*/ 1323056 w 1659413"/>
                <a:gd name="connsiteY12" fmla="*/ 1085851 h 1774596"/>
                <a:gd name="connsiteX13" fmla="*/ 1282234 w 1659413"/>
                <a:gd name="connsiteY13" fmla="*/ 808265 h 1774596"/>
                <a:gd name="connsiteX14" fmla="*/ 1110784 w 1659413"/>
                <a:gd name="connsiteY14" fmla="*/ 1069522 h 1774596"/>
                <a:gd name="connsiteX15" fmla="*/ 1143441 w 1659413"/>
                <a:gd name="connsiteY15" fmla="*/ 1 h 1774596"/>
                <a:gd name="connsiteX16" fmla="*/ 1143441 w 1659413"/>
                <a:gd name="connsiteY16" fmla="*/ 1061358 h 1774596"/>
                <a:gd name="connsiteX17" fmla="*/ 865856 w 1659413"/>
                <a:gd name="connsiteY17" fmla="*/ 481694 h 1774596"/>
                <a:gd name="connsiteX18" fmla="*/ 645420 w 1659413"/>
                <a:gd name="connsiteY18" fmla="*/ 375558 h 1774596"/>
                <a:gd name="connsiteX19" fmla="*/ 441 w 1659413"/>
                <a:gd name="connsiteY19" fmla="*/ 334736 h 1774596"/>
                <a:gd name="connsiteX20" fmla="*/ 751556 w 1659413"/>
                <a:gd name="connsiteY20" fmla="*/ 334736 h 1774596"/>
                <a:gd name="connsiteX21" fmla="*/ 1200591 w 1659413"/>
                <a:gd name="connsiteY21" fmla="*/ 195944 h 1774596"/>
                <a:gd name="connsiteX22" fmla="*/ 1127113 w 1659413"/>
                <a:gd name="connsiteY22" fmla="*/ 253094 h 1774596"/>
                <a:gd name="connsiteX23" fmla="*/ 702570 w 1659413"/>
                <a:gd name="connsiteY23" fmla="*/ 32658 h 177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59413" h="1774596">
                  <a:moveTo>
                    <a:pt x="702570" y="32658"/>
                  </a:moveTo>
                  <a:cubicBezTo>
                    <a:pt x="646781" y="5444"/>
                    <a:pt x="714816" y="6805"/>
                    <a:pt x="792377" y="89808"/>
                  </a:cubicBezTo>
                  <a:cubicBezTo>
                    <a:pt x="869938" y="172811"/>
                    <a:pt x="1110784" y="359229"/>
                    <a:pt x="1167934" y="530679"/>
                  </a:cubicBezTo>
                  <a:cubicBezTo>
                    <a:pt x="1225084" y="702129"/>
                    <a:pt x="1127113" y="1035504"/>
                    <a:pt x="1135277" y="1118508"/>
                  </a:cubicBezTo>
                  <a:cubicBezTo>
                    <a:pt x="1143441" y="1201512"/>
                    <a:pt x="1241413" y="919844"/>
                    <a:pt x="1216920" y="1028701"/>
                  </a:cubicBezTo>
                  <a:cubicBezTo>
                    <a:pt x="1192427" y="1137558"/>
                    <a:pt x="981517" y="1730830"/>
                    <a:pt x="988320" y="1771651"/>
                  </a:cubicBezTo>
                  <a:cubicBezTo>
                    <a:pt x="995124" y="1812472"/>
                    <a:pt x="1159770" y="1417865"/>
                    <a:pt x="1257741" y="1273629"/>
                  </a:cubicBezTo>
                  <a:cubicBezTo>
                    <a:pt x="1355712" y="1129393"/>
                    <a:pt x="1563903" y="866775"/>
                    <a:pt x="1576149" y="906236"/>
                  </a:cubicBezTo>
                  <a:cubicBezTo>
                    <a:pt x="1588396" y="945697"/>
                    <a:pt x="1339384" y="1457326"/>
                    <a:pt x="1331220" y="1510394"/>
                  </a:cubicBezTo>
                  <a:cubicBezTo>
                    <a:pt x="1323056" y="1563462"/>
                    <a:pt x="1506752" y="1213758"/>
                    <a:pt x="1527163" y="1224644"/>
                  </a:cubicBezTo>
                  <a:cubicBezTo>
                    <a:pt x="1547574" y="1235530"/>
                    <a:pt x="1431913" y="1669597"/>
                    <a:pt x="1453684" y="1575708"/>
                  </a:cubicBezTo>
                  <a:cubicBezTo>
                    <a:pt x="1475455" y="1481819"/>
                    <a:pt x="1679562" y="742951"/>
                    <a:pt x="1657791" y="661308"/>
                  </a:cubicBezTo>
                  <a:cubicBezTo>
                    <a:pt x="1636020" y="579665"/>
                    <a:pt x="1385649" y="1061358"/>
                    <a:pt x="1323056" y="1085851"/>
                  </a:cubicBezTo>
                  <a:cubicBezTo>
                    <a:pt x="1260463" y="1110344"/>
                    <a:pt x="1317613" y="810987"/>
                    <a:pt x="1282234" y="808265"/>
                  </a:cubicBezTo>
                  <a:cubicBezTo>
                    <a:pt x="1246855" y="805544"/>
                    <a:pt x="1133916" y="1204233"/>
                    <a:pt x="1110784" y="1069522"/>
                  </a:cubicBezTo>
                  <a:cubicBezTo>
                    <a:pt x="1087652" y="934811"/>
                    <a:pt x="1137998" y="1362"/>
                    <a:pt x="1143441" y="1"/>
                  </a:cubicBezTo>
                  <a:cubicBezTo>
                    <a:pt x="1148884" y="-1360"/>
                    <a:pt x="1189705" y="981076"/>
                    <a:pt x="1143441" y="1061358"/>
                  </a:cubicBezTo>
                  <a:cubicBezTo>
                    <a:pt x="1097177" y="1141640"/>
                    <a:pt x="948859" y="595994"/>
                    <a:pt x="865856" y="481694"/>
                  </a:cubicBezTo>
                  <a:cubicBezTo>
                    <a:pt x="782853" y="367394"/>
                    <a:pt x="789656" y="400051"/>
                    <a:pt x="645420" y="375558"/>
                  </a:cubicBezTo>
                  <a:cubicBezTo>
                    <a:pt x="501184" y="351065"/>
                    <a:pt x="-17248" y="341540"/>
                    <a:pt x="441" y="334736"/>
                  </a:cubicBezTo>
                  <a:cubicBezTo>
                    <a:pt x="18130" y="327932"/>
                    <a:pt x="551531" y="357868"/>
                    <a:pt x="751556" y="334736"/>
                  </a:cubicBezTo>
                  <a:cubicBezTo>
                    <a:pt x="951581" y="311604"/>
                    <a:pt x="1137998" y="209551"/>
                    <a:pt x="1200591" y="195944"/>
                  </a:cubicBezTo>
                  <a:cubicBezTo>
                    <a:pt x="1263184" y="182337"/>
                    <a:pt x="1211477" y="277587"/>
                    <a:pt x="1127113" y="253094"/>
                  </a:cubicBezTo>
                  <a:cubicBezTo>
                    <a:pt x="1042749" y="228601"/>
                    <a:pt x="758359" y="59872"/>
                    <a:pt x="702570" y="32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0236CE07-2EED-405C-0366-845AFEE35B87}"/>
                </a:ext>
              </a:extLst>
            </p:cNvPr>
            <p:cNvSpPr/>
            <p:nvPr/>
          </p:nvSpPr>
          <p:spPr>
            <a:xfrm>
              <a:off x="3914646" y="4759655"/>
              <a:ext cx="1563492" cy="743074"/>
            </a:xfrm>
            <a:custGeom>
              <a:avLst/>
              <a:gdLst>
                <a:gd name="connsiteX0" fmla="*/ 257304 w 1563492"/>
                <a:gd name="connsiteY0" fmla="*/ 334859 h 743074"/>
                <a:gd name="connsiteX1" fmla="*/ 1269675 w 1563492"/>
                <a:gd name="connsiteY1" fmla="*/ 302202 h 743074"/>
                <a:gd name="connsiteX2" fmla="*/ 1081897 w 1563492"/>
                <a:gd name="connsiteY2" fmla="*/ 245052 h 743074"/>
                <a:gd name="connsiteX3" fmla="*/ 894118 w 1563492"/>
                <a:gd name="connsiteY3" fmla="*/ 124 h 743074"/>
                <a:gd name="connsiteX4" fmla="*/ 1310497 w 1563492"/>
                <a:gd name="connsiteY4" fmla="*/ 212395 h 743074"/>
                <a:gd name="connsiteX5" fmla="*/ 918611 w 1563492"/>
                <a:gd name="connsiteY5" fmla="*/ 261381 h 743074"/>
                <a:gd name="connsiteX6" fmla="*/ 306290 w 1563492"/>
                <a:gd name="connsiteY6" fmla="*/ 498145 h 743074"/>
                <a:gd name="connsiteX7" fmla="*/ 159333 w 1563492"/>
                <a:gd name="connsiteY7" fmla="*/ 596116 h 743074"/>
                <a:gd name="connsiteX8" fmla="*/ 1106390 w 1563492"/>
                <a:gd name="connsiteY8" fmla="*/ 400174 h 743074"/>
                <a:gd name="connsiteX9" fmla="*/ 1514604 w 1563492"/>
                <a:gd name="connsiteY9" fmla="*/ 547131 h 743074"/>
                <a:gd name="connsiteX10" fmla="*/ 20540 w 1563492"/>
                <a:gd name="connsiteY10" fmla="*/ 743074 h 743074"/>
                <a:gd name="connsiteX11" fmla="*/ 690011 w 1563492"/>
                <a:gd name="connsiteY11" fmla="*/ 547131 h 743074"/>
                <a:gd name="connsiteX12" fmla="*/ 1326825 w 1563492"/>
                <a:gd name="connsiteY12" fmla="*/ 498145 h 743074"/>
                <a:gd name="connsiteX13" fmla="*/ 1294168 w 1563492"/>
                <a:gd name="connsiteY13" fmla="*/ 302202 h 743074"/>
                <a:gd name="connsiteX14" fmla="*/ 257304 w 1563492"/>
                <a:gd name="connsiteY14" fmla="*/ 334859 h 74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63492" h="743074">
                  <a:moveTo>
                    <a:pt x="257304" y="334859"/>
                  </a:moveTo>
                  <a:cubicBezTo>
                    <a:pt x="253222" y="334859"/>
                    <a:pt x="1132243" y="317170"/>
                    <a:pt x="1269675" y="302202"/>
                  </a:cubicBezTo>
                  <a:cubicBezTo>
                    <a:pt x="1407107" y="287234"/>
                    <a:pt x="1144490" y="295398"/>
                    <a:pt x="1081897" y="245052"/>
                  </a:cubicBezTo>
                  <a:cubicBezTo>
                    <a:pt x="1019304" y="194706"/>
                    <a:pt x="856018" y="5567"/>
                    <a:pt x="894118" y="124"/>
                  </a:cubicBezTo>
                  <a:cubicBezTo>
                    <a:pt x="932218" y="-5319"/>
                    <a:pt x="1306415" y="168852"/>
                    <a:pt x="1310497" y="212395"/>
                  </a:cubicBezTo>
                  <a:cubicBezTo>
                    <a:pt x="1314579" y="255938"/>
                    <a:pt x="1085979" y="213756"/>
                    <a:pt x="918611" y="261381"/>
                  </a:cubicBezTo>
                  <a:cubicBezTo>
                    <a:pt x="751243" y="309006"/>
                    <a:pt x="432836" y="442356"/>
                    <a:pt x="306290" y="498145"/>
                  </a:cubicBezTo>
                  <a:cubicBezTo>
                    <a:pt x="179744" y="553934"/>
                    <a:pt x="25983" y="612444"/>
                    <a:pt x="159333" y="596116"/>
                  </a:cubicBezTo>
                  <a:cubicBezTo>
                    <a:pt x="292683" y="579788"/>
                    <a:pt x="880512" y="408338"/>
                    <a:pt x="1106390" y="400174"/>
                  </a:cubicBezTo>
                  <a:cubicBezTo>
                    <a:pt x="1332268" y="392010"/>
                    <a:pt x="1695579" y="489981"/>
                    <a:pt x="1514604" y="547131"/>
                  </a:cubicBezTo>
                  <a:cubicBezTo>
                    <a:pt x="1333629" y="604281"/>
                    <a:pt x="157972" y="743074"/>
                    <a:pt x="20540" y="743074"/>
                  </a:cubicBezTo>
                  <a:cubicBezTo>
                    <a:pt x="-116892" y="743074"/>
                    <a:pt x="472297" y="587952"/>
                    <a:pt x="690011" y="547131"/>
                  </a:cubicBezTo>
                  <a:cubicBezTo>
                    <a:pt x="907725" y="506310"/>
                    <a:pt x="1226132" y="538967"/>
                    <a:pt x="1326825" y="498145"/>
                  </a:cubicBezTo>
                  <a:cubicBezTo>
                    <a:pt x="1427518" y="457323"/>
                    <a:pt x="1466979" y="325334"/>
                    <a:pt x="1294168" y="302202"/>
                  </a:cubicBezTo>
                  <a:cubicBezTo>
                    <a:pt x="1121357" y="279070"/>
                    <a:pt x="261386" y="334859"/>
                    <a:pt x="257304" y="3348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D639AF92-590A-9650-55EF-F6542C31472E}"/>
                </a:ext>
              </a:extLst>
            </p:cNvPr>
            <p:cNvSpPr/>
            <p:nvPr/>
          </p:nvSpPr>
          <p:spPr>
            <a:xfrm>
              <a:off x="5290062" y="5327330"/>
              <a:ext cx="1257690" cy="1655257"/>
            </a:xfrm>
            <a:custGeom>
              <a:avLst/>
              <a:gdLst>
                <a:gd name="connsiteX0" fmla="*/ 41217 w 1257690"/>
                <a:gd name="connsiteY0" fmla="*/ 1546999 h 1655257"/>
                <a:gd name="connsiteX1" fmla="*/ 73874 w 1257690"/>
                <a:gd name="connsiteY1" fmla="*/ 1498013 h 1655257"/>
                <a:gd name="connsiteX2" fmla="*/ 808659 w 1257690"/>
                <a:gd name="connsiteY2" fmla="*/ 3949 h 1655257"/>
                <a:gd name="connsiteX3" fmla="*/ 490252 w 1257690"/>
                <a:gd name="connsiteY3" fmla="*/ 1057141 h 1655257"/>
                <a:gd name="connsiteX4" fmla="*/ 620881 w 1257690"/>
                <a:gd name="connsiteY4" fmla="*/ 918349 h 1655257"/>
                <a:gd name="connsiteX5" fmla="*/ 629045 w 1257690"/>
                <a:gd name="connsiteY5" fmla="*/ 1236756 h 1655257"/>
                <a:gd name="connsiteX6" fmla="*/ 890302 w 1257690"/>
                <a:gd name="connsiteY6" fmla="*/ 763227 h 1655257"/>
                <a:gd name="connsiteX7" fmla="*/ 1037259 w 1257690"/>
                <a:gd name="connsiteY7" fmla="*/ 1326563 h 1655257"/>
                <a:gd name="connsiteX8" fmla="*/ 1200545 w 1257690"/>
                <a:gd name="connsiteY8" fmla="*/ 1400041 h 1655257"/>
                <a:gd name="connsiteX9" fmla="*/ 1241367 w 1257690"/>
                <a:gd name="connsiteY9" fmla="*/ 1489849 h 1655257"/>
                <a:gd name="connsiteX10" fmla="*/ 947452 w 1257690"/>
                <a:gd name="connsiteY10" fmla="*/ 983663 h 1655257"/>
                <a:gd name="connsiteX11" fmla="*/ 400445 w 1257690"/>
                <a:gd name="connsiteY11" fmla="*/ 1416370 h 1655257"/>
                <a:gd name="connsiteX12" fmla="*/ 433102 w 1257690"/>
                <a:gd name="connsiteY12" fmla="*/ 746899 h 1655257"/>
                <a:gd name="connsiteX13" fmla="*/ 212667 w 1257690"/>
                <a:gd name="connsiteY13" fmla="*/ 934677 h 1655257"/>
                <a:gd name="connsiteX14" fmla="*/ 41217 w 1257690"/>
                <a:gd name="connsiteY14" fmla="*/ 1546999 h 16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57690" h="1655257">
                  <a:moveTo>
                    <a:pt x="41217" y="1546999"/>
                  </a:moveTo>
                  <a:cubicBezTo>
                    <a:pt x="18085" y="1640888"/>
                    <a:pt x="-54033" y="1755188"/>
                    <a:pt x="73874" y="1498013"/>
                  </a:cubicBezTo>
                  <a:cubicBezTo>
                    <a:pt x="201781" y="1240838"/>
                    <a:pt x="739263" y="77428"/>
                    <a:pt x="808659" y="3949"/>
                  </a:cubicBezTo>
                  <a:cubicBezTo>
                    <a:pt x="878055" y="-69530"/>
                    <a:pt x="521548" y="904741"/>
                    <a:pt x="490252" y="1057141"/>
                  </a:cubicBezTo>
                  <a:cubicBezTo>
                    <a:pt x="458956" y="1209541"/>
                    <a:pt x="597749" y="888413"/>
                    <a:pt x="620881" y="918349"/>
                  </a:cubicBezTo>
                  <a:cubicBezTo>
                    <a:pt x="644013" y="948285"/>
                    <a:pt x="584142" y="1262610"/>
                    <a:pt x="629045" y="1236756"/>
                  </a:cubicBezTo>
                  <a:cubicBezTo>
                    <a:pt x="673948" y="1210902"/>
                    <a:pt x="822266" y="748259"/>
                    <a:pt x="890302" y="763227"/>
                  </a:cubicBezTo>
                  <a:cubicBezTo>
                    <a:pt x="958338" y="778195"/>
                    <a:pt x="985552" y="1220427"/>
                    <a:pt x="1037259" y="1326563"/>
                  </a:cubicBezTo>
                  <a:cubicBezTo>
                    <a:pt x="1088966" y="1432699"/>
                    <a:pt x="1166527" y="1372827"/>
                    <a:pt x="1200545" y="1400041"/>
                  </a:cubicBezTo>
                  <a:cubicBezTo>
                    <a:pt x="1234563" y="1427255"/>
                    <a:pt x="1283549" y="1559245"/>
                    <a:pt x="1241367" y="1489849"/>
                  </a:cubicBezTo>
                  <a:cubicBezTo>
                    <a:pt x="1199185" y="1420453"/>
                    <a:pt x="1087606" y="995909"/>
                    <a:pt x="947452" y="983663"/>
                  </a:cubicBezTo>
                  <a:cubicBezTo>
                    <a:pt x="807298" y="971416"/>
                    <a:pt x="486170" y="1455831"/>
                    <a:pt x="400445" y="1416370"/>
                  </a:cubicBezTo>
                  <a:cubicBezTo>
                    <a:pt x="314720" y="1376909"/>
                    <a:pt x="464398" y="827181"/>
                    <a:pt x="433102" y="746899"/>
                  </a:cubicBezTo>
                  <a:cubicBezTo>
                    <a:pt x="401806" y="666617"/>
                    <a:pt x="276620" y="809491"/>
                    <a:pt x="212667" y="934677"/>
                  </a:cubicBezTo>
                  <a:cubicBezTo>
                    <a:pt x="148714" y="1059863"/>
                    <a:pt x="64349" y="1453110"/>
                    <a:pt x="41217" y="15469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04683495-965E-EDAC-1B7C-216470724609}"/>
                </a:ext>
              </a:extLst>
            </p:cNvPr>
            <p:cNvSpPr/>
            <p:nvPr/>
          </p:nvSpPr>
          <p:spPr>
            <a:xfrm>
              <a:off x="3796393" y="5425009"/>
              <a:ext cx="1412564" cy="1312607"/>
            </a:xfrm>
            <a:custGeom>
              <a:avLst/>
              <a:gdLst>
                <a:gd name="connsiteX0" fmla="*/ 0 w 1412564"/>
                <a:gd name="connsiteY0" fmla="*/ 69555 h 1312607"/>
                <a:gd name="connsiteX1" fmla="*/ 1036864 w 1412564"/>
                <a:gd name="connsiteY1" fmla="*/ 28734 h 1312607"/>
                <a:gd name="connsiteX2" fmla="*/ 1387928 w 1412564"/>
                <a:gd name="connsiteY2" fmla="*/ 445112 h 1312607"/>
                <a:gd name="connsiteX3" fmla="*/ 1159328 w 1412564"/>
                <a:gd name="connsiteY3" fmla="*/ 404291 h 1312607"/>
                <a:gd name="connsiteX4" fmla="*/ 1102178 w 1412564"/>
                <a:gd name="connsiteY4" fmla="*/ 151198 h 1312607"/>
                <a:gd name="connsiteX5" fmla="*/ 1379764 w 1412564"/>
                <a:gd name="connsiteY5" fmla="*/ 649220 h 1312607"/>
                <a:gd name="connsiteX6" fmla="*/ 1355271 w 1412564"/>
                <a:gd name="connsiteY6" fmla="*/ 902312 h 1312607"/>
                <a:gd name="connsiteX7" fmla="*/ 1200150 w 1412564"/>
                <a:gd name="connsiteY7" fmla="*/ 567577 h 1312607"/>
                <a:gd name="connsiteX8" fmla="*/ 1412421 w 1412564"/>
                <a:gd name="connsiteY8" fmla="*/ 1310527 h 1312607"/>
                <a:gd name="connsiteX9" fmla="*/ 1183821 w 1412564"/>
                <a:gd name="connsiteY9" fmla="*/ 804341 h 1312607"/>
                <a:gd name="connsiteX10" fmla="*/ 1330778 w 1412564"/>
                <a:gd name="connsiteY10" fmla="*/ 1245212 h 1312607"/>
                <a:gd name="connsiteX11" fmla="*/ 702128 w 1412564"/>
                <a:gd name="connsiteY11" fmla="*/ 232841 h 1312607"/>
                <a:gd name="connsiteX12" fmla="*/ 1330778 w 1412564"/>
                <a:gd name="connsiteY12" fmla="*/ 1196227 h 1312607"/>
                <a:gd name="connsiteX13" fmla="*/ 1036864 w 1412564"/>
                <a:gd name="connsiteY13" fmla="*/ 396127 h 1312607"/>
                <a:gd name="connsiteX14" fmla="*/ 742950 w 1412564"/>
                <a:gd name="connsiteY14" fmla="*/ 134870 h 1312607"/>
                <a:gd name="connsiteX15" fmla="*/ 840921 w 1412564"/>
                <a:gd name="connsiteY15" fmla="*/ 192020 h 1312607"/>
                <a:gd name="connsiteX16" fmla="*/ 383721 w 1412564"/>
                <a:gd name="connsiteY16" fmla="*/ 102212 h 1312607"/>
                <a:gd name="connsiteX17" fmla="*/ 1412421 w 1412564"/>
                <a:gd name="connsiteY17" fmla="*/ 118541 h 1312607"/>
                <a:gd name="connsiteX18" fmla="*/ 465364 w 1412564"/>
                <a:gd name="connsiteY18" fmla="*/ 85884 h 1312607"/>
                <a:gd name="connsiteX19" fmla="*/ 0 w 1412564"/>
                <a:gd name="connsiteY19" fmla="*/ 69555 h 131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12564" h="1312607">
                  <a:moveTo>
                    <a:pt x="0" y="69555"/>
                  </a:moveTo>
                  <a:cubicBezTo>
                    <a:pt x="402771" y="17848"/>
                    <a:pt x="805543" y="-33859"/>
                    <a:pt x="1036864" y="28734"/>
                  </a:cubicBezTo>
                  <a:cubicBezTo>
                    <a:pt x="1268185" y="91327"/>
                    <a:pt x="1367517" y="382519"/>
                    <a:pt x="1387928" y="445112"/>
                  </a:cubicBezTo>
                  <a:cubicBezTo>
                    <a:pt x="1408339" y="507705"/>
                    <a:pt x="1206953" y="453277"/>
                    <a:pt x="1159328" y="404291"/>
                  </a:cubicBezTo>
                  <a:cubicBezTo>
                    <a:pt x="1111703" y="355305"/>
                    <a:pt x="1065439" y="110377"/>
                    <a:pt x="1102178" y="151198"/>
                  </a:cubicBezTo>
                  <a:cubicBezTo>
                    <a:pt x="1138917" y="192019"/>
                    <a:pt x="1337582" y="524034"/>
                    <a:pt x="1379764" y="649220"/>
                  </a:cubicBezTo>
                  <a:cubicBezTo>
                    <a:pt x="1421946" y="774406"/>
                    <a:pt x="1385207" y="915919"/>
                    <a:pt x="1355271" y="902312"/>
                  </a:cubicBezTo>
                  <a:cubicBezTo>
                    <a:pt x="1325335" y="888705"/>
                    <a:pt x="1190625" y="499541"/>
                    <a:pt x="1200150" y="567577"/>
                  </a:cubicBezTo>
                  <a:cubicBezTo>
                    <a:pt x="1209675" y="635613"/>
                    <a:pt x="1415142" y="1271066"/>
                    <a:pt x="1412421" y="1310527"/>
                  </a:cubicBezTo>
                  <a:cubicBezTo>
                    <a:pt x="1409700" y="1349988"/>
                    <a:pt x="1197428" y="815227"/>
                    <a:pt x="1183821" y="804341"/>
                  </a:cubicBezTo>
                  <a:cubicBezTo>
                    <a:pt x="1170214" y="793455"/>
                    <a:pt x="1411060" y="1340462"/>
                    <a:pt x="1330778" y="1245212"/>
                  </a:cubicBezTo>
                  <a:cubicBezTo>
                    <a:pt x="1250496" y="1149962"/>
                    <a:pt x="702128" y="241005"/>
                    <a:pt x="702128" y="232841"/>
                  </a:cubicBezTo>
                  <a:cubicBezTo>
                    <a:pt x="702128" y="224677"/>
                    <a:pt x="1274989" y="1169013"/>
                    <a:pt x="1330778" y="1196227"/>
                  </a:cubicBezTo>
                  <a:cubicBezTo>
                    <a:pt x="1386567" y="1223441"/>
                    <a:pt x="1134835" y="573020"/>
                    <a:pt x="1036864" y="396127"/>
                  </a:cubicBezTo>
                  <a:cubicBezTo>
                    <a:pt x="938893" y="219234"/>
                    <a:pt x="775607" y="168888"/>
                    <a:pt x="742950" y="134870"/>
                  </a:cubicBezTo>
                  <a:cubicBezTo>
                    <a:pt x="710293" y="100852"/>
                    <a:pt x="900793" y="197463"/>
                    <a:pt x="840921" y="192020"/>
                  </a:cubicBezTo>
                  <a:cubicBezTo>
                    <a:pt x="781050" y="186577"/>
                    <a:pt x="288471" y="114459"/>
                    <a:pt x="383721" y="102212"/>
                  </a:cubicBezTo>
                  <a:cubicBezTo>
                    <a:pt x="478971" y="89966"/>
                    <a:pt x="1398814" y="121262"/>
                    <a:pt x="1412421" y="118541"/>
                  </a:cubicBezTo>
                  <a:cubicBezTo>
                    <a:pt x="1426028" y="115820"/>
                    <a:pt x="465364" y="85884"/>
                    <a:pt x="465364" y="85884"/>
                  </a:cubicBezTo>
                  <a:lnTo>
                    <a:pt x="0" y="6955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EA9E1296-885A-BD89-9D54-5DB89B593E14}"/>
                </a:ext>
              </a:extLst>
            </p:cNvPr>
            <p:cNvSpPr/>
            <p:nvPr/>
          </p:nvSpPr>
          <p:spPr>
            <a:xfrm>
              <a:off x="3280929" y="4873175"/>
              <a:ext cx="2003180" cy="1960269"/>
            </a:xfrm>
            <a:custGeom>
              <a:avLst/>
              <a:gdLst>
                <a:gd name="connsiteX0" fmla="*/ 703242 w 2003180"/>
                <a:gd name="connsiteY0" fmla="*/ 515254 h 1960269"/>
                <a:gd name="connsiteX1" fmla="*/ 833871 w 2003180"/>
                <a:gd name="connsiteY1" fmla="*/ 654046 h 1960269"/>
                <a:gd name="connsiteX2" fmla="*/ 1446192 w 2003180"/>
                <a:gd name="connsiteY2" fmla="*/ 1609268 h 1960269"/>
                <a:gd name="connsiteX3" fmla="*/ 1348221 w 2003180"/>
                <a:gd name="connsiteY3" fmla="*/ 1339846 h 1960269"/>
                <a:gd name="connsiteX4" fmla="*/ 1731942 w 2003180"/>
                <a:gd name="connsiteY4" fmla="*/ 1935839 h 1960269"/>
                <a:gd name="connsiteX5" fmla="*/ 1601314 w 2003180"/>
                <a:gd name="connsiteY5" fmla="*/ 1584775 h 1960269"/>
                <a:gd name="connsiteX6" fmla="*/ 1748271 w 2003180"/>
                <a:gd name="connsiteY6" fmla="*/ 1813375 h 1960269"/>
                <a:gd name="connsiteX7" fmla="*/ 1258414 w 2003180"/>
                <a:gd name="connsiteY7" fmla="*/ 866318 h 1960269"/>
                <a:gd name="connsiteX8" fmla="*/ 1135950 w 2003180"/>
                <a:gd name="connsiteY8" fmla="*/ 809168 h 1960269"/>
                <a:gd name="connsiteX9" fmla="*/ 2001364 w 2003180"/>
                <a:gd name="connsiteY9" fmla="*/ 1952168 h 1960269"/>
                <a:gd name="connsiteX10" fmla="*/ 1364550 w 2003180"/>
                <a:gd name="connsiteY10" fmla="*/ 1331682 h 1960269"/>
                <a:gd name="connsiteX11" fmla="*/ 1389042 w 2003180"/>
                <a:gd name="connsiteY11" fmla="*/ 1560282 h 1960269"/>
                <a:gd name="connsiteX12" fmla="*/ 1114 w 2003180"/>
                <a:gd name="connsiteY12" fmla="*/ 904 h 1960269"/>
                <a:gd name="connsiteX13" fmla="*/ 1160442 w 2003180"/>
                <a:gd name="connsiteY13" fmla="*/ 1339846 h 1960269"/>
                <a:gd name="connsiteX14" fmla="*/ 1487014 w 2003180"/>
                <a:gd name="connsiteY14" fmla="*/ 1699075 h 1960269"/>
                <a:gd name="connsiteX15" fmla="*/ 1242085 w 2003180"/>
                <a:gd name="connsiteY15" fmla="*/ 1307189 h 1960269"/>
                <a:gd name="connsiteX16" fmla="*/ 703242 w 2003180"/>
                <a:gd name="connsiteY16" fmla="*/ 515254 h 196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3180" h="1960269">
                  <a:moveTo>
                    <a:pt x="703242" y="515254"/>
                  </a:moveTo>
                  <a:cubicBezTo>
                    <a:pt x="635206" y="406397"/>
                    <a:pt x="710046" y="471710"/>
                    <a:pt x="833871" y="654046"/>
                  </a:cubicBezTo>
                  <a:cubicBezTo>
                    <a:pt x="957696" y="836382"/>
                    <a:pt x="1360467" y="1494968"/>
                    <a:pt x="1446192" y="1609268"/>
                  </a:cubicBezTo>
                  <a:cubicBezTo>
                    <a:pt x="1531917" y="1723568"/>
                    <a:pt x="1300596" y="1285418"/>
                    <a:pt x="1348221" y="1339846"/>
                  </a:cubicBezTo>
                  <a:cubicBezTo>
                    <a:pt x="1395846" y="1394275"/>
                    <a:pt x="1689760" y="1895018"/>
                    <a:pt x="1731942" y="1935839"/>
                  </a:cubicBezTo>
                  <a:cubicBezTo>
                    <a:pt x="1774124" y="1976660"/>
                    <a:pt x="1598592" y="1605186"/>
                    <a:pt x="1601314" y="1584775"/>
                  </a:cubicBezTo>
                  <a:cubicBezTo>
                    <a:pt x="1604036" y="1564364"/>
                    <a:pt x="1805421" y="1933118"/>
                    <a:pt x="1748271" y="1813375"/>
                  </a:cubicBezTo>
                  <a:cubicBezTo>
                    <a:pt x="1691121" y="1693632"/>
                    <a:pt x="1360467" y="1033686"/>
                    <a:pt x="1258414" y="866318"/>
                  </a:cubicBezTo>
                  <a:cubicBezTo>
                    <a:pt x="1156361" y="698950"/>
                    <a:pt x="1012125" y="628193"/>
                    <a:pt x="1135950" y="809168"/>
                  </a:cubicBezTo>
                  <a:cubicBezTo>
                    <a:pt x="1259775" y="990143"/>
                    <a:pt x="1963264" y="1865082"/>
                    <a:pt x="2001364" y="1952168"/>
                  </a:cubicBezTo>
                  <a:cubicBezTo>
                    <a:pt x="2039464" y="2039254"/>
                    <a:pt x="1466604" y="1396996"/>
                    <a:pt x="1364550" y="1331682"/>
                  </a:cubicBezTo>
                  <a:cubicBezTo>
                    <a:pt x="1262496" y="1266368"/>
                    <a:pt x="1616281" y="1782078"/>
                    <a:pt x="1389042" y="1560282"/>
                  </a:cubicBezTo>
                  <a:cubicBezTo>
                    <a:pt x="1161803" y="1338486"/>
                    <a:pt x="39214" y="37643"/>
                    <a:pt x="1114" y="904"/>
                  </a:cubicBezTo>
                  <a:cubicBezTo>
                    <a:pt x="-36986" y="-35835"/>
                    <a:pt x="912792" y="1056818"/>
                    <a:pt x="1160442" y="1339846"/>
                  </a:cubicBezTo>
                  <a:cubicBezTo>
                    <a:pt x="1408092" y="1622874"/>
                    <a:pt x="1473407" y="1704518"/>
                    <a:pt x="1487014" y="1699075"/>
                  </a:cubicBezTo>
                  <a:cubicBezTo>
                    <a:pt x="1500621" y="1693632"/>
                    <a:pt x="1369992" y="1504492"/>
                    <a:pt x="1242085" y="1307189"/>
                  </a:cubicBezTo>
                  <a:cubicBezTo>
                    <a:pt x="1114178" y="1109886"/>
                    <a:pt x="771278" y="624111"/>
                    <a:pt x="703242" y="515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41900C0E-A61F-5197-EB22-96767092C1C9}"/>
                </a:ext>
              </a:extLst>
            </p:cNvPr>
            <p:cNvSpPr/>
            <p:nvPr/>
          </p:nvSpPr>
          <p:spPr>
            <a:xfrm>
              <a:off x="1954294" y="5542175"/>
              <a:ext cx="2762646" cy="1307152"/>
            </a:xfrm>
            <a:custGeom>
              <a:avLst/>
              <a:gdLst>
                <a:gd name="connsiteX0" fmla="*/ 723592 w 2762646"/>
                <a:gd name="connsiteY0" fmla="*/ 866789 h 1307152"/>
                <a:gd name="connsiteX1" fmla="*/ 1221613 w 2762646"/>
                <a:gd name="connsiteY1" fmla="*/ 687175 h 1307152"/>
                <a:gd name="connsiteX2" fmla="*/ 1450213 w 2762646"/>
                <a:gd name="connsiteY2" fmla="*/ 1375 h 1307152"/>
                <a:gd name="connsiteX3" fmla="*/ 1629827 w 2762646"/>
                <a:gd name="connsiteY3" fmla="*/ 499396 h 1307152"/>
                <a:gd name="connsiteX4" fmla="*/ 1801277 w 2762646"/>
                <a:gd name="connsiteY4" fmla="*/ 99346 h 1307152"/>
                <a:gd name="connsiteX5" fmla="*/ 2078863 w 2762646"/>
                <a:gd name="connsiteY5" fmla="*/ 760654 h 1307152"/>
                <a:gd name="connsiteX6" fmla="*/ 2103356 w 2762646"/>
                <a:gd name="connsiteY6" fmla="*/ 638189 h 1307152"/>
                <a:gd name="connsiteX7" fmla="*/ 2217656 w 2762646"/>
                <a:gd name="connsiteY7" fmla="*/ 703504 h 1307152"/>
                <a:gd name="connsiteX8" fmla="*/ 2152342 w 2762646"/>
                <a:gd name="connsiteY8" fmla="*/ 376932 h 1307152"/>
                <a:gd name="connsiteX9" fmla="*/ 2462585 w 2762646"/>
                <a:gd name="connsiteY9" fmla="*/ 1030075 h 1307152"/>
                <a:gd name="connsiteX10" fmla="*/ 2707513 w 2762646"/>
                <a:gd name="connsiteY10" fmla="*/ 1299496 h 1307152"/>
                <a:gd name="connsiteX11" fmla="*/ 2478913 w 2762646"/>
                <a:gd name="connsiteY11" fmla="*/ 1234182 h 1307152"/>
                <a:gd name="connsiteX12" fmla="*/ 13299 w 2762646"/>
                <a:gd name="connsiteY12" fmla="*/ 1242346 h 1307152"/>
                <a:gd name="connsiteX13" fmla="*/ 1466542 w 2762646"/>
                <a:gd name="connsiteY13" fmla="*/ 1217854 h 1307152"/>
                <a:gd name="connsiteX14" fmla="*/ 805235 w 2762646"/>
                <a:gd name="connsiteY14" fmla="*/ 1144375 h 1307152"/>
                <a:gd name="connsiteX15" fmla="*/ 1466542 w 2762646"/>
                <a:gd name="connsiteY15" fmla="*/ 1046404 h 1307152"/>
                <a:gd name="connsiteX16" fmla="*/ 723592 w 2762646"/>
                <a:gd name="connsiteY16" fmla="*/ 866789 h 1307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62646" h="1307152">
                  <a:moveTo>
                    <a:pt x="723592" y="866789"/>
                  </a:moveTo>
                  <a:cubicBezTo>
                    <a:pt x="682770" y="806917"/>
                    <a:pt x="1100510" y="831411"/>
                    <a:pt x="1221613" y="687175"/>
                  </a:cubicBezTo>
                  <a:cubicBezTo>
                    <a:pt x="1342716" y="542939"/>
                    <a:pt x="1382177" y="32671"/>
                    <a:pt x="1450213" y="1375"/>
                  </a:cubicBezTo>
                  <a:cubicBezTo>
                    <a:pt x="1518249" y="-29921"/>
                    <a:pt x="1571316" y="483067"/>
                    <a:pt x="1629827" y="499396"/>
                  </a:cubicBezTo>
                  <a:cubicBezTo>
                    <a:pt x="1688338" y="515724"/>
                    <a:pt x="1726438" y="55803"/>
                    <a:pt x="1801277" y="99346"/>
                  </a:cubicBezTo>
                  <a:cubicBezTo>
                    <a:pt x="1876116" y="142889"/>
                    <a:pt x="2028517" y="670847"/>
                    <a:pt x="2078863" y="760654"/>
                  </a:cubicBezTo>
                  <a:cubicBezTo>
                    <a:pt x="2129210" y="850461"/>
                    <a:pt x="2080224" y="647714"/>
                    <a:pt x="2103356" y="638189"/>
                  </a:cubicBezTo>
                  <a:cubicBezTo>
                    <a:pt x="2126488" y="628664"/>
                    <a:pt x="2209492" y="747047"/>
                    <a:pt x="2217656" y="703504"/>
                  </a:cubicBezTo>
                  <a:cubicBezTo>
                    <a:pt x="2225820" y="659961"/>
                    <a:pt x="2111521" y="322503"/>
                    <a:pt x="2152342" y="376932"/>
                  </a:cubicBezTo>
                  <a:cubicBezTo>
                    <a:pt x="2193164" y="431360"/>
                    <a:pt x="2370057" y="876314"/>
                    <a:pt x="2462585" y="1030075"/>
                  </a:cubicBezTo>
                  <a:cubicBezTo>
                    <a:pt x="2555114" y="1183836"/>
                    <a:pt x="2704792" y="1265478"/>
                    <a:pt x="2707513" y="1299496"/>
                  </a:cubicBezTo>
                  <a:cubicBezTo>
                    <a:pt x="2710234" y="1333514"/>
                    <a:pt x="2927949" y="1243707"/>
                    <a:pt x="2478913" y="1234182"/>
                  </a:cubicBezTo>
                  <a:cubicBezTo>
                    <a:pt x="2029877" y="1224657"/>
                    <a:pt x="13299" y="1242346"/>
                    <a:pt x="13299" y="1242346"/>
                  </a:cubicBezTo>
                  <a:cubicBezTo>
                    <a:pt x="-155429" y="1239625"/>
                    <a:pt x="1334553" y="1234183"/>
                    <a:pt x="1466542" y="1217854"/>
                  </a:cubicBezTo>
                  <a:cubicBezTo>
                    <a:pt x="1598531" y="1201526"/>
                    <a:pt x="805235" y="1172950"/>
                    <a:pt x="805235" y="1144375"/>
                  </a:cubicBezTo>
                  <a:cubicBezTo>
                    <a:pt x="805235" y="1115800"/>
                    <a:pt x="1480149" y="1089947"/>
                    <a:pt x="1466542" y="1046404"/>
                  </a:cubicBezTo>
                  <a:cubicBezTo>
                    <a:pt x="1452935" y="1002861"/>
                    <a:pt x="764414" y="926661"/>
                    <a:pt x="723592" y="8667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54996464-01ED-DFD1-4211-DD1F55292ADC}"/>
                </a:ext>
              </a:extLst>
            </p:cNvPr>
            <p:cNvSpPr/>
            <p:nvPr/>
          </p:nvSpPr>
          <p:spPr>
            <a:xfrm>
              <a:off x="3217378" y="4508099"/>
              <a:ext cx="922484" cy="2096975"/>
            </a:xfrm>
            <a:custGeom>
              <a:avLst/>
              <a:gdLst>
                <a:gd name="connsiteX0" fmla="*/ 121815 w 922484"/>
                <a:gd name="connsiteY0" fmla="*/ 6751 h 2096975"/>
                <a:gd name="connsiteX1" fmla="*/ 236115 w 922484"/>
                <a:gd name="connsiteY1" fmla="*/ 1468158 h 2096975"/>
                <a:gd name="connsiteX2" fmla="*/ 293265 w 922484"/>
                <a:gd name="connsiteY2" fmla="*/ 986465 h 2096975"/>
                <a:gd name="connsiteX3" fmla="*/ 407565 w 922484"/>
                <a:gd name="connsiteY3" fmla="*/ 1582458 h 2096975"/>
                <a:gd name="connsiteX4" fmla="*/ 464715 w 922484"/>
                <a:gd name="connsiteY4" fmla="*/ 1043615 h 2096975"/>
                <a:gd name="connsiteX5" fmla="*/ 579015 w 922484"/>
                <a:gd name="connsiteY5" fmla="*/ 1492651 h 2096975"/>
                <a:gd name="connsiteX6" fmla="*/ 472879 w 922484"/>
                <a:gd name="connsiteY6" fmla="*/ 1035451 h 2096975"/>
                <a:gd name="connsiteX7" fmla="*/ 921915 w 922484"/>
                <a:gd name="connsiteY7" fmla="*/ 2096808 h 2096975"/>
                <a:gd name="connsiteX8" fmla="*/ 562686 w 922484"/>
                <a:gd name="connsiteY8" fmla="*/ 1117094 h 2096975"/>
                <a:gd name="connsiteX9" fmla="*/ 383072 w 922484"/>
                <a:gd name="connsiteY9" fmla="*/ 1043615 h 2096975"/>
                <a:gd name="connsiteX10" fmla="*/ 407565 w 922484"/>
                <a:gd name="connsiteY10" fmla="*/ 1239558 h 2096975"/>
                <a:gd name="connsiteX11" fmla="*/ 178965 w 922484"/>
                <a:gd name="connsiteY11" fmla="*/ 643565 h 2096975"/>
                <a:gd name="connsiteX12" fmla="*/ 276936 w 922484"/>
                <a:gd name="connsiteY12" fmla="*/ 1108930 h 2096975"/>
                <a:gd name="connsiteX13" fmla="*/ 162636 w 922484"/>
                <a:gd name="connsiteY13" fmla="*/ 553758 h 2096975"/>
                <a:gd name="connsiteX14" fmla="*/ 497372 w 922484"/>
                <a:gd name="connsiteY14" fmla="*/ 921151 h 2096975"/>
                <a:gd name="connsiteX15" fmla="*/ 774958 w 922484"/>
                <a:gd name="connsiteY15" fmla="*/ 1133422 h 2096975"/>
                <a:gd name="connsiteX16" fmla="*/ 236115 w 922484"/>
                <a:gd name="connsiteY16" fmla="*/ 463951 h 2096975"/>
                <a:gd name="connsiteX17" fmla="*/ 252443 w 922484"/>
                <a:gd name="connsiteY17" fmla="*/ 1051780 h 2096975"/>
                <a:gd name="connsiteX18" fmla="*/ 203458 w 922484"/>
                <a:gd name="connsiteY18" fmla="*/ 684387 h 2096975"/>
                <a:gd name="connsiteX19" fmla="*/ 7515 w 922484"/>
                <a:gd name="connsiteY19" fmla="*/ 1484487 h 2096975"/>
                <a:gd name="connsiteX20" fmla="*/ 48336 w 922484"/>
                <a:gd name="connsiteY20" fmla="*/ 945644 h 2096975"/>
                <a:gd name="connsiteX21" fmla="*/ 121815 w 922484"/>
                <a:gd name="connsiteY21" fmla="*/ 6751 h 209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22484" h="2096975">
                  <a:moveTo>
                    <a:pt x="121815" y="6751"/>
                  </a:moveTo>
                  <a:cubicBezTo>
                    <a:pt x="153112" y="93837"/>
                    <a:pt x="207540" y="1304872"/>
                    <a:pt x="236115" y="1468158"/>
                  </a:cubicBezTo>
                  <a:cubicBezTo>
                    <a:pt x="264690" y="1631444"/>
                    <a:pt x="264690" y="967415"/>
                    <a:pt x="293265" y="986465"/>
                  </a:cubicBezTo>
                  <a:cubicBezTo>
                    <a:pt x="321840" y="1005515"/>
                    <a:pt x="378990" y="1572933"/>
                    <a:pt x="407565" y="1582458"/>
                  </a:cubicBezTo>
                  <a:cubicBezTo>
                    <a:pt x="436140" y="1591983"/>
                    <a:pt x="436140" y="1058583"/>
                    <a:pt x="464715" y="1043615"/>
                  </a:cubicBezTo>
                  <a:cubicBezTo>
                    <a:pt x="493290" y="1028647"/>
                    <a:pt x="577654" y="1494012"/>
                    <a:pt x="579015" y="1492651"/>
                  </a:cubicBezTo>
                  <a:cubicBezTo>
                    <a:pt x="580376" y="1491290"/>
                    <a:pt x="415729" y="934758"/>
                    <a:pt x="472879" y="1035451"/>
                  </a:cubicBezTo>
                  <a:cubicBezTo>
                    <a:pt x="530029" y="1136144"/>
                    <a:pt x="906947" y="2083201"/>
                    <a:pt x="921915" y="2096808"/>
                  </a:cubicBezTo>
                  <a:cubicBezTo>
                    <a:pt x="936883" y="2110415"/>
                    <a:pt x="652493" y="1292626"/>
                    <a:pt x="562686" y="1117094"/>
                  </a:cubicBezTo>
                  <a:cubicBezTo>
                    <a:pt x="472879" y="941562"/>
                    <a:pt x="408926" y="1023204"/>
                    <a:pt x="383072" y="1043615"/>
                  </a:cubicBezTo>
                  <a:cubicBezTo>
                    <a:pt x="357219" y="1064026"/>
                    <a:pt x="441583" y="1306233"/>
                    <a:pt x="407565" y="1239558"/>
                  </a:cubicBezTo>
                  <a:cubicBezTo>
                    <a:pt x="373547" y="1172883"/>
                    <a:pt x="200736" y="665336"/>
                    <a:pt x="178965" y="643565"/>
                  </a:cubicBezTo>
                  <a:cubicBezTo>
                    <a:pt x="157194" y="621794"/>
                    <a:pt x="279658" y="1123898"/>
                    <a:pt x="276936" y="1108930"/>
                  </a:cubicBezTo>
                  <a:cubicBezTo>
                    <a:pt x="274214" y="1093962"/>
                    <a:pt x="125897" y="585054"/>
                    <a:pt x="162636" y="553758"/>
                  </a:cubicBezTo>
                  <a:cubicBezTo>
                    <a:pt x="199375" y="522462"/>
                    <a:pt x="395318" y="824540"/>
                    <a:pt x="497372" y="921151"/>
                  </a:cubicBezTo>
                  <a:cubicBezTo>
                    <a:pt x="599426" y="1017762"/>
                    <a:pt x="818501" y="1209622"/>
                    <a:pt x="774958" y="1133422"/>
                  </a:cubicBezTo>
                  <a:cubicBezTo>
                    <a:pt x="731415" y="1057222"/>
                    <a:pt x="323201" y="477558"/>
                    <a:pt x="236115" y="463951"/>
                  </a:cubicBezTo>
                  <a:cubicBezTo>
                    <a:pt x="149029" y="450344"/>
                    <a:pt x="257886" y="1015041"/>
                    <a:pt x="252443" y="1051780"/>
                  </a:cubicBezTo>
                  <a:cubicBezTo>
                    <a:pt x="247000" y="1088519"/>
                    <a:pt x="244279" y="612269"/>
                    <a:pt x="203458" y="684387"/>
                  </a:cubicBezTo>
                  <a:cubicBezTo>
                    <a:pt x="162637" y="756505"/>
                    <a:pt x="33369" y="1440944"/>
                    <a:pt x="7515" y="1484487"/>
                  </a:cubicBezTo>
                  <a:cubicBezTo>
                    <a:pt x="-18339" y="1528030"/>
                    <a:pt x="29286" y="1191933"/>
                    <a:pt x="48336" y="945644"/>
                  </a:cubicBezTo>
                  <a:cubicBezTo>
                    <a:pt x="67386" y="699355"/>
                    <a:pt x="90518" y="-80335"/>
                    <a:pt x="121815" y="67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CCBDBCFE-1CF9-B365-AD54-28B4B09289AA}"/>
                </a:ext>
              </a:extLst>
            </p:cNvPr>
            <p:cNvSpPr/>
            <p:nvPr/>
          </p:nvSpPr>
          <p:spPr>
            <a:xfrm>
              <a:off x="1123513" y="3698369"/>
              <a:ext cx="2684047" cy="3061660"/>
            </a:xfrm>
            <a:custGeom>
              <a:avLst/>
              <a:gdLst>
                <a:gd name="connsiteX0" fmla="*/ 2134037 w 2684047"/>
                <a:gd name="connsiteY0" fmla="*/ 653195 h 3061660"/>
                <a:gd name="connsiteX1" fmla="*/ 2101380 w 2684047"/>
                <a:gd name="connsiteY1" fmla="*/ 1632910 h 3061660"/>
                <a:gd name="connsiteX2" fmla="*/ 2125873 w 2684047"/>
                <a:gd name="connsiteY2" fmla="*/ 1632910 h 3061660"/>
                <a:gd name="connsiteX3" fmla="*/ 1211473 w 2684047"/>
                <a:gd name="connsiteY3" fmla="*/ 2253395 h 3061660"/>
                <a:gd name="connsiteX4" fmla="*/ 1627851 w 2684047"/>
                <a:gd name="connsiteY4" fmla="*/ 2261560 h 3061660"/>
                <a:gd name="connsiteX5" fmla="*/ 231758 w 2684047"/>
                <a:gd name="connsiteY5" fmla="*/ 2384024 h 3061660"/>
                <a:gd name="connsiteX6" fmla="*/ 868573 w 2684047"/>
                <a:gd name="connsiteY6" fmla="*/ 2384024 h 3061660"/>
                <a:gd name="connsiteX7" fmla="*/ 3158 w 2684047"/>
                <a:gd name="connsiteY7" fmla="*/ 2457502 h 3061660"/>
                <a:gd name="connsiteX8" fmla="*/ 582823 w 2684047"/>
                <a:gd name="connsiteY8" fmla="*/ 2579967 h 3061660"/>
                <a:gd name="connsiteX9" fmla="*/ 737944 w 2684047"/>
                <a:gd name="connsiteY9" fmla="*/ 2857552 h 3061660"/>
                <a:gd name="connsiteX10" fmla="*/ 868573 w 2684047"/>
                <a:gd name="connsiteY10" fmla="*/ 3037167 h 3061660"/>
                <a:gd name="connsiteX11" fmla="*/ 909394 w 2684047"/>
                <a:gd name="connsiteY11" fmla="*/ 3045331 h 3061660"/>
                <a:gd name="connsiteX12" fmla="*/ 607316 w 2684047"/>
                <a:gd name="connsiteY12" fmla="*/ 3061660 h 3061660"/>
                <a:gd name="connsiteX13" fmla="*/ 2664716 w 2684047"/>
                <a:gd name="connsiteY13" fmla="*/ 3053495 h 3061660"/>
                <a:gd name="connsiteX14" fmla="*/ 1676837 w 2684047"/>
                <a:gd name="connsiteY14" fmla="*/ 2963688 h 3061660"/>
                <a:gd name="connsiteX15" fmla="*/ 2338144 w 2684047"/>
                <a:gd name="connsiteY15" fmla="*/ 2359531 h 3061660"/>
                <a:gd name="connsiteX16" fmla="*/ 2166694 w 2684047"/>
                <a:gd name="connsiteY16" fmla="*/ 2318710 h 3061660"/>
                <a:gd name="connsiteX17" fmla="*/ 2297323 w 2684047"/>
                <a:gd name="connsiteY17" fmla="*/ 8217 h 3061660"/>
                <a:gd name="connsiteX18" fmla="*/ 2183023 w 2684047"/>
                <a:gd name="connsiteY18" fmla="*/ 1518610 h 3061660"/>
                <a:gd name="connsiteX19" fmla="*/ 2134037 w 2684047"/>
                <a:gd name="connsiteY19" fmla="*/ 653195 h 306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84047" h="3061660">
                  <a:moveTo>
                    <a:pt x="2134037" y="653195"/>
                  </a:moveTo>
                  <a:cubicBezTo>
                    <a:pt x="2120430" y="672245"/>
                    <a:pt x="2102741" y="1469624"/>
                    <a:pt x="2101380" y="1632910"/>
                  </a:cubicBezTo>
                  <a:cubicBezTo>
                    <a:pt x="2100019" y="1796196"/>
                    <a:pt x="2274191" y="1529496"/>
                    <a:pt x="2125873" y="1632910"/>
                  </a:cubicBezTo>
                  <a:cubicBezTo>
                    <a:pt x="1977555" y="1736324"/>
                    <a:pt x="1294477" y="2148620"/>
                    <a:pt x="1211473" y="2253395"/>
                  </a:cubicBezTo>
                  <a:cubicBezTo>
                    <a:pt x="1128469" y="2358170"/>
                    <a:pt x="1791137" y="2239789"/>
                    <a:pt x="1627851" y="2261560"/>
                  </a:cubicBezTo>
                  <a:cubicBezTo>
                    <a:pt x="1464565" y="2283332"/>
                    <a:pt x="358304" y="2363613"/>
                    <a:pt x="231758" y="2384024"/>
                  </a:cubicBezTo>
                  <a:cubicBezTo>
                    <a:pt x="105212" y="2404435"/>
                    <a:pt x="906673" y="2371778"/>
                    <a:pt x="868573" y="2384024"/>
                  </a:cubicBezTo>
                  <a:cubicBezTo>
                    <a:pt x="830473" y="2396270"/>
                    <a:pt x="50783" y="2424845"/>
                    <a:pt x="3158" y="2457502"/>
                  </a:cubicBezTo>
                  <a:cubicBezTo>
                    <a:pt x="-44467" y="2490159"/>
                    <a:pt x="460359" y="2513292"/>
                    <a:pt x="582823" y="2579967"/>
                  </a:cubicBezTo>
                  <a:cubicBezTo>
                    <a:pt x="705287" y="2646642"/>
                    <a:pt x="690319" y="2781352"/>
                    <a:pt x="737944" y="2857552"/>
                  </a:cubicBezTo>
                  <a:cubicBezTo>
                    <a:pt x="785569" y="2933752"/>
                    <a:pt x="839998" y="3005870"/>
                    <a:pt x="868573" y="3037167"/>
                  </a:cubicBezTo>
                  <a:cubicBezTo>
                    <a:pt x="897148" y="3068464"/>
                    <a:pt x="952937" y="3041249"/>
                    <a:pt x="909394" y="3045331"/>
                  </a:cubicBezTo>
                  <a:cubicBezTo>
                    <a:pt x="865851" y="3049413"/>
                    <a:pt x="607316" y="3061660"/>
                    <a:pt x="607316" y="3061660"/>
                  </a:cubicBezTo>
                  <a:lnTo>
                    <a:pt x="2664716" y="3053495"/>
                  </a:lnTo>
                  <a:cubicBezTo>
                    <a:pt x="2842969" y="3037166"/>
                    <a:pt x="1731266" y="3079349"/>
                    <a:pt x="1676837" y="2963688"/>
                  </a:cubicBezTo>
                  <a:cubicBezTo>
                    <a:pt x="1622408" y="2848027"/>
                    <a:pt x="2256501" y="2467027"/>
                    <a:pt x="2338144" y="2359531"/>
                  </a:cubicBezTo>
                  <a:cubicBezTo>
                    <a:pt x="2419787" y="2252035"/>
                    <a:pt x="2173498" y="2710596"/>
                    <a:pt x="2166694" y="2318710"/>
                  </a:cubicBezTo>
                  <a:cubicBezTo>
                    <a:pt x="2159891" y="1926824"/>
                    <a:pt x="2294602" y="141567"/>
                    <a:pt x="2297323" y="8217"/>
                  </a:cubicBezTo>
                  <a:cubicBezTo>
                    <a:pt x="2300045" y="-125133"/>
                    <a:pt x="2212959" y="1407031"/>
                    <a:pt x="2183023" y="1518610"/>
                  </a:cubicBezTo>
                  <a:cubicBezTo>
                    <a:pt x="2153087" y="1630189"/>
                    <a:pt x="2147644" y="634145"/>
                    <a:pt x="2134037" y="6531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81942529-B328-4AA3-7169-F89697E42E1B}"/>
                </a:ext>
              </a:extLst>
            </p:cNvPr>
            <p:cNvSpPr/>
            <p:nvPr/>
          </p:nvSpPr>
          <p:spPr>
            <a:xfrm>
              <a:off x="2811767" y="4085166"/>
              <a:ext cx="448362" cy="1511795"/>
            </a:xfrm>
            <a:custGeom>
              <a:avLst/>
              <a:gdLst>
                <a:gd name="connsiteX0" fmla="*/ 13 w 448362"/>
                <a:gd name="connsiteY0" fmla="*/ 43350 h 1511795"/>
                <a:gd name="connsiteX1" fmla="*/ 379489 w 448362"/>
                <a:gd name="connsiteY1" fmla="*/ 322242 h 1511795"/>
                <a:gd name="connsiteX2" fmla="*/ 374917 w 448362"/>
                <a:gd name="connsiteY2" fmla="*/ 335958 h 1511795"/>
                <a:gd name="connsiteX3" fmla="*/ 429781 w 448362"/>
                <a:gd name="connsiteY3" fmla="*/ 537126 h 1511795"/>
                <a:gd name="connsiteX4" fmla="*/ 411493 w 448362"/>
                <a:gd name="connsiteY4" fmla="*/ 541698 h 1511795"/>
                <a:gd name="connsiteX5" fmla="*/ 365773 w 448362"/>
                <a:gd name="connsiteY5" fmla="*/ 742866 h 1511795"/>
                <a:gd name="connsiteX6" fmla="*/ 448069 w 448362"/>
                <a:gd name="connsiteY6" fmla="*/ 596562 h 1511795"/>
                <a:gd name="connsiteX7" fmla="*/ 393205 w 448362"/>
                <a:gd name="connsiteY7" fmla="*/ 962322 h 1511795"/>
                <a:gd name="connsiteX8" fmla="*/ 393205 w 448362"/>
                <a:gd name="connsiteY8" fmla="*/ 1076622 h 1511795"/>
                <a:gd name="connsiteX9" fmla="*/ 393205 w 448362"/>
                <a:gd name="connsiteY9" fmla="*/ 793158 h 1511795"/>
                <a:gd name="connsiteX10" fmla="*/ 297193 w 448362"/>
                <a:gd name="connsiteY10" fmla="*/ 1510962 h 1511795"/>
                <a:gd name="connsiteX11" fmla="*/ 374917 w 448362"/>
                <a:gd name="connsiteY11" fmla="*/ 925746 h 1511795"/>
                <a:gd name="connsiteX12" fmla="*/ 429781 w 448362"/>
                <a:gd name="connsiteY12" fmla="*/ 404538 h 1511795"/>
                <a:gd name="connsiteX13" fmla="*/ 425209 w 448362"/>
                <a:gd name="connsiteY13" fmla="*/ 505122 h 1511795"/>
                <a:gd name="connsiteX14" fmla="*/ 374917 w 448362"/>
                <a:gd name="connsiteY14" fmla="*/ 2202 h 1511795"/>
                <a:gd name="connsiteX15" fmla="*/ 425209 w 448362"/>
                <a:gd name="connsiteY15" fmla="*/ 317670 h 1511795"/>
                <a:gd name="connsiteX16" fmla="*/ 365773 w 448362"/>
                <a:gd name="connsiteY16" fmla="*/ 217086 h 1511795"/>
                <a:gd name="connsiteX17" fmla="*/ 13 w 448362"/>
                <a:gd name="connsiteY17" fmla="*/ 43350 h 151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8362" h="1511795">
                  <a:moveTo>
                    <a:pt x="13" y="43350"/>
                  </a:moveTo>
                  <a:cubicBezTo>
                    <a:pt x="2299" y="60876"/>
                    <a:pt x="317005" y="273474"/>
                    <a:pt x="379489" y="322242"/>
                  </a:cubicBezTo>
                  <a:cubicBezTo>
                    <a:pt x="441973" y="371010"/>
                    <a:pt x="366535" y="300144"/>
                    <a:pt x="374917" y="335958"/>
                  </a:cubicBezTo>
                  <a:cubicBezTo>
                    <a:pt x="383299" y="371772"/>
                    <a:pt x="423685" y="502836"/>
                    <a:pt x="429781" y="537126"/>
                  </a:cubicBezTo>
                  <a:cubicBezTo>
                    <a:pt x="435877" y="571416"/>
                    <a:pt x="422161" y="507408"/>
                    <a:pt x="411493" y="541698"/>
                  </a:cubicBezTo>
                  <a:cubicBezTo>
                    <a:pt x="400825" y="575988"/>
                    <a:pt x="359677" y="733722"/>
                    <a:pt x="365773" y="742866"/>
                  </a:cubicBezTo>
                  <a:cubicBezTo>
                    <a:pt x="371869" y="752010"/>
                    <a:pt x="443497" y="559986"/>
                    <a:pt x="448069" y="596562"/>
                  </a:cubicBezTo>
                  <a:cubicBezTo>
                    <a:pt x="452641" y="633138"/>
                    <a:pt x="402349" y="882312"/>
                    <a:pt x="393205" y="962322"/>
                  </a:cubicBezTo>
                  <a:cubicBezTo>
                    <a:pt x="384061" y="1042332"/>
                    <a:pt x="393205" y="1076622"/>
                    <a:pt x="393205" y="1076622"/>
                  </a:cubicBezTo>
                  <a:cubicBezTo>
                    <a:pt x="393205" y="1048428"/>
                    <a:pt x="409207" y="720768"/>
                    <a:pt x="393205" y="793158"/>
                  </a:cubicBezTo>
                  <a:cubicBezTo>
                    <a:pt x="377203" y="865548"/>
                    <a:pt x="300241" y="1488864"/>
                    <a:pt x="297193" y="1510962"/>
                  </a:cubicBezTo>
                  <a:cubicBezTo>
                    <a:pt x="294145" y="1533060"/>
                    <a:pt x="352819" y="1110150"/>
                    <a:pt x="374917" y="925746"/>
                  </a:cubicBezTo>
                  <a:cubicBezTo>
                    <a:pt x="397015" y="741342"/>
                    <a:pt x="421399" y="474642"/>
                    <a:pt x="429781" y="404538"/>
                  </a:cubicBezTo>
                  <a:cubicBezTo>
                    <a:pt x="438163" y="334434"/>
                    <a:pt x="434353" y="572178"/>
                    <a:pt x="425209" y="505122"/>
                  </a:cubicBezTo>
                  <a:cubicBezTo>
                    <a:pt x="416065" y="438066"/>
                    <a:pt x="374917" y="33444"/>
                    <a:pt x="374917" y="2202"/>
                  </a:cubicBezTo>
                  <a:cubicBezTo>
                    <a:pt x="374917" y="-29040"/>
                    <a:pt x="426733" y="281856"/>
                    <a:pt x="425209" y="317670"/>
                  </a:cubicBezTo>
                  <a:cubicBezTo>
                    <a:pt x="423685" y="353484"/>
                    <a:pt x="437401" y="262806"/>
                    <a:pt x="365773" y="217086"/>
                  </a:cubicBezTo>
                  <a:cubicBezTo>
                    <a:pt x="294145" y="171366"/>
                    <a:pt x="-2273" y="25824"/>
                    <a:pt x="13" y="433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CEDFADA2-E9B0-C16B-FA25-78724A8CDD53}"/>
                </a:ext>
              </a:extLst>
            </p:cNvPr>
            <p:cNvSpPr/>
            <p:nvPr/>
          </p:nvSpPr>
          <p:spPr>
            <a:xfrm>
              <a:off x="2698909" y="4098252"/>
              <a:ext cx="606283" cy="917232"/>
            </a:xfrm>
            <a:custGeom>
              <a:avLst/>
              <a:gdLst>
                <a:gd name="connsiteX0" fmla="*/ 35147 w 606283"/>
                <a:gd name="connsiteY0" fmla="*/ 16548 h 917232"/>
                <a:gd name="connsiteX1" fmla="*/ 90011 w 606283"/>
                <a:gd name="connsiteY1" fmla="*/ 75984 h 917232"/>
                <a:gd name="connsiteX2" fmla="*/ 597503 w 606283"/>
                <a:gd name="connsiteY2" fmla="*/ 437172 h 917232"/>
                <a:gd name="connsiteX3" fmla="*/ 414623 w 606283"/>
                <a:gd name="connsiteY3" fmla="*/ 332016 h 917232"/>
                <a:gd name="connsiteX4" fmla="*/ 451199 w 606283"/>
                <a:gd name="connsiteY4" fmla="*/ 514896 h 917232"/>
                <a:gd name="connsiteX5" fmla="*/ 478631 w 606283"/>
                <a:gd name="connsiteY5" fmla="*/ 716064 h 917232"/>
                <a:gd name="connsiteX6" fmla="*/ 487775 w 606283"/>
                <a:gd name="connsiteY6" fmla="*/ 592620 h 917232"/>
                <a:gd name="connsiteX7" fmla="*/ 400907 w 606283"/>
                <a:gd name="connsiteY7" fmla="*/ 917232 h 917232"/>
                <a:gd name="connsiteX8" fmla="*/ 478631 w 606283"/>
                <a:gd name="connsiteY8" fmla="*/ 592620 h 917232"/>
                <a:gd name="connsiteX9" fmla="*/ 560927 w 606283"/>
                <a:gd name="connsiteY9" fmla="*/ 190284 h 917232"/>
                <a:gd name="connsiteX10" fmla="*/ 528923 w 606283"/>
                <a:gd name="connsiteY10" fmla="*/ 542328 h 917232"/>
                <a:gd name="connsiteX11" fmla="*/ 469487 w 606283"/>
                <a:gd name="connsiteY11" fmla="*/ 396024 h 917232"/>
                <a:gd name="connsiteX12" fmla="*/ 277463 w 606283"/>
                <a:gd name="connsiteY12" fmla="*/ 254292 h 917232"/>
                <a:gd name="connsiteX13" fmla="*/ 469487 w 606283"/>
                <a:gd name="connsiteY13" fmla="*/ 295440 h 917232"/>
                <a:gd name="connsiteX14" fmla="*/ 35147 w 606283"/>
                <a:gd name="connsiteY14" fmla="*/ 16548 h 91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283" h="917232">
                  <a:moveTo>
                    <a:pt x="35147" y="16548"/>
                  </a:moveTo>
                  <a:cubicBezTo>
                    <a:pt x="-28099" y="-20028"/>
                    <a:pt x="-3715" y="5880"/>
                    <a:pt x="90011" y="75984"/>
                  </a:cubicBezTo>
                  <a:cubicBezTo>
                    <a:pt x="183737" y="146088"/>
                    <a:pt x="543401" y="394500"/>
                    <a:pt x="597503" y="437172"/>
                  </a:cubicBezTo>
                  <a:cubicBezTo>
                    <a:pt x="651605" y="479844"/>
                    <a:pt x="439007" y="319062"/>
                    <a:pt x="414623" y="332016"/>
                  </a:cubicBezTo>
                  <a:cubicBezTo>
                    <a:pt x="390239" y="344970"/>
                    <a:pt x="440531" y="450888"/>
                    <a:pt x="451199" y="514896"/>
                  </a:cubicBezTo>
                  <a:cubicBezTo>
                    <a:pt x="461867" y="578904"/>
                    <a:pt x="472535" y="703110"/>
                    <a:pt x="478631" y="716064"/>
                  </a:cubicBezTo>
                  <a:cubicBezTo>
                    <a:pt x="484727" y="729018"/>
                    <a:pt x="500729" y="559092"/>
                    <a:pt x="487775" y="592620"/>
                  </a:cubicBezTo>
                  <a:cubicBezTo>
                    <a:pt x="474821" y="626148"/>
                    <a:pt x="402431" y="917232"/>
                    <a:pt x="400907" y="917232"/>
                  </a:cubicBezTo>
                  <a:cubicBezTo>
                    <a:pt x="399383" y="917232"/>
                    <a:pt x="451961" y="713778"/>
                    <a:pt x="478631" y="592620"/>
                  </a:cubicBezTo>
                  <a:cubicBezTo>
                    <a:pt x="505301" y="471462"/>
                    <a:pt x="552545" y="198666"/>
                    <a:pt x="560927" y="190284"/>
                  </a:cubicBezTo>
                  <a:cubicBezTo>
                    <a:pt x="569309" y="181902"/>
                    <a:pt x="544163" y="508038"/>
                    <a:pt x="528923" y="542328"/>
                  </a:cubicBezTo>
                  <a:cubicBezTo>
                    <a:pt x="513683" y="576618"/>
                    <a:pt x="511397" y="444030"/>
                    <a:pt x="469487" y="396024"/>
                  </a:cubicBezTo>
                  <a:cubicBezTo>
                    <a:pt x="427577" y="348018"/>
                    <a:pt x="277463" y="271056"/>
                    <a:pt x="277463" y="254292"/>
                  </a:cubicBezTo>
                  <a:cubicBezTo>
                    <a:pt x="277463" y="237528"/>
                    <a:pt x="506063" y="333540"/>
                    <a:pt x="469487" y="295440"/>
                  </a:cubicBezTo>
                  <a:cubicBezTo>
                    <a:pt x="432911" y="257340"/>
                    <a:pt x="98393" y="53124"/>
                    <a:pt x="35147" y="165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EA6F7E92-DF1C-7AC2-CAFD-E3FEC0C23DA1}"/>
                </a:ext>
              </a:extLst>
            </p:cNvPr>
            <p:cNvSpPr/>
            <p:nvPr/>
          </p:nvSpPr>
          <p:spPr>
            <a:xfrm>
              <a:off x="2201011" y="4108424"/>
              <a:ext cx="1172143" cy="1633535"/>
            </a:xfrm>
            <a:custGeom>
              <a:avLst/>
              <a:gdLst>
                <a:gd name="connsiteX0" fmla="*/ 848513 w 1172143"/>
                <a:gd name="connsiteY0" fmla="*/ 1804 h 1633535"/>
                <a:gd name="connsiteX1" fmla="*/ 926237 w 1172143"/>
                <a:gd name="connsiteY1" fmla="*/ 788188 h 1633535"/>
                <a:gd name="connsiteX2" fmla="*/ 917093 w 1172143"/>
                <a:gd name="connsiteY2" fmla="*/ 605308 h 1633535"/>
                <a:gd name="connsiteX3" fmla="*/ 935381 w 1172143"/>
                <a:gd name="connsiteY3" fmla="*/ 861340 h 1633535"/>
                <a:gd name="connsiteX4" fmla="*/ 967385 w 1172143"/>
                <a:gd name="connsiteY4" fmla="*/ 897916 h 1633535"/>
                <a:gd name="connsiteX5" fmla="*/ 702209 w 1172143"/>
                <a:gd name="connsiteY5" fmla="*/ 1094512 h 1633535"/>
                <a:gd name="connsiteX6" fmla="*/ 798221 w 1172143"/>
                <a:gd name="connsiteY6" fmla="*/ 1076224 h 1633535"/>
                <a:gd name="connsiteX7" fmla="*/ 331877 w 1172143"/>
                <a:gd name="connsiteY7" fmla="*/ 1304824 h 1633535"/>
                <a:gd name="connsiteX8" fmla="*/ 633629 w 1172143"/>
                <a:gd name="connsiteY8" fmla="*/ 1240816 h 1633535"/>
                <a:gd name="connsiteX9" fmla="*/ 7265 w 1172143"/>
                <a:gd name="connsiteY9" fmla="*/ 1624864 h 1633535"/>
                <a:gd name="connsiteX10" fmla="*/ 1131977 w 1172143"/>
                <a:gd name="connsiteY10" fmla="*/ 806476 h 1633535"/>
                <a:gd name="connsiteX11" fmla="*/ 930809 w 1172143"/>
                <a:gd name="connsiteY11" fmla="*/ 875056 h 1633535"/>
                <a:gd name="connsiteX12" fmla="*/ 1022249 w 1172143"/>
                <a:gd name="connsiteY12" fmla="*/ 440716 h 1633535"/>
                <a:gd name="connsiteX13" fmla="*/ 926237 w 1172143"/>
                <a:gd name="connsiteY13" fmla="*/ 678460 h 1633535"/>
                <a:gd name="connsiteX14" fmla="*/ 944525 w 1172143"/>
                <a:gd name="connsiteY14" fmla="*/ 152680 h 1633535"/>
                <a:gd name="connsiteX15" fmla="*/ 1013105 w 1172143"/>
                <a:gd name="connsiteY15" fmla="*/ 559588 h 1633535"/>
                <a:gd name="connsiteX16" fmla="*/ 848513 w 1172143"/>
                <a:gd name="connsiteY16" fmla="*/ 1804 h 163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72143" h="1633535">
                  <a:moveTo>
                    <a:pt x="848513" y="1804"/>
                  </a:moveTo>
                  <a:cubicBezTo>
                    <a:pt x="834035" y="39904"/>
                    <a:pt x="914807" y="687604"/>
                    <a:pt x="926237" y="788188"/>
                  </a:cubicBezTo>
                  <a:cubicBezTo>
                    <a:pt x="937667" y="888772"/>
                    <a:pt x="915569" y="593116"/>
                    <a:pt x="917093" y="605308"/>
                  </a:cubicBezTo>
                  <a:cubicBezTo>
                    <a:pt x="918617" y="617500"/>
                    <a:pt x="926999" y="812572"/>
                    <a:pt x="935381" y="861340"/>
                  </a:cubicBezTo>
                  <a:cubicBezTo>
                    <a:pt x="943763" y="910108"/>
                    <a:pt x="1006247" y="859054"/>
                    <a:pt x="967385" y="897916"/>
                  </a:cubicBezTo>
                  <a:cubicBezTo>
                    <a:pt x="928523" y="936778"/>
                    <a:pt x="730403" y="1064794"/>
                    <a:pt x="702209" y="1094512"/>
                  </a:cubicBezTo>
                  <a:cubicBezTo>
                    <a:pt x="674015" y="1124230"/>
                    <a:pt x="859943" y="1041172"/>
                    <a:pt x="798221" y="1076224"/>
                  </a:cubicBezTo>
                  <a:cubicBezTo>
                    <a:pt x="736499" y="1111276"/>
                    <a:pt x="359309" y="1277392"/>
                    <a:pt x="331877" y="1304824"/>
                  </a:cubicBezTo>
                  <a:cubicBezTo>
                    <a:pt x="304445" y="1332256"/>
                    <a:pt x="687731" y="1187476"/>
                    <a:pt x="633629" y="1240816"/>
                  </a:cubicBezTo>
                  <a:cubicBezTo>
                    <a:pt x="579527" y="1294156"/>
                    <a:pt x="-75793" y="1697254"/>
                    <a:pt x="7265" y="1624864"/>
                  </a:cubicBezTo>
                  <a:cubicBezTo>
                    <a:pt x="90323" y="1552474"/>
                    <a:pt x="978053" y="931444"/>
                    <a:pt x="1131977" y="806476"/>
                  </a:cubicBezTo>
                  <a:cubicBezTo>
                    <a:pt x="1285901" y="681508"/>
                    <a:pt x="949097" y="936016"/>
                    <a:pt x="930809" y="875056"/>
                  </a:cubicBezTo>
                  <a:cubicBezTo>
                    <a:pt x="912521" y="814096"/>
                    <a:pt x="1023011" y="473482"/>
                    <a:pt x="1022249" y="440716"/>
                  </a:cubicBezTo>
                  <a:cubicBezTo>
                    <a:pt x="1021487" y="407950"/>
                    <a:pt x="939191" y="726466"/>
                    <a:pt x="926237" y="678460"/>
                  </a:cubicBezTo>
                  <a:cubicBezTo>
                    <a:pt x="913283" y="630454"/>
                    <a:pt x="930047" y="172492"/>
                    <a:pt x="944525" y="152680"/>
                  </a:cubicBezTo>
                  <a:cubicBezTo>
                    <a:pt x="959003" y="132868"/>
                    <a:pt x="1026059" y="577876"/>
                    <a:pt x="1013105" y="559588"/>
                  </a:cubicBezTo>
                  <a:cubicBezTo>
                    <a:pt x="1000151" y="541300"/>
                    <a:pt x="862991" y="-36296"/>
                    <a:pt x="848513" y="18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7D828B02-AEA4-8365-8BC1-E2490AF6016A}"/>
                </a:ext>
              </a:extLst>
            </p:cNvPr>
            <p:cNvSpPr/>
            <p:nvPr/>
          </p:nvSpPr>
          <p:spPr>
            <a:xfrm>
              <a:off x="2761201" y="4206240"/>
              <a:ext cx="457832" cy="807908"/>
            </a:xfrm>
            <a:custGeom>
              <a:avLst/>
              <a:gdLst>
                <a:gd name="connsiteX0" fmla="*/ 287 w 457832"/>
                <a:gd name="connsiteY0" fmla="*/ 0 h 807908"/>
                <a:gd name="connsiteX1" fmla="*/ 452915 w 457832"/>
                <a:gd name="connsiteY1" fmla="*/ 320040 h 807908"/>
                <a:gd name="connsiteX2" fmla="*/ 247175 w 457832"/>
                <a:gd name="connsiteY2" fmla="*/ 233172 h 807908"/>
                <a:gd name="connsiteX3" fmla="*/ 352331 w 457832"/>
                <a:gd name="connsiteY3" fmla="*/ 434340 h 807908"/>
                <a:gd name="connsiteX4" fmla="*/ 306611 w 457832"/>
                <a:gd name="connsiteY4" fmla="*/ 804672 h 807908"/>
                <a:gd name="connsiteX5" fmla="*/ 279179 w 457832"/>
                <a:gd name="connsiteY5" fmla="*/ 621792 h 807908"/>
                <a:gd name="connsiteX6" fmla="*/ 196883 w 457832"/>
                <a:gd name="connsiteY6" fmla="*/ 749808 h 807908"/>
                <a:gd name="connsiteX7" fmla="*/ 196883 w 457832"/>
                <a:gd name="connsiteY7" fmla="*/ 585216 h 807908"/>
                <a:gd name="connsiteX8" fmla="*/ 142019 w 457832"/>
                <a:gd name="connsiteY8" fmla="*/ 260604 h 807908"/>
                <a:gd name="connsiteX9" fmla="*/ 247175 w 457832"/>
                <a:gd name="connsiteY9" fmla="*/ 484632 h 807908"/>
                <a:gd name="connsiteX10" fmla="*/ 73439 w 457832"/>
                <a:gd name="connsiteY10" fmla="*/ 22860 h 807908"/>
                <a:gd name="connsiteX11" fmla="*/ 379763 w 457832"/>
                <a:gd name="connsiteY11" fmla="*/ 320040 h 807908"/>
                <a:gd name="connsiteX12" fmla="*/ 287 w 457832"/>
                <a:gd name="connsiteY12" fmla="*/ 0 h 807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832" h="807908">
                  <a:moveTo>
                    <a:pt x="287" y="0"/>
                  </a:moveTo>
                  <a:cubicBezTo>
                    <a:pt x="12479" y="0"/>
                    <a:pt x="411767" y="281178"/>
                    <a:pt x="452915" y="320040"/>
                  </a:cubicBezTo>
                  <a:cubicBezTo>
                    <a:pt x="494063" y="358902"/>
                    <a:pt x="263939" y="214122"/>
                    <a:pt x="247175" y="233172"/>
                  </a:cubicBezTo>
                  <a:cubicBezTo>
                    <a:pt x="230411" y="252222"/>
                    <a:pt x="342425" y="339090"/>
                    <a:pt x="352331" y="434340"/>
                  </a:cubicBezTo>
                  <a:cubicBezTo>
                    <a:pt x="362237" y="529590"/>
                    <a:pt x="318803" y="773430"/>
                    <a:pt x="306611" y="804672"/>
                  </a:cubicBezTo>
                  <a:cubicBezTo>
                    <a:pt x="294419" y="835914"/>
                    <a:pt x="297467" y="630936"/>
                    <a:pt x="279179" y="621792"/>
                  </a:cubicBezTo>
                  <a:cubicBezTo>
                    <a:pt x="260891" y="612648"/>
                    <a:pt x="210599" y="755904"/>
                    <a:pt x="196883" y="749808"/>
                  </a:cubicBezTo>
                  <a:cubicBezTo>
                    <a:pt x="183167" y="743712"/>
                    <a:pt x="206027" y="666750"/>
                    <a:pt x="196883" y="585216"/>
                  </a:cubicBezTo>
                  <a:cubicBezTo>
                    <a:pt x="187739" y="503682"/>
                    <a:pt x="133637" y="277368"/>
                    <a:pt x="142019" y="260604"/>
                  </a:cubicBezTo>
                  <a:cubicBezTo>
                    <a:pt x="150401" y="243840"/>
                    <a:pt x="258605" y="524256"/>
                    <a:pt x="247175" y="484632"/>
                  </a:cubicBezTo>
                  <a:cubicBezTo>
                    <a:pt x="235745" y="445008"/>
                    <a:pt x="51341" y="50292"/>
                    <a:pt x="73439" y="22860"/>
                  </a:cubicBezTo>
                  <a:cubicBezTo>
                    <a:pt x="95537" y="-4572"/>
                    <a:pt x="391193" y="325374"/>
                    <a:pt x="379763" y="320040"/>
                  </a:cubicBezTo>
                  <a:cubicBezTo>
                    <a:pt x="368333" y="314706"/>
                    <a:pt x="-11905" y="0"/>
                    <a:pt x="28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F2E58A34-087A-0CC6-4553-6B4940F097E9}"/>
                </a:ext>
              </a:extLst>
            </p:cNvPr>
            <p:cNvSpPr/>
            <p:nvPr/>
          </p:nvSpPr>
          <p:spPr>
            <a:xfrm>
              <a:off x="2767695" y="4420037"/>
              <a:ext cx="690310" cy="927822"/>
            </a:xfrm>
            <a:custGeom>
              <a:avLst/>
              <a:gdLst>
                <a:gd name="connsiteX0" fmla="*/ 688737 w 690310"/>
                <a:gd name="connsiteY0" fmla="*/ 5659 h 927822"/>
                <a:gd name="connsiteX1" fmla="*/ 16653 w 690310"/>
                <a:gd name="connsiteY1" fmla="*/ 833191 h 927822"/>
                <a:gd name="connsiteX2" fmla="*/ 190389 w 690310"/>
                <a:gd name="connsiteY2" fmla="*/ 641167 h 927822"/>
                <a:gd name="connsiteX3" fmla="*/ 30369 w 690310"/>
                <a:gd name="connsiteY3" fmla="*/ 920059 h 927822"/>
                <a:gd name="connsiteX4" fmla="*/ 601869 w 690310"/>
                <a:gd name="connsiteY4" fmla="*/ 270835 h 927822"/>
                <a:gd name="connsiteX5" fmla="*/ 322977 w 690310"/>
                <a:gd name="connsiteY5" fmla="*/ 485719 h 927822"/>
                <a:gd name="connsiteX6" fmla="*/ 432705 w 690310"/>
                <a:gd name="connsiteY6" fmla="*/ 74239 h 927822"/>
                <a:gd name="connsiteX7" fmla="*/ 208677 w 690310"/>
                <a:gd name="connsiteY7" fmla="*/ 449143 h 927822"/>
                <a:gd name="connsiteX8" fmla="*/ 688737 w 690310"/>
                <a:gd name="connsiteY8" fmla="*/ 5659 h 927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310" h="927822">
                  <a:moveTo>
                    <a:pt x="688737" y="5659"/>
                  </a:moveTo>
                  <a:cubicBezTo>
                    <a:pt x="656733" y="69667"/>
                    <a:pt x="99711" y="727273"/>
                    <a:pt x="16653" y="833191"/>
                  </a:cubicBezTo>
                  <a:cubicBezTo>
                    <a:pt x="-66405" y="939109"/>
                    <a:pt x="188103" y="626689"/>
                    <a:pt x="190389" y="641167"/>
                  </a:cubicBezTo>
                  <a:cubicBezTo>
                    <a:pt x="192675" y="655645"/>
                    <a:pt x="-38211" y="981781"/>
                    <a:pt x="30369" y="920059"/>
                  </a:cubicBezTo>
                  <a:cubicBezTo>
                    <a:pt x="98949" y="858337"/>
                    <a:pt x="553101" y="343225"/>
                    <a:pt x="601869" y="270835"/>
                  </a:cubicBezTo>
                  <a:cubicBezTo>
                    <a:pt x="650637" y="198445"/>
                    <a:pt x="351171" y="518485"/>
                    <a:pt x="322977" y="485719"/>
                  </a:cubicBezTo>
                  <a:cubicBezTo>
                    <a:pt x="294783" y="452953"/>
                    <a:pt x="451755" y="80335"/>
                    <a:pt x="432705" y="74239"/>
                  </a:cubicBezTo>
                  <a:cubicBezTo>
                    <a:pt x="413655" y="68143"/>
                    <a:pt x="162957" y="456763"/>
                    <a:pt x="208677" y="449143"/>
                  </a:cubicBezTo>
                  <a:cubicBezTo>
                    <a:pt x="254397" y="441523"/>
                    <a:pt x="720741" y="-58349"/>
                    <a:pt x="688737" y="56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B9AAA2B7-B58C-8724-5D35-01C34F98270C}"/>
                </a:ext>
              </a:extLst>
            </p:cNvPr>
            <p:cNvSpPr/>
            <p:nvPr/>
          </p:nvSpPr>
          <p:spPr>
            <a:xfrm>
              <a:off x="1458468" y="4693004"/>
              <a:ext cx="2085357" cy="985420"/>
            </a:xfrm>
            <a:custGeom>
              <a:avLst/>
              <a:gdLst>
                <a:gd name="connsiteX0" fmla="*/ 2071116 w 2085357"/>
                <a:gd name="connsiteY0" fmla="*/ 11584 h 985420"/>
                <a:gd name="connsiteX1" fmla="*/ 950976 w 2085357"/>
                <a:gd name="connsiteY1" fmla="*/ 692812 h 985420"/>
                <a:gd name="connsiteX2" fmla="*/ 1417320 w 2085357"/>
                <a:gd name="connsiteY2" fmla="*/ 541936 h 985420"/>
                <a:gd name="connsiteX3" fmla="*/ 681228 w 2085357"/>
                <a:gd name="connsiteY3" fmla="*/ 765964 h 985420"/>
                <a:gd name="connsiteX4" fmla="*/ 928116 w 2085357"/>
                <a:gd name="connsiteY4" fmla="*/ 711100 h 985420"/>
                <a:gd name="connsiteX5" fmla="*/ 621792 w 2085357"/>
                <a:gd name="connsiteY5" fmla="*/ 861976 h 985420"/>
                <a:gd name="connsiteX6" fmla="*/ 836676 w 2085357"/>
                <a:gd name="connsiteY6" fmla="*/ 816256 h 985420"/>
                <a:gd name="connsiteX7" fmla="*/ 0 w 2085357"/>
                <a:gd name="connsiteY7" fmla="*/ 985420 h 985420"/>
                <a:gd name="connsiteX8" fmla="*/ 928116 w 2085357"/>
                <a:gd name="connsiteY8" fmla="*/ 756820 h 985420"/>
                <a:gd name="connsiteX9" fmla="*/ 1010412 w 2085357"/>
                <a:gd name="connsiteY9" fmla="*/ 706528 h 985420"/>
                <a:gd name="connsiteX10" fmla="*/ 1609344 w 2085357"/>
                <a:gd name="connsiteY10" fmla="*/ 404776 h 985420"/>
                <a:gd name="connsiteX11" fmla="*/ 1403604 w 2085357"/>
                <a:gd name="connsiteY11" fmla="*/ 482500 h 985420"/>
                <a:gd name="connsiteX12" fmla="*/ 1760220 w 2085357"/>
                <a:gd name="connsiteY12" fmla="*/ 29872 h 985420"/>
                <a:gd name="connsiteX13" fmla="*/ 1595628 w 2085357"/>
                <a:gd name="connsiteY13" fmla="*/ 244756 h 985420"/>
                <a:gd name="connsiteX14" fmla="*/ 2071116 w 2085357"/>
                <a:gd name="connsiteY14" fmla="*/ 11584 h 98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85357" h="985420">
                  <a:moveTo>
                    <a:pt x="2071116" y="11584"/>
                  </a:moveTo>
                  <a:cubicBezTo>
                    <a:pt x="1963674" y="86260"/>
                    <a:pt x="1059942" y="604420"/>
                    <a:pt x="950976" y="692812"/>
                  </a:cubicBezTo>
                  <a:cubicBezTo>
                    <a:pt x="842010" y="781204"/>
                    <a:pt x="1462278" y="529744"/>
                    <a:pt x="1417320" y="541936"/>
                  </a:cubicBezTo>
                  <a:cubicBezTo>
                    <a:pt x="1372362" y="554128"/>
                    <a:pt x="762762" y="737770"/>
                    <a:pt x="681228" y="765964"/>
                  </a:cubicBezTo>
                  <a:cubicBezTo>
                    <a:pt x="599694" y="794158"/>
                    <a:pt x="938022" y="695098"/>
                    <a:pt x="928116" y="711100"/>
                  </a:cubicBezTo>
                  <a:cubicBezTo>
                    <a:pt x="918210" y="727102"/>
                    <a:pt x="637032" y="844450"/>
                    <a:pt x="621792" y="861976"/>
                  </a:cubicBezTo>
                  <a:cubicBezTo>
                    <a:pt x="606552" y="879502"/>
                    <a:pt x="836676" y="816256"/>
                    <a:pt x="836676" y="816256"/>
                  </a:cubicBezTo>
                  <a:lnTo>
                    <a:pt x="0" y="985420"/>
                  </a:lnTo>
                  <a:cubicBezTo>
                    <a:pt x="15240" y="975514"/>
                    <a:pt x="759714" y="803302"/>
                    <a:pt x="928116" y="756820"/>
                  </a:cubicBezTo>
                  <a:cubicBezTo>
                    <a:pt x="1096518" y="710338"/>
                    <a:pt x="896874" y="765202"/>
                    <a:pt x="1010412" y="706528"/>
                  </a:cubicBezTo>
                  <a:cubicBezTo>
                    <a:pt x="1123950" y="647854"/>
                    <a:pt x="1543812" y="442114"/>
                    <a:pt x="1609344" y="404776"/>
                  </a:cubicBezTo>
                  <a:cubicBezTo>
                    <a:pt x="1674876" y="367438"/>
                    <a:pt x="1378458" y="544984"/>
                    <a:pt x="1403604" y="482500"/>
                  </a:cubicBezTo>
                  <a:cubicBezTo>
                    <a:pt x="1428750" y="420016"/>
                    <a:pt x="1728216" y="69496"/>
                    <a:pt x="1760220" y="29872"/>
                  </a:cubicBezTo>
                  <a:cubicBezTo>
                    <a:pt x="1792224" y="-9752"/>
                    <a:pt x="1546860" y="241708"/>
                    <a:pt x="1595628" y="244756"/>
                  </a:cubicBezTo>
                  <a:cubicBezTo>
                    <a:pt x="1644396" y="247804"/>
                    <a:pt x="2178558" y="-63092"/>
                    <a:pt x="2071116" y="11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184D3F28-F31D-D25A-04B6-D17988DF27CA}"/>
                </a:ext>
              </a:extLst>
            </p:cNvPr>
            <p:cNvSpPr/>
            <p:nvPr/>
          </p:nvSpPr>
          <p:spPr>
            <a:xfrm>
              <a:off x="1638274" y="4767234"/>
              <a:ext cx="1834630" cy="949012"/>
            </a:xfrm>
            <a:custGeom>
              <a:avLst/>
              <a:gdLst>
                <a:gd name="connsiteX0" fmla="*/ 1831874 w 1834630"/>
                <a:gd name="connsiteY0" fmla="*/ 5934 h 949012"/>
                <a:gd name="connsiteX1" fmla="*/ 999770 w 1834630"/>
                <a:gd name="connsiteY1" fmla="*/ 728310 h 949012"/>
                <a:gd name="connsiteX2" fmla="*/ 1232942 w 1834630"/>
                <a:gd name="connsiteY2" fmla="*/ 609438 h 949012"/>
                <a:gd name="connsiteX3" fmla="*/ 1027202 w 1834630"/>
                <a:gd name="connsiteY3" fmla="*/ 751170 h 949012"/>
                <a:gd name="connsiteX4" fmla="*/ 323114 w 1834630"/>
                <a:gd name="connsiteY4" fmla="*/ 888330 h 949012"/>
                <a:gd name="connsiteX5" fmla="*/ 666014 w 1834630"/>
                <a:gd name="connsiteY5" fmla="*/ 796890 h 949012"/>
                <a:gd name="connsiteX6" fmla="*/ 7646 w 1834630"/>
                <a:gd name="connsiteY6" fmla="*/ 947766 h 949012"/>
                <a:gd name="connsiteX7" fmla="*/ 1191794 w 1834630"/>
                <a:gd name="connsiteY7" fmla="*/ 696306 h 949012"/>
                <a:gd name="connsiteX8" fmla="*/ 935762 w 1834630"/>
                <a:gd name="connsiteY8" fmla="*/ 778602 h 949012"/>
                <a:gd name="connsiteX9" fmla="*/ 1690142 w 1834630"/>
                <a:gd name="connsiteY9" fmla="*/ 682590 h 949012"/>
                <a:gd name="connsiteX10" fmla="*/ 1310666 w 1834630"/>
                <a:gd name="connsiteY10" fmla="*/ 746598 h 949012"/>
                <a:gd name="connsiteX11" fmla="*/ 1447826 w 1834630"/>
                <a:gd name="connsiteY11" fmla="*/ 691734 h 949012"/>
                <a:gd name="connsiteX12" fmla="*/ 1566698 w 1834630"/>
                <a:gd name="connsiteY12" fmla="*/ 303114 h 949012"/>
                <a:gd name="connsiteX13" fmla="*/ 1388390 w 1834630"/>
                <a:gd name="connsiteY13" fmla="*/ 646014 h 949012"/>
                <a:gd name="connsiteX14" fmla="*/ 1031774 w 1834630"/>
                <a:gd name="connsiteY14" fmla="*/ 714594 h 949012"/>
                <a:gd name="connsiteX15" fmla="*/ 1507262 w 1834630"/>
                <a:gd name="connsiteY15" fmla="*/ 316830 h 949012"/>
                <a:gd name="connsiteX16" fmla="*/ 1274090 w 1834630"/>
                <a:gd name="connsiteY16" fmla="*/ 403698 h 949012"/>
                <a:gd name="connsiteX17" fmla="*/ 1566698 w 1834630"/>
                <a:gd name="connsiteY17" fmla="*/ 156810 h 949012"/>
                <a:gd name="connsiteX18" fmla="*/ 1278662 w 1834630"/>
                <a:gd name="connsiteY18" fmla="*/ 371694 h 949012"/>
                <a:gd name="connsiteX19" fmla="*/ 1831874 w 1834630"/>
                <a:gd name="connsiteY19" fmla="*/ 5934 h 949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4630" h="949012">
                  <a:moveTo>
                    <a:pt x="1831874" y="5934"/>
                  </a:moveTo>
                  <a:cubicBezTo>
                    <a:pt x="1785392" y="65370"/>
                    <a:pt x="1099592" y="627726"/>
                    <a:pt x="999770" y="728310"/>
                  </a:cubicBezTo>
                  <a:cubicBezTo>
                    <a:pt x="899948" y="828894"/>
                    <a:pt x="1228370" y="605628"/>
                    <a:pt x="1232942" y="609438"/>
                  </a:cubicBezTo>
                  <a:cubicBezTo>
                    <a:pt x="1237514" y="613248"/>
                    <a:pt x="1178840" y="704688"/>
                    <a:pt x="1027202" y="751170"/>
                  </a:cubicBezTo>
                  <a:cubicBezTo>
                    <a:pt x="875564" y="797652"/>
                    <a:pt x="383312" y="880710"/>
                    <a:pt x="323114" y="888330"/>
                  </a:cubicBezTo>
                  <a:cubicBezTo>
                    <a:pt x="262916" y="895950"/>
                    <a:pt x="718592" y="786984"/>
                    <a:pt x="666014" y="796890"/>
                  </a:cubicBezTo>
                  <a:cubicBezTo>
                    <a:pt x="613436" y="806796"/>
                    <a:pt x="-79984" y="964530"/>
                    <a:pt x="7646" y="947766"/>
                  </a:cubicBezTo>
                  <a:cubicBezTo>
                    <a:pt x="95276" y="931002"/>
                    <a:pt x="1037108" y="724500"/>
                    <a:pt x="1191794" y="696306"/>
                  </a:cubicBezTo>
                  <a:cubicBezTo>
                    <a:pt x="1346480" y="668112"/>
                    <a:pt x="852704" y="780888"/>
                    <a:pt x="935762" y="778602"/>
                  </a:cubicBezTo>
                  <a:cubicBezTo>
                    <a:pt x="1018820" y="776316"/>
                    <a:pt x="1627658" y="687924"/>
                    <a:pt x="1690142" y="682590"/>
                  </a:cubicBezTo>
                  <a:cubicBezTo>
                    <a:pt x="1752626" y="677256"/>
                    <a:pt x="1351052" y="745074"/>
                    <a:pt x="1310666" y="746598"/>
                  </a:cubicBezTo>
                  <a:cubicBezTo>
                    <a:pt x="1270280" y="748122"/>
                    <a:pt x="1405154" y="765648"/>
                    <a:pt x="1447826" y="691734"/>
                  </a:cubicBezTo>
                  <a:cubicBezTo>
                    <a:pt x="1490498" y="617820"/>
                    <a:pt x="1576604" y="310734"/>
                    <a:pt x="1566698" y="303114"/>
                  </a:cubicBezTo>
                  <a:cubicBezTo>
                    <a:pt x="1556792" y="295494"/>
                    <a:pt x="1477544" y="577434"/>
                    <a:pt x="1388390" y="646014"/>
                  </a:cubicBezTo>
                  <a:cubicBezTo>
                    <a:pt x="1299236" y="714594"/>
                    <a:pt x="1011962" y="769458"/>
                    <a:pt x="1031774" y="714594"/>
                  </a:cubicBezTo>
                  <a:cubicBezTo>
                    <a:pt x="1051586" y="659730"/>
                    <a:pt x="1466876" y="368646"/>
                    <a:pt x="1507262" y="316830"/>
                  </a:cubicBezTo>
                  <a:cubicBezTo>
                    <a:pt x="1547648" y="265014"/>
                    <a:pt x="1264184" y="430368"/>
                    <a:pt x="1274090" y="403698"/>
                  </a:cubicBezTo>
                  <a:cubicBezTo>
                    <a:pt x="1283996" y="377028"/>
                    <a:pt x="1565936" y="162144"/>
                    <a:pt x="1566698" y="156810"/>
                  </a:cubicBezTo>
                  <a:cubicBezTo>
                    <a:pt x="1567460" y="151476"/>
                    <a:pt x="1235228" y="390744"/>
                    <a:pt x="1278662" y="371694"/>
                  </a:cubicBezTo>
                  <a:cubicBezTo>
                    <a:pt x="1322096" y="352644"/>
                    <a:pt x="1878356" y="-53502"/>
                    <a:pt x="1831874" y="59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81E13137-FC81-1804-3EBC-21B498DDB0A7}"/>
                </a:ext>
              </a:extLst>
            </p:cNvPr>
            <p:cNvSpPr/>
            <p:nvPr/>
          </p:nvSpPr>
          <p:spPr>
            <a:xfrm>
              <a:off x="1275512" y="4887355"/>
              <a:ext cx="452240" cy="832250"/>
            </a:xfrm>
            <a:custGeom>
              <a:avLst/>
              <a:gdLst>
                <a:gd name="connsiteX0" fmla="*/ 169240 w 452240"/>
                <a:gd name="connsiteY0" fmla="*/ 113 h 832250"/>
                <a:gd name="connsiteX1" fmla="*/ 310972 w 452240"/>
                <a:gd name="connsiteY1" fmla="*/ 288149 h 832250"/>
                <a:gd name="connsiteX2" fmla="*/ 324688 w 452240"/>
                <a:gd name="connsiteY2" fmla="*/ 256145 h 832250"/>
                <a:gd name="connsiteX3" fmla="*/ 397840 w 452240"/>
                <a:gd name="connsiteY3" fmla="*/ 480173 h 832250"/>
                <a:gd name="connsiteX4" fmla="*/ 370408 w 452240"/>
                <a:gd name="connsiteY4" fmla="*/ 429881 h 832250"/>
                <a:gd name="connsiteX5" fmla="*/ 406984 w 452240"/>
                <a:gd name="connsiteY5" fmla="*/ 708773 h 832250"/>
                <a:gd name="connsiteX6" fmla="*/ 434416 w 452240"/>
                <a:gd name="connsiteY6" fmla="*/ 653909 h 832250"/>
                <a:gd name="connsiteX7" fmla="*/ 448132 w 452240"/>
                <a:gd name="connsiteY7" fmla="*/ 832217 h 832250"/>
                <a:gd name="connsiteX8" fmla="*/ 443560 w 452240"/>
                <a:gd name="connsiteY8" fmla="*/ 667625 h 832250"/>
                <a:gd name="connsiteX9" fmla="*/ 356692 w 452240"/>
                <a:gd name="connsiteY9" fmla="*/ 530465 h 832250"/>
                <a:gd name="connsiteX10" fmla="*/ 76 w 452240"/>
                <a:gd name="connsiteY10" fmla="*/ 411593 h 832250"/>
                <a:gd name="connsiteX11" fmla="*/ 324688 w 452240"/>
                <a:gd name="connsiteY11" fmla="*/ 548753 h 832250"/>
                <a:gd name="connsiteX12" fmla="*/ 324688 w 452240"/>
                <a:gd name="connsiteY12" fmla="*/ 397877 h 832250"/>
                <a:gd name="connsiteX13" fmla="*/ 205816 w 452240"/>
                <a:gd name="connsiteY13" fmla="*/ 182993 h 832250"/>
                <a:gd name="connsiteX14" fmla="*/ 329260 w 452240"/>
                <a:gd name="connsiteY14" fmla="*/ 452741 h 832250"/>
                <a:gd name="connsiteX15" fmla="*/ 320116 w 452240"/>
                <a:gd name="connsiteY15" fmla="*/ 247001 h 832250"/>
                <a:gd name="connsiteX16" fmla="*/ 320116 w 452240"/>
                <a:gd name="connsiteY16" fmla="*/ 68693 h 832250"/>
                <a:gd name="connsiteX17" fmla="*/ 361264 w 452240"/>
                <a:gd name="connsiteY17" fmla="*/ 251573 h 832250"/>
                <a:gd name="connsiteX18" fmla="*/ 169240 w 452240"/>
                <a:gd name="connsiteY18" fmla="*/ 113 h 83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240" h="832250">
                  <a:moveTo>
                    <a:pt x="169240" y="113"/>
                  </a:moveTo>
                  <a:cubicBezTo>
                    <a:pt x="160858" y="6209"/>
                    <a:pt x="285064" y="245477"/>
                    <a:pt x="310972" y="288149"/>
                  </a:cubicBezTo>
                  <a:cubicBezTo>
                    <a:pt x="336880" y="330821"/>
                    <a:pt x="310210" y="224141"/>
                    <a:pt x="324688" y="256145"/>
                  </a:cubicBezTo>
                  <a:cubicBezTo>
                    <a:pt x="339166" y="288149"/>
                    <a:pt x="390220" y="451217"/>
                    <a:pt x="397840" y="480173"/>
                  </a:cubicBezTo>
                  <a:cubicBezTo>
                    <a:pt x="405460" y="509129"/>
                    <a:pt x="368884" y="391781"/>
                    <a:pt x="370408" y="429881"/>
                  </a:cubicBezTo>
                  <a:cubicBezTo>
                    <a:pt x="371932" y="467981"/>
                    <a:pt x="396316" y="671435"/>
                    <a:pt x="406984" y="708773"/>
                  </a:cubicBezTo>
                  <a:cubicBezTo>
                    <a:pt x="417652" y="746111"/>
                    <a:pt x="427558" y="633335"/>
                    <a:pt x="434416" y="653909"/>
                  </a:cubicBezTo>
                  <a:cubicBezTo>
                    <a:pt x="441274" y="674483"/>
                    <a:pt x="446608" y="829931"/>
                    <a:pt x="448132" y="832217"/>
                  </a:cubicBezTo>
                  <a:cubicBezTo>
                    <a:pt x="449656" y="834503"/>
                    <a:pt x="458800" y="717917"/>
                    <a:pt x="443560" y="667625"/>
                  </a:cubicBezTo>
                  <a:cubicBezTo>
                    <a:pt x="428320" y="617333"/>
                    <a:pt x="430606" y="573137"/>
                    <a:pt x="356692" y="530465"/>
                  </a:cubicBezTo>
                  <a:cubicBezTo>
                    <a:pt x="282778" y="487793"/>
                    <a:pt x="5410" y="408545"/>
                    <a:pt x="76" y="411593"/>
                  </a:cubicBezTo>
                  <a:cubicBezTo>
                    <a:pt x="-5258" y="414641"/>
                    <a:pt x="270586" y="551039"/>
                    <a:pt x="324688" y="548753"/>
                  </a:cubicBezTo>
                  <a:cubicBezTo>
                    <a:pt x="378790" y="546467"/>
                    <a:pt x="344500" y="458837"/>
                    <a:pt x="324688" y="397877"/>
                  </a:cubicBezTo>
                  <a:cubicBezTo>
                    <a:pt x="304876" y="336917"/>
                    <a:pt x="205054" y="173849"/>
                    <a:pt x="205816" y="182993"/>
                  </a:cubicBezTo>
                  <a:cubicBezTo>
                    <a:pt x="206578" y="192137"/>
                    <a:pt x="310210" y="442073"/>
                    <a:pt x="329260" y="452741"/>
                  </a:cubicBezTo>
                  <a:cubicBezTo>
                    <a:pt x="348310" y="463409"/>
                    <a:pt x="321640" y="311009"/>
                    <a:pt x="320116" y="247001"/>
                  </a:cubicBezTo>
                  <a:cubicBezTo>
                    <a:pt x="318592" y="182993"/>
                    <a:pt x="313258" y="67931"/>
                    <a:pt x="320116" y="68693"/>
                  </a:cubicBezTo>
                  <a:cubicBezTo>
                    <a:pt x="326974" y="69455"/>
                    <a:pt x="387172" y="266813"/>
                    <a:pt x="361264" y="251573"/>
                  </a:cubicBezTo>
                  <a:cubicBezTo>
                    <a:pt x="335356" y="236333"/>
                    <a:pt x="177622" y="-5983"/>
                    <a:pt x="169240" y="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C305198E-533E-6E30-4ABD-0C7866BA418B}"/>
                </a:ext>
              </a:extLst>
            </p:cNvPr>
            <p:cNvSpPr/>
            <p:nvPr/>
          </p:nvSpPr>
          <p:spPr>
            <a:xfrm>
              <a:off x="1439483" y="4910780"/>
              <a:ext cx="459602" cy="691949"/>
            </a:xfrm>
            <a:custGeom>
              <a:avLst/>
              <a:gdLst>
                <a:gd name="connsiteX0" fmla="*/ 617 w 459602"/>
                <a:gd name="connsiteY0" fmla="*/ 5315 h 691949"/>
                <a:gd name="connsiteX1" fmla="*/ 230014 w 459602"/>
                <a:gd name="connsiteY1" fmla="*/ 333479 h 691949"/>
                <a:gd name="connsiteX2" fmla="*/ 204525 w 459602"/>
                <a:gd name="connsiteY2" fmla="*/ 279316 h 691949"/>
                <a:gd name="connsiteX3" fmla="*/ 245944 w 459602"/>
                <a:gd name="connsiteY3" fmla="*/ 467294 h 691949"/>
                <a:gd name="connsiteX4" fmla="*/ 233200 w 459602"/>
                <a:gd name="connsiteY4" fmla="*/ 483224 h 691949"/>
                <a:gd name="connsiteX5" fmla="*/ 255502 w 459602"/>
                <a:gd name="connsiteY5" fmla="*/ 623411 h 691949"/>
                <a:gd name="connsiteX6" fmla="*/ 239572 w 459602"/>
                <a:gd name="connsiteY6" fmla="*/ 550131 h 691949"/>
                <a:gd name="connsiteX7" fmla="*/ 268247 w 459602"/>
                <a:gd name="connsiteY7" fmla="*/ 664830 h 691949"/>
                <a:gd name="connsiteX8" fmla="*/ 252316 w 459602"/>
                <a:gd name="connsiteY8" fmla="*/ 690318 h 691949"/>
                <a:gd name="connsiteX9" fmla="*/ 459410 w 459602"/>
                <a:gd name="connsiteY9" fmla="*/ 632969 h 691949"/>
                <a:gd name="connsiteX10" fmla="*/ 290549 w 459602"/>
                <a:gd name="connsiteY10" fmla="*/ 349410 h 691949"/>
                <a:gd name="connsiteX11" fmla="*/ 328782 w 459602"/>
                <a:gd name="connsiteY11" fmla="*/ 444991 h 691949"/>
                <a:gd name="connsiteX12" fmla="*/ 236386 w 459602"/>
                <a:gd name="connsiteY12" fmla="*/ 18059 h 691949"/>
                <a:gd name="connsiteX13" fmla="*/ 293735 w 459602"/>
                <a:gd name="connsiteY13" fmla="*/ 311177 h 691949"/>
                <a:gd name="connsiteX14" fmla="*/ 214084 w 459602"/>
                <a:gd name="connsiteY14" fmla="*/ 123199 h 691949"/>
                <a:gd name="connsiteX15" fmla="*/ 207711 w 459602"/>
                <a:gd name="connsiteY15" fmla="*/ 186920 h 691949"/>
                <a:gd name="connsiteX16" fmla="*/ 121688 w 459602"/>
                <a:gd name="connsiteY16" fmla="*/ 72222 h 691949"/>
                <a:gd name="connsiteX17" fmla="*/ 159920 w 459602"/>
                <a:gd name="connsiteY17" fmla="*/ 126385 h 691949"/>
                <a:gd name="connsiteX18" fmla="*/ 617 w 459602"/>
                <a:gd name="connsiteY18" fmla="*/ 5315 h 69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9602" h="691949">
                  <a:moveTo>
                    <a:pt x="617" y="5315"/>
                  </a:moveTo>
                  <a:cubicBezTo>
                    <a:pt x="12299" y="39831"/>
                    <a:pt x="196029" y="287812"/>
                    <a:pt x="230014" y="333479"/>
                  </a:cubicBezTo>
                  <a:cubicBezTo>
                    <a:pt x="263999" y="379146"/>
                    <a:pt x="201870" y="257014"/>
                    <a:pt x="204525" y="279316"/>
                  </a:cubicBezTo>
                  <a:cubicBezTo>
                    <a:pt x="207180" y="301618"/>
                    <a:pt x="241165" y="433309"/>
                    <a:pt x="245944" y="467294"/>
                  </a:cubicBezTo>
                  <a:cubicBezTo>
                    <a:pt x="250723" y="501279"/>
                    <a:pt x="231607" y="457205"/>
                    <a:pt x="233200" y="483224"/>
                  </a:cubicBezTo>
                  <a:cubicBezTo>
                    <a:pt x="234793" y="509244"/>
                    <a:pt x="254440" y="612260"/>
                    <a:pt x="255502" y="623411"/>
                  </a:cubicBezTo>
                  <a:cubicBezTo>
                    <a:pt x="256564" y="634562"/>
                    <a:pt x="237448" y="543228"/>
                    <a:pt x="239572" y="550131"/>
                  </a:cubicBezTo>
                  <a:cubicBezTo>
                    <a:pt x="241696" y="557034"/>
                    <a:pt x="266123" y="641466"/>
                    <a:pt x="268247" y="664830"/>
                  </a:cubicBezTo>
                  <a:cubicBezTo>
                    <a:pt x="270371" y="688194"/>
                    <a:pt x="220456" y="695628"/>
                    <a:pt x="252316" y="690318"/>
                  </a:cubicBezTo>
                  <a:cubicBezTo>
                    <a:pt x="284176" y="685008"/>
                    <a:pt x="453038" y="689787"/>
                    <a:pt x="459410" y="632969"/>
                  </a:cubicBezTo>
                  <a:cubicBezTo>
                    <a:pt x="465782" y="576151"/>
                    <a:pt x="312320" y="380740"/>
                    <a:pt x="290549" y="349410"/>
                  </a:cubicBezTo>
                  <a:cubicBezTo>
                    <a:pt x="268778" y="318080"/>
                    <a:pt x="337809" y="500216"/>
                    <a:pt x="328782" y="444991"/>
                  </a:cubicBezTo>
                  <a:cubicBezTo>
                    <a:pt x="319755" y="389766"/>
                    <a:pt x="242227" y="40361"/>
                    <a:pt x="236386" y="18059"/>
                  </a:cubicBezTo>
                  <a:cubicBezTo>
                    <a:pt x="230545" y="-4243"/>
                    <a:pt x="297452" y="293654"/>
                    <a:pt x="293735" y="311177"/>
                  </a:cubicBezTo>
                  <a:cubicBezTo>
                    <a:pt x="290018" y="328700"/>
                    <a:pt x="228421" y="143908"/>
                    <a:pt x="214084" y="123199"/>
                  </a:cubicBezTo>
                  <a:cubicBezTo>
                    <a:pt x="199747" y="102490"/>
                    <a:pt x="223110" y="195416"/>
                    <a:pt x="207711" y="186920"/>
                  </a:cubicBezTo>
                  <a:cubicBezTo>
                    <a:pt x="192312" y="178424"/>
                    <a:pt x="129653" y="82311"/>
                    <a:pt x="121688" y="72222"/>
                  </a:cubicBezTo>
                  <a:cubicBezTo>
                    <a:pt x="113723" y="62133"/>
                    <a:pt x="173195" y="137536"/>
                    <a:pt x="159920" y="126385"/>
                  </a:cubicBezTo>
                  <a:cubicBezTo>
                    <a:pt x="146645" y="115234"/>
                    <a:pt x="-11065" y="-29201"/>
                    <a:pt x="617" y="53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89286E99-1F0C-408B-64A3-4B22CBC4B012}"/>
                </a:ext>
              </a:extLst>
            </p:cNvPr>
            <p:cNvSpPr/>
            <p:nvPr/>
          </p:nvSpPr>
          <p:spPr>
            <a:xfrm>
              <a:off x="1314457" y="4840167"/>
              <a:ext cx="282277" cy="611376"/>
            </a:xfrm>
            <a:custGeom>
              <a:avLst/>
              <a:gdLst>
                <a:gd name="connsiteX0" fmla="*/ 160690 w 282277"/>
                <a:gd name="connsiteY0" fmla="*/ 85486 h 611376"/>
                <a:gd name="connsiteX1" fmla="*/ 119271 w 282277"/>
                <a:gd name="connsiteY1" fmla="*/ 483744 h 611376"/>
                <a:gd name="connsiteX2" fmla="*/ 182992 w 282277"/>
                <a:gd name="connsiteY2" fmla="*/ 359487 h 611376"/>
                <a:gd name="connsiteX3" fmla="*/ 281760 w 282277"/>
                <a:gd name="connsiteY3" fmla="*/ 528349 h 611376"/>
                <a:gd name="connsiteX4" fmla="*/ 211667 w 282277"/>
                <a:gd name="connsiteY4" fmla="*/ 461441 h 611376"/>
                <a:gd name="connsiteX5" fmla="*/ 4573 w 282277"/>
                <a:gd name="connsiteY5" fmla="*/ 601628 h 611376"/>
                <a:gd name="connsiteX6" fmla="*/ 68294 w 282277"/>
                <a:gd name="connsiteY6" fmla="*/ 550651 h 611376"/>
                <a:gd name="connsiteX7" fmla="*/ 68294 w 282277"/>
                <a:gd name="connsiteY7" fmla="*/ 161951 h 611376"/>
                <a:gd name="connsiteX8" fmla="*/ 65108 w 282277"/>
                <a:gd name="connsiteY8" fmla="*/ 318069 h 611376"/>
                <a:gd name="connsiteX9" fmla="*/ 87411 w 282277"/>
                <a:gd name="connsiteY9" fmla="*/ 2648 h 611376"/>
                <a:gd name="connsiteX10" fmla="*/ 74666 w 282277"/>
                <a:gd name="connsiteY10" fmla="*/ 528349 h 611376"/>
                <a:gd name="connsiteX11" fmla="*/ 96969 w 282277"/>
                <a:gd name="connsiteY11" fmla="*/ 340371 h 611376"/>
                <a:gd name="connsiteX12" fmla="*/ 100155 w 282277"/>
                <a:gd name="connsiteY12" fmla="*/ 420023 h 611376"/>
                <a:gd name="connsiteX13" fmla="*/ 160690 w 282277"/>
                <a:gd name="connsiteY13" fmla="*/ 85486 h 61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2277" h="611376">
                  <a:moveTo>
                    <a:pt x="160690" y="85486"/>
                  </a:moveTo>
                  <a:cubicBezTo>
                    <a:pt x="163876" y="96106"/>
                    <a:pt x="115554" y="438077"/>
                    <a:pt x="119271" y="483744"/>
                  </a:cubicBezTo>
                  <a:cubicBezTo>
                    <a:pt x="122988" y="529411"/>
                    <a:pt x="155910" y="352053"/>
                    <a:pt x="182992" y="359487"/>
                  </a:cubicBezTo>
                  <a:cubicBezTo>
                    <a:pt x="210074" y="366921"/>
                    <a:pt x="276981" y="511357"/>
                    <a:pt x="281760" y="528349"/>
                  </a:cubicBezTo>
                  <a:cubicBezTo>
                    <a:pt x="286539" y="545341"/>
                    <a:pt x="257865" y="449228"/>
                    <a:pt x="211667" y="461441"/>
                  </a:cubicBezTo>
                  <a:cubicBezTo>
                    <a:pt x="165469" y="473654"/>
                    <a:pt x="28468" y="586760"/>
                    <a:pt x="4573" y="601628"/>
                  </a:cubicBezTo>
                  <a:cubicBezTo>
                    <a:pt x="-19322" y="616496"/>
                    <a:pt x="57674" y="623930"/>
                    <a:pt x="68294" y="550651"/>
                  </a:cubicBezTo>
                  <a:cubicBezTo>
                    <a:pt x="78914" y="477372"/>
                    <a:pt x="68825" y="200715"/>
                    <a:pt x="68294" y="161951"/>
                  </a:cubicBezTo>
                  <a:cubicBezTo>
                    <a:pt x="67763" y="123187"/>
                    <a:pt x="61922" y="344619"/>
                    <a:pt x="65108" y="318069"/>
                  </a:cubicBezTo>
                  <a:cubicBezTo>
                    <a:pt x="68294" y="291519"/>
                    <a:pt x="85818" y="-32399"/>
                    <a:pt x="87411" y="2648"/>
                  </a:cubicBezTo>
                  <a:cubicBezTo>
                    <a:pt x="89004" y="37695"/>
                    <a:pt x="73073" y="472062"/>
                    <a:pt x="74666" y="528349"/>
                  </a:cubicBezTo>
                  <a:cubicBezTo>
                    <a:pt x="76259" y="584636"/>
                    <a:pt x="92721" y="358425"/>
                    <a:pt x="96969" y="340371"/>
                  </a:cubicBezTo>
                  <a:cubicBezTo>
                    <a:pt x="101217" y="322317"/>
                    <a:pt x="93783" y="458787"/>
                    <a:pt x="100155" y="420023"/>
                  </a:cubicBezTo>
                  <a:cubicBezTo>
                    <a:pt x="106527" y="381259"/>
                    <a:pt x="157504" y="74866"/>
                    <a:pt x="160690" y="85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74F0D67B-4E6C-ADD6-8C22-BA4DD5100531}"/>
                </a:ext>
              </a:extLst>
            </p:cNvPr>
            <p:cNvSpPr/>
            <p:nvPr/>
          </p:nvSpPr>
          <p:spPr>
            <a:xfrm>
              <a:off x="1263891" y="5333952"/>
              <a:ext cx="475507" cy="364730"/>
            </a:xfrm>
            <a:custGeom>
              <a:avLst/>
              <a:gdLst>
                <a:gd name="connsiteX0" fmla="*/ 142878 w 475507"/>
                <a:gd name="connsiteY0" fmla="*/ 11771 h 364730"/>
                <a:gd name="connsiteX1" fmla="*/ 336309 w 475507"/>
                <a:gd name="connsiteY1" fmla="*/ 192013 h 364730"/>
                <a:gd name="connsiteX2" fmla="*/ 142878 w 475507"/>
                <a:gd name="connsiteY2" fmla="*/ 323898 h 364730"/>
                <a:gd name="connsiteX3" fmla="*/ 160463 w 475507"/>
                <a:gd name="connsiteY3" fmla="*/ 350275 h 364730"/>
                <a:gd name="connsiteX4" fmla="*/ 63747 w 475507"/>
                <a:gd name="connsiteY4" fmla="*/ 341483 h 364730"/>
                <a:gd name="connsiteX5" fmla="*/ 283555 w 475507"/>
                <a:gd name="connsiteY5" fmla="*/ 82110 h 364730"/>
                <a:gd name="connsiteX6" fmla="*/ 2201 w 475507"/>
                <a:gd name="connsiteY6" fmla="*/ 354671 h 364730"/>
                <a:gd name="connsiteX7" fmla="*/ 468194 w 475507"/>
                <a:gd name="connsiteY7" fmla="*/ 262352 h 364730"/>
                <a:gd name="connsiteX8" fmla="*/ 292347 w 475507"/>
                <a:gd name="connsiteY8" fmla="*/ 130467 h 364730"/>
                <a:gd name="connsiteX9" fmla="*/ 362686 w 475507"/>
                <a:gd name="connsiteY9" fmla="*/ 156844 h 364730"/>
                <a:gd name="connsiteX10" fmla="*/ 85728 w 475507"/>
                <a:gd name="connsiteY10" fmla="*/ 29356 h 364730"/>
                <a:gd name="connsiteX11" fmla="*/ 142878 w 475507"/>
                <a:gd name="connsiteY11" fmla="*/ 11771 h 36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5507" h="364730">
                  <a:moveTo>
                    <a:pt x="142878" y="11771"/>
                  </a:moveTo>
                  <a:cubicBezTo>
                    <a:pt x="184642" y="38881"/>
                    <a:pt x="336309" y="139992"/>
                    <a:pt x="336309" y="192013"/>
                  </a:cubicBezTo>
                  <a:cubicBezTo>
                    <a:pt x="336309" y="244034"/>
                    <a:pt x="172186" y="297521"/>
                    <a:pt x="142878" y="323898"/>
                  </a:cubicBezTo>
                  <a:cubicBezTo>
                    <a:pt x="113570" y="350275"/>
                    <a:pt x="173652" y="347344"/>
                    <a:pt x="160463" y="350275"/>
                  </a:cubicBezTo>
                  <a:cubicBezTo>
                    <a:pt x="147275" y="353206"/>
                    <a:pt x="43232" y="386177"/>
                    <a:pt x="63747" y="341483"/>
                  </a:cubicBezTo>
                  <a:cubicBezTo>
                    <a:pt x="84262" y="296789"/>
                    <a:pt x="293813" y="79912"/>
                    <a:pt x="283555" y="82110"/>
                  </a:cubicBezTo>
                  <a:cubicBezTo>
                    <a:pt x="273297" y="84308"/>
                    <a:pt x="-28572" y="324631"/>
                    <a:pt x="2201" y="354671"/>
                  </a:cubicBezTo>
                  <a:cubicBezTo>
                    <a:pt x="32974" y="384711"/>
                    <a:pt x="419836" y="299719"/>
                    <a:pt x="468194" y="262352"/>
                  </a:cubicBezTo>
                  <a:cubicBezTo>
                    <a:pt x="516552" y="224985"/>
                    <a:pt x="309932" y="148052"/>
                    <a:pt x="292347" y="130467"/>
                  </a:cubicBezTo>
                  <a:cubicBezTo>
                    <a:pt x="274762" y="112882"/>
                    <a:pt x="397122" y="173696"/>
                    <a:pt x="362686" y="156844"/>
                  </a:cubicBezTo>
                  <a:cubicBezTo>
                    <a:pt x="328250" y="139992"/>
                    <a:pt x="118699" y="48406"/>
                    <a:pt x="85728" y="29356"/>
                  </a:cubicBezTo>
                  <a:cubicBezTo>
                    <a:pt x="52757" y="10306"/>
                    <a:pt x="101114" y="-15339"/>
                    <a:pt x="142878" y="117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4819F328-1F5B-5097-0140-8F8D0EC17D35}"/>
                </a:ext>
              </a:extLst>
            </p:cNvPr>
            <p:cNvSpPr/>
            <p:nvPr/>
          </p:nvSpPr>
          <p:spPr>
            <a:xfrm>
              <a:off x="1067631" y="5306158"/>
              <a:ext cx="519381" cy="575557"/>
            </a:xfrm>
            <a:custGeom>
              <a:avLst/>
              <a:gdLst>
                <a:gd name="connsiteX0" fmla="*/ 519381 w 519381"/>
                <a:gd name="connsiteY0" fmla="*/ 0 h 575557"/>
                <a:gd name="connsiteX1" fmla="*/ 128123 w 519381"/>
                <a:gd name="connsiteY1" fmla="*/ 241788 h 575557"/>
                <a:gd name="connsiteX2" fmla="*/ 233631 w 519381"/>
                <a:gd name="connsiteY2" fmla="*/ 232996 h 575557"/>
                <a:gd name="connsiteX3" fmla="*/ 132519 w 519381"/>
                <a:gd name="connsiteY3" fmla="*/ 303334 h 575557"/>
                <a:gd name="connsiteX4" fmla="*/ 176481 w 519381"/>
                <a:gd name="connsiteY4" fmla="*/ 342900 h 575557"/>
                <a:gd name="connsiteX5" fmla="*/ 238027 w 519381"/>
                <a:gd name="connsiteY5" fmla="*/ 571500 h 575557"/>
                <a:gd name="connsiteX6" fmla="*/ 220442 w 519381"/>
                <a:gd name="connsiteY6" fmla="*/ 479180 h 575557"/>
                <a:gd name="connsiteX7" fmla="*/ 13823 w 519381"/>
                <a:gd name="connsiteY7" fmla="*/ 351692 h 575557"/>
                <a:gd name="connsiteX8" fmla="*/ 75369 w 519381"/>
                <a:gd name="connsiteY8" fmla="*/ 395654 h 575557"/>
                <a:gd name="connsiteX9" fmla="*/ 5031 w 519381"/>
                <a:gd name="connsiteY9" fmla="*/ 241788 h 575557"/>
                <a:gd name="connsiteX10" fmla="*/ 242423 w 519381"/>
                <a:gd name="connsiteY10" fmla="*/ 153865 h 575557"/>
                <a:gd name="connsiteX11" fmla="*/ 22615 w 519381"/>
                <a:gd name="connsiteY11" fmla="*/ 246184 h 575557"/>
                <a:gd name="connsiteX12" fmla="*/ 519381 w 519381"/>
                <a:gd name="connsiteY12" fmla="*/ 0 h 57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381" h="575557">
                  <a:moveTo>
                    <a:pt x="519381" y="0"/>
                  </a:moveTo>
                  <a:cubicBezTo>
                    <a:pt x="347564" y="101477"/>
                    <a:pt x="175748" y="202955"/>
                    <a:pt x="128123" y="241788"/>
                  </a:cubicBezTo>
                  <a:cubicBezTo>
                    <a:pt x="80498" y="280621"/>
                    <a:pt x="232898" y="222739"/>
                    <a:pt x="233631" y="232996"/>
                  </a:cubicBezTo>
                  <a:cubicBezTo>
                    <a:pt x="234364" y="243253"/>
                    <a:pt x="142044" y="285017"/>
                    <a:pt x="132519" y="303334"/>
                  </a:cubicBezTo>
                  <a:cubicBezTo>
                    <a:pt x="122994" y="321651"/>
                    <a:pt x="158896" y="298206"/>
                    <a:pt x="176481" y="342900"/>
                  </a:cubicBezTo>
                  <a:cubicBezTo>
                    <a:pt x="194066" y="387594"/>
                    <a:pt x="230700" y="548787"/>
                    <a:pt x="238027" y="571500"/>
                  </a:cubicBezTo>
                  <a:cubicBezTo>
                    <a:pt x="245354" y="594213"/>
                    <a:pt x="257809" y="515814"/>
                    <a:pt x="220442" y="479180"/>
                  </a:cubicBezTo>
                  <a:cubicBezTo>
                    <a:pt x="183075" y="442546"/>
                    <a:pt x="38002" y="365613"/>
                    <a:pt x="13823" y="351692"/>
                  </a:cubicBezTo>
                  <a:cubicBezTo>
                    <a:pt x="-10356" y="337771"/>
                    <a:pt x="76834" y="413971"/>
                    <a:pt x="75369" y="395654"/>
                  </a:cubicBezTo>
                  <a:cubicBezTo>
                    <a:pt x="73904" y="377337"/>
                    <a:pt x="-22811" y="282086"/>
                    <a:pt x="5031" y="241788"/>
                  </a:cubicBezTo>
                  <a:cubicBezTo>
                    <a:pt x="32873" y="201490"/>
                    <a:pt x="239492" y="153132"/>
                    <a:pt x="242423" y="153865"/>
                  </a:cubicBezTo>
                  <a:cubicBezTo>
                    <a:pt x="245354" y="154598"/>
                    <a:pt x="22615" y="246184"/>
                    <a:pt x="22615" y="246184"/>
                  </a:cubicBezTo>
                  <a:lnTo>
                    <a:pt x="51938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5E92ECD7-710E-E4D1-9FC1-9A9C8DA89094}"/>
                </a:ext>
              </a:extLst>
            </p:cNvPr>
            <p:cNvSpPr/>
            <p:nvPr/>
          </p:nvSpPr>
          <p:spPr>
            <a:xfrm>
              <a:off x="1256991" y="5438042"/>
              <a:ext cx="1292778" cy="431457"/>
            </a:xfrm>
            <a:custGeom>
              <a:avLst/>
              <a:gdLst>
                <a:gd name="connsiteX0" fmla="*/ 1292778 w 1292778"/>
                <a:gd name="connsiteY0" fmla="*/ 0 h 431457"/>
                <a:gd name="connsiteX1" fmla="*/ 119005 w 1292778"/>
                <a:gd name="connsiteY1" fmla="*/ 334108 h 431457"/>
                <a:gd name="connsiteX2" fmla="*/ 365190 w 1292778"/>
                <a:gd name="connsiteY2" fmla="*/ 250581 h 431457"/>
                <a:gd name="connsiteX3" fmla="*/ 57459 w 1292778"/>
                <a:gd name="connsiteY3" fmla="*/ 360485 h 431457"/>
                <a:gd name="connsiteX4" fmla="*/ 31082 w 1292778"/>
                <a:gd name="connsiteY4" fmla="*/ 241789 h 431457"/>
                <a:gd name="connsiteX5" fmla="*/ 83836 w 1292778"/>
                <a:gd name="connsiteY5" fmla="*/ 404446 h 431457"/>
                <a:gd name="connsiteX6" fmla="*/ 334417 w 1292778"/>
                <a:gd name="connsiteY6" fmla="*/ 263770 h 431457"/>
                <a:gd name="connsiteX7" fmla="*/ 17894 w 1292778"/>
                <a:gd name="connsiteY7" fmla="*/ 430823 h 431457"/>
                <a:gd name="connsiteX8" fmla="*/ 980651 w 1292778"/>
                <a:gd name="connsiteY8" fmla="*/ 189035 h 431457"/>
                <a:gd name="connsiteX9" fmla="*/ 505867 w 1292778"/>
                <a:gd name="connsiteY9" fmla="*/ 241789 h 431457"/>
                <a:gd name="connsiteX10" fmla="*/ 839974 w 1292778"/>
                <a:gd name="connsiteY10" fmla="*/ 149470 h 431457"/>
                <a:gd name="connsiteX11" fmla="*/ 1292778 w 1292778"/>
                <a:gd name="connsiteY11" fmla="*/ 0 h 43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2778" h="431457">
                  <a:moveTo>
                    <a:pt x="1292778" y="0"/>
                  </a:moveTo>
                  <a:lnTo>
                    <a:pt x="119005" y="334108"/>
                  </a:lnTo>
                  <a:cubicBezTo>
                    <a:pt x="-35593" y="375872"/>
                    <a:pt x="375448" y="246185"/>
                    <a:pt x="365190" y="250581"/>
                  </a:cubicBezTo>
                  <a:cubicBezTo>
                    <a:pt x="354932" y="254977"/>
                    <a:pt x="113144" y="361950"/>
                    <a:pt x="57459" y="360485"/>
                  </a:cubicBezTo>
                  <a:cubicBezTo>
                    <a:pt x="1774" y="359020"/>
                    <a:pt x="26686" y="234462"/>
                    <a:pt x="31082" y="241789"/>
                  </a:cubicBezTo>
                  <a:cubicBezTo>
                    <a:pt x="35478" y="249116"/>
                    <a:pt x="33280" y="400782"/>
                    <a:pt x="83836" y="404446"/>
                  </a:cubicBezTo>
                  <a:cubicBezTo>
                    <a:pt x="134392" y="408110"/>
                    <a:pt x="345407" y="259374"/>
                    <a:pt x="334417" y="263770"/>
                  </a:cubicBezTo>
                  <a:cubicBezTo>
                    <a:pt x="323427" y="268166"/>
                    <a:pt x="-89812" y="443279"/>
                    <a:pt x="17894" y="430823"/>
                  </a:cubicBezTo>
                  <a:cubicBezTo>
                    <a:pt x="125600" y="418367"/>
                    <a:pt x="899322" y="220541"/>
                    <a:pt x="980651" y="189035"/>
                  </a:cubicBezTo>
                  <a:cubicBezTo>
                    <a:pt x="1061980" y="157529"/>
                    <a:pt x="529313" y="248383"/>
                    <a:pt x="505867" y="241789"/>
                  </a:cubicBezTo>
                  <a:lnTo>
                    <a:pt x="839974" y="149470"/>
                  </a:lnTo>
                  <a:lnTo>
                    <a:pt x="129277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37DDD893-54D4-B2B2-CE97-650F6ACA115D}"/>
                </a:ext>
              </a:extLst>
            </p:cNvPr>
            <p:cNvSpPr/>
            <p:nvPr/>
          </p:nvSpPr>
          <p:spPr>
            <a:xfrm>
              <a:off x="694823" y="4750912"/>
              <a:ext cx="1715584" cy="1473926"/>
            </a:xfrm>
            <a:custGeom>
              <a:avLst/>
              <a:gdLst>
                <a:gd name="connsiteX0" fmla="*/ 606439 w 1715584"/>
                <a:gd name="connsiteY0" fmla="*/ 146403 h 1473926"/>
                <a:gd name="connsiteX1" fmla="*/ 707550 w 1715584"/>
                <a:gd name="connsiteY1" fmla="*/ 190365 h 1473926"/>
                <a:gd name="connsiteX2" fmla="*/ 588854 w 1715584"/>
                <a:gd name="connsiteY2" fmla="*/ 423361 h 1473926"/>
                <a:gd name="connsiteX3" fmla="*/ 628419 w 1715584"/>
                <a:gd name="connsiteY3" fmla="*/ 410173 h 1473926"/>
                <a:gd name="connsiteX4" fmla="*/ 382235 w 1715584"/>
                <a:gd name="connsiteY4" fmla="*/ 788242 h 1473926"/>
                <a:gd name="connsiteX5" fmla="*/ 549289 w 1715584"/>
                <a:gd name="connsiteY5" fmla="*/ 678338 h 1473926"/>
                <a:gd name="connsiteX6" fmla="*/ 4165 w 1715584"/>
                <a:gd name="connsiteY6" fmla="*/ 1100369 h 1473926"/>
                <a:gd name="connsiteX7" fmla="*/ 289915 w 1715584"/>
                <a:gd name="connsiteY7" fmla="*/ 937711 h 1473926"/>
                <a:gd name="connsiteX8" fmla="*/ 136050 w 1715584"/>
                <a:gd name="connsiteY8" fmla="*/ 1047615 h 1473926"/>
                <a:gd name="connsiteX9" fmla="*/ 303104 w 1715584"/>
                <a:gd name="connsiteY9" fmla="*/ 1170707 h 1473926"/>
                <a:gd name="connsiteX10" fmla="*/ 228369 w 1715584"/>
                <a:gd name="connsiteY10" fmla="*/ 1170707 h 1473926"/>
                <a:gd name="connsiteX11" fmla="*/ 514119 w 1715584"/>
                <a:gd name="connsiteY11" fmla="*/ 1412496 h 1473926"/>
                <a:gd name="connsiteX12" fmla="*/ 413008 w 1715584"/>
                <a:gd name="connsiteY12" fmla="*/ 1434476 h 1473926"/>
                <a:gd name="connsiteX13" fmla="*/ 1709873 w 1715584"/>
                <a:gd name="connsiteY13" fmla="*/ 937711 h 1473926"/>
                <a:gd name="connsiteX14" fmla="*/ 870208 w 1715584"/>
                <a:gd name="connsiteY14" fmla="*/ 1201480 h 1473926"/>
                <a:gd name="connsiteX15" fmla="*/ 461365 w 1715584"/>
                <a:gd name="connsiteY15" fmla="*/ 981673 h 1473926"/>
                <a:gd name="connsiteX16" fmla="*/ 536100 w 1715584"/>
                <a:gd name="connsiteY16" fmla="*/ 788242 h 1473926"/>
                <a:gd name="connsiteX17" fmla="*/ 689965 w 1715584"/>
                <a:gd name="connsiteY17" fmla="*/ 647565 h 1473926"/>
                <a:gd name="connsiteX18" fmla="*/ 562477 w 1715584"/>
                <a:gd name="connsiteY18" fmla="*/ 629980 h 1473926"/>
                <a:gd name="connsiteX19" fmla="*/ 738323 w 1715584"/>
                <a:gd name="connsiteY19" fmla="*/ 414569 h 1473926"/>
                <a:gd name="connsiteX20" fmla="*/ 514119 w 1715584"/>
                <a:gd name="connsiteY20" fmla="*/ 533265 h 1473926"/>
                <a:gd name="connsiteX21" fmla="*/ 1046054 w 1715584"/>
                <a:gd name="connsiteY21" fmla="*/ 10123 h 1473926"/>
                <a:gd name="connsiteX22" fmla="*/ 835039 w 1715584"/>
                <a:gd name="connsiteY22" fmla="*/ 185969 h 1473926"/>
                <a:gd name="connsiteX23" fmla="*/ 606439 w 1715584"/>
                <a:gd name="connsiteY23" fmla="*/ 146403 h 147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15584" h="1473926">
                  <a:moveTo>
                    <a:pt x="606439" y="146403"/>
                  </a:moveTo>
                  <a:cubicBezTo>
                    <a:pt x="585191" y="147136"/>
                    <a:pt x="710481" y="144205"/>
                    <a:pt x="707550" y="190365"/>
                  </a:cubicBezTo>
                  <a:cubicBezTo>
                    <a:pt x="704619" y="236525"/>
                    <a:pt x="602043" y="386726"/>
                    <a:pt x="588854" y="423361"/>
                  </a:cubicBezTo>
                  <a:cubicBezTo>
                    <a:pt x="575665" y="459996"/>
                    <a:pt x="662855" y="349360"/>
                    <a:pt x="628419" y="410173"/>
                  </a:cubicBezTo>
                  <a:cubicBezTo>
                    <a:pt x="593983" y="470986"/>
                    <a:pt x="395423" y="743548"/>
                    <a:pt x="382235" y="788242"/>
                  </a:cubicBezTo>
                  <a:cubicBezTo>
                    <a:pt x="369047" y="832936"/>
                    <a:pt x="612300" y="626317"/>
                    <a:pt x="549289" y="678338"/>
                  </a:cubicBezTo>
                  <a:cubicBezTo>
                    <a:pt x="486278" y="730359"/>
                    <a:pt x="47394" y="1057140"/>
                    <a:pt x="4165" y="1100369"/>
                  </a:cubicBezTo>
                  <a:cubicBezTo>
                    <a:pt x="-39064" y="1143598"/>
                    <a:pt x="267934" y="946503"/>
                    <a:pt x="289915" y="937711"/>
                  </a:cubicBezTo>
                  <a:cubicBezTo>
                    <a:pt x="311896" y="928919"/>
                    <a:pt x="133852" y="1008782"/>
                    <a:pt x="136050" y="1047615"/>
                  </a:cubicBezTo>
                  <a:cubicBezTo>
                    <a:pt x="138248" y="1086448"/>
                    <a:pt x="287718" y="1150192"/>
                    <a:pt x="303104" y="1170707"/>
                  </a:cubicBezTo>
                  <a:cubicBezTo>
                    <a:pt x="318490" y="1191222"/>
                    <a:pt x="193200" y="1130409"/>
                    <a:pt x="228369" y="1170707"/>
                  </a:cubicBezTo>
                  <a:cubicBezTo>
                    <a:pt x="263538" y="1211005"/>
                    <a:pt x="483346" y="1368535"/>
                    <a:pt x="514119" y="1412496"/>
                  </a:cubicBezTo>
                  <a:cubicBezTo>
                    <a:pt x="544892" y="1456458"/>
                    <a:pt x="213716" y="1513607"/>
                    <a:pt x="413008" y="1434476"/>
                  </a:cubicBezTo>
                  <a:cubicBezTo>
                    <a:pt x="612300" y="1355345"/>
                    <a:pt x="1633673" y="976544"/>
                    <a:pt x="1709873" y="937711"/>
                  </a:cubicBezTo>
                  <a:cubicBezTo>
                    <a:pt x="1786073" y="898878"/>
                    <a:pt x="1078293" y="1194153"/>
                    <a:pt x="870208" y="1201480"/>
                  </a:cubicBezTo>
                  <a:cubicBezTo>
                    <a:pt x="662123" y="1208807"/>
                    <a:pt x="517050" y="1050546"/>
                    <a:pt x="461365" y="981673"/>
                  </a:cubicBezTo>
                  <a:cubicBezTo>
                    <a:pt x="405680" y="912800"/>
                    <a:pt x="498000" y="843927"/>
                    <a:pt x="536100" y="788242"/>
                  </a:cubicBezTo>
                  <a:cubicBezTo>
                    <a:pt x="574200" y="732557"/>
                    <a:pt x="685569" y="673942"/>
                    <a:pt x="689965" y="647565"/>
                  </a:cubicBezTo>
                  <a:cubicBezTo>
                    <a:pt x="694361" y="621188"/>
                    <a:pt x="554417" y="668813"/>
                    <a:pt x="562477" y="629980"/>
                  </a:cubicBezTo>
                  <a:cubicBezTo>
                    <a:pt x="570537" y="591147"/>
                    <a:pt x="746383" y="430688"/>
                    <a:pt x="738323" y="414569"/>
                  </a:cubicBezTo>
                  <a:cubicBezTo>
                    <a:pt x="730263" y="398450"/>
                    <a:pt x="462831" y="600673"/>
                    <a:pt x="514119" y="533265"/>
                  </a:cubicBezTo>
                  <a:cubicBezTo>
                    <a:pt x="565407" y="465857"/>
                    <a:pt x="992567" y="68006"/>
                    <a:pt x="1046054" y="10123"/>
                  </a:cubicBezTo>
                  <a:cubicBezTo>
                    <a:pt x="1099541" y="-47760"/>
                    <a:pt x="904645" y="160325"/>
                    <a:pt x="835039" y="185969"/>
                  </a:cubicBezTo>
                  <a:cubicBezTo>
                    <a:pt x="765433" y="211613"/>
                    <a:pt x="627687" y="145670"/>
                    <a:pt x="606439" y="1464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B4D32E9A-BEDC-F9E1-6EE9-C136DBFBBA2D}"/>
                </a:ext>
              </a:extLst>
            </p:cNvPr>
            <p:cNvSpPr/>
            <p:nvPr/>
          </p:nvSpPr>
          <p:spPr>
            <a:xfrm>
              <a:off x="1829299" y="4108232"/>
              <a:ext cx="1098200" cy="947294"/>
            </a:xfrm>
            <a:custGeom>
              <a:avLst/>
              <a:gdLst>
                <a:gd name="connsiteX0" fmla="*/ 1028201 w 1098200"/>
                <a:gd name="connsiteY0" fmla="*/ 218 h 947294"/>
                <a:gd name="connsiteX1" fmla="*/ 910726 w 1098200"/>
                <a:gd name="connsiteY1" fmla="*/ 581243 h 947294"/>
                <a:gd name="connsiteX2" fmla="*/ 958351 w 1098200"/>
                <a:gd name="connsiteY2" fmla="*/ 552668 h 947294"/>
                <a:gd name="connsiteX3" fmla="*/ 999626 w 1098200"/>
                <a:gd name="connsiteY3" fmla="*/ 946368 h 947294"/>
                <a:gd name="connsiteX4" fmla="*/ 859926 w 1098200"/>
                <a:gd name="connsiteY4" fmla="*/ 666968 h 947294"/>
                <a:gd name="connsiteX5" fmla="*/ 850401 w 1098200"/>
                <a:gd name="connsiteY5" fmla="*/ 841593 h 947294"/>
                <a:gd name="connsiteX6" fmla="*/ 621801 w 1098200"/>
                <a:gd name="connsiteY6" fmla="*/ 590768 h 947294"/>
                <a:gd name="connsiteX7" fmla="*/ 736101 w 1098200"/>
                <a:gd name="connsiteY7" fmla="*/ 863818 h 947294"/>
                <a:gd name="connsiteX8" fmla="*/ 351926 w 1098200"/>
                <a:gd name="connsiteY8" fmla="*/ 882868 h 947294"/>
                <a:gd name="connsiteX9" fmla="*/ 2676 w 1098200"/>
                <a:gd name="connsiteY9" fmla="*/ 879693 h 947294"/>
                <a:gd name="connsiteX10" fmla="*/ 542426 w 1098200"/>
                <a:gd name="connsiteY10" fmla="*/ 847943 h 947294"/>
                <a:gd name="connsiteX11" fmla="*/ 482101 w 1098200"/>
                <a:gd name="connsiteY11" fmla="*/ 759043 h 947294"/>
                <a:gd name="connsiteX12" fmla="*/ 34426 w 1098200"/>
                <a:gd name="connsiteY12" fmla="*/ 924143 h 947294"/>
                <a:gd name="connsiteX13" fmla="*/ 396376 w 1098200"/>
                <a:gd name="connsiteY13" fmla="*/ 638393 h 947294"/>
                <a:gd name="connsiteX14" fmla="*/ 504326 w 1098200"/>
                <a:gd name="connsiteY14" fmla="*/ 555843 h 947294"/>
                <a:gd name="connsiteX15" fmla="*/ 136026 w 1098200"/>
                <a:gd name="connsiteY15" fmla="*/ 489168 h 947294"/>
                <a:gd name="connsiteX16" fmla="*/ 504326 w 1098200"/>
                <a:gd name="connsiteY16" fmla="*/ 95468 h 947294"/>
                <a:gd name="connsiteX17" fmla="*/ 428126 w 1098200"/>
                <a:gd name="connsiteY17" fmla="*/ 463768 h 947294"/>
                <a:gd name="connsiteX18" fmla="*/ 621801 w 1098200"/>
                <a:gd name="connsiteY18" fmla="*/ 422493 h 947294"/>
                <a:gd name="connsiteX19" fmla="*/ 701176 w 1098200"/>
                <a:gd name="connsiteY19" fmla="*/ 416143 h 947294"/>
                <a:gd name="connsiteX20" fmla="*/ 866276 w 1098200"/>
                <a:gd name="connsiteY20" fmla="*/ 241518 h 947294"/>
                <a:gd name="connsiteX21" fmla="*/ 596401 w 1098200"/>
                <a:gd name="connsiteY21" fmla="*/ 552668 h 947294"/>
                <a:gd name="connsiteX22" fmla="*/ 774201 w 1098200"/>
                <a:gd name="connsiteY22" fmla="*/ 657443 h 947294"/>
                <a:gd name="connsiteX23" fmla="*/ 805951 w 1098200"/>
                <a:gd name="connsiteY23" fmla="*/ 647918 h 947294"/>
                <a:gd name="connsiteX24" fmla="*/ 856751 w 1098200"/>
                <a:gd name="connsiteY24" fmla="*/ 689193 h 947294"/>
                <a:gd name="connsiteX25" fmla="*/ 910726 w 1098200"/>
                <a:gd name="connsiteY25" fmla="*/ 527268 h 947294"/>
                <a:gd name="connsiteX26" fmla="*/ 936126 w 1098200"/>
                <a:gd name="connsiteY26" fmla="*/ 676493 h 947294"/>
                <a:gd name="connsiteX27" fmla="*/ 1002801 w 1098200"/>
                <a:gd name="connsiteY27" fmla="*/ 724118 h 947294"/>
                <a:gd name="connsiteX28" fmla="*/ 999626 w 1098200"/>
                <a:gd name="connsiteY28" fmla="*/ 866993 h 947294"/>
                <a:gd name="connsiteX29" fmla="*/ 1098051 w 1098200"/>
                <a:gd name="connsiteY29" fmla="*/ 168493 h 947294"/>
                <a:gd name="connsiteX30" fmla="*/ 974226 w 1098200"/>
                <a:gd name="connsiteY30" fmla="*/ 749518 h 947294"/>
                <a:gd name="connsiteX31" fmla="*/ 961526 w 1098200"/>
                <a:gd name="connsiteY31" fmla="*/ 489168 h 947294"/>
                <a:gd name="connsiteX32" fmla="*/ 882151 w 1098200"/>
                <a:gd name="connsiteY32" fmla="*/ 482818 h 947294"/>
                <a:gd name="connsiteX33" fmla="*/ 926601 w 1098200"/>
                <a:gd name="connsiteY33" fmla="*/ 82768 h 947294"/>
                <a:gd name="connsiteX34" fmla="*/ 828176 w 1098200"/>
                <a:gd name="connsiteY34" fmla="*/ 654268 h 947294"/>
                <a:gd name="connsiteX35" fmla="*/ 1028201 w 1098200"/>
                <a:gd name="connsiteY35" fmla="*/ 218 h 94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98200" h="947294">
                  <a:moveTo>
                    <a:pt x="1028201" y="218"/>
                  </a:moveTo>
                  <a:cubicBezTo>
                    <a:pt x="1041959" y="-11953"/>
                    <a:pt x="922368" y="489168"/>
                    <a:pt x="910726" y="581243"/>
                  </a:cubicBezTo>
                  <a:cubicBezTo>
                    <a:pt x="899084" y="673318"/>
                    <a:pt x="943534" y="491814"/>
                    <a:pt x="958351" y="552668"/>
                  </a:cubicBezTo>
                  <a:cubicBezTo>
                    <a:pt x="973168" y="613522"/>
                    <a:pt x="1016030" y="927318"/>
                    <a:pt x="999626" y="946368"/>
                  </a:cubicBezTo>
                  <a:cubicBezTo>
                    <a:pt x="983222" y="965418"/>
                    <a:pt x="884797" y="684430"/>
                    <a:pt x="859926" y="666968"/>
                  </a:cubicBezTo>
                  <a:cubicBezTo>
                    <a:pt x="835055" y="649506"/>
                    <a:pt x="890088" y="854293"/>
                    <a:pt x="850401" y="841593"/>
                  </a:cubicBezTo>
                  <a:cubicBezTo>
                    <a:pt x="810713" y="828893"/>
                    <a:pt x="640851" y="587064"/>
                    <a:pt x="621801" y="590768"/>
                  </a:cubicBezTo>
                  <a:cubicBezTo>
                    <a:pt x="602751" y="594472"/>
                    <a:pt x="781080" y="815135"/>
                    <a:pt x="736101" y="863818"/>
                  </a:cubicBezTo>
                  <a:cubicBezTo>
                    <a:pt x="691122" y="912501"/>
                    <a:pt x="474163" y="880222"/>
                    <a:pt x="351926" y="882868"/>
                  </a:cubicBezTo>
                  <a:cubicBezTo>
                    <a:pt x="229688" y="885514"/>
                    <a:pt x="-29074" y="885514"/>
                    <a:pt x="2676" y="879693"/>
                  </a:cubicBezTo>
                  <a:cubicBezTo>
                    <a:pt x="34426" y="873872"/>
                    <a:pt x="462522" y="868051"/>
                    <a:pt x="542426" y="847943"/>
                  </a:cubicBezTo>
                  <a:cubicBezTo>
                    <a:pt x="622330" y="827835"/>
                    <a:pt x="566768" y="746343"/>
                    <a:pt x="482101" y="759043"/>
                  </a:cubicBezTo>
                  <a:cubicBezTo>
                    <a:pt x="397434" y="771743"/>
                    <a:pt x="48713" y="944251"/>
                    <a:pt x="34426" y="924143"/>
                  </a:cubicBezTo>
                  <a:cubicBezTo>
                    <a:pt x="20139" y="904035"/>
                    <a:pt x="318059" y="699776"/>
                    <a:pt x="396376" y="638393"/>
                  </a:cubicBezTo>
                  <a:cubicBezTo>
                    <a:pt x="474693" y="577010"/>
                    <a:pt x="547718" y="580714"/>
                    <a:pt x="504326" y="555843"/>
                  </a:cubicBezTo>
                  <a:cubicBezTo>
                    <a:pt x="460934" y="530972"/>
                    <a:pt x="136026" y="565897"/>
                    <a:pt x="136026" y="489168"/>
                  </a:cubicBezTo>
                  <a:cubicBezTo>
                    <a:pt x="136026" y="412439"/>
                    <a:pt x="455643" y="99701"/>
                    <a:pt x="504326" y="95468"/>
                  </a:cubicBezTo>
                  <a:cubicBezTo>
                    <a:pt x="553009" y="91235"/>
                    <a:pt x="408547" y="409264"/>
                    <a:pt x="428126" y="463768"/>
                  </a:cubicBezTo>
                  <a:cubicBezTo>
                    <a:pt x="447705" y="518272"/>
                    <a:pt x="576293" y="430430"/>
                    <a:pt x="621801" y="422493"/>
                  </a:cubicBezTo>
                  <a:cubicBezTo>
                    <a:pt x="667309" y="414556"/>
                    <a:pt x="660430" y="446306"/>
                    <a:pt x="701176" y="416143"/>
                  </a:cubicBezTo>
                  <a:cubicBezTo>
                    <a:pt x="741922" y="385981"/>
                    <a:pt x="883738" y="218764"/>
                    <a:pt x="866276" y="241518"/>
                  </a:cubicBezTo>
                  <a:cubicBezTo>
                    <a:pt x="848813" y="264272"/>
                    <a:pt x="611747" y="483347"/>
                    <a:pt x="596401" y="552668"/>
                  </a:cubicBezTo>
                  <a:cubicBezTo>
                    <a:pt x="581055" y="621989"/>
                    <a:pt x="739276" y="641568"/>
                    <a:pt x="774201" y="657443"/>
                  </a:cubicBezTo>
                  <a:cubicBezTo>
                    <a:pt x="809126" y="673318"/>
                    <a:pt x="792193" y="642626"/>
                    <a:pt x="805951" y="647918"/>
                  </a:cubicBezTo>
                  <a:cubicBezTo>
                    <a:pt x="819709" y="653210"/>
                    <a:pt x="839289" y="709301"/>
                    <a:pt x="856751" y="689193"/>
                  </a:cubicBezTo>
                  <a:cubicBezTo>
                    <a:pt x="874213" y="669085"/>
                    <a:pt x="897497" y="529385"/>
                    <a:pt x="910726" y="527268"/>
                  </a:cubicBezTo>
                  <a:cubicBezTo>
                    <a:pt x="923955" y="525151"/>
                    <a:pt x="920780" y="643685"/>
                    <a:pt x="936126" y="676493"/>
                  </a:cubicBezTo>
                  <a:cubicBezTo>
                    <a:pt x="951472" y="709301"/>
                    <a:pt x="992218" y="692368"/>
                    <a:pt x="1002801" y="724118"/>
                  </a:cubicBezTo>
                  <a:cubicBezTo>
                    <a:pt x="1013384" y="755868"/>
                    <a:pt x="983751" y="959597"/>
                    <a:pt x="999626" y="866993"/>
                  </a:cubicBezTo>
                  <a:cubicBezTo>
                    <a:pt x="1015501" y="774389"/>
                    <a:pt x="1102284" y="188072"/>
                    <a:pt x="1098051" y="168493"/>
                  </a:cubicBezTo>
                  <a:cubicBezTo>
                    <a:pt x="1093818" y="148914"/>
                    <a:pt x="996980" y="696072"/>
                    <a:pt x="974226" y="749518"/>
                  </a:cubicBezTo>
                  <a:cubicBezTo>
                    <a:pt x="951472" y="802964"/>
                    <a:pt x="976872" y="533618"/>
                    <a:pt x="961526" y="489168"/>
                  </a:cubicBezTo>
                  <a:cubicBezTo>
                    <a:pt x="946180" y="444718"/>
                    <a:pt x="887972" y="550551"/>
                    <a:pt x="882151" y="482818"/>
                  </a:cubicBezTo>
                  <a:cubicBezTo>
                    <a:pt x="876330" y="415085"/>
                    <a:pt x="935597" y="54193"/>
                    <a:pt x="926601" y="82768"/>
                  </a:cubicBezTo>
                  <a:cubicBezTo>
                    <a:pt x="917605" y="111343"/>
                    <a:pt x="812830" y="661676"/>
                    <a:pt x="828176" y="654268"/>
                  </a:cubicBezTo>
                  <a:cubicBezTo>
                    <a:pt x="843522" y="646860"/>
                    <a:pt x="1014443" y="12389"/>
                    <a:pt x="1028201" y="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6386DB88-A4B3-D31F-219E-EAE0E77BAD16}"/>
                </a:ext>
              </a:extLst>
            </p:cNvPr>
            <p:cNvSpPr/>
            <p:nvPr/>
          </p:nvSpPr>
          <p:spPr>
            <a:xfrm>
              <a:off x="1795454" y="4733925"/>
              <a:ext cx="1090371" cy="653686"/>
            </a:xfrm>
            <a:custGeom>
              <a:avLst/>
              <a:gdLst>
                <a:gd name="connsiteX0" fmla="*/ 357196 w 1090371"/>
                <a:gd name="connsiteY0" fmla="*/ 0 h 653686"/>
                <a:gd name="connsiteX1" fmla="*/ 4771 w 1090371"/>
                <a:gd name="connsiteY1" fmla="*/ 142875 h 653686"/>
                <a:gd name="connsiteX2" fmla="*/ 163521 w 1090371"/>
                <a:gd name="connsiteY2" fmla="*/ 238125 h 653686"/>
                <a:gd name="connsiteX3" fmla="*/ 309571 w 1090371"/>
                <a:gd name="connsiteY3" fmla="*/ 358775 h 653686"/>
                <a:gd name="connsiteX4" fmla="*/ 255596 w 1090371"/>
                <a:gd name="connsiteY4" fmla="*/ 400050 h 653686"/>
                <a:gd name="connsiteX5" fmla="*/ 268296 w 1090371"/>
                <a:gd name="connsiteY5" fmla="*/ 387350 h 653686"/>
                <a:gd name="connsiteX6" fmla="*/ 1087446 w 1090371"/>
                <a:gd name="connsiteY6" fmla="*/ 196850 h 653686"/>
                <a:gd name="connsiteX7" fmla="*/ 547696 w 1090371"/>
                <a:gd name="connsiteY7" fmla="*/ 361950 h 653686"/>
                <a:gd name="connsiteX8" fmla="*/ 712796 w 1090371"/>
                <a:gd name="connsiteY8" fmla="*/ 533400 h 653686"/>
                <a:gd name="connsiteX9" fmla="*/ 493721 w 1090371"/>
                <a:gd name="connsiteY9" fmla="*/ 412750 h 653686"/>
                <a:gd name="connsiteX10" fmla="*/ 252421 w 1090371"/>
                <a:gd name="connsiteY10" fmla="*/ 533400 h 653686"/>
                <a:gd name="connsiteX11" fmla="*/ 195271 w 1090371"/>
                <a:gd name="connsiteY11" fmla="*/ 650875 h 653686"/>
                <a:gd name="connsiteX12" fmla="*/ 274646 w 1090371"/>
                <a:gd name="connsiteY12" fmla="*/ 409575 h 653686"/>
                <a:gd name="connsiteX13" fmla="*/ 11121 w 1090371"/>
                <a:gd name="connsiteY13" fmla="*/ 450850 h 653686"/>
                <a:gd name="connsiteX14" fmla="*/ 169871 w 1090371"/>
                <a:gd name="connsiteY14" fmla="*/ 444500 h 653686"/>
                <a:gd name="connsiteX15" fmla="*/ 141296 w 1090371"/>
                <a:gd name="connsiteY15" fmla="*/ 346075 h 653686"/>
                <a:gd name="connsiteX16" fmla="*/ 261946 w 1090371"/>
                <a:gd name="connsiteY16" fmla="*/ 282575 h 6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0371" h="653686">
                  <a:moveTo>
                    <a:pt x="357196" y="0"/>
                  </a:moveTo>
                  <a:cubicBezTo>
                    <a:pt x="197123" y="51594"/>
                    <a:pt x="37050" y="103188"/>
                    <a:pt x="4771" y="142875"/>
                  </a:cubicBezTo>
                  <a:cubicBezTo>
                    <a:pt x="-27508" y="182562"/>
                    <a:pt x="112721" y="202142"/>
                    <a:pt x="163521" y="238125"/>
                  </a:cubicBezTo>
                  <a:cubicBezTo>
                    <a:pt x="214321" y="274108"/>
                    <a:pt x="294225" y="331788"/>
                    <a:pt x="309571" y="358775"/>
                  </a:cubicBezTo>
                  <a:cubicBezTo>
                    <a:pt x="324917" y="385762"/>
                    <a:pt x="262475" y="395288"/>
                    <a:pt x="255596" y="400050"/>
                  </a:cubicBezTo>
                  <a:cubicBezTo>
                    <a:pt x="248717" y="404812"/>
                    <a:pt x="129654" y="421217"/>
                    <a:pt x="268296" y="387350"/>
                  </a:cubicBezTo>
                  <a:cubicBezTo>
                    <a:pt x="406938" y="353483"/>
                    <a:pt x="1040879" y="201083"/>
                    <a:pt x="1087446" y="196850"/>
                  </a:cubicBezTo>
                  <a:cubicBezTo>
                    <a:pt x="1134013" y="192617"/>
                    <a:pt x="610138" y="305858"/>
                    <a:pt x="547696" y="361950"/>
                  </a:cubicBezTo>
                  <a:cubicBezTo>
                    <a:pt x="485254" y="418042"/>
                    <a:pt x="721792" y="524933"/>
                    <a:pt x="712796" y="533400"/>
                  </a:cubicBezTo>
                  <a:cubicBezTo>
                    <a:pt x="703800" y="541867"/>
                    <a:pt x="570450" y="412750"/>
                    <a:pt x="493721" y="412750"/>
                  </a:cubicBezTo>
                  <a:cubicBezTo>
                    <a:pt x="416992" y="412750"/>
                    <a:pt x="302163" y="493713"/>
                    <a:pt x="252421" y="533400"/>
                  </a:cubicBezTo>
                  <a:cubicBezTo>
                    <a:pt x="202679" y="573088"/>
                    <a:pt x="191567" y="671513"/>
                    <a:pt x="195271" y="650875"/>
                  </a:cubicBezTo>
                  <a:cubicBezTo>
                    <a:pt x="198975" y="630237"/>
                    <a:pt x="305338" y="442912"/>
                    <a:pt x="274646" y="409575"/>
                  </a:cubicBezTo>
                  <a:cubicBezTo>
                    <a:pt x="243954" y="376238"/>
                    <a:pt x="28583" y="445029"/>
                    <a:pt x="11121" y="450850"/>
                  </a:cubicBezTo>
                  <a:cubicBezTo>
                    <a:pt x="-6341" y="456671"/>
                    <a:pt x="148175" y="461962"/>
                    <a:pt x="169871" y="444500"/>
                  </a:cubicBezTo>
                  <a:cubicBezTo>
                    <a:pt x="191567" y="427038"/>
                    <a:pt x="125950" y="373062"/>
                    <a:pt x="141296" y="346075"/>
                  </a:cubicBezTo>
                  <a:cubicBezTo>
                    <a:pt x="156642" y="319088"/>
                    <a:pt x="311158" y="293158"/>
                    <a:pt x="261946" y="282575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DD5ABEFE-6920-B622-473F-F0335769FCB2}"/>
                </a:ext>
              </a:extLst>
            </p:cNvPr>
            <p:cNvSpPr/>
            <p:nvPr/>
          </p:nvSpPr>
          <p:spPr>
            <a:xfrm>
              <a:off x="1777517" y="4081984"/>
              <a:ext cx="815073" cy="916991"/>
            </a:xfrm>
            <a:custGeom>
              <a:avLst/>
              <a:gdLst>
                <a:gd name="connsiteX0" fmla="*/ 133833 w 815073"/>
                <a:gd name="connsiteY0" fmla="*/ 112191 h 916991"/>
                <a:gd name="connsiteX1" fmla="*/ 505308 w 815073"/>
                <a:gd name="connsiteY1" fmla="*/ 118541 h 916991"/>
                <a:gd name="connsiteX2" fmla="*/ 667233 w 815073"/>
                <a:gd name="connsiteY2" fmla="*/ 32816 h 916991"/>
                <a:gd name="connsiteX3" fmla="*/ 518008 w 815073"/>
                <a:gd name="connsiteY3" fmla="*/ 162991 h 916991"/>
                <a:gd name="connsiteX4" fmla="*/ 746608 w 815073"/>
                <a:gd name="connsiteY4" fmla="*/ 128066 h 916991"/>
                <a:gd name="connsiteX5" fmla="*/ 543408 w 815073"/>
                <a:gd name="connsiteY5" fmla="*/ 401116 h 916991"/>
                <a:gd name="connsiteX6" fmla="*/ 813283 w 815073"/>
                <a:gd name="connsiteY6" fmla="*/ 423341 h 916991"/>
                <a:gd name="connsiteX7" fmla="*/ 664058 w 815073"/>
                <a:gd name="connsiteY7" fmla="*/ 591616 h 916991"/>
                <a:gd name="connsiteX8" fmla="*/ 730733 w 815073"/>
                <a:gd name="connsiteY8" fmla="*/ 550341 h 916991"/>
                <a:gd name="connsiteX9" fmla="*/ 171933 w 815073"/>
                <a:gd name="connsiteY9" fmla="*/ 883716 h 916991"/>
                <a:gd name="connsiteX10" fmla="*/ 483 w 815073"/>
                <a:gd name="connsiteY10" fmla="*/ 890066 h 916991"/>
                <a:gd name="connsiteX11" fmla="*/ 210033 w 815073"/>
                <a:gd name="connsiteY11" fmla="*/ 750366 h 916991"/>
                <a:gd name="connsiteX12" fmla="*/ 362433 w 815073"/>
                <a:gd name="connsiteY12" fmla="*/ 626541 h 916991"/>
                <a:gd name="connsiteX13" fmla="*/ 365608 w 815073"/>
                <a:gd name="connsiteY13" fmla="*/ 617016 h 916991"/>
                <a:gd name="connsiteX14" fmla="*/ 162408 w 815073"/>
                <a:gd name="connsiteY14" fmla="*/ 512241 h 916991"/>
                <a:gd name="connsiteX15" fmla="*/ 267183 w 815073"/>
                <a:gd name="connsiteY15" fmla="*/ 334441 h 916991"/>
                <a:gd name="connsiteX16" fmla="*/ 181458 w 815073"/>
                <a:gd name="connsiteY16" fmla="*/ 245541 h 916991"/>
                <a:gd name="connsiteX17" fmla="*/ 362433 w 815073"/>
                <a:gd name="connsiteY17" fmla="*/ 289991 h 916991"/>
                <a:gd name="connsiteX18" fmla="*/ 702158 w 815073"/>
                <a:gd name="connsiteY18" fmla="*/ 1066 h 916991"/>
                <a:gd name="connsiteX19" fmla="*/ 470383 w 815073"/>
                <a:gd name="connsiteY19" fmla="*/ 191566 h 916991"/>
                <a:gd name="connsiteX20" fmla="*/ 260833 w 815073"/>
                <a:gd name="connsiteY20" fmla="*/ 175691 h 916991"/>
                <a:gd name="connsiteX21" fmla="*/ 133833 w 815073"/>
                <a:gd name="connsiteY21" fmla="*/ 112191 h 9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5073" h="916991">
                  <a:moveTo>
                    <a:pt x="133833" y="112191"/>
                  </a:moveTo>
                  <a:cubicBezTo>
                    <a:pt x="174579" y="102666"/>
                    <a:pt x="416408" y="131770"/>
                    <a:pt x="505308" y="118541"/>
                  </a:cubicBezTo>
                  <a:cubicBezTo>
                    <a:pt x="594208" y="105312"/>
                    <a:pt x="665116" y="25408"/>
                    <a:pt x="667233" y="32816"/>
                  </a:cubicBezTo>
                  <a:cubicBezTo>
                    <a:pt x="669350" y="40224"/>
                    <a:pt x="504779" y="147116"/>
                    <a:pt x="518008" y="162991"/>
                  </a:cubicBezTo>
                  <a:cubicBezTo>
                    <a:pt x="531237" y="178866"/>
                    <a:pt x="742375" y="88378"/>
                    <a:pt x="746608" y="128066"/>
                  </a:cubicBezTo>
                  <a:cubicBezTo>
                    <a:pt x="750841" y="167754"/>
                    <a:pt x="532296" y="351904"/>
                    <a:pt x="543408" y="401116"/>
                  </a:cubicBezTo>
                  <a:cubicBezTo>
                    <a:pt x="554520" y="450328"/>
                    <a:pt x="793175" y="391591"/>
                    <a:pt x="813283" y="423341"/>
                  </a:cubicBezTo>
                  <a:cubicBezTo>
                    <a:pt x="833391" y="455091"/>
                    <a:pt x="677816" y="570449"/>
                    <a:pt x="664058" y="591616"/>
                  </a:cubicBezTo>
                  <a:cubicBezTo>
                    <a:pt x="650300" y="612783"/>
                    <a:pt x="730733" y="550341"/>
                    <a:pt x="730733" y="550341"/>
                  </a:cubicBezTo>
                  <a:cubicBezTo>
                    <a:pt x="648712" y="599024"/>
                    <a:pt x="293641" y="827095"/>
                    <a:pt x="171933" y="883716"/>
                  </a:cubicBezTo>
                  <a:cubicBezTo>
                    <a:pt x="50225" y="940337"/>
                    <a:pt x="-5867" y="912291"/>
                    <a:pt x="483" y="890066"/>
                  </a:cubicBezTo>
                  <a:cubicBezTo>
                    <a:pt x="6833" y="867841"/>
                    <a:pt x="149708" y="794287"/>
                    <a:pt x="210033" y="750366"/>
                  </a:cubicBezTo>
                  <a:cubicBezTo>
                    <a:pt x="270358" y="706445"/>
                    <a:pt x="336504" y="648766"/>
                    <a:pt x="362433" y="626541"/>
                  </a:cubicBezTo>
                  <a:cubicBezTo>
                    <a:pt x="388362" y="604316"/>
                    <a:pt x="398946" y="636066"/>
                    <a:pt x="365608" y="617016"/>
                  </a:cubicBezTo>
                  <a:cubicBezTo>
                    <a:pt x="332271" y="597966"/>
                    <a:pt x="178812" y="559337"/>
                    <a:pt x="162408" y="512241"/>
                  </a:cubicBezTo>
                  <a:cubicBezTo>
                    <a:pt x="146004" y="465145"/>
                    <a:pt x="264008" y="378891"/>
                    <a:pt x="267183" y="334441"/>
                  </a:cubicBezTo>
                  <a:cubicBezTo>
                    <a:pt x="270358" y="289991"/>
                    <a:pt x="165583" y="252949"/>
                    <a:pt x="181458" y="245541"/>
                  </a:cubicBezTo>
                  <a:cubicBezTo>
                    <a:pt x="197333" y="238133"/>
                    <a:pt x="275650" y="330737"/>
                    <a:pt x="362433" y="289991"/>
                  </a:cubicBezTo>
                  <a:cubicBezTo>
                    <a:pt x="449216" y="249245"/>
                    <a:pt x="684166" y="17470"/>
                    <a:pt x="702158" y="1066"/>
                  </a:cubicBezTo>
                  <a:cubicBezTo>
                    <a:pt x="720150" y="-15338"/>
                    <a:pt x="543937" y="162462"/>
                    <a:pt x="470383" y="191566"/>
                  </a:cubicBezTo>
                  <a:cubicBezTo>
                    <a:pt x="396829" y="220670"/>
                    <a:pt x="313750" y="186804"/>
                    <a:pt x="260833" y="175691"/>
                  </a:cubicBezTo>
                  <a:cubicBezTo>
                    <a:pt x="207916" y="164579"/>
                    <a:pt x="93087" y="121716"/>
                    <a:pt x="133833" y="112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5E6DE2C0-0C43-F39B-E094-BF3A6C3A42F7}"/>
                </a:ext>
              </a:extLst>
            </p:cNvPr>
            <p:cNvSpPr/>
            <p:nvPr/>
          </p:nvSpPr>
          <p:spPr>
            <a:xfrm>
              <a:off x="1537423" y="4530714"/>
              <a:ext cx="808377" cy="655940"/>
            </a:xfrm>
            <a:custGeom>
              <a:avLst/>
              <a:gdLst>
                <a:gd name="connsiteX0" fmla="*/ 43727 w 808377"/>
                <a:gd name="connsiteY0" fmla="*/ 434986 h 655940"/>
                <a:gd name="connsiteX1" fmla="*/ 516802 w 808377"/>
                <a:gd name="connsiteY1" fmla="*/ 180986 h 655940"/>
                <a:gd name="connsiteX2" fmla="*/ 335827 w 808377"/>
                <a:gd name="connsiteY2" fmla="*/ 11 h 655940"/>
                <a:gd name="connsiteX3" fmla="*/ 577127 w 808377"/>
                <a:gd name="connsiteY3" fmla="*/ 171461 h 655940"/>
                <a:gd name="connsiteX4" fmla="*/ 802552 w 808377"/>
                <a:gd name="connsiteY4" fmla="*/ 76211 h 655940"/>
                <a:gd name="connsiteX5" fmla="*/ 329477 w 808377"/>
                <a:gd name="connsiteY5" fmla="*/ 390536 h 655940"/>
                <a:gd name="connsiteX6" fmla="*/ 621577 w 808377"/>
                <a:gd name="connsiteY6" fmla="*/ 422286 h 655940"/>
                <a:gd name="connsiteX7" fmla="*/ 634277 w 808377"/>
                <a:gd name="connsiteY7" fmla="*/ 371486 h 655940"/>
                <a:gd name="connsiteX8" fmla="*/ 694602 w 808377"/>
                <a:gd name="connsiteY8" fmla="*/ 346086 h 655940"/>
                <a:gd name="connsiteX9" fmla="*/ 348527 w 808377"/>
                <a:gd name="connsiteY9" fmla="*/ 546111 h 655940"/>
                <a:gd name="connsiteX10" fmla="*/ 485052 w 808377"/>
                <a:gd name="connsiteY10" fmla="*/ 546111 h 655940"/>
                <a:gd name="connsiteX11" fmla="*/ 412027 w 808377"/>
                <a:gd name="connsiteY11" fmla="*/ 612786 h 655940"/>
                <a:gd name="connsiteX12" fmla="*/ 497752 w 808377"/>
                <a:gd name="connsiteY12" fmla="*/ 650886 h 655940"/>
                <a:gd name="connsiteX13" fmla="*/ 2452 w 808377"/>
                <a:gd name="connsiteY13" fmla="*/ 498486 h 655940"/>
                <a:gd name="connsiteX14" fmla="*/ 304077 w 808377"/>
                <a:gd name="connsiteY14" fmla="*/ 476261 h 655940"/>
                <a:gd name="connsiteX15" fmla="*/ 227877 w 808377"/>
                <a:gd name="connsiteY15" fmla="*/ 473086 h 655940"/>
                <a:gd name="connsiteX16" fmla="*/ 43727 w 808377"/>
                <a:gd name="connsiteY16" fmla="*/ 434986 h 655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8377" h="655940">
                  <a:moveTo>
                    <a:pt x="43727" y="434986"/>
                  </a:moveTo>
                  <a:cubicBezTo>
                    <a:pt x="91881" y="386303"/>
                    <a:pt x="468119" y="253482"/>
                    <a:pt x="516802" y="180986"/>
                  </a:cubicBezTo>
                  <a:cubicBezTo>
                    <a:pt x="565485" y="108490"/>
                    <a:pt x="325773" y="1598"/>
                    <a:pt x="335827" y="11"/>
                  </a:cubicBezTo>
                  <a:cubicBezTo>
                    <a:pt x="345881" y="-1576"/>
                    <a:pt x="499340" y="158761"/>
                    <a:pt x="577127" y="171461"/>
                  </a:cubicBezTo>
                  <a:cubicBezTo>
                    <a:pt x="654915" y="184161"/>
                    <a:pt x="843827" y="39699"/>
                    <a:pt x="802552" y="76211"/>
                  </a:cubicBezTo>
                  <a:cubicBezTo>
                    <a:pt x="761277" y="112723"/>
                    <a:pt x="359639" y="332857"/>
                    <a:pt x="329477" y="390536"/>
                  </a:cubicBezTo>
                  <a:cubicBezTo>
                    <a:pt x="299315" y="448215"/>
                    <a:pt x="570777" y="425461"/>
                    <a:pt x="621577" y="422286"/>
                  </a:cubicBezTo>
                  <a:cubicBezTo>
                    <a:pt x="672377" y="419111"/>
                    <a:pt x="622106" y="384186"/>
                    <a:pt x="634277" y="371486"/>
                  </a:cubicBezTo>
                  <a:cubicBezTo>
                    <a:pt x="646448" y="358786"/>
                    <a:pt x="742227" y="316982"/>
                    <a:pt x="694602" y="346086"/>
                  </a:cubicBezTo>
                  <a:cubicBezTo>
                    <a:pt x="646977" y="375190"/>
                    <a:pt x="383452" y="512774"/>
                    <a:pt x="348527" y="546111"/>
                  </a:cubicBezTo>
                  <a:cubicBezTo>
                    <a:pt x="313602" y="579449"/>
                    <a:pt x="474469" y="534999"/>
                    <a:pt x="485052" y="546111"/>
                  </a:cubicBezTo>
                  <a:cubicBezTo>
                    <a:pt x="495635" y="557223"/>
                    <a:pt x="409910" y="595324"/>
                    <a:pt x="412027" y="612786"/>
                  </a:cubicBezTo>
                  <a:cubicBezTo>
                    <a:pt x="414144" y="630248"/>
                    <a:pt x="566014" y="669936"/>
                    <a:pt x="497752" y="650886"/>
                  </a:cubicBezTo>
                  <a:cubicBezTo>
                    <a:pt x="429490" y="631836"/>
                    <a:pt x="34731" y="527590"/>
                    <a:pt x="2452" y="498486"/>
                  </a:cubicBezTo>
                  <a:cubicBezTo>
                    <a:pt x="-29827" y="469382"/>
                    <a:pt x="266506" y="480494"/>
                    <a:pt x="304077" y="476261"/>
                  </a:cubicBezTo>
                  <a:cubicBezTo>
                    <a:pt x="341648" y="472028"/>
                    <a:pt x="269152" y="477319"/>
                    <a:pt x="227877" y="473086"/>
                  </a:cubicBezTo>
                  <a:cubicBezTo>
                    <a:pt x="186602" y="468853"/>
                    <a:pt x="-4427" y="483669"/>
                    <a:pt x="43727" y="4349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DC8E6935-1807-BC5D-F1A2-1CAE7C46A63F}"/>
                </a:ext>
              </a:extLst>
            </p:cNvPr>
            <p:cNvSpPr/>
            <p:nvPr/>
          </p:nvSpPr>
          <p:spPr>
            <a:xfrm>
              <a:off x="2379965" y="3309827"/>
              <a:ext cx="522995" cy="834023"/>
            </a:xfrm>
            <a:custGeom>
              <a:avLst/>
              <a:gdLst>
                <a:gd name="connsiteX0" fmla="*/ 122035 w 522995"/>
                <a:gd name="connsiteY0" fmla="*/ 225373 h 834023"/>
                <a:gd name="connsiteX1" fmla="*/ 399235 w 522995"/>
                <a:gd name="connsiteY1" fmla="*/ 545773 h 834023"/>
                <a:gd name="connsiteX2" fmla="*/ 370435 w 522995"/>
                <a:gd name="connsiteY2" fmla="*/ 470173 h 834023"/>
                <a:gd name="connsiteX3" fmla="*/ 392035 w 522995"/>
                <a:gd name="connsiteY3" fmla="*/ 671773 h 834023"/>
                <a:gd name="connsiteX4" fmla="*/ 381235 w 522995"/>
                <a:gd name="connsiteY4" fmla="*/ 592573 h 834023"/>
                <a:gd name="connsiteX5" fmla="*/ 431635 w 522995"/>
                <a:gd name="connsiteY5" fmla="*/ 833773 h 834023"/>
                <a:gd name="connsiteX6" fmla="*/ 500035 w 522995"/>
                <a:gd name="connsiteY6" fmla="*/ 628573 h 834023"/>
                <a:gd name="connsiteX7" fmla="*/ 518035 w 522995"/>
                <a:gd name="connsiteY7" fmla="*/ 182173 h 834023"/>
                <a:gd name="connsiteX8" fmla="*/ 489235 w 522995"/>
                <a:gd name="connsiteY8" fmla="*/ 538573 h 834023"/>
                <a:gd name="connsiteX9" fmla="*/ 197635 w 522995"/>
                <a:gd name="connsiteY9" fmla="*/ 81373 h 834023"/>
                <a:gd name="connsiteX10" fmla="*/ 374035 w 522995"/>
                <a:gd name="connsiteY10" fmla="*/ 372973 h 834023"/>
                <a:gd name="connsiteX11" fmla="*/ 68035 w 522995"/>
                <a:gd name="connsiteY11" fmla="*/ 12973 h 834023"/>
                <a:gd name="connsiteX12" fmla="*/ 392035 w 522995"/>
                <a:gd name="connsiteY12" fmla="*/ 513373 h 834023"/>
                <a:gd name="connsiteX13" fmla="*/ 10435 w 522995"/>
                <a:gd name="connsiteY13" fmla="*/ 9373 h 834023"/>
                <a:gd name="connsiteX14" fmla="*/ 122035 w 522995"/>
                <a:gd name="connsiteY14" fmla="*/ 225373 h 834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2995" h="834023">
                  <a:moveTo>
                    <a:pt x="122035" y="225373"/>
                  </a:moveTo>
                  <a:cubicBezTo>
                    <a:pt x="186835" y="314773"/>
                    <a:pt x="357835" y="504973"/>
                    <a:pt x="399235" y="545773"/>
                  </a:cubicBezTo>
                  <a:cubicBezTo>
                    <a:pt x="440635" y="586573"/>
                    <a:pt x="371635" y="449173"/>
                    <a:pt x="370435" y="470173"/>
                  </a:cubicBezTo>
                  <a:cubicBezTo>
                    <a:pt x="369235" y="491173"/>
                    <a:pt x="390235" y="651373"/>
                    <a:pt x="392035" y="671773"/>
                  </a:cubicBezTo>
                  <a:cubicBezTo>
                    <a:pt x="393835" y="692173"/>
                    <a:pt x="374635" y="565573"/>
                    <a:pt x="381235" y="592573"/>
                  </a:cubicBezTo>
                  <a:cubicBezTo>
                    <a:pt x="387835" y="619573"/>
                    <a:pt x="411835" y="827773"/>
                    <a:pt x="431635" y="833773"/>
                  </a:cubicBezTo>
                  <a:cubicBezTo>
                    <a:pt x="451435" y="839773"/>
                    <a:pt x="485635" y="737173"/>
                    <a:pt x="500035" y="628573"/>
                  </a:cubicBezTo>
                  <a:cubicBezTo>
                    <a:pt x="514435" y="519973"/>
                    <a:pt x="519835" y="197173"/>
                    <a:pt x="518035" y="182173"/>
                  </a:cubicBezTo>
                  <a:cubicBezTo>
                    <a:pt x="516235" y="167173"/>
                    <a:pt x="542635" y="555373"/>
                    <a:pt x="489235" y="538573"/>
                  </a:cubicBezTo>
                  <a:cubicBezTo>
                    <a:pt x="435835" y="521773"/>
                    <a:pt x="216835" y="108973"/>
                    <a:pt x="197635" y="81373"/>
                  </a:cubicBezTo>
                  <a:cubicBezTo>
                    <a:pt x="178435" y="53773"/>
                    <a:pt x="395635" y="384373"/>
                    <a:pt x="374035" y="372973"/>
                  </a:cubicBezTo>
                  <a:cubicBezTo>
                    <a:pt x="352435" y="361573"/>
                    <a:pt x="65035" y="-10427"/>
                    <a:pt x="68035" y="12973"/>
                  </a:cubicBezTo>
                  <a:cubicBezTo>
                    <a:pt x="71035" y="36373"/>
                    <a:pt x="401635" y="513973"/>
                    <a:pt x="392035" y="513373"/>
                  </a:cubicBezTo>
                  <a:cubicBezTo>
                    <a:pt x="382435" y="512773"/>
                    <a:pt x="51235" y="61573"/>
                    <a:pt x="10435" y="9373"/>
                  </a:cubicBezTo>
                  <a:cubicBezTo>
                    <a:pt x="-30365" y="-42827"/>
                    <a:pt x="57235" y="135973"/>
                    <a:pt x="122035" y="2253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50378D20-0698-E2E9-1164-4B97BBE72F31}"/>
                </a:ext>
              </a:extLst>
            </p:cNvPr>
            <p:cNvSpPr/>
            <p:nvPr/>
          </p:nvSpPr>
          <p:spPr>
            <a:xfrm>
              <a:off x="1975133" y="3203993"/>
              <a:ext cx="672154" cy="543943"/>
            </a:xfrm>
            <a:custGeom>
              <a:avLst/>
              <a:gdLst>
                <a:gd name="connsiteX0" fmla="*/ 670867 w 672154"/>
                <a:gd name="connsiteY0" fmla="*/ 162007 h 543943"/>
                <a:gd name="connsiteX1" fmla="*/ 624067 w 672154"/>
                <a:gd name="connsiteY1" fmla="*/ 255607 h 543943"/>
                <a:gd name="connsiteX2" fmla="*/ 490867 w 672154"/>
                <a:gd name="connsiteY2" fmla="*/ 316807 h 543943"/>
                <a:gd name="connsiteX3" fmla="*/ 548467 w 672154"/>
                <a:gd name="connsiteY3" fmla="*/ 288007 h 543943"/>
                <a:gd name="connsiteX4" fmla="*/ 339667 w 672154"/>
                <a:gd name="connsiteY4" fmla="*/ 399607 h 543943"/>
                <a:gd name="connsiteX5" fmla="*/ 433267 w 672154"/>
                <a:gd name="connsiteY5" fmla="*/ 385207 h 543943"/>
                <a:gd name="connsiteX6" fmla="*/ 192067 w 672154"/>
                <a:gd name="connsiteY6" fmla="*/ 471607 h 543943"/>
                <a:gd name="connsiteX7" fmla="*/ 325267 w 672154"/>
                <a:gd name="connsiteY7" fmla="*/ 442807 h 543943"/>
                <a:gd name="connsiteX8" fmla="*/ 1267 w 672154"/>
                <a:gd name="connsiteY8" fmla="*/ 543607 h 543943"/>
                <a:gd name="connsiteX9" fmla="*/ 224467 w 672154"/>
                <a:gd name="connsiteY9" fmla="*/ 475207 h 543943"/>
                <a:gd name="connsiteX10" fmla="*/ 516067 w 672154"/>
                <a:gd name="connsiteY10" fmla="*/ 468007 h 543943"/>
                <a:gd name="connsiteX11" fmla="*/ 346867 w 672154"/>
                <a:gd name="connsiteY11" fmla="*/ 514807 h 543943"/>
                <a:gd name="connsiteX12" fmla="*/ 537667 w 672154"/>
                <a:gd name="connsiteY12" fmla="*/ 388807 h 543943"/>
                <a:gd name="connsiteX13" fmla="*/ 354067 w 672154"/>
                <a:gd name="connsiteY13" fmla="*/ 410407 h 543943"/>
                <a:gd name="connsiteX14" fmla="*/ 454867 w 672154"/>
                <a:gd name="connsiteY14" fmla="*/ 342007 h 543943"/>
                <a:gd name="connsiteX15" fmla="*/ 490867 w 672154"/>
                <a:gd name="connsiteY15" fmla="*/ 104407 h 543943"/>
                <a:gd name="connsiteX16" fmla="*/ 512467 w 672154"/>
                <a:gd name="connsiteY16" fmla="*/ 165607 h 543943"/>
                <a:gd name="connsiteX17" fmla="*/ 379267 w 672154"/>
                <a:gd name="connsiteY17" fmla="*/ 7 h 543943"/>
                <a:gd name="connsiteX18" fmla="*/ 512467 w 672154"/>
                <a:gd name="connsiteY18" fmla="*/ 172807 h 543943"/>
                <a:gd name="connsiteX19" fmla="*/ 523267 w 672154"/>
                <a:gd name="connsiteY19" fmla="*/ 133207 h 543943"/>
                <a:gd name="connsiteX20" fmla="*/ 580867 w 672154"/>
                <a:gd name="connsiteY20" fmla="*/ 237607 h 543943"/>
                <a:gd name="connsiteX21" fmla="*/ 670867 w 672154"/>
                <a:gd name="connsiteY21" fmla="*/ 162007 h 54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2154" h="543943">
                  <a:moveTo>
                    <a:pt x="670867" y="162007"/>
                  </a:moveTo>
                  <a:cubicBezTo>
                    <a:pt x="678067" y="165007"/>
                    <a:pt x="654067" y="229807"/>
                    <a:pt x="624067" y="255607"/>
                  </a:cubicBezTo>
                  <a:cubicBezTo>
                    <a:pt x="594067" y="281407"/>
                    <a:pt x="503467" y="311407"/>
                    <a:pt x="490867" y="316807"/>
                  </a:cubicBezTo>
                  <a:cubicBezTo>
                    <a:pt x="478267" y="322207"/>
                    <a:pt x="573667" y="274207"/>
                    <a:pt x="548467" y="288007"/>
                  </a:cubicBezTo>
                  <a:cubicBezTo>
                    <a:pt x="523267" y="301807"/>
                    <a:pt x="358867" y="383407"/>
                    <a:pt x="339667" y="399607"/>
                  </a:cubicBezTo>
                  <a:cubicBezTo>
                    <a:pt x="320467" y="415807"/>
                    <a:pt x="457867" y="373207"/>
                    <a:pt x="433267" y="385207"/>
                  </a:cubicBezTo>
                  <a:cubicBezTo>
                    <a:pt x="408667" y="397207"/>
                    <a:pt x="210067" y="462007"/>
                    <a:pt x="192067" y="471607"/>
                  </a:cubicBezTo>
                  <a:cubicBezTo>
                    <a:pt x="174067" y="481207"/>
                    <a:pt x="357067" y="430807"/>
                    <a:pt x="325267" y="442807"/>
                  </a:cubicBezTo>
                  <a:cubicBezTo>
                    <a:pt x="293467" y="454807"/>
                    <a:pt x="18067" y="538207"/>
                    <a:pt x="1267" y="543607"/>
                  </a:cubicBezTo>
                  <a:cubicBezTo>
                    <a:pt x="-15533" y="549007"/>
                    <a:pt x="138667" y="487807"/>
                    <a:pt x="224467" y="475207"/>
                  </a:cubicBezTo>
                  <a:cubicBezTo>
                    <a:pt x="310267" y="462607"/>
                    <a:pt x="495667" y="461407"/>
                    <a:pt x="516067" y="468007"/>
                  </a:cubicBezTo>
                  <a:cubicBezTo>
                    <a:pt x="536467" y="474607"/>
                    <a:pt x="343267" y="528007"/>
                    <a:pt x="346867" y="514807"/>
                  </a:cubicBezTo>
                  <a:cubicBezTo>
                    <a:pt x="350467" y="501607"/>
                    <a:pt x="536467" y="406207"/>
                    <a:pt x="537667" y="388807"/>
                  </a:cubicBezTo>
                  <a:cubicBezTo>
                    <a:pt x="538867" y="371407"/>
                    <a:pt x="367867" y="418207"/>
                    <a:pt x="354067" y="410407"/>
                  </a:cubicBezTo>
                  <a:cubicBezTo>
                    <a:pt x="340267" y="402607"/>
                    <a:pt x="432067" y="393007"/>
                    <a:pt x="454867" y="342007"/>
                  </a:cubicBezTo>
                  <a:cubicBezTo>
                    <a:pt x="477667" y="291007"/>
                    <a:pt x="481267" y="133807"/>
                    <a:pt x="490867" y="104407"/>
                  </a:cubicBezTo>
                  <a:cubicBezTo>
                    <a:pt x="500467" y="75007"/>
                    <a:pt x="531067" y="183007"/>
                    <a:pt x="512467" y="165607"/>
                  </a:cubicBezTo>
                  <a:cubicBezTo>
                    <a:pt x="493867" y="148207"/>
                    <a:pt x="379267" y="-1193"/>
                    <a:pt x="379267" y="7"/>
                  </a:cubicBezTo>
                  <a:cubicBezTo>
                    <a:pt x="379267" y="1207"/>
                    <a:pt x="488467" y="150607"/>
                    <a:pt x="512467" y="172807"/>
                  </a:cubicBezTo>
                  <a:cubicBezTo>
                    <a:pt x="536467" y="195007"/>
                    <a:pt x="511867" y="122407"/>
                    <a:pt x="523267" y="133207"/>
                  </a:cubicBezTo>
                  <a:cubicBezTo>
                    <a:pt x="534667" y="144007"/>
                    <a:pt x="548467" y="233407"/>
                    <a:pt x="580867" y="237607"/>
                  </a:cubicBezTo>
                  <a:cubicBezTo>
                    <a:pt x="613267" y="241807"/>
                    <a:pt x="663667" y="159007"/>
                    <a:pt x="670867" y="1620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5381AF19-1042-B778-FAC9-BCAFE5D1E33B}"/>
                </a:ext>
              </a:extLst>
            </p:cNvPr>
            <p:cNvSpPr/>
            <p:nvPr/>
          </p:nvSpPr>
          <p:spPr>
            <a:xfrm>
              <a:off x="1875375" y="3312442"/>
              <a:ext cx="866880" cy="880253"/>
            </a:xfrm>
            <a:custGeom>
              <a:avLst/>
              <a:gdLst>
                <a:gd name="connsiteX0" fmla="*/ 824625 w 866880"/>
                <a:gd name="connsiteY0" fmla="*/ 17558 h 880253"/>
                <a:gd name="connsiteX1" fmla="*/ 119025 w 866880"/>
                <a:gd name="connsiteY1" fmla="*/ 384758 h 880253"/>
                <a:gd name="connsiteX2" fmla="*/ 151425 w 866880"/>
                <a:gd name="connsiteY2" fmla="*/ 370358 h 880253"/>
                <a:gd name="connsiteX3" fmla="*/ 3825 w 866880"/>
                <a:gd name="connsiteY3" fmla="*/ 503558 h 880253"/>
                <a:gd name="connsiteX4" fmla="*/ 43425 w 866880"/>
                <a:gd name="connsiteY4" fmla="*/ 474758 h 880253"/>
                <a:gd name="connsiteX5" fmla="*/ 43425 w 866880"/>
                <a:gd name="connsiteY5" fmla="*/ 687158 h 880253"/>
                <a:gd name="connsiteX6" fmla="*/ 36225 w 866880"/>
                <a:gd name="connsiteY6" fmla="*/ 622358 h 880253"/>
                <a:gd name="connsiteX7" fmla="*/ 93825 w 866880"/>
                <a:gd name="connsiteY7" fmla="*/ 845558 h 880253"/>
                <a:gd name="connsiteX8" fmla="*/ 61425 w 866880"/>
                <a:gd name="connsiteY8" fmla="*/ 784358 h 880253"/>
                <a:gd name="connsiteX9" fmla="*/ 97425 w 866880"/>
                <a:gd name="connsiteY9" fmla="*/ 877958 h 880253"/>
                <a:gd name="connsiteX10" fmla="*/ 32625 w 866880"/>
                <a:gd name="connsiteY10" fmla="*/ 669158 h 880253"/>
                <a:gd name="connsiteX11" fmla="*/ 61425 w 866880"/>
                <a:gd name="connsiteY11" fmla="*/ 510758 h 880253"/>
                <a:gd name="connsiteX12" fmla="*/ 302625 w 866880"/>
                <a:gd name="connsiteY12" fmla="*/ 395558 h 880253"/>
                <a:gd name="connsiteX13" fmla="*/ 144225 w 866880"/>
                <a:gd name="connsiteY13" fmla="*/ 442358 h 880253"/>
                <a:gd name="connsiteX14" fmla="*/ 619425 w 866880"/>
                <a:gd name="connsiteY14" fmla="*/ 417158 h 880253"/>
                <a:gd name="connsiteX15" fmla="*/ 270225 w 866880"/>
                <a:gd name="connsiteY15" fmla="*/ 420758 h 880253"/>
                <a:gd name="connsiteX16" fmla="*/ 605025 w 866880"/>
                <a:gd name="connsiteY16" fmla="*/ 247958 h 880253"/>
                <a:gd name="connsiteX17" fmla="*/ 417825 w 866880"/>
                <a:gd name="connsiteY17" fmla="*/ 283958 h 880253"/>
                <a:gd name="connsiteX18" fmla="*/ 497025 w 866880"/>
                <a:gd name="connsiteY18" fmla="*/ 179558 h 880253"/>
                <a:gd name="connsiteX19" fmla="*/ 759825 w 866880"/>
                <a:gd name="connsiteY19" fmla="*/ 67958 h 880253"/>
                <a:gd name="connsiteX20" fmla="*/ 824625 w 866880"/>
                <a:gd name="connsiteY20" fmla="*/ 17558 h 88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66880" h="880253">
                  <a:moveTo>
                    <a:pt x="824625" y="17558"/>
                  </a:moveTo>
                  <a:cubicBezTo>
                    <a:pt x="717825" y="70358"/>
                    <a:pt x="231225" y="325958"/>
                    <a:pt x="119025" y="384758"/>
                  </a:cubicBezTo>
                  <a:cubicBezTo>
                    <a:pt x="6825" y="443558"/>
                    <a:pt x="170625" y="350558"/>
                    <a:pt x="151425" y="370358"/>
                  </a:cubicBezTo>
                  <a:cubicBezTo>
                    <a:pt x="132225" y="390158"/>
                    <a:pt x="21825" y="486158"/>
                    <a:pt x="3825" y="503558"/>
                  </a:cubicBezTo>
                  <a:cubicBezTo>
                    <a:pt x="-14175" y="520958"/>
                    <a:pt x="36825" y="444158"/>
                    <a:pt x="43425" y="474758"/>
                  </a:cubicBezTo>
                  <a:cubicBezTo>
                    <a:pt x="50025" y="505358"/>
                    <a:pt x="44625" y="662558"/>
                    <a:pt x="43425" y="687158"/>
                  </a:cubicBezTo>
                  <a:cubicBezTo>
                    <a:pt x="42225" y="711758"/>
                    <a:pt x="27825" y="595958"/>
                    <a:pt x="36225" y="622358"/>
                  </a:cubicBezTo>
                  <a:cubicBezTo>
                    <a:pt x="44625" y="648758"/>
                    <a:pt x="89625" y="818558"/>
                    <a:pt x="93825" y="845558"/>
                  </a:cubicBezTo>
                  <a:cubicBezTo>
                    <a:pt x="98025" y="872558"/>
                    <a:pt x="60825" y="778958"/>
                    <a:pt x="61425" y="784358"/>
                  </a:cubicBezTo>
                  <a:cubicBezTo>
                    <a:pt x="62025" y="789758"/>
                    <a:pt x="102225" y="897158"/>
                    <a:pt x="97425" y="877958"/>
                  </a:cubicBezTo>
                  <a:cubicBezTo>
                    <a:pt x="92625" y="858758"/>
                    <a:pt x="38625" y="730358"/>
                    <a:pt x="32625" y="669158"/>
                  </a:cubicBezTo>
                  <a:cubicBezTo>
                    <a:pt x="26625" y="607958"/>
                    <a:pt x="16425" y="556358"/>
                    <a:pt x="61425" y="510758"/>
                  </a:cubicBezTo>
                  <a:cubicBezTo>
                    <a:pt x="106425" y="465158"/>
                    <a:pt x="288825" y="406958"/>
                    <a:pt x="302625" y="395558"/>
                  </a:cubicBezTo>
                  <a:cubicBezTo>
                    <a:pt x="316425" y="384158"/>
                    <a:pt x="91425" y="438758"/>
                    <a:pt x="144225" y="442358"/>
                  </a:cubicBezTo>
                  <a:cubicBezTo>
                    <a:pt x="197025" y="445958"/>
                    <a:pt x="598425" y="420758"/>
                    <a:pt x="619425" y="417158"/>
                  </a:cubicBezTo>
                  <a:cubicBezTo>
                    <a:pt x="640425" y="413558"/>
                    <a:pt x="272625" y="448958"/>
                    <a:pt x="270225" y="420758"/>
                  </a:cubicBezTo>
                  <a:cubicBezTo>
                    <a:pt x="267825" y="392558"/>
                    <a:pt x="580425" y="270758"/>
                    <a:pt x="605025" y="247958"/>
                  </a:cubicBezTo>
                  <a:cubicBezTo>
                    <a:pt x="629625" y="225158"/>
                    <a:pt x="435825" y="295358"/>
                    <a:pt x="417825" y="283958"/>
                  </a:cubicBezTo>
                  <a:cubicBezTo>
                    <a:pt x="399825" y="272558"/>
                    <a:pt x="440025" y="215558"/>
                    <a:pt x="497025" y="179558"/>
                  </a:cubicBezTo>
                  <a:cubicBezTo>
                    <a:pt x="554025" y="143558"/>
                    <a:pt x="711825" y="90158"/>
                    <a:pt x="759825" y="67958"/>
                  </a:cubicBezTo>
                  <a:cubicBezTo>
                    <a:pt x="807825" y="45758"/>
                    <a:pt x="931425" y="-35242"/>
                    <a:pt x="824625" y="175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C2A9852D-6429-5500-BA97-071B8075C82A}"/>
                </a:ext>
              </a:extLst>
            </p:cNvPr>
            <p:cNvSpPr/>
            <p:nvPr/>
          </p:nvSpPr>
          <p:spPr>
            <a:xfrm>
              <a:off x="1918071" y="3430583"/>
              <a:ext cx="817709" cy="794179"/>
            </a:xfrm>
            <a:custGeom>
              <a:avLst/>
              <a:gdLst>
                <a:gd name="connsiteX0" fmla="*/ 729 w 817709"/>
                <a:gd name="connsiteY0" fmla="*/ 389017 h 794179"/>
                <a:gd name="connsiteX1" fmla="*/ 569529 w 817709"/>
                <a:gd name="connsiteY1" fmla="*/ 342217 h 794179"/>
                <a:gd name="connsiteX2" fmla="*/ 637929 w 817709"/>
                <a:gd name="connsiteY2" fmla="*/ 299017 h 794179"/>
                <a:gd name="connsiteX3" fmla="*/ 504729 w 817709"/>
                <a:gd name="connsiteY3" fmla="*/ 217 h 794179"/>
                <a:gd name="connsiteX4" fmla="*/ 666729 w 817709"/>
                <a:gd name="connsiteY4" fmla="*/ 252217 h 794179"/>
                <a:gd name="connsiteX5" fmla="*/ 749529 w 817709"/>
                <a:gd name="connsiteY5" fmla="*/ 335017 h 794179"/>
                <a:gd name="connsiteX6" fmla="*/ 706329 w 817709"/>
                <a:gd name="connsiteY6" fmla="*/ 414217 h 794179"/>
                <a:gd name="connsiteX7" fmla="*/ 767529 w 817709"/>
                <a:gd name="connsiteY7" fmla="*/ 396217 h 794179"/>
                <a:gd name="connsiteX8" fmla="*/ 587529 w 817709"/>
                <a:gd name="connsiteY8" fmla="*/ 583417 h 794179"/>
                <a:gd name="connsiteX9" fmla="*/ 673929 w 817709"/>
                <a:gd name="connsiteY9" fmla="*/ 511417 h 794179"/>
                <a:gd name="connsiteX10" fmla="*/ 339129 w 817709"/>
                <a:gd name="connsiteY10" fmla="*/ 662617 h 794179"/>
                <a:gd name="connsiteX11" fmla="*/ 364329 w 817709"/>
                <a:gd name="connsiteY11" fmla="*/ 587017 h 794179"/>
                <a:gd name="connsiteX12" fmla="*/ 151929 w 817709"/>
                <a:gd name="connsiteY12" fmla="*/ 767017 h 794179"/>
                <a:gd name="connsiteX13" fmla="*/ 310329 w 817709"/>
                <a:gd name="connsiteY13" fmla="*/ 720217 h 794179"/>
                <a:gd name="connsiteX14" fmla="*/ 281529 w 817709"/>
                <a:gd name="connsiteY14" fmla="*/ 785017 h 794179"/>
                <a:gd name="connsiteX15" fmla="*/ 814329 w 817709"/>
                <a:gd name="connsiteY15" fmla="*/ 482617 h 794179"/>
                <a:gd name="connsiteX16" fmla="*/ 515529 w 817709"/>
                <a:gd name="connsiteY16" fmla="*/ 651817 h 794179"/>
                <a:gd name="connsiteX17" fmla="*/ 652329 w 817709"/>
                <a:gd name="connsiteY17" fmla="*/ 507817 h 794179"/>
                <a:gd name="connsiteX18" fmla="*/ 299529 w 817709"/>
                <a:gd name="connsiteY18" fmla="*/ 666217 h 794179"/>
                <a:gd name="connsiteX19" fmla="*/ 659529 w 817709"/>
                <a:gd name="connsiteY19" fmla="*/ 446617 h 794179"/>
                <a:gd name="connsiteX20" fmla="*/ 717129 w 817709"/>
                <a:gd name="connsiteY20" fmla="*/ 349417 h 794179"/>
                <a:gd name="connsiteX21" fmla="*/ 508329 w 817709"/>
                <a:gd name="connsiteY21" fmla="*/ 86617 h 794179"/>
                <a:gd name="connsiteX22" fmla="*/ 565929 w 817709"/>
                <a:gd name="connsiteY22" fmla="*/ 255817 h 794179"/>
                <a:gd name="connsiteX23" fmla="*/ 421929 w 817709"/>
                <a:gd name="connsiteY23" fmla="*/ 327817 h 794179"/>
                <a:gd name="connsiteX24" fmla="*/ 115929 w 817709"/>
                <a:gd name="connsiteY24" fmla="*/ 331417 h 794179"/>
                <a:gd name="connsiteX25" fmla="*/ 177129 w 817709"/>
                <a:gd name="connsiteY25" fmla="*/ 317017 h 794179"/>
                <a:gd name="connsiteX26" fmla="*/ 443529 w 817709"/>
                <a:gd name="connsiteY26" fmla="*/ 320617 h 794179"/>
                <a:gd name="connsiteX27" fmla="*/ 729 w 817709"/>
                <a:gd name="connsiteY27" fmla="*/ 389017 h 794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17709" h="794179">
                  <a:moveTo>
                    <a:pt x="729" y="389017"/>
                  </a:moveTo>
                  <a:cubicBezTo>
                    <a:pt x="21729" y="392617"/>
                    <a:pt x="463329" y="357217"/>
                    <a:pt x="569529" y="342217"/>
                  </a:cubicBezTo>
                  <a:cubicBezTo>
                    <a:pt x="675729" y="327217"/>
                    <a:pt x="648729" y="356017"/>
                    <a:pt x="637929" y="299017"/>
                  </a:cubicBezTo>
                  <a:cubicBezTo>
                    <a:pt x="627129" y="242017"/>
                    <a:pt x="499929" y="8017"/>
                    <a:pt x="504729" y="217"/>
                  </a:cubicBezTo>
                  <a:cubicBezTo>
                    <a:pt x="509529" y="-7583"/>
                    <a:pt x="625929" y="196417"/>
                    <a:pt x="666729" y="252217"/>
                  </a:cubicBezTo>
                  <a:cubicBezTo>
                    <a:pt x="707529" y="308017"/>
                    <a:pt x="742929" y="308017"/>
                    <a:pt x="749529" y="335017"/>
                  </a:cubicBezTo>
                  <a:cubicBezTo>
                    <a:pt x="756129" y="362017"/>
                    <a:pt x="703329" y="404017"/>
                    <a:pt x="706329" y="414217"/>
                  </a:cubicBezTo>
                  <a:cubicBezTo>
                    <a:pt x="709329" y="424417"/>
                    <a:pt x="787329" y="368017"/>
                    <a:pt x="767529" y="396217"/>
                  </a:cubicBezTo>
                  <a:cubicBezTo>
                    <a:pt x="747729" y="424417"/>
                    <a:pt x="603129" y="564217"/>
                    <a:pt x="587529" y="583417"/>
                  </a:cubicBezTo>
                  <a:cubicBezTo>
                    <a:pt x="571929" y="602617"/>
                    <a:pt x="715329" y="498217"/>
                    <a:pt x="673929" y="511417"/>
                  </a:cubicBezTo>
                  <a:cubicBezTo>
                    <a:pt x="632529" y="524617"/>
                    <a:pt x="390729" y="650017"/>
                    <a:pt x="339129" y="662617"/>
                  </a:cubicBezTo>
                  <a:cubicBezTo>
                    <a:pt x="287529" y="675217"/>
                    <a:pt x="395529" y="569617"/>
                    <a:pt x="364329" y="587017"/>
                  </a:cubicBezTo>
                  <a:cubicBezTo>
                    <a:pt x="333129" y="604417"/>
                    <a:pt x="160929" y="744817"/>
                    <a:pt x="151929" y="767017"/>
                  </a:cubicBezTo>
                  <a:cubicBezTo>
                    <a:pt x="142929" y="789217"/>
                    <a:pt x="288729" y="717217"/>
                    <a:pt x="310329" y="720217"/>
                  </a:cubicBezTo>
                  <a:cubicBezTo>
                    <a:pt x="331929" y="723217"/>
                    <a:pt x="197529" y="824617"/>
                    <a:pt x="281529" y="785017"/>
                  </a:cubicBezTo>
                  <a:cubicBezTo>
                    <a:pt x="365529" y="745417"/>
                    <a:pt x="814329" y="482617"/>
                    <a:pt x="814329" y="482617"/>
                  </a:cubicBezTo>
                  <a:cubicBezTo>
                    <a:pt x="853329" y="460417"/>
                    <a:pt x="542529" y="647617"/>
                    <a:pt x="515529" y="651817"/>
                  </a:cubicBezTo>
                  <a:cubicBezTo>
                    <a:pt x="488529" y="656017"/>
                    <a:pt x="688329" y="505417"/>
                    <a:pt x="652329" y="507817"/>
                  </a:cubicBezTo>
                  <a:cubicBezTo>
                    <a:pt x="616329" y="510217"/>
                    <a:pt x="298329" y="676417"/>
                    <a:pt x="299529" y="666217"/>
                  </a:cubicBezTo>
                  <a:cubicBezTo>
                    <a:pt x="300729" y="656017"/>
                    <a:pt x="589929" y="499417"/>
                    <a:pt x="659529" y="446617"/>
                  </a:cubicBezTo>
                  <a:cubicBezTo>
                    <a:pt x="729129" y="393817"/>
                    <a:pt x="742329" y="409417"/>
                    <a:pt x="717129" y="349417"/>
                  </a:cubicBezTo>
                  <a:cubicBezTo>
                    <a:pt x="691929" y="289417"/>
                    <a:pt x="533529" y="102217"/>
                    <a:pt x="508329" y="86617"/>
                  </a:cubicBezTo>
                  <a:cubicBezTo>
                    <a:pt x="483129" y="71017"/>
                    <a:pt x="580329" y="215617"/>
                    <a:pt x="565929" y="255817"/>
                  </a:cubicBezTo>
                  <a:cubicBezTo>
                    <a:pt x="551529" y="296017"/>
                    <a:pt x="496929" y="315217"/>
                    <a:pt x="421929" y="327817"/>
                  </a:cubicBezTo>
                  <a:cubicBezTo>
                    <a:pt x="346929" y="340417"/>
                    <a:pt x="156729" y="333217"/>
                    <a:pt x="115929" y="331417"/>
                  </a:cubicBezTo>
                  <a:cubicBezTo>
                    <a:pt x="75129" y="329617"/>
                    <a:pt x="122529" y="318817"/>
                    <a:pt x="177129" y="317017"/>
                  </a:cubicBezTo>
                  <a:cubicBezTo>
                    <a:pt x="231729" y="315217"/>
                    <a:pt x="468129" y="309217"/>
                    <a:pt x="443529" y="320617"/>
                  </a:cubicBezTo>
                  <a:cubicBezTo>
                    <a:pt x="418929" y="332017"/>
                    <a:pt x="-20271" y="385417"/>
                    <a:pt x="729" y="3890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96953723-16C8-14B3-2652-6E26978FE283}"/>
                </a:ext>
              </a:extLst>
            </p:cNvPr>
            <p:cNvSpPr/>
            <p:nvPr/>
          </p:nvSpPr>
          <p:spPr>
            <a:xfrm>
              <a:off x="1961272" y="3844684"/>
              <a:ext cx="159636" cy="353821"/>
            </a:xfrm>
            <a:custGeom>
              <a:avLst/>
              <a:gdLst>
                <a:gd name="connsiteX0" fmla="*/ 728 w 159636"/>
                <a:gd name="connsiteY0" fmla="*/ 116 h 353821"/>
                <a:gd name="connsiteX1" fmla="*/ 94328 w 159636"/>
                <a:gd name="connsiteY1" fmla="*/ 118916 h 353821"/>
                <a:gd name="connsiteX2" fmla="*/ 90728 w 159636"/>
                <a:gd name="connsiteY2" fmla="*/ 252116 h 353821"/>
                <a:gd name="connsiteX3" fmla="*/ 123128 w 159636"/>
                <a:gd name="connsiteY3" fmla="*/ 201716 h 353821"/>
                <a:gd name="connsiteX4" fmla="*/ 72728 w 159636"/>
                <a:gd name="connsiteY4" fmla="*/ 352916 h 353821"/>
                <a:gd name="connsiteX5" fmla="*/ 126728 w 159636"/>
                <a:gd name="connsiteY5" fmla="*/ 118916 h 353821"/>
                <a:gd name="connsiteX6" fmla="*/ 144728 w 159636"/>
                <a:gd name="connsiteY6" fmla="*/ 93716 h 353821"/>
                <a:gd name="connsiteX7" fmla="*/ 151928 w 159636"/>
                <a:gd name="connsiteY7" fmla="*/ 140516 h 353821"/>
                <a:gd name="connsiteX8" fmla="*/ 728 w 159636"/>
                <a:gd name="connsiteY8" fmla="*/ 116 h 35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636" h="353821">
                  <a:moveTo>
                    <a:pt x="728" y="116"/>
                  </a:moveTo>
                  <a:cubicBezTo>
                    <a:pt x="-8872" y="-3484"/>
                    <a:pt x="79328" y="76916"/>
                    <a:pt x="94328" y="118916"/>
                  </a:cubicBezTo>
                  <a:cubicBezTo>
                    <a:pt x="109328" y="160916"/>
                    <a:pt x="85928" y="238316"/>
                    <a:pt x="90728" y="252116"/>
                  </a:cubicBezTo>
                  <a:cubicBezTo>
                    <a:pt x="95528" y="265916"/>
                    <a:pt x="126128" y="184916"/>
                    <a:pt x="123128" y="201716"/>
                  </a:cubicBezTo>
                  <a:cubicBezTo>
                    <a:pt x="120128" y="218516"/>
                    <a:pt x="72128" y="366716"/>
                    <a:pt x="72728" y="352916"/>
                  </a:cubicBezTo>
                  <a:cubicBezTo>
                    <a:pt x="73328" y="339116"/>
                    <a:pt x="114728" y="162116"/>
                    <a:pt x="126728" y="118916"/>
                  </a:cubicBezTo>
                  <a:cubicBezTo>
                    <a:pt x="138728" y="75716"/>
                    <a:pt x="140528" y="90116"/>
                    <a:pt x="144728" y="93716"/>
                  </a:cubicBezTo>
                  <a:cubicBezTo>
                    <a:pt x="148928" y="97316"/>
                    <a:pt x="171128" y="153716"/>
                    <a:pt x="151928" y="140516"/>
                  </a:cubicBezTo>
                  <a:cubicBezTo>
                    <a:pt x="132728" y="127316"/>
                    <a:pt x="10328" y="3716"/>
                    <a:pt x="728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19D9E2F4-0758-0061-4FD9-E7ACB97A44AC}"/>
                </a:ext>
              </a:extLst>
            </p:cNvPr>
            <p:cNvSpPr/>
            <p:nvPr/>
          </p:nvSpPr>
          <p:spPr>
            <a:xfrm>
              <a:off x="1961838" y="3679170"/>
              <a:ext cx="652941" cy="500527"/>
            </a:xfrm>
            <a:custGeom>
              <a:avLst/>
              <a:gdLst>
                <a:gd name="connsiteX0" fmla="*/ 651762 w 652941"/>
                <a:gd name="connsiteY0" fmla="*/ 30 h 500527"/>
                <a:gd name="connsiteX1" fmla="*/ 540162 w 652941"/>
                <a:gd name="connsiteY1" fmla="*/ 154830 h 500527"/>
                <a:gd name="connsiteX2" fmla="*/ 568962 w 652941"/>
                <a:gd name="connsiteY2" fmla="*/ 122430 h 500527"/>
                <a:gd name="connsiteX3" fmla="*/ 7362 w 652941"/>
                <a:gd name="connsiteY3" fmla="*/ 162030 h 500527"/>
                <a:gd name="connsiteX4" fmla="*/ 248562 w 652941"/>
                <a:gd name="connsiteY4" fmla="*/ 126030 h 500527"/>
                <a:gd name="connsiteX5" fmla="*/ 255762 w 652941"/>
                <a:gd name="connsiteY5" fmla="*/ 208830 h 500527"/>
                <a:gd name="connsiteX6" fmla="*/ 129762 w 652941"/>
                <a:gd name="connsiteY6" fmla="*/ 255630 h 500527"/>
                <a:gd name="connsiteX7" fmla="*/ 201762 w 652941"/>
                <a:gd name="connsiteY7" fmla="*/ 259230 h 500527"/>
                <a:gd name="connsiteX8" fmla="*/ 90162 w 652941"/>
                <a:gd name="connsiteY8" fmla="*/ 432030 h 500527"/>
                <a:gd name="connsiteX9" fmla="*/ 154962 w 652941"/>
                <a:gd name="connsiteY9" fmla="*/ 360030 h 500527"/>
                <a:gd name="connsiteX10" fmla="*/ 136962 w 652941"/>
                <a:gd name="connsiteY10" fmla="*/ 500430 h 500527"/>
                <a:gd name="connsiteX11" fmla="*/ 295362 w 652941"/>
                <a:gd name="connsiteY11" fmla="*/ 334830 h 500527"/>
                <a:gd name="connsiteX12" fmla="*/ 309762 w 652941"/>
                <a:gd name="connsiteY12" fmla="*/ 216030 h 500527"/>
                <a:gd name="connsiteX13" fmla="*/ 295362 w 652941"/>
                <a:gd name="connsiteY13" fmla="*/ 338430 h 500527"/>
                <a:gd name="connsiteX14" fmla="*/ 223362 w 652941"/>
                <a:gd name="connsiteY14" fmla="*/ 367230 h 500527"/>
                <a:gd name="connsiteX15" fmla="*/ 241362 w 652941"/>
                <a:gd name="connsiteY15" fmla="*/ 219630 h 500527"/>
                <a:gd name="connsiteX16" fmla="*/ 180162 w 652941"/>
                <a:gd name="connsiteY16" fmla="*/ 262830 h 500527"/>
                <a:gd name="connsiteX17" fmla="*/ 367362 w 652941"/>
                <a:gd name="connsiteY17" fmla="*/ 169230 h 500527"/>
                <a:gd name="connsiteX18" fmla="*/ 457362 w 652941"/>
                <a:gd name="connsiteY18" fmla="*/ 223230 h 500527"/>
                <a:gd name="connsiteX19" fmla="*/ 457362 w 652941"/>
                <a:gd name="connsiteY19" fmla="*/ 255630 h 500527"/>
                <a:gd name="connsiteX20" fmla="*/ 471762 w 652941"/>
                <a:gd name="connsiteY20" fmla="*/ 172830 h 500527"/>
                <a:gd name="connsiteX21" fmla="*/ 594162 w 652941"/>
                <a:gd name="connsiteY21" fmla="*/ 28830 h 500527"/>
                <a:gd name="connsiteX22" fmla="*/ 457362 w 652941"/>
                <a:gd name="connsiteY22" fmla="*/ 140430 h 500527"/>
                <a:gd name="connsiteX23" fmla="*/ 651762 w 652941"/>
                <a:gd name="connsiteY23" fmla="*/ 30 h 50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52941" h="500527">
                  <a:moveTo>
                    <a:pt x="651762" y="30"/>
                  </a:moveTo>
                  <a:cubicBezTo>
                    <a:pt x="665562" y="2430"/>
                    <a:pt x="553962" y="134430"/>
                    <a:pt x="540162" y="154830"/>
                  </a:cubicBezTo>
                  <a:cubicBezTo>
                    <a:pt x="526362" y="175230"/>
                    <a:pt x="657762" y="121230"/>
                    <a:pt x="568962" y="122430"/>
                  </a:cubicBezTo>
                  <a:cubicBezTo>
                    <a:pt x="480162" y="123630"/>
                    <a:pt x="60762" y="161430"/>
                    <a:pt x="7362" y="162030"/>
                  </a:cubicBezTo>
                  <a:cubicBezTo>
                    <a:pt x="-46038" y="162630"/>
                    <a:pt x="207162" y="118230"/>
                    <a:pt x="248562" y="126030"/>
                  </a:cubicBezTo>
                  <a:cubicBezTo>
                    <a:pt x="289962" y="133830"/>
                    <a:pt x="275562" y="187230"/>
                    <a:pt x="255762" y="208830"/>
                  </a:cubicBezTo>
                  <a:cubicBezTo>
                    <a:pt x="235962" y="230430"/>
                    <a:pt x="138762" y="247230"/>
                    <a:pt x="129762" y="255630"/>
                  </a:cubicBezTo>
                  <a:cubicBezTo>
                    <a:pt x="120762" y="264030"/>
                    <a:pt x="208362" y="229830"/>
                    <a:pt x="201762" y="259230"/>
                  </a:cubicBezTo>
                  <a:cubicBezTo>
                    <a:pt x="195162" y="288630"/>
                    <a:pt x="97962" y="415230"/>
                    <a:pt x="90162" y="432030"/>
                  </a:cubicBezTo>
                  <a:cubicBezTo>
                    <a:pt x="82362" y="448830"/>
                    <a:pt x="147162" y="348630"/>
                    <a:pt x="154962" y="360030"/>
                  </a:cubicBezTo>
                  <a:cubicBezTo>
                    <a:pt x="162762" y="371430"/>
                    <a:pt x="113562" y="504630"/>
                    <a:pt x="136962" y="500430"/>
                  </a:cubicBezTo>
                  <a:cubicBezTo>
                    <a:pt x="160362" y="496230"/>
                    <a:pt x="266562" y="382230"/>
                    <a:pt x="295362" y="334830"/>
                  </a:cubicBezTo>
                  <a:cubicBezTo>
                    <a:pt x="324162" y="287430"/>
                    <a:pt x="309762" y="215430"/>
                    <a:pt x="309762" y="216030"/>
                  </a:cubicBezTo>
                  <a:cubicBezTo>
                    <a:pt x="309762" y="216630"/>
                    <a:pt x="309762" y="313230"/>
                    <a:pt x="295362" y="338430"/>
                  </a:cubicBezTo>
                  <a:cubicBezTo>
                    <a:pt x="280962" y="363630"/>
                    <a:pt x="232362" y="387030"/>
                    <a:pt x="223362" y="367230"/>
                  </a:cubicBezTo>
                  <a:cubicBezTo>
                    <a:pt x="214362" y="347430"/>
                    <a:pt x="248562" y="237030"/>
                    <a:pt x="241362" y="219630"/>
                  </a:cubicBezTo>
                  <a:cubicBezTo>
                    <a:pt x="234162" y="202230"/>
                    <a:pt x="159162" y="271230"/>
                    <a:pt x="180162" y="262830"/>
                  </a:cubicBezTo>
                  <a:cubicBezTo>
                    <a:pt x="201162" y="254430"/>
                    <a:pt x="321162" y="175830"/>
                    <a:pt x="367362" y="169230"/>
                  </a:cubicBezTo>
                  <a:cubicBezTo>
                    <a:pt x="413562" y="162630"/>
                    <a:pt x="442362" y="208830"/>
                    <a:pt x="457362" y="223230"/>
                  </a:cubicBezTo>
                  <a:cubicBezTo>
                    <a:pt x="472362" y="237630"/>
                    <a:pt x="454962" y="264030"/>
                    <a:pt x="457362" y="255630"/>
                  </a:cubicBezTo>
                  <a:cubicBezTo>
                    <a:pt x="459762" y="247230"/>
                    <a:pt x="448962" y="210630"/>
                    <a:pt x="471762" y="172830"/>
                  </a:cubicBezTo>
                  <a:cubicBezTo>
                    <a:pt x="494562" y="135030"/>
                    <a:pt x="596562" y="34230"/>
                    <a:pt x="594162" y="28830"/>
                  </a:cubicBezTo>
                  <a:cubicBezTo>
                    <a:pt x="591762" y="23430"/>
                    <a:pt x="446562" y="142830"/>
                    <a:pt x="457362" y="140430"/>
                  </a:cubicBezTo>
                  <a:cubicBezTo>
                    <a:pt x="468162" y="138030"/>
                    <a:pt x="637962" y="-2370"/>
                    <a:pt x="651762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EFCC6914-F41B-26AB-667A-E0558E42D3FF}"/>
                </a:ext>
              </a:extLst>
            </p:cNvPr>
            <p:cNvSpPr/>
            <p:nvPr/>
          </p:nvSpPr>
          <p:spPr>
            <a:xfrm>
              <a:off x="1911589" y="3158007"/>
              <a:ext cx="221679" cy="1040120"/>
            </a:xfrm>
            <a:custGeom>
              <a:avLst/>
              <a:gdLst>
                <a:gd name="connsiteX0" fmla="*/ 11 w 221679"/>
                <a:gd name="connsiteY0" fmla="*/ 377193 h 1040120"/>
                <a:gd name="connsiteX1" fmla="*/ 100811 w 221679"/>
                <a:gd name="connsiteY1" fmla="*/ 837993 h 1040120"/>
                <a:gd name="connsiteX2" fmla="*/ 129611 w 221679"/>
                <a:gd name="connsiteY2" fmla="*/ 762393 h 1040120"/>
                <a:gd name="connsiteX3" fmla="*/ 108011 w 221679"/>
                <a:gd name="connsiteY3" fmla="*/ 1039593 h 1040120"/>
                <a:gd name="connsiteX4" fmla="*/ 108011 w 221679"/>
                <a:gd name="connsiteY4" fmla="*/ 827193 h 1040120"/>
                <a:gd name="connsiteX5" fmla="*/ 219611 w 221679"/>
                <a:gd name="connsiteY5" fmla="*/ 647193 h 1040120"/>
                <a:gd name="connsiteX6" fmla="*/ 180011 w 221679"/>
                <a:gd name="connsiteY6" fmla="*/ 693993 h 1040120"/>
                <a:gd name="connsiteX7" fmla="*/ 172811 w 221679"/>
                <a:gd name="connsiteY7" fmla="*/ 362793 h 1040120"/>
                <a:gd name="connsiteX8" fmla="*/ 144011 w 221679"/>
                <a:gd name="connsiteY8" fmla="*/ 2793 h 1040120"/>
                <a:gd name="connsiteX9" fmla="*/ 154811 w 221679"/>
                <a:gd name="connsiteY9" fmla="*/ 564393 h 1040120"/>
                <a:gd name="connsiteX10" fmla="*/ 43211 w 221679"/>
                <a:gd name="connsiteY10" fmla="*/ 2793 h 1040120"/>
                <a:gd name="connsiteX11" fmla="*/ 93611 w 221679"/>
                <a:gd name="connsiteY11" fmla="*/ 672393 h 1040120"/>
                <a:gd name="connsiteX12" fmla="*/ 11 w 221679"/>
                <a:gd name="connsiteY12" fmla="*/ 377193 h 104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679" h="1040120">
                  <a:moveTo>
                    <a:pt x="11" y="377193"/>
                  </a:moveTo>
                  <a:cubicBezTo>
                    <a:pt x="1211" y="404793"/>
                    <a:pt x="79211" y="773793"/>
                    <a:pt x="100811" y="837993"/>
                  </a:cubicBezTo>
                  <a:cubicBezTo>
                    <a:pt x="122411" y="902193"/>
                    <a:pt x="128411" y="728793"/>
                    <a:pt x="129611" y="762393"/>
                  </a:cubicBezTo>
                  <a:cubicBezTo>
                    <a:pt x="130811" y="795993"/>
                    <a:pt x="111611" y="1028793"/>
                    <a:pt x="108011" y="1039593"/>
                  </a:cubicBezTo>
                  <a:cubicBezTo>
                    <a:pt x="104411" y="1050393"/>
                    <a:pt x="89411" y="892593"/>
                    <a:pt x="108011" y="827193"/>
                  </a:cubicBezTo>
                  <a:cubicBezTo>
                    <a:pt x="126611" y="761793"/>
                    <a:pt x="207611" y="669393"/>
                    <a:pt x="219611" y="647193"/>
                  </a:cubicBezTo>
                  <a:cubicBezTo>
                    <a:pt x="231611" y="624993"/>
                    <a:pt x="187811" y="741393"/>
                    <a:pt x="180011" y="693993"/>
                  </a:cubicBezTo>
                  <a:cubicBezTo>
                    <a:pt x="172211" y="646593"/>
                    <a:pt x="178811" y="477993"/>
                    <a:pt x="172811" y="362793"/>
                  </a:cubicBezTo>
                  <a:cubicBezTo>
                    <a:pt x="166811" y="247593"/>
                    <a:pt x="147011" y="-30807"/>
                    <a:pt x="144011" y="2793"/>
                  </a:cubicBezTo>
                  <a:cubicBezTo>
                    <a:pt x="141011" y="36393"/>
                    <a:pt x="171611" y="564393"/>
                    <a:pt x="154811" y="564393"/>
                  </a:cubicBezTo>
                  <a:cubicBezTo>
                    <a:pt x="138011" y="564393"/>
                    <a:pt x="53411" y="-15207"/>
                    <a:pt x="43211" y="2793"/>
                  </a:cubicBezTo>
                  <a:cubicBezTo>
                    <a:pt x="33011" y="20793"/>
                    <a:pt x="96611" y="604593"/>
                    <a:pt x="93611" y="672393"/>
                  </a:cubicBezTo>
                  <a:cubicBezTo>
                    <a:pt x="90611" y="740193"/>
                    <a:pt x="-1189" y="349593"/>
                    <a:pt x="11" y="3771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57A3BA6F-BEB9-6E1F-BCE7-7A953A7FAE73}"/>
                </a:ext>
              </a:extLst>
            </p:cNvPr>
            <p:cNvSpPr/>
            <p:nvPr/>
          </p:nvSpPr>
          <p:spPr>
            <a:xfrm>
              <a:off x="872568" y="2305412"/>
              <a:ext cx="1579412" cy="1075378"/>
            </a:xfrm>
            <a:custGeom>
              <a:avLst/>
              <a:gdLst>
                <a:gd name="connsiteX0" fmla="*/ 13032 w 1579412"/>
                <a:gd name="connsiteY0" fmla="*/ 92188 h 1075378"/>
                <a:gd name="connsiteX1" fmla="*/ 311832 w 1579412"/>
                <a:gd name="connsiteY1" fmla="*/ 88588 h 1075378"/>
                <a:gd name="connsiteX2" fmla="*/ 221832 w 1579412"/>
                <a:gd name="connsiteY2" fmla="*/ 110188 h 1075378"/>
                <a:gd name="connsiteX3" fmla="*/ 409032 w 1579412"/>
                <a:gd name="connsiteY3" fmla="*/ 221788 h 1075378"/>
                <a:gd name="connsiteX4" fmla="*/ 329832 w 1579412"/>
                <a:gd name="connsiteY4" fmla="*/ 185788 h 1075378"/>
                <a:gd name="connsiteX5" fmla="*/ 657432 w 1579412"/>
                <a:gd name="connsiteY5" fmla="*/ 250588 h 1075378"/>
                <a:gd name="connsiteX6" fmla="*/ 574632 w 1579412"/>
                <a:gd name="connsiteY6" fmla="*/ 243388 h 1075378"/>
                <a:gd name="connsiteX7" fmla="*/ 740232 w 1579412"/>
                <a:gd name="connsiteY7" fmla="*/ 372988 h 1075378"/>
                <a:gd name="connsiteX8" fmla="*/ 650232 w 1579412"/>
                <a:gd name="connsiteY8" fmla="*/ 304588 h 1075378"/>
                <a:gd name="connsiteX9" fmla="*/ 1107432 w 1579412"/>
                <a:gd name="connsiteY9" fmla="*/ 498988 h 1075378"/>
                <a:gd name="connsiteX10" fmla="*/ 909432 w 1579412"/>
                <a:gd name="connsiteY10" fmla="*/ 477388 h 1075378"/>
                <a:gd name="connsiteX11" fmla="*/ 1211832 w 1579412"/>
                <a:gd name="connsiteY11" fmla="*/ 671788 h 1075378"/>
                <a:gd name="connsiteX12" fmla="*/ 1071432 w 1579412"/>
                <a:gd name="connsiteY12" fmla="*/ 567388 h 1075378"/>
                <a:gd name="connsiteX13" fmla="*/ 1442232 w 1579412"/>
                <a:gd name="connsiteY13" fmla="*/ 794188 h 1075378"/>
                <a:gd name="connsiteX14" fmla="*/ 1291032 w 1579412"/>
                <a:gd name="connsiteY14" fmla="*/ 725788 h 1075378"/>
                <a:gd name="connsiteX15" fmla="*/ 1579032 w 1579412"/>
                <a:gd name="connsiteY15" fmla="*/ 1074988 h 1075378"/>
                <a:gd name="connsiteX16" fmla="*/ 1334232 w 1579412"/>
                <a:gd name="connsiteY16" fmla="*/ 786988 h 1075378"/>
                <a:gd name="connsiteX17" fmla="*/ 639432 w 1579412"/>
                <a:gd name="connsiteY17" fmla="*/ 437788 h 1075378"/>
                <a:gd name="connsiteX18" fmla="*/ 808632 w 1579412"/>
                <a:gd name="connsiteY18" fmla="*/ 516988 h 1075378"/>
                <a:gd name="connsiteX19" fmla="*/ 549432 w 1579412"/>
                <a:gd name="connsiteY19" fmla="*/ 290188 h 1075378"/>
                <a:gd name="connsiteX20" fmla="*/ 499032 w 1579412"/>
                <a:gd name="connsiteY20" fmla="*/ 376588 h 1075378"/>
                <a:gd name="connsiteX21" fmla="*/ 499032 w 1579412"/>
                <a:gd name="connsiteY21" fmla="*/ 282988 h 1075378"/>
                <a:gd name="connsiteX22" fmla="*/ 117432 w 1579412"/>
                <a:gd name="connsiteY22" fmla="*/ 9388 h 1075378"/>
                <a:gd name="connsiteX23" fmla="*/ 247032 w 1579412"/>
                <a:gd name="connsiteY23" fmla="*/ 63388 h 1075378"/>
                <a:gd name="connsiteX24" fmla="*/ 70632 w 1579412"/>
                <a:gd name="connsiteY24" fmla="*/ 63388 h 1075378"/>
                <a:gd name="connsiteX25" fmla="*/ 13032 w 1579412"/>
                <a:gd name="connsiteY25" fmla="*/ 92188 h 107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579412" h="1075378">
                  <a:moveTo>
                    <a:pt x="13032" y="92188"/>
                  </a:moveTo>
                  <a:cubicBezTo>
                    <a:pt x="53232" y="96388"/>
                    <a:pt x="277032" y="85588"/>
                    <a:pt x="311832" y="88588"/>
                  </a:cubicBezTo>
                  <a:cubicBezTo>
                    <a:pt x="346632" y="91588"/>
                    <a:pt x="205632" y="87988"/>
                    <a:pt x="221832" y="110188"/>
                  </a:cubicBezTo>
                  <a:cubicBezTo>
                    <a:pt x="238032" y="132388"/>
                    <a:pt x="391032" y="209188"/>
                    <a:pt x="409032" y="221788"/>
                  </a:cubicBezTo>
                  <a:cubicBezTo>
                    <a:pt x="427032" y="234388"/>
                    <a:pt x="288432" y="180988"/>
                    <a:pt x="329832" y="185788"/>
                  </a:cubicBezTo>
                  <a:cubicBezTo>
                    <a:pt x="371232" y="190588"/>
                    <a:pt x="616632" y="240988"/>
                    <a:pt x="657432" y="250588"/>
                  </a:cubicBezTo>
                  <a:cubicBezTo>
                    <a:pt x="698232" y="260188"/>
                    <a:pt x="560832" y="222988"/>
                    <a:pt x="574632" y="243388"/>
                  </a:cubicBezTo>
                  <a:cubicBezTo>
                    <a:pt x="588432" y="263788"/>
                    <a:pt x="727632" y="362788"/>
                    <a:pt x="740232" y="372988"/>
                  </a:cubicBezTo>
                  <a:cubicBezTo>
                    <a:pt x="752832" y="383188"/>
                    <a:pt x="589032" y="283588"/>
                    <a:pt x="650232" y="304588"/>
                  </a:cubicBezTo>
                  <a:cubicBezTo>
                    <a:pt x="711432" y="325588"/>
                    <a:pt x="1064232" y="470188"/>
                    <a:pt x="1107432" y="498988"/>
                  </a:cubicBezTo>
                  <a:cubicBezTo>
                    <a:pt x="1150632" y="527788"/>
                    <a:pt x="892032" y="448588"/>
                    <a:pt x="909432" y="477388"/>
                  </a:cubicBezTo>
                  <a:cubicBezTo>
                    <a:pt x="926832" y="506188"/>
                    <a:pt x="1184832" y="656788"/>
                    <a:pt x="1211832" y="671788"/>
                  </a:cubicBezTo>
                  <a:cubicBezTo>
                    <a:pt x="1238832" y="686788"/>
                    <a:pt x="1033032" y="546988"/>
                    <a:pt x="1071432" y="567388"/>
                  </a:cubicBezTo>
                  <a:cubicBezTo>
                    <a:pt x="1109832" y="587788"/>
                    <a:pt x="1405632" y="767788"/>
                    <a:pt x="1442232" y="794188"/>
                  </a:cubicBezTo>
                  <a:cubicBezTo>
                    <a:pt x="1478832" y="820588"/>
                    <a:pt x="1268232" y="678988"/>
                    <a:pt x="1291032" y="725788"/>
                  </a:cubicBezTo>
                  <a:cubicBezTo>
                    <a:pt x="1313832" y="772588"/>
                    <a:pt x="1571832" y="1064788"/>
                    <a:pt x="1579032" y="1074988"/>
                  </a:cubicBezTo>
                  <a:cubicBezTo>
                    <a:pt x="1586232" y="1085188"/>
                    <a:pt x="1490832" y="893188"/>
                    <a:pt x="1334232" y="786988"/>
                  </a:cubicBezTo>
                  <a:cubicBezTo>
                    <a:pt x="1177632" y="680788"/>
                    <a:pt x="727032" y="482788"/>
                    <a:pt x="639432" y="437788"/>
                  </a:cubicBezTo>
                  <a:cubicBezTo>
                    <a:pt x="551832" y="392788"/>
                    <a:pt x="823632" y="541588"/>
                    <a:pt x="808632" y="516988"/>
                  </a:cubicBezTo>
                  <a:cubicBezTo>
                    <a:pt x="793632" y="492388"/>
                    <a:pt x="601032" y="313588"/>
                    <a:pt x="549432" y="290188"/>
                  </a:cubicBezTo>
                  <a:cubicBezTo>
                    <a:pt x="497832" y="266788"/>
                    <a:pt x="507432" y="377788"/>
                    <a:pt x="499032" y="376588"/>
                  </a:cubicBezTo>
                  <a:cubicBezTo>
                    <a:pt x="490632" y="375388"/>
                    <a:pt x="562632" y="344188"/>
                    <a:pt x="499032" y="282988"/>
                  </a:cubicBezTo>
                  <a:cubicBezTo>
                    <a:pt x="435432" y="221788"/>
                    <a:pt x="159432" y="45988"/>
                    <a:pt x="117432" y="9388"/>
                  </a:cubicBezTo>
                  <a:cubicBezTo>
                    <a:pt x="75432" y="-27212"/>
                    <a:pt x="254832" y="54388"/>
                    <a:pt x="247032" y="63388"/>
                  </a:cubicBezTo>
                  <a:cubicBezTo>
                    <a:pt x="239232" y="72388"/>
                    <a:pt x="106032" y="61588"/>
                    <a:pt x="70632" y="63388"/>
                  </a:cubicBezTo>
                  <a:cubicBezTo>
                    <a:pt x="35232" y="65188"/>
                    <a:pt x="-27168" y="87988"/>
                    <a:pt x="13032" y="92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CAFA7F1C-1C18-3D69-7669-6EA4C1F69433}"/>
                </a:ext>
              </a:extLst>
            </p:cNvPr>
            <p:cNvSpPr/>
            <p:nvPr/>
          </p:nvSpPr>
          <p:spPr>
            <a:xfrm>
              <a:off x="748538" y="2296562"/>
              <a:ext cx="773941" cy="832840"/>
            </a:xfrm>
            <a:custGeom>
              <a:avLst/>
              <a:gdLst>
                <a:gd name="connsiteX0" fmla="*/ 255862 w 773941"/>
                <a:gd name="connsiteY0" fmla="*/ 25438 h 832840"/>
                <a:gd name="connsiteX1" fmla="*/ 86662 w 773941"/>
                <a:gd name="connsiteY1" fmla="*/ 180238 h 832840"/>
                <a:gd name="connsiteX2" fmla="*/ 205462 w 773941"/>
                <a:gd name="connsiteY2" fmla="*/ 353038 h 832840"/>
                <a:gd name="connsiteX3" fmla="*/ 155062 w 773941"/>
                <a:gd name="connsiteY3" fmla="*/ 353038 h 832840"/>
                <a:gd name="connsiteX4" fmla="*/ 360262 w 773941"/>
                <a:gd name="connsiteY4" fmla="*/ 540238 h 832840"/>
                <a:gd name="connsiteX5" fmla="*/ 227062 w 773941"/>
                <a:gd name="connsiteY5" fmla="*/ 511438 h 832840"/>
                <a:gd name="connsiteX6" fmla="*/ 770662 w 773941"/>
                <a:gd name="connsiteY6" fmla="*/ 831838 h 832840"/>
                <a:gd name="connsiteX7" fmla="*/ 468262 w 773941"/>
                <a:gd name="connsiteY7" fmla="*/ 619438 h 832840"/>
                <a:gd name="connsiteX8" fmla="*/ 36262 w 773941"/>
                <a:gd name="connsiteY8" fmla="*/ 324238 h 832840"/>
                <a:gd name="connsiteX9" fmla="*/ 72262 w 773941"/>
                <a:gd name="connsiteY9" fmla="*/ 324238 h 832840"/>
                <a:gd name="connsiteX10" fmla="*/ 50662 w 773941"/>
                <a:gd name="connsiteY10" fmla="*/ 90238 h 832840"/>
                <a:gd name="connsiteX11" fmla="*/ 3862 w 773941"/>
                <a:gd name="connsiteY11" fmla="*/ 169438 h 832840"/>
                <a:gd name="connsiteX12" fmla="*/ 162262 w 773941"/>
                <a:gd name="connsiteY12" fmla="*/ 238 h 832840"/>
                <a:gd name="connsiteX13" fmla="*/ 3862 w 773941"/>
                <a:gd name="connsiteY13" fmla="*/ 129838 h 832840"/>
                <a:gd name="connsiteX14" fmla="*/ 255862 w 773941"/>
                <a:gd name="connsiteY14" fmla="*/ 25438 h 83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3941" h="832840">
                  <a:moveTo>
                    <a:pt x="255862" y="25438"/>
                  </a:moveTo>
                  <a:cubicBezTo>
                    <a:pt x="269662" y="33838"/>
                    <a:pt x="95062" y="125638"/>
                    <a:pt x="86662" y="180238"/>
                  </a:cubicBezTo>
                  <a:cubicBezTo>
                    <a:pt x="78262" y="234838"/>
                    <a:pt x="194062" y="324238"/>
                    <a:pt x="205462" y="353038"/>
                  </a:cubicBezTo>
                  <a:cubicBezTo>
                    <a:pt x="216862" y="381838"/>
                    <a:pt x="129262" y="321838"/>
                    <a:pt x="155062" y="353038"/>
                  </a:cubicBezTo>
                  <a:cubicBezTo>
                    <a:pt x="180862" y="384238"/>
                    <a:pt x="348262" y="513838"/>
                    <a:pt x="360262" y="540238"/>
                  </a:cubicBezTo>
                  <a:cubicBezTo>
                    <a:pt x="372262" y="566638"/>
                    <a:pt x="158662" y="462838"/>
                    <a:pt x="227062" y="511438"/>
                  </a:cubicBezTo>
                  <a:cubicBezTo>
                    <a:pt x="295462" y="560038"/>
                    <a:pt x="730462" y="813838"/>
                    <a:pt x="770662" y="831838"/>
                  </a:cubicBezTo>
                  <a:cubicBezTo>
                    <a:pt x="810862" y="849838"/>
                    <a:pt x="468262" y="619438"/>
                    <a:pt x="468262" y="619438"/>
                  </a:cubicBezTo>
                  <a:cubicBezTo>
                    <a:pt x="345862" y="534838"/>
                    <a:pt x="102262" y="373438"/>
                    <a:pt x="36262" y="324238"/>
                  </a:cubicBezTo>
                  <a:cubicBezTo>
                    <a:pt x="-29738" y="275038"/>
                    <a:pt x="69862" y="363238"/>
                    <a:pt x="72262" y="324238"/>
                  </a:cubicBezTo>
                  <a:cubicBezTo>
                    <a:pt x="74662" y="285238"/>
                    <a:pt x="62062" y="116038"/>
                    <a:pt x="50662" y="90238"/>
                  </a:cubicBezTo>
                  <a:cubicBezTo>
                    <a:pt x="39262" y="64438"/>
                    <a:pt x="-14738" y="184438"/>
                    <a:pt x="3862" y="169438"/>
                  </a:cubicBezTo>
                  <a:cubicBezTo>
                    <a:pt x="22462" y="154438"/>
                    <a:pt x="162262" y="6838"/>
                    <a:pt x="162262" y="238"/>
                  </a:cubicBezTo>
                  <a:cubicBezTo>
                    <a:pt x="162262" y="-6362"/>
                    <a:pt x="-12338" y="126238"/>
                    <a:pt x="3862" y="129838"/>
                  </a:cubicBezTo>
                  <a:cubicBezTo>
                    <a:pt x="20062" y="133438"/>
                    <a:pt x="242062" y="17038"/>
                    <a:pt x="255862" y="25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AFE16598-4144-B14B-40A9-D6007BC9847A}"/>
                </a:ext>
              </a:extLst>
            </p:cNvPr>
            <p:cNvSpPr/>
            <p:nvPr/>
          </p:nvSpPr>
          <p:spPr>
            <a:xfrm>
              <a:off x="1169948" y="2667193"/>
              <a:ext cx="867466" cy="933233"/>
            </a:xfrm>
            <a:custGeom>
              <a:avLst/>
              <a:gdLst>
                <a:gd name="connsiteX0" fmla="*/ 226852 w 867466"/>
                <a:gd name="connsiteY0" fmla="*/ 313607 h 933233"/>
                <a:gd name="connsiteX1" fmla="*/ 295252 w 867466"/>
                <a:gd name="connsiteY1" fmla="*/ 241607 h 933233"/>
                <a:gd name="connsiteX2" fmla="*/ 298852 w 867466"/>
                <a:gd name="connsiteY2" fmla="*/ 47207 h 933233"/>
                <a:gd name="connsiteX3" fmla="*/ 352852 w 867466"/>
                <a:gd name="connsiteY3" fmla="*/ 115607 h 933233"/>
                <a:gd name="connsiteX4" fmla="*/ 342052 w 867466"/>
                <a:gd name="connsiteY4" fmla="*/ 295607 h 933233"/>
                <a:gd name="connsiteX5" fmla="*/ 468052 w 867466"/>
                <a:gd name="connsiteY5" fmla="*/ 216407 h 933233"/>
                <a:gd name="connsiteX6" fmla="*/ 432052 w 867466"/>
                <a:gd name="connsiteY6" fmla="*/ 396407 h 933233"/>
                <a:gd name="connsiteX7" fmla="*/ 385252 w 867466"/>
                <a:gd name="connsiteY7" fmla="*/ 468407 h 933233"/>
                <a:gd name="connsiteX8" fmla="*/ 565252 w 867466"/>
                <a:gd name="connsiteY8" fmla="*/ 374807 h 933233"/>
                <a:gd name="connsiteX9" fmla="*/ 774052 w 867466"/>
                <a:gd name="connsiteY9" fmla="*/ 324407 h 933233"/>
                <a:gd name="connsiteX10" fmla="*/ 633652 w 867466"/>
                <a:gd name="connsiteY10" fmla="*/ 443207 h 933233"/>
                <a:gd name="connsiteX11" fmla="*/ 864052 w 867466"/>
                <a:gd name="connsiteY11" fmla="*/ 400007 h 933233"/>
                <a:gd name="connsiteX12" fmla="*/ 777652 w 867466"/>
                <a:gd name="connsiteY12" fmla="*/ 508007 h 933233"/>
                <a:gd name="connsiteX13" fmla="*/ 428452 w 867466"/>
                <a:gd name="connsiteY13" fmla="*/ 932807 h 933233"/>
                <a:gd name="connsiteX14" fmla="*/ 666052 w 867466"/>
                <a:gd name="connsiteY14" fmla="*/ 587207 h 933233"/>
                <a:gd name="connsiteX15" fmla="*/ 295252 w 867466"/>
                <a:gd name="connsiteY15" fmla="*/ 562007 h 933233"/>
                <a:gd name="connsiteX16" fmla="*/ 432052 w 867466"/>
                <a:gd name="connsiteY16" fmla="*/ 475607 h 933233"/>
                <a:gd name="connsiteX17" fmla="*/ 360052 w 867466"/>
                <a:gd name="connsiteY17" fmla="*/ 346007 h 933233"/>
                <a:gd name="connsiteX18" fmla="*/ 277252 w 867466"/>
                <a:gd name="connsiteY18" fmla="*/ 385607 h 933233"/>
                <a:gd name="connsiteX19" fmla="*/ 370852 w 867466"/>
                <a:gd name="connsiteY19" fmla="*/ 97607 h 933233"/>
                <a:gd name="connsiteX20" fmla="*/ 241252 w 867466"/>
                <a:gd name="connsiteY20" fmla="*/ 61607 h 933233"/>
                <a:gd name="connsiteX21" fmla="*/ 52 w 867466"/>
                <a:gd name="connsiteY21" fmla="*/ 126407 h 933233"/>
                <a:gd name="connsiteX22" fmla="*/ 262852 w 867466"/>
                <a:gd name="connsiteY22" fmla="*/ 407 h 933233"/>
                <a:gd name="connsiteX23" fmla="*/ 248452 w 867466"/>
                <a:gd name="connsiteY23" fmla="*/ 176807 h 933233"/>
                <a:gd name="connsiteX24" fmla="*/ 226852 w 867466"/>
                <a:gd name="connsiteY24" fmla="*/ 313607 h 933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7466" h="933233">
                  <a:moveTo>
                    <a:pt x="226852" y="313607"/>
                  </a:moveTo>
                  <a:cubicBezTo>
                    <a:pt x="234652" y="324407"/>
                    <a:pt x="283252" y="286007"/>
                    <a:pt x="295252" y="241607"/>
                  </a:cubicBezTo>
                  <a:cubicBezTo>
                    <a:pt x="307252" y="197207"/>
                    <a:pt x="289252" y="68207"/>
                    <a:pt x="298852" y="47207"/>
                  </a:cubicBezTo>
                  <a:cubicBezTo>
                    <a:pt x="308452" y="26207"/>
                    <a:pt x="345652" y="74207"/>
                    <a:pt x="352852" y="115607"/>
                  </a:cubicBezTo>
                  <a:cubicBezTo>
                    <a:pt x="360052" y="157007"/>
                    <a:pt x="322852" y="278807"/>
                    <a:pt x="342052" y="295607"/>
                  </a:cubicBezTo>
                  <a:cubicBezTo>
                    <a:pt x="361252" y="312407"/>
                    <a:pt x="453052" y="199607"/>
                    <a:pt x="468052" y="216407"/>
                  </a:cubicBezTo>
                  <a:cubicBezTo>
                    <a:pt x="483052" y="233207"/>
                    <a:pt x="445852" y="354407"/>
                    <a:pt x="432052" y="396407"/>
                  </a:cubicBezTo>
                  <a:cubicBezTo>
                    <a:pt x="418252" y="438407"/>
                    <a:pt x="363052" y="472007"/>
                    <a:pt x="385252" y="468407"/>
                  </a:cubicBezTo>
                  <a:cubicBezTo>
                    <a:pt x="407452" y="464807"/>
                    <a:pt x="500452" y="398807"/>
                    <a:pt x="565252" y="374807"/>
                  </a:cubicBezTo>
                  <a:cubicBezTo>
                    <a:pt x="630052" y="350807"/>
                    <a:pt x="762652" y="313007"/>
                    <a:pt x="774052" y="324407"/>
                  </a:cubicBezTo>
                  <a:cubicBezTo>
                    <a:pt x="785452" y="335807"/>
                    <a:pt x="618652" y="430607"/>
                    <a:pt x="633652" y="443207"/>
                  </a:cubicBezTo>
                  <a:cubicBezTo>
                    <a:pt x="648652" y="455807"/>
                    <a:pt x="840052" y="389207"/>
                    <a:pt x="864052" y="400007"/>
                  </a:cubicBezTo>
                  <a:cubicBezTo>
                    <a:pt x="888052" y="410807"/>
                    <a:pt x="777652" y="508007"/>
                    <a:pt x="777652" y="508007"/>
                  </a:cubicBezTo>
                  <a:cubicBezTo>
                    <a:pt x="705052" y="596807"/>
                    <a:pt x="447052" y="919607"/>
                    <a:pt x="428452" y="932807"/>
                  </a:cubicBezTo>
                  <a:cubicBezTo>
                    <a:pt x="409852" y="946007"/>
                    <a:pt x="688252" y="649007"/>
                    <a:pt x="666052" y="587207"/>
                  </a:cubicBezTo>
                  <a:cubicBezTo>
                    <a:pt x="643852" y="525407"/>
                    <a:pt x="334252" y="580607"/>
                    <a:pt x="295252" y="562007"/>
                  </a:cubicBezTo>
                  <a:cubicBezTo>
                    <a:pt x="256252" y="543407"/>
                    <a:pt x="421252" y="511607"/>
                    <a:pt x="432052" y="475607"/>
                  </a:cubicBezTo>
                  <a:cubicBezTo>
                    <a:pt x="442852" y="439607"/>
                    <a:pt x="385852" y="361007"/>
                    <a:pt x="360052" y="346007"/>
                  </a:cubicBezTo>
                  <a:cubicBezTo>
                    <a:pt x="334252" y="331007"/>
                    <a:pt x="275452" y="427007"/>
                    <a:pt x="277252" y="385607"/>
                  </a:cubicBezTo>
                  <a:cubicBezTo>
                    <a:pt x="279052" y="344207"/>
                    <a:pt x="376852" y="151607"/>
                    <a:pt x="370852" y="97607"/>
                  </a:cubicBezTo>
                  <a:cubicBezTo>
                    <a:pt x="364852" y="43607"/>
                    <a:pt x="303052" y="56807"/>
                    <a:pt x="241252" y="61607"/>
                  </a:cubicBezTo>
                  <a:cubicBezTo>
                    <a:pt x="179452" y="66407"/>
                    <a:pt x="-3548" y="136607"/>
                    <a:pt x="52" y="126407"/>
                  </a:cubicBezTo>
                  <a:cubicBezTo>
                    <a:pt x="3652" y="116207"/>
                    <a:pt x="221452" y="-7993"/>
                    <a:pt x="262852" y="407"/>
                  </a:cubicBezTo>
                  <a:cubicBezTo>
                    <a:pt x="304252" y="8807"/>
                    <a:pt x="247852" y="123407"/>
                    <a:pt x="248452" y="176807"/>
                  </a:cubicBezTo>
                  <a:cubicBezTo>
                    <a:pt x="249052" y="230207"/>
                    <a:pt x="219052" y="302807"/>
                    <a:pt x="226852" y="3136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935F42F0-4DC1-8B7F-BDCF-1AA959EA5885}"/>
                </a:ext>
              </a:extLst>
            </p:cNvPr>
            <p:cNvSpPr/>
            <p:nvPr/>
          </p:nvSpPr>
          <p:spPr>
            <a:xfrm>
              <a:off x="995262" y="2908298"/>
              <a:ext cx="566838" cy="578785"/>
            </a:xfrm>
            <a:custGeom>
              <a:avLst/>
              <a:gdLst>
                <a:gd name="connsiteX0" fmla="*/ 566838 w 566838"/>
                <a:gd name="connsiteY0" fmla="*/ 2 h 578785"/>
                <a:gd name="connsiteX1" fmla="*/ 52488 w 566838"/>
                <a:gd name="connsiteY1" fmla="*/ 114302 h 578785"/>
                <a:gd name="connsiteX2" fmla="*/ 309663 w 566838"/>
                <a:gd name="connsiteY2" fmla="*/ 85727 h 578785"/>
                <a:gd name="connsiteX3" fmla="*/ 106463 w 566838"/>
                <a:gd name="connsiteY3" fmla="*/ 155577 h 578785"/>
                <a:gd name="connsiteX4" fmla="*/ 135038 w 566838"/>
                <a:gd name="connsiteY4" fmla="*/ 168277 h 578785"/>
                <a:gd name="connsiteX5" fmla="*/ 14388 w 566838"/>
                <a:gd name="connsiteY5" fmla="*/ 387352 h 578785"/>
                <a:gd name="connsiteX6" fmla="*/ 36613 w 566838"/>
                <a:gd name="connsiteY6" fmla="*/ 406402 h 578785"/>
                <a:gd name="connsiteX7" fmla="*/ 14388 w 566838"/>
                <a:gd name="connsiteY7" fmla="*/ 577852 h 578785"/>
                <a:gd name="connsiteX8" fmla="*/ 290613 w 566838"/>
                <a:gd name="connsiteY8" fmla="*/ 320677 h 578785"/>
                <a:gd name="connsiteX9" fmla="*/ 436663 w 566838"/>
                <a:gd name="connsiteY9" fmla="*/ 403227 h 578785"/>
                <a:gd name="connsiteX10" fmla="*/ 179488 w 566838"/>
                <a:gd name="connsiteY10" fmla="*/ 307977 h 578785"/>
                <a:gd name="connsiteX11" fmla="*/ 312838 w 566838"/>
                <a:gd name="connsiteY11" fmla="*/ 114302 h 578785"/>
                <a:gd name="connsiteX12" fmla="*/ 112813 w 566838"/>
                <a:gd name="connsiteY12" fmla="*/ 247652 h 578785"/>
                <a:gd name="connsiteX13" fmla="*/ 220763 w 566838"/>
                <a:gd name="connsiteY13" fmla="*/ 53977 h 578785"/>
                <a:gd name="connsiteX14" fmla="*/ 52488 w 566838"/>
                <a:gd name="connsiteY14" fmla="*/ 117477 h 578785"/>
                <a:gd name="connsiteX15" fmla="*/ 566838 w 566838"/>
                <a:gd name="connsiteY15" fmla="*/ 2 h 57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838" h="578785">
                  <a:moveTo>
                    <a:pt x="566838" y="2"/>
                  </a:moveTo>
                  <a:cubicBezTo>
                    <a:pt x="566838" y="-527"/>
                    <a:pt x="95350" y="100015"/>
                    <a:pt x="52488" y="114302"/>
                  </a:cubicBezTo>
                  <a:cubicBezTo>
                    <a:pt x="9626" y="128589"/>
                    <a:pt x="300667" y="78848"/>
                    <a:pt x="309663" y="85727"/>
                  </a:cubicBezTo>
                  <a:cubicBezTo>
                    <a:pt x="318659" y="92606"/>
                    <a:pt x="135567" y="141819"/>
                    <a:pt x="106463" y="155577"/>
                  </a:cubicBezTo>
                  <a:cubicBezTo>
                    <a:pt x="77359" y="169335"/>
                    <a:pt x="150384" y="129648"/>
                    <a:pt x="135038" y="168277"/>
                  </a:cubicBezTo>
                  <a:cubicBezTo>
                    <a:pt x="119692" y="206906"/>
                    <a:pt x="30792" y="347665"/>
                    <a:pt x="14388" y="387352"/>
                  </a:cubicBezTo>
                  <a:cubicBezTo>
                    <a:pt x="-2016" y="427039"/>
                    <a:pt x="36613" y="374652"/>
                    <a:pt x="36613" y="406402"/>
                  </a:cubicBezTo>
                  <a:cubicBezTo>
                    <a:pt x="36613" y="438152"/>
                    <a:pt x="-27945" y="592139"/>
                    <a:pt x="14388" y="577852"/>
                  </a:cubicBezTo>
                  <a:cubicBezTo>
                    <a:pt x="56721" y="563565"/>
                    <a:pt x="220234" y="349781"/>
                    <a:pt x="290613" y="320677"/>
                  </a:cubicBezTo>
                  <a:cubicBezTo>
                    <a:pt x="360992" y="291573"/>
                    <a:pt x="455184" y="405344"/>
                    <a:pt x="436663" y="403227"/>
                  </a:cubicBezTo>
                  <a:cubicBezTo>
                    <a:pt x="418142" y="401110"/>
                    <a:pt x="200125" y="356131"/>
                    <a:pt x="179488" y="307977"/>
                  </a:cubicBezTo>
                  <a:cubicBezTo>
                    <a:pt x="158850" y="259823"/>
                    <a:pt x="323950" y="124356"/>
                    <a:pt x="312838" y="114302"/>
                  </a:cubicBezTo>
                  <a:cubicBezTo>
                    <a:pt x="301726" y="104248"/>
                    <a:pt x="128159" y="257706"/>
                    <a:pt x="112813" y="247652"/>
                  </a:cubicBezTo>
                  <a:cubicBezTo>
                    <a:pt x="97467" y="237598"/>
                    <a:pt x="230817" y="75673"/>
                    <a:pt x="220763" y="53977"/>
                  </a:cubicBezTo>
                  <a:cubicBezTo>
                    <a:pt x="210709" y="32281"/>
                    <a:pt x="-6779" y="123298"/>
                    <a:pt x="52488" y="117477"/>
                  </a:cubicBezTo>
                  <a:cubicBezTo>
                    <a:pt x="111755" y="111656"/>
                    <a:pt x="566838" y="531"/>
                    <a:pt x="566838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88019759-DBB1-9025-37BF-5E68D643F286}"/>
                </a:ext>
              </a:extLst>
            </p:cNvPr>
            <p:cNvSpPr/>
            <p:nvPr/>
          </p:nvSpPr>
          <p:spPr>
            <a:xfrm>
              <a:off x="1298567" y="3130848"/>
              <a:ext cx="590579" cy="787137"/>
            </a:xfrm>
            <a:custGeom>
              <a:avLst/>
              <a:gdLst>
                <a:gd name="connsiteX0" fmla="*/ 76208 w 590579"/>
                <a:gd name="connsiteY0" fmla="*/ 15577 h 787137"/>
                <a:gd name="connsiteX1" fmla="*/ 295283 w 590579"/>
                <a:gd name="connsiteY1" fmla="*/ 167977 h 787137"/>
                <a:gd name="connsiteX2" fmla="*/ 50808 w 590579"/>
                <a:gd name="connsiteY2" fmla="*/ 167977 h 787137"/>
                <a:gd name="connsiteX3" fmla="*/ 581033 w 590579"/>
                <a:gd name="connsiteY3" fmla="*/ 158452 h 787137"/>
                <a:gd name="connsiteX4" fmla="*/ 393708 w 590579"/>
                <a:gd name="connsiteY4" fmla="*/ 221952 h 787137"/>
                <a:gd name="connsiteX5" fmla="*/ 415933 w 590579"/>
                <a:gd name="connsiteY5" fmla="*/ 460077 h 787137"/>
                <a:gd name="connsiteX6" fmla="*/ 355608 w 590579"/>
                <a:gd name="connsiteY6" fmla="*/ 415627 h 787137"/>
                <a:gd name="connsiteX7" fmla="*/ 203208 w 590579"/>
                <a:gd name="connsiteY7" fmla="*/ 294977 h 787137"/>
                <a:gd name="connsiteX8" fmla="*/ 273058 w 590579"/>
                <a:gd name="connsiteY8" fmla="*/ 441027 h 787137"/>
                <a:gd name="connsiteX9" fmla="*/ 323858 w 590579"/>
                <a:gd name="connsiteY9" fmla="*/ 679152 h 787137"/>
                <a:gd name="connsiteX10" fmla="*/ 479433 w 590579"/>
                <a:gd name="connsiteY10" fmla="*/ 787102 h 787137"/>
                <a:gd name="connsiteX11" fmla="*/ 260358 w 590579"/>
                <a:gd name="connsiteY11" fmla="*/ 669627 h 787137"/>
                <a:gd name="connsiteX12" fmla="*/ 447683 w 590579"/>
                <a:gd name="connsiteY12" fmla="*/ 355302 h 787137"/>
                <a:gd name="connsiteX13" fmla="*/ 241308 w 590579"/>
                <a:gd name="connsiteY13" fmla="*/ 269577 h 787137"/>
                <a:gd name="connsiteX14" fmla="*/ 485783 w 590579"/>
                <a:gd name="connsiteY14" fmla="*/ 266402 h 787137"/>
                <a:gd name="connsiteX15" fmla="*/ 285758 w 590579"/>
                <a:gd name="connsiteY15" fmla="*/ 88602 h 787137"/>
                <a:gd name="connsiteX16" fmla="*/ 19058 w 590579"/>
                <a:gd name="connsiteY16" fmla="*/ 18752 h 787137"/>
                <a:gd name="connsiteX17" fmla="*/ 25408 w 590579"/>
                <a:gd name="connsiteY17" fmla="*/ 2877 h 787137"/>
                <a:gd name="connsiteX18" fmla="*/ 76208 w 590579"/>
                <a:gd name="connsiteY18" fmla="*/ 15577 h 78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90579" h="787137">
                  <a:moveTo>
                    <a:pt x="76208" y="15577"/>
                  </a:moveTo>
                  <a:cubicBezTo>
                    <a:pt x="121187" y="43094"/>
                    <a:pt x="299516" y="142577"/>
                    <a:pt x="295283" y="167977"/>
                  </a:cubicBezTo>
                  <a:cubicBezTo>
                    <a:pt x="291050" y="193377"/>
                    <a:pt x="3183" y="169564"/>
                    <a:pt x="50808" y="167977"/>
                  </a:cubicBezTo>
                  <a:cubicBezTo>
                    <a:pt x="98433" y="166390"/>
                    <a:pt x="523883" y="149456"/>
                    <a:pt x="581033" y="158452"/>
                  </a:cubicBezTo>
                  <a:cubicBezTo>
                    <a:pt x="638183" y="167448"/>
                    <a:pt x="421225" y="171681"/>
                    <a:pt x="393708" y="221952"/>
                  </a:cubicBezTo>
                  <a:cubicBezTo>
                    <a:pt x="366191" y="272223"/>
                    <a:pt x="422283" y="427798"/>
                    <a:pt x="415933" y="460077"/>
                  </a:cubicBezTo>
                  <a:cubicBezTo>
                    <a:pt x="409583" y="492356"/>
                    <a:pt x="391062" y="443144"/>
                    <a:pt x="355608" y="415627"/>
                  </a:cubicBezTo>
                  <a:cubicBezTo>
                    <a:pt x="320154" y="388110"/>
                    <a:pt x="216966" y="290744"/>
                    <a:pt x="203208" y="294977"/>
                  </a:cubicBezTo>
                  <a:cubicBezTo>
                    <a:pt x="189450" y="299210"/>
                    <a:pt x="252950" y="376998"/>
                    <a:pt x="273058" y="441027"/>
                  </a:cubicBezTo>
                  <a:cubicBezTo>
                    <a:pt x="293166" y="505056"/>
                    <a:pt x="289462" y="621473"/>
                    <a:pt x="323858" y="679152"/>
                  </a:cubicBezTo>
                  <a:cubicBezTo>
                    <a:pt x="358254" y="736831"/>
                    <a:pt x="490016" y="788690"/>
                    <a:pt x="479433" y="787102"/>
                  </a:cubicBezTo>
                  <a:cubicBezTo>
                    <a:pt x="468850" y="785515"/>
                    <a:pt x="265650" y="741594"/>
                    <a:pt x="260358" y="669627"/>
                  </a:cubicBezTo>
                  <a:cubicBezTo>
                    <a:pt x="255066" y="597660"/>
                    <a:pt x="450858" y="421977"/>
                    <a:pt x="447683" y="355302"/>
                  </a:cubicBezTo>
                  <a:cubicBezTo>
                    <a:pt x="444508" y="288627"/>
                    <a:pt x="234958" y="284394"/>
                    <a:pt x="241308" y="269577"/>
                  </a:cubicBezTo>
                  <a:cubicBezTo>
                    <a:pt x="247658" y="254760"/>
                    <a:pt x="478375" y="296564"/>
                    <a:pt x="485783" y="266402"/>
                  </a:cubicBezTo>
                  <a:cubicBezTo>
                    <a:pt x="493191" y="236240"/>
                    <a:pt x="363545" y="129877"/>
                    <a:pt x="285758" y="88602"/>
                  </a:cubicBezTo>
                  <a:cubicBezTo>
                    <a:pt x="207971" y="47327"/>
                    <a:pt x="62450" y="33039"/>
                    <a:pt x="19058" y="18752"/>
                  </a:cubicBezTo>
                  <a:cubicBezTo>
                    <a:pt x="-24334" y="4465"/>
                    <a:pt x="19058" y="-298"/>
                    <a:pt x="25408" y="2877"/>
                  </a:cubicBezTo>
                  <a:cubicBezTo>
                    <a:pt x="31758" y="6052"/>
                    <a:pt x="31229" y="-11940"/>
                    <a:pt x="76208" y="15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D36AE397-BCFB-3F50-9145-F2FE41C649B6}"/>
                </a:ext>
              </a:extLst>
            </p:cNvPr>
            <p:cNvSpPr/>
            <p:nvPr/>
          </p:nvSpPr>
          <p:spPr>
            <a:xfrm>
              <a:off x="1355699" y="3218470"/>
              <a:ext cx="636957" cy="1283910"/>
            </a:xfrm>
            <a:custGeom>
              <a:avLst/>
              <a:gdLst>
                <a:gd name="connsiteX0" fmla="*/ 26 w 636957"/>
                <a:gd name="connsiteY0" fmla="*/ 980 h 1283910"/>
                <a:gd name="connsiteX1" fmla="*/ 168301 w 636957"/>
                <a:gd name="connsiteY1" fmla="*/ 391505 h 1283910"/>
                <a:gd name="connsiteX2" fmla="*/ 123851 w 636957"/>
                <a:gd name="connsiteY2" fmla="*/ 534380 h 1283910"/>
                <a:gd name="connsiteX3" fmla="*/ 317526 w 636957"/>
                <a:gd name="connsiteY3" fmla="*/ 709005 h 1283910"/>
                <a:gd name="connsiteX4" fmla="*/ 241326 w 636957"/>
                <a:gd name="connsiteY4" fmla="*/ 680430 h 1283910"/>
                <a:gd name="connsiteX5" fmla="*/ 460401 w 636957"/>
                <a:gd name="connsiteY5" fmla="*/ 832830 h 1283910"/>
                <a:gd name="connsiteX6" fmla="*/ 469926 w 636957"/>
                <a:gd name="connsiteY6" fmla="*/ 947130 h 1283910"/>
                <a:gd name="connsiteX7" fmla="*/ 454051 w 636957"/>
                <a:gd name="connsiteY7" fmla="*/ 820130 h 1283910"/>
                <a:gd name="connsiteX8" fmla="*/ 552476 w 636957"/>
                <a:gd name="connsiteY8" fmla="*/ 1026505 h 1283910"/>
                <a:gd name="connsiteX9" fmla="*/ 438176 w 636957"/>
                <a:gd name="connsiteY9" fmla="*/ 893155 h 1283910"/>
                <a:gd name="connsiteX10" fmla="*/ 622326 w 636957"/>
                <a:gd name="connsiteY10" fmla="*/ 1118580 h 1283910"/>
                <a:gd name="connsiteX11" fmla="*/ 622326 w 636957"/>
                <a:gd name="connsiteY11" fmla="*/ 1283680 h 1283910"/>
                <a:gd name="connsiteX12" fmla="*/ 596926 w 636957"/>
                <a:gd name="connsiteY12" fmla="*/ 1083655 h 1283910"/>
                <a:gd name="connsiteX13" fmla="*/ 527076 w 636957"/>
                <a:gd name="connsiteY13" fmla="*/ 915380 h 1283910"/>
                <a:gd name="connsiteX14" fmla="*/ 419126 w 636957"/>
                <a:gd name="connsiteY14" fmla="*/ 181955 h 1283910"/>
                <a:gd name="connsiteX15" fmla="*/ 428651 w 636957"/>
                <a:gd name="connsiteY15" fmla="*/ 759805 h 1283910"/>
                <a:gd name="connsiteX16" fmla="*/ 393726 w 636957"/>
                <a:gd name="connsiteY16" fmla="*/ 445480 h 1283910"/>
                <a:gd name="connsiteX17" fmla="*/ 381026 w 636957"/>
                <a:gd name="connsiteY17" fmla="*/ 820130 h 1283910"/>
                <a:gd name="connsiteX18" fmla="*/ 384201 w 636957"/>
                <a:gd name="connsiteY18" fmla="*/ 340705 h 1283910"/>
                <a:gd name="connsiteX19" fmla="*/ 241326 w 636957"/>
                <a:gd name="connsiteY19" fmla="*/ 635980 h 1283910"/>
                <a:gd name="connsiteX20" fmla="*/ 165126 w 636957"/>
                <a:gd name="connsiteY20" fmla="*/ 404205 h 1283910"/>
                <a:gd name="connsiteX21" fmla="*/ 187351 w 636957"/>
                <a:gd name="connsiteY21" fmla="*/ 118455 h 1283910"/>
                <a:gd name="connsiteX22" fmla="*/ 155601 w 636957"/>
                <a:gd name="connsiteY22" fmla="*/ 274030 h 1283910"/>
                <a:gd name="connsiteX23" fmla="*/ 26 w 636957"/>
                <a:gd name="connsiteY23" fmla="*/ 980 h 128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6957" h="1283910">
                  <a:moveTo>
                    <a:pt x="26" y="980"/>
                  </a:moveTo>
                  <a:cubicBezTo>
                    <a:pt x="2143" y="20559"/>
                    <a:pt x="147664" y="302605"/>
                    <a:pt x="168301" y="391505"/>
                  </a:cubicBezTo>
                  <a:cubicBezTo>
                    <a:pt x="188938" y="480405"/>
                    <a:pt x="98980" y="481463"/>
                    <a:pt x="123851" y="534380"/>
                  </a:cubicBezTo>
                  <a:cubicBezTo>
                    <a:pt x="148722" y="587297"/>
                    <a:pt x="297947" y="684663"/>
                    <a:pt x="317526" y="709005"/>
                  </a:cubicBezTo>
                  <a:cubicBezTo>
                    <a:pt x="337105" y="733347"/>
                    <a:pt x="217514" y="659793"/>
                    <a:pt x="241326" y="680430"/>
                  </a:cubicBezTo>
                  <a:cubicBezTo>
                    <a:pt x="265138" y="701067"/>
                    <a:pt x="422301" y="788380"/>
                    <a:pt x="460401" y="832830"/>
                  </a:cubicBezTo>
                  <a:cubicBezTo>
                    <a:pt x="498501" y="877280"/>
                    <a:pt x="470984" y="949247"/>
                    <a:pt x="469926" y="947130"/>
                  </a:cubicBezTo>
                  <a:cubicBezTo>
                    <a:pt x="468868" y="945013"/>
                    <a:pt x="440293" y="806901"/>
                    <a:pt x="454051" y="820130"/>
                  </a:cubicBezTo>
                  <a:cubicBezTo>
                    <a:pt x="467809" y="833359"/>
                    <a:pt x="555122" y="1014334"/>
                    <a:pt x="552476" y="1026505"/>
                  </a:cubicBezTo>
                  <a:cubicBezTo>
                    <a:pt x="549830" y="1038676"/>
                    <a:pt x="426534" y="877809"/>
                    <a:pt x="438176" y="893155"/>
                  </a:cubicBezTo>
                  <a:cubicBezTo>
                    <a:pt x="449818" y="908501"/>
                    <a:pt x="591634" y="1053493"/>
                    <a:pt x="622326" y="1118580"/>
                  </a:cubicBezTo>
                  <a:cubicBezTo>
                    <a:pt x="653018" y="1183667"/>
                    <a:pt x="626559" y="1289501"/>
                    <a:pt x="622326" y="1283680"/>
                  </a:cubicBezTo>
                  <a:cubicBezTo>
                    <a:pt x="618093" y="1277859"/>
                    <a:pt x="612801" y="1145038"/>
                    <a:pt x="596926" y="1083655"/>
                  </a:cubicBezTo>
                  <a:cubicBezTo>
                    <a:pt x="581051" y="1022272"/>
                    <a:pt x="556709" y="1065663"/>
                    <a:pt x="527076" y="915380"/>
                  </a:cubicBezTo>
                  <a:cubicBezTo>
                    <a:pt x="497443" y="765097"/>
                    <a:pt x="435530" y="207884"/>
                    <a:pt x="419126" y="181955"/>
                  </a:cubicBezTo>
                  <a:cubicBezTo>
                    <a:pt x="402722" y="156026"/>
                    <a:pt x="432884" y="715884"/>
                    <a:pt x="428651" y="759805"/>
                  </a:cubicBezTo>
                  <a:cubicBezTo>
                    <a:pt x="424418" y="803726"/>
                    <a:pt x="401663" y="435426"/>
                    <a:pt x="393726" y="445480"/>
                  </a:cubicBezTo>
                  <a:cubicBezTo>
                    <a:pt x="385789" y="455534"/>
                    <a:pt x="382613" y="837592"/>
                    <a:pt x="381026" y="820130"/>
                  </a:cubicBezTo>
                  <a:cubicBezTo>
                    <a:pt x="379439" y="802668"/>
                    <a:pt x="407484" y="371397"/>
                    <a:pt x="384201" y="340705"/>
                  </a:cubicBezTo>
                  <a:cubicBezTo>
                    <a:pt x="360918" y="310013"/>
                    <a:pt x="277838" y="625397"/>
                    <a:pt x="241326" y="635980"/>
                  </a:cubicBezTo>
                  <a:cubicBezTo>
                    <a:pt x="204814" y="646563"/>
                    <a:pt x="174122" y="490459"/>
                    <a:pt x="165126" y="404205"/>
                  </a:cubicBezTo>
                  <a:cubicBezTo>
                    <a:pt x="156130" y="317951"/>
                    <a:pt x="188938" y="140151"/>
                    <a:pt x="187351" y="118455"/>
                  </a:cubicBezTo>
                  <a:cubicBezTo>
                    <a:pt x="185764" y="96759"/>
                    <a:pt x="185764" y="286730"/>
                    <a:pt x="155601" y="274030"/>
                  </a:cubicBezTo>
                  <a:cubicBezTo>
                    <a:pt x="125439" y="261330"/>
                    <a:pt x="-2091" y="-18599"/>
                    <a:pt x="26" y="98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25FCD2CF-1B35-DBF6-EF67-01007F08DA8E}"/>
                </a:ext>
              </a:extLst>
            </p:cNvPr>
            <p:cNvSpPr/>
            <p:nvPr/>
          </p:nvSpPr>
          <p:spPr>
            <a:xfrm>
              <a:off x="900468" y="3228973"/>
              <a:ext cx="464928" cy="1019180"/>
            </a:xfrm>
            <a:custGeom>
              <a:avLst/>
              <a:gdLst>
                <a:gd name="connsiteX0" fmla="*/ 252057 w 464928"/>
                <a:gd name="connsiteY0" fmla="*/ 25402 h 1019180"/>
                <a:gd name="connsiteX1" fmla="*/ 191732 w 464928"/>
                <a:gd name="connsiteY1" fmla="*/ 434977 h 1019180"/>
                <a:gd name="connsiteX2" fmla="*/ 306032 w 464928"/>
                <a:gd name="connsiteY2" fmla="*/ 717552 h 1019180"/>
                <a:gd name="connsiteX3" fmla="*/ 242532 w 464928"/>
                <a:gd name="connsiteY3" fmla="*/ 654052 h 1019180"/>
                <a:gd name="connsiteX4" fmla="*/ 464782 w 464928"/>
                <a:gd name="connsiteY4" fmla="*/ 1019177 h 1019180"/>
                <a:gd name="connsiteX5" fmla="*/ 204432 w 464928"/>
                <a:gd name="connsiteY5" fmla="*/ 660402 h 1019180"/>
                <a:gd name="connsiteX6" fmla="*/ 1232 w 464928"/>
                <a:gd name="connsiteY6" fmla="*/ 206377 h 1019180"/>
                <a:gd name="connsiteX7" fmla="*/ 118707 w 464928"/>
                <a:gd name="connsiteY7" fmla="*/ 396877 h 1019180"/>
                <a:gd name="connsiteX8" fmla="*/ 106007 w 464928"/>
                <a:gd name="connsiteY8" fmla="*/ 2 h 1019180"/>
                <a:gd name="connsiteX9" fmla="*/ 55207 w 464928"/>
                <a:gd name="connsiteY9" fmla="*/ 390527 h 1019180"/>
                <a:gd name="connsiteX10" fmla="*/ 121882 w 464928"/>
                <a:gd name="connsiteY10" fmla="*/ 238127 h 1019180"/>
                <a:gd name="connsiteX11" fmla="*/ 121882 w 464928"/>
                <a:gd name="connsiteY11" fmla="*/ 365127 h 1019180"/>
                <a:gd name="connsiteX12" fmla="*/ 252057 w 464928"/>
                <a:gd name="connsiteY12" fmla="*/ 25402 h 10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928" h="1019180">
                  <a:moveTo>
                    <a:pt x="252057" y="25402"/>
                  </a:moveTo>
                  <a:cubicBezTo>
                    <a:pt x="263699" y="37044"/>
                    <a:pt x="182736" y="319619"/>
                    <a:pt x="191732" y="434977"/>
                  </a:cubicBezTo>
                  <a:cubicBezTo>
                    <a:pt x="200728" y="550335"/>
                    <a:pt x="297565" y="681040"/>
                    <a:pt x="306032" y="717552"/>
                  </a:cubicBezTo>
                  <a:cubicBezTo>
                    <a:pt x="314499" y="754065"/>
                    <a:pt x="216074" y="603781"/>
                    <a:pt x="242532" y="654052"/>
                  </a:cubicBezTo>
                  <a:cubicBezTo>
                    <a:pt x="268990" y="704323"/>
                    <a:pt x="471132" y="1018119"/>
                    <a:pt x="464782" y="1019177"/>
                  </a:cubicBezTo>
                  <a:cubicBezTo>
                    <a:pt x="458432" y="1020235"/>
                    <a:pt x="281690" y="795869"/>
                    <a:pt x="204432" y="660402"/>
                  </a:cubicBezTo>
                  <a:cubicBezTo>
                    <a:pt x="127174" y="524935"/>
                    <a:pt x="15519" y="250298"/>
                    <a:pt x="1232" y="206377"/>
                  </a:cubicBezTo>
                  <a:cubicBezTo>
                    <a:pt x="-13055" y="162456"/>
                    <a:pt x="101245" y="431273"/>
                    <a:pt x="118707" y="396877"/>
                  </a:cubicBezTo>
                  <a:cubicBezTo>
                    <a:pt x="136169" y="362481"/>
                    <a:pt x="116590" y="1060"/>
                    <a:pt x="106007" y="2"/>
                  </a:cubicBezTo>
                  <a:cubicBezTo>
                    <a:pt x="95424" y="-1056"/>
                    <a:pt x="52561" y="350840"/>
                    <a:pt x="55207" y="390527"/>
                  </a:cubicBezTo>
                  <a:cubicBezTo>
                    <a:pt x="57853" y="430214"/>
                    <a:pt x="110769" y="242360"/>
                    <a:pt x="121882" y="238127"/>
                  </a:cubicBezTo>
                  <a:cubicBezTo>
                    <a:pt x="132994" y="233894"/>
                    <a:pt x="105478" y="397935"/>
                    <a:pt x="121882" y="365127"/>
                  </a:cubicBezTo>
                  <a:cubicBezTo>
                    <a:pt x="138286" y="332319"/>
                    <a:pt x="240415" y="13760"/>
                    <a:pt x="252057" y="254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FA7025E9-689A-42A8-8463-F4599367B5AC}"/>
                </a:ext>
              </a:extLst>
            </p:cNvPr>
            <p:cNvSpPr/>
            <p:nvPr/>
          </p:nvSpPr>
          <p:spPr>
            <a:xfrm>
              <a:off x="1073604" y="3308128"/>
              <a:ext cx="672833" cy="956144"/>
            </a:xfrm>
            <a:custGeom>
              <a:avLst/>
              <a:gdLst>
                <a:gd name="connsiteX0" fmla="*/ 263071 w 672833"/>
                <a:gd name="connsiteY0" fmla="*/ 12922 h 956144"/>
                <a:gd name="connsiteX1" fmla="*/ 253546 w 672833"/>
                <a:gd name="connsiteY1" fmla="*/ 73247 h 956144"/>
                <a:gd name="connsiteX2" fmla="*/ 196396 w 672833"/>
                <a:gd name="connsiteY2" fmla="*/ 314547 h 956144"/>
                <a:gd name="connsiteX3" fmla="*/ 364671 w 672833"/>
                <a:gd name="connsiteY3" fmla="*/ 581247 h 956144"/>
                <a:gd name="connsiteX4" fmla="*/ 244021 w 672833"/>
                <a:gd name="connsiteY4" fmla="*/ 527272 h 956144"/>
                <a:gd name="connsiteX5" fmla="*/ 501196 w 672833"/>
                <a:gd name="connsiteY5" fmla="*/ 755872 h 956144"/>
                <a:gd name="connsiteX6" fmla="*/ 672646 w 672833"/>
                <a:gd name="connsiteY6" fmla="*/ 920972 h 956144"/>
                <a:gd name="connsiteX7" fmla="*/ 529771 w 672833"/>
                <a:gd name="connsiteY7" fmla="*/ 889222 h 956144"/>
                <a:gd name="connsiteX8" fmla="*/ 307521 w 672833"/>
                <a:gd name="connsiteY8" fmla="*/ 955897 h 956144"/>
                <a:gd name="connsiteX9" fmla="*/ 431346 w 672833"/>
                <a:gd name="connsiteY9" fmla="*/ 860647 h 956144"/>
                <a:gd name="connsiteX10" fmla="*/ 656771 w 672833"/>
                <a:gd name="connsiteY10" fmla="*/ 752697 h 956144"/>
                <a:gd name="connsiteX11" fmla="*/ 453571 w 672833"/>
                <a:gd name="connsiteY11" fmla="*/ 660622 h 956144"/>
                <a:gd name="connsiteX12" fmla="*/ 345621 w 672833"/>
                <a:gd name="connsiteY12" fmla="*/ 400272 h 956144"/>
                <a:gd name="connsiteX13" fmla="*/ 361496 w 672833"/>
                <a:gd name="connsiteY13" fmla="*/ 222 h 956144"/>
                <a:gd name="connsiteX14" fmla="*/ 307521 w 672833"/>
                <a:gd name="connsiteY14" fmla="*/ 457422 h 956144"/>
                <a:gd name="connsiteX15" fmla="*/ 301171 w 672833"/>
                <a:gd name="connsiteY15" fmla="*/ 282797 h 956144"/>
                <a:gd name="connsiteX16" fmla="*/ 2721 w 672833"/>
                <a:gd name="connsiteY16" fmla="*/ 89122 h 956144"/>
                <a:gd name="connsiteX17" fmla="*/ 158296 w 672833"/>
                <a:gd name="connsiteY17" fmla="*/ 276447 h 956144"/>
                <a:gd name="connsiteX18" fmla="*/ 263071 w 672833"/>
                <a:gd name="connsiteY18" fmla="*/ 12922 h 95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72833" h="956144">
                  <a:moveTo>
                    <a:pt x="263071" y="12922"/>
                  </a:moveTo>
                  <a:cubicBezTo>
                    <a:pt x="278946" y="-20945"/>
                    <a:pt x="264658" y="22976"/>
                    <a:pt x="253546" y="73247"/>
                  </a:cubicBezTo>
                  <a:cubicBezTo>
                    <a:pt x="242434" y="123518"/>
                    <a:pt x="177875" y="229880"/>
                    <a:pt x="196396" y="314547"/>
                  </a:cubicBezTo>
                  <a:cubicBezTo>
                    <a:pt x="214917" y="399214"/>
                    <a:pt x="356734" y="545793"/>
                    <a:pt x="364671" y="581247"/>
                  </a:cubicBezTo>
                  <a:cubicBezTo>
                    <a:pt x="372608" y="616701"/>
                    <a:pt x="221267" y="498168"/>
                    <a:pt x="244021" y="527272"/>
                  </a:cubicBezTo>
                  <a:cubicBezTo>
                    <a:pt x="266775" y="556376"/>
                    <a:pt x="429759" y="690255"/>
                    <a:pt x="501196" y="755872"/>
                  </a:cubicBezTo>
                  <a:cubicBezTo>
                    <a:pt x="572634" y="821489"/>
                    <a:pt x="667884" y="898747"/>
                    <a:pt x="672646" y="920972"/>
                  </a:cubicBezTo>
                  <a:cubicBezTo>
                    <a:pt x="677409" y="943197"/>
                    <a:pt x="590625" y="883401"/>
                    <a:pt x="529771" y="889222"/>
                  </a:cubicBezTo>
                  <a:cubicBezTo>
                    <a:pt x="468917" y="895043"/>
                    <a:pt x="323925" y="960660"/>
                    <a:pt x="307521" y="955897"/>
                  </a:cubicBezTo>
                  <a:cubicBezTo>
                    <a:pt x="291117" y="951134"/>
                    <a:pt x="373138" y="894514"/>
                    <a:pt x="431346" y="860647"/>
                  </a:cubicBezTo>
                  <a:cubicBezTo>
                    <a:pt x="489554" y="826780"/>
                    <a:pt x="653067" y="786035"/>
                    <a:pt x="656771" y="752697"/>
                  </a:cubicBezTo>
                  <a:cubicBezTo>
                    <a:pt x="660475" y="719359"/>
                    <a:pt x="505429" y="719360"/>
                    <a:pt x="453571" y="660622"/>
                  </a:cubicBezTo>
                  <a:cubicBezTo>
                    <a:pt x="401713" y="601885"/>
                    <a:pt x="360967" y="510339"/>
                    <a:pt x="345621" y="400272"/>
                  </a:cubicBezTo>
                  <a:cubicBezTo>
                    <a:pt x="330275" y="290205"/>
                    <a:pt x="367846" y="-9303"/>
                    <a:pt x="361496" y="222"/>
                  </a:cubicBezTo>
                  <a:cubicBezTo>
                    <a:pt x="355146" y="9747"/>
                    <a:pt x="317575" y="410326"/>
                    <a:pt x="307521" y="457422"/>
                  </a:cubicBezTo>
                  <a:cubicBezTo>
                    <a:pt x="297467" y="504518"/>
                    <a:pt x="351971" y="344180"/>
                    <a:pt x="301171" y="282797"/>
                  </a:cubicBezTo>
                  <a:cubicBezTo>
                    <a:pt x="250371" y="221414"/>
                    <a:pt x="26533" y="90180"/>
                    <a:pt x="2721" y="89122"/>
                  </a:cubicBezTo>
                  <a:cubicBezTo>
                    <a:pt x="-21091" y="88064"/>
                    <a:pt x="118079" y="293380"/>
                    <a:pt x="158296" y="276447"/>
                  </a:cubicBezTo>
                  <a:cubicBezTo>
                    <a:pt x="198513" y="259514"/>
                    <a:pt x="247196" y="46789"/>
                    <a:pt x="263071" y="129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3313D4E7-00E0-6C9A-386B-0C53662226B9}"/>
                </a:ext>
              </a:extLst>
            </p:cNvPr>
            <p:cNvSpPr/>
            <p:nvPr/>
          </p:nvSpPr>
          <p:spPr>
            <a:xfrm>
              <a:off x="1187436" y="3641725"/>
              <a:ext cx="742105" cy="772455"/>
            </a:xfrm>
            <a:custGeom>
              <a:avLst/>
              <a:gdLst>
                <a:gd name="connsiteX0" fmla="*/ 123839 w 742105"/>
                <a:gd name="connsiteY0" fmla="*/ 568325 h 772455"/>
                <a:gd name="connsiteX1" fmla="*/ 536589 w 742105"/>
                <a:gd name="connsiteY1" fmla="*/ 771525 h 772455"/>
                <a:gd name="connsiteX2" fmla="*/ 438164 w 742105"/>
                <a:gd name="connsiteY2" fmla="*/ 644525 h 772455"/>
                <a:gd name="connsiteX3" fmla="*/ 581039 w 742105"/>
                <a:gd name="connsiteY3" fmla="*/ 660400 h 772455"/>
                <a:gd name="connsiteX4" fmla="*/ 327039 w 742105"/>
                <a:gd name="connsiteY4" fmla="*/ 574675 h 772455"/>
                <a:gd name="connsiteX5" fmla="*/ 574689 w 742105"/>
                <a:gd name="connsiteY5" fmla="*/ 555625 h 772455"/>
                <a:gd name="connsiteX6" fmla="*/ 517539 w 742105"/>
                <a:gd name="connsiteY6" fmla="*/ 501650 h 772455"/>
                <a:gd name="connsiteX7" fmla="*/ 581039 w 742105"/>
                <a:gd name="connsiteY7" fmla="*/ 298450 h 772455"/>
                <a:gd name="connsiteX8" fmla="*/ 527064 w 742105"/>
                <a:gd name="connsiteY8" fmla="*/ 571500 h 772455"/>
                <a:gd name="connsiteX9" fmla="*/ 663589 w 742105"/>
                <a:gd name="connsiteY9" fmla="*/ 609600 h 772455"/>
                <a:gd name="connsiteX10" fmla="*/ 739789 w 742105"/>
                <a:gd name="connsiteY10" fmla="*/ 609600 h 772455"/>
                <a:gd name="connsiteX11" fmla="*/ 577864 w 742105"/>
                <a:gd name="connsiteY11" fmla="*/ 644525 h 772455"/>
                <a:gd name="connsiteX12" fmla="*/ 279414 w 742105"/>
                <a:gd name="connsiteY12" fmla="*/ 495300 h 772455"/>
                <a:gd name="connsiteX13" fmla="*/ 473089 w 742105"/>
                <a:gd name="connsiteY13" fmla="*/ 641350 h 772455"/>
                <a:gd name="connsiteX14" fmla="*/ 247664 w 742105"/>
                <a:gd name="connsiteY14" fmla="*/ 450850 h 772455"/>
                <a:gd name="connsiteX15" fmla="*/ 60339 w 742105"/>
                <a:gd name="connsiteY15" fmla="*/ 111125 h 772455"/>
                <a:gd name="connsiteX16" fmla="*/ 142889 w 742105"/>
                <a:gd name="connsiteY16" fmla="*/ 282575 h 772455"/>
                <a:gd name="connsiteX17" fmla="*/ 14 w 742105"/>
                <a:gd name="connsiteY17" fmla="*/ 0 h 772455"/>
                <a:gd name="connsiteX18" fmla="*/ 133364 w 742105"/>
                <a:gd name="connsiteY18" fmla="*/ 279400 h 772455"/>
                <a:gd name="connsiteX19" fmla="*/ 38114 w 742105"/>
                <a:gd name="connsiteY19" fmla="*/ 44450 h 772455"/>
                <a:gd name="connsiteX20" fmla="*/ 215914 w 742105"/>
                <a:gd name="connsiteY20" fmla="*/ 482600 h 772455"/>
                <a:gd name="connsiteX21" fmla="*/ 168289 w 742105"/>
                <a:gd name="connsiteY21" fmla="*/ 479425 h 772455"/>
                <a:gd name="connsiteX22" fmla="*/ 254014 w 742105"/>
                <a:gd name="connsiteY22" fmla="*/ 593725 h 772455"/>
                <a:gd name="connsiteX23" fmla="*/ 123839 w 742105"/>
                <a:gd name="connsiteY23" fmla="*/ 568325 h 77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42105" h="772455">
                  <a:moveTo>
                    <a:pt x="123839" y="568325"/>
                  </a:moveTo>
                  <a:cubicBezTo>
                    <a:pt x="170935" y="597958"/>
                    <a:pt x="484202" y="758825"/>
                    <a:pt x="536589" y="771525"/>
                  </a:cubicBezTo>
                  <a:cubicBezTo>
                    <a:pt x="588977" y="784225"/>
                    <a:pt x="430756" y="663046"/>
                    <a:pt x="438164" y="644525"/>
                  </a:cubicBezTo>
                  <a:cubicBezTo>
                    <a:pt x="445572" y="626004"/>
                    <a:pt x="599560" y="672042"/>
                    <a:pt x="581039" y="660400"/>
                  </a:cubicBezTo>
                  <a:cubicBezTo>
                    <a:pt x="562518" y="648758"/>
                    <a:pt x="328097" y="592137"/>
                    <a:pt x="327039" y="574675"/>
                  </a:cubicBezTo>
                  <a:cubicBezTo>
                    <a:pt x="325981" y="557213"/>
                    <a:pt x="542939" y="567796"/>
                    <a:pt x="574689" y="555625"/>
                  </a:cubicBezTo>
                  <a:cubicBezTo>
                    <a:pt x="606439" y="543454"/>
                    <a:pt x="516481" y="544512"/>
                    <a:pt x="517539" y="501650"/>
                  </a:cubicBezTo>
                  <a:cubicBezTo>
                    <a:pt x="518597" y="458788"/>
                    <a:pt x="579452" y="286808"/>
                    <a:pt x="581039" y="298450"/>
                  </a:cubicBezTo>
                  <a:cubicBezTo>
                    <a:pt x="582626" y="310092"/>
                    <a:pt x="513306" y="519642"/>
                    <a:pt x="527064" y="571500"/>
                  </a:cubicBezTo>
                  <a:cubicBezTo>
                    <a:pt x="540822" y="623358"/>
                    <a:pt x="628135" y="603250"/>
                    <a:pt x="663589" y="609600"/>
                  </a:cubicBezTo>
                  <a:cubicBezTo>
                    <a:pt x="699043" y="615950"/>
                    <a:pt x="754076" y="603779"/>
                    <a:pt x="739789" y="609600"/>
                  </a:cubicBezTo>
                  <a:cubicBezTo>
                    <a:pt x="725502" y="615421"/>
                    <a:pt x="654593" y="663575"/>
                    <a:pt x="577864" y="644525"/>
                  </a:cubicBezTo>
                  <a:cubicBezTo>
                    <a:pt x="501135" y="625475"/>
                    <a:pt x="296876" y="495829"/>
                    <a:pt x="279414" y="495300"/>
                  </a:cubicBezTo>
                  <a:cubicBezTo>
                    <a:pt x="261952" y="494771"/>
                    <a:pt x="478381" y="648758"/>
                    <a:pt x="473089" y="641350"/>
                  </a:cubicBezTo>
                  <a:cubicBezTo>
                    <a:pt x="467797" y="633942"/>
                    <a:pt x="316456" y="539221"/>
                    <a:pt x="247664" y="450850"/>
                  </a:cubicBezTo>
                  <a:cubicBezTo>
                    <a:pt x="178872" y="362479"/>
                    <a:pt x="77801" y="139171"/>
                    <a:pt x="60339" y="111125"/>
                  </a:cubicBezTo>
                  <a:cubicBezTo>
                    <a:pt x="42876" y="83079"/>
                    <a:pt x="152943" y="301096"/>
                    <a:pt x="142889" y="282575"/>
                  </a:cubicBezTo>
                  <a:cubicBezTo>
                    <a:pt x="132835" y="264054"/>
                    <a:pt x="1601" y="529"/>
                    <a:pt x="14" y="0"/>
                  </a:cubicBezTo>
                  <a:cubicBezTo>
                    <a:pt x="-1573" y="-529"/>
                    <a:pt x="127014" y="271992"/>
                    <a:pt x="133364" y="279400"/>
                  </a:cubicBezTo>
                  <a:cubicBezTo>
                    <a:pt x="139714" y="286808"/>
                    <a:pt x="38114" y="44450"/>
                    <a:pt x="38114" y="44450"/>
                  </a:cubicBezTo>
                  <a:cubicBezTo>
                    <a:pt x="51872" y="78317"/>
                    <a:pt x="194218" y="410104"/>
                    <a:pt x="215914" y="482600"/>
                  </a:cubicBezTo>
                  <a:cubicBezTo>
                    <a:pt x="237610" y="555096"/>
                    <a:pt x="161939" y="460904"/>
                    <a:pt x="168289" y="479425"/>
                  </a:cubicBezTo>
                  <a:cubicBezTo>
                    <a:pt x="174639" y="497946"/>
                    <a:pt x="256660" y="575204"/>
                    <a:pt x="254014" y="593725"/>
                  </a:cubicBezTo>
                  <a:cubicBezTo>
                    <a:pt x="251368" y="612246"/>
                    <a:pt x="76743" y="538692"/>
                    <a:pt x="123839" y="568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8A99F493-0FFA-38CD-85D5-BF0E5A063E40}"/>
                </a:ext>
              </a:extLst>
            </p:cNvPr>
            <p:cNvSpPr/>
            <p:nvPr/>
          </p:nvSpPr>
          <p:spPr>
            <a:xfrm>
              <a:off x="1184946" y="4079711"/>
              <a:ext cx="995643" cy="528455"/>
            </a:xfrm>
            <a:custGeom>
              <a:avLst/>
              <a:gdLst>
                <a:gd name="connsiteX0" fmla="*/ 434304 w 995643"/>
                <a:gd name="connsiteY0" fmla="*/ 339889 h 528455"/>
                <a:gd name="connsiteX1" fmla="*/ 513679 w 995643"/>
                <a:gd name="connsiteY1" fmla="*/ 257339 h 528455"/>
                <a:gd name="connsiteX2" fmla="*/ 627979 w 995643"/>
                <a:gd name="connsiteY2" fmla="*/ 200189 h 528455"/>
                <a:gd name="connsiteX3" fmla="*/ 701004 w 995643"/>
                <a:gd name="connsiteY3" fmla="*/ 206539 h 528455"/>
                <a:gd name="connsiteX4" fmla="*/ 469229 w 995643"/>
                <a:gd name="connsiteY4" fmla="*/ 164 h 528455"/>
                <a:gd name="connsiteX5" fmla="*/ 754979 w 995643"/>
                <a:gd name="connsiteY5" fmla="*/ 244639 h 528455"/>
                <a:gd name="connsiteX6" fmla="*/ 796254 w 995643"/>
                <a:gd name="connsiteY6" fmla="*/ 368464 h 528455"/>
                <a:gd name="connsiteX7" fmla="*/ 780379 w 995643"/>
                <a:gd name="connsiteY7" fmla="*/ 387514 h 528455"/>
                <a:gd name="connsiteX8" fmla="*/ 621629 w 995643"/>
                <a:gd name="connsiteY8" fmla="*/ 374814 h 528455"/>
                <a:gd name="connsiteX9" fmla="*/ 2504 w 995643"/>
                <a:gd name="connsiteY9" fmla="*/ 158914 h 528455"/>
                <a:gd name="connsiteX10" fmla="*/ 418429 w 995643"/>
                <a:gd name="connsiteY10" fmla="*/ 409739 h 528455"/>
                <a:gd name="connsiteX11" fmla="*/ 789904 w 995643"/>
                <a:gd name="connsiteY11" fmla="*/ 527214 h 528455"/>
                <a:gd name="connsiteX12" fmla="*/ 735929 w 995643"/>
                <a:gd name="connsiteY12" fmla="*/ 454189 h 528455"/>
                <a:gd name="connsiteX13" fmla="*/ 980404 w 995643"/>
                <a:gd name="connsiteY13" fmla="*/ 200189 h 528455"/>
                <a:gd name="connsiteX14" fmla="*/ 939129 w 995643"/>
                <a:gd name="connsiteY14" fmla="*/ 257339 h 528455"/>
                <a:gd name="connsiteX15" fmla="*/ 688304 w 995643"/>
                <a:gd name="connsiteY15" fmla="*/ 111289 h 528455"/>
                <a:gd name="connsiteX16" fmla="*/ 618454 w 995643"/>
                <a:gd name="connsiteY16" fmla="*/ 212889 h 528455"/>
                <a:gd name="connsiteX17" fmla="*/ 434304 w 995643"/>
                <a:gd name="connsiteY17" fmla="*/ 339889 h 52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95643" h="528455">
                  <a:moveTo>
                    <a:pt x="434304" y="339889"/>
                  </a:moveTo>
                  <a:cubicBezTo>
                    <a:pt x="416842" y="347297"/>
                    <a:pt x="481400" y="280622"/>
                    <a:pt x="513679" y="257339"/>
                  </a:cubicBezTo>
                  <a:cubicBezTo>
                    <a:pt x="545958" y="234056"/>
                    <a:pt x="596758" y="208656"/>
                    <a:pt x="627979" y="200189"/>
                  </a:cubicBezTo>
                  <a:cubicBezTo>
                    <a:pt x="659200" y="191722"/>
                    <a:pt x="727462" y="239876"/>
                    <a:pt x="701004" y="206539"/>
                  </a:cubicBezTo>
                  <a:cubicBezTo>
                    <a:pt x="674546" y="173201"/>
                    <a:pt x="460233" y="-6186"/>
                    <a:pt x="469229" y="164"/>
                  </a:cubicBezTo>
                  <a:cubicBezTo>
                    <a:pt x="478225" y="6514"/>
                    <a:pt x="700475" y="183256"/>
                    <a:pt x="754979" y="244639"/>
                  </a:cubicBezTo>
                  <a:cubicBezTo>
                    <a:pt x="809483" y="306022"/>
                    <a:pt x="792021" y="344652"/>
                    <a:pt x="796254" y="368464"/>
                  </a:cubicBezTo>
                  <a:cubicBezTo>
                    <a:pt x="800487" y="392276"/>
                    <a:pt x="809483" y="386456"/>
                    <a:pt x="780379" y="387514"/>
                  </a:cubicBezTo>
                  <a:cubicBezTo>
                    <a:pt x="751275" y="388572"/>
                    <a:pt x="751275" y="412914"/>
                    <a:pt x="621629" y="374814"/>
                  </a:cubicBezTo>
                  <a:cubicBezTo>
                    <a:pt x="491983" y="336714"/>
                    <a:pt x="36371" y="153093"/>
                    <a:pt x="2504" y="158914"/>
                  </a:cubicBezTo>
                  <a:cubicBezTo>
                    <a:pt x="-31363" y="164735"/>
                    <a:pt x="287196" y="348356"/>
                    <a:pt x="418429" y="409739"/>
                  </a:cubicBezTo>
                  <a:cubicBezTo>
                    <a:pt x="549662" y="471122"/>
                    <a:pt x="736987" y="519806"/>
                    <a:pt x="789904" y="527214"/>
                  </a:cubicBezTo>
                  <a:cubicBezTo>
                    <a:pt x="842821" y="534622"/>
                    <a:pt x="704179" y="508693"/>
                    <a:pt x="735929" y="454189"/>
                  </a:cubicBezTo>
                  <a:cubicBezTo>
                    <a:pt x="767679" y="399685"/>
                    <a:pt x="946537" y="232997"/>
                    <a:pt x="980404" y="200189"/>
                  </a:cubicBezTo>
                  <a:cubicBezTo>
                    <a:pt x="1014271" y="167381"/>
                    <a:pt x="987812" y="272156"/>
                    <a:pt x="939129" y="257339"/>
                  </a:cubicBezTo>
                  <a:cubicBezTo>
                    <a:pt x="890446" y="242522"/>
                    <a:pt x="741750" y="118697"/>
                    <a:pt x="688304" y="111289"/>
                  </a:cubicBezTo>
                  <a:cubicBezTo>
                    <a:pt x="634858" y="103881"/>
                    <a:pt x="658141" y="179552"/>
                    <a:pt x="618454" y="212889"/>
                  </a:cubicBezTo>
                  <a:cubicBezTo>
                    <a:pt x="578767" y="246226"/>
                    <a:pt x="451766" y="332481"/>
                    <a:pt x="434304" y="3398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397F75D8-C661-69A2-21A3-62E3BFC5E335}"/>
                </a:ext>
              </a:extLst>
            </p:cNvPr>
            <p:cNvSpPr/>
            <p:nvPr/>
          </p:nvSpPr>
          <p:spPr>
            <a:xfrm>
              <a:off x="1809009" y="3173930"/>
              <a:ext cx="223180" cy="1032945"/>
            </a:xfrm>
            <a:custGeom>
              <a:avLst/>
              <a:gdLst>
                <a:gd name="connsiteX0" fmla="*/ 222991 w 223180"/>
                <a:gd name="connsiteY0" fmla="*/ 1070 h 1032945"/>
                <a:gd name="connsiteX1" fmla="*/ 48366 w 223180"/>
                <a:gd name="connsiteY1" fmla="*/ 274120 h 1032945"/>
                <a:gd name="connsiteX2" fmla="*/ 67416 w 223180"/>
                <a:gd name="connsiteY2" fmla="*/ 610670 h 1032945"/>
                <a:gd name="connsiteX3" fmla="*/ 54716 w 223180"/>
                <a:gd name="connsiteY3" fmla="*/ 496370 h 1032945"/>
                <a:gd name="connsiteX4" fmla="*/ 99166 w 223180"/>
                <a:gd name="connsiteY4" fmla="*/ 842445 h 1032945"/>
                <a:gd name="connsiteX5" fmla="*/ 54716 w 223180"/>
                <a:gd name="connsiteY5" fmla="*/ 759895 h 1032945"/>
                <a:gd name="connsiteX6" fmla="*/ 143616 w 223180"/>
                <a:gd name="connsiteY6" fmla="*/ 1032945 h 1032945"/>
                <a:gd name="connsiteX7" fmla="*/ 64241 w 223180"/>
                <a:gd name="connsiteY7" fmla="*/ 756720 h 1032945"/>
                <a:gd name="connsiteX8" fmla="*/ 741 w 223180"/>
                <a:gd name="connsiteY8" fmla="*/ 286820 h 1032945"/>
                <a:gd name="connsiteX9" fmla="*/ 32491 w 223180"/>
                <a:gd name="connsiteY9" fmla="*/ 267770 h 1032945"/>
                <a:gd name="connsiteX10" fmla="*/ 76941 w 223180"/>
                <a:gd name="connsiteY10" fmla="*/ 124895 h 1032945"/>
                <a:gd name="connsiteX11" fmla="*/ 10266 w 223180"/>
                <a:gd name="connsiteY11" fmla="*/ 175695 h 1032945"/>
                <a:gd name="connsiteX12" fmla="*/ 222991 w 223180"/>
                <a:gd name="connsiteY12" fmla="*/ 1070 h 103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3180" h="1032945">
                  <a:moveTo>
                    <a:pt x="222991" y="1070"/>
                  </a:moveTo>
                  <a:cubicBezTo>
                    <a:pt x="229341" y="17474"/>
                    <a:pt x="74295" y="172520"/>
                    <a:pt x="48366" y="274120"/>
                  </a:cubicBezTo>
                  <a:cubicBezTo>
                    <a:pt x="22437" y="375720"/>
                    <a:pt x="66358" y="573628"/>
                    <a:pt x="67416" y="610670"/>
                  </a:cubicBezTo>
                  <a:cubicBezTo>
                    <a:pt x="68474" y="647712"/>
                    <a:pt x="49424" y="457741"/>
                    <a:pt x="54716" y="496370"/>
                  </a:cubicBezTo>
                  <a:cubicBezTo>
                    <a:pt x="60008" y="534999"/>
                    <a:pt x="99166" y="798524"/>
                    <a:pt x="99166" y="842445"/>
                  </a:cubicBezTo>
                  <a:cubicBezTo>
                    <a:pt x="99166" y="886366"/>
                    <a:pt x="47308" y="728145"/>
                    <a:pt x="54716" y="759895"/>
                  </a:cubicBezTo>
                  <a:cubicBezTo>
                    <a:pt x="62124" y="791645"/>
                    <a:pt x="142029" y="1033474"/>
                    <a:pt x="143616" y="1032945"/>
                  </a:cubicBezTo>
                  <a:cubicBezTo>
                    <a:pt x="145203" y="1032416"/>
                    <a:pt x="88053" y="881074"/>
                    <a:pt x="64241" y="756720"/>
                  </a:cubicBezTo>
                  <a:cubicBezTo>
                    <a:pt x="40429" y="632366"/>
                    <a:pt x="6033" y="368312"/>
                    <a:pt x="741" y="286820"/>
                  </a:cubicBezTo>
                  <a:cubicBezTo>
                    <a:pt x="-4551" y="205328"/>
                    <a:pt x="19791" y="294757"/>
                    <a:pt x="32491" y="267770"/>
                  </a:cubicBezTo>
                  <a:cubicBezTo>
                    <a:pt x="45191" y="240783"/>
                    <a:pt x="80645" y="140241"/>
                    <a:pt x="76941" y="124895"/>
                  </a:cubicBezTo>
                  <a:cubicBezTo>
                    <a:pt x="73237" y="109549"/>
                    <a:pt x="-11959" y="189453"/>
                    <a:pt x="10266" y="175695"/>
                  </a:cubicBezTo>
                  <a:cubicBezTo>
                    <a:pt x="32491" y="161937"/>
                    <a:pt x="216641" y="-15334"/>
                    <a:pt x="222991" y="1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41A61C78-414A-F309-13AE-3B93384D23D7}"/>
                </a:ext>
              </a:extLst>
            </p:cNvPr>
            <p:cNvSpPr/>
            <p:nvPr/>
          </p:nvSpPr>
          <p:spPr>
            <a:xfrm>
              <a:off x="1389709" y="2774895"/>
              <a:ext cx="1020139" cy="971664"/>
            </a:xfrm>
            <a:custGeom>
              <a:avLst/>
              <a:gdLst>
                <a:gd name="connsiteX0" fmla="*/ 137466 w 1020139"/>
                <a:gd name="connsiteY0" fmla="*/ 241355 h 971664"/>
                <a:gd name="connsiteX1" fmla="*/ 572441 w 1020139"/>
                <a:gd name="connsiteY1" fmla="*/ 200080 h 971664"/>
                <a:gd name="connsiteX2" fmla="*/ 388291 w 1020139"/>
                <a:gd name="connsiteY2" fmla="*/ 212780 h 971664"/>
                <a:gd name="connsiteX3" fmla="*/ 775641 w 1020139"/>
                <a:gd name="connsiteY3" fmla="*/ 371530 h 971664"/>
                <a:gd name="connsiteX4" fmla="*/ 747066 w 1020139"/>
                <a:gd name="connsiteY4" fmla="*/ 415980 h 971664"/>
                <a:gd name="connsiteX5" fmla="*/ 924866 w 1020139"/>
                <a:gd name="connsiteY5" fmla="*/ 546155 h 971664"/>
                <a:gd name="connsiteX6" fmla="*/ 794691 w 1020139"/>
                <a:gd name="connsiteY6" fmla="*/ 733480 h 971664"/>
                <a:gd name="connsiteX7" fmla="*/ 835966 w 1020139"/>
                <a:gd name="connsiteY7" fmla="*/ 679505 h 971664"/>
                <a:gd name="connsiteX8" fmla="*/ 594666 w 1020139"/>
                <a:gd name="connsiteY8" fmla="*/ 971605 h 971664"/>
                <a:gd name="connsiteX9" fmla="*/ 848666 w 1020139"/>
                <a:gd name="connsiteY9" fmla="*/ 704905 h 971664"/>
                <a:gd name="connsiteX10" fmla="*/ 918516 w 1020139"/>
                <a:gd name="connsiteY10" fmla="*/ 682680 h 971664"/>
                <a:gd name="connsiteX11" fmla="*/ 896291 w 1020139"/>
                <a:gd name="connsiteY11" fmla="*/ 739830 h 971664"/>
                <a:gd name="connsiteX12" fmla="*/ 1020116 w 1020139"/>
                <a:gd name="connsiteY12" fmla="*/ 555680 h 971664"/>
                <a:gd name="connsiteX13" fmla="*/ 905816 w 1020139"/>
                <a:gd name="connsiteY13" fmla="*/ 616005 h 971664"/>
                <a:gd name="connsiteX14" fmla="*/ 797866 w 1020139"/>
                <a:gd name="connsiteY14" fmla="*/ 476305 h 971664"/>
                <a:gd name="connsiteX15" fmla="*/ 670866 w 1020139"/>
                <a:gd name="connsiteY15" fmla="*/ 527105 h 971664"/>
                <a:gd name="connsiteX16" fmla="*/ 737541 w 1020139"/>
                <a:gd name="connsiteY16" fmla="*/ 362005 h 971664"/>
                <a:gd name="connsiteX17" fmla="*/ 454966 w 1020139"/>
                <a:gd name="connsiteY17" fmla="*/ 149280 h 971664"/>
                <a:gd name="connsiteX18" fmla="*/ 489891 w 1020139"/>
                <a:gd name="connsiteY18" fmla="*/ 187380 h 971664"/>
                <a:gd name="connsiteX19" fmla="*/ 941 w 1020139"/>
                <a:gd name="connsiteY19" fmla="*/ 55 h 971664"/>
                <a:gd name="connsiteX20" fmla="*/ 362891 w 1020139"/>
                <a:gd name="connsiteY20" fmla="*/ 168330 h 971664"/>
                <a:gd name="connsiteX21" fmla="*/ 245416 w 1020139"/>
                <a:gd name="connsiteY21" fmla="*/ 225480 h 971664"/>
                <a:gd name="connsiteX22" fmla="*/ 137466 w 1020139"/>
                <a:gd name="connsiteY22" fmla="*/ 241355 h 97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20139" h="971664">
                  <a:moveTo>
                    <a:pt x="137466" y="241355"/>
                  </a:moveTo>
                  <a:cubicBezTo>
                    <a:pt x="191970" y="237122"/>
                    <a:pt x="530637" y="204842"/>
                    <a:pt x="572441" y="200080"/>
                  </a:cubicBezTo>
                  <a:cubicBezTo>
                    <a:pt x="614245" y="195318"/>
                    <a:pt x="354424" y="184205"/>
                    <a:pt x="388291" y="212780"/>
                  </a:cubicBezTo>
                  <a:cubicBezTo>
                    <a:pt x="422158" y="241355"/>
                    <a:pt x="715845" y="337663"/>
                    <a:pt x="775641" y="371530"/>
                  </a:cubicBezTo>
                  <a:cubicBezTo>
                    <a:pt x="835437" y="405397"/>
                    <a:pt x="722195" y="386876"/>
                    <a:pt x="747066" y="415980"/>
                  </a:cubicBezTo>
                  <a:cubicBezTo>
                    <a:pt x="771937" y="445084"/>
                    <a:pt x="916928" y="493238"/>
                    <a:pt x="924866" y="546155"/>
                  </a:cubicBezTo>
                  <a:cubicBezTo>
                    <a:pt x="932804" y="599072"/>
                    <a:pt x="809508" y="711255"/>
                    <a:pt x="794691" y="733480"/>
                  </a:cubicBezTo>
                  <a:cubicBezTo>
                    <a:pt x="779874" y="755705"/>
                    <a:pt x="869303" y="639818"/>
                    <a:pt x="835966" y="679505"/>
                  </a:cubicBezTo>
                  <a:cubicBezTo>
                    <a:pt x="802629" y="719192"/>
                    <a:pt x="592549" y="967372"/>
                    <a:pt x="594666" y="971605"/>
                  </a:cubicBezTo>
                  <a:cubicBezTo>
                    <a:pt x="596783" y="975838"/>
                    <a:pt x="794691" y="753059"/>
                    <a:pt x="848666" y="704905"/>
                  </a:cubicBezTo>
                  <a:cubicBezTo>
                    <a:pt x="902641" y="656751"/>
                    <a:pt x="910579" y="676859"/>
                    <a:pt x="918516" y="682680"/>
                  </a:cubicBezTo>
                  <a:cubicBezTo>
                    <a:pt x="926453" y="688501"/>
                    <a:pt x="879358" y="760997"/>
                    <a:pt x="896291" y="739830"/>
                  </a:cubicBezTo>
                  <a:cubicBezTo>
                    <a:pt x="913224" y="718663"/>
                    <a:pt x="1018529" y="576317"/>
                    <a:pt x="1020116" y="555680"/>
                  </a:cubicBezTo>
                  <a:cubicBezTo>
                    <a:pt x="1021703" y="535043"/>
                    <a:pt x="942858" y="629234"/>
                    <a:pt x="905816" y="616005"/>
                  </a:cubicBezTo>
                  <a:cubicBezTo>
                    <a:pt x="868774" y="602776"/>
                    <a:pt x="837024" y="491122"/>
                    <a:pt x="797866" y="476305"/>
                  </a:cubicBezTo>
                  <a:cubicBezTo>
                    <a:pt x="758708" y="461488"/>
                    <a:pt x="680920" y="546155"/>
                    <a:pt x="670866" y="527105"/>
                  </a:cubicBezTo>
                  <a:cubicBezTo>
                    <a:pt x="660812" y="508055"/>
                    <a:pt x="773524" y="424976"/>
                    <a:pt x="737541" y="362005"/>
                  </a:cubicBezTo>
                  <a:cubicBezTo>
                    <a:pt x="701558" y="299034"/>
                    <a:pt x="496241" y="178384"/>
                    <a:pt x="454966" y="149280"/>
                  </a:cubicBezTo>
                  <a:cubicBezTo>
                    <a:pt x="413691" y="120176"/>
                    <a:pt x="565562" y="212251"/>
                    <a:pt x="489891" y="187380"/>
                  </a:cubicBezTo>
                  <a:cubicBezTo>
                    <a:pt x="414220" y="162509"/>
                    <a:pt x="22108" y="3230"/>
                    <a:pt x="941" y="55"/>
                  </a:cubicBezTo>
                  <a:cubicBezTo>
                    <a:pt x="-20226" y="-3120"/>
                    <a:pt x="322145" y="130759"/>
                    <a:pt x="362891" y="168330"/>
                  </a:cubicBezTo>
                  <a:cubicBezTo>
                    <a:pt x="403637" y="205901"/>
                    <a:pt x="280870" y="214367"/>
                    <a:pt x="245416" y="225480"/>
                  </a:cubicBezTo>
                  <a:cubicBezTo>
                    <a:pt x="209962" y="236592"/>
                    <a:pt x="82962" y="245588"/>
                    <a:pt x="137466" y="2413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7E16F66C-6B72-392F-B3E7-DE483E3A0A5A}"/>
                </a:ext>
              </a:extLst>
            </p:cNvPr>
            <p:cNvSpPr/>
            <p:nvPr/>
          </p:nvSpPr>
          <p:spPr>
            <a:xfrm>
              <a:off x="671503" y="3377683"/>
              <a:ext cx="1145638" cy="1223303"/>
            </a:xfrm>
            <a:custGeom>
              <a:avLst/>
              <a:gdLst>
                <a:gd name="connsiteX0" fmla="*/ 376247 w 1145638"/>
                <a:gd name="connsiteY0" fmla="*/ 102117 h 1223303"/>
                <a:gd name="connsiteX1" fmla="*/ 1597 w 1145638"/>
                <a:gd name="connsiteY1" fmla="*/ 143392 h 1223303"/>
                <a:gd name="connsiteX2" fmla="*/ 236547 w 1145638"/>
                <a:gd name="connsiteY2" fmla="*/ 133867 h 1223303"/>
                <a:gd name="connsiteX3" fmla="*/ 119072 w 1145638"/>
                <a:gd name="connsiteY3" fmla="*/ 235467 h 1223303"/>
                <a:gd name="connsiteX4" fmla="*/ 198447 w 1145638"/>
                <a:gd name="connsiteY4" fmla="*/ 302142 h 1223303"/>
                <a:gd name="connsiteX5" fmla="*/ 176222 w 1145638"/>
                <a:gd name="connsiteY5" fmla="*/ 467242 h 1223303"/>
                <a:gd name="connsiteX6" fmla="*/ 192097 w 1145638"/>
                <a:gd name="connsiteY6" fmla="*/ 518042 h 1223303"/>
                <a:gd name="connsiteX7" fmla="*/ 188922 w 1145638"/>
                <a:gd name="connsiteY7" fmla="*/ 724417 h 1223303"/>
                <a:gd name="connsiteX8" fmla="*/ 233372 w 1145638"/>
                <a:gd name="connsiteY8" fmla="*/ 759342 h 1223303"/>
                <a:gd name="connsiteX9" fmla="*/ 334972 w 1145638"/>
                <a:gd name="connsiteY9" fmla="*/ 1032392 h 1223303"/>
                <a:gd name="connsiteX10" fmla="*/ 242897 w 1145638"/>
                <a:gd name="connsiteY10" fmla="*/ 994292 h 1223303"/>
                <a:gd name="connsiteX11" fmla="*/ 709622 w 1145638"/>
                <a:gd name="connsiteY11" fmla="*/ 1159392 h 1223303"/>
                <a:gd name="connsiteX12" fmla="*/ 773122 w 1145638"/>
                <a:gd name="connsiteY12" fmla="*/ 1222892 h 1223303"/>
                <a:gd name="connsiteX13" fmla="*/ 1144597 w 1145638"/>
                <a:gd name="connsiteY13" fmla="*/ 1187967 h 1223303"/>
                <a:gd name="connsiteX14" fmla="*/ 865197 w 1145638"/>
                <a:gd name="connsiteY14" fmla="*/ 1213367 h 1223303"/>
                <a:gd name="connsiteX15" fmla="*/ 319097 w 1145638"/>
                <a:gd name="connsiteY15" fmla="*/ 1175267 h 1223303"/>
                <a:gd name="connsiteX16" fmla="*/ 284172 w 1145638"/>
                <a:gd name="connsiteY16" fmla="*/ 1086367 h 1223303"/>
                <a:gd name="connsiteX17" fmla="*/ 220672 w 1145638"/>
                <a:gd name="connsiteY17" fmla="*/ 895867 h 1223303"/>
                <a:gd name="connsiteX18" fmla="*/ 252422 w 1145638"/>
                <a:gd name="connsiteY18" fmla="*/ 854592 h 1223303"/>
                <a:gd name="connsiteX19" fmla="*/ 265122 w 1145638"/>
                <a:gd name="connsiteY19" fmla="*/ 724417 h 1223303"/>
                <a:gd name="connsiteX20" fmla="*/ 325447 w 1145638"/>
                <a:gd name="connsiteY20" fmla="*/ 848242 h 1223303"/>
                <a:gd name="connsiteX21" fmla="*/ 233372 w 1145638"/>
                <a:gd name="connsiteY21" fmla="*/ 572017 h 1223303"/>
                <a:gd name="connsiteX22" fmla="*/ 268297 w 1145638"/>
                <a:gd name="connsiteY22" fmla="*/ 352942 h 1223303"/>
                <a:gd name="connsiteX23" fmla="*/ 214322 w 1145638"/>
                <a:gd name="connsiteY23" fmla="*/ 371992 h 1223303"/>
                <a:gd name="connsiteX24" fmla="*/ 268297 w 1145638"/>
                <a:gd name="connsiteY24" fmla="*/ 187842 h 1223303"/>
                <a:gd name="connsiteX25" fmla="*/ 207972 w 1145638"/>
                <a:gd name="connsiteY25" fmla="*/ 298967 h 1223303"/>
                <a:gd name="connsiteX26" fmla="*/ 141297 w 1145638"/>
                <a:gd name="connsiteY26" fmla="*/ 200542 h 1223303"/>
                <a:gd name="connsiteX27" fmla="*/ 230197 w 1145638"/>
                <a:gd name="connsiteY27" fmla="*/ 165617 h 1223303"/>
                <a:gd name="connsiteX28" fmla="*/ 87322 w 1145638"/>
                <a:gd name="connsiteY28" fmla="*/ 517 h 1223303"/>
                <a:gd name="connsiteX29" fmla="*/ 376247 w 1145638"/>
                <a:gd name="connsiteY29" fmla="*/ 102117 h 122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45638" h="1223303">
                  <a:moveTo>
                    <a:pt x="376247" y="102117"/>
                  </a:moveTo>
                  <a:cubicBezTo>
                    <a:pt x="361960" y="125929"/>
                    <a:pt x="24880" y="138100"/>
                    <a:pt x="1597" y="143392"/>
                  </a:cubicBezTo>
                  <a:cubicBezTo>
                    <a:pt x="-21686" y="148684"/>
                    <a:pt x="216968" y="118521"/>
                    <a:pt x="236547" y="133867"/>
                  </a:cubicBezTo>
                  <a:cubicBezTo>
                    <a:pt x="256126" y="149213"/>
                    <a:pt x="125422" y="207421"/>
                    <a:pt x="119072" y="235467"/>
                  </a:cubicBezTo>
                  <a:cubicBezTo>
                    <a:pt x="112722" y="263513"/>
                    <a:pt x="188922" y="263513"/>
                    <a:pt x="198447" y="302142"/>
                  </a:cubicBezTo>
                  <a:cubicBezTo>
                    <a:pt x="207972" y="340771"/>
                    <a:pt x="177280" y="431259"/>
                    <a:pt x="176222" y="467242"/>
                  </a:cubicBezTo>
                  <a:cubicBezTo>
                    <a:pt x="175164" y="503225"/>
                    <a:pt x="189980" y="475180"/>
                    <a:pt x="192097" y="518042"/>
                  </a:cubicBezTo>
                  <a:cubicBezTo>
                    <a:pt x="194214" y="560904"/>
                    <a:pt x="182043" y="684200"/>
                    <a:pt x="188922" y="724417"/>
                  </a:cubicBezTo>
                  <a:cubicBezTo>
                    <a:pt x="195801" y="764634"/>
                    <a:pt x="209030" y="708013"/>
                    <a:pt x="233372" y="759342"/>
                  </a:cubicBezTo>
                  <a:cubicBezTo>
                    <a:pt x="257714" y="810671"/>
                    <a:pt x="333385" y="993234"/>
                    <a:pt x="334972" y="1032392"/>
                  </a:cubicBezTo>
                  <a:cubicBezTo>
                    <a:pt x="336559" y="1071550"/>
                    <a:pt x="180455" y="973125"/>
                    <a:pt x="242897" y="994292"/>
                  </a:cubicBezTo>
                  <a:cubicBezTo>
                    <a:pt x="305339" y="1015459"/>
                    <a:pt x="621251" y="1121292"/>
                    <a:pt x="709622" y="1159392"/>
                  </a:cubicBezTo>
                  <a:cubicBezTo>
                    <a:pt x="797993" y="1197492"/>
                    <a:pt x="700626" y="1218130"/>
                    <a:pt x="773122" y="1222892"/>
                  </a:cubicBezTo>
                  <a:cubicBezTo>
                    <a:pt x="845618" y="1227655"/>
                    <a:pt x="1129251" y="1189555"/>
                    <a:pt x="1144597" y="1187967"/>
                  </a:cubicBezTo>
                  <a:cubicBezTo>
                    <a:pt x="1159943" y="1186380"/>
                    <a:pt x="1002780" y="1215484"/>
                    <a:pt x="865197" y="1213367"/>
                  </a:cubicBezTo>
                  <a:cubicBezTo>
                    <a:pt x="727614" y="1211250"/>
                    <a:pt x="415935" y="1196434"/>
                    <a:pt x="319097" y="1175267"/>
                  </a:cubicBezTo>
                  <a:cubicBezTo>
                    <a:pt x="222259" y="1154100"/>
                    <a:pt x="300576" y="1132934"/>
                    <a:pt x="284172" y="1086367"/>
                  </a:cubicBezTo>
                  <a:cubicBezTo>
                    <a:pt x="267768" y="1039800"/>
                    <a:pt x="225964" y="934496"/>
                    <a:pt x="220672" y="895867"/>
                  </a:cubicBezTo>
                  <a:cubicBezTo>
                    <a:pt x="215380" y="857238"/>
                    <a:pt x="245014" y="883167"/>
                    <a:pt x="252422" y="854592"/>
                  </a:cubicBezTo>
                  <a:cubicBezTo>
                    <a:pt x="259830" y="826017"/>
                    <a:pt x="252951" y="725475"/>
                    <a:pt x="265122" y="724417"/>
                  </a:cubicBezTo>
                  <a:cubicBezTo>
                    <a:pt x="277293" y="723359"/>
                    <a:pt x="330739" y="873642"/>
                    <a:pt x="325447" y="848242"/>
                  </a:cubicBezTo>
                  <a:cubicBezTo>
                    <a:pt x="320155" y="822842"/>
                    <a:pt x="242897" y="654567"/>
                    <a:pt x="233372" y="572017"/>
                  </a:cubicBezTo>
                  <a:cubicBezTo>
                    <a:pt x="223847" y="489467"/>
                    <a:pt x="271472" y="386279"/>
                    <a:pt x="268297" y="352942"/>
                  </a:cubicBezTo>
                  <a:cubicBezTo>
                    <a:pt x="265122" y="319605"/>
                    <a:pt x="214322" y="399509"/>
                    <a:pt x="214322" y="371992"/>
                  </a:cubicBezTo>
                  <a:cubicBezTo>
                    <a:pt x="214322" y="344475"/>
                    <a:pt x="269355" y="200013"/>
                    <a:pt x="268297" y="187842"/>
                  </a:cubicBezTo>
                  <a:cubicBezTo>
                    <a:pt x="267239" y="175671"/>
                    <a:pt x="229139" y="296850"/>
                    <a:pt x="207972" y="298967"/>
                  </a:cubicBezTo>
                  <a:cubicBezTo>
                    <a:pt x="186805" y="301084"/>
                    <a:pt x="137593" y="222767"/>
                    <a:pt x="141297" y="200542"/>
                  </a:cubicBezTo>
                  <a:cubicBezTo>
                    <a:pt x="145001" y="178317"/>
                    <a:pt x="239193" y="198954"/>
                    <a:pt x="230197" y="165617"/>
                  </a:cubicBezTo>
                  <a:cubicBezTo>
                    <a:pt x="221201" y="132280"/>
                    <a:pt x="66155" y="8454"/>
                    <a:pt x="87322" y="517"/>
                  </a:cubicBezTo>
                  <a:cubicBezTo>
                    <a:pt x="108489" y="-7421"/>
                    <a:pt x="390534" y="78305"/>
                    <a:pt x="376247" y="102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261B86F6-E40F-6A1E-55DF-5BBC5463188A}"/>
                </a:ext>
              </a:extLst>
            </p:cNvPr>
            <p:cNvSpPr/>
            <p:nvPr/>
          </p:nvSpPr>
          <p:spPr>
            <a:xfrm>
              <a:off x="834675" y="3457564"/>
              <a:ext cx="1095979" cy="1225806"/>
            </a:xfrm>
            <a:custGeom>
              <a:avLst/>
              <a:gdLst>
                <a:gd name="connsiteX0" fmla="*/ 130525 w 1095979"/>
                <a:gd name="connsiteY0" fmla="*/ 11 h 1225806"/>
                <a:gd name="connsiteX1" fmla="*/ 13050 w 1095979"/>
                <a:gd name="connsiteY1" fmla="*/ 317511 h 1225806"/>
                <a:gd name="connsiteX2" fmla="*/ 92425 w 1095979"/>
                <a:gd name="connsiteY2" fmla="*/ 231786 h 1225806"/>
                <a:gd name="connsiteX3" fmla="*/ 187675 w 1095979"/>
                <a:gd name="connsiteY3" fmla="*/ 514361 h 1225806"/>
                <a:gd name="connsiteX4" fmla="*/ 114650 w 1095979"/>
                <a:gd name="connsiteY4" fmla="*/ 530236 h 1225806"/>
                <a:gd name="connsiteX5" fmla="*/ 219425 w 1095979"/>
                <a:gd name="connsiteY5" fmla="*/ 625486 h 1225806"/>
                <a:gd name="connsiteX6" fmla="*/ 171800 w 1095979"/>
                <a:gd name="connsiteY6" fmla="*/ 660411 h 1225806"/>
                <a:gd name="connsiteX7" fmla="*/ 422625 w 1095979"/>
                <a:gd name="connsiteY7" fmla="*/ 771536 h 1225806"/>
                <a:gd name="connsiteX8" fmla="*/ 194025 w 1095979"/>
                <a:gd name="connsiteY8" fmla="*/ 784236 h 1225806"/>
                <a:gd name="connsiteX9" fmla="*/ 394050 w 1095979"/>
                <a:gd name="connsiteY9" fmla="*/ 841386 h 1225806"/>
                <a:gd name="connsiteX10" fmla="*/ 301975 w 1095979"/>
                <a:gd name="connsiteY10" fmla="*/ 660411 h 1225806"/>
                <a:gd name="connsiteX11" fmla="*/ 203550 w 1095979"/>
                <a:gd name="connsiteY11" fmla="*/ 654061 h 1225806"/>
                <a:gd name="connsiteX12" fmla="*/ 349600 w 1095979"/>
                <a:gd name="connsiteY12" fmla="*/ 746136 h 1225806"/>
                <a:gd name="connsiteX13" fmla="*/ 248000 w 1095979"/>
                <a:gd name="connsiteY13" fmla="*/ 806461 h 1225806"/>
                <a:gd name="connsiteX14" fmla="*/ 594075 w 1095979"/>
                <a:gd name="connsiteY14" fmla="*/ 942986 h 1225806"/>
                <a:gd name="connsiteX15" fmla="*/ 460725 w 1095979"/>
                <a:gd name="connsiteY15" fmla="*/ 946161 h 1225806"/>
                <a:gd name="connsiteX16" fmla="*/ 1095725 w 1095979"/>
                <a:gd name="connsiteY16" fmla="*/ 1225561 h 1225806"/>
                <a:gd name="connsiteX17" fmla="*/ 533750 w 1095979"/>
                <a:gd name="connsiteY17" fmla="*/ 892186 h 1225806"/>
                <a:gd name="connsiteX18" fmla="*/ 213075 w 1095979"/>
                <a:gd name="connsiteY18" fmla="*/ 298461 h 1225806"/>
                <a:gd name="connsiteX19" fmla="*/ 295625 w 1095979"/>
                <a:gd name="connsiteY19" fmla="*/ 466736 h 1225806"/>
                <a:gd name="connsiteX20" fmla="*/ 89250 w 1095979"/>
                <a:gd name="connsiteY20" fmla="*/ 276236 h 1225806"/>
                <a:gd name="connsiteX21" fmla="*/ 350 w 1095979"/>
                <a:gd name="connsiteY21" fmla="*/ 330211 h 1225806"/>
                <a:gd name="connsiteX22" fmla="*/ 130525 w 1095979"/>
                <a:gd name="connsiteY22" fmla="*/ 11 h 1225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95979" h="1225806">
                  <a:moveTo>
                    <a:pt x="130525" y="11"/>
                  </a:moveTo>
                  <a:cubicBezTo>
                    <a:pt x="132642" y="-2106"/>
                    <a:pt x="19400" y="278882"/>
                    <a:pt x="13050" y="317511"/>
                  </a:cubicBezTo>
                  <a:cubicBezTo>
                    <a:pt x="6700" y="356140"/>
                    <a:pt x="63321" y="198978"/>
                    <a:pt x="92425" y="231786"/>
                  </a:cubicBezTo>
                  <a:cubicBezTo>
                    <a:pt x="121529" y="264594"/>
                    <a:pt x="183971" y="464619"/>
                    <a:pt x="187675" y="514361"/>
                  </a:cubicBezTo>
                  <a:cubicBezTo>
                    <a:pt x="191379" y="564103"/>
                    <a:pt x="109358" y="511715"/>
                    <a:pt x="114650" y="530236"/>
                  </a:cubicBezTo>
                  <a:cubicBezTo>
                    <a:pt x="119942" y="548757"/>
                    <a:pt x="209900" y="603790"/>
                    <a:pt x="219425" y="625486"/>
                  </a:cubicBezTo>
                  <a:cubicBezTo>
                    <a:pt x="228950" y="647182"/>
                    <a:pt x="137933" y="636069"/>
                    <a:pt x="171800" y="660411"/>
                  </a:cubicBezTo>
                  <a:cubicBezTo>
                    <a:pt x="205667" y="684753"/>
                    <a:pt x="418921" y="750898"/>
                    <a:pt x="422625" y="771536"/>
                  </a:cubicBezTo>
                  <a:cubicBezTo>
                    <a:pt x="426329" y="792174"/>
                    <a:pt x="198787" y="772594"/>
                    <a:pt x="194025" y="784236"/>
                  </a:cubicBezTo>
                  <a:cubicBezTo>
                    <a:pt x="189263" y="795878"/>
                    <a:pt x="376058" y="862024"/>
                    <a:pt x="394050" y="841386"/>
                  </a:cubicBezTo>
                  <a:cubicBezTo>
                    <a:pt x="412042" y="820749"/>
                    <a:pt x="333725" y="691632"/>
                    <a:pt x="301975" y="660411"/>
                  </a:cubicBezTo>
                  <a:cubicBezTo>
                    <a:pt x="270225" y="629190"/>
                    <a:pt x="195613" y="639774"/>
                    <a:pt x="203550" y="654061"/>
                  </a:cubicBezTo>
                  <a:cubicBezTo>
                    <a:pt x="211487" y="668348"/>
                    <a:pt x="342192" y="720736"/>
                    <a:pt x="349600" y="746136"/>
                  </a:cubicBezTo>
                  <a:cubicBezTo>
                    <a:pt x="357008" y="771536"/>
                    <a:pt x="207254" y="773653"/>
                    <a:pt x="248000" y="806461"/>
                  </a:cubicBezTo>
                  <a:cubicBezTo>
                    <a:pt x="288746" y="839269"/>
                    <a:pt x="558621" y="919703"/>
                    <a:pt x="594075" y="942986"/>
                  </a:cubicBezTo>
                  <a:cubicBezTo>
                    <a:pt x="629529" y="966269"/>
                    <a:pt x="377117" y="899065"/>
                    <a:pt x="460725" y="946161"/>
                  </a:cubicBezTo>
                  <a:cubicBezTo>
                    <a:pt x="544333" y="993257"/>
                    <a:pt x="1083554" y="1234557"/>
                    <a:pt x="1095725" y="1225561"/>
                  </a:cubicBezTo>
                  <a:cubicBezTo>
                    <a:pt x="1107896" y="1216565"/>
                    <a:pt x="680858" y="1046703"/>
                    <a:pt x="533750" y="892186"/>
                  </a:cubicBezTo>
                  <a:cubicBezTo>
                    <a:pt x="386642" y="737669"/>
                    <a:pt x="252762" y="369369"/>
                    <a:pt x="213075" y="298461"/>
                  </a:cubicBezTo>
                  <a:cubicBezTo>
                    <a:pt x="173388" y="227553"/>
                    <a:pt x="316263" y="470440"/>
                    <a:pt x="295625" y="466736"/>
                  </a:cubicBezTo>
                  <a:cubicBezTo>
                    <a:pt x="274987" y="463032"/>
                    <a:pt x="138463" y="298990"/>
                    <a:pt x="89250" y="276236"/>
                  </a:cubicBezTo>
                  <a:cubicBezTo>
                    <a:pt x="40037" y="253482"/>
                    <a:pt x="-4413" y="373603"/>
                    <a:pt x="350" y="330211"/>
                  </a:cubicBezTo>
                  <a:cubicBezTo>
                    <a:pt x="5112" y="286819"/>
                    <a:pt x="128408" y="2128"/>
                    <a:pt x="130525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A38BD1C6-8C84-B2D8-2A2F-A1396261F6EA}"/>
                </a:ext>
              </a:extLst>
            </p:cNvPr>
            <p:cNvSpPr/>
            <p:nvPr/>
          </p:nvSpPr>
          <p:spPr>
            <a:xfrm>
              <a:off x="566698" y="3504492"/>
              <a:ext cx="429573" cy="1260354"/>
            </a:xfrm>
            <a:custGeom>
              <a:avLst/>
              <a:gdLst>
                <a:gd name="connsiteX0" fmla="*/ 131802 w 429573"/>
                <a:gd name="connsiteY0" fmla="*/ 708 h 1260354"/>
                <a:gd name="connsiteX1" fmla="*/ 287377 w 429573"/>
                <a:gd name="connsiteY1" fmla="*/ 235658 h 1260354"/>
                <a:gd name="connsiteX2" fmla="*/ 119102 w 429573"/>
                <a:gd name="connsiteY2" fmla="*/ 349958 h 1260354"/>
                <a:gd name="connsiteX3" fmla="*/ 293727 w 429573"/>
                <a:gd name="connsiteY3" fmla="*/ 280108 h 1260354"/>
                <a:gd name="connsiteX4" fmla="*/ 1627 w 429573"/>
                <a:gd name="connsiteY4" fmla="*/ 508708 h 1260354"/>
                <a:gd name="connsiteX5" fmla="*/ 173077 w 429573"/>
                <a:gd name="connsiteY5" fmla="*/ 400758 h 1260354"/>
                <a:gd name="connsiteX6" fmla="*/ 115927 w 429573"/>
                <a:gd name="connsiteY6" fmla="*/ 591258 h 1260354"/>
                <a:gd name="connsiteX7" fmla="*/ 246102 w 429573"/>
                <a:gd name="connsiteY7" fmla="*/ 823033 h 1260354"/>
                <a:gd name="connsiteX8" fmla="*/ 119102 w 429573"/>
                <a:gd name="connsiteY8" fmla="*/ 718258 h 1260354"/>
                <a:gd name="connsiteX9" fmla="*/ 268327 w 429573"/>
                <a:gd name="connsiteY9" fmla="*/ 1000833 h 1260354"/>
                <a:gd name="connsiteX10" fmla="*/ 204827 w 429573"/>
                <a:gd name="connsiteY10" fmla="*/ 896058 h 1260354"/>
                <a:gd name="connsiteX11" fmla="*/ 417552 w 429573"/>
                <a:gd name="connsiteY11" fmla="*/ 1254833 h 1260354"/>
                <a:gd name="connsiteX12" fmla="*/ 388977 w 429573"/>
                <a:gd name="connsiteY12" fmla="*/ 1080208 h 1260354"/>
                <a:gd name="connsiteX13" fmla="*/ 271502 w 429573"/>
                <a:gd name="connsiteY13" fmla="*/ 638883 h 1260354"/>
                <a:gd name="connsiteX14" fmla="*/ 290552 w 429573"/>
                <a:gd name="connsiteY14" fmla="*/ 838908 h 1260354"/>
                <a:gd name="connsiteX15" fmla="*/ 144502 w 429573"/>
                <a:gd name="connsiteY15" fmla="*/ 778583 h 1260354"/>
                <a:gd name="connsiteX16" fmla="*/ 160377 w 429573"/>
                <a:gd name="connsiteY16" fmla="*/ 461083 h 1260354"/>
                <a:gd name="connsiteX17" fmla="*/ 179427 w 429573"/>
                <a:gd name="connsiteY17" fmla="*/ 378533 h 1260354"/>
                <a:gd name="connsiteX18" fmla="*/ 261977 w 429573"/>
                <a:gd name="connsiteY18" fmla="*/ 343608 h 1260354"/>
                <a:gd name="connsiteX19" fmla="*/ 195302 w 429573"/>
                <a:gd name="connsiteY19" fmla="*/ 200733 h 1260354"/>
                <a:gd name="connsiteX20" fmla="*/ 300077 w 429573"/>
                <a:gd name="connsiteY20" fmla="*/ 318208 h 1260354"/>
                <a:gd name="connsiteX21" fmla="*/ 131802 w 429573"/>
                <a:gd name="connsiteY21" fmla="*/ 708 h 12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9573" h="1260354">
                  <a:moveTo>
                    <a:pt x="131802" y="708"/>
                  </a:moveTo>
                  <a:cubicBezTo>
                    <a:pt x="129685" y="-13050"/>
                    <a:pt x="289494" y="177450"/>
                    <a:pt x="287377" y="235658"/>
                  </a:cubicBezTo>
                  <a:cubicBezTo>
                    <a:pt x="285260" y="293866"/>
                    <a:pt x="118044" y="342550"/>
                    <a:pt x="119102" y="349958"/>
                  </a:cubicBezTo>
                  <a:cubicBezTo>
                    <a:pt x="120160" y="357366"/>
                    <a:pt x="313306" y="253650"/>
                    <a:pt x="293727" y="280108"/>
                  </a:cubicBezTo>
                  <a:cubicBezTo>
                    <a:pt x="274148" y="306566"/>
                    <a:pt x="21735" y="488600"/>
                    <a:pt x="1627" y="508708"/>
                  </a:cubicBezTo>
                  <a:cubicBezTo>
                    <a:pt x="-18481" y="528816"/>
                    <a:pt x="154027" y="387000"/>
                    <a:pt x="173077" y="400758"/>
                  </a:cubicBezTo>
                  <a:cubicBezTo>
                    <a:pt x="192127" y="414516"/>
                    <a:pt x="103756" y="520879"/>
                    <a:pt x="115927" y="591258"/>
                  </a:cubicBezTo>
                  <a:cubicBezTo>
                    <a:pt x="128098" y="661637"/>
                    <a:pt x="245573" y="801866"/>
                    <a:pt x="246102" y="823033"/>
                  </a:cubicBezTo>
                  <a:cubicBezTo>
                    <a:pt x="246631" y="844200"/>
                    <a:pt x="115398" y="688625"/>
                    <a:pt x="119102" y="718258"/>
                  </a:cubicBezTo>
                  <a:cubicBezTo>
                    <a:pt x="122806" y="747891"/>
                    <a:pt x="254039" y="971200"/>
                    <a:pt x="268327" y="1000833"/>
                  </a:cubicBezTo>
                  <a:cubicBezTo>
                    <a:pt x="282615" y="1030466"/>
                    <a:pt x="179956" y="853725"/>
                    <a:pt x="204827" y="896058"/>
                  </a:cubicBezTo>
                  <a:cubicBezTo>
                    <a:pt x="229698" y="938391"/>
                    <a:pt x="386860" y="1224141"/>
                    <a:pt x="417552" y="1254833"/>
                  </a:cubicBezTo>
                  <a:cubicBezTo>
                    <a:pt x="448244" y="1285525"/>
                    <a:pt x="413319" y="1182866"/>
                    <a:pt x="388977" y="1080208"/>
                  </a:cubicBezTo>
                  <a:cubicBezTo>
                    <a:pt x="364635" y="977550"/>
                    <a:pt x="287906" y="679100"/>
                    <a:pt x="271502" y="638883"/>
                  </a:cubicBezTo>
                  <a:cubicBezTo>
                    <a:pt x="255098" y="598666"/>
                    <a:pt x="311719" y="815625"/>
                    <a:pt x="290552" y="838908"/>
                  </a:cubicBezTo>
                  <a:cubicBezTo>
                    <a:pt x="269385" y="862191"/>
                    <a:pt x="166198" y="841554"/>
                    <a:pt x="144502" y="778583"/>
                  </a:cubicBezTo>
                  <a:cubicBezTo>
                    <a:pt x="122806" y="715612"/>
                    <a:pt x="154556" y="527758"/>
                    <a:pt x="160377" y="461083"/>
                  </a:cubicBezTo>
                  <a:cubicBezTo>
                    <a:pt x="166198" y="394408"/>
                    <a:pt x="162494" y="398112"/>
                    <a:pt x="179427" y="378533"/>
                  </a:cubicBezTo>
                  <a:cubicBezTo>
                    <a:pt x="196360" y="358954"/>
                    <a:pt x="259331" y="373241"/>
                    <a:pt x="261977" y="343608"/>
                  </a:cubicBezTo>
                  <a:cubicBezTo>
                    <a:pt x="264623" y="313975"/>
                    <a:pt x="188952" y="204966"/>
                    <a:pt x="195302" y="200733"/>
                  </a:cubicBezTo>
                  <a:cubicBezTo>
                    <a:pt x="201652" y="196500"/>
                    <a:pt x="308015" y="354191"/>
                    <a:pt x="300077" y="318208"/>
                  </a:cubicBezTo>
                  <a:cubicBezTo>
                    <a:pt x="292140" y="282225"/>
                    <a:pt x="133919" y="14466"/>
                    <a:pt x="131802" y="7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4B81935D-B57E-8111-8CC8-EEE205B5495B}"/>
                </a:ext>
              </a:extLst>
            </p:cNvPr>
            <p:cNvSpPr/>
            <p:nvPr/>
          </p:nvSpPr>
          <p:spPr>
            <a:xfrm>
              <a:off x="938034" y="4226422"/>
              <a:ext cx="1211887" cy="469125"/>
            </a:xfrm>
            <a:custGeom>
              <a:avLst/>
              <a:gdLst>
                <a:gd name="connsiteX0" fmla="*/ 36691 w 1211887"/>
                <a:gd name="connsiteY0" fmla="*/ 218578 h 469125"/>
                <a:gd name="connsiteX1" fmla="*/ 77966 w 1211887"/>
                <a:gd name="connsiteY1" fmla="*/ 247153 h 469125"/>
                <a:gd name="connsiteX2" fmla="*/ 690741 w 1211887"/>
                <a:gd name="connsiteY2" fmla="*/ 361453 h 469125"/>
                <a:gd name="connsiteX3" fmla="*/ 341491 w 1211887"/>
                <a:gd name="connsiteY3" fmla="*/ 367803 h 469125"/>
                <a:gd name="connsiteX4" fmla="*/ 824091 w 1211887"/>
                <a:gd name="connsiteY4" fmla="*/ 358278 h 469125"/>
                <a:gd name="connsiteX5" fmla="*/ 335141 w 1211887"/>
                <a:gd name="connsiteY5" fmla="*/ 132853 h 469125"/>
                <a:gd name="connsiteX6" fmla="*/ 998716 w 1211887"/>
                <a:gd name="connsiteY6" fmla="*/ 358278 h 469125"/>
                <a:gd name="connsiteX7" fmla="*/ 865366 w 1211887"/>
                <a:gd name="connsiteY7" fmla="*/ 377328 h 469125"/>
                <a:gd name="connsiteX8" fmla="*/ 906641 w 1211887"/>
                <a:gd name="connsiteY8" fmla="*/ 317003 h 469125"/>
                <a:gd name="connsiteX9" fmla="*/ 1097141 w 1211887"/>
                <a:gd name="connsiteY9" fmla="*/ 2678 h 469125"/>
                <a:gd name="connsiteX10" fmla="*/ 1205091 w 1211887"/>
                <a:gd name="connsiteY10" fmla="*/ 177303 h 469125"/>
                <a:gd name="connsiteX11" fmla="*/ 903466 w 1211887"/>
                <a:gd name="connsiteY11" fmla="*/ 383678 h 469125"/>
                <a:gd name="connsiteX12" fmla="*/ 328791 w 1211887"/>
                <a:gd name="connsiteY12" fmla="*/ 453528 h 469125"/>
                <a:gd name="connsiteX13" fmla="*/ 608191 w 1211887"/>
                <a:gd name="connsiteY13" fmla="*/ 459878 h 469125"/>
                <a:gd name="connsiteX14" fmla="*/ 208141 w 1211887"/>
                <a:gd name="connsiteY14" fmla="*/ 345578 h 469125"/>
                <a:gd name="connsiteX15" fmla="*/ 338316 w 1211887"/>
                <a:gd name="connsiteY15" fmla="*/ 370978 h 469125"/>
                <a:gd name="connsiteX16" fmla="*/ 36691 w 1211887"/>
                <a:gd name="connsiteY16" fmla="*/ 218578 h 46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11887" h="469125">
                  <a:moveTo>
                    <a:pt x="36691" y="218578"/>
                  </a:moveTo>
                  <a:cubicBezTo>
                    <a:pt x="-6701" y="197940"/>
                    <a:pt x="-31042" y="223341"/>
                    <a:pt x="77966" y="247153"/>
                  </a:cubicBezTo>
                  <a:cubicBezTo>
                    <a:pt x="186974" y="270965"/>
                    <a:pt x="646820" y="341345"/>
                    <a:pt x="690741" y="361453"/>
                  </a:cubicBezTo>
                  <a:cubicBezTo>
                    <a:pt x="734662" y="381561"/>
                    <a:pt x="341491" y="367803"/>
                    <a:pt x="341491" y="367803"/>
                  </a:cubicBezTo>
                  <a:cubicBezTo>
                    <a:pt x="363716" y="367274"/>
                    <a:pt x="825149" y="397436"/>
                    <a:pt x="824091" y="358278"/>
                  </a:cubicBezTo>
                  <a:cubicBezTo>
                    <a:pt x="823033" y="319120"/>
                    <a:pt x="306037" y="132853"/>
                    <a:pt x="335141" y="132853"/>
                  </a:cubicBezTo>
                  <a:cubicBezTo>
                    <a:pt x="364245" y="132853"/>
                    <a:pt x="910345" y="317532"/>
                    <a:pt x="998716" y="358278"/>
                  </a:cubicBezTo>
                  <a:cubicBezTo>
                    <a:pt x="1087087" y="399024"/>
                    <a:pt x="880712" y="384207"/>
                    <a:pt x="865366" y="377328"/>
                  </a:cubicBezTo>
                  <a:cubicBezTo>
                    <a:pt x="850020" y="370449"/>
                    <a:pt x="868012" y="379445"/>
                    <a:pt x="906641" y="317003"/>
                  </a:cubicBezTo>
                  <a:cubicBezTo>
                    <a:pt x="945270" y="254561"/>
                    <a:pt x="1047399" y="25961"/>
                    <a:pt x="1097141" y="2678"/>
                  </a:cubicBezTo>
                  <a:cubicBezTo>
                    <a:pt x="1146883" y="-20605"/>
                    <a:pt x="1237370" y="113803"/>
                    <a:pt x="1205091" y="177303"/>
                  </a:cubicBezTo>
                  <a:cubicBezTo>
                    <a:pt x="1172812" y="240803"/>
                    <a:pt x="1049516" y="337641"/>
                    <a:pt x="903466" y="383678"/>
                  </a:cubicBezTo>
                  <a:cubicBezTo>
                    <a:pt x="757416" y="429715"/>
                    <a:pt x="378003" y="440828"/>
                    <a:pt x="328791" y="453528"/>
                  </a:cubicBezTo>
                  <a:cubicBezTo>
                    <a:pt x="279579" y="466228"/>
                    <a:pt x="628299" y="477870"/>
                    <a:pt x="608191" y="459878"/>
                  </a:cubicBezTo>
                  <a:cubicBezTo>
                    <a:pt x="588083" y="441886"/>
                    <a:pt x="253120" y="360395"/>
                    <a:pt x="208141" y="345578"/>
                  </a:cubicBezTo>
                  <a:cubicBezTo>
                    <a:pt x="163162" y="330761"/>
                    <a:pt x="365833" y="390557"/>
                    <a:pt x="338316" y="370978"/>
                  </a:cubicBezTo>
                  <a:cubicBezTo>
                    <a:pt x="310799" y="351399"/>
                    <a:pt x="80083" y="239216"/>
                    <a:pt x="36691" y="2185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DAB7FB9E-39CC-01F1-CDC7-090E3B27B7FA}"/>
                </a:ext>
              </a:extLst>
            </p:cNvPr>
            <p:cNvSpPr/>
            <p:nvPr/>
          </p:nvSpPr>
          <p:spPr>
            <a:xfrm>
              <a:off x="818176" y="4451344"/>
              <a:ext cx="1210653" cy="525334"/>
            </a:xfrm>
            <a:custGeom>
              <a:avLst/>
              <a:gdLst>
                <a:gd name="connsiteX0" fmla="*/ 115274 w 1210653"/>
                <a:gd name="connsiteY0" fmla="*/ 184156 h 525334"/>
                <a:gd name="connsiteX1" fmla="*/ 699474 w 1210653"/>
                <a:gd name="connsiteY1" fmla="*/ 409581 h 525334"/>
                <a:gd name="connsiteX2" fmla="*/ 480399 w 1210653"/>
                <a:gd name="connsiteY2" fmla="*/ 390531 h 525334"/>
                <a:gd name="connsiteX3" fmla="*/ 708999 w 1210653"/>
                <a:gd name="connsiteY3" fmla="*/ 330206 h 525334"/>
                <a:gd name="connsiteX4" fmla="*/ 931249 w 1210653"/>
                <a:gd name="connsiteY4" fmla="*/ 317506 h 525334"/>
                <a:gd name="connsiteX5" fmla="*/ 728049 w 1210653"/>
                <a:gd name="connsiteY5" fmla="*/ 234956 h 525334"/>
                <a:gd name="connsiteX6" fmla="*/ 1048724 w 1210653"/>
                <a:gd name="connsiteY6" fmla="*/ 295281 h 525334"/>
                <a:gd name="connsiteX7" fmla="*/ 1163024 w 1210653"/>
                <a:gd name="connsiteY7" fmla="*/ 257181 h 525334"/>
                <a:gd name="connsiteX8" fmla="*/ 924899 w 1210653"/>
                <a:gd name="connsiteY8" fmla="*/ 142881 h 525334"/>
                <a:gd name="connsiteX9" fmla="*/ 1210649 w 1210653"/>
                <a:gd name="connsiteY9" fmla="*/ 219081 h 525334"/>
                <a:gd name="connsiteX10" fmla="*/ 931249 w 1210653"/>
                <a:gd name="connsiteY10" fmla="*/ 295281 h 525334"/>
                <a:gd name="connsiteX11" fmla="*/ 683599 w 1210653"/>
                <a:gd name="connsiteY11" fmla="*/ 514356 h 525334"/>
                <a:gd name="connsiteX12" fmla="*/ 724874 w 1210653"/>
                <a:gd name="connsiteY12" fmla="*/ 473081 h 525334"/>
                <a:gd name="connsiteX13" fmla="*/ 4149 w 1210653"/>
                <a:gd name="connsiteY13" fmla="*/ 304806 h 525334"/>
                <a:gd name="connsiteX14" fmla="*/ 426424 w 1210653"/>
                <a:gd name="connsiteY14" fmla="*/ 390531 h 525334"/>
                <a:gd name="connsiteX15" fmla="*/ 359749 w 1210653"/>
                <a:gd name="connsiteY15" fmla="*/ 292106 h 525334"/>
                <a:gd name="connsiteX16" fmla="*/ 797899 w 1210653"/>
                <a:gd name="connsiteY16" fmla="*/ 101606 h 525334"/>
                <a:gd name="connsiteX17" fmla="*/ 461349 w 1210653"/>
                <a:gd name="connsiteY17" fmla="*/ 295281 h 525334"/>
                <a:gd name="connsiteX18" fmla="*/ 210524 w 1210653"/>
                <a:gd name="connsiteY18" fmla="*/ 6 h 525334"/>
                <a:gd name="connsiteX19" fmla="*/ 407374 w 1210653"/>
                <a:gd name="connsiteY19" fmla="*/ 285756 h 525334"/>
                <a:gd name="connsiteX20" fmla="*/ 334349 w 1210653"/>
                <a:gd name="connsiteY20" fmla="*/ 104781 h 525334"/>
                <a:gd name="connsiteX21" fmla="*/ 115274 w 1210653"/>
                <a:gd name="connsiteY21" fmla="*/ 184156 h 52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0653" h="525334">
                  <a:moveTo>
                    <a:pt x="115274" y="184156"/>
                  </a:moveTo>
                  <a:cubicBezTo>
                    <a:pt x="176128" y="234956"/>
                    <a:pt x="638620" y="375185"/>
                    <a:pt x="699474" y="409581"/>
                  </a:cubicBezTo>
                  <a:cubicBezTo>
                    <a:pt x="760328" y="443977"/>
                    <a:pt x="478812" y="403760"/>
                    <a:pt x="480399" y="390531"/>
                  </a:cubicBezTo>
                  <a:cubicBezTo>
                    <a:pt x="481986" y="377302"/>
                    <a:pt x="633857" y="342377"/>
                    <a:pt x="708999" y="330206"/>
                  </a:cubicBezTo>
                  <a:cubicBezTo>
                    <a:pt x="784141" y="318035"/>
                    <a:pt x="928074" y="333381"/>
                    <a:pt x="931249" y="317506"/>
                  </a:cubicBezTo>
                  <a:cubicBezTo>
                    <a:pt x="934424" y="301631"/>
                    <a:pt x="708470" y="238660"/>
                    <a:pt x="728049" y="234956"/>
                  </a:cubicBezTo>
                  <a:cubicBezTo>
                    <a:pt x="747628" y="231252"/>
                    <a:pt x="976228" y="291577"/>
                    <a:pt x="1048724" y="295281"/>
                  </a:cubicBezTo>
                  <a:cubicBezTo>
                    <a:pt x="1121220" y="298985"/>
                    <a:pt x="1183662" y="282581"/>
                    <a:pt x="1163024" y="257181"/>
                  </a:cubicBezTo>
                  <a:cubicBezTo>
                    <a:pt x="1142386" y="231781"/>
                    <a:pt x="916962" y="149231"/>
                    <a:pt x="924899" y="142881"/>
                  </a:cubicBezTo>
                  <a:cubicBezTo>
                    <a:pt x="932836" y="136531"/>
                    <a:pt x="1209591" y="193681"/>
                    <a:pt x="1210649" y="219081"/>
                  </a:cubicBezTo>
                  <a:cubicBezTo>
                    <a:pt x="1211707" y="244481"/>
                    <a:pt x="1019091" y="246068"/>
                    <a:pt x="931249" y="295281"/>
                  </a:cubicBezTo>
                  <a:cubicBezTo>
                    <a:pt x="843407" y="344494"/>
                    <a:pt x="717995" y="484723"/>
                    <a:pt x="683599" y="514356"/>
                  </a:cubicBezTo>
                  <a:cubicBezTo>
                    <a:pt x="649203" y="543989"/>
                    <a:pt x="838116" y="508006"/>
                    <a:pt x="724874" y="473081"/>
                  </a:cubicBezTo>
                  <a:cubicBezTo>
                    <a:pt x="611632" y="438156"/>
                    <a:pt x="53891" y="318564"/>
                    <a:pt x="4149" y="304806"/>
                  </a:cubicBezTo>
                  <a:cubicBezTo>
                    <a:pt x="-45593" y="291048"/>
                    <a:pt x="367157" y="392648"/>
                    <a:pt x="426424" y="390531"/>
                  </a:cubicBezTo>
                  <a:cubicBezTo>
                    <a:pt x="485691" y="388414"/>
                    <a:pt x="297837" y="340260"/>
                    <a:pt x="359749" y="292106"/>
                  </a:cubicBezTo>
                  <a:cubicBezTo>
                    <a:pt x="421661" y="243952"/>
                    <a:pt x="780966" y="101077"/>
                    <a:pt x="797899" y="101606"/>
                  </a:cubicBezTo>
                  <a:cubicBezTo>
                    <a:pt x="814832" y="102135"/>
                    <a:pt x="559245" y="312214"/>
                    <a:pt x="461349" y="295281"/>
                  </a:cubicBezTo>
                  <a:cubicBezTo>
                    <a:pt x="363453" y="278348"/>
                    <a:pt x="219520" y="1593"/>
                    <a:pt x="210524" y="6"/>
                  </a:cubicBezTo>
                  <a:cubicBezTo>
                    <a:pt x="201528" y="-1581"/>
                    <a:pt x="386737" y="268294"/>
                    <a:pt x="407374" y="285756"/>
                  </a:cubicBezTo>
                  <a:cubicBezTo>
                    <a:pt x="428011" y="303218"/>
                    <a:pt x="385149" y="122243"/>
                    <a:pt x="334349" y="104781"/>
                  </a:cubicBezTo>
                  <a:cubicBezTo>
                    <a:pt x="283549" y="87319"/>
                    <a:pt x="54420" y="133356"/>
                    <a:pt x="115274" y="1841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8AA04365-F630-D294-8A55-107CC05D7041}"/>
                </a:ext>
              </a:extLst>
            </p:cNvPr>
            <p:cNvSpPr/>
            <p:nvPr/>
          </p:nvSpPr>
          <p:spPr>
            <a:xfrm>
              <a:off x="9270871" y="5971402"/>
              <a:ext cx="276821" cy="295446"/>
            </a:xfrm>
            <a:custGeom>
              <a:avLst/>
              <a:gdLst>
                <a:gd name="connsiteX0" fmla="*/ 276354 w 276821"/>
                <a:gd name="connsiteY0" fmla="*/ 773 h 295446"/>
                <a:gd name="connsiteX1" fmla="*/ 129 w 276821"/>
                <a:gd name="connsiteY1" fmla="*/ 292873 h 295446"/>
                <a:gd name="connsiteX2" fmla="*/ 238254 w 276821"/>
                <a:gd name="connsiteY2" fmla="*/ 149998 h 295446"/>
                <a:gd name="connsiteX3" fmla="*/ 92204 w 276821"/>
                <a:gd name="connsiteY3" fmla="*/ 267473 h 295446"/>
                <a:gd name="connsiteX4" fmla="*/ 155704 w 276821"/>
                <a:gd name="connsiteY4" fmla="*/ 184923 h 295446"/>
                <a:gd name="connsiteX5" fmla="*/ 104904 w 276821"/>
                <a:gd name="connsiteY5" fmla="*/ 188098 h 295446"/>
                <a:gd name="connsiteX6" fmla="*/ 203329 w 276821"/>
                <a:gd name="connsiteY6" fmla="*/ 130948 h 295446"/>
                <a:gd name="connsiteX7" fmla="*/ 69979 w 276821"/>
                <a:gd name="connsiteY7" fmla="*/ 203973 h 295446"/>
                <a:gd name="connsiteX8" fmla="*/ 276354 w 276821"/>
                <a:gd name="connsiteY8" fmla="*/ 773 h 2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821" h="295446">
                  <a:moveTo>
                    <a:pt x="276354" y="773"/>
                  </a:moveTo>
                  <a:cubicBezTo>
                    <a:pt x="264712" y="15589"/>
                    <a:pt x="6479" y="268002"/>
                    <a:pt x="129" y="292873"/>
                  </a:cubicBezTo>
                  <a:cubicBezTo>
                    <a:pt x="-6221" y="317744"/>
                    <a:pt x="222908" y="154231"/>
                    <a:pt x="238254" y="149998"/>
                  </a:cubicBezTo>
                  <a:cubicBezTo>
                    <a:pt x="253600" y="145765"/>
                    <a:pt x="105962" y="261652"/>
                    <a:pt x="92204" y="267473"/>
                  </a:cubicBezTo>
                  <a:cubicBezTo>
                    <a:pt x="78446" y="273294"/>
                    <a:pt x="153587" y="198152"/>
                    <a:pt x="155704" y="184923"/>
                  </a:cubicBezTo>
                  <a:cubicBezTo>
                    <a:pt x="157821" y="171694"/>
                    <a:pt x="96966" y="197094"/>
                    <a:pt x="104904" y="188098"/>
                  </a:cubicBezTo>
                  <a:cubicBezTo>
                    <a:pt x="112841" y="179102"/>
                    <a:pt x="209150" y="128302"/>
                    <a:pt x="203329" y="130948"/>
                  </a:cubicBezTo>
                  <a:cubicBezTo>
                    <a:pt x="197508" y="133594"/>
                    <a:pt x="61512" y="219319"/>
                    <a:pt x="69979" y="203973"/>
                  </a:cubicBezTo>
                  <a:cubicBezTo>
                    <a:pt x="78446" y="188627"/>
                    <a:pt x="287996" y="-14043"/>
                    <a:pt x="276354" y="7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A6758F5A-730C-E032-8844-27740443C99D}"/>
                </a:ext>
              </a:extLst>
            </p:cNvPr>
            <p:cNvSpPr/>
            <p:nvPr/>
          </p:nvSpPr>
          <p:spPr>
            <a:xfrm>
              <a:off x="8464214" y="5915276"/>
              <a:ext cx="497960" cy="525212"/>
            </a:xfrm>
            <a:custGeom>
              <a:avLst/>
              <a:gdLst>
                <a:gd name="connsiteX0" fmla="*/ 336 w 497960"/>
                <a:gd name="connsiteY0" fmla="*/ 152149 h 525212"/>
                <a:gd name="connsiteX1" fmla="*/ 289261 w 497960"/>
                <a:gd name="connsiteY1" fmla="*/ 342649 h 525212"/>
                <a:gd name="connsiteX2" fmla="*/ 174961 w 497960"/>
                <a:gd name="connsiteY2" fmla="*/ 282324 h 525212"/>
                <a:gd name="connsiteX3" fmla="*/ 495636 w 497960"/>
                <a:gd name="connsiteY3" fmla="*/ 523624 h 525212"/>
                <a:gd name="connsiteX4" fmla="*/ 317836 w 497960"/>
                <a:gd name="connsiteY4" fmla="*/ 383924 h 525212"/>
                <a:gd name="connsiteX5" fmla="*/ 282911 w 497960"/>
                <a:gd name="connsiteY5" fmla="*/ 323599 h 525212"/>
                <a:gd name="connsiteX6" fmla="*/ 413086 w 497960"/>
                <a:gd name="connsiteY6" fmla="*/ 2924 h 525212"/>
                <a:gd name="connsiteX7" fmla="*/ 336886 w 497960"/>
                <a:gd name="connsiteY7" fmla="*/ 171199 h 525212"/>
                <a:gd name="connsiteX8" fmla="*/ 267036 w 497960"/>
                <a:gd name="connsiteY8" fmla="*/ 282324 h 525212"/>
                <a:gd name="connsiteX9" fmla="*/ 130511 w 497960"/>
                <a:gd name="connsiteY9" fmla="*/ 301374 h 525212"/>
                <a:gd name="connsiteX10" fmla="*/ 228936 w 497960"/>
                <a:gd name="connsiteY10" fmla="*/ 358524 h 525212"/>
                <a:gd name="connsiteX11" fmla="*/ 336 w 497960"/>
                <a:gd name="connsiteY11" fmla="*/ 152149 h 52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7960" h="525212">
                  <a:moveTo>
                    <a:pt x="336" y="152149"/>
                  </a:moveTo>
                  <a:cubicBezTo>
                    <a:pt x="10390" y="149503"/>
                    <a:pt x="260157" y="320953"/>
                    <a:pt x="289261" y="342649"/>
                  </a:cubicBezTo>
                  <a:cubicBezTo>
                    <a:pt x="318365" y="364345"/>
                    <a:pt x="140565" y="252161"/>
                    <a:pt x="174961" y="282324"/>
                  </a:cubicBezTo>
                  <a:cubicBezTo>
                    <a:pt x="209357" y="312487"/>
                    <a:pt x="471824" y="506691"/>
                    <a:pt x="495636" y="523624"/>
                  </a:cubicBezTo>
                  <a:cubicBezTo>
                    <a:pt x="519449" y="540557"/>
                    <a:pt x="353290" y="417261"/>
                    <a:pt x="317836" y="383924"/>
                  </a:cubicBezTo>
                  <a:cubicBezTo>
                    <a:pt x="282382" y="350587"/>
                    <a:pt x="267036" y="387099"/>
                    <a:pt x="282911" y="323599"/>
                  </a:cubicBezTo>
                  <a:cubicBezTo>
                    <a:pt x="298786" y="260099"/>
                    <a:pt x="404090" y="28324"/>
                    <a:pt x="413086" y="2924"/>
                  </a:cubicBezTo>
                  <a:cubicBezTo>
                    <a:pt x="422082" y="-22476"/>
                    <a:pt x="361228" y="124632"/>
                    <a:pt x="336886" y="171199"/>
                  </a:cubicBezTo>
                  <a:cubicBezTo>
                    <a:pt x="312544" y="217766"/>
                    <a:pt x="301432" y="260628"/>
                    <a:pt x="267036" y="282324"/>
                  </a:cubicBezTo>
                  <a:cubicBezTo>
                    <a:pt x="232640" y="304020"/>
                    <a:pt x="136861" y="288674"/>
                    <a:pt x="130511" y="301374"/>
                  </a:cubicBezTo>
                  <a:cubicBezTo>
                    <a:pt x="124161" y="314074"/>
                    <a:pt x="249044" y="377574"/>
                    <a:pt x="228936" y="358524"/>
                  </a:cubicBezTo>
                  <a:cubicBezTo>
                    <a:pt x="208828" y="339474"/>
                    <a:pt x="-9718" y="154795"/>
                    <a:pt x="336" y="1521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0E08CDAE-A758-FE04-9554-E27D28A74BCD}"/>
                </a:ext>
              </a:extLst>
            </p:cNvPr>
            <p:cNvSpPr/>
            <p:nvPr/>
          </p:nvSpPr>
          <p:spPr>
            <a:xfrm>
              <a:off x="8206321" y="6102281"/>
              <a:ext cx="578047" cy="728525"/>
            </a:xfrm>
            <a:custGeom>
              <a:avLst/>
              <a:gdLst>
                <a:gd name="connsiteX0" fmla="*/ 305854 w 578047"/>
                <a:gd name="connsiteY0" fmla="*/ 69 h 728525"/>
                <a:gd name="connsiteX1" fmla="*/ 512229 w 578047"/>
                <a:gd name="connsiteY1" fmla="*/ 501719 h 728525"/>
                <a:gd name="connsiteX2" fmla="*/ 505879 w 578047"/>
                <a:gd name="connsiteY2" fmla="*/ 463619 h 728525"/>
                <a:gd name="connsiteX3" fmla="*/ 575729 w 578047"/>
                <a:gd name="connsiteY3" fmla="*/ 723969 h 728525"/>
                <a:gd name="connsiteX4" fmla="*/ 407454 w 578047"/>
                <a:gd name="connsiteY4" fmla="*/ 209619 h 728525"/>
                <a:gd name="connsiteX5" fmla="*/ 134404 w 578047"/>
                <a:gd name="connsiteY5" fmla="*/ 127069 h 728525"/>
                <a:gd name="connsiteX6" fmla="*/ 524929 w 578047"/>
                <a:gd name="connsiteY6" fmla="*/ 203269 h 728525"/>
                <a:gd name="connsiteX7" fmla="*/ 118529 w 578047"/>
                <a:gd name="connsiteY7" fmla="*/ 295344 h 728525"/>
                <a:gd name="connsiteX8" fmla="*/ 4229 w 578047"/>
                <a:gd name="connsiteY8" fmla="*/ 377894 h 728525"/>
                <a:gd name="connsiteX9" fmla="*/ 232829 w 578047"/>
                <a:gd name="connsiteY9" fmla="*/ 517594 h 728525"/>
                <a:gd name="connsiteX10" fmla="*/ 70904 w 578047"/>
                <a:gd name="connsiteY10" fmla="*/ 498544 h 728525"/>
                <a:gd name="connsiteX11" fmla="*/ 226479 w 578047"/>
                <a:gd name="connsiteY11" fmla="*/ 631894 h 728525"/>
                <a:gd name="connsiteX12" fmla="*/ 153454 w 578047"/>
                <a:gd name="connsiteY12" fmla="*/ 673169 h 728525"/>
                <a:gd name="connsiteX13" fmla="*/ 55029 w 578047"/>
                <a:gd name="connsiteY13" fmla="*/ 444569 h 728525"/>
                <a:gd name="connsiteX14" fmla="*/ 321729 w 578047"/>
                <a:gd name="connsiteY14" fmla="*/ 301694 h 728525"/>
                <a:gd name="connsiteX15" fmla="*/ 359829 w 578047"/>
                <a:gd name="connsiteY15" fmla="*/ 250894 h 728525"/>
                <a:gd name="connsiteX16" fmla="*/ 505879 w 578047"/>
                <a:gd name="connsiteY16" fmla="*/ 539819 h 728525"/>
                <a:gd name="connsiteX17" fmla="*/ 305854 w 578047"/>
                <a:gd name="connsiteY17" fmla="*/ 69 h 728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8047" h="728525">
                  <a:moveTo>
                    <a:pt x="305854" y="69"/>
                  </a:moveTo>
                  <a:cubicBezTo>
                    <a:pt x="306912" y="-6281"/>
                    <a:pt x="478892" y="424461"/>
                    <a:pt x="512229" y="501719"/>
                  </a:cubicBezTo>
                  <a:cubicBezTo>
                    <a:pt x="545567" y="578977"/>
                    <a:pt x="495296" y="426577"/>
                    <a:pt x="505879" y="463619"/>
                  </a:cubicBezTo>
                  <a:cubicBezTo>
                    <a:pt x="516462" y="500661"/>
                    <a:pt x="592133" y="766302"/>
                    <a:pt x="575729" y="723969"/>
                  </a:cubicBezTo>
                  <a:cubicBezTo>
                    <a:pt x="559325" y="681636"/>
                    <a:pt x="481008" y="309102"/>
                    <a:pt x="407454" y="209619"/>
                  </a:cubicBezTo>
                  <a:cubicBezTo>
                    <a:pt x="333900" y="110136"/>
                    <a:pt x="114825" y="128127"/>
                    <a:pt x="134404" y="127069"/>
                  </a:cubicBezTo>
                  <a:cubicBezTo>
                    <a:pt x="153983" y="126011"/>
                    <a:pt x="527575" y="175223"/>
                    <a:pt x="524929" y="203269"/>
                  </a:cubicBezTo>
                  <a:cubicBezTo>
                    <a:pt x="522283" y="231315"/>
                    <a:pt x="205312" y="266240"/>
                    <a:pt x="118529" y="295344"/>
                  </a:cubicBezTo>
                  <a:cubicBezTo>
                    <a:pt x="31746" y="324448"/>
                    <a:pt x="-14821" y="340852"/>
                    <a:pt x="4229" y="377894"/>
                  </a:cubicBezTo>
                  <a:cubicBezTo>
                    <a:pt x="23279" y="414936"/>
                    <a:pt x="221717" y="497486"/>
                    <a:pt x="232829" y="517594"/>
                  </a:cubicBezTo>
                  <a:cubicBezTo>
                    <a:pt x="243941" y="537702"/>
                    <a:pt x="71962" y="479494"/>
                    <a:pt x="70904" y="498544"/>
                  </a:cubicBezTo>
                  <a:cubicBezTo>
                    <a:pt x="69846" y="517594"/>
                    <a:pt x="212721" y="602790"/>
                    <a:pt x="226479" y="631894"/>
                  </a:cubicBezTo>
                  <a:cubicBezTo>
                    <a:pt x="240237" y="660998"/>
                    <a:pt x="182029" y="704390"/>
                    <a:pt x="153454" y="673169"/>
                  </a:cubicBezTo>
                  <a:cubicBezTo>
                    <a:pt x="124879" y="641948"/>
                    <a:pt x="26983" y="506481"/>
                    <a:pt x="55029" y="444569"/>
                  </a:cubicBezTo>
                  <a:cubicBezTo>
                    <a:pt x="83075" y="382657"/>
                    <a:pt x="270929" y="333973"/>
                    <a:pt x="321729" y="301694"/>
                  </a:cubicBezTo>
                  <a:cubicBezTo>
                    <a:pt x="372529" y="269415"/>
                    <a:pt x="329137" y="211207"/>
                    <a:pt x="359829" y="250894"/>
                  </a:cubicBezTo>
                  <a:cubicBezTo>
                    <a:pt x="390521" y="290582"/>
                    <a:pt x="516991" y="576331"/>
                    <a:pt x="505879" y="539819"/>
                  </a:cubicBezTo>
                  <a:cubicBezTo>
                    <a:pt x="494767" y="503307"/>
                    <a:pt x="304796" y="6419"/>
                    <a:pt x="305854" y="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9573EE3B-7754-1F08-8E2F-E7FF615EE04A}"/>
                </a:ext>
              </a:extLst>
            </p:cNvPr>
            <p:cNvSpPr/>
            <p:nvPr/>
          </p:nvSpPr>
          <p:spPr>
            <a:xfrm>
              <a:off x="9321690" y="5953546"/>
              <a:ext cx="771983" cy="867913"/>
            </a:xfrm>
            <a:custGeom>
              <a:avLst/>
              <a:gdLst>
                <a:gd name="connsiteX0" fmla="*/ 110 w 771983"/>
                <a:gd name="connsiteY0" fmla="*/ 405979 h 867913"/>
                <a:gd name="connsiteX1" fmla="*/ 139810 w 771983"/>
                <a:gd name="connsiteY1" fmla="*/ 278979 h 867913"/>
                <a:gd name="connsiteX2" fmla="*/ 320785 w 771983"/>
                <a:gd name="connsiteY2" fmla="*/ 383754 h 867913"/>
                <a:gd name="connsiteX3" fmla="*/ 206485 w 771983"/>
                <a:gd name="connsiteY3" fmla="*/ 275804 h 867913"/>
                <a:gd name="connsiteX4" fmla="*/ 752585 w 771983"/>
                <a:gd name="connsiteY4" fmla="*/ 853654 h 867913"/>
                <a:gd name="connsiteX5" fmla="*/ 597010 w 771983"/>
                <a:gd name="connsiteY5" fmla="*/ 685379 h 867913"/>
                <a:gd name="connsiteX6" fmla="*/ 92185 w 771983"/>
                <a:gd name="connsiteY6" fmla="*/ 615529 h 867913"/>
                <a:gd name="connsiteX7" fmla="*/ 746235 w 771983"/>
                <a:gd name="connsiteY7" fmla="*/ 748879 h 867913"/>
                <a:gd name="connsiteX8" fmla="*/ 212835 w 771983"/>
                <a:gd name="connsiteY8" fmla="*/ 15454 h 867913"/>
                <a:gd name="connsiteX9" fmla="*/ 311260 w 771983"/>
                <a:gd name="connsiteY9" fmla="*/ 237704 h 867913"/>
                <a:gd name="connsiteX10" fmla="*/ 152510 w 771983"/>
                <a:gd name="connsiteY10" fmla="*/ 94829 h 867913"/>
                <a:gd name="connsiteX11" fmla="*/ 162035 w 771983"/>
                <a:gd name="connsiteY11" fmla="*/ 228179 h 867913"/>
                <a:gd name="connsiteX12" fmla="*/ 110 w 771983"/>
                <a:gd name="connsiteY12" fmla="*/ 405979 h 86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1983" h="867913">
                  <a:moveTo>
                    <a:pt x="110" y="405979"/>
                  </a:moveTo>
                  <a:cubicBezTo>
                    <a:pt x="-3594" y="414446"/>
                    <a:pt x="86364" y="282683"/>
                    <a:pt x="139810" y="278979"/>
                  </a:cubicBezTo>
                  <a:cubicBezTo>
                    <a:pt x="193256" y="275275"/>
                    <a:pt x="309673" y="384283"/>
                    <a:pt x="320785" y="383754"/>
                  </a:cubicBezTo>
                  <a:cubicBezTo>
                    <a:pt x="331897" y="383225"/>
                    <a:pt x="134518" y="197487"/>
                    <a:pt x="206485" y="275804"/>
                  </a:cubicBezTo>
                  <a:cubicBezTo>
                    <a:pt x="278452" y="354121"/>
                    <a:pt x="687498" y="785392"/>
                    <a:pt x="752585" y="853654"/>
                  </a:cubicBezTo>
                  <a:cubicBezTo>
                    <a:pt x="817672" y="921916"/>
                    <a:pt x="707076" y="725066"/>
                    <a:pt x="597010" y="685379"/>
                  </a:cubicBezTo>
                  <a:cubicBezTo>
                    <a:pt x="486944" y="645692"/>
                    <a:pt x="67314" y="604946"/>
                    <a:pt x="92185" y="615529"/>
                  </a:cubicBezTo>
                  <a:cubicBezTo>
                    <a:pt x="117056" y="626112"/>
                    <a:pt x="726127" y="848891"/>
                    <a:pt x="746235" y="748879"/>
                  </a:cubicBezTo>
                  <a:cubicBezTo>
                    <a:pt x="766343" y="648867"/>
                    <a:pt x="285331" y="100650"/>
                    <a:pt x="212835" y="15454"/>
                  </a:cubicBezTo>
                  <a:cubicBezTo>
                    <a:pt x="140339" y="-69742"/>
                    <a:pt x="321314" y="224475"/>
                    <a:pt x="311260" y="237704"/>
                  </a:cubicBezTo>
                  <a:cubicBezTo>
                    <a:pt x="301206" y="250933"/>
                    <a:pt x="177381" y="96416"/>
                    <a:pt x="152510" y="94829"/>
                  </a:cubicBezTo>
                  <a:cubicBezTo>
                    <a:pt x="127639" y="93241"/>
                    <a:pt x="182143" y="177908"/>
                    <a:pt x="162035" y="228179"/>
                  </a:cubicBezTo>
                  <a:cubicBezTo>
                    <a:pt x="141927" y="278450"/>
                    <a:pt x="3814" y="397512"/>
                    <a:pt x="110" y="4059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B8C996B4-64A4-9502-60BB-9CBF20E76CFB}"/>
                </a:ext>
              </a:extLst>
            </p:cNvPr>
            <p:cNvSpPr/>
            <p:nvPr/>
          </p:nvSpPr>
          <p:spPr>
            <a:xfrm>
              <a:off x="8831028" y="5895838"/>
              <a:ext cx="526204" cy="548910"/>
            </a:xfrm>
            <a:custGeom>
              <a:avLst/>
              <a:gdLst>
                <a:gd name="connsiteX0" fmla="*/ 497122 w 526204"/>
                <a:gd name="connsiteY0" fmla="*/ 137 h 548910"/>
                <a:gd name="connsiteX1" fmla="*/ 424097 w 526204"/>
                <a:gd name="connsiteY1" fmla="*/ 343037 h 548910"/>
                <a:gd name="connsiteX2" fmla="*/ 525697 w 526204"/>
                <a:gd name="connsiteY2" fmla="*/ 498612 h 548910"/>
                <a:gd name="connsiteX3" fmla="*/ 452672 w 526204"/>
                <a:gd name="connsiteY3" fmla="*/ 371612 h 548910"/>
                <a:gd name="connsiteX4" fmla="*/ 233597 w 526204"/>
                <a:gd name="connsiteY4" fmla="*/ 371612 h 548910"/>
                <a:gd name="connsiteX5" fmla="*/ 30397 w 526204"/>
                <a:gd name="connsiteY5" fmla="*/ 495437 h 548910"/>
                <a:gd name="connsiteX6" fmla="*/ 131997 w 526204"/>
                <a:gd name="connsiteY6" fmla="*/ 425587 h 548910"/>
                <a:gd name="connsiteX7" fmla="*/ 58972 w 526204"/>
                <a:gd name="connsiteY7" fmla="*/ 403362 h 548910"/>
                <a:gd name="connsiteX8" fmla="*/ 8172 w 526204"/>
                <a:gd name="connsiteY8" fmla="*/ 44587 h 548910"/>
                <a:gd name="connsiteX9" fmla="*/ 36747 w 526204"/>
                <a:gd name="connsiteY9" fmla="*/ 527187 h 548910"/>
                <a:gd name="connsiteX10" fmla="*/ 344722 w 526204"/>
                <a:gd name="connsiteY10" fmla="*/ 428762 h 548910"/>
                <a:gd name="connsiteX11" fmla="*/ 106597 w 526204"/>
                <a:gd name="connsiteY11" fmla="*/ 98562 h 548910"/>
                <a:gd name="connsiteX12" fmla="*/ 370122 w 526204"/>
                <a:gd name="connsiteY12" fmla="*/ 346212 h 548910"/>
                <a:gd name="connsiteX13" fmla="*/ 376472 w 526204"/>
                <a:gd name="connsiteY13" fmla="*/ 82687 h 548910"/>
                <a:gd name="connsiteX14" fmla="*/ 347897 w 526204"/>
                <a:gd name="connsiteY14" fmla="*/ 98562 h 548910"/>
                <a:gd name="connsiteX15" fmla="*/ 347897 w 526204"/>
                <a:gd name="connsiteY15" fmla="*/ 298587 h 548910"/>
                <a:gd name="connsiteX16" fmla="*/ 497122 w 526204"/>
                <a:gd name="connsiteY16" fmla="*/ 137 h 548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204" h="548910">
                  <a:moveTo>
                    <a:pt x="497122" y="137"/>
                  </a:moveTo>
                  <a:cubicBezTo>
                    <a:pt x="509822" y="7545"/>
                    <a:pt x="419335" y="259958"/>
                    <a:pt x="424097" y="343037"/>
                  </a:cubicBezTo>
                  <a:cubicBezTo>
                    <a:pt x="428859" y="426116"/>
                    <a:pt x="520935" y="493850"/>
                    <a:pt x="525697" y="498612"/>
                  </a:cubicBezTo>
                  <a:cubicBezTo>
                    <a:pt x="530459" y="503374"/>
                    <a:pt x="501355" y="392779"/>
                    <a:pt x="452672" y="371612"/>
                  </a:cubicBezTo>
                  <a:cubicBezTo>
                    <a:pt x="403989" y="350445"/>
                    <a:pt x="303976" y="350975"/>
                    <a:pt x="233597" y="371612"/>
                  </a:cubicBezTo>
                  <a:cubicBezTo>
                    <a:pt x="163218" y="392249"/>
                    <a:pt x="47330" y="486441"/>
                    <a:pt x="30397" y="495437"/>
                  </a:cubicBezTo>
                  <a:cubicBezTo>
                    <a:pt x="13464" y="504433"/>
                    <a:pt x="127234" y="440933"/>
                    <a:pt x="131997" y="425587"/>
                  </a:cubicBezTo>
                  <a:cubicBezTo>
                    <a:pt x="136760" y="410241"/>
                    <a:pt x="79609" y="466862"/>
                    <a:pt x="58972" y="403362"/>
                  </a:cubicBezTo>
                  <a:cubicBezTo>
                    <a:pt x="38335" y="339862"/>
                    <a:pt x="11876" y="23949"/>
                    <a:pt x="8172" y="44587"/>
                  </a:cubicBezTo>
                  <a:cubicBezTo>
                    <a:pt x="4468" y="65225"/>
                    <a:pt x="-19345" y="463158"/>
                    <a:pt x="36747" y="527187"/>
                  </a:cubicBezTo>
                  <a:cubicBezTo>
                    <a:pt x="92839" y="591216"/>
                    <a:pt x="333080" y="500200"/>
                    <a:pt x="344722" y="428762"/>
                  </a:cubicBezTo>
                  <a:cubicBezTo>
                    <a:pt x="356364" y="357325"/>
                    <a:pt x="102364" y="112320"/>
                    <a:pt x="106597" y="98562"/>
                  </a:cubicBezTo>
                  <a:cubicBezTo>
                    <a:pt x="110830" y="84804"/>
                    <a:pt x="325143" y="348858"/>
                    <a:pt x="370122" y="346212"/>
                  </a:cubicBezTo>
                  <a:cubicBezTo>
                    <a:pt x="415101" y="343566"/>
                    <a:pt x="380176" y="123962"/>
                    <a:pt x="376472" y="82687"/>
                  </a:cubicBezTo>
                  <a:cubicBezTo>
                    <a:pt x="372768" y="41412"/>
                    <a:pt x="352659" y="62579"/>
                    <a:pt x="347897" y="98562"/>
                  </a:cubicBezTo>
                  <a:cubicBezTo>
                    <a:pt x="343135" y="134545"/>
                    <a:pt x="318264" y="310229"/>
                    <a:pt x="347897" y="298587"/>
                  </a:cubicBezTo>
                  <a:cubicBezTo>
                    <a:pt x="377530" y="286945"/>
                    <a:pt x="484422" y="-7271"/>
                    <a:pt x="497122" y="1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3350C879-5006-BC2E-0457-FE9D9F88D144}"/>
                </a:ext>
              </a:extLst>
            </p:cNvPr>
            <p:cNvSpPr/>
            <p:nvPr/>
          </p:nvSpPr>
          <p:spPr>
            <a:xfrm>
              <a:off x="8603974" y="5881619"/>
              <a:ext cx="731369" cy="1001510"/>
            </a:xfrm>
            <a:custGeom>
              <a:avLst/>
              <a:gdLst>
                <a:gd name="connsiteX0" fmla="*/ 368576 w 731369"/>
                <a:gd name="connsiteY0" fmla="*/ 188981 h 1001510"/>
                <a:gd name="connsiteX1" fmla="*/ 190776 w 731369"/>
                <a:gd name="connsiteY1" fmla="*/ 966856 h 1001510"/>
                <a:gd name="connsiteX2" fmla="*/ 219351 w 731369"/>
                <a:gd name="connsiteY2" fmla="*/ 830331 h 1001510"/>
                <a:gd name="connsiteX3" fmla="*/ 184426 w 731369"/>
                <a:gd name="connsiteY3" fmla="*/ 998606 h 1001510"/>
                <a:gd name="connsiteX4" fmla="*/ 247926 w 731369"/>
                <a:gd name="connsiteY4" fmla="*/ 658881 h 1001510"/>
                <a:gd name="connsiteX5" fmla="*/ 143151 w 731369"/>
                <a:gd name="connsiteY5" fmla="*/ 344556 h 1001510"/>
                <a:gd name="connsiteX6" fmla="*/ 235226 w 731369"/>
                <a:gd name="connsiteY6" fmla="*/ 420756 h 1001510"/>
                <a:gd name="connsiteX7" fmla="*/ 114576 w 731369"/>
                <a:gd name="connsiteY7" fmla="*/ 30231 h 1001510"/>
                <a:gd name="connsiteX8" fmla="*/ 276501 w 731369"/>
                <a:gd name="connsiteY8" fmla="*/ 61981 h 1001510"/>
                <a:gd name="connsiteX9" fmla="*/ 276 w 731369"/>
                <a:gd name="connsiteY9" fmla="*/ 52456 h 1001510"/>
                <a:gd name="connsiteX10" fmla="*/ 336826 w 731369"/>
                <a:gd name="connsiteY10" fmla="*/ 39756 h 1001510"/>
                <a:gd name="connsiteX11" fmla="*/ 279676 w 731369"/>
                <a:gd name="connsiteY11" fmla="*/ 119131 h 1001510"/>
                <a:gd name="connsiteX12" fmla="*/ 460651 w 731369"/>
                <a:gd name="connsiteY12" fmla="*/ 192156 h 1001510"/>
                <a:gd name="connsiteX13" fmla="*/ 730526 w 731369"/>
                <a:gd name="connsiteY13" fmla="*/ 379481 h 1001510"/>
                <a:gd name="connsiteX14" fmla="*/ 536851 w 731369"/>
                <a:gd name="connsiteY14" fmla="*/ 4831 h 1001510"/>
                <a:gd name="connsiteX15" fmla="*/ 295551 w 731369"/>
                <a:gd name="connsiteY15" fmla="*/ 195331 h 1001510"/>
                <a:gd name="connsiteX16" fmla="*/ 320951 w 731369"/>
                <a:gd name="connsiteY16" fmla="*/ 601731 h 1001510"/>
                <a:gd name="connsiteX17" fmla="*/ 368576 w 731369"/>
                <a:gd name="connsiteY17" fmla="*/ 188981 h 100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31369" h="1001510">
                  <a:moveTo>
                    <a:pt x="368576" y="188981"/>
                  </a:moveTo>
                  <a:cubicBezTo>
                    <a:pt x="346880" y="249835"/>
                    <a:pt x="215647" y="859964"/>
                    <a:pt x="190776" y="966856"/>
                  </a:cubicBezTo>
                  <a:cubicBezTo>
                    <a:pt x="165905" y="1073748"/>
                    <a:pt x="220409" y="825040"/>
                    <a:pt x="219351" y="830331"/>
                  </a:cubicBezTo>
                  <a:cubicBezTo>
                    <a:pt x="218293" y="835622"/>
                    <a:pt x="179664" y="1027181"/>
                    <a:pt x="184426" y="998606"/>
                  </a:cubicBezTo>
                  <a:cubicBezTo>
                    <a:pt x="189188" y="970031"/>
                    <a:pt x="254805" y="767889"/>
                    <a:pt x="247926" y="658881"/>
                  </a:cubicBezTo>
                  <a:cubicBezTo>
                    <a:pt x="241047" y="549873"/>
                    <a:pt x="145268" y="384243"/>
                    <a:pt x="143151" y="344556"/>
                  </a:cubicBezTo>
                  <a:cubicBezTo>
                    <a:pt x="141034" y="304869"/>
                    <a:pt x="239988" y="473143"/>
                    <a:pt x="235226" y="420756"/>
                  </a:cubicBezTo>
                  <a:cubicBezTo>
                    <a:pt x="230464" y="368369"/>
                    <a:pt x="107697" y="90027"/>
                    <a:pt x="114576" y="30231"/>
                  </a:cubicBezTo>
                  <a:cubicBezTo>
                    <a:pt x="121455" y="-29565"/>
                    <a:pt x="295551" y="58277"/>
                    <a:pt x="276501" y="61981"/>
                  </a:cubicBezTo>
                  <a:cubicBezTo>
                    <a:pt x="257451" y="65685"/>
                    <a:pt x="-9778" y="56160"/>
                    <a:pt x="276" y="52456"/>
                  </a:cubicBezTo>
                  <a:cubicBezTo>
                    <a:pt x="10330" y="48752"/>
                    <a:pt x="290259" y="28644"/>
                    <a:pt x="336826" y="39756"/>
                  </a:cubicBezTo>
                  <a:cubicBezTo>
                    <a:pt x="383393" y="50868"/>
                    <a:pt x="259038" y="93731"/>
                    <a:pt x="279676" y="119131"/>
                  </a:cubicBezTo>
                  <a:cubicBezTo>
                    <a:pt x="300314" y="144531"/>
                    <a:pt x="385509" y="148764"/>
                    <a:pt x="460651" y="192156"/>
                  </a:cubicBezTo>
                  <a:cubicBezTo>
                    <a:pt x="535793" y="235548"/>
                    <a:pt x="717826" y="410702"/>
                    <a:pt x="730526" y="379481"/>
                  </a:cubicBezTo>
                  <a:cubicBezTo>
                    <a:pt x="743226" y="348260"/>
                    <a:pt x="609347" y="35523"/>
                    <a:pt x="536851" y="4831"/>
                  </a:cubicBezTo>
                  <a:cubicBezTo>
                    <a:pt x="464355" y="-25861"/>
                    <a:pt x="331534" y="95848"/>
                    <a:pt x="295551" y="195331"/>
                  </a:cubicBezTo>
                  <a:cubicBezTo>
                    <a:pt x="259568" y="294814"/>
                    <a:pt x="306134" y="599085"/>
                    <a:pt x="320951" y="601731"/>
                  </a:cubicBezTo>
                  <a:cubicBezTo>
                    <a:pt x="335768" y="604377"/>
                    <a:pt x="390272" y="128127"/>
                    <a:pt x="368576" y="188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CA756972-6B5B-BA94-DDC1-7E43BC5150EC}"/>
                </a:ext>
              </a:extLst>
            </p:cNvPr>
            <p:cNvSpPr/>
            <p:nvPr/>
          </p:nvSpPr>
          <p:spPr>
            <a:xfrm>
              <a:off x="8896961" y="5581921"/>
              <a:ext cx="540521" cy="1467052"/>
            </a:xfrm>
            <a:custGeom>
              <a:avLst/>
              <a:gdLst>
                <a:gd name="connsiteX0" fmla="*/ 24789 w 540521"/>
                <a:gd name="connsiteY0" fmla="*/ 317229 h 1467052"/>
                <a:gd name="connsiteX1" fmla="*/ 72414 w 540521"/>
                <a:gd name="connsiteY1" fmla="*/ 371204 h 1467052"/>
                <a:gd name="connsiteX2" fmla="*/ 497864 w 540521"/>
                <a:gd name="connsiteY2" fmla="*/ 1047479 h 1467052"/>
                <a:gd name="connsiteX3" fmla="*/ 485164 w 540521"/>
                <a:gd name="connsiteY3" fmla="*/ 1025254 h 1467052"/>
                <a:gd name="connsiteX4" fmla="*/ 532789 w 540521"/>
                <a:gd name="connsiteY4" fmla="*/ 1139554 h 1467052"/>
                <a:gd name="connsiteX5" fmla="*/ 297839 w 540521"/>
                <a:gd name="connsiteY5" fmla="*/ 914129 h 1467052"/>
                <a:gd name="connsiteX6" fmla="*/ 389914 w 540521"/>
                <a:gd name="connsiteY6" fmla="*/ 1187179 h 1467052"/>
                <a:gd name="connsiteX7" fmla="*/ 253389 w 540521"/>
                <a:gd name="connsiteY7" fmla="*/ 974454 h 1467052"/>
                <a:gd name="connsiteX8" fmla="*/ 301014 w 540521"/>
                <a:gd name="connsiteY8" fmla="*/ 1190354 h 1467052"/>
                <a:gd name="connsiteX9" fmla="*/ 167664 w 540521"/>
                <a:gd name="connsiteY9" fmla="*/ 809354 h 1467052"/>
                <a:gd name="connsiteX10" fmla="*/ 104164 w 540521"/>
                <a:gd name="connsiteY10" fmla="*/ 1298304 h 1467052"/>
                <a:gd name="connsiteX11" fmla="*/ 494689 w 540521"/>
                <a:gd name="connsiteY11" fmla="*/ 1418954 h 1467052"/>
                <a:gd name="connsiteX12" fmla="*/ 507389 w 540521"/>
                <a:gd name="connsiteY12" fmla="*/ 1418954 h 1467052"/>
                <a:gd name="connsiteX13" fmla="*/ 431189 w 540521"/>
                <a:gd name="connsiteY13" fmla="*/ 834754 h 1467052"/>
                <a:gd name="connsiteX14" fmla="*/ 329589 w 540521"/>
                <a:gd name="connsiteY14" fmla="*/ 345804 h 1467052"/>
                <a:gd name="connsiteX15" fmla="*/ 408964 w 540521"/>
                <a:gd name="connsiteY15" fmla="*/ 2904 h 1467052"/>
                <a:gd name="connsiteX16" fmla="*/ 339114 w 540521"/>
                <a:gd name="connsiteY16" fmla="*/ 536304 h 1467052"/>
                <a:gd name="connsiteX17" fmla="*/ 323239 w 540521"/>
                <a:gd name="connsiteY17" fmla="*/ 571229 h 1467052"/>
                <a:gd name="connsiteX18" fmla="*/ 278789 w 540521"/>
                <a:gd name="connsiteY18" fmla="*/ 634729 h 1467052"/>
                <a:gd name="connsiteX19" fmla="*/ 332764 w 540521"/>
                <a:gd name="connsiteY19" fmla="*/ 710929 h 1467052"/>
                <a:gd name="connsiteX20" fmla="*/ 24789 w 540521"/>
                <a:gd name="connsiteY20" fmla="*/ 317229 h 146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40521" h="1467052">
                  <a:moveTo>
                    <a:pt x="24789" y="317229"/>
                  </a:moveTo>
                  <a:cubicBezTo>
                    <a:pt x="-18603" y="260608"/>
                    <a:pt x="-6432" y="249496"/>
                    <a:pt x="72414" y="371204"/>
                  </a:cubicBezTo>
                  <a:cubicBezTo>
                    <a:pt x="151260" y="492912"/>
                    <a:pt x="429072" y="938471"/>
                    <a:pt x="497864" y="1047479"/>
                  </a:cubicBezTo>
                  <a:cubicBezTo>
                    <a:pt x="566656" y="1156487"/>
                    <a:pt x="479343" y="1009908"/>
                    <a:pt x="485164" y="1025254"/>
                  </a:cubicBezTo>
                  <a:cubicBezTo>
                    <a:pt x="490985" y="1040600"/>
                    <a:pt x="564010" y="1158075"/>
                    <a:pt x="532789" y="1139554"/>
                  </a:cubicBezTo>
                  <a:cubicBezTo>
                    <a:pt x="501568" y="1121033"/>
                    <a:pt x="321652" y="906192"/>
                    <a:pt x="297839" y="914129"/>
                  </a:cubicBezTo>
                  <a:cubicBezTo>
                    <a:pt x="274027" y="922067"/>
                    <a:pt x="397322" y="1177125"/>
                    <a:pt x="389914" y="1187179"/>
                  </a:cubicBezTo>
                  <a:cubicBezTo>
                    <a:pt x="382506" y="1197233"/>
                    <a:pt x="268206" y="973925"/>
                    <a:pt x="253389" y="974454"/>
                  </a:cubicBezTo>
                  <a:cubicBezTo>
                    <a:pt x="238572" y="974983"/>
                    <a:pt x="315302" y="1217871"/>
                    <a:pt x="301014" y="1190354"/>
                  </a:cubicBezTo>
                  <a:cubicBezTo>
                    <a:pt x="286727" y="1162837"/>
                    <a:pt x="200472" y="791362"/>
                    <a:pt x="167664" y="809354"/>
                  </a:cubicBezTo>
                  <a:cubicBezTo>
                    <a:pt x="134856" y="827346"/>
                    <a:pt x="49660" y="1196704"/>
                    <a:pt x="104164" y="1298304"/>
                  </a:cubicBezTo>
                  <a:cubicBezTo>
                    <a:pt x="158668" y="1399904"/>
                    <a:pt x="427485" y="1398846"/>
                    <a:pt x="494689" y="1418954"/>
                  </a:cubicBezTo>
                  <a:cubicBezTo>
                    <a:pt x="561893" y="1439062"/>
                    <a:pt x="517972" y="1516321"/>
                    <a:pt x="507389" y="1418954"/>
                  </a:cubicBezTo>
                  <a:cubicBezTo>
                    <a:pt x="496806" y="1321587"/>
                    <a:pt x="460822" y="1013612"/>
                    <a:pt x="431189" y="834754"/>
                  </a:cubicBezTo>
                  <a:cubicBezTo>
                    <a:pt x="401556" y="655896"/>
                    <a:pt x="333293" y="484446"/>
                    <a:pt x="329589" y="345804"/>
                  </a:cubicBezTo>
                  <a:cubicBezTo>
                    <a:pt x="325885" y="207162"/>
                    <a:pt x="407376" y="-28846"/>
                    <a:pt x="408964" y="2904"/>
                  </a:cubicBezTo>
                  <a:cubicBezTo>
                    <a:pt x="410552" y="34654"/>
                    <a:pt x="353401" y="441583"/>
                    <a:pt x="339114" y="536304"/>
                  </a:cubicBezTo>
                  <a:cubicBezTo>
                    <a:pt x="324827" y="631025"/>
                    <a:pt x="333293" y="554825"/>
                    <a:pt x="323239" y="571229"/>
                  </a:cubicBezTo>
                  <a:cubicBezTo>
                    <a:pt x="313185" y="587633"/>
                    <a:pt x="277202" y="611446"/>
                    <a:pt x="278789" y="634729"/>
                  </a:cubicBezTo>
                  <a:cubicBezTo>
                    <a:pt x="280377" y="658012"/>
                    <a:pt x="373510" y="765962"/>
                    <a:pt x="332764" y="710929"/>
                  </a:cubicBezTo>
                  <a:cubicBezTo>
                    <a:pt x="292018" y="655896"/>
                    <a:pt x="68181" y="373850"/>
                    <a:pt x="24789" y="317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29DCA49C-3C69-1CE0-38CA-46B718AE9BE9}"/>
                </a:ext>
              </a:extLst>
            </p:cNvPr>
            <p:cNvSpPr/>
            <p:nvPr/>
          </p:nvSpPr>
          <p:spPr>
            <a:xfrm>
              <a:off x="2218510" y="3903114"/>
              <a:ext cx="585052" cy="632273"/>
            </a:xfrm>
            <a:custGeom>
              <a:avLst/>
              <a:gdLst>
                <a:gd name="connsiteX0" fmla="*/ 14111 w 585052"/>
                <a:gd name="connsiteY0" fmla="*/ 325406 h 632273"/>
                <a:gd name="connsiteX1" fmla="*/ 399366 w 585052"/>
                <a:gd name="connsiteY1" fmla="*/ 492 h 632273"/>
                <a:gd name="connsiteX2" fmla="*/ 274042 w 585052"/>
                <a:gd name="connsiteY2" fmla="*/ 246498 h 632273"/>
                <a:gd name="connsiteX3" fmla="*/ 524690 w 585052"/>
                <a:gd name="connsiteY3" fmla="*/ 28342 h 632273"/>
                <a:gd name="connsiteX4" fmla="*/ 158002 w 585052"/>
                <a:gd name="connsiteY4" fmla="*/ 427522 h 632273"/>
                <a:gd name="connsiteX5" fmla="*/ 348308 w 585052"/>
                <a:gd name="connsiteY5" fmla="*/ 357897 h 632273"/>
                <a:gd name="connsiteX6" fmla="*/ 209060 w 585052"/>
                <a:gd name="connsiteY6" fmla="*/ 483221 h 632273"/>
                <a:gd name="connsiteX7" fmla="*/ 585031 w 585052"/>
                <a:gd name="connsiteY7" fmla="*/ 176874 h 632273"/>
                <a:gd name="connsiteX8" fmla="*/ 190493 w 585052"/>
                <a:gd name="connsiteY8" fmla="*/ 511071 h 632273"/>
                <a:gd name="connsiteX9" fmla="*/ 404008 w 585052"/>
                <a:gd name="connsiteY9" fmla="*/ 608545 h 632273"/>
                <a:gd name="connsiteX10" fmla="*/ 125510 w 585052"/>
                <a:gd name="connsiteY10" fmla="*/ 608545 h 632273"/>
                <a:gd name="connsiteX11" fmla="*/ 264759 w 585052"/>
                <a:gd name="connsiteY11" fmla="*/ 343972 h 632273"/>
                <a:gd name="connsiteX12" fmla="*/ 97661 w 585052"/>
                <a:gd name="connsiteY12" fmla="*/ 432163 h 632273"/>
                <a:gd name="connsiteX13" fmla="*/ 14111 w 585052"/>
                <a:gd name="connsiteY13" fmla="*/ 325406 h 63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5052" h="632273">
                  <a:moveTo>
                    <a:pt x="14111" y="325406"/>
                  </a:moveTo>
                  <a:cubicBezTo>
                    <a:pt x="64395" y="253461"/>
                    <a:pt x="356044" y="13643"/>
                    <a:pt x="399366" y="492"/>
                  </a:cubicBezTo>
                  <a:cubicBezTo>
                    <a:pt x="442688" y="-12659"/>
                    <a:pt x="253155" y="241856"/>
                    <a:pt x="274042" y="246498"/>
                  </a:cubicBezTo>
                  <a:cubicBezTo>
                    <a:pt x="294929" y="251140"/>
                    <a:pt x="544030" y="-1829"/>
                    <a:pt x="524690" y="28342"/>
                  </a:cubicBezTo>
                  <a:cubicBezTo>
                    <a:pt x="505350" y="58513"/>
                    <a:pt x="187399" y="372596"/>
                    <a:pt x="158002" y="427522"/>
                  </a:cubicBezTo>
                  <a:cubicBezTo>
                    <a:pt x="128605" y="482448"/>
                    <a:pt x="339798" y="348614"/>
                    <a:pt x="348308" y="357897"/>
                  </a:cubicBezTo>
                  <a:cubicBezTo>
                    <a:pt x="356818" y="367180"/>
                    <a:pt x="169606" y="513392"/>
                    <a:pt x="209060" y="483221"/>
                  </a:cubicBezTo>
                  <a:cubicBezTo>
                    <a:pt x="248514" y="453050"/>
                    <a:pt x="588126" y="172232"/>
                    <a:pt x="585031" y="176874"/>
                  </a:cubicBezTo>
                  <a:cubicBezTo>
                    <a:pt x="581937" y="181516"/>
                    <a:pt x="220664" y="439126"/>
                    <a:pt x="190493" y="511071"/>
                  </a:cubicBezTo>
                  <a:cubicBezTo>
                    <a:pt x="160323" y="583016"/>
                    <a:pt x="414838" y="592300"/>
                    <a:pt x="404008" y="608545"/>
                  </a:cubicBezTo>
                  <a:cubicBezTo>
                    <a:pt x="393178" y="624790"/>
                    <a:pt x="148718" y="652641"/>
                    <a:pt x="125510" y="608545"/>
                  </a:cubicBezTo>
                  <a:cubicBezTo>
                    <a:pt x="102302" y="564450"/>
                    <a:pt x="269400" y="373369"/>
                    <a:pt x="264759" y="343972"/>
                  </a:cubicBezTo>
                  <a:cubicBezTo>
                    <a:pt x="260118" y="314575"/>
                    <a:pt x="134020" y="435257"/>
                    <a:pt x="97661" y="432163"/>
                  </a:cubicBezTo>
                  <a:cubicBezTo>
                    <a:pt x="61302" y="429069"/>
                    <a:pt x="-36173" y="397351"/>
                    <a:pt x="14111" y="3254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FDFCDBB0-D988-1DD1-2867-1FE0CA1F554F}"/>
                </a:ext>
              </a:extLst>
            </p:cNvPr>
            <p:cNvSpPr/>
            <p:nvPr/>
          </p:nvSpPr>
          <p:spPr>
            <a:xfrm>
              <a:off x="1526902" y="4158871"/>
              <a:ext cx="1390326" cy="1310475"/>
            </a:xfrm>
            <a:custGeom>
              <a:avLst/>
              <a:gdLst>
                <a:gd name="connsiteX0" fmla="*/ 306540 w 1390326"/>
                <a:gd name="connsiteY0" fmla="*/ 909783 h 1310475"/>
                <a:gd name="connsiteX1" fmla="*/ 334389 w 1390326"/>
                <a:gd name="connsiteY1" fmla="*/ 951557 h 1310475"/>
                <a:gd name="connsiteX2" fmla="*/ 510771 w 1390326"/>
                <a:gd name="connsiteY2" fmla="*/ 1183639 h 1310475"/>
                <a:gd name="connsiteX3" fmla="*/ 464355 w 1390326"/>
                <a:gd name="connsiteY3" fmla="*/ 1304321 h 1310475"/>
                <a:gd name="connsiteX4" fmla="*/ 705719 w 1390326"/>
                <a:gd name="connsiteY4" fmla="*/ 997974 h 1310475"/>
                <a:gd name="connsiteX5" fmla="*/ 533979 w 1390326"/>
                <a:gd name="connsiteY5" fmla="*/ 1276471 h 1310475"/>
                <a:gd name="connsiteX6" fmla="*/ 766060 w 1390326"/>
                <a:gd name="connsiteY6" fmla="*/ 928349 h 1310475"/>
                <a:gd name="connsiteX7" fmla="*/ 965650 w 1390326"/>
                <a:gd name="connsiteY7" fmla="*/ 1155789 h 1310475"/>
                <a:gd name="connsiteX8" fmla="*/ 891384 w 1390326"/>
                <a:gd name="connsiteY8" fmla="*/ 970124 h 1310475"/>
                <a:gd name="connsiteX9" fmla="*/ 1253431 w 1390326"/>
                <a:gd name="connsiteY9" fmla="*/ 594152 h 1310475"/>
                <a:gd name="connsiteX10" fmla="*/ 1049200 w 1390326"/>
                <a:gd name="connsiteY10" fmla="*/ 877291 h 1310475"/>
                <a:gd name="connsiteX11" fmla="*/ 1378755 w 1390326"/>
                <a:gd name="connsiteY11" fmla="*/ 923708 h 1310475"/>
                <a:gd name="connsiteX12" fmla="*/ 1313772 w 1390326"/>
                <a:gd name="connsiteY12" fmla="*/ 803025 h 1310475"/>
                <a:gd name="connsiteX13" fmla="*/ 1295206 w 1390326"/>
                <a:gd name="connsiteY13" fmla="*/ 24 h 1310475"/>
                <a:gd name="connsiteX14" fmla="*/ 1179165 w 1390326"/>
                <a:gd name="connsiteY14" fmla="*/ 830875 h 1310475"/>
                <a:gd name="connsiteX15" fmla="*/ 849610 w 1390326"/>
                <a:gd name="connsiteY15" fmla="*/ 891216 h 1310475"/>
                <a:gd name="connsiteX16" fmla="*/ 766060 w 1390326"/>
                <a:gd name="connsiteY16" fmla="*/ 612719 h 1310475"/>
                <a:gd name="connsiteX17" fmla="*/ 306540 w 1390326"/>
                <a:gd name="connsiteY17" fmla="*/ 751968 h 1310475"/>
                <a:gd name="connsiteX18" fmla="*/ 928517 w 1390326"/>
                <a:gd name="connsiteY18" fmla="*/ 840158 h 1310475"/>
                <a:gd name="connsiteX19" fmla="*/ 738211 w 1390326"/>
                <a:gd name="connsiteY19" fmla="*/ 589511 h 1310475"/>
                <a:gd name="connsiteX20" fmla="*/ 561829 w 1390326"/>
                <a:gd name="connsiteY20" fmla="*/ 868008 h 1310475"/>
                <a:gd name="connsiteX21" fmla="*/ 585037 w 1390326"/>
                <a:gd name="connsiteY21" fmla="*/ 979407 h 1310475"/>
                <a:gd name="connsiteX22" fmla="*/ 320464 w 1390326"/>
                <a:gd name="connsiteY22" fmla="*/ 807667 h 1310475"/>
                <a:gd name="connsiteX23" fmla="*/ 571112 w 1390326"/>
                <a:gd name="connsiteY23" fmla="*/ 1262546 h 1310475"/>
                <a:gd name="connsiteX24" fmla="*/ 492205 w 1390326"/>
                <a:gd name="connsiteY24" fmla="*/ 1216130 h 1310475"/>
                <a:gd name="connsiteX25" fmla="*/ 192 w 1390326"/>
                <a:gd name="connsiteY25" fmla="*/ 830875 h 1310475"/>
                <a:gd name="connsiteX26" fmla="*/ 431863 w 1390326"/>
                <a:gd name="connsiteY26" fmla="*/ 1118656 h 1310475"/>
                <a:gd name="connsiteX27" fmla="*/ 306540 w 1390326"/>
                <a:gd name="connsiteY27" fmla="*/ 909783 h 1310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90326" h="1310475">
                  <a:moveTo>
                    <a:pt x="306540" y="909783"/>
                  </a:moveTo>
                  <a:cubicBezTo>
                    <a:pt x="290294" y="881933"/>
                    <a:pt x="300351" y="905914"/>
                    <a:pt x="334389" y="951557"/>
                  </a:cubicBezTo>
                  <a:cubicBezTo>
                    <a:pt x="368427" y="997200"/>
                    <a:pt x="489110" y="1124845"/>
                    <a:pt x="510771" y="1183639"/>
                  </a:cubicBezTo>
                  <a:cubicBezTo>
                    <a:pt x="532432" y="1242433"/>
                    <a:pt x="431864" y="1335265"/>
                    <a:pt x="464355" y="1304321"/>
                  </a:cubicBezTo>
                  <a:cubicBezTo>
                    <a:pt x="496846" y="1273377"/>
                    <a:pt x="694115" y="1002616"/>
                    <a:pt x="705719" y="997974"/>
                  </a:cubicBezTo>
                  <a:cubicBezTo>
                    <a:pt x="717323" y="993332"/>
                    <a:pt x="523922" y="1288075"/>
                    <a:pt x="533979" y="1276471"/>
                  </a:cubicBezTo>
                  <a:cubicBezTo>
                    <a:pt x="544036" y="1264867"/>
                    <a:pt x="694115" y="948463"/>
                    <a:pt x="766060" y="928349"/>
                  </a:cubicBezTo>
                  <a:cubicBezTo>
                    <a:pt x="838005" y="908235"/>
                    <a:pt x="944763" y="1148827"/>
                    <a:pt x="965650" y="1155789"/>
                  </a:cubicBezTo>
                  <a:cubicBezTo>
                    <a:pt x="986537" y="1162752"/>
                    <a:pt x="843421" y="1063730"/>
                    <a:pt x="891384" y="970124"/>
                  </a:cubicBezTo>
                  <a:cubicBezTo>
                    <a:pt x="939347" y="876518"/>
                    <a:pt x="1227128" y="609624"/>
                    <a:pt x="1253431" y="594152"/>
                  </a:cubicBezTo>
                  <a:cubicBezTo>
                    <a:pt x="1279734" y="578680"/>
                    <a:pt x="1028313" y="822365"/>
                    <a:pt x="1049200" y="877291"/>
                  </a:cubicBezTo>
                  <a:cubicBezTo>
                    <a:pt x="1070087" y="932217"/>
                    <a:pt x="1334660" y="936086"/>
                    <a:pt x="1378755" y="923708"/>
                  </a:cubicBezTo>
                  <a:cubicBezTo>
                    <a:pt x="1422850" y="911330"/>
                    <a:pt x="1327697" y="956972"/>
                    <a:pt x="1313772" y="803025"/>
                  </a:cubicBezTo>
                  <a:cubicBezTo>
                    <a:pt x="1299847" y="649078"/>
                    <a:pt x="1317640" y="-4618"/>
                    <a:pt x="1295206" y="24"/>
                  </a:cubicBezTo>
                  <a:cubicBezTo>
                    <a:pt x="1272772" y="4666"/>
                    <a:pt x="1253431" y="682343"/>
                    <a:pt x="1179165" y="830875"/>
                  </a:cubicBezTo>
                  <a:cubicBezTo>
                    <a:pt x="1104899" y="979407"/>
                    <a:pt x="918461" y="927575"/>
                    <a:pt x="849610" y="891216"/>
                  </a:cubicBezTo>
                  <a:cubicBezTo>
                    <a:pt x="780759" y="854857"/>
                    <a:pt x="856572" y="635927"/>
                    <a:pt x="766060" y="612719"/>
                  </a:cubicBezTo>
                  <a:cubicBezTo>
                    <a:pt x="675548" y="589511"/>
                    <a:pt x="279464" y="714061"/>
                    <a:pt x="306540" y="751968"/>
                  </a:cubicBezTo>
                  <a:cubicBezTo>
                    <a:pt x="333616" y="789875"/>
                    <a:pt x="856572" y="867234"/>
                    <a:pt x="928517" y="840158"/>
                  </a:cubicBezTo>
                  <a:cubicBezTo>
                    <a:pt x="1000462" y="813082"/>
                    <a:pt x="799326" y="584869"/>
                    <a:pt x="738211" y="589511"/>
                  </a:cubicBezTo>
                  <a:cubicBezTo>
                    <a:pt x="677096" y="594153"/>
                    <a:pt x="587358" y="803025"/>
                    <a:pt x="561829" y="868008"/>
                  </a:cubicBezTo>
                  <a:cubicBezTo>
                    <a:pt x="536300" y="932991"/>
                    <a:pt x="625265" y="989464"/>
                    <a:pt x="585037" y="979407"/>
                  </a:cubicBezTo>
                  <a:cubicBezTo>
                    <a:pt x="544810" y="969350"/>
                    <a:pt x="322785" y="760477"/>
                    <a:pt x="320464" y="807667"/>
                  </a:cubicBezTo>
                  <a:cubicBezTo>
                    <a:pt x="318143" y="854857"/>
                    <a:pt x="542489" y="1194469"/>
                    <a:pt x="571112" y="1262546"/>
                  </a:cubicBezTo>
                  <a:cubicBezTo>
                    <a:pt x="599735" y="1330623"/>
                    <a:pt x="587358" y="1288075"/>
                    <a:pt x="492205" y="1216130"/>
                  </a:cubicBezTo>
                  <a:cubicBezTo>
                    <a:pt x="397052" y="1144185"/>
                    <a:pt x="10249" y="847121"/>
                    <a:pt x="192" y="830875"/>
                  </a:cubicBezTo>
                  <a:cubicBezTo>
                    <a:pt x="-9865" y="814629"/>
                    <a:pt x="377711" y="1101637"/>
                    <a:pt x="431863" y="1118656"/>
                  </a:cubicBezTo>
                  <a:cubicBezTo>
                    <a:pt x="486015" y="1135675"/>
                    <a:pt x="322786" y="937633"/>
                    <a:pt x="306540" y="909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E4D6E6D2-289D-A28A-4558-D256AB854DF8}"/>
                </a:ext>
              </a:extLst>
            </p:cNvPr>
            <p:cNvSpPr/>
            <p:nvPr/>
          </p:nvSpPr>
          <p:spPr>
            <a:xfrm>
              <a:off x="7894282" y="188629"/>
              <a:ext cx="592842" cy="247355"/>
            </a:xfrm>
            <a:custGeom>
              <a:avLst/>
              <a:gdLst>
                <a:gd name="connsiteX0" fmla="*/ 589318 w 592842"/>
                <a:gd name="connsiteY0" fmla="*/ 57 h 247355"/>
                <a:gd name="connsiteX1" fmla="*/ 328061 w 592842"/>
                <a:gd name="connsiteY1" fmla="*/ 203257 h 247355"/>
                <a:gd name="connsiteX2" fmla="*/ 545775 w 592842"/>
                <a:gd name="connsiteY2" fmla="*/ 225028 h 247355"/>
                <a:gd name="connsiteX3" fmla="*/ 8747 w 592842"/>
                <a:gd name="connsiteY3" fmla="*/ 246800 h 247355"/>
                <a:gd name="connsiteX4" fmla="*/ 204689 w 592842"/>
                <a:gd name="connsiteY4" fmla="*/ 239542 h 247355"/>
                <a:gd name="connsiteX5" fmla="*/ 95832 w 592842"/>
                <a:gd name="connsiteY5" fmla="*/ 225028 h 247355"/>
                <a:gd name="connsiteX6" fmla="*/ 589318 w 592842"/>
                <a:gd name="connsiteY6" fmla="*/ 57 h 24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842" h="247355">
                  <a:moveTo>
                    <a:pt x="589318" y="57"/>
                  </a:moveTo>
                  <a:cubicBezTo>
                    <a:pt x="628023" y="-3572"/>
                    <a:pt x="335318" y="165762"/>
                    <a:pt x="328061" y="203257"/>
                  </a:cubicBezTo>
                  <a:cubicBezTo>
                    <a:pt x="320804" y="240752"/>
                    <a:pt x="598994" y="217771"/>
                    <a:pt x="545775" y="225028"/>
                  </a:cubicBezTo>
                  <a:cubicBezTo>
                    <a:pt x="492556" y="232285"/>
                    <a:pt x="8747" y="246800"/>
                    <a:pt x="8747" y="246800"/>
                  </a:cubicBezTo>
                  <a:cubicBezTo>
                    <a:pt x="-48100" y="249219"/>
                    <a:pt x="190175" y="243171"/>
                    <a:pt x="204689" y="239542"/>
                  </a:cubicBezTo>
                  <a:cubicBezTo>
                    <a:pt x="219203" y="235913"/>
                    <a:pt x="34146" y="263733"/>
                    <a:pt x="95832" y="225028"/>
                  </a:cubicBezTo>
                  <a:cubicBezTo>
                    <a:pt x="157518" y="186323"/>
                    <a:pt x="550613" y="3686"/>
                    <a:pt x="589318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67DD7060-45FE-0B9F-2EEA-C6F83D428512}"/>
                </a:ext>
              </a:extLst>
            </p:cNvPr>
            <p:cNvSpPr/>
            <p:nvPr/>
          </p:nvSpPr>
          <p:spPr>
            <a:xfrm>
              <a:off x="8940173" y="268050"/>
              <a:ext cx="835278" cy="211830"/>
            </a:xfrm>
            <a:custGeom>
              <a:avLst/>
              <a:gdLst>
                <a:gd name="connsiteX0" fmla="*/ 627 w 835278"/>
                <a:gd name="connsiteY0" fmla="*/ 464 h 211830"/>
                <a:gd name="connsiteX1" fmla="*/ 436056 w 835278"/>
                <a:gd name="connsiteY1" fmla="*/ 145607 h 211830"/>
                <a:gd name="connsiteX2" fmla="*/ 319941 w 835278"/>
                <a:gd name="connsiteY2" fmla="*/ 210921 h 211830"/>
                <a:gd name="connsiteX3" fmla="*/ 530398 w 835278"/>
                <a:gd name="connsiteY3" fmla="*/ 102064 h 211830"/>
                <a:gd name="connsiteX4" fmla="*/ 530398 w 835278"/>
                <a:gd name="connsiteY4" fmla="*/ 80293 h 211830"/>
                <a:gd name="connsiteX5" fmla="*/ 835198 w 835278"/>
                <a:gd name="connsiteY5" fmla="*/ 203664 h 211830"/>
                <a:gd name="connsiteX6" fmla="*/ 559427 w 835278"/>
                <a:gd name="connsiteY6" fmla="*/ 102064 h 211830"/>
                <a:gd name="connsiteX7" fmla="*/ 436056 w 835278"/>
                <a:gd name="connsiteY7" fmla="*/ 196407 h 211830"/>
                <a:gd name="connsiteX8" fmla="*/ 341713 w 835278"/>
                <a:gd name="connsiteY8" fmla="*/ 102064 h 211830"/>
                <a:gd name="connsiteX9" fmla="*/ 627 w 835278"/>
                <a:gd name="connsiteY9" fmla="*/ 464 h 21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5278" h="211830">
                  <a:moveTo>
                    <a:pt x="627" y="464"/>
                  </a:moveTo>
                  <a:cubicBezTo>
                    <a:pt x="16351" y="7721"/>
                    <a:pt x="382837" y="110531"/>
                    <a:pt x="436056" y="145607"/>
                  </a:cubicBezTo>
                  <a:cubicBezTo>
                    <a:pt x="489275" y="180683"/>
                    <a:pt x="304217" y="218178"/>
                    <a:pt x="319941" y="210921"/>
                  </a:cubicBezTo>
                  <a:cubicBezTo>
                    <a:pt x="335665" y="203664"/>
                    <a:pt x="530398" y="102064"/>
                    <a:pt x="530398" y="102064"/>
                  </a:cubicBezTo>
                  <a:cubicBezTo>
                    <a:pt x="565474" y="80293"/>
                    <a:pt x="479598" y="63360"/>
                    <a:pt x="530398" y="80293"/>
                  </a:cubicBezTo>
                  <a:cubicBezTo>
                    <a:pt x="581198" y="97226"/>
                    <a:pt x="830360" y="200035"/>
                    <a:pt x="835198" y="203664"/>
                  </a:cubicBezTo>
                  <a:cubicBezTo>
                    <a:pt x="840036" y="207293"/>
                    <a:pt x="625951" y="103274"/>
                    <a:pt x="559427" y="102064"/>
                  </a:cubicBezTo>
                  <a:cubicBezTo>
                    <a:pt x="492903" y="100855"/>
                    <a:pt x="472342" y="196407"/>
                    <a:pt x="436056" y="196407"/>
                  </a:cubicBezTo>
                  <a:cubicBezTo>
                    <a:pt x="399770" y="196407"/>
                    <a:pt x="414285" y="131093"/>
                    <a:pt x="341713" y="102064"/>
                  </a:cubicBezTo>
                  <a:cubicBezTo>
                    <a:pt x="269141" y="73035"/>
                    <a:pt x="-15097" y="-6793"/>
                    <a:pt x="627" y="4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4" name="フリーフォーム 1273">
              <a:extLst>
                <a:ext uri="{FF2B5EF4-FFF2-40B4-BE49-F238E27FC236}">
                  <a16:creationId xmlns:a16="http://schemas.microsoft.com/office/drawing/2014/main" id="{B75F5C65-130C-6769-8C64-5B4065507DFE}"/>
                </a:ext>
              </a:extLst>
            </p:cNvPr>
            <p:cNvSpPr/>
            <p:nvPr/>
          </p:nvSpPr>
          <p:spPr>
            <a:xfrm>
              <a:off x="10120142" y="5203566"/>
              <a:ext cx="1858987" cy="1425095"/>
            </a:xfrm>
            <a:custGeom>
              <a:avLst/>
              <a:gdLst>
                <a:gd name="connsiteX0" fmla="*/ 8000 w 1858987"/>
                <a:gd name="connsiteY0" fmla="*/ 371949 h 1425095"/>
                <a:gd name="connsiteX1" fmla="*/ 1096756 w 1858987"/>
                <a:gd name="connsiteY1" fmla="*/ 604424 h 1425095"/>
                <a:gd name="connsiteX2" fmla="*/ 1116129 w 1858987"/>
                <a:gd name="connsiteY2" fmla="*/ 650919 h 1425095"/>
                <a:gd name="connsiteX3" fmla="*/ 1639197 w 1858987"/>
                <a:gd name="connsiteY3" fmla="*/ 716787 h 1425095"/>
                <a:gd name="connsiteX4" fmla="*/ 1670194 w 1858987"/>
                <a:gd name="connsiteY4" fmla="*/ 635420 h 1425095"/>
                <a:gd name="connsiteX5" fmla="*/ 1856173 w 1858987"/>
                <a:gd name="connsiteY5" fmla="*/ 728410 h 1425095"/>
                <a:gd name="connsiteX6" fmla="*/ 1507461 w 1858987"/>
                <a:gd name="connsiteY6" fmla="*/ 639295 h 1425095"/>
                <a:gd name="connsiteX7" fmla="*/ 1042512 w 1858987"/>
                <a:gd name="connsiteY7" fmla="*/ 557929 h 1425095"/>
                <a:gd name="connsiteX8" fmla="*/ 1151000 w 1858987"/>
                <a:gd name="connsiteY8" fmla="*/ 763281 h 1425095"/>
                <a:gd name="connsiteX9" fmla="*/ 1216868 w 1858987"/>
                <a:gd name="connsiteY9" fmla="*/ 786529 h 1425095"/>
                <a:gd name="connsiteX10" fmla="*/ 1468716 w 1858987"/>
                <a:gd name="connsiteY10" fmla="*/ 1019003 h 1425095"/>
                <a:gd name="connsiteX11" fmla="*/ 1604326 w 1858987"/>
                <a:gd name="connsiteY11" fmla="*/ 1181736 h 1425095"/>
                <a:gd name="connsiteX12" fmla="*/ 1491963 w 1858987"/>
                <a:gd name="connsiteY12" fmla="*/ 1390963 h 1425095"/>
                <a:gd name="connsiteX13" fmla="*/ 1588827 w 1858987"/>
                <a:gd name="connsiteY13" fmla="*/ 1340593 h 1425095"/>
                <a:gd name="connsiteX14" fmla="*/ 705424 w 1858987"/>
                <a:gd name="connsiteY14" fmla="*/ 1255353 h 1425095"/>
                <a:gd name="connsiteX15" fmla="*/ 930150 w 1858987"/>
                <a:gd name="connsiteY15" fmla="*/ 1421959 h 1425095"/>
                <a:gd name="connsiteX16" fmla="*/ 1305983 w 1858987"/>
                <a:gd name="connsiteY16" fmla="*/ 1080997 h 1425095"/>
                <a:gd name="connsiteX17" fmla="*/ 1488089 w 1858987"/>
                <a:gd name="connsiteY17" fmla="*/ 1026753 h 1425095"/>
                <a:gd name="connsiteX18" fmla="*/ 1216868 w 1858987"/>
                <a:gd name="connsiteY18" fmla="*/ 697414 h 1425095"/>
                <a:gd name="connsiteX19" fmla="*/ 740295 w 1858987"/>
                <a:gd name="connsiteY19" fmla="*/ 42610 h 1425095"/>
                <a:gd name="connsiteX20" fmla="*/ 988268 w 1858987"/>
                <a:gd name="connsiteY20" fmla="*/ 658668 h 1425095"/>
                <a:gd name="connsiteX21" fmla="*/ 275346 w 1858987"/>
                <a:gd name="connsiteY21" fmla="*/ 3865 h 1425095"/>
                <a:gd name="connsiteX22" fmla="*/ 585312 w 1858987"/>
                <a:gd name="connsiteY22" fmla="*/ 387448 h 1425095"/>
                <a:gd name="connsiteX23" fmla="*/ 8000 w 1858987"/>
                <a:gd name="connsiteY23" fmla="*/ 371949 h 142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58987" h="1425095">
                  <a:moveTo>
                    <a:pt x="8000" y="371949"/>
                  </a:moveTo>
                  <a:cubicBezTo>
                    <a:pt x="93241" y="408112"/>
                    <a:pt x="912068" y="557929"/>
                    <a:pt x="1096756" y="604424"/>
                  </a:cubicBezTo>
                  <a:cubicBezTo>
                    <a:pt x="1281444" y="650919"/>
                    <a:pt x="1025722" y="632192"/>
                    <a:pt x="1116129" y="650919"/>
                  </a:cubicBezTo>
                  <a:cubicBezTo>
                    <a:pt x="1206536" y="669646"/>
                    <a:pt x="1546853" y="719370"/>
                    <a:pt x="1639197" y="716787"/>
                  </a:cubicBezTo>
                  <a:cubicBezTo>
                    <a:pt x="1731541" y="714204"/>
                    <a:pt x="1634031" y="633483"/>
                    <a:pt x="1670194" y="635420"/>
                  </a:cubicBezTo>
                  <a:cubicBezTo>
                    <a:pt x="1706357" y="637357"/>
                    <a:pt x="1883295" y="727764"/>
                    <a:pt x="1856173" y="728410"/>
                  </a:cubicBezTo>
                  <a:cubicBezTo>
                    <a:pt x="1829051" y="729056"/>
                    <a:pt x="1643071" y="667709"/>
                    <a:pt x="1507461" y="639295"/>
                  </a:cubicBezTo>
                  <a:cubicBezTo>
                    <a:pt x="1371851" y="610881"/>
                    <a:pt x="1101922" y="537265"/>
                    <a:pt x="1042512" y="557929"/>
                  </a:cubicBezTo>
                  <a:cubicBezTo>
                    <a:pt x="983102" y="578593"/>
                    <a:pt x="1121941" y="725181"/>
                    <a:pt x="1151000" y="763281"/>
                  </a:cubicBezTo>
                  <a:cubicBezTo>
                    <a:pt x="1180059" y="801381"/>
                    <a:pt x="1163915" y="743909"/>
                    <a:pt x="1216868" y="786529"/>
                  </a:cubicBezTo>
                  <a:cubicBezTo>
                    <a:pt x="1269821" y="829149"/>
                    <a:pt x="1404140" y="953135"/>
                    <a:pt x="1468716" y="1019003"/>
                  </a:cubicBezTo>
                  <a:cubicBezTo>
                    <a:pt x="1533292" y="1084871"/>
                    <a:pt x="1600452" y="1119743"/>
                    <a:pt x="1604326" y="1181736"/>
                  </a:cubicBezTo>
                  <a:cubicBezTo>
                    <a:pt x="1608200" y="1243729"/>
                    <a:pt x="1494546" y="1364487"/>
                    <a:pt x="1491963" y="1390963"/>
                  </a:cubicBezTo>
                  <a:cubicBezTo>
                    <a:pt x="1489380" y="1417439"/>
                    <a:pt x="1719917" y="1363195"/>
                    <a:pt x="1588827" y="1340593"/>
                  </a:cubicBezTo>
                  <a:cubicBezTo>
                    <a:pt x="1457737" y="1317991"/>
                    <a:pt x="815203" y="1241792"/>
                    <a:pt x="705424" y="1255353"/>
                  </a:cubicBezTo>
                  <a:cubicBezTo>
                    <a:pt x="595645" y="1268914"/>
                    <a:pt x="830057" y="1451018"/>
                    <a:pt x="930150" y="1421959"/>
                  </a:cubicBezTo>
                  <a:cubicBezTo>
                    <a:pt x="1030243" y="1392900"/>
                    <a:pt x="1212993" y="1146865"/>
                    <a:pt x="1305983" y="1080997"/>
                  </a:cubicBezTo>
                  <a:cubicBezTo>
                    <a:pt x="1398973" y="1015129"/>
                    <a:pt x="1502941" y="1090683"/>
                    <a:pt x="1488089" y="1026753"/>
                  </a:cubicBezTo>
                  <a:cubicBezTo>
                    <a:pt x="1473237" y="962823"/>
                    <a:pt x="1341500" y="861438"/>
                    <a:pt x="1216868" y="697414"/>
                  </a:cubicBezTo>
                  <a:cubicBezTo>
                    <a:pt x="1092236" y="533390"/>
                    <a:pt x="778395" y="49068"/>
                    <a:pt x="740295" y="42610"/>
                  </a:cubicBezTo>
                  <a:cubicBezTo>
                    <a:pt x="702195" y="36152"/>
                    <a:pt x="1065760" y="665126"/>
                    <a:pt x="988268" y="658668"/>
                  </a:cubicBezTo>
                  <a:cubicBezTo>
                    <a:pt x="910776" y="652210"/>
                    <a:pt x="342505" y="49068"/>
                    <a:pt x="275346" y="3865"/>
                  </a:cubicBezTo>
                  <a:cubicBezTo>
                    <a:pt x="208187" y="-41338"/>
                    <a:pt x="624704" y="323517"/>
                    <a:pt x="585312" y="387448"/>
                  </a:cubicBezTo>
                  <a:cubicBezTo>
                    <a:pt x="545920" y="451379"/>
                    <a:pt x="-77241" y="335786"/>
                    <a:pt x="8000" y="3719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ED7B0676-52A0-FF13-86FB-C48341000292}"/>
                </a:ext>
              </a:extLst>
            </p:cNvPr>
            <p:cNvSpPr/>
            <p:nvPr/>
          </p:nvSpPr>
          <p:spPr>
            <a:xfrm>
              <a:off x="6244762" y="4983822"/>
              <a:ext cx="1713821" cy="1825408"/>
            </a:xfrm>
            <a:custGeom>
              <a:avLst/>
              <a:gdLst>
                <a:gd name="connsiteX0" fmla="*/ 1103389 w 1713821"/>
                <a:gd name="connsiteY0" fmla="*/ 560243 h 1825408"/>
                <a:gd name="connsiteX1" fmla="*/ 1630611 w 1713821"/>
                <a:gd name="connsiteY1" fmla="*/ 1243983 h 1825408"/>
                <a:gd name="connsiteX2" fmla="*/ 1614135 w 1713821"/>
                <a:gd name="connsiteY2" fmla="*/ 1178081 h 1825408"/>
                <a:gd name="connsiteX3" fmla="*/ 1712989 w 1713821"/>
                <a:gd name="connsiteY3" fmla="*/ 1812394 h 1825408"/>
                <a:gd name="connsiteX4" fmla="*/ 1655324 w 1713821"/>
                <a:gd name="connsiteY4" fmla="*/ 1557021 h 1825408"/>
                <a:gd name="connsiteX5" fmla="*/ 1548233 w 1713821"/>
                <a:gd name="connsiteY5" fmla="*/ 1647637 h 1825408"/>
                <a:gd name="connsiteX6" fmla="*/ 7757 w 1713821"/>
                <a:gd name="connsiteY6" fmla="*/ 1762967 h 1825408"/>
                <a:gd name="connsiteX7" fmla="*/ 938633 w 1713821"/>
                <a:gd name="connsiteY7" fmla="*/ 1754729 h 1825408"/>
                <a:gd name="connsiteX8" fmla="*/ 633833 w 1713821"/>
                <a:gd name="connsiteY8" fmla="*/ 897994 h 1825408"/>
                <a:gd name="connsiteX9" fmla="*/ 1119865 w 1713821"/>
                <a:gd name="connsiteY9" fmla="*/ 1128654 h 1825408"/>
                <a:gd name="connsiteX10" fmla="*/ 683260 w 1713821"/>
                <a:gd name="connsiteY10" fmla="*/ 70 h 1825408"/>
                <a:gd name="connsiteX11" fmla="*/ 1325811 w 1713821"/>
                <a:gd name="connsiteY11" fmla="*/ 1070989 h 1825408"/>
                <a:gd name="connsiteX12" fmla="*/ 1103389 w 1713821"/>
                <a:gd name="connsiteY12" fmla="*/ 560243 h 1825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3821" h="1825408">
                  <a:moveTo>
                    <a:pt x="1103389" y="560243"/>
                  </a:moveTo>
                  <a:cubicBezTo>
                    <a:pt x="1154189" y="589075"/>
                    <a:pt x="1545487" y="1141010"/>
                    <a:pt x="1630611" y="1243983"/>
                  </a:cubicBezTo>
                  <a:cubicBezTo>
                    <a:pt x="1715735" y="1346956"/>
                    <a:pt x="1600405" y="1083346"/>
                    <a:pt x="1614135" y="1178081"/>
                  </a:cubicBezTo>
                  <a:cubicBezTo>
                    <a:pt x="1627865" y="1272816"/>
                    <a:pt x="1706124" y="1749237"/>
                    <a:pt x="1712989" y="1812394"/>
                  </a:cubicBezTo>
                  <a:cubicBezTo>
                    <a:pt x="1719854" y="1875551"/>
                    <a:pt x="1682783" y="1584480"/>
                    <a:pt x="1655324" y="1557021"/>
                  </a:cubicBezTo>
                  <a:cubicBezTo>
                    <a:pt x="1627865" y="1529562"/>
                    <a:pt x="1822828" y="1613313"/>
                    <a:pt x="1548233" y="1647637"/>
                  </a:cubicBezTo>
                  <a:cubicBezTo>
                    <a:pt x="1273639" y="1681961"/>
                    <a:pt x="109357" y="1745118"/>
                    <a:pt x="7757" y="1762967"/>
                  </a:cubicBezTo>
                  <a:cubicBezTo>
                    <a:pt x="-93843" y="1780816"/>
                    <a:pt x="834287" y="1898891"/>
                    <a:pt x="938633" y="1754729"/>
                  </a:cubicBezTo>
                  <a:cubicBezTo>
                    <a:pt x="1042979" y="1610567"/>
                    <a:pt x="603628" y="1002340"/>
                    <a:pt x="633833" y="897994"/>
                  </a:cubicBezTo>
                  <a:cubicBezTo>
                    <a:pt x="664038" y="793648"/>
                    <a:pt x="1111627" y="1278308"/>
                    <a:pt x="1119865" y="1128654"/>
                  </a:cubicBezTo>
                  <a:cubicBezTo>
                    <a:pt x="1128103" y="979000"/>
                    <a:pt x="648936" y="9681"/>
                    <a:pt x="683260" y="70"/>
                  </a:cubicBezTo>
                  <a:cubicBezTo>
                    <a:pt x="717584" y="-9541"/>
                    <a:pt x="1251671" y="972135"/>
                    <a:pt x="1325811" y="1070989"/>
                  </a:cubicBezTo>
                  <a:cubicBezTo>
                    <a:pt x="1399952" y="1169843"/>
                    <a:pt x="1052589" y="531411"/>
                    <a:pt x="1103389" y="560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98C7B2CD-8B45-592D-200D-075B923BEBE1}"/>
                </a:ext>
              </a:extLst>
            </p:cNvPr>
            <p:cNvSpPr/>
            <p:nvPr/>
          </p:nvSpPr>
          <p:spPr>
            <a:xfrm>
              <a:off x="9769568" y="5015031"/>
              <a:ext cx="684300" cy="1856491"/>
            </a:xfrm>
            <a:custGeom>
              <a:avLst/>
              <a:gdLst>
                <a:gd name="connsiteX0" fmla="*/ 33459 w 684300"/>
                <a:gd name="connsiteY0" fmla="*/ 1812 h 1856491"/>
                <a:gd name="connsiteX1" fmla="*/ 412400 w 684300"/>
                <a:gd name="connsiteY1" fmla="*/ 1229250 h 1856491"/>
                <a:gd name="connsiteX2" fmla="*/ 395924 w 684300"/>
                <a:gd name="connsiteY2" fmla="*/ 973877 h 1856491"/>
                <a:gd name="connsiteX3" fmla="*/ 684248 w 684300"/>
                <a:gd name="connsiteY3" fmla="*/ 965639 h 1856491"/>
                <a:gd name="connsiteX4" fmla="*/ 420637 w 684300"/>
                <a:gd name="connsiteY4" fmla="*/ 1105683 h 1856491"/>
                <a:gd name="connsiteX5" fmla="*/ 503016 w 684300"/>
                <a:gd name="connsiteY5" fmla="*/ 1311628 h 1856491"/>
                <a:gd name="connsiteX6" fmla="*/ 58173 w 684300"/>
                <a:gd name="connsiteY6" fmla="*/ 1056255 h 1856491"/>
                <a:gd name="connsiteX7" fmla="*/ 568918 w 684300"/>
                <a:gd name="connsiteY7" fmla="*/ 1418720 h 1856491"/>
                <a:gd name="connsiteX8" fmla="*/ 634821 w 684300"/>
                <a:gd name="connsiteY8" fmla="*/ 1847088 h 1856491"/>
                <a:gd name="connsiteX9" fmla="*/ 508 w 684300"/>
                <a:gd name="connsiteY9" fmla="*/ 982115 h 1856491"/>
                <a:gd name="connsiteX10" fmla="*/ 527729 w 684300"/>
                <a:gd name="connsiteY10" fmla="*/ 1715283 h 1856491"/>
                <a:gd name="connsiteX11" fmla="*/ 527729 w 684300"/>
                <a:gd name="connsiteY11" fmla="*/ 1253964 h 1856491"/>
                <a:gd name="connsiteX12" fmla="*/ 198216 w 684300"/>
                <a:gd name="connsiteY12" fmla="*/ 397228 h 1856491"/>
                <a:gd name="connsiteX13" fmla="*/ 412400 w 684300"/>
                <a:gd name="connsiteY13" fmla="*/ 940926 h 1856491"/>
                <a:gd name="connsiteX14" fmla="*/ 33459 w 684300"/>
                <a:gd name="connsiteY14" fmla="*/ 1812 h 1856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4300" h="1856491">
                  <a:moveTo>
                    <a:pt x="33459" y="1812"/>
                  </a:moveTo>
                  <a:cubicBezTo>
                    <a:pt x="33459" y="49866"/>
                    <a:pt x="351989" y="1067239"/>
                    <a:pt x="412400" y="1229250"/>
                  </a:cubicBezTo>
                  <a:cubicBezTo>
                    <a:pt x="472811" y="1391261"/>
                    <a:pt x="350616" y="1017812"/>
                    <a:pt x="395924" y="973877"/>
                  </a:cubicBezTo>
                  <a:cubicBezTo>
                    <a:pt x="441232" y="929942"/>
                    <a:pt x="680129" y="943671"/>
                    <a:pt x="684248" y="965639"/>
                  </a:cubicBezTo>
                  <a:cubicBezTo>
                    <a:pt x="688367" y="987607"/>
                    <a:pt x="450842" y="1048018"/>
                    <a:pt x="420637" y="1105683"/>
                  </a:cubicBezTo>
                  <a:cubicBezTo>
                    <a:pt x="390432" y="1163348"/>
                    <a:pt x="563427" y="1319866"/>
                    <a:pt x="503016" y="1311628"/>
                  </a:cubicBezTo>
                  <a:cubicBezTo>
                    <a:pt x="442605" y="1303390"/>
                    <a:pt x="47189" y="1038406"/>
                    <a:pt x="58173" y="1056255"/>
                  </a:cubicBezTo>
                  <a:cubicBezTo>
                    <a:pt x="69157" y="1074104"/>
                    <a:pt x="472810" y="1286914"/>
                    <a:pt x="568918" y="1418720"/>
                  </a:cubicBezTo>
                  <a:cubicBezTo>
                    <a:pt x="665026" y="1550526"/>
                    <a:pt x="729556" y="1919856"/>
                    <a:pt x="634821" y="1847088"/>
                  </a:cubicBezTo>
                  <a:cubicBezTo>
                    <a:pt x="540086" y="1774321"/>
                    <a:pt x="18357" y="1004083"/>
                    <a:pt x="508" y="982115"/>
                  </a:cubicBezTo>
                  <a:cubicBezTo>
                    <a:pt x="-17341" y="960147"/>
                    <a:pt x="439859" y="1669975"/>
                    <a:pt x="527729" y="1715283"/>
                  </a:cubicBezTo>
                  <a:cubicBezTo>
                    <a:pt x="615599" y="1760591"/>
                    <a:pt x="582648" y="1473640"/>
                    <a:pt x="527729" y="1253964"/>
                  </a:cubicBezTo>
                  <a:cubicBezTo>
                    <a:pt x="472810" y="1034288"/>
                    <a:pt x="217438" y="449401"/>
                    <a:pt x="198216" y="397228"/>
                  </a:cubicBezTo>
                  <a:cubicBezTo>
                    <a:pt x="178995" y="345055"/>
                    <a:pt x="443978" y="1005456"/>
                    <a:pt x="412400" y="940926"/>
                  </a:cubicBezTo>
                  <a:cubicBezTo>
                    <a:pt x="380822" y="876396"/>
                    <a:pt x="33459" y="-46242"/>
                    <a:pt x="33459" y="1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483D0981-F3FE-C3A1-3D83-E1B30A5690F4}"/>
                </a:ext>
              </a:extLst>
            </p:cNvPr>
            <p:cNvSpPr/>
            <p:nvPr/>
          </p:nvSpPr>
          <p:spPr>
            <a:xfrm>
              <a:off x="7702218" y="5812281"/>
              <a:ext cx="701133" cy="852184"/>
            </a:xfrm>
            <a:custGeom>
              <a:avLst/>
              <a:gdLst>
                <a:gd name="connsiteX0" fmla="*/ 160 w 701133"/>
                <a:gd name="connsiteY0" fmla="*/ 3633 h 852184"/>
                <a:gd name="connsiteX1" fmla="*/ 626236 w 701133"/>
                <a:gd name="connsiteY1" fmla="*/ 127200 h 852184"/>
                <a:gd name="connsiteX2" fmla="*/ 486193 w 701133"/>
                <a:gd name="connsiteY2" fmla="*/ 283719 h 852184"/>
                <a:gd name="connsiteX3" fmla="*/ 510906 w 701133"/>
                <a:gd name="connsiteY3" fmla="*/ 267243 h 852184"/>
                <a:gd name="connsiteX4" fmla="*/ 370863 w 701133"/>
                <a:gd name="connsiteY4" fmla="*/ 745038 h 852184"/>
                <a:gd name="connsiteX5" fmla="*/ 370863 w 701133"/>
                <a:gd name="connsiteY5" fmla="*/ 201341 h 852184"/>
                <a:gd name="connsiteX6" fmla="*/ 445004 w 701133"/>
                <a:gd name="connsiteY6" fmla="*/ 852130 h 852184"/>
                <a:gd name="connsiteX7" fmla="*/ 700377 w 701133"/>
                <a:gd name="connsiteY7" fmla="*/ 160151 h 852184"/>
                <a:gd name="connsiteX8" fmla="*/ 354387 w 701133"/>
                <a:gd name="connsiteY8" fmla="*/ 456714 h 852184"/>
                <a:gd name="connsiteX9" fmla="*/ 692139 w 701133"/>
                <a:gd name="connsiteY9" fmla="*/ 69535 h 852184"/>
                <a:gd name="connsiteX10" fmla="*/ 160 w 701133"/>
                <a:gd name="connsiteY10" fmla="*/ 3633 h 852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1133" h="852184">
                  <a:moveTo>
                    <a:pt x="160" y="3633"/>
                  </a:moveTo>
                  <a:cubicBezTo>
                    <a:pt x="-10824" y="13244"/>
                    <a:pt x="545231" y="80519"/>
                    <a:pt x="626236" y="127200"/>
                  </a:cubicBezTo>
                  <a:cubicBezTo>
                    <a:pt x="707242" y="173881"/>
                    <a:pt x="486193" y="283719"/>
                    <a:pt x="486193" y="283719"/>
                  </a:cubicBezTo>
                  <a:cubicBezTo>
                    <a:pt x="466971" y="307059"/>
                    <a:pt x="530128" y="190357"/>
                    <a:pt x="510906" y="267243"/>
                  </a:cubicBezTo>
                  <a:cubicBezTo>
                    <a:pt x="491684" y="344129"/>
                    <a:pt x="394204" y="756022"/>
                    <a:pt x="370863" y="745038"/>
                  </a:cubicBezTo>
                  <a:cubicBezTo>
                    <a:pt x="347523" y="734054"/>
                    <a:pt x="358506" y="183492"/>
                    <a:pt x="370863" y="201341"/>
                  </a:cubicBezTo>
                  <a:cubicBezTo>
                    <a:pt x="383220" y="219190"/>
                    <a:pt x="390085" y="858995"/>
                    <a:pt x="445004" y="852130"/>
                  </a:cubicBezTo>
                  <a:cubicBezTo>
                    <a:pt x="499923" y="845265"/>
                    <a:pt x="715480" y="226054"/>
                    <a:pt x="700377" y="160151"/>
                  </a:cubicBezTo>
                  <a:cubicBezTo>
                    <a:pt x="685274" y="94248"/>
                    <a:pt x="355760" y="471817"/>
                    <a:pt x="354387" y="456714"/>
                  </a:cubicBezTo>
                  <a:cubicBezTo>
                    <a:pt x="353014" y="441611"/>
                    <a:pt x="747058" y="139557"/>
                    <a:pt x="692139" y="69535"/>
                  </a:cubicBezTo>
                  <a:cubicBezTo>
                    <a:pt x="637220" y="-487"/>
                    <a:pt x="11144" y="-5978"/>
                    <a:pt x="160" y="3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0F27D051-CD47-3897-2D61-91FC9DF24ED4}"/>
                </a:ext>
              </a:extLst>
            </p:cNvPr>
            <p:cNvSpPr/>
            <p:nvPr/>
          </p:nvSpPr>
          <p:spPr>
            <a:xfrm>
              <a:off x="9365496" y="4606137"/>
              <a:ext cx="883456" cy="1736552"/>
            </a:xfrm>
            <a:custGeom>
              <a:avLst/>
              <a:gdLst>
                <a:gd name="connsiteX0" fmla="*/ 882374 w 883456"/>
                <a:gd name="connsiteY0" fmla="*/ 7052 h 1736552"/>
                <a:gd name="connsiteX1" fmla="*/ 33877 w 883456"/>
                <a:gd name="connsiteY1" fmla="*/ 1069733 h 1736552"/>
                <a:gd name="connsiteX2" fmla="*/ 165682 w 883456"/>
                <a:gd name="connsiteY2" fmla="*/ 937928 h 1736552"/>
                <a:gd name="connsiteX3" fmla="*/ 140969 w 883456"/>
                <a:gd name="connsiteY3" fmla="*/ 1176825 h 1736552"/>
                <a:gd name="connsiteX4" fmla="*/ 412818 w 883456"/>
                <a:gd name="connsiteY4" fmla="*/ 1465149 h 1736552"/>
                <a:gd name="connsiteX5" fmla="*/ 511672 w 883456"/>
                <a:gd name="connsiteY5" fmla="*/ 1695809 h 1736552"/>
                <a:gd name="connsiteX6" fmla="*/ 519909 w 883456"/>
                <a:gd name="connsiteY6" fmla="*/ 583701 h 1736552"/>
                <a:gd name="connsiteX7" fmla="*/ 503434 w 883456"/>
                <a:gd name="connsiteY7" fmla="*/ 1448674 h 1736552"/>
                <a:gd name="connsiteX8" fmla="*/ 124493 w 883456"/>
                <a:gd name="connsiteY8" fmla="*/ 1193301 h 1736552"/>
                <a:gd name="connsiteX9" fmla="*/ 363390 w 883456"/>
                <a:gd name="connsiteY9" fmla="*/ 493085 h 1736552"/>
                <a:gd name="connsiteX10" fmla="*/ 215109 w 883456"/>
                <a:gd name="connsiteY10" fmla="*/ 600177 h 1736552"/>
                <a:gd name="connsiteX11" fmla="*/ 882374 w 883456"/>
                <a:gd name="connsiteY11" fmla="*/ 7052 h 173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3456" h="1736552">
                  <a:moveTo>
                    <a:pt x="882374" y="7052"/>
                  </a:moveTo>
                  <a:cubicBezTo>
                    <a:pt x="852169" y="85311"/>
                    <a:pt x="153326" y="914587"/>
                    <a:pt x="33877" y="1069733"/>
                  </a:cubicBezTo>
                  <a:cubicBezTo>
                    <a:pt x="-85572" y="1224879"/>
                    <a:pt x="147833" y="920079"/>
                    <a:pt x="165682" y="937928"/>
                  </a:cubicBezTo>
                  <a:cubicBezTo>
                    <a:pt x="183531" y="955777"/>
                    <a:pt x="99780" y="1088955"/>
                    <a:pt x="140969" y="1176825"/>
                  </a:cubicBezTo>
                  <a:cubicBezTo>
                    <a:pt x="182158" y="1264695"/>
                    <a:pt x="351034" y="1378652"/>
                    <a:pt x="412818" y="1465149"/>
                  </a:cubicBezTo>
                  <a:cubicBezTo>
                    <a:pt x="474602" y="1551646"/>
                    <a:pt x="493823" y="1842717"/>
                    <a:pt x="511672" y="1695809"/>
                  </a:cubicBezTo>
                  <a:cubicBezTo>
                    <a:pt x="529520" y="1548901"/>
                    <a:pt x="521282" y="624890"/>
                    <a:pt x="519909" y="583701"/>
                  </a:cubicBezTo>
                  <a:cubicBezTo>
                    <a:pt x="518536" y="542512"/>
                    <a:pt x="569337" y="1347074"/>
                    <a:pt x="503434" y="1448674"/>
                  </a:cubicBezTo>
                  <a:cubicBezTo>
                    <a:pt x="437531" y="1550274"/>
                    <a:pt x="147834" y="1352566"/>
                    <a:pt x="124493" y="1193301"/>
                  </a:cubicBezTo>
                  <a:cubicBezTo>
                    <a:pt x="101152" y="1034036"/>
                    <a:pt x="348287" y="591939"/>
                    <a:pt x="363390" y="493085"/>
                  </a:cubicBezTo>
                  <a:cubicBezTo>
                    <a:pt x="378493" y="394231"/>
                    <a:pt x="128612" y="674318"/>
                    <a:pt x="215109" y="600177"/>
                  </a:cubicBezTo>
                  <a:cubicBezTo>
                    <a:pt x="301606" y="526036"/>
                    <a:pt x="912579" y="-71207"/>
                    <a:pt x="882374" y="70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1F5BBAFF-E1FE-5AD2-33E0-992310E60477}"/>
                </a:ext>
              </a:extLst>
            </p:cNvPr>
            <p:cNvSpPr/>
            <p:nvPr/>
          </p:nvSpPr>
          <p:spPr>
            <a:xfrm>
              <a:off x="9028595" y="4438045"/>
              <a:ext cx="958165" cy="1314936"/>
            </a:xfrm>
            <a:custGeom>
              <a:avLst/>
              <a:gdLst>
                <a:gd name="connsiteX0" fmla="*/ 950292 w 958165"/>
                <a:gd name="connsiteY0" fmla="*/ 67694 h 1314936"/>
                <a:gd name="connsiteX1" fmla="*/ 22640 w 958165"/>
                <a:gd name="connsiteY1" fmla="*/ 1286894 h 1314936"/>
                <a:gd name="connsiteX2" fmla="*/ 287683 w 958165"/>
                <a:gd name="connsiteY2" fmla="*/ 915833 h 1314936"/>
                <a:gd name="connsiteX3" fmla="*/ 314188 w 958165"/>
                <a:gd name="connsiteY3" fmla="*/ 823068 h 1314936"/>
                <a:gd name="connsiteX4" fmla="*/ 778014 w 958165"/>
                <a:gd name="connsiteY4" fmla="*/ 1433 h 1314936"/>
                <a:gd name="connsiteX5" fmla="*/ 486466 w 958165"/>
                <a:gd name="connsiteY5" fmla="*/ 611033 h 1314936"/>
                <a:gd name="connsiteX6" fmla="*/ 950292 w 958165"/>
                <a:gd name="connsiteY6" fmla="*/ 67694 h 1314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8165" h="1314936">
                  <a:moveTo>
                    <a:pt x="950292" y="67694"/>
                  </a:moveTo>
                  <a:cubicBezTo>
                    <a:pt x="872988" y="180337"/>
                    <a:pt x="133075" y="1145537"/>
                    <a:pt x="22640" y="1286894"/>
                  </a:cubicBezTo>
                  <a:cubicBezTo>
                    <a:pt x="-87795" y="1428251"/>
                    <a:pt x="239092" y="993137"/>
                    <a:pt x="287683" y="915833"/>
                  </a:cubicBezTo>
                  <a:cubicBezTo>
                    <a:pt x="336274" y="838529"/>
                    <a:pt x="232466" y="975468"/>
                    <a:pt x="314188" y="823068"/>
                  </a:cubicBezTo>
                  <a:cubicBezTo>
                    <a:pt x="395910" y="670668"/>
                    <a:pt x="749301" y="36772"/>
                    <a:pt x="778014" y="1433"/>
                  </a:cubicBezTo>
                  <a:cubicBezTo>
                    <a:pt x="806727" y="-33906"/>
                    <a:pt x="462170" y="595572"/>
                    <a:pt x="486466" y="611033"/>
                  </a:cubicBezTo>
                  <a:cubicBezTo>
                    <a:pt x="510762" y="626494"/>
                    <a:pt x="1027596" y="-44949"/>
                    <a:pt x="950292" y="67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フリーフォーム 1270">
              <a:extLst>
                <a:ext uri="{FF2B5EF4-FFF2-40B4-BE49-F238E27FC236}">
                  <a16:creationId xmlns:a16="http://schemas.microsoft.com/office/drawing/2014/main" id="{2B44E305-BC60-4824-4E8C-EFF256B0778A}"/>
                </a:ext>
              </a:extLst>
            </p:cNvPr>
            <p:cNvSpPr/>
            <p:nvPr/>
          </p:nvSpPr>
          <p:spPr>
            <a:xfrm>
              <a:off x="871415" y="2438400"/>
              <a:ext cx="453318" cy="199396"/>
            </a:xfrm>
            <a:custGeom>
              <a:avLst/>
              <a:gdLst>
                <a:gd name="connsiteX0" fmla="*/ 0 w 453318"/>
                <a:gd name="connsiteY0" fmla="*/ 0 h 199396"/>
                <a:gd name="connsiteX1" fmla="*/ 269631 w 453318"/>
                <a:gd name="connsiteY1" fmla="*/ 58615 h 199396"/>
                <a:gd name="connsiteX2" fmla="*/ 269631 w 453318"/>
                <a:gd name="connsiteY2" fmla="*/ 58615 h 199396"/>
                <a:gd name="connsiteX3" fmla="*/ 414216 w 453318"/>
                <a:gd name="connsiteY3" fmla="*/ 136769 h 199396"/>
                <a:gd name="connsiteX4" fmla="*/ 398585 w 453318"/>
                <a:gd name="connsiteY4" fmla="*/ 144585 h 199396"/>
                <a:gd name="connsiteX5" fmla="*/ 453293 w 453318"/>
                <a:gd name="connsiteY5" fmla="*/ 199292 h 199396"/>
                <a:gd name="connsiteX6" fmla="*/ 390770 w 453318"/>
                <a:gd name="connsiteY6" fmla="*/ 128954 h 199396"/>
                <a:gd name="connsiteX7" fmla="*/ 265723 w 453318"/>
                <a:gd name="connsiteY7" fmla="*/ 35169 h 199396"/>
                <a:gd name="connsiteX8" fmla="*/ 0 w 453318"/>
                <a:gd name="connsiteY8" fmla="*/ 0 h 199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318" h="199396">
                  <a:moveTo>
                    <a:pt x="0" y="0"/>
                  </a:moveTo>
                  <a:lnTo>
                    <a:pt x="269631" y="58615"/>
                  </a:lnTo>
                  <a:lnTo>
                    <a:pt x="269631" y="58615"/>
                  </a:lnTo>
                  <a:lnTo>
                    <a:pt x="414216" y="136769"/>
                  </a:lnTo>
                  <a:cubicBezTo>
                    <a:pt x="435708" y="151097"/>
                    <a:pt x="392072" y="134165"/>
                    <a:pt x="398585" y="144585"/>
                  </a:cubicBezTo>
                  <a:cubicBezTo>
                    <a:pt x="405098" y="155005"/>
                    <a:pt x="454595" y="201897"/>
                    <a:pt x="453293" y="199292"/>
                  </a:cubicBezTo>
                  <a:cubicBezTo>
                    <a:pt x="451991" y="196687"/>
                    <a:pt x="422032" y="156308"/>
                    <a:pt x="390770" y="128954"/>
                  </a:cubicBezTo>
                  <a:cubicBezTo>
                    <a:pt x="359508" y="101600"/>
                    <a:pt x="325641" y="54708"/>
                    <a:pt x="265723" y="35169"/>
                  </a:cubicBezTo>
                  <a:cubicBezTo>
                    <a:pt x="205805" y="15630"/>
                    <a:pt x="118533" y="13676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73F5E580-2FBA-B86A-AAD8-71352BF2834F}"/>
                </a:ext>
              </a:extLst>
            </p:cNvPr>
            <p:cNvSpPr/>
            <p:nvPr/>
          </p:nvSpPr>
          <p:spPr>
            <a:xfrm>
              <a:off x="945507" y="2484715"/>
              <a:ext cx="145503" cy="157162"/>
            </a:xfrm>
            <a:custGeom>
              <a:avLst/>
              <a:gdLst>
                <a:gd name="connsiteX0" fmla="*/ 155 w 145503"/>
                <a:gd name="connsiteY0" fmla="*/ 577 h 157162"/>
                <a:gd name="connsiteX1" fmla="*/ 90031 w 145503"/>
                <a:gd name="connsiteY1" fmla="*/ 82639 h 157162"/>
                <a:gd name="connsiteX2" fmla="*/ 117385 w 145503"/>
                <a:gd name="connsiteY2" fmla="*/ 156885 h 157162"/>
                <a:gd name="connsiteX3" fmla="*/ 109570 w 145503"/>
                <a:gd name="connsiteY3" fmla="*/ 55285 h 157162"/>
                <a:gd name="connsiteX4" fmla="*/ 144739 w 145503"/>
                <a:gd name="connsiteY4" fmla="*/ 78731 h 157162"/>
                <a:gd name="connsiteX5" fmla="*/ 70493 w 145503"/>
                <a:gd name="connsiteY5" fmla="*/ 47470 h 157162"/>
                <a:gd name="connsiteX6" fmla="*/ 155 w 145503"/>
                <a:gd name="connsiteY6" fmla="*/ 577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03" h="157162">
                  <a:moveTo>
                    <a:pt x="155" y="577"/>
                  </a:moveTo>
                  <a:cubicBezTo>
                    <a:pt x="3411" y="6438"/>
                    <a:pt x="70493" y="56588"/>
                    <a:pt x="90031" y="82639"/>
                  </a:cubicBezTo>
                  <a:cubicBezTo>
                    <a:pt x="109569" y="108690"/>
                    <a:pt x="114129" y="161444"/>
                    <a:pt x="117385" y="156885"/>
                  </a:cubicBezTo>
                  <a:cubicBezTo>
                    <a:pt x="120642" y="152326"/>
                    <a:pt x="105011" y="68310"/>
                    <a:pt x="109570" y="55285"/>
                  </a:cubicBezTo>
                  <a:cubicBezTo>
                    <a:pt x="114129" y="42260"/>
                    <a:pt x="151252" y="80033"/>
                    <a:pt x="144739" y="78731"/>
                  </a:cubicBezTo>
                  <a:cubicBezTo>
                    <a:pt x="138226" y="77429"/>
                    <a:pt x="95242" y="59844"/>
                    <a:pt x="70493" y="47470"/>
                  </a:cubicBezTo>
                  <a:cubicBezTo>
                    <a:pt x="45744" y="35096"/>
                    <a:pt x="-3101" y="-5284"/>
                    <a:pt x="155" y="5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5B220498-16EA-F212-15C0-CDEA71962EB4}"/>
                </a:ext>
              </a:extLst>
            </p:cNvPr>
            <p:cNvSpPr/>
            <p:nvPr/>
          </p:nvSpPr>
          <p:spPr>
            <a:xfrm>
              <a:off x="1167600" y="2618088"/>
              <a:ext cx="91685" cy="129362"/>
            </a:xfrm>
            <a:custGeom>
              <a:avLst/>
              <a:gdLst>
                <a:gd name="connsiteX0" fmla="*/ 47692 w 91685"/>
                <a:gd name="connsiteY0" fmla="*/ 66 h 129362"/>
                <a:gd name="connsiteX1" fmla="*/ 67231 w 91685"/>
                <a:gd name="connsiteY1" fmla="*/ 54774 h 129362"/>
                <a:gd name="connsiteX2" fmla="*/ 47692 w 91685"/>
                <a:gd name="connsiteY2" fmla="*/ 89943 h 129362"/>
                <a:gd name="connsiteX3" fmla="*/ 800 w 91685"/>
                <a:gd name="connsiteY3" fmla="*/ 129020 h 129362"/>
                <a:gd name="connsiteX4" fmla="*/ 90677 w 91685"/>
                <a:gd name="connsiteY4" fmla="*/ 66497 h 129362"/>
                <a:gd name="connsiteX5" fmla="*/ 47692 w 91685"/>
                <a:gd name="connsiteY5" fmla="*/ 66 h 12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685" h="129362">
                  <a:moveTo>
                    <a:pt x="47692" y="66"/>
                  </a:moveTo>
                  <a:cubicBezTo>
                    <a:pt x="43784" y="-1888"/>
                    <a:pt x="67231" y="39795"/>
                    <a:pt x="67231" y="54774"/>
                  </a:cubicBezTo>
                  <a:cubicBezTo>
                    <a:pt x="67231" y="69753"/>
                    <a:pt x="58764" y="77569"/>
                    <a:pt x="47692" y="89943"/>
                  </a:cubicBezTo>
                  <a:cubicBezTo>
                    <a:pt x="36620" y="102317"/>
                    <a:pt x="-6364" y="132928"/>
                    <a:pt x="800" y="129020"/>
                  </a:cubicBezTo>
                  <a:cubicBezTo>
                    <a:pt x="7964" y="125112"/>
                    <a:pt x="82210" y="84082"/>
                    <a:pt x="90677" y="66497"/>
                  </a:cubicBezTo>
                  <a:cubicBezTo>
                    <a:pt x="99144" y="48912"/>
                    <a:pt x="51600" y="2020"/>
                    <a:pt x="47692" y="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83" name="グループ化 1282">
            <a:extLst>
              <a:ext uri="{FF2B5EF4-FFF2-40B4-BE49-F238E27FC236}">
                <a16:creationId xmlns:a16="http://schemas.microsoft.com/office/drawing/2014/main" id="{2026F8C1-4E5E-25BB-600E-6DCAE85C2424}"/>
              </a:ext>
            </a:extLst>
          </p:cNvPr>
          <p:cNvGrpSpPr/>
          <p:nvPr/>
        </p:nvGrpSpPr>
        <p:grpSpPr>
          <a:xfrm rot="2132779">
            <a:off x="1555728" y="754719"/>
            <a:ext cx="2204104" cy="2352546"/>
            <a:chOff x="2822214" y="2418888"/>
            <a:chExt cx="2204104" cy="2352546"/>
          </a:xfrm>
        </p:grpSpPr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7F043D26-2D22-D8AB-E61C-96817AA4FDD6}"/>
                </a:ext>
              </a:extLst>
            </p:cNvPr>
            <p:cNvSpPr/>
            <p:nvPr/>
          </p:nvSpPr>
          <p:spPr>
            <a:xfrm>
              <a:off x="2822214" y="2760959"/>
              <a:ext cx="390371" cy="1829410"/>
            </a:xfrm>
            <a:custGeom>
              <a:avLst/>
              <a:gdLst>
                <a:gd name="connsiteX0" fmla="*/ 6570 w 390371"/>
                <a:gd name="connsiteY0" fmla="*/ 259 h 1829410"/>
                <a:gd name="connsiteX1" fmla="*/ 128190 w 390371"/>
                <a:gd name="connsiteY1" fmla="*/ 392144 h 1829410"/>
                <a:gd name="connsiteX2" fmla="*/ 128190 w 390371"/>
                <a:gd name="connsiteY2" fmla="*/ 333587 h 1829410"/>
                <a:gd name="connsiteX3" fmla="*/ 123686 w 390371"/>
                <a:gd name="connsiteY3" fmla="*/ 702950 h 1829410"/>
                <a:gd name="connsiteX4" fmla="*/ 191252 w 390371"/>
                <a:gd name="connsiteY4" fmla="*/ 594844 h 1829410"/>
                <a:gd name="connsiteX5" fmla="*/ 87650 w 390371"/>
                <a:gd name="connsiteY5" fmla="*/ 1013756 h 1829410"/>
                <a:gd name="connsiteX6" fmla="*/ 123686 w 390371"/>
                <a:gd name="connsiteY6" fmla="*/ 986730 h 1829410"/>
                <a:gd name="connsiteX7" fmla="*/ 74137 w 390371"/>
                <a:gd name="connsiteY7" fmla="*/ 1302040 h 1829410"/>
                <a:gd name="connsiteX8" fmla="*/ 105668 w 390371"/>
                <a:gd name="connsiteY8" fmla="*/ 1279518 h 1829410"/>
                <a:gd name="connsiteX9" fmla="*/ 29092 w 390371"/>
                <a:gd name="connsiteY9" fmla="*/ 1522757 h 1829410"/>
                <a:gd name="connsiteX10" fmla="*/ 2066 w 390371"/>
                <a:gd name="connsiteY10" fmla="*/ 1441677 h 1829410"/>
                <a:gd name="connsiteX11" fmla="*/ 78641 w 390371"/>
                <a:gd name="connsiteY11" fmla="*/ 1711943 h 1829410"/>
                <a:gd name="connsiteX12" fmla="*/ 155217 w 390371"/>
                <a:gd name="connsiteY12" fmla="*/ 1806537 h 1829410"/>
                <a:gd name="connsiteX13" fmla="*/ 200261 w 390371"/>
                <a:gd name="connsiteY13" fmla="*/ 1738970 h 1829410"/>
                <a:gd name="connsiteX14" fmla="*/ 213774 w 390371"/>
                <a:gd name="connsiteY14" fmla="*/ 1820050 h 1829410"/>
                <a:gd name="connsiteX15" fmla="*/ 335394 w 390371"/>
                <a:gd name="connsiteY15" fmla="*/ 1477713 h 1829410"/>
                <a:gd name="connsiteX16" fmla="*/ 330889 w 390371"/>
                <a:gd name="connsiteY16" fmla="*/ 1527262 h 1829410"/>
                <a:gd name="connsiteX17" fmla="*/ 317376 w 390371"/>
                <a:gd name="connsiteY17" fmla="*/ 914659 h 1829410"/>
                <a:gd name="connsiteX18" fmla="*/ 389447 w 390371"/>
                <a:gd name="connsiteY18" fmla="*/ 536286 h 1829410"/>
                <a:gd name="connsiteX19" fmla="*/ 357916 w 390371"/>
                <a:gd name="connsiteY19" fmla="*/ 599348 h 1829410"/>
                <a:gd name="connsiteX20" fmla="*/ 353412 w 390371"/>
                <a:gd name="connsiteY20" fmla="*/ 401153 h 1829410"/>
                <a:gd name="connsiteX21" fmla="*/ 168730 w 390371"/>
                <a:gd name="connsiteY21" fmla="*/ 153409 h 1829410"/>
                <a:gd name="connsiteX22" fmla="*/ 267827 w 390371"/>
                <a:gd name="connsiteY22" fmla="*/ 329082 h 1829410"/>
                <a:gd name="connsiteX23" fmla="*/ 119181 w 390371"/>
                <a:gd name="connsiteY23" fmla="*/ 121878 h 1829410"/>
                <a:gd name="connsiteX24" fmla="*/ 191252 w 390371"/>
                <a:gd name="connsiteY24" fmla="*/ 329082 h 1829410"/>
                <a:gd name="connsiteX25" fmla="*/ 6570 w 390371"/>
                <a:gd name="connsiteY25" fmla="*/ 259 h 182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0371" h="1829410">
                  <a:moveTo>
                    <a:pt x="6570" y="259"/>
                  </a:moveTo>
                  <a:cubicBezTo>
                    <a:pt x="-3940" y="10769"/>
                    <a:pt x="107920" y="336589"/>
                    <a:pt x="128190" y="392144"/>
                  </a:cubicBezTo>
                  <a:cubicBezTo>
                    <a:pt x="148460" y="447699"/>
                    <a:pt x="128941" y="281786"/>
                    <a:pt x="128190" y="333587"/>
                  </a:cubicBezTo>
                  <a:cubicBezTo>
                    <a:pt x="127439" y="385388"/>
                    <a:pt x="113176" y="659407"/>
                    <a:pt x="123686" y="702950"/>
                  </a:cubicBezTo>
                  <a:cubicBezTo>
                    <a:pt x="134196" y="746493"/>
                    <a:pt x="197258" y="543043"/>
                    <a:pt x="191252" y="594844"/>
                  </a:cubicBezTo>
                  <a:cubicBezTo>
                    <a:pt x="185246" y="646645"/>
                    <a:pt x="98911" y="948442"/>
                    <a:pt x="87650" y="1013756"/>
                  </a:cubicBezTo>
                  <a:cubicBezTo>
                    <a:pt x="76389" y="1079070"/>
                    <a:pt x="125938" y="938683"/>
                    <a:pt x="123686" y="986730"/>
                  </a:cubicBezTo>
                  <a:cubicBezTo>
                    <a:pt x="121434" y="1034777"/>
                    <a:pt x="77140" y="1253242"/>
                    <a:pt x="74137" y="1302040"/>
                  </a:cubicBezTo>
                  <a:cubicBezTo>
                    <a:pt x="71134" y="1350838"/>
                    <a:pt x="113176" y="1242732"/>
                    <a:pt x="105668" y="1279518"/>
                  </a:cubicBezTo>
                  <a:cubicBezTo>
                    <a:pt x="98160" y="1316304"/>
                    <a:pt x="46359" y="1495731"/>
                    <a:pt x="29092" y="1522757"/>
                  </a:cubicBezTo>
                  <a:cubicBezTo>
                    <a:pt x="11825" y="1549784"/>
                    <a:pt x="-6192" y="1410146"/>
                    <a:pt x="2066" y="1441677"/>
                  </a:cubicBezTo>
                  <a:cubicBezTo>
                    <a:pt x="10324" y="1473208"/>
                    <a:pt x="53116" y="1651133"/>
                    <a:pt x="78641" y="1711943"/>
                  </a:cubicBezTo>
                  <a:cubicBezTo>
                    <a:pt x="104166" y="1772753"/>
                    <a:pt x="134947" y="1802033"/>
                    <a:pt x="155217" y="1806537"/>
                  </a:cubicBezTo>
                  <a:cubicBezTo>
                    <a:pt x="175487" y="1811041"/>
                    <a:pt x="190502" y="1736718"/>
                    <a:pt x="200261" y="1738970"/>
                  </a:cubicBezTo>
                  <a:cubicBezTo>
                    <a:pt x="210020" y="1741222"/>
                    <a:pt x="191252" y="1863593"/>
                    <a:pt x="213774" y="1820050"/>
                  </a:cubicBezTo>
                  <a:cubicBezTo>
                    <a:pt x="236296" y="1776507"/>
                    <a:pt x="315875" y="1526511"/>
                    <a:pt x="335394" y="1477713"/>
                  </a:cubicBezTo>
                  <a:cubicBezTo>
                    <a:pt x="354913" y="1428915"/>
                    <a:pt x="333892" y="1621104"/>
                    <a:pt x="330889" y="1527262"/>
                  </a:cubicBezTo>
                  <a:cubicBezTo>
                    <a:pt x="327886" y="1433420"/>
                    <a:pt x="307616" y="1079822"/>
                    <a:pt x="317376" y="914659"/>
                  </a:cubicBezTo>
                  <a:cubicBezTo>
                    <a:pt x="327136" y="749496"/>
                    <a:pt x="382690" y="588838"/>
                    <a:pt x="389447" y="536286"/>
                  </a:cubicBezTo>
                  <a:cubicBezTo>
                    <a:pt x="396204" y="483734"/>
                    <a:pt x="363922" y="621870"/>
                    <a:pt x="357916" y="599348"/>
                  </a:cubicBezTo>
                  <a:cubicBezTo>
                    <a:pt x="351910" y="576826"/>
                    <a:pt x="384943" y="475476"/>
                    <a:pt x="353412" y="401153"/>
                  </a:cubicBezTo>
                  <a:cubicBezTo>
                    <a:pt x="321881" y="326830"/>
                    <a:pt x="182994" y="165421"/>
                    <a:pt x="168730" y="153409"/>
                  </a:cubicBezTo>
                  <a:cubicBezTo>
                    <a:pt x="154466" y="141397"/>
                    <a:pt x="276085" y="334337"/>
                    <a:pt x="267827" y="329082"/>
                  </a:cubicBezTo>
                  <a:cubicBezTo>
                    <a:pt x="259569" y="323827"/>
                    <a:pt x="131943" y="121878"/>
                    <a:pt x="119181" y="121878"/>
                  </a:cubicBezTo>
                  <a:cubicBezTo>
                    <a:pt x="106419" y="121878"/>
                    <a:pt x="208519" y="356109"/>
                    <a:pt x="191252" y="329082"/>
                  </a:cubicBezTo>
                  <a:cubicBezTo>
                    <a:pt x="173985" y="302056"/>
                    <a:pt x="17080" y="-10251"/>
                    <a:pt x="6570" y="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F4C804D1-BEE9-D7A5-7FF2-2070AAF0E46A}"/>
                </a:ext>
              </a:extLst>
            </p:cNvPr>
            <p:cNvSpPr/>
            <p:nvPr/>
          </p:nvSpPr>
          <p:spPr>
            <a:xfrm>
              <a:off x="3294221" y="2443167"/>
              <a:ext cx="400974" cy="958417"/>
            </a:xfrm>
            <a:custGeom>
              <a:avLst/>
              <a:gdLst>
                <a:gd name="connsiteX0" fmla="*/ 2652 w 400974"/>
                <a:gd name="connsiteY0" fmla="*/ 308422 h 958417"/>
                <a:gd name="connsiteX1" fmla="*/ 296267 w 400974"/>
                <a:gd name="connsiteY1" fmla="*/ 6418 h 958417"/>
                <a:gd name="connsiteX2" fmla="*/ 241739 w 400974"/>
                <a:gd name="connsiteY2" fmla="*/ 107086 h 958417"/>
                <a:gd name="connsiteX3" fmla="*/ 342407 w 400974"/>
                <a:gd name="connsiteY3" fmla="*/ 165809 h 958417"/>
                <a:gd name="connsiteX4" fmla="*/ 396935 w 400974"/>
                <a:gd name="connsiteY4" fmla="*/ 300033 h 958417"/>
                <a:gd name="connsiteX5" fmla="*/ 396935 w 400974"/>
                <a:gd name="connsiteY5" fmla="*/ 283255 h 958417"/>
                <a:gd name="connsiteX6" fmla="*/ 396935 w 400974"/>
                <a:gd name="connsiteY6" fmla="*/ 920818 h 958417"/>
                <a:gd name="connsiteX7" fmla="*/ 375962 w 400974"/>
                <a:gd name="connsiteY7" fmla="*/ 891457 h 958417"/>
                <a:gd name="connsiteX8" fmla="*/ 271100 w 400974"/>
                <a:gd name="connsiteY8" fmla="*/ 954374 h 958417"/>
                <a:gd name="connsiteX9" fmla="*/ 157849 w 400974"/>
                <a:gd name="connsiteY9" fmla="*/ 782400 h 958417"/>
                <a:gd name="connsiteX10" fmla="*/ 124293 w 400974"/>
                <a:gd name="connsiteY10" fmla="*/ 765622 h 958417"/>
                <a:gd name="connsiteX11" fmla="*/ 153654 w 400974"/>
                <a:gd name="connsiteY11" fmla="*/ 253894 h 958417"/>
                <a:gd name="connsiteX12" fmla="*/ 136876 w 400974"/>
                <a:gd name="connsiteY12" fmla="*/ 291644 h 958417"/>
                <a:gd name="connsiteX13" fmla="*/ 149460 w 400974"/>
                <a:gd name="connsiteY13" fmla="*/ 245505 h 958417"/>
                <a:gd name="connsiteX14" fmla="*/ 2652 w 400974"/>
                <a:gd name="connsiteY14" fmla="*/ 308422 h 9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0974" h="958417">
                  <a:moveTo>
                    <a:pt x="2652" y="308422"/>
                  </a:moveTo>
                  <a:cubicBezTo>
                    <a:pt x="27120" y="268574"/>
                    <a:pt x="256419" y="39974"/>
                    <a:pt x="296267" y="6418"/>
                  </a:cubicBezTo>
                  <a:cubicBezTo>
                    <a:pt x="336115" y="-27138"/>
                    <a:pt x="234049" y="80521"/>
                    <a:pt x="241739" y="107086"/>
                  </a:cubicBezTo>
                  <a:cubicBezTo>
                    <a:pt x="249429" y="133651"/>
                    <a:pt x="316541" y="133651"/>
                    <a:pt x="342407" y="165809"/>
                  </a:cubicBezTo>
                  <a:cubicBezTo>
                    <a:pt x="368273" y="197967"/>
                    <a:pt x="396935" y="300033"/>
                    <a:pt x="396935" y="300033"/>
                  </a:cubicBezTo>
                  <a:cubicBezTo>
                    <a:pt x="406023" y="319607"/>
                    <a:pt x="396935" y="283255"/>
                    <a:pt x="396935" y="283255"/>
                  </a:cubicBezTo>
                  <a:cubicBezTo>
                    <a:pt x="396935" y="386719"/>
                    <a:pt x="400430" y="819451"/>
                    <a:pt x="396935" y="920818"/>
                  </a:cubicBezTo>
                  <a:cubicBezTo>
                    <a:pt x="393440" y="1022185"/>
                    <a:pt x="396935" y="885864"/>
                    <a:pt x="375962" y="891457"/>
                  </a:cubicBezTo>
                  <a:cubicBezTo>
                    <a:pt x="354990" y="897050"/>
                    <a:pt x="307452" y="972550"/>
                    <a:pt x="271100" y="954374"/>
                  </a:cubicBezTo>
                  <a:cubicBezTo>
                    <a:pt x="234748" y="936198"/>
                    <a:pt x="182317" y="813859"/>
                    <a:pt x="157849" y="782400"/>
                  </a:cubicBezTo>
                  <a:cubicBezTo>
                    <a:pt x="133381" y="750941"/>
                    <a:pt x="124992" y="853706"/>
                    <a:pt x="124293" y="765622"/>
                  </a:cubicBezTo>
                  <a:cubicBezTo>
                    <a:pt x="123594" y="677538"/>
                    <a:pt x="151557" y="332890"/>
                    <a:pt x="153654" y="253894"/>
                  </a:cubicBezTo>
                  <a:cubicBezTo>
                    <a:pt x="155751" y="174898"/>
                    <a:pt x="137575" y="293042"/>
                    <a:pt x="136876" y="291644"/>
                  </a:cubicBezTo>
                  <a:cubicBezTo>
                    <a:pt x="136177" y="290246"/>
                    <a:pt x="168335" y="244107"/>
                    <a:pt x="149460" y="245505"/>
                  </a:cubicBezTo>
                  <a:cubicBezTo>
                    <a:pt x="130585" y="246903"/>
                    <a:pt x="-21816" y="348270"/>
                    <a:pt x="2652" y="308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9432F43C-59C3-5614-CCDB-69BC05142B26}"/>
                </a:ext>
              </a:extLst>
            </p:cNvPr>
            <p:cNvSpPr/>
            <p:nvPr/>
          </p:nvSpPr>
          <p:spPr>
            <a:xfrm>
              <a:off x="3149523" y="2926257"/>
              <a:ext cx="453561" cy="165514"/>
            </a:xfrm>
            <a:custGeom>
              <a:avLst/>
              <a:gdLst>
                <a:gd name="connsiteX0" fmla="*/ 543 w 453561"/>
                <a:gd name="connsiteY0" fmla="*/ 22473 h 165514"/>
                <a:gd name="connsiteX1" fmla="*/ 88627 w 453561"/>
                <a:gd name="connsiteY1" fmla="*/ 5695 h 165514"/>
                <a:gd name="connsiteX2" fmla="*/ 306741 w 453561"/>
                <a:gd name="connsiteY2" fmla="*/ 60224 h 165514"/>
                <a:gd name="connsiteX3" fmla="*/ 260602 w 453561"/>
                <a:gd name="connsiteY3" fmla="*/ 1501 h 165514"/>
                <a:gd name="connsiteX4" fmla="*/ 453549 w 453561"/>
                <a:gd name="connsiteY4" fmla="*/ 135725 h 165514"/>
                <a:gd name="connsiteX5" fmla="*/ 268991 w 453561"/>
                <a:gd name="connsiteY5" fmla="*/ 165086 h 165514"/>
                <a:gd name="connsiteX6" fmla="*/ 63460 w 453561"/>
                <a:gd name="connsiteY6" fmla="*/ 148308 h 165514"/>
                <a:gd name="connsiteX7" fmla="*/ 50877 w 453561"/>
                <a:gd name="connsiteY7" fmla="*/ 85391 h 165514"/>
                <a:gd name="connsiteX8" fmla="*/ 543 w 453561"/>
                <a:gd name="connsiteY8" fmla="*/ 22473 h 16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561" h="165514">
                  <a:moveTo>
                    <a:pt x="543" y="22473"/>
                  </a:moveTo>
                  <a:cubicBezTo>
                    <a:pt x="6835" y="9190"/>
                    <a:pt x="37594" y="-597"/>
                    <a:pt x="88627" y="5695"/>
                  </a:cubicBezTo>
                  <a:cubicBezTo>
                    <a:pt x="139660" y="11987"/>
                    <a:pt x="278079" y="60923"/>
                    <a:pt x="306741" y="60224"/>
                  </a:cubicBezTo>
                  <a:cubicBezTo>
                    <a:pt x="335403" y="59525"/>
                    <a:pt x="236134" y="-11082"/>
                    <a:pt x="260602" y="1501"/>
                  </a:cubicBezTo>
                  <a:cubicBezTo>
                    <a:pt x="285070" y="14084"/>
                    <a:pt x="452151" y="108461"/>
                    <a:pt x="453549" y="135725"/>
                  </a:cubicBezTo>
                  <a:cubicBezTo>
                    <a:pt x="454947" y="162989"/>
                    <a:pt x="334006" y="162989"/>
                    <a:pt x="268991" y="165086"/>
                  </a:cubicBezTo>
                  <a:cubicBezTo>
                    <a:pt x="203976" y="167183"/>
                    <a:pt x="99812" y="161590"/>
                    <a:pt x="63460" y="148308"/>
                  </a:cubicBezTo>
                  <a:cubicBezTo>
                    <a:pt x="27108" y="135026"/>
                    <a:pt x="57169" y="104965"/>
                    <a:pt x="50877" y="85391"/>
                  </a:cubicBezTo>
                  <a:cubicBezTo>
                    <a:pt x="44585" y="65817"/>
                    <a:pt x="-5749" y="35756"/>
                    <a:pt x="543" y="224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DE71B813-0D61-C528-45C3-99D81C2D71EF}"/>
                </a:ext>
              </a:extLst>
            </p:cNvPr>
            <p:cNvSpPr/>
            <p:nvPr/>
          </p:nvSpPr>
          <p:spPr>
            <a:xfrm>
              <a:off x="3025999" y="2615490"/>
              <a:ext cx="1042331" cy="1119402"/>
            </a:xfrm>
            <a:custGeom>
              <a:avLst/>
              <a:gdLst>
                <a:gd name="connsiteX0" fmla="*/ 31788 w 1042331"/>
                <a:gd name="connsiteY0" fmla="*/ 865941 h 1119402"/>
                <a:gd name="connsiteX1" fmla="*/ 585462 w 1042331"/>
                <a:gd name="connsiteY1" fmla="*/ 475853 h 1119402"/>
                <a:gd name="connsiteX2" fmla="*/ 556100 w 1042331"/>
                <a:gd name="connsiteY2" fmla="*/ 538771 h 1119402"/>
                <a:gd name="connsiteX3" fmla="*/ 665157 w 1042331"/>
                <a:gd name="connsiteY3" fmla="*/ 396158 h 1119402"/>
                <a:gd name="connsiteX4" fmla="*/ 589656 w 1042331"/>
                <a:gd name="connsiteY4" fmla="*/ 530382 h 1119402"/>
                <a:gd name="connsiteX5" fmla="*/ 1017495 w 1042331"/>
                <a:gd name="connsiteY5" fmla="*/ 35431 h 1119402"/>
                <a:gd name="connsiteX6" fmla="*/ 962966 w 1042331"/>
                <a:gd name="connsiteY6" fmla="*/ 89960 h 1119402"/>
                <a:gd name="connsiteX7" fmla="*/ 728074 w 1042331"/>
                <a:gd name="connsiteY7" fmla="*/ 492631 h 1119402"/>
                <a:gd name="connsiteX8" fmla="*/ 753241 w 1042331"/>
                <a:gd name="connsiteY8" fmla="*/ 358407 h 1119402"/>
                <a:gd name="connsiteX9" fmla="*/ 652573 w 1042331"/>
                <a:gd name="connsiteY9" fmla="*/ 677189 h 1119402"/>
                <a:gd name="connsiteX10" fmla="*/ 677740 w 1042331"/>
                <a:gd name="connsiteY10" fmla="*/ 576521 h 1119402"/>
                <a:gd name="connsiteX11" fmla="*/ 702907 w 1042331"/>
                <a:gd name="connsiteY11" fmla="*/ 769468 h 1119402"/>
                <a:gd name="connsiteX12" fmla="*/ 476405 w 1042331"/>
                <a:gd name="connsiteY12" fmla="*/ 803024 h 1119402"/>
                <a:gd name="connsiteX13" fmla="*/ 514155 w 1042331"/>
                <a:gd name="connsiteY13" fmla="*/ 693967 h 1119402"/>
                <a:gd name="connsiteX14" fmla="*/ 228929 w 1042331"/>
                <a:gd name="connsiteY14" fmla="*/ 995971 h 1119402"/>
                <a:gd name="connsiteX15" fmla="*/ 333792 w 1042331"/>
                <a:gd name="connsiteY15" fmla="*/ 849163 h 1119402"/>
                <a:gd name="connsiteX16" fmla="*/ 23399 w 1042331"/>
                <a:gd name="connsiteY16" fmla="*/ 1117611 h 1119402"/>
                <a:gd name="connsiteX17" fmla="*/ 61150 w 1042331"/>
                <a:gd name="connsiteY17" fmla="*/ 962415 h 1119402"/>
                <a:gd name="connsiteX18" fmla="*/ 31788 w 1042331"/>
                <a:gd name="connsiteY18" fmla="*/ 865941 h 111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2331" h="1119402">
                  <a:moveTo>
                    <a:pt x="31788" y="865941"/>
                  </a:moveTo>
                  <a:cubicBezTo>
                    <a:pt x="119173" y="784847"/>
                    <a:pt x="498077" y="530381"/>
                    <a:pt x="585462" y="475853"/>
                  </a:cubicBezTo>
                  <a:cubicBezTo>
                    <a:pt x="672847" y="421325"/>
                    <a:pt x="542818" y="552053"/>
                    <a:pt x="556100" y="538771"/>
                  </a:cubicBezTo>
                  <a:cubicBezTo>
                    <a:pt x="569382" y="525489"/>
                    <a:pt x="659564" y="397556"/>
                    <a:pt x="665157" y="396158"/>
                  </a:cubicBezTo>
                  <a:cubicBezTo>
                    <a:pt x="670750" y="394760"/>
                    <a:pt x="530933" y="590503"/>
                    <a:pt x="589656" y="530382"/>
                  </a:cubicBezTo>
                  <a:cubicBezTo>
                    <a:pt x="648379" y="470261"/>
                    <a:pt x="955277" y="108835"/>
                    <a:pt x="1017495" y="35431"/>
                  </a:cubicBezTo>
                  <a:cubicBezTo>
                    <a:pt x="1079713" y="-37973"/>
                    <a:pt x="1011203" y="13760"/>
                    <a:pt x="962966" y="89960"/>
                  </a:cubicBezTo>
                  <a:cubicBezTo>
                    <a:pt x="914729" y="166160"/>
                    <a:pt x="763028" y="447890"/>
                    <a:pt x="728074" y="492631"/>
                  </a:cubicBezTo>
                  <a:cubicBezTo>
                    <a:pt x="693120" y="537372"/>
                    <a:pt x="765824" y="327647"/>
                    <a:pt x="753241" y="358407"/>
                  </a:cubicBezTo>
                  <a:cubicBezTo>
                    <a:pt x="740658" y="389167"/>
                    <a:pt x="665157" y="640837"/>
                    <a:pt x="652573" y="677189"/>
                  </a:cubicBezTo>
                  <a:cubicBezTo>
                    <a:pt x="639989" y="713541"/>
                    <a:pt x="669351" y="561141"/>
                    <a:pt x="677740" y="576521"/>
                  </a:cubicBezTo>
                  <a:cubicBezTo>
                    <a:pt x="686129" y="591901"/>
                    <a:pt x="736463" y="731718"/>
                    <a:pt x="702907" y="769468"/>
                  </a:cubicBezTo>
                  <a:cubicBezTo>
                    <a:pt x="669351" y="807218"/>
                    <a:pt x="507864" y="815607"/>
                    <a:pt x="476405" y="803024"/>
                  </a:cubicBezTo>
                  <a:cubicBezTo>
                    <a:pt x="444946" y="790441"/>
                    <a:pt x="555401" y="661809"/>
                    <a:pt x="514155" y="693967"/>
                  </a:cubicBezTo>
                  <a:cubicBezTo>
                    <a:pt x="472909" y="726125"/>
                    <a:pt x="258989" y="970105"/>
                    <a:pt x="228929" y="995971"/>
                  </a:cubicBezTo>
                  <a:cubicBezTo>
                    <a:pt x="198869" y="1021837"/>
                    <a:pt x="368047" y="828890"/>
                    <a:pt x="333792" y="849163"/>
                  </a:cubicBezTo>
                  <a:cubicBezTo>
                    <a:pt x="299537" y="869436"/>
                    <a:pt x="68839" y="1098736"/>
                    <a:pt x="23399" y="1117611"/>
                  </a:cubicBezTo>
                  <a:cubicBezTo>
                    <a:pt x="-22041" y="1136486"/>
                    <a:pt x="56956" y="1000865"/>
                    <a:pt x="61150" y="962415"/>
                  </a:cubicBezTo>
                  <a:cubicBezTo>
                    <a:pt x="65345" y="923966"/>
                    <a:pt x="-55597" y="947035"/>
                    <a:pt x="31788" y="865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36D49A3D-B6AA-2047-8278-3F3E3A13B8ED}"/>
                </a:ext>
              </a:extLst>
            </p:cNvPr>
            <p:cNvSpPr/>
            <p:nvPr/>
          </p:nvSpPr>
          <p:spPr>
            <a:xfrm>
              <a:off x="3847906" y="2549087"/>
              <a:ext cx="379116" cy="926643"/>
            </a:xfrm>
            <a:custGeom>
              <a:avLst/>
              <a:gdLst>
                <a:gd name="connsiteX0" fmla="*/ 233338 w 379116"/>
                <a:gd name="connsiteY0" fmla="*/ 55695 h 926643"/>
                <a:gd name="connsiteX1" fmla="*/ 94920 w 379116"/>
                <a:gd name="connsiteY1" fmla="*/ 462561 h 926643"/>
                <a:gd name="connsiteX2" fmla="*/ 132670 w 379116"/>
                <a:gd name="connsiteY2" fmla="*/ 349309 h 926643"/>
                <a:gd name="connsiteX3" fmla="*/ 115892 w 379116"/>
                <a:gd name="connsiteY3" fmla="*/ 546451 h 926643"/>
                <a:gd name="connsiteX4" fmla="*/ 128476 w 379116"/>
                <a:gd name="connsiteY4" fmla="*/ 412227 h 926643"/>
                <a:gd name="connsiteX5" fmla="*/ 19419 w 379116"/>
                <a:gd name="connsiteY5" fmla="*/ 596785 h 926643"/>
                <a:gd name="connsiteX6" fmla="*/ 23613 w 379116"/>
                <a:gd name="connsiteY6" fmla="*/ 550645 h 926643"/>
                <a:gd name="connsiteX7" fmla="*/ 254311 w 379116"/>
                <a:gd name="connsiteY7" fmla="*/ 915566 h 926643"/>
                <a:gd name="connsiteX8" fmla="*/ 266894 w 379116"/>
                <a:gd name="connsiteY8" fmla="*/ 781342 h 926643"/>
                <a:gd name="connsiteX9" fmla="*/ 375951 w 379116"/>
                <a:gd name="connsiteY9" fmla="*/ 273808 h 926643"/>
                <a:gd name="connsiteX10" fmla="*/ 346589 w 379116"/>
                <a:gd name="connsiteY10" fmla="*/ 378671 h 926643"/>
                <a:gd name="connsiteX11" fmla="*/ 313033 w 379116"/>
                <a:gd name="connsiteY11" fmla="*/ 307364 h 926643"/>
                <a:gd name="connsiteX12" fmla="*/ 317228 w 379116"/>
                <a:gd name="connsiteY12" fmla="*/ 1166 h 926643"/>
                <a:gd name="connsiteX13" fmla="*/ 279477 w 379116"/>
                <a:gd name="connsiteY13" fmla="*/ 198307 h 926643"/>
                <a:gd name="connsiteX14" fmla="*/ 233338 w 379116"/>
                <a:gd name="connsiteY14" fmla="*/ 55695 h 92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116" h="926643">
                  <a:moveTo>
                    <a:pt x="233338" y="55695"/>
                  </a:moveTo>
                  <a:cubicBezTo>
                    <a:pt x="202578" y="99737"/>
                    <a:pt x="111698" y="413625"/>
                    <a:pt x="94920" y="462561"/>
                  </a:cubicBezTo>
                  <a:cubicBezTo>
                    <a:pt x="78142" y="511497"/>
                    <a:pt x="129175" y="335327"/>
                    <a:pt x="132670" y="349309"/>
                  </a:cubicBezTo>
                  <a:cubicBezTo>
                    <a:pt x="136165" y="363291"/>
                    <a:pt x="116591" y="535965"/>
                    <a:pt x="115892" y="546451"/>
                  </a:cubicBezTo>
                  <a:cubicBezTo>
                    <a:pt x="115193" y="556937"/>
                    <a:pt x="144555" y="403838"/>
                    <a:pt x="128476" y="412227"/>
                  </a:cubicBezTo>
                  <a:cubicBezTo>
                    <a:pt x="112397" y="420616"/>
                    <a:pt x="36896" y="573715"/>
                    <a:pt x="19419" y="596785"/>
                  </a:cubicBezTo>
                  <a:cubicBezTo>
                    <a:pt x="1942" y="619855"/>
                    <a:pt x="-15536" y="497515"/>
                    <a:pt x="23613" y="550645"/>
                  </a:cubicBezTo>
                  <a:cubicBezTo>
                    <a:pt x="62762" y="603775"/>
                    <a:pt x="213764" y="877117"/>
                    <a:pt x="254311" y="915566"/>
                  </a:cubicBezTo>
                  <a:cubicBezTo>
                    <a:pt x="294858" y="954015"/>
                    <a:pt x="246621" y="888302"/>
                    <a:pt x="266894" y="781342"/>
                  </a:cubicBezTo>
                  <a:cubicBezTo>
                    <a:pt x="287167" y="674382"/>
                    <a:pt x="362669" y="340920"/>
                    <a:pt x="375951" y="273808"/>
                  </a:cubicBezTo>
                  <a:cubicBezTo>
                    <a:pt x="389233" y="206696"/>
                    <a:pt x="357075" y="373078"/>
                    <a:pt x="346589" y="378671"/>
                  </a:cubicBezTo>
                  <a:cubicBezTo>
                    <a:pt x="336103" y="384264"/>
                    <a:pt x="317926" y="370281"/>
                    <a:pt x="313033" y="307364"/>
                  </a:cubicBezTo>
                  <a:cubicBezTo>
                    <a:pt x="308140" y="244447"/>
                    <a:pt x="322821" y="19342"/>
                    <a:pt x="317228" y="1166"/>
                  </a:cubicBezTo>
                  <a:cubicBezTo>
                    <a:pt x="311635" y="-17010"/>
                    <a:pt x="294158" y="182927"/>
                    <a:pt x="279477" y="198307"/>
                  </a:cubicBezTo>
                  <a:cubicBezTo>
                    <a:pt x="264796" y="213687"/>
                    <a:pt x="264098" y="11653"/>
                    <a:pt x="233338" y="55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BD1E8118-7AA1-7369-76B1-4C3FC318CBE9}"/>
                </a:ext>
              </a:extLst>
            </p:cNvPr>
            <p:cNvSpPr/>
            <p:nvPr/>
          </p:nvSpPr>
          <p:spPr>
            <a:xfrm>
              <a:off x="3909086" y="2418888"/>
              <a:ext cx="1117232" cy="2352546"/>
            </a:xfrm>
            <a:custGeom>
              <a:avLst/>
              <a:gdLst>
                <a:gd name="connsiteX0" fmla="*/ 172158 w 1117232"/>
                <a:gd name="connsiteY0" fmla="*/ 445952 h 2352546"/>
                <a:gd name="connsiteX1" fmla="*/ 696470 w 1117232"/>
                <a:gd name="connsiteY1" fmla="*/ 118782 h 2352546"/>
                <a:gd name="connsiteX2" fmla="*/ 507718 w 1117232"/>
                <a:gd name="connsiteY2" fmla="*/ 177505 h 2352546"/>
                <a:gd name="connsiteX3" fmla="*/ 654525 w 1117232"/>
                <a:gd name="connsiteY3" fmla="*/ 97809 h 2352546"/>
                <a:gd name="connsiteX4" fmla="*/ 570635 w 1117232"/>
                <a:gd name="connsiteY4" fmla="*/ 1336 h 2352546"/>
                <a:gd name="connsiteX5" fmla="*/ 969112 w 1117232"/>
                <a:gd name="connsiteY5" fmla="*/ 173310 h 2352546"/>
                <a:gd name="connsiteX6" fmla="*/ 822305 w 1117232"/>
                <a:gd name="connsiteY6" fmla="*/ 102004 h 2352546"/>
                <a:gd name="connsiteX7" fmla="*/ 1107531 w 1117232"/>
                <a:gd name="connsiteY7" fmla="*/ 320118 h 2352546"/>
                <a:gd name="connsiteX8" fmla="*/ 1040419 w 1117232"/>
                <a:gd name="connsiteY8" fmla="*/ 399813 h 2352546"/>
                <a:gd name="connsiteX9" fmla="*/ 939751 w 1117232"/>
                <a:gd name="connsiteY9" fmla="*/ 827651 h 2352546"/>
                <a:gd name="connsiteX10" fmla="*/ 985890 w 1117232"/>
                <a:gd name="connsiteY10" fmla="*/ 764734 h 2352546"/>
                <a:gd name="connsiteX11" fmla="*/ 969112 w 1117232"/>
                <a:gd name="connsiteY11" fmla="*/ 1263879 h 2352546"/>
                <a:gd name="connsiteX12" fmla="*/ 918778 w 1117232"/>
                <a:gd name="connsiteY12" fmla="*/ 1075127 h 2352546"/>
                <a:gd name="connsiteX13" fmla="*/ 1057197 w 1117232"/>
                <a:gd name="connsiteY13" fmla="*/ 1905637 h 2352546"/>
                <a:gd name="connsiteX14" fmla="*/ 977501 w 1117232"/>
                <a:gd name="connsiteY14" fmla="*/ 1733662 h 2352546"/>
                <a:gd name="connsiteX15" fmla="*/ 1036224 w 1117232"/>
                <a:gd name="connsiteY15" fmla="*/ 2127945 h 2352546"/>
                <a:gd name="connsiteX16" fmla="*/ 943945 w 1117232"/>
                <a:gd name="connsiteY16" fmla="*/ 2329281 h 2352546"/>
                <a:gd name="connsiteX17" fmla="*/ 721637 w 1117232"/>
                <a:gd name="connsiteY17" fmla="*/ 2304114 h 2352546"/>
                <a:gd name="connsiteX18" fmla="*/ 339938 w 1117232"/>
                <a:gd name="connsiteY18" fmla="*/ 1934998 h 2352546"/>
                <a:gd name="connsiteX19" fmla="*/ 12767 w 1117232"/>
                <a:gd name="connsiteY19" fmla="*/ 1624606 h 2352546"/>
                <a:gd name="connsiteX20" fmla="*/ 100852 w 1117232"/>
                <a:gd name="connsiteY20" fmla="*/ 1691718 h 2352546"/>
                <a:gd name="connsiteX21" fmla="*/ 419633 w 1117232"/>
                <a:gd name="connsiteY21" fmla="*/ 1964360 h 2352546"/>
                <a:gd name="connsiteX22" fmla="*/ 591608 w 1117232"/>
                <a:gd name="connsiteY22" fmla="*/ 1981138 h 2352546"/>
                <a:gd name="connsiteX23" fmla="*/ 365105 w 1117232"/>
                <a:gd name="connsiteY23" fmla="*/ 1842719 h 2352546"/>
                <a:gd name="connsiteX24" fmla="*/ 599997 w 1117232"/>
                <a:gd name="connsiteY24" fmla="*/ 1943387 h 2352546"/>
                <a:gd name="connsiteX25" fmla="*/ 700664 w 1117232"/>
                <a:gd name="connsiteY25" fmla="*/ 1838525 h 2352546"/>
                <a:gd name="connsiteX26" fmla="*/ 671303 w 1117232"/>
                <a:gd name="connsiteY26" fmla="*/ 1049960 h 2352546"/>
                <a:gd name="connsiteX27" fmla="*/ 688081 w 1117232"/>
                <a:gd name="connsiteY27" fmla="*/ 1142239 h 2352546"/>
                <a:gd name="connsiteX28" fmla="*/ 755193 w 1117232"/>
                <a:gd name="connsiteY28" fmla="*/ 265589 h 2352546"/>
                <a:gd name="connsiteX29" fmla="*/ 495134 w 1117232"/>
                <a:gd name="connsiteY29" fmla="*/ 420785 h 2352546"/>
                <a:gd name="connsiteX30" fmla="*/ 486745 w 1117232"/>
                <a:gd name="connsiteY30" fmla="*/ 374646 h 2352546"/>
                <a:gd name="connsiteX31" fmla="*/ 146991 w 1117232"/>
                <a:gd name="connsiteY31" fmla="*/ 655677 h 2352546"/>
                <a:gd name="connsiteX32" fmla="*/ 172158 w 1117232"/>
                <a:gd name="connsiteY32" fmla="*/ 445952 h 235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17232" h="2352546">
                  <a:moveTo>
                    <a:pt x="172158" y="445952"/>
                  </a:moveTo>
                  <a:cubicBezTo>
                    <a:pt x="263738" y="356470"/>
                    <a:pt x="640543" y="163523"/>
                    <a:pt x="696470" y="118782"/>
                  </a:cubicBezTo>
                  <a:cubicBezTo>
                    <a:pt x="752397" y="74041"/>
                    <a:pt x="514709" y="181000"/>
                    <a:pt x="507718" y="177505"/>
                  </a:cubicBezTo>
                  <a:cubicBezTo>
                    <a:pt x="500727" y="174010"/>
                    <a:pt x="644039" y="127170"/>
                    <a:pt x="654525" y="97809"/>
                  </a:cubicBezTo>
                  <a:cubicBezTo>
                    <a:pt x="665011" y="68448"/>
                    <a:pt x="518204" y="-11248"/>
                    <a:pt x="570635" y="1336"/>
                  </a:cubicBezTo>
                  <a:cubicBezTo>
                    <a:pt x="623066" y="13919"/>
                    <a:pt x="927167" y="156532"/>
                    <a:pt x="969112" y="173310"/>
                  </a:cubicBezTo>
                  <a:cubicBezTo>
                    <a:pt x="1011057" y="190088"/>
                    <a:pt x="799235" y="77536"/>
                    <a:pt x="822305" y="102004"/>
                  </a:cubicBezTo>
                  <a:cubicBezTo>
                    <a:pt x="845375" y="126472"/>
                    <a:pt x="1071179" y="270483"/>
                    <a:pt x="1107531" y="320118"/>
                  </a:cubicBezTo>
                  <a:cubicBezTo>
                    <a:pt x="1143883" y="369753"/>
                    <a:pt x="1068382" y="315224"/>
                    <a:pt x="1040419" y="399813"/>
                  </a:cubicBezTo>
                  <a:cubicBezTo>
                    <a:pt x="1012456" y="484402"/>
                    <a:pt x="948839" y="766831"/>
                    <a:pt x="939751" y="827651"/>
                  </a:cubicBezTo>
                  <a:cubicBezTo>
                    <a:pt x="930663" y="888471"/>
                    <a:pt x="980996" y="692029"/>
                    <a:pt x="985890" y="764734"/>
                  </a:cubicBezTo>
                  <a:cubicBezTo>
                    <a:pt x="990784" y="837439"/>
                    <a:pt x="980297" y="1212147"/>
                    <a:pt x="969112" y="1263879"/>
                  </a:cubicBezTo>
                  <a:cubicBezTo>
                    <a:pt x="957927" y="1315611"/>
                    <a:pt x="904097" y="968168"/>
                    <a:pt x="918778" y="1075127"/>
                  </a:cubicBezTo>
                  <a:cubicBezTo>
                    <a:pt x="933459" y="1182086"/>
                    <a:pt x="1047410" y="1795881"/>
                    <a:pt x="1057197" y="1905637"/>
                  </a:cubicBezTo>
                  <a:cubicBezTo>
                    <a:pt x="1066984" y="2015393"/>
                    <a:pt x="980996" y="1696611"/>
                    <a:pt x="977501" y="1733662"/>
                  </a:cubicBezTo>
                  <a:cubicBezTo>
                    <a:pt x="974006" y="1770713"/>
                    <a:pt x="1041817" y="2028675"/>
                    <a:pt x="1036224" y="2127945"/>
                  </a:cubicBezTo>
                  <a:cubicBezTo>
                    <a:pt x="1030631" y="2227215"/>
                    <a:pt x="996376" y="2299920"/>
                    <a:pt x="943945" y="2329281"/>
                  </a:cubicBezTo>
                  <a:cubicBezTo>
                    <a:pt x="891514" y="2358642"/>
                    <a:pt x="822305" y="2369828"/>
                    <a:pt x="721637" y="2304114"/>
                  </a:cubicBezTo>
                  <a:cubicBezTo>
                    <a:pt x="620969" y="2238400"/>
                    <a:pt x="339938" y="1934998"/>
                    <a:pt x="339938" y="1934998"/>
                  </a:cubicBezTo>
                  <a:lnTo>
                    <a:pt x="12767" y="1624606"/>
                  </a:lnTo>
                  <a:cubicBezTo>
                    <a:pt x="-27081" y="1584059"/>
                    <a:pt x="33041" y="1635092"/>
                    <a:pt x="100852" y="1691718"/>
                  </a:cubicBezTo>
                  <a:cubicBezTo>
                    <a:pt x="168663" y="1748344"/>
                    <a:pt x="337841" y="1916123"/>
                    <a:pt x="419633" y="1964360"/>
                  </a:cubicBezTo>
                  <a:cubicBezTo>
                    <a:pt x="501425" y="2012597"/>
                    <a:pt x="600696" y="2001412"/>
                    <a:pt x="591608" y="1981138"/>
                  </a:cubicBezTo>
                  <a:cubicBezTo>
                    <a:pt x="582520" y="1960865"/>
                    <a:pt x="363707" y="1849011"/>
                    <a:pt x="365105" y="1842719"/>
                  </a:cubicBezTo>
                  <a:cubicBezTo>
                    <a:pt x="366503" y="1836427"/>
                    <a:pt x="544071" y="1944086"/>
                    <a:pt x="599997" y="1943387"/>
                  </a:cubicBezTo>
                  <a:cubicBezTo>
                    <a:pt x="655923" y="1942688"/>
                    <a:pt x="688780" y="1987429"/>
                    <a:pt x="700664" y="1838525"/>
                  </a:cubicBezTo>
                  <a:cubicBezTo>
                    <a:pt x="712548" y="1689621"/>
                    <a:pt x="673400" y="1166008"/>
                    <a:pt x="671303" y="1049960"/>
                  </a:cubicBezTo>
                  <a:cubicBezTo>
                    <a:pt x="669206" y="933912"/>
                    <a:pt x="674099" y="1272967"/>
                    <a:pt x="688081" y="1142239"/>
                  </a:cubicBezTo>
                  <a:cubicBezTo>
                    <a:pt x="702063" y="1011511"/>
                    <a:pt x="787351" y="385831"/>
                    <a:pt x="755193" y="265589"/>
                  </a:cubicBezTo>
                  <a:cubicBezTo>
                    <a:pt x="723035" y="145347"/>
                    <a:pt x="539875" y="402609"/>
                    <a:pt x="495134" y="420785"/>
                  </a:cubicBezTo>
                  <a:cubicBezTo>
                    <a:pt x="450393" y="438961"/>
                    <a:pt x="544769" y="335497"/>
                    <a:pt x="486745" y="374646"/>
                  </a:cubicBezTo>
                  <a:cubicBezTo>
                    <a:pt x="428721" y="413795"/>
                    <a:pt x="195228" y="640297"/>
                    <a:pt x="146991" y="655677"/>
                  </a:cubicBezTo>
                  <a:cubicBezTo>
                    <a:pt x="98754" y="671057"/>
                    <a:pt x="80578" y="535434"/>
                    <a:pt x="172158" y="445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9614247F-7B95-E62F-654A-8B5716A47E80}"/>
                </a:ext>
              </a:extLst>
            </p:cNvPr>
            <p:cNvSpPr/>
            <p:nvPr/>
          </p:nvSpPr>
          <p:spPr>
            <a:xfrm>
              <a:off x="4217231" y="2901879"/>
              <a:ext cx="364932" cy="383269"/>
            </a:xfrm>
            <a:custGeom>
              <a:avLst/>
              <a:gdLst>
                <a:gd name="connsiteX0" fmla="*/ 2431 w 364932"/>
                <a:gd name="connsiteY0" fmla="*/ 143325 h 383269"/>
                <a:gd name="connsiteX1" fmla="*/ 191184 w 364932"/>
                <a:gd name="connsiteY1" fmla="*/ 712 h 383269"/>
                <a:gd name="connsiteX2" fmla="*/ 363158 w 364932"/>
                <a:gd name="connsiteY2" fmla="*/ 92991 h 383269"/>
                <a:gd name="connsiteX3" fmla="*/ 270879 w 364932"/>
                <a:gd name="connsiteY3" fmla="*/ 197853 h 383269"/>
                <a:gd name="connsiteX4" fmla="*/ 115683 w 364932"/>
                <a:gd name="connsiteY4" fmla="*/ 382411 h 383269"/>
                <a:gd name="connsiteX5" fmla="*/ 128266 w 364932"/>
                <a:gd name="connsiteY5" fmla="*/ 264965 h 383269"/>
                <a:gd name="connsiteX6" fmla="*/ 82127 w 364932"/>
                <a:gd name="connsiteY6" fmla="*/ 218826 h 383269"/>
                <a:gd name="connsiteX7" fmla="*/ 86321 w 364932"/>
                <a:gd name="connsiteY7" fmla="*/ 206242 h 383269"/>
                <a:gd name="connsiteX8" fmla="*/ 2431 w 364932"/>
                <a:gd name="connsiteY8" fmla="*/ 143325 h 3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932" h="383269">
                  <a:moveTo>
                    <a:pt x="2431" y="143325"/>
                  </a:moveTo>
                  <a:cubicBezTo>
                    <a:pt x="19908" y="109070"/>
                    <a:pt x="131063" y="9101"/>
                    <a:pt x="191184" y="712"/>
                  </a:cubicBezTo>
                  <a:cubicBezTo>
                    <a:pt x="251305" y="-7677"/>
                    <a:pt x="349875" y="60134"/>
                    <a:pt x="363158" y="92991"/>
                  </a:cubicBezTo>
                  <a:cubicBezTo>
                    <a:pt x="376441" y="125848"/>
                    <a:pt x="312125" y="149616"/>
                    <a:pt x="270879" y="197853"/>
                  </a:cubicBezTo>
                  <a:cubicBezTo>
                    <a:pt x="229633" y="246090"/>
                    <a:pt x="139452" y="371226"/>
                    <a:pt x="115683" y="382411"/>
                  </a:cubicBezTo>
                  <a:cubicBezTo>
                    <a:pt x="91914" y="393596"/>
                    <a:pt x="133859" y="292229"/>
                    <a:pt x="128266" y="264965"/>
                  </a:cubicBezTo>
                  <a:cubicBezTo>
                    <a:pt x="122673" y="237701"/>
                    <a:pt x="89118" y="228613"/>
                    <a:pt x="82127" y="218826"/>
                  </a:cubicBezTo>
                  <a:cubicBezTo>
                    <a:pt x="75136" y="209039"/>
                    <a:pt x="105895" y="219525"/>
                    <a:pt x="86321" y="206242"/>
                  </a:cubicBezTo>
                  <a:cubicBezTo>
                    <a:pt x="66747" y="192959"/>
                    <a:pt x="-15046" y="177580"/>
                    <a:pt x="2431" y="143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48561F68-9BD4-F81B-8C11-5EA9ED1BAF19}"/>
                </a:ext>
              </a:extLst>
            </p:cNvPr>
            <p:cNvSpPr/>
            <p:nvPr/>
          </p:nvSpPr>
          <p:spPr>
            <a:xfrm>
              <a:off x="4089798" y="3119994"/>
              <a:ext cx="738086" cy="379204"/>
            </a:xfrm>
            <a:custGeom>
              <a:avLst/>
              <a:gdLst>
                <a:gd name="connsiteX0" fmla="*/ 25002 w 738086"/>
                <a:gd name="connsiteY0" fmla="*/ 206241 h 379204"/>
                <a:gd name="connsiteX1" fmla="*/ 662565 w 738086"/>
                <a:gd name="connsiteY1" fmla="*/ 4905 h 379204"/>
                <a:gd name="connsiteX2" fmla="*/ 566092 w 738086"/>
                <a:gd name="connsiteY2" fmla="*/ 88795 h 379204"/>
                <a:gd name="connsiteX3" fmla="*/ 738066 w 738086"/>
                <a:gd name="connsiteY3" fmla="*/ 378215 h 379204"/>
                <a:gd name="connsiteX4" fmla="*/ 553508 w 738086"/>
                <a:gd name="connsiteY4" fmla="*/ 189463 h 379204"/>
                <a:gd name="connsiteX5" fmla="*/ 155031 w 738086"/>
                <a:gd name="connsiteY5" fmla="*/ 357243 h 379204"/>
                <a:gd name="connsiteX6" fmla="*/ 33391 w 738086"/>
                <a:gd name="connsiteY6" fmla="*/ 323687 h 379204"/>
                <a:gd name="connsiteX7" fmla="*/ 121475 w 738086"/>
                <a:gd name="connsiteY7" fmla="*/ 348854 h 379204"/>
                <a:gd name="connsiteX8" fmla="*/ 25002 w 738086"/>
                <a:gd name="connsiteY8" fmla="*/ 206241 h 37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086" h="379204">
                  <a:moveTo>
                    <a:pt x="25002" y="206241"/>
                  </a:moveTo>
                  <a:cubicBezTo>
                    <a:pt x="115184" y="148916"/>
                    <a:pt x="572383" y="24479"/>
                    <a:pt x="662565" y="4905"/>
                  </a:cubicBezTo>
                  <a:cubicBezTo>
                    <a:pt x="752747" y="-14669"/>
                    <a:pt x="553509" y="26577"/>
                    <a:pt x="566092" y="88795"/>
                  </a:cubicBezTo>
                  <a:cubicBezTo>
                    <a:pt x="578675" y="151013"/>
                    <a:pt x="740163" y="361437"/>
                    <a:pt x="738066" y="378215"/>
                  </a:cubicBezTo>
                  <a:cubicBezTo>
                    <a:pt x="735969" y="394993"/>
                    <a:pt x="650680" y="192958"/>
                    <a:pt x="553508" y="189463"/>
                  </a:cubicBezTo>
                  <a:cubicBezTo>
                    <a:pt x="456336" y="185968"/>
                    <a:pt x="241717" y="334872"/>
                    <a:pt x="155031" y="357243"/>
                  </a:cubicBezTo>
                  <a:cubicBezTo>
                    <a:pt x="68345" y="379614"/>
                    <a:pt x="38984" y="325085"/>
                    <a:pt x="33391" y="323687"/>
                  </a:cubicBezTo>
                  <a:cubicBezTo>
                    <a:pt x="27798" y="322289"/>
                    <a:pt x="125669" y="369826"/>
                    <a:pt x="121475" y="348854"/>
                  </a:cubicBezTo>
                  <a:cubicBezTo>
                    <a:pt x="117281" y="327882"/>
                    <a:pt x="-65180" y="263566"/>
                    <a:pt x="25002" y="206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7C0B09C3-7A56-2327-4AB2-B04419E18160}"/>
                </a:ext>
              </a:extLst>
            </p:cNvPr>
            <p:cNvSpPr/>
            <p:nvPr/>
          </p:nvSpPr>
          <p:spPr>
            <a:xfrm>
              <a:off x="3514857" y="3454506"/>
              <a:ext cx="386564" cy="391672"/>
            </a:xfrm>
            <a:custGeom>
              <a:avLst/>
              <a:gdLst>
                <a:gd name="connsiteX0" fmla="*/ 46270 w 386564"/>
                <a:gd name="connsiteY0" fmla="*/ 1758 h 391672"/>
                <a:gd name="connsiteX1" fmla="*/ 239216 w 386564"/>
                <a:gd name="connsiteY1" fmla="*/ 43703 h 391672"/>
                <a:gd name="connsiteX2" fmla="*/ 218244 w 386564"/>
                <a:gd name="connsiteY2" fmla="*/ 140177 h 391672"/>
                <a:gd name="connsiteX3" fmla="*/ 386024 w 386564"/>
                <a:gd name="connsiteY3" fmla="*/ 387652 h 391672"/>
                <a:gd name="connsiteX4" fmla="*/ 268578 w 386564"/>
                <a:gd name="connsiteY4" fmla="*/ 295373 h 391672"/>
                <a:gd name="connsiteX5" fmla="*/ 180493 w 386564"/>
                <a:gd name="connsiteY5" fmla="*/ 320540 h 391672"/>
                <a:gd name="connsiteX6" fmla="*/ 50464 w 386564"/>
                <a:gd name="connsiteY6" fmla="*/ 131788 h 391672"/>
                <a:gd name="connsiteX7" fmla="*/ 92409 w 386564"/>
                <a:gd name="connsiteY7" fmla="*/ 152760 h 391672"/>
                <a:gd name="connsiteX8" fmla="*/ 130 w 386564"/>
                <a:gd name="connsiteY8" fmla="*/ 47898 h 391672"/>
                <a:gd name="connsiteX9" fmla="*/ 71437 w 386564"/>
                <a:gd name="connsiteY9" fmla="*/ 98232 h 391672"/>
                <a:gd name="connsiteX10" fmla="*/ 46270 w 386564"/>
                <a:gd name="connsiteY10" fmla="*/ 1758 h 39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564" h="391672">
                  <a:moveTo>
                    <a:pt x="46270" y="1758"/>
                  </a:moveTo>
                  <a:cubicBezTo>
                    <a:pt x="74233" y="-7330"/>
                    <a:pt x="210554" y="20633"/>
                    <a:pt x="239216" y="43703"/>
                  </a:cubicBezTo>
                  <a:cubicBezTo>
                    <a:pt x="267878" y="66773"/>
                    <a:pt x="193776" y="82852"/>
                    <a:pt x="218244" y="140177"/>
                  </a:cubicBezTo>
                  <a:cubicBezTo>
                    <a:pt x="242712" y="197502"/>
                    <a:pt x="377635" y="361786"/>
                    <a:pt x="386024" y="387652"/>
                  </a:cubicBezTo>
                  <a:cubicBezTo>
                    <a:pt x="394413" y="413518"/>
                    <a:pt x="302833" y="306558"/>
                    <a:pt x="268578" y="295373"/>
                  </a:cubicBezTo>
                  <a:cubicBezTo>
                    <a:pt x="234323" y="284188"/>
                    <a:pt x="216845" y="347804"/>
                    <a:pt x="180493" y="320540"/>
                  </a:cubicBezTo>
                  <a:cubicBezTo>
                    <a:pt x="144141" y="293276"/>
                    <a:pt x="65145" y="159751"/>
                    <a:pt x="50464" y="131788"/>
                  </a:cubicBezTo>
                  <a:cubicBezTo>
                    <a:pt x="35783" y="103825"/>
                    <a:pt x="100798" y="166742"/>
                    <a:pt x="92409" y="152760"/>
                  </a:cubicBezTo>
                  <a:cubicBezTo>
                    <a:pt x="84020" y="138778"/>
                    <a:pt x="3625" y="56986"/>
                    <a:pt x="130" y="47898"/>
                  </a:cubicBezTo>
                  <a:cubicBezTo>
                    <a:pt x="-3365" y="38810"/>
                    <a:pt x="64446" y="105922"/>
                    <a:pt x="71437" y="98232"/>
                  </a:cubicBezTo>
                  <a:cubicBezTo>
                    <a:pt x="78428" y="90542"/>
                    <a:pt x="18307" y="10846"/>
                    <a:pt x="46270" y="1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7839A17C-F158-2358-027C-7EB2B93E3EEF}"/>
                </a:ext>
              </a:extLst>
            </p:cNvPr>
            <p:cNvSpPr/>
            <p:nvPr/>
          </p:nvSpPr>
          <p:spPr>
            <a:xfrm>
              <a:off x="3535968" y="3388012"/>
              <a:ext cx="764411" cy="458824"/>
            </a:xfrm>
            <a:custGeom>
              <a:avLst/>
              <a:gdLst>
                <a:gd name="connsiteX0" fmla="*/ 494942 w 764411"/>
                <a:gd name="connsiteY0" fmla="*/ 1140 h 458824"/>
                <a:gd name="connsiteX1" fmla="*/ 524304 w 764411"/>
                <a:gd name="connsiteY1" fmla="*/ 64058 h 458824"/>
                <a:gd name="connsiteX2" fmla="*/ 738223 w 764411"/>
                <a:gd name="connsiteY2" fmla="*/ 101808 h 458824"/>
                <a:gd name="connsiteX3" fmla="*/ 658527 w 764411"/>
                <a:gd name="connsiteY3" fmla="*/ 160531 h 458824"/>
                <a:gd name="connsiteX4" fmla="*/ 729834 w 764411"/>
                <a:gd name="connsiteY4" fmla="*/ 185698 h 458824"/>
                <a:gd name="connsiteX5" fmla="*/ 8381 w 764411"/>
                <a:gd name="connsiteY5" fmla="*/ 454146 h 458824"/>
                <a:gd name="connsiteX6" fmla="*/ 331357 w 764411"/>
                <a:gd name="connsiteY6" fmla="*/ 353478 h 458824"/>
                <a:gd name="connsiteX7" fmla="*/ 251661 w 764411"/>
                <a:gd name="connsiteY7" fmla="*/ 315727 h 458824"/>
                <a:gd name="connsiteX8" fmla="*/ 440414 w 764411"/>
                <a:gd name="connsiteY8" fmla="*/ 126975 h 458824"/>
                <a:gd name="connsiteX9" fmla="*/ 515915 w 764411"/>
                <a:gd name="connsiteY9" fmla="*/ 122781 h 458824"/>
                <a:gd name="connsiteX10" fmla="*/ 494942 w 764411"/>
                <a:gd name="connsiteY10" fmla="*/ 1140 h 45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411" h="458824">
                  <a:moveTo>
                    <a:pt x="494942" y="1140"/>
                  </a:moveTo>
                  <a:cubicBezTo>
                    <a:pt x="496340" y="-8647"/>
                    <a:pt x="483757" y="47280"/>
                    <a:pt x="524304" y="64058"/>
                  </a:cubicBezTo>
                  <a:cubicBezTo>
                    <a:pt x="564851" y="80836"/>
                    <a:pt x="715853" y="85729"/>
                    <a:pt x="738223" y="101808"/>
                  </a:cubicBezTo>
                  <a:cubicBezTo>
                    <a:pt x="760593" y="117887"/>
                    <a:pt x="659925" y="146549"/>
                    <a:pt x="658527" y="160531"/>
                  </a:cubicBezTo>
                  <a:cubicBezTo>
                    <a:pt x="657129" y="174513"/>
                    <a:pt x="838192" y="136762"/>
                    <a:pt x="729834" y="185698"/>
                  </a:cubicBezTo>
                  <a:cubicBezTo>
                    <a:pt x="621476" y="234634"/>
                    <a:pt x="74794" y="426183"/>
                    <a:pt x="8381" y="454146"/>
                  </a:cubicBezTo>
                  <a:cubicBezTo>
                    <a:pt x="-58032" y="482109"/>
                    <a:pt x="290810" y="376548"/>
                    <a:pt x="331357" y="353478"/>
                  </a:cubicBezTo>
                  <a:cubicBezTo>
                    <a:pt x="371904" y="330408"/>
                    <a:pt x="233485" y="353478"/>
                    <a:pt x="251661" y="315727"/>
                  </a:cubicBezTo>
                  <a:cubicBezTo>
                    <a:pt x="269837" y="277977"/>
                    <a:pt x="396372" y="159133"/>
                    <a:pt x="440414" y="126975"/>
                  </a:cubicBezTo>
                  <a:cubicBezTo>
                    <a:pt x="484456" y="94817"/>
                    <a:pt x="506128" y="141656"/>
                    <a:pt x="515915" y="122781"/>
                  </a:cubicBezTo>
                  <a:cubicBezTo>
                    <a:pt x="525702" y="103906"/>
                    <a:pt x="493544" y="10927"/>
                    <a:pt x="494942" y="1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6C65391B-CECA-1A15-2E6D-39ACD5616878}"/>
                </a:ext>
              </a:extLst>
            </p:cNvPr>
            <p:cNvSpPr/>
            <p:nvPr/>
          </p:nvSpPr>
          <p:spPr>
            <a:xfrm>
              <a:off x="3460245" y="3542330"/>
              <a:ext cx="730718" cy="379650"/>
            </a:xfrm>
            <a:custGeom>
              <a:avLst/>
              <a:gdLst>
                <a:gd name="connsiteX0" fmla="*/ 214 w 730718"/>
                <a:gd name="connsiteY0" fmla="*/ 262077 h 379650"/>
                <a:gd name="connsiteX1" fmla="*/ 310606 w 730718"/>
                <a:gd name="connsiteY1" fmla="*/ 379523 h 379650"/>
                <a:gd name="connsiteX2" fmla="*/ 469997 w 730718"/>
                <a:gd name="connsiteY2" fmla="*/ 241105 h 379650"/>
                <a:gd name="connsiteX3" fmla="*/ 730056 w 730718"/>
                <a:gd name="connsiteY3" fmla="*/ 132048 h 379650"/>
                <a:gd name="connsiteX4" fmla="*/ 545498 w 730718"/>
                <a:gd name="connsiteY4" fmla="*/ 2019 h 379650"/>
                <a:gd name="connsiteX5" fmla="*/ 570665 w 730718"/>
                <a:gd name="connsiteY5" fmla="*/ 56547 h 379650"/>
                <a:gd name="connsiteX6" fmla="*/ 264467 w 730718"/>
                <a:gd name="connsiteY6" fmla="*/ 106881 h 379650"/>
                <a:gd name="connsiteX7" fmla="*/ 360940 w 730718"/>
                <a:gd name="connsiteY7" fmla="*/ 69131 h 379650"/>
                <a:gd name="connsiteX8" fmla="*/ 214 w 730718"/>
                <a:gd name="connsiteY8" fmla="*/ 262077 h 3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18" h="379650">
                  <a:moveTo>
                    <a:pt x="214" y="262077"/>
                  </a:moveTo>
                  <a:cubicBezTo>
                    <a:pt x="-8175" y="313809"/>
                    <a:pt x="232309" y="383018"/>
                    <a:pt x="310606" y="379523"/>
                  </a:cubicBezTo>
                  <a:cubicBezTo>
                    <a:pt x="388903" y="376028"/>
                    <a:pt x="400089" y="282351"/>
                    <a:pt x="469997" y="241105"/>
                  </a:cubicBezTo>
                  <a:cubicBezTo>
                    <a:pt x="539905" y="199859"/>
                    <a:pt x="717473" y="171896"/>
                    <a:pt x="730056" y="132048"/>
                  </a:cubicBezTo>
                  <a:cubicBezTo>
                    <a:pt x="742639" y="92200"/>
                    <a:pt x="572063" y="14603"/>
                    <a:pt x="545498" y="2019"/>
                  </a:cubicBezTo>
                  <a:cubicBezTo>
                    <a:pt x="518933" y="-10565"/>
                    <a:pt x="617503" y="39070"/>
                    <a:pt x="570665" y="56547"/>
                  </a:cubicBezTo>
                  <a:cubicBezTo>
                    <a:pt x="523827" y="74024"/>
                    <a:pt x="299421" y="104784"/>
                    <a:pt x="264467" y="106881"/>
                  </a:cubicBezTo>
                  <a:cubicBezTo>
                    <a:pt x="229513" y="108978"/>
                    <a:pt x="398691" y="43265"/>
                    <a:pt x="360940" y="69131"/>
                  </a:cubicBezTo>
                  <a:cubicBezTo>
                    <a:pt x="323190" y="94997"/>
                    <a:pt x="8603" y="210345"/>
                    <a:pt x="214" y="262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E701909A-BC2C-4B78-0615-1DE26F26BD45}"/>
                </a:ext>
              </a:extLst>
            </p:cNvPr>
            <p:cNvSpPr/>
            <p:nvPr/>
          </p:nvSpPr>
          <p:spPr>
            <a:xfrm>
              <a:off x="3304003" y="3790637"/>
              <a:ext cx="1161373" cy="445889"/>
            </a:xfrm>
            <a:custGeom>
              <a:avLst/>
              <a:gdLst>
                <a:gd name="connsiteX0" fmla="*/ 210984 w 1161373"/>
                <a:gd name="connsiteY0" fmla="*/ 181550 h 445889"/>
                <a:gd name="connsiteX1" fmla="*/ 210984 w 1161373"/>
                <a:gd name="connsiteY1" fmla="*/ 278024 h 445889"/>
                <a:gd name="connsiteX2" fmla="*/ 538155 w 1161373"/>
                <a:gd name="connsiteY2" fmla="*/ 147994 h 445889"/>
                <a:gd name="connsiteX3" fmla="*/ 487821 w 1161373"/>
                <a:gd name="connsiteY3" fmla="*/ 185745 h 445889"/>
                <a:gd name="connsiteX4" fmla="*/ 408125 w 1161373"/>
                <a:gd name="connsiteY4" fmla="*/ 227690 h 445889"/>
                <a:gd name="connsiteX5" fmla="*/ 697546 w 1161373"/>
                <a:gd name="connsiteY5" fmla="*/ 51521 h 445889"/>
                <a:gd name="connsiteX6" fmla="*/ 945021 w 1161373"/>
                <a:gd name="connsiteY6" fmla="*/ 51521 h 445889"/>
                <a:gd name="connsiteX7" fmla="*/ 823380 w 1161373"/>
                <a:gd name="connsiteY7" fmla="*/ 5381 h 445889"/>
                <a:gd name="connsiteX8" fmla="*/ 1146357 w 1161373"/>
                <a:gd name="connsiteY8" fmla="*/ 194134 h 445889"/>
                <a:gd name="connsiteX9" fmla="*/ 1045689 w 1161373"/>
                <a:gd name="connsiteY9" fmla="*/ 160578 h 445889"/>
                <a:gd name="connsiteX10" fmla="*/ 504599 w 1161373"/>
                <a:gd name="connsiteY10" fmla="*/ 382886 h 445889"/>
                <a:gd name="connsiteX11" fmla="*/ 651406 w 1161373"/>
                <a:gd name="connsiteY11" fmla="*/ 332552 h 445889"/>
                <a:gd name="connsiteX12" fmla="*/ 273902 w 1161373"/>
                <a:gd name="connsiteY12" fmla="*/ 445803 h 445889"/>
                <a:gd name="connsiteX13" fmla="*/ 97733 w 1161373"/>
                <a:gd name="connsiteY13" fmla="*/ 349330 h 445889"/>
                <a:gd name="connsiteX14" fmla="*/ 72566 w 1161373"/>
                <a:gd name="connsiteY14" fmla="*/ 244468 h 445889"/>
                <a:gd name="connsiteX15" fmla="*/ 5454 w 1161373"/>
                <a:gd name="connsiteY15" fmla="*/ 366108 h 445889"/>
                <a:gd name="connsiteX16" fmla="*/ 210984 w 1161373"/>
                <a:gd name="connsiteY16" fmla="*/ 181550 h 44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1373" h="445889">
                  <a:moveTo>
                    <a:pt x="210984" y="181550"/>
                  </a:moveTo>
                  <a:cubicBezTo>
                    <a:pt x="245239" y="166869"/>
                    <a:pt x="156455" y="283617"/>
                    <a:pt x="210984" y="278024"/>
                  </a:cubicBezTo>
                  <a:cubicBezTo>
                    <a:pt x="265513" y="272431"/>
                    <a:pt x="492016" y="163374"/>
                    <a:pt x="538155" y="147994"/>
                  </a:cubicBezTo>
                  <a:cubicBezTo>
                    <a:pt x="584294" y="132614"/>
                    <a:pt x="509493" y="172462"/>
                    <a:pt x="487821" y="185745"/>
                  </a:cubicBezTo>
                  <a:cubicBezTo>
                    <a:pt x="466149" y="199028"/>
                    <a:pt x="373171" y="250061"/>
                    <a:pt x="408125" y="227690"/>
                  </a:cubicBezTo>
                  <a:cubicBezTo>
                    <a:pt x="443079" y="205319"/>
                    <a:pt x="608063" y="80882"/>
                    <a:pt x="697546" y="51521"/>
                  </a:cubicBezTo>
                  <a:cubicBezTo>
                    <a:pt x="787029" y="22159"/>
                    <a:pt x="924049" y="59211"/>
                    <a:pt x="945021" y="51521"/>
                  </a:cubicBezTo>
                  <a:cubicBezTo>
                    <a:pt x="965993" y="43831"/>
                    <a:pt x="789824" y="-18388"/>
                    <a:pt x="823380" y="5381"/>
                  </a:cubicBezTo>
                  <a:cubicBezTo>
                    <a:pt x="856936" y="29150"/>
                    <a:pt x="1109306" y="168268"/>
                    <a:pt x="1146357" y="194134"/>
                  </a:cubicBezTo>
                  <a:cubicBezTo>
                    <a:pt x="1183409" y="220000"/>
                    <a:pt x="1152649" y="129119"/>
                    <a:pt x="1045689" y="160578"/>
                  </a:cubicBezTo>
                  <a:cubicBezTo>
                    <a:pt x="938729" y="192037"/>
                    <a:pt x="570313" y="354224"/>
                    <a:pt x="504599" y="382886"/>
                  </a:cubicBezTo>
                  <a:cubicBezTo>
                    <a:pt x="438885" y="411548"/>
                    <a:pt x="689855" y="322066"/>
                    <a:pt x="651406" y="332552"/>
                  </a:cubicBezTo>
                  <a:cubicBezTo>
                    <a:pt x="612957" y="343038"/>
                    <a:pt x="366181" y="443007"/>
                    <a:pt x="273902" y="445803"/>
                  </a:cubicBezTo>
                  <a:cubicBezTo>
                    <a:pt x="181623" y="448599"/>
                    <a:pt x="131289" y="382886"/>
                    <a:pt x="97733" y="349330"/>
                  </a:cubicBezTo>
                  <a:cubicBezTo>
                    <a:pt x="64177" y="315774"/>
                    <a:pt x="87946" y="241672"/>
                    <a:pt x="72566" y="244468"/>
                  </a:cubicBezTo>
                  <a:cubicBezTo>
                    <a:pt x="57186" y="247264"/>
                    <a:pt x="-21111" y="369604"/>
                    <a:pt x="5454" y="366108"/>
                  </a:cubicBezTo>
                  <a:cubicBezTo>
                    <a:pt x="32019" y="362612"/>
                    <a:pt x="176729" y="196231"/>
                    <a:pt x="210984" y="1815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CBE95270-7F4E-F72B-7D38-0A17968551B3}"/>
                </a:ext>
              </a:extLst>
            </p:cNvPr>
            <p:cNvSpPr/>
            <p:nvPr/>
          </p:nvSpPr>
          <p:spPr>
            <a:xfrm>
              <a:off x="3362202" y="3657986"/>
              <a:ext cx="845805" cy="990837"/>
            </a:xfrm>
            <a:custGeom>
              <a:avLst/>
              <a:gdLst>
                <a:gd name="connsiteX0" fmla="*/ 425427 w 845805"/>
                <a:gd name="connsiteY0" fmla="*/ 70920 h 990837"/>
                <a:gd name="connsiteX1" fmla="*/ 471567 w 845805"/>
                <a:gd name="connsiteY1" fmla="*/ 154810 h 990837"/>
                <a:gd name="connsiteX2" fmla="*/ 320565 w 845805"/>
                <a:gd name="connsiteY2" fmla="*/ 301618 h 990837"/>
                <a:gd name="connsiteX3" fmla="*/ 454789 w 845805"/>
                <a:gd name="connsiteY3" fmla="*/ 276451 h 990837"/>
                <a:gd name="connsiteX4" fmla="*/ 198925 w 845805"/>
                <a:gd name="connsiteY4" fmla="*/ 582649 h 990837"/>
                <a:gd name="connsiteX5" fmla="*/ 245064 w 845805"/>
                <a:gd name="connsiteY5" fmla="*/ 561676 h 990837"/>
                <a:gd name="connsiteX6" fmla="*/ 186341 w 845805"/>
                <a:gd name="connsiteY6" fmla="*/ 704289 h 990837"/>
                <a:gd name="connsiteX7" fmla="*/ 18561 w 845805"/>
                <a:gd name="connsiteY7" fmla="*/ 985320 h 990837"/>
                <a:gd name="connsiteX8" fmla="*/ 64701 w 845805"/>
                <a:gd name="connsiteY8" fmla="*/ 872069 h 990837"/>
                <a:gd name="connsiteX9" fmla="*/ 555457 w 845805"/>
                <a:gd name="connsiteY9" fmla="*/ 645566 h 990837"/>
                <a:gd name="connsiteX10" fmla="*/ 467372 w 845805"/>
                <a:gd name="connsiteY10" fmla="*/ 687511 h 990837"/>
                <a:gd name="connsiteX11" fmla="*/ 740015 w 845805"/>
                <a:gd name="connsiteY11" fmla="*/ 372924 h 990837"/>
                <a:gd name="connsiteX12" fmla="*/ 781959 w 845805"/>
                <a:gd name="connsiteY12" fmla="*/ 314201 h 990837"/>
                <a:gd name="connsiteX13" fmla="*/ 840682 w 845805"/>
                <a:gd name="connsiteY13" fmla="*/ 314201 h 990837"/>
                <a:gd name="connsiteX14" fmla="*/ 639347 w 845805"/>
                <a:gd name="connsiteY14" fmla="*/ 3808 h 990837"/>
                <a:gd name="connsiteX15" fmla="*/ 735820 w 845805"/>
                <a:gd name="connsiteY15" fmla="*/ 138032 h 990837"/>
                <a:gd name="connsiteX16" fmla="*/ 425427 w 845805"/>
                <a:gd name="connsiteY16" fmla="*/ 70920 h 99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5805" h="990837">
                  <a:moveTo>
                    <a:pt x="425427" y="70920"/>
                  </a:moveTo>
                  <a:cubicBezTo>
                    <a:pt x="381385" y="73716"/>
                    <a:pt x="489044" y="116360"/>
                    <a:pt x="471567" y="154810"/>
                  </a:cubicBezTo>
                  <a:cubicBezTo>
                    <a:pt x="454090" y="193260"/>
                    <a:pt x="323361" y="281345"/>
                    <a:pt x="320565" y="301618"/>
                  </a:cubicBezTo>
                  <a:cubicBezTo>
                    <a:pt x="317769" y="321891"/>
                    <a:pt x="475062" y="229613"/>
                    <a:pt x="454789" y="276451"/>
                  </a:cubicBezTo>
                  <a:cubicBezTo>
                    <a:pt x="434516" y="323290"/>
                    <a:pt x="233879" y="535112"/>
                    <a:pt x="198925" y="582649"/>
                  </a:cubicBezTo>
                  <a:cubicBezTo>
                    <a:pt x="163971" y="630186"/>
                    <a:pt x="247161" y="541403"/>
                    <a:pt x="245064" y="561676"/>
                  </a:cubicBezTo>
                  <a:cubicBezTo>
                    <a:pt x="242967" y="581949"/>
                    <a:pt x="224092" y="633682"/>
                    <a:pt x="186341" y="704289"/>
                  </a:cubicBezTo>
                  <a:cubicBezTo>
                    <a:pt x="148590" y="774896"/>
                    <a:pt x="38834" y="957357"/>
                    <a:pt x="18561" y="985320"/>
                  </a:cubicBezTo>
                  <a:cubicBezTo>
                    <a:pt x="-1712" y="1013283"/>
                    <a:pt x="-24782" y="928695"/>
                    <a:pt x="64701" y="872069"/>
                  </a:cubicBezTo>
                  <a:cubicBezTo>
                    <a:pt x="154184" y="815443"/>
                    <a:pt x="488345" y="676326"/>
                    <a:pt x="555457" y="645566"/>
                  </a:cubicBezTo>
                  <a:cubicBezTo>
                    <a:pt x="622569" y="614806"/>
                    <a:pt x="436612" y="732951"/>
                    <a:pt x="467372" y="687511"/>
                  </a:cubicBezTo>
                  <a:cubicBezTo>
                    <a:pt x="498132" y="642071"/>
                    <a:pt x="687584" y="435142"/>
                    <a:pt x="740015" y="372924"/>
                  </a:cubicBezTo>
                  <a:cubicBezTo>
                    <a:pt x="792446" y="310706"/>
                    <a:pt x="765181" y="323988"/>
                    <a:pt x="781959" y="314201"/>
                  </a:cubicBezTo>
                  <a:cubicBezTo>
                    <a:pt x="798737" y="304414"/>
                    <a:pt x="864451" y="365933"/>
                    <a:pt x="840682" y="314201"/>
                  </a:cubicBezTo>
                  <a:cubicBezTo>
                    <a:pt x="816913" y="262469"/>
                    <a:pt x="656824" y="33169"/>
                    <a:pt x="639347" y="3808"/>
                  </a:cubicBezTo>
                  <a:cubicBezTo>
                    <a:pt x="621870" y="-25553"/>
                    <a:pt x="771473" y="124050"/>
                    <a:pt x="735820" y="138032"/>
                  </a:cubicBezTo>
                  <a:cubicBezTo>
                    <a:pt x="700167" y="152014"/>
                    <a:pt x="469469" y="68124"/>
                    <a:pt x="425427" y="70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AA60EAEB-2EA1-3680-CCA4-78FD21127402}"/>
                </a:ext>
              </a:extLst>
            </p:cNvPr>
            <p:cNvSpPr/>
            <p:nvPr/>
          </p:nvSpPr>
          <p:spPr>
            <a:xfrm>
              <a:off x="3627665" y="4110587"/>
              <a:ext cx="705421" cy="535922"/>
            </a:xfrm>
            <a:custGeom>
              <a:avLst/>
              <a:gdLst>
                <a:gd name="connsiteX0" fmla="*/ 84463 w 705421"/>
                <a:gd name="connsiteY0" fmla="*/ 19 h 535922"/>
                <a:gd name="connsiteX1" fmla="*/ 407440 w 705421"/>
                <a:gd name="connsiteY1" fmla="*/ 197160 h 535922"/>
                <a:gd name="connsiteX2" fmla="*/ 529080 w 705421"/>
                <a:gd name="connsiteY2" fmla="*/ 369134 h 535922"/>
                <a:gd name="connsiteX3" fmla="*/ 449385 w 705421"/>
                <a:gd name="connsiteY3" fmla="*/ 205549 h 535922"/>
                <a:gd name="connsiteX4" fmla="*/ 696860 w 705421"/>
                <a:gd name="connsiteY4" fmla="*/ 524330 h 535922"/>
                <a:gd name="connsiteX5" fmla="*/ 633942 w 705421"/>
                <a:gd name="connsiteY5" fmla="*/ 461413 h 535922"/>
                <a:gd name="connsiteX6" fmla="*/ 491329 w 705421"/>
                <a:gd name="connsiteY6" fmla="*/ 415274 h 535922"/>
                <a:gd name="connsiteX7" fmla="*/ 574 w 705421"/>
                <a:gd name="connsiteY7" fmla="*/ 524330 h 535922"/>
                <a:gd name="connsiteX8" fmla="*/ 390662 w 705421"/>
                <a:gd name="connsiteY8" fmla="*/ 461413 h 535922"/>
                <a:gd name="connsiteX9" fmla="*/ 306772 w 705421"/>
                <a:gd name="connsiteY9" fmla="*/ 348162 h 535922"/>
                <a:gd name="connsiteX10" fmla="*/ 256438 w 705421"/>
                <a:gd name="connsiteY10" fmla="*/ 230716 h 535922"/>
                <a:gd name="connsiteX11" fmla="*/ 122214 w 705421"/>
                <a:gd name="connsiteY11" fmla="*/ 113270 h 535922"/>
                <a:gd name="connsiteX12" fmla="*/ 214493 w 705421"/>
                <a:gd name="connsiteY12" fmla="*/ 184576 h 535922"/>
                <a:gd name="connsiteX13" fmla="*/ 84463 w 705421"/>
                <a:gd name="connsiteY13" fmla="*/ 19 h 53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5421" h="535922">
                  <a:moveTo>
                    <a:pt x="84463" y="19"/>
                  </a:moveTo>
                  <a:cubicBezTo>
                    <a:pt x="116621" y="2116"/>
                    <a:pt x="333337" y="135641"/>
                    <a:pt x="407440" y="197160"/>
                  </a:cubicBezTo>
                  <a:cubicBezTo>
                    <a:pt x="481543" y="258679"/>
                    <a:pt x="522089" y="367736"/>
                    <a:pt x="529080" y="369134"/>
                  </a:cubicBezTo>
                  <a:cubicBezTo>
                    <a:pt x="536071" y="370532"/>
                    <a:pt x="421422" y="179683"/>
                    <a:pt x="449385" y="205549"/>
                  </a:cubicBezTo>
                  <a:cubicBezTo>
                    <a:pt x="477348" y="231415"/>
                    <a:pt x="666101" y="481686"/>
                    <a:pt x="696860" y="524330"/>
                  </a:cubicBezTo>
                  <a:cubicBezTo>
                    <a:pt x="727619" y="566974"/>
                    <a:pt x="668197" y="479589"/>
                    <a:pt x="633942" y="461413"/>
                  </a:cubicBezTo>
                  <a:cubicBezTo>
                    <a:pt x="599687" y="443237"/>
                    <a:pt x="596890" y="404788"/>
                    <a:pt x="491329" y="415274"/>
                  </a:cubicBezTo>
                  <a:cubicBezTo>
                    <a:pt x="385768" y="425760"/>
                    <a:pt x="17352" y="516640"/>
                    <a:pt x="574" y="524330"/>
                  </a:cubicBezTo>
                  <a:cubicBezTo>
                    <a:pt x="-16204" y="532020"/>
                    <a:pt x="339629" y="490774"/>
                    <a:pt x="390662" y="461413"/>
                  </a:cubicBezTo>
                  <a:cubicBezTo>
                    <a:pt x="441695" y="432052"/>
                    <a:pt x="329143" y="386611"/>
                    <a:pt x="306772" y="348162"/>
                  </a:cubicBezTo>
                  <a:cubicBezTo>
                    <a:pt x="284401" y="309713"/>
                    <a:pt x="287198" y="269865"/>
                    <a:pt x="256438" y="230716"/>
                  </a:cubicBezTo>
                  <a:cubicBezTo>
                    <a:pt x="225678" y="191567"/>
                    <a:pt x="129205" y="120960"/>
                    <a:pt x="122214" y="113270"/>
                  </a:cubicBezTo>
                  <a:cubicBezTo>
                    <a:pt x="115223" y="105580"/>
                    <a:pt x="219387" y="204150"/>
                    <a:pt x="214493" y="184576"/>
                  </a:cubicBezTo>
                  <a:cubicBezTo>
                    <a:pt x="209599" y="165002"/>
                    <a:pt x="52305" y="-2078"/>
                    <a:pt x="84463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98" name="グループ化 1297">
            <a:extLst>
              <a:ext uri="{FF2B5EF4-FFF2-40B4-BE49-F238E27FC236}">
                <a16:creationId xmlns:a16="http://schemas.microsoft.com/office/drawing/2014/main" id="{358DECCA-66E0-A13C-3075-5CB4AE88010B}"/>
              </a:ext>
            </a:extLst>
          </p:cNvPr>
          <p:cNvGrpSpPr/>
          <p:nvPr/>
        </p:nvGrpSpPr>
        <p:grpSpPr>
          <a:xfrm rot="20920966">
            <a:off x="3351204" y="2014059"/>
            <a:ext cx="2506174" cy="2429980"/>
            <a:chOff x="5065292" y="2355640"/>
            <a:chExt cx="2506174" cy="2429980"/>
          </a:xfrm>
        </p:grpSpPr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8A446F65-551A-19AA-D5D4-DC3E0E1E39AA}"/>
                </a:ext>
              </a:extLst>
            </p:cNvPr>
            <p:cNvSpPr/>
            <p:nvPr/>
          </p:nvSpPr>
          <p:spPr>
            <a:xfrm>
              <a:off x="5065292" y="2355640"/>
              <a:ext cx="1387542" cy="1430026"/>
            </a:xfrm>
            <a:custGeom>
              <a:avLst/>
              <a:gdLst>
                <a:gd name="connsiteX0" fmla="*/ 777640 w 1387542"/>
                <a:gd name="connsiteY0" fmla="*/ 1666 h 1430026"/>
                <a:gd name="connsiteX1" fmla="*/ 1381647 w 1387542"/>
                <a:gd name="connsiteY1" fmla="*/ 282698 h 1430026"/>
                <a:gd name="connsiteX2" fmla="*/ 1054477 w 1387542"/>
                <a:gd name="connsiteY2" fmla="*/ 366588 h 1430026"/>
                <a:gd name="connsiteX3" fmla="*/ 555332 w 1387542"/>
                <a:gd name="connsiteY3" fmla="*/ 614063 h 1430026"/>
                <a:gd name="connsiteX4" fmla="*/ 324635 w 1387542"/>
                <a:gd name="connsiteY4" fmla="*/ 790232 h 1430026"/>
                <a:gd name="connsiteX5" fmla="*/ 572110 w 1387542"/>
                <a:gd name="connsiteY5" fmla="*/ 559534 h 1430026"/>
                <a:gd name="connsiteX6" fmla="*/ 286884 w 1387542"/>
                <a:gd name="connsiteY6" fmla="*/ 1029318 h 1430026"/>
                <a:gd name="connsiteX7" fmla="*/ 387552 w 1387542"/>
                <a:gd name="connsiteY7" fmla="*/ 962206 h 1430026"/>
                <a:gd name="connsiteX8" fmla="*/ 798613 w 1387542"/>
                <a:gd name="connsiteY8" fmla="*/ 739898 h 1430026"/>
                <a:gd name="connsiteX9" fmla="*/ 844752 w 1387542"/>
                <a:gd name="connsiteY9" fmla="*/ 647619 h 1430026"/>
                <a:gd name="connsiteX10" fmla="*/ 1129978 w 1387542"/>
                <a:gd name="connsiteY10" fmla="*/ 760870 h 1430026"/>
                <a:gd name="connsiteX11" fmla="*/ 966392 w 1387542"/>
                <a:gd name="connsiteY11" fmla="*/ 681175 h 1430026"/>
                <a:gd name="connsiteX12" fmla="*/ 1117394 w 1387542"/>
                <a:gd name="connsiteY12" fmla="*/ 865732 h 1430026"/>
                <a:gd name="connsiteX13" fmla="*/ 748279 w 1387542"/>
                <a:gd name="connsiteY13" fmla="*/ 1205487 h 1430026"/>
                <a:gd name="connsiteX14" fmla="*/ 270106 w 1387542"/>
                <a:gd name="connsiteY14" fmla="*/ 1427795 h 1430026"/>
                <a:gd name="connsiteX15" fmla="*/ 1658 w 1387542"/>
                <a:gd name="connsiteY15" fmla="*/ 1071263 h 1430026"/>
                <a:gd name="connsiteX16" fmla="*/ 161049 w 1387542"/>
                <a:gd name="connsiteY16" fmla="*/ 1192903 h 1430026"/>
                <a:gd name="connsiteX17" fmla="*/ 249134 w 1387542"/>
                <a:gd name="connsiteY17" fmla="*/ 895094 h 1430026"/>
                <a:gd name="connsiteX18" fmla="*/ 236550 w 1387542"/>
                <a:gd name="connsiteY18" fmla="*/ 945428 h 1430026"/>
                <a:gd name="connsiteX19" fmla="*/ 521776 w 1387542"/>
                <a:gd name="connsiteY19" fmla="*/ 316254 h 1430026"/>
                <a:gd name="connsiteX20" fmla="*/ 433691 w 1387542"/>
                <a:gd name="connsiteY20" fmla="*/ 467255 h 1430026"/>
                <a:gd name="connsiteX21" fmla="*/ 1033504 w 1387542"/>
                <a:gd name="connsiteY21" fmla="*/ 64584 h 1430026"/>
                <a:gd name="connsiteX22" fmla="*/ 815391 w 1387542"/>
                <a:gd name="connsiteY22" fmla="*/ 161057 h 1430026"/>
                <a:gd name="connsiteX23" fmla="*/ 777640 w 1387542"/>
                <a:gd name="connsiteY23" fmla="*/ 1666 h 143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7542" h="1430026">
                  <a:moveTo>
                    <a:pt x="777640" y="1666"/>
                  </a:moveTo>
                  <a:cubicBezTo>
                    <a:pt x="872016" y="21939"/>
                    <a:pt x="1335508" y="221878"/>
                    <a:pt x="1381647" y="282698"/>
                  </a:cubicBezTo>
                  <a:cubicBezTo>
                    <a:pt x="1427786" y="343518"/>
                    <a:pt x="1192196" y="311361"/>
                    <a:pt x="1054477" y="366588"/>
                  </a:cubicBezTo>
                  <a:cubicBezTo>
                    <a:pt x="916758" y="421815"/>
                    <a:pt x="676972" y="543456"/>
                    <a:pt x="555332" y="614063"/>
                  </a:cubicBezTo>
                  <a:cubicBezTo>
                    <a:pt x="433692" y="684670"/>
                    <a:pt x="321839" y="799320"/>
                    <a:pt x="324635" y="790232"/>
                  </a:cubicBezTo>
                  <a:cubicBezTo>
                    <a:pt x="327431" y="781144"/>
                    <a:pt x="578402" y="519686"/>
                    <a:pt x="572110" y="559534"/>
                  </a:cubicBezTo>
                  <a:cubicBezTo>
                    <a:pt x="565818" y="599382"/>
                    <a:pt x="317644" y="962206"/>
                    <a:pt x="286884" y="1029318"/>
                  </a:cubicBezTo>
                  <a:cubicBezTo>
                    <a:pt x="256124" y="1096430"/>
                    <a:pt x="302264" y="1010443"/>
                    <a:pt x="387552" y="962206"/>
                  </a:cubicBezTo>
                  <a:cubicBezTo>
                    <a:pt x="472840" y="913969"/>
                    <a:pt x="722413" y="792329"/>
                    <a:pt x="798613" y="739898"/>
                  </a:cubicBezTo>
                  <a:cubicBezTo>
                    <a:pt x="874813" y="687467"/>
                    <a:pt x="789525" y="644124"/>
                    <a:pt x="844752" y="647619"/>
                  </a:cubicBezTo>
                  <a:cubicBezTo>
                    <a:pt x="899979" y="651114"/>
                    <a:pt x="1109705" y="755277"/>
                    <a:pt x="1129978" y="760870"/>
                  </a:cubicBezTo>
                  <a:cubicBezTo>
                    <a:pt x="1150251" y="766463"/>
                    <a:pt x="968489" y="663698"/>
                    <a:pt x="966392" y="681175"/>
                  </a:cubicBezTo>
                  <a:cubicBezTo>
                    <a:pt x="964295" y="698652"/>
                    <a:pt x="1153746" y="778347"/>
                    <a:pt x="1117394" y="865732"/>
                  </a:cubicBezTo>
                  <a:cubicBezTo>
                    <a:pt x="1081042" y="953117"/>
                    <a:pt x="889494" y="1111810"/>
                    <a:pt x="748279" y="1205487"/>
                  </a:cubicBezTo>
                  <a:cubicBezTo>
                    <a:pt x="607064" y="1299164"/>
                    <a:pt x="394543" y="1450166"/>
                    <a:pt x="270106" y="1427795"/>
                  </a:cubicBezTo>
                  <a:cubicBezTo>
                    <a:pt x="145669" y="1405424"/>
                    <a:pt x="19834" y="1110412"/>
                    <a:pt x="1658" y="1071263"/>
                  </a:cubicBezTo>
                  <a:cubicBezTo>
                    <a:pt x="-16518" y="1032114"/>
                    <a:pt x="119803" y="1222265"/>
                    <a:pt x="161049" y="1192903"/>
                  </a:cubicBezTo>
                  <a:cubicBezTo>
                    <a:pt x="202295" y="1163542"/>
                    <a:pt x="236551" y="936340"/>
                    <a:pt x="249134" y="895094"/>
                  </a:cubicBezTo>
                  <a:cubicBezTo>
                    <a:pt x="261717" y="853848"/>
                    <a:pt x="191110" y="1041901"/>
                    <a:pt x="236550" y="945428"/>
                  </a:cubicBezTo>
                  <a:cubicBezTo>
                    <a:pt x="281990" y="848955"/>
                    <a:pt x="488919" y="395949"/>
                    <a:pt x="521776" y="316254"/>
                  </a:cubicBezTo>
                  <a:cubicBezTo>
                    <a:pt x="554633" y="236559"/>
                    <a:pt x="348403" y="509200"/>
                    <a:pt x="433691" y="467255"/>
                  </a:cubicBezTo>
                  <a:cubicBezTo>
                    <a:pt x="518979" y="425310"/>
                    <a:pt x="969887" y="115617"/>
                    <a:pt x="1033504" y="64584"/>
                  </a:cubicBezTo>
                  <a:cubicBezTo>
                    <a:pt x="1097121" y="13551"/>
                    <a:pt x="851743" y="169446"/>
                    <a:pt x="815391" y="161057"/>
                  </a:cubicBezTo>
                  <a:cubicBezTo>
                    <a:pt x="779039" y="152668"/>
                    <a:pt x="683264" y="-18607"/>
                    <a:pt x="777640" y="1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9920D62A-6AB3-87DE-6416-E6E8F3D88AA0}"/>
                </a:ext>
              </a:extLst>
            </p:cNvPr>
            <p:cNvSpPr/>
            <p:nvPr/>
          </p:nvSpPr>
          <p:spPr>
            <a:xfrm>
              <a:off x="5748186" y="2532623"/>
              <a:ext cx="346756" cy="2227135"/>
            </a:xfrm>
            <a:custGeom>
              <a:avLst/>
              <a:gdLst>
                <a:gd name="connsiteX0" fmla="*/ 90552 w 346756"/>
                <a:gd name="connsiteY0" fmla="*/ 252522 h 2227135"/>
                <a:gd name="connsiteX1" fmla="*/ 65385 w 346756"/>
                <a:gd name="connsiteY1" fmla="*/ 1691234 h 2227135"/>
                <a:gd name="connsiteX2" fmla="*/ 77968 w 346756"/>
                <a:gd name="connsiteY2" fmla="*/ 1464731 h 2227135"/>
                <a:gd name="connsiteX3" fmla="*/ 82163 w 346756"/>
                <a:gd name="connsiteY3" fmla="*/ 2043571 h 2227135"/>
                <a:gd name="connsiteX4" fmla="*/ 73774 w 346756"/>
                <a:gd name="connsiteY4" fmla="*/ 1879986 h 2227135"/>
                <a:gd name="connsiteX5" fmla="*/ 27634 w 346756"/>
                <a:gd name="connsiteY5" fmla="*/ 2102294 h 2227135"/>
                <a:gd name="connsiteX6" fmla="*/ 36023 w 346756"/>
                <a:gd name="connsiteY6" fmla="*/ 2005821 h 2227135"/>
                <a:gd name="connsiteX7" fmla="*/ 98941 w 346756"/>
                <a:gd name="connsiteY7" fmla="*/ 2186184 h 2227135"/>
                <a:gd name="connsiteX8" fmla="*/ 2467 w 346756"/>
                <a:gd name="connsiteY8" fmla="*/ 2081322 h 2227135"/>
                <a:gd name="connsiteX9" fmla="*/ 220581 w 346756"/>
                <a:gd name="connsiteY9" fmla="*/ 2223935 h 2227135"/>
                <a:gd name="connsiteX10" fmla="*/ 237359 w 346756"/>
                <a:gd name="connsiteY10" fmla="*/ 1913542 h 2227135"/>
                <a:gd name="connsiteX11" fmla="*/ 304471 w 346756"/>
                <a:gd name="connsiteY11" fmla="*/ 894280 h 2227135"/>
                <a:gd name="connsiteX12" fmla="*/ 300276 w 346756"/>
                <a:gd name="connsiteY12" fmla="*/ 1045282 h 2227135"/>
                <a:gd name="connsiteX13" fmla="*/ 346416 w 346756"/>
                <a:gd name="connsiteY13" fmla="*/ 42797 h 2227135"/>
                <a:gd name="connsiteX14" fmla="*/ 321249 w 346756"/>
                <a:gd name="connsiteY14" fmla="*/ 177021 h 2227135"/>
                <a:gd name="connsiteX15" fmla="*/ 321249 w 346756"/>
                <a:gd name="connsiteY15" fmla="*/ 109909 h 2227135"/>
                <a:gd name="connsiteX16" fmla="*/ 90552 w 346756"/>
                <a:gd name="connsiteY16" fmla="*/ 252522 h 22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6756" h="2227135">
                  <a:moveTo>
                    <a:pt x="90552" y="252522"/>
                  </a:moveTo>
                  <a:cubicBezTo>
                    <a:pt x="47908" y="516076"/>
                    <a:pt x="67482" y="1489199"/>
                    <a:pt x="65385" y="1691234"/>
                  </a:cubicBezTo>
                  <a:cubicBezTo>
                    <a:pt x="63288" y="1893269"/>
                    <a:pt x="75172" y="1406008"/>
                    <a:pt x="77968" y="1464731"/>
                  </a:cubicBezTo>
                  <a:cubicBezTo>
                    <a:pt x="80764" y="1523454"/>
                    <a:pt x="82862" y="1974362"/>
                    <a:pt x="82163" y="2043571"/>
                  </a:cubicBezTo>
                  <a:cubicBezTo>
                    <a:pt x="81464" y="2112780"/>
                    <a:pt x="82862" y="1870199"/>
                    <a:pt x="73774" y="1879986"/>
                  </a:cubicBezTo>
                  <a:cubicBezTo>
                    <a:pt x="64686" y="1889773"/>
                    <a:pt x="33926" y="2081321"/>
                    <a:pt x="27634" y="2102294"/>
                  </a:cubicBezTo>
                  <a:cubicBezTo>
                    <a:pt x="21342" y="2123267"/>
                    <a:pt x="24139" y="1991839"/>
                    <a:pt x="36023" y="2005821"/>
                  </a:cubicBezTo>
                  <a:cubicBezTo>
                    <a:pt x="47907" y="2019803"/>
                    <a:pt x="104534" y="2173601"/>
                    <a:pt x="98941" y="2186184"/>
                  </a:cubicBezTo>
                  <a:cubicBezTo>
                    <a:pt x="93348" y="2198767"/>
                    <a:pt x="-17806" y="2075030"/>
                    <a:pt x="2467" y="2081322"/>
                  </a:cubicBezTo>
                  <a:cubicBezTo>
                    <a:pt x="22740" y="2087614"/>
                    <a:pt x="181432" y="2251898"/>
                    <a:pt x="220581" y="2223935"/>
                  </a:cubicBezTo>
                  <a:cubicBezTo>
                    <a:pt x="259730" y="2195972"/>
                    <a:pt x="223377" y="2135151"/>
                    <a:pt x="237359" y="1913542"/>
                  </a:cubicBezTo>
                  <a:cubicBezTo>
                    <a:pt x="251341" y="1691933"/>
                    <a:pt x="293985" y="1038990"/>
                    <a:pt x="304471" y="894280"/>
                  </a:cubicBezTo>
                  <a:cubicBezTo>
                    <a:pt x="314957" y="749570"/>
                    <a:pt x="293285" y="1187196"/>
                    <a:pt x="300276" y="1045282"/>
                  </a:cubicBezTo>
                  <a:cubicBezTo>
                    <a:pt x="307267" y="903368"/>
                    <a:pt x="342921" y="187507"/>
                    <a:pt x="346416" y="42797"/>
                  </a:cubicBezTo>
                  <a:cubicBezTo>
                    <a:pt x="349911" y="-101913"/>
                    <a:pt x="325444" y="165836"/>
                    <a:pt x="321249" y="177021"/>
                  </a:cubicBezTo>
                  <a:cubicBezTo>
                    <a:pt x="317055" y="188206"/>
                    <a:pt x="354106" y="96626"/>
                    <a:pt x="321249" y="109909"/>
                  </a:cubicBezTo>
                  <a:cubicBezTo>
                    <a:pt x="288392" y="123192"/>
                    <a:pt x="133196" y="-11032"/>
                    <a:pt x="90552" y="252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46EAB8AA-FD2D-793A-2B93-C470B8079B38}"/>
                </a:ext>
              </a:extLst>
            </p:cNvPr>
            <p:cNvSpPr/>
            <p:nvPr/>
          </p:nvSpPr>
          <p:spPr>
            <a:xfrm>
              <a:off x="5246048" y="3328575"/>
              <a:ext cx="1026007" cy="1100578"/>
            </a:xfrm>
            <a:custGeom>
              <a:avLst/>
              <a:gdLst>
                <a:gd name="connsiteX0" fmla="*/ 550745 w 1026007"/>
                <a:gd name="connsiteY0" fmla="*/ 10243 h 1100578"/>
                <a:gd name="connsiteX1" fmla="*/ 26433 w 1026007"/>
                <a:gd name="connsiteY1" fmla="*/ 836559 h 1100578"/>
                <a:gd name="connsiteX2" fmla="*/ 152268 w 1026007"/>
                <a:gd name="connsiteY2" fmla="*/ 735891 h 1100578"/>
                <a:gd name="connsiteX3" fmla="*/ 5460 w 1026007"/>
                <a:gd name="connsiteY3" fmla="*/ 891087 h 1100578"/>
                <a:gd name="connsiteX4" fmla="*/ 59989 w 1026007"/>
                <a:gd name="connsiteY4" fmla="*/ 1092423 h 1100578"/>
                <a:gd name="connsiteX5" fmla="*/ 324242 w 1026007"/>
                <a:gd name="connsiteY5" fmla="*/ 1063062 h 1100578"/>
                <a:gd name="connsiteX6" fmla="*/ 341020 w 1026007"/>
                <a:gd name="connsiteY6" fmla="*/ 1079840 h 1100578"/>
                <a:gd name="connsiteX7" fmla="*/ 710135 w 1026007"/>
                <a:gd name="connsiteY7" fmla="*/ 832364 h 1100578"/>
                <a:gd name="connsiteX8" fmla="*/ 1024723 w 1026007"/>
                <a:gd name="connsiteY8" fmla="*/ 270302 h 1100578"/>
                <a:gd name="connsiteX9" fmla="*/ 806609 w 1026007"/>
                <a:gd name="connsiteY9" fmla="*/ 387748 h 1100578"/>
                <a:gd name="connsiteX10" fmla="*/ 450077 w 1026007"/>
                <a:gd name="connsiteY10" fmla="*/ 706530 h 1100578"/>
                <a:gd name="connsiteX11" fmla="*/ 382965 w 1026007"/>
                <a:gd name="connsiteY11" fmla="*/ 668779 h 1100578"/>
                <a:gd name="connsiteX12" fmla="*/ 512994 w 1026007"/>
                <a:gd name="connsiteY12" fmla="*/ 417109 h 1100578"/>
                <a:gd name="connsiteX13" fmla="*/ 479438 w 1026007"/>
                <a:gd name="connsiteY13" fmla="*/ 475832 h 1100578"/>
                <a:gd name="connsiteX14" fmla="*/ 726913 w 1026007"/>
                <a:gd name="connsiteY14" fmla="*/ 261913 h 1100578"/>
                <a:gd name="connsiteX15" fmla="*/ 613662 w 1026007"/>
                <a:gd name="connsiteY15" fmla="*/ 366775 h 1100578"/>
                <a:gd name="connsiteX16" fmla="*/ 550745 w 1026007"/>
                <a:gd name="connsiteY16" fmla="*/ 10243 h 110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26007" h="1100578">
                  <a:moveTo>
                    <a:pt x="550745" y="10243"/>
                  </a:moveTo>
                  <a:cubicBezTo>
                    <a:pt x="452874" y="88540"/>
                    <a:pt x="92846" y="715618"/>
                    <a:pt x="26433" y="836559"/>
                  </a:cubicBezTo>
                  <a:cubicBezTo>
                    <a:pt x="-39980" y="957500"/>
                    <a:pt x="155763" y="726803"/>
                    <a:pt x="152268" y="735891"/>
                  </a:cubicBezTo>
                  <a:cubicBezTo>
                    <a:pt x="148773" y="744979"/>
                    <a:pt x="20840" y="831665"/>
                    <a:pt x="5460" y="891087"/>
                  </a:cubicBezTo>
                  <a:cubicBezTo>
                    <a:pt x="-9920" y="950509"/>
                    <a:pt x="6859" y="1063761"/>
                    <a:pt x="59989" y="1092423"/>
                  </a:cubicBezTo>
                  <a:cubicBezTo>
                    <a:pt x="113119" y="1121085"/>
                    <a:pt x="277404" y="1065159"/>
                    <a:pt x="324242" y="1063062"/>
                  </a:cubicBezTo>
                  <a:cubicBezTo>
                    <a:pt x="371080" y="1060965"/>
                    <a:pt x="276705" y="1118290"/>
                    <a:pt x="341020" y="1079840"/>
                  </a:cubicBezTo>
                  <a:cubicBezTo>
                    <a:pt x="405335" y="1041390"/>
                    <a:pt x="596185" y="967287"/>
                    <a:pt x="710135" y="832364"/>
                  </a:cubicBezTo>
                  <a:cubicBezTo>
                    <a:pt x="824086" y="697441"/>
                    <a:pt x="1008644" y="344405"/>
                    <a:pt x="1024723" y="270302"/>
                  </a:cubicBezTo>
                  <a:cubicBezTo>
                    <a:pt x="1040802" y="196199"/>
                    <a:pt x="902383" y="315043"/>
                    <a:pt x="806609" y="387748"/>
                  </a:cubicBezTo>
                  <a:cubicBezTo>
                    <a:pt x="710835" y="460453"/>
                    <a:pt x="520684" y="659692"/>
                    <a:pt x="450077" y="706530"/>
                  </a:cubicBezTo>
                  <a:cubicBezTo>
                    <a:pt x="379470" y="753368"/>
                    <a:pt x="372479" y="717016"/>
                    <a:pt x="382965" y="668779"/>
                  </a:cubicBezTo>
                  <a:cubicBezTo>
                    <a:pt x="393451" y="620542"/>
                    <a:pt x="496915" y="449267"/>
                    <a:pt x="512994" y="417109"/>
                  </a:cubicBezTo>
                  <a:cubicBezTo>
                    <a:pt x="529073" y="384951"/>
                    <a:pt x="443785" y="501698"/>
                    <a:pt x="479438" y="475832"/>
                  </a:cubicBezTo>
                  <a:cubicBezTo>
                    <a:pt x="515091" y="449966"/>
                    <a:pt x="704542" y="280089"/>
                    <a:pt x="726913" y="261913"/>
                  </a:cubicBezTo>
                  <a:cubicBezTo>
                    <a:pt x="749284" y="243737"/>
                    <a:pt x="640926" y="406623"/>
                    <a:pt x="613662" y="366775"/>
                  </a:cubicBezTo>
                  <a:cubicBezTo>
                    <a:pt x="586398" y="326927"/>
                    <a:pt x="648616" y="-68054"/>
                    <a:pt x="550745" y="10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7D8CEADE-E2D0-756A-52B4-E0943E56727B}"/>
                </a:ext>
              </a:extLst>
            </p:cNvPr>
            <p:cNvSpPr/>
            <p:nvPr/>
          </p:nvSpPr>
          <p:spPr>
            <a:xfrm>
              <a:off x="6330708" y="2562711"/>
              <a:ext cx="320642" cy="694265"/>
            </a:xfrm>
            <a:custGeom>
              <a:avLst/>
              <a:gdLst>
                <a:gd name="connsiteX0" fmla="*/ 2980 w 320642"/>
                <a:gd name="connsiteY0" fmla="*/ 352463 h 694265"/>
                <a:gd name="connsiteX1" fmla="*/ 267233 w 320642"/>
                <a:gd name="connsiteY1" fmla="*/ 683828 h 694265"/>
                <a:gd name="connsiteX2" fmla="*/ 317567 w 320642"/>
                <a:gd name="connsiteY2" fmla="*/ 562188 h 694265"/>
                <a:gd name="connsiteX3" fmla="*/ 216899 w 320642"/>
                <a:gd name="connsiteY3" fmla="*/ 79821 h 694265"/>
                <a:gd name="connsiteX4" fmla="*/ 153982 w 320642"/>
                <a:gd name="connsiteY4" fmla="*/ 222434 h 694265"/>
                <a:gd name="connsiteX5" fmla="*/ 221094 w 320642"/>
                <a:gd name="connsiteY5" fmla="*/ 126 h 694265"/>
                <a:gd name="connsiteX6" fmla="*/ 128815 w 320642"/>
                <a:gd name="connsiteY6" fmla="*/ 193072 h 694265"/>
                <a:gd name="connsiteX7" fmla="*/ 2980 w 320642"/>
                <a:gd name="connsiteY7" fmla="*/ 352463 h 69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42" h="694265">
                  <a:moveTo>
                    <a:pt x="2980" y="352463"/>
                  </a:moveTo>
                  <a:cubicBezTo>
                    <a:pt x="26050" y="434256"/>
                    <a:pt x="214802" y="648874"/>
                    <a:pt x="267233" y="683828"/>
                  </a:cubicBezTo>
                  <a:cubicBezTo>
                    <a:pt x="319664" y="718782"/>
                    <a:pt x="325956" y="662856"/>
                    <a:pt x="317567" y="562188"/>
                  </a:cubicBezTo>
                  <a:cubicBezTo>
                    <a:pt x="309178" y="461520"/>
                    <a:pt x="244163" y="136447"/>
                    <a:pt x="216899" y="79821"/>
                  </a:cubicBezTo>
                  <a:cubicBezTo>
                    <a:pt x="189635" y="23195"/>
                    <a:pt x="153283" y="235716"/>
                    <a:pt x="153982" y="222434"/>
                  </a:cubicBezTo>
                  <a:cubicBezTo>
                    <a:pt x="154681" y="209152"/>
                    <a:pt x="225288" y="5020"/>
                    <a:pt x="221094" y="126"/>
                  </a:cubicBezTo>
                  <a:cubicBezTo>
                    <a:pt x="216900" y="-4768"/>
                    <a:pt x="160274" y="133650"/>
                    <a:pt x="128815" y="193072"/>
                  </a:cubicBezTo>
                  <a:cubicBezTo>
                    <a:pt x="97356" y="252494"/>
                    <a:pt x="-20090" y="270670"/>
                    <a:pt x="2980" y="352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6DC7F69F-FAD7-C323-670D-79709E172B5F}"/>
                </a:ext>
              </a:extLst>
            </p:cNvPr>
            <p:cNvSpPr/>
            <p:nvPr/>
          </p:nvSpPr>
          <p:spPr>
            <a:xfrm>
              <a:off x="6190469" y="2377220"/>
              <a:ext cx="1380997" cy="1576363"/>
            </a:xfrm>
            <a:custGeom>
              <a:avLst/>
              <a:gdLst>
                <a:gd name="connsiteX0" fmla="*/ 608808 w 1380997"/>
                <a:gd name="connsiteY0" fmla="*/ 227562 h 1576363"/>
                <a:gd name="connsiteX1" fmla="*/ 826922 w 1380997"/>
                <a:gd name="connsiteY1" fmla="*/ 227562 h 1576363"/>
                <a:gd name="connsiteX2" fmla="*/ 659142 w 1380997"/>
                <a:gd name="connsiteY2" fmla="*/ 365980 h 1576363"/>
                <a:gd name="connsiteX3" fmla="*/ 772393 w 1380997"/>
                <a:gd name="connsiteY3" fmla="*/ 361786 h 1576363"/>
                <a:gd name="connsiteX4" fmla="*/ 378111 w 1380997"/>
                <a:gd name="connsiteY4" fmla="*/ 860930 h 1576363"/>
                <a:gd name="connsiteX5" fmla="*/ 88691 w 1380997"/>
                <a:gd name="connsiteY5" fmla="*/ 1083239 h 1576363"/>
                <a:gd name="connsiteX6" fmla="*/ 306804 w 1380997"/>
                <a:gd name="connsiteY6" fmla="*/ 902875 h 1576363"/>
                <a:gd name="connsiteX7" fmla="*/ 4801 w 1380997"/>
                <a:gd name="connsiteY7" fmla="*/ 1100017 h 1576363"/>
                <a:gd name="connsiteX8" fmla="*/ 139025 w 1380997"/>
                <a:gd name="connsiteY8" fmla="*/ 1322325 h 1576363"/>
                <a:gd name="connsiteX9" fmla="*/ 373916 w 1380997"/>
                <a:gd name="connsiteY9" fmla="*/ 1573995 h 1576363"/>
                <a:gd name="connsiteX10" fmla="*/ 348749 w 1380997"/>
                <a:gd name="connsiteY10" fmla="*/ 1431382 h 1576363"/>
                <a:gd name="connsiteX11" fmla="*/ 269054 w 1380997"/>
                <a:gd name="connsiteY11" fmla="*/ 1150351 h 1576363"/>
                <a:gd name="connsiteX12" fmla="*/ 227109 w 1380997"/>
                <a:gd name="connsiteY12" fmla="*/ 1179712 h 1576363"/>
                <a:gd name="connsiteX13" fmla="*/ 340360 w 1380997"/>
                <a:gd name="connsiteY13" fmla="*/ 957404 h 1576363"/>
                <a:gd name="connsiteX14" fmla="*/ 403278 w 1380997"/>
                <a:gd name="connsiteY14" fmla="*/ 974182 h 1576363"/>
                <a:gd name="connsiteX15" fmla="*/ 1347039 w 1380997"/>
                <a:gd name="connsiteY15" fmla="*/ 235951 h 1576363"/>
                <a:gd name="connsiteX16" fmla="*/ 1166676 w 1380997"/>
                <a:gd name="connsiteY16" fmla="*/ 273701 h 1576363"/>
                <a:gd name="connsiteX17" fmla="*/ 1112148 w 1380997"/>
                <a:gd name="connsiteY17" fmla="*/ 63976 h 1576363"/>
                <a:gd name="connsiteX18" fmla="*/ 961146 w 1380997"/>
                <a:gd name="connsiteY18" fmla="*/ 139477 h 1576363"/>
                <a:gd name="connsiteX19" fmla="*/ 1019869 w 1380997"/>
                <a:gd name="connsiteY19" fmla="*/ 1059 h 1576363"/>
                <a:gd name="connsiteX20" fmla="*/ 608808 w 1380997"/>
                <a:gd name="connsiteY20" fmla="*/ 227562 h 15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80997" h="1576363">
                  <a:moveTo>
                    <a:pt x="608808" y="227562"/>
                  </a:moveTo>
                  <a:cubicBezTo>
                    <a:pt x="576650" y="265312"/>
                    <a:pt x="818533" y="204492"/>
                    <a:pt x="826922" y="227562"/>
                  </a:cubicBezTo>
                  <a:cubicBezTo>
                    <a:pt x="835311" y="250632"/>
                    <a:pt x="668230" y="343609"/>
                    <a:pt x="659142" y="365980"/>
                  </a:cubicBezTo>
                  <a:cubicBezTo>
                    <a:pt x="650054" y="388351"/>
                    <a:pt x="819232" y="279294"/>
                    <a:pt x="772393" y="361786"/>
                  </a:cubicBezTo>
                  <a:cubicBezTo>
                    <a:pt x="725555" y="444278"/>
                    <a:pt x="492061" y="740688"/>
                    <a:pt x="378111" y="860930"/>
                  </a:cubicBezTo>
                  <a:cubicBezTo>
                    <a:pt x="264161" y="981172"/>
                    <a:pt x="100575" y="1076248"/>
                    <a:pt x="88691" y="1083239"/>
                  </a:cubicBezTo>
                  <a:cubicBezTo>
                    <a:pt x="76807" y="1090230"/>
                    <a:pt x="320786" y="900079"/>
                    <a:pt x="306804" y="902875"/>
                  </a:cubicBezTo>
                  <a:cubicBezTo>
                    <a:pt x="292822" y="905671"/>
                    <a:pt x="32764" y="1030109"/>
                    <a:pt x="4801" y="1100017"/>
                  </a:cubicBezTo>
                  <a:cubicBezTo>
                    <a:pt x="-23162" y="1169925"/>
                    <a:pt x="77506" y="1243329"/>
                    <a:pt x="139025" y="1322325"/>
                  </a:cubicBezTo>
                  <a:cubicBezTo>
                    <a:pt x="200544" y="1401321"/>
                    <a:pt x="338962" y="1555819"/>
                    <a:pt x="373916" y="1573995"/>
                  </a:cubicBezTo>
                  <a:cubicBezTo>
                    <a:pt x="408870" y="1592171"/>
                    <a:pt x="366226" y="1501989"/>
                    <a:pt x="348749" y="1431382"/>
                  </a:cubicBezTo>
                  <a:cubicBezTo>
                    <a:pt x="331272" y="1360775"/>
                    <a:pt x="289327" y="1192296"/>
                    <a:pt x="269054" y="1150351"/>
                  </a:cubicBezTo>
                  <a:cubicBezTo>
                    <a:pt x="248781" y="1108406"/>
                    <a:pt x="215225" y="1211870"/>
                    <a:pt x="227109" y="1179712"/>
                  </a:cubicBezTo>
                  <a:cubicBezTo>
                    <a:pt x="238993" y="1147554"/>
                    <a:pt x="310999" y="991659"/>
                    <a:pt x="340360" y="957404"/>
                  </a:cubicBezTo>
                  <a:cubicBezTo>
                    <a:pt x="369721" y="923149"/>
                    <a:pt x="235498" y="1094424"/>
                    <a:pt x="403278" y="974182"/>
                  </a:cubicBezTo>
                  <a:cubicBezTo>
                    <a:pt x="571058" y="853940"/>
                    <a:pt x="1219806" y="352698"/>
                    <a:pt x="1347039" y="235951"/>
                  </a:cubicBezTo>
                  <a:cubicBezTo>
                    <a:pt x="1474272" y="119204"/>
                    <a:pt x="1205824" y="302363"/>
                    <a:pt x="1166676" y="273701"/>
                  </a:cubicBezTo>
                  <a:cubicBezTo>
                    <a:pt x="1127528" y="245039"/>
                    <a:pt x="1146403" y="86347"/>
                    <a:pt x="1112148" y="63976"/>
                  </a:cubicBezTo>
                  <a:cubicBezTo>
                    <a:pt x="1077893" y="41605"/>
                    <a:pt x="976526" y="149963"/>
                    <a:pt x="961146" y="139477"/>
                  </a:cubicBezTo>
                  <a:cubicBezTo>
                    <a:pt x="945766" y="128991"/>
                    <a:pt x="1072300" y="-13622"/>
                    <a:pt x="1019869" y="1059"/>
                  </a:cubicBezTo>
                  <a:cubicBezTo>
                    <a:pt x="967438" y="15740"/>
                    <a:pt x="640966" y="189812"/>
                    <a:pt x="608808" y="227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D5467382-25F3-935F-27CF-7F52D2F84465}"/>
                </a:ext>
              </a:extLst>
            </p:cNvPr>
            <p:cNvSpPr/>
            <p:nvPr/>
          </p:nvSpPr>
          <p:spPr>
            <a:xfrm>
              <a:off x="6074901" y="3034292"/>
              <a:ext cx="1276157" cy="1143910"/>
            </a:xfrm>
            <a:custGeom>
              <a:avLst/>
              <a:gdLst>
                <a:gd name="connsiteX0" fmla="*/ 619514 w 1276157"/>
                <a:gd name="connsiteY0" fmla="*/ 241609 h 1143910"/>
                <a:gd name="connsiteX1" fmla="*/ 1017991 w 1276157"/>
                <a:gd name="connsiteY1" fmla="*/ 23495 h 1143910"/>
                <a:gd name="connsiteX2" fmla="*/ 804071 w 1276157"/>
                <a:gd name="connsiteY2" fmla="*/ 23495 h 1143910"/>
                <a:gd name="connsiteX3" fmla="*/ 1265466 w 1276157"/>
                <a:gd name="connsiteY3" fmla="*/ 178691 h 1143910"/>
                <a:gd name="connsiteX4" fmla="*/ 1097686 w 1276157"/>
                <a:gd name="connsiteY4" fmla="*/ 392611 h 1143910"/>
                <a:gd name="connsiteX5" fmla="*/ 745349 w 1276157"/>
                <a:gd name="connsiteY5" fmla="*/ 673642 h 1143910"/>
                <a:gd name="connsiteX6" fmla="*/ 1009602 w 1276157"/>
                <a:gd name="connsiteY6" fmla="*/ 610725 h 1143910"/>
                <a:gd name="connsiteX7" fmla="*/ 623708 w 1276157"/>
                <a:gd name="connsiteY7" fmla="*/ 849811 h 1143910"/>
                <a:gd name="connsiteX8" fmla="*/ 32284 w 1276157"/>
                <a:gd name="connsiteY8" fmla="*/ 1118258 h 1143910"/>
                <a:gd name="connsiteX9" fmla="*/ 82618 w 1276157"/>
                <a:gd name="connsiteY9" fmla="*/ 1114064 h 1143910"/>
                <a:gd name="connsiteX10" fmla="*/ 120369 w 1276157"/>
                <a:gd name="connsiteY10" fmla="*/ 950479 h 1143910"/>
                <a:gd name="connsiteX11" fmla="*/ 111980 w 1276157"/>
                <a:gd name="connsiteY11" fmla="*/ 979840 h 1143910"/>
                <a:gd name="connsiteX12" fmla="*/ 825044 w 1276157"/>
                <a:gd name="connsiteY12" fmla="*/ 430361 h 1143910"/>
                <a:gd name="connsiteX13" fmla="*/ 674042 w 1276157"/>
                <a:gd name="connsiteY13" fmla="*/ 434556 h 1143910"/>
                <a:gd name="connsiteX14" fmla="*/ 770516 w 1276157"/>
                <a:gd name="connsiteY14" fmla="*/ 346471 h 1143910"/>
                <a:gd name="connsiteX15" fmla="*/ 753738 w 1276157"/>
                <a:gd name="connsiteY15" fmla="*/ 287748 h 1143910"/>
                <a:gd name="connsiteX16" fmla="*/ 619514 w 1276157"/>
                <a:gd name="connsiteY16" fmla="*/ 241609 h 11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157" h="1143910">
                  <a:moveTo>
                    <a:pt x="619514" y="241609"/>
                  </a:moveTo>
                  <a:cubicBezTo>
                    <a:pt x="663556" y="197567"/>
                    <a:pt x="987232" y="59847"/>
                    <a:pt x="1017991" y="23495"/>
                  </a:cubicBezTo>
                  <a:cubicBezTo>
                    <a:pt x="1048750" y="-12857"/>
                    <a:pt x="762825" y="-2371"/>
                    <a:pt x="804071" y="23495"/>
                  </a:cubicBezTo>
                  <a:cubicBezTo>
                    <a:pt x="845317" y="49361"/>
                    <a:pt x="1216530" y="117172"/>
                    <a:pt x="1265466" y="178691"/>
                  </a:cubicBezTo>
                  <a:cubicBezTo>
                    <a:pt x="1314402" y="240210"/>
                    <a:pt x="1184372" y="310119"/>
                    <a:pt x="1097686" y="392611"/>
                  </a:cubicBezTo>
                  <a:cubicBezTo>
                    <a:pt x="1011000" y="475103"/>
                    <a:pt x="760030" y="637290"/>
                    <a:pt x="745349" y="673642"/>
                  </a:cubicBezTo>
                  <a:cubicBezTo>
                    <a:pt x="730668" y="709994"/>
                    <a:pt x="1029875" y="581364"/>
                    <a:pt x="1009602" y="610725"/>
                  </a:cubicBezTo>
                  <a:cubicBezTo>
                    <a:pt x="989329" y="640086"/>
                    <a:pt x="786594" y="765222"/>
                    <a:pt x="623708" y="849811"/>
                  </a:cubicBezTo>
                  <a:cubicBezTo>
                    <a:pt x="460822" y="934400"/>
                    <a:pt x="122466" y="1074216"/>
                    <a:pt x="32284" y="1118258"/>
                  </a:cubicBezTo>
                  <a:cubicBezTo>
                    <a:pt x="-57898" y="1162300"/>
                    <a:pt x="67937" y="1142027"/>
                    <a:pt x="82618" y="1114064"/>
                  </a:cubicBezTo>
                  <a:cubicBezTo>
                    <a:pt x="97299" y="1086101"/>
                    <a:pt x="115475" y="972850"/>
                    <a:pt x="120369" y="950479"/>
                  </a:cubicBezTo>
                  <a:cubicBezTo>
                    <a:pt x="125263" y="928108"/>
                    <a:pt x="-5466" y="1066526"/>
                    <a:pt x="111980" y="979840"/>
                  </a:cubicBezTo>
                  <a:cubicBezTo>
                    <a:pt x="229426" y="893154"/>
                    <a:pt x="731367" y="521242"/>
                    <a:pt x="825044" y="430361"/>
                  </a:cubicBezTo>
                  <a:cubicBezTo>
                    <a:pt x="918721" y="339480"/>
                    <a:pt x="683130" y="448538"/>
                    <a:pt x="674042" y="434556"/>
                  </a:cubicBezTo>
                  <a:cubicBezTo>
                    <a:pt x="664954" y="420574"/>
                    <a:pt x="757233" y="370939"/>
                    <a:pt x="770516" y="346471"/>
                  </a:cubicBezTo>
                  <a:cubicBezTo>
                    <a:pt x="783799" y="322003"/>
                    <a:pt x="773312" y="305924"/>
                    <a:pt x="753738" y="287748"/>
                  </a:cubicBezTo>
                  <a:cubicBezTo>
                    <a:pt x="734164" y="269572"/>
                    <a:pt x="575472" y="285651"/>
                    <a:pt x="619514" y="241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022A2FCA-7AA4-5C31-AD70-B409A4DDB1A5}"/>
                </a:ext>
              </a:extLst>
            </p:cNvPr>
            <p:cNvSpPr/>
            <p:nvPr/>
          </p:nvSpPr>
          <p:spPr>
            <a:xfrm>
              <a:off x="6014721" y="3472887"/>
              <a:ext cx="1103338" cy="1233447"/>
            </a:xfrm>
            <a:custGeom>
              <a:avLst/>
              <a:gdLst>
                <a:gd name="connsiteX0" fmla="*/ 440607 w 1103338"/>
                <a:gd name="connsiteY0" fmla="*/ 474133 h 1233447"/>
                <a:gd name="connsiteX1" fmla="*/ 528692 w 1103338"/>
                <a:gd name="connsiteY1" fmla="*/ 553829 h 1233447"/>
                <a:gd name="connsiteX2" fmla="*/ 247661 w 1103338"/>
                <a:gd name="connsiteY2" fmla="*/ 809693 h 1233447"/>
                <a:gd name="connsiteX3" fmla="*/ 356718 w 1103338"/>
                <a:gd name="connsiteY3" fmla="*/ 771942 h 1233447"/>
                <a:gd name="connsiteX4" fmla="*/ 142798 w 1103338"/>
                <a:gd name="connsiteY4" fmla="*/ 1090724 h 1233447"/>
                <a:gd name="connsiteX5" fmla="*/ 205716 w 1103338"/>
                <a:gd name="connsiteY5" fmla="*/ 939722 h 1233447"/>
                <a:gd name="connsiteX6" fmla="*/ 185 w 1103338"/>
                <a:gd name="connsiteY6" fmla="*/ 1107502 h 1233447"/>
                <a:gd name="connsiteX7" fmla="*/ 172160 w 1103338"/>
                <a:gd name="connsiteY7" fmla="*/ 1233337 h 1233447"/>
                <a:gd name="connsiteX8" fmla="*/ 331551 w 1103338"/>
                <a:gd name="connsiteY8" fmla="*/ 1086530 h 1233447"/>
                <a:gd name="connsiteX9" fmla="*/ 230883 w 1103338"/>
                <a:gd name="connsiteY9" fmla="*/ 1174614 h 1233447"/>
                <a:gd name="connsiteX10" fmla="*/ 851668 w 1103338"/>
                <a:gd name="connsiteY10" fmla="*/ 386049 h 1233447"/>
                <a:gd name="connsiteX11" fmla="*/ 780362 w 1103338"/>
                <a:gd name="connsiteY11" fmla="*/ 453161 h 1233447"/>
                <a:gd name="connsiteX12" fmla="*/ 1103338 w 1103338"/>
                <a:gd name="connsiteY12" fmla="*/ 155 h 1233447"/>
                <a:gd name="connsiteX13" fmla="*/ 780362 w 1103338"/>
                <a:gd name="connsiteY13" fmla="*/ 402827 h 1233447"/>
                <a:gd name="connsiteX14" fmla="*/ 440607 w 1103338"/>
                <a:gd name="connsiteY14" fmla="*/ 474133 h 1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3338" h="1233447">
                  <a:moveTo>
                    <a:pt x="440607" y="474133"/>
                  </a:moveTo>
                  <a:cubicBezTo>
                    <a:pt x="398662" y="499300"/>
                    <a:pt x="560850" y="497902"/>
                    <a:pt x="528692" y="553829"/>
                  </a:cubicBezTo>
                  <a:cubicBezTo>
                    <a:pt x="496534" y="609756"/>
                    <a:pt x="276323" y="773341"/>
                    <a:pt x="247661" y="809693"/>
                  </a:cubicBezTo>
                  <a:cubicBezTo>
                    <a:pt x="218999" y="846045"/>
                    <a:pt x="374195" y="725104"/>
                    <a:pt x="356718" y="771942"/>
                  </a:cubicBezTo>
                  <a:cubicBezTo>
                    <a:pt x="339241" y="818781"/>
                    <a:pt x="167965" y="1062761"/>
                    <a:pt x="142798" y="1090724"/>
                  </a:cubicBezTo>
                  <a:cubicBezTo>
                    <a:pt x="117631" y="1118687"/>
                    <a:pt x="229485" y="936926"/>
                    <a:pt x="205716" y="939722"/>
                  </a:cubicBezTo>
                  <a:cubicBezTo>
                    <a:pt x="181947" y="942518"/>
                    <a:pt x="5778" y="1058566"/>
                    <a:pt x="185" y="1107502"/>
                  </a:cubicBezTo>
                  <a:cubicBezTo>
                    <a:pt x="-5408" y="1156438"/>
                    <a:pt x="116932" y="1236832"/>
                    <a:pt x="172160" y="1233337"/>
                  </a:cubicBezTo>
                  <a:cubicBezTo>
                    <a:pt x="227388" y="1229842"/>
                    <a:pt x="321764" y="1096317"/>
                    <a:pt x="331551" y="1086530"/>
                  </a:cubicBezTo>
                  <a:cubicBezTo>
                    <a:pt x="341338" y="1076743"/>
                    <a:pt x="144197" y="1291361"/>
                    <a:pt x="230883" y="1174614"/>
                  </a:cubicBezTo>
                  <a:cubicBezTo>
                    <a:pt x="317569" y="1057867"/>
                    <a:pt x="760088" y="506291"/>
                    <a:pt x="851668" y="386049"/>
                  </a:cubicBezTo>
                  <a:cubicBezTo>
                    <a:pt x="943248" y="265807"/>
                    <a:pt x="738417" y="517477"/>
                    <a:pt x="780362" y="453161"/>
                  </a:cubicBezTo>
                  <a:cubicBezTo>
                    <a:pt x="822307" y="388845"/>
                    <a:pt x="1103338" y="8544"/>
                    <a:pt x="1103338" y="155"/>
                  </a:cubicBezTo>
                  <a:cubicBezTo>
                    <a:pt x="1103338" y="-8234"/>
                    <a:pt x="884525" y="324530"/>
                    <a:pt x="780362" y="402827"/>
                  </a:cubicBezTo>
                  <a:cubicBezTo>
                    <a:pt x="676199" y="481124"/>
                    <a:pt x="482552" y="448966"/>
                    <a:pt x="440607" y="474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ABF3EC7F-F71C-575E-68CB-E2B8ADB9D923}"/>
                </a:ext>
              </a:extLst>
            </p:cNvPr>
            <p:cNvSpPr/>
            <p:nvPr/>
          </p:nvSpPr>
          <p:spPr>
            <a:xfrm>
              <a:off x="6564308" y="3684424"/>
              <a:ext cx="882970" cy="1101196"/>
            </a:xfrm>
            <a:custGeom>
              <a:avLst/>
              <a:gdLst>
                <a:gd name="connsiteX0" fmla="*/ 8466 w 882970"/>
                <a:gd name="connsiteY0" fmla="*/ 203873 h 1101196"/>
                <a:gd name="connsiteX1" fmla="*/ 113329 w 882970"/>
                <a:gd name="connsiteY1" fmla="*/ 543627 h 1101196"/>
                <a:gd name="connsiteX2" fmla="*/ 77 w 882970"/>
                <a:gd name="connsiteY2" fmla="*/ 665268 h 1101196"/>
                <a:gd name="connsiteX3" fmla="*/ 134301 w 882970"/>
                <a:gd name="connsiteY3" fmla="*/ 925326 h 1101196"/>
                <a:gd name="connsiteX4" fmla="*/ 58800 w 882970"/>
                <a:gd name="connsiteY4" fmla="*/ 833048 h 1101196"/>
                <a:gd name="connsiteX5" fmla="*/ 423721 w 882970"/>
                <a:gd name="connsiteY5" fmla="*/ 1030189 h 1101196"/>
                <a:gd name="connsiteX6" fmla="*/ 71384 w 882970"/>
                <a:gd name="connsiteY6" fmla="*/ 937910 h 1101196"/>
                <a:gd name="connsiteX7" fmla="*/ 444694 w 882970"/>
                <a:gd name="connsiteY7" fmla="*/ 1076328 h 1101196"/>
                <a:gd name="connsiteX8" fmla="*/ 847365 w 882970"/>
                <a:gd name="connsiteY8" fmla="*/ 1084717 h 1101196"/>
                <a:gd name="connsiteX9" fmla="*/ 826393 w 882970"/>
                <a:gd name="connsiteY9" fmla="*/ 904354 h 1101196"/>
                <a:gd name="connsiteX10" fmla="*/ 524389 w 882970"/>
                <a:gd name="connsiteY10" fmla="*/ 187095 h 1101196"/>
                <a:gd name="connsiteX11" fmla="*/ 553751 w 882970"/>
                <a:gd name="connsiteY11" fmla="*/ 350681 h 1101196"/>
                <a:gd name="connsiteX12" fmla="*/ 549556 w 882970"/>
                <a:gd name="connsiteY12" fmla="*/ 333903 h 1101196"/>
                <a:gd name="connsiteX13" fmla="*/ 516000 w 882970"/>
                <a:gd name="connsiteY13" fmla="*/ 124178 h 1101196"/>
                <a:gd name="connsiteX14" fmla="*/ 427916 w 882970"/>
                <a:gd name="connsiteY14" fmla="*/ 371653 h 1101196"/>
                <a:gd name="connsiteX15" fmla="*/ 591501 w 882970"/>
                <a:gd name="connsiteY15" fmla="*/ 686240 h 1101196"/>
                <a:gd name="connsiteX16" fmla="*/ 532778 w 882970"/>
                <a:gd name="connsiteY16" fmla="*/ 577183 h 1101196"/>
                <a:gd name="connsiteX17" fmla="*/ 469861 w 882970"/>
                <a:gd name="connsiteY17" fmla="*/ 824659 h 1101196"/>
                <a:gd name="connsiteX18" fmla="*/ 293692 w 882970"/>
                <a:gd name="connsiteY18" fmla="*/ 736574 h 1101196"/>
                <a:gd name="connsiteX19" fmla="*/ 289498 w 882970"/>
                <a:gd name="connsiteY19" fmla="*/ 312930 h 1101196"/>
                <a:gd name="connsiteX20" fmla="*/ 344026 w 882970"/>
                <a:gd name="connsiteY20" fmla="*/ 2537 h 1101196"/>
                <a:gd name="connsiteX21" fmla="*/ 260136 w 882970"/>
                <a:gd name="connsiteY21" fmla="*/ 157734 h 1101196"/>
                <a:gd name="connsiteX22" fmla="*/ 226580 w 882970"/>
                <a:gd name="connsiteY22" fmla="*/ 6732 h 1101196"/>
                <a:gd name="connsiteX23" fmla="*/ 8466 w 882970"/>
                <a:gd name="connsiteY23" fmla="*/ 203873 h 110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2970" h="1101196">
                  <a:moveTo>
                    <a:pt x="8466" y="203873"/>
                  </a:moveTo>
                  <a:cubicBezTo>
                    <a:pt x="-10409" y="293356"/>
                    <a:pt x="114727" y="466728"/>
                    <a:pt x="113329" y="543627"/>
                  </a:cubicBezTo>
                  <a:cubicBezTo>
                    <a:pt x="111931" y="620526"/>
                    <a:pt x="-3418" y="601652"/>
                    <a:pt x="77" y="665268"/>
                  </a:cubicBezTo>
                  <a:cubicBezTo>
                    <a:pt x="3572" y="728884"/>
                    <a:pt x="124514" y="897363"/>
                    <a:pt x="134301" y="925326"/>
                  </a:cubicBezTo>
                  <a:cubicBezTo>
                    <a:pt x="144088" y="953289"/>
                    <a:pt x="10563" y="815571"/>
                    <a:pt x="58800" y="833048"/>
                  </a:cubicBezTo>
                  <a:cubicBezTo>
                    <a:pt x="107037" y="850525"/>
                    <a:pt x="421624" y="1012712"/>
                    <a:pt x="423721" y="1030189"/>
                  </a:cubicBezTo>
                  <a:cubicBezTo>
                    <a:pt x="425818" y="1047666"/>
                    <a:pt x="67889" y="930220"/>
                    <a:pt x="71384" y="937910"/>
                  </a:cubicBezTo>
                  <a:cubicBezTo>
                    <a:pt x="74879" y="945600"/>
                    <a:pt x="315364" y="1051860"/>
                    <a:pt x="444694" y="1076328"/>
                  </a:cubicBezTo>
                  <a:cubicBezTo>
                    <a:pt x="574024" y="1100796"/>
                    <a:pt x="783749" y="1113379"/>
                    <a:pt x="847365" y="1084717"/>
                  </a:cubicBezTo>
                  <a:cubicBezTo>
                    <a:pt x="910981" y="1056055"/>
                    <a:pt x="880222" y="1053958"/>
                    <a:pt x="826393" y="904354"/>
                  </a:cubicBezTo>
                  <a:cubicBezTo>
                    <a:pt x="772564" y="754750"/>
                    <a:pt x="569829" y="279374"/>
                    <a:pt x="524389" y="187095"/>
                  </a:cubicBezTo>
                  <a:cubicBezTo>
                    <a:pt x="478949" y="94816"/>
                    <a:pt x="549557" y="326213"/>
                    <a:pt x="553751" y="350681"/>
                  </a:cubicBezTo>
                  <a:cubicBezTo>
                    <a:pt x="557945" y="375149"/>
                    <a:pt x="555848" y="371654"/>
                    <a:pt x="549556" y="333903"/>
                  </a:cubicBezTo>
                  <a:cubicBezTo>
                    <a:pt x="543264" y="296153"/>
                    <a:pt x="536273" y="117886"/>
                    <a:pt x="516000" y="124178"/>
                  </a:cubicBezTo>
                  <a:cubicBezTo>
                    <a:pt x="495727" y="130470"/>
                    <a:pt x="415333" y="277976"/>
                    <a:pt x="427916" y="371653"/>
                  </a:cubicBezTo>
                  <a:cubicBezTo>
                    <a:pt x="440499" y="465330"/>
                    <a:pt x="574024" y="651985"/>
                    <a:pt x="591501" y="686240"/>
                  </a:cubicBezTo>
                  <a:cubicBezTo>
                    <a:pt x="608978" y="720495"/>
                    <a:pt x="553051" y="554113"/>
                    <a:pt x="532778" y="577183"/>
                  </a:cubicBezTo>
                  <a:cubicBezTo>
                    <a:pt x="512505" y="600253"/>
                    <a:pt x="509709" y="798094"/>
                    <a:pt x="469861" y="824659"/>
                  </a:cubicBezTo>
                  <a:cubicBezTo>
                    <a:pt x="430013" y="851224"/>
                    <a:pt x="323752" y="821862"/>
                    <a:pt x="293692" y="736574"/>
                  </a:cubicBezTo>
                  <a:cubicBezTo>
                    <a:pt x="263632" y="651286"/>
                    <a:pt x="281109" y="435269"/>
                    <a:pt x="289498" y="312930"/>
                  </a:cubicBezTo>
                  <a:cubicBezTo>
                    <a:pt x="297887" y="190591"/>
                    <a:pt x="348920" y="28403"/>
                    <a:pt x="344026" y="2537"/>
                  </a:cubicBezTo>
                  <a:cubicBezTo>
                    <a:pt x="339132" y="-23329"/>
                    <a:pt x="279710" y="157035"/>
                    <a:pt x="260136" y="157734"/>
                  </a:cubicBezTo>
                  <a:cubicBezTo>
                    <a:pt x="240562" y="158433"/>
                    <a:pt x="265029" y="-4453"/>
                    <a:pt x="226580" y="6732"/>
                  </a:cubicBezTo>
                  <a:cubicBezTo>
                    <a:pt x="188131" y="17917"/>
                    <a:pt x="27341" y="114390"/>
                    <a:pt x="8466" y="203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534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FB6D7-AD06-57E8-877B-18A64AE69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5年はトランプ構文がわかれば意外に怖くない 3つの視点で来年の世界経済を展望してみよう | 新競馬好きエコノミストの市場深読み劇場 |  東洋経済オンライン">
            <a:extLst>
              <a:ext uri="{FF2B5EF4-FFF2-40B4-BE49-F238E27FC236}">
                <a16:creationId xmlns:a16="http://schemas.microsoft.com/office/drawing/2014/main" id="{9399CCF3-3F73-9C7D-7FE8-D32BC9434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&#10;&#10;自動的に生成された説明" hidden="1">
            <a:extLst>
              <a:ext uri="{FF2B5EF4-FFF2-40B4-BE49-F238E27FC236}">
                <a16:creationId xmlns:a16="http://schemas.microsoft.com/office/drawing/2014/main" id="{91997B83-4CBF-B1B6-9FB0-B21684D6DB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94" t="36222" r="47416" b="48093"/>
          <a:stretch/>
        </p:blipFill>
        <p:spPr>
          <a:xfrm>
            <a:off x="1691512" y="1953491"/>
            <a:ext cx="7103610" cy="3255818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F893758-79F2-B9AD-0978-F38EB500E714}"/>
              </a:ext>
            </a:extLst>
          </p:cNvPr>
          <p:cNvGrpSpPr/>
          <p:nvPr/>
        </p:nvGrpSpPr>
        <p:grpSpPr>
          <a:xfrm>
            <a:off x="2233627" y="1293644"/>
            <a:ext cx="2204104" cy="2352546"/>
            <a:chOff x="2822214" y="2418888"/>
            <a:chExt cx="2204104" cy="2352546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36FD90A0-F1D3-8FD6-D0DE-AB2B6DBD33E6}"/>
                </a:ext>
              </a:extLst>
            </p:cNvPr>
            <p:cNvSpPr/>
            <p:nvPr/>
          </p:nvSpPr>
          <p:spPr>
            <a:xfrm>
              <a:off x="2822214" y="2760959"/>
              <a:ext cx="390371" cy="1829410"/>
            </a:xfrm>
            <a:custGeom>
              <a:avLst/>
              <a:gdLst>
                <a:gd name="connsiteX0" fmla="*/ 6570 w 390371"/>
                <a:gd name="connsiteY0" fmla="*/ 259 h 1829410"/>
                <a:gd name="connsiteX1" fmla="*/ 128190 w 390371"/>
                <a:gd name="connsiteY1" fmla="*/ 392144 h 1829410"/>
                <a:gd name="connsiteX2" fmla="*/ 128190 w 390371"/>
                <a:gd name="connsiteY2" fmla="*/ 333587 h 1829410"/>
                <a:gd name="connsiteX3" fmla="*/ 123686 w 390371"/>
                <a:gd name="connsiteY3" fmla="*/ 702950 h 1829410"/>
                <a:gd name="connsiteX4" fmla="*/ 191252 w 390371"/>
                <a:gd name="connsiteY4" fmla="*/ 594844 h 1829410"/>
                <a:gd name="connsiteX5" fmla="*/ 87650 w 390371"/>
                <a:gd name="connsiteY5" fmla="*/ 1013756 h 1829410"/>
                <a:gd name="connsiteX6" fmla="*/ 123686 w 390371"/>
                <a:gd name="connsiteY6" fmla="*/ 986730 h 1829410"/>
                <a:gd name="connsiteX7" fmla="*/ 74137 w 390371"/>
                <a:gd name="connsiteY7" fmla="*/ 1302040 h 1829410"/>
                <a:gd name="connsiteX8" fmla="*/ 105668 w 390371"/>
                <a:gd name="connsiteY8" fmla="*/ 1279518 h 1829410"/>
                <a:gd name="connsiteX9" fmla="*/ 29092 w 390371"/>
                <a:gd name="connsiteY9" fmla="*/ 1522757 h 1829410"/>
                <a:gd name="connsiteX10" fmla="*/ 2066 w 390371"/>
                <a:gd name="connsiteY10" fmla="*/ 1441677 h 1829410"/>
                <a:gd name="connsiteX11" fmla="*/ 78641 w 390371"/>
                <a:gd name="connsiteY11" fmla="*/ 1711943 h 1829410"/>
                <a:gd name="connsiteX12" fmla="*/ 155217 w 390371"/>
                <a:gd name="connsiteY12" fmla="*/ 1806537 h 1829410"/>
                <a:gd name="connsiteX13" fmla="*/ 200261 w 390371"/>
                <a:gd name="connsiteY13" fmla="*/ 1738970 h 1829410"/>
                <a:gd name="connsiteX14" fmla="*/ 213774 w 390371"/>
                <a:gd name="connsiteY14" fmla="*/ 1820050 h 1829410"/>
                <a:gd name="connsiteX15" fmla="*/ 335394 w 390371"/>
                <a:gd name="connsiteY15" fmla="*/ 1477713 h 1829410"/>
                <a:gd name="connsiteX16" fmla="*/ 330889 w 390371"/>
                <a:gd name="connsiteY16" fmla="*/ 1527262 h 1829410"/>
                <a:gd name="connsiteX17" fmla="*/ 317376 w 390371"/>
                <a:gd name="connsiteY17" fmla="*/ 914659 h 1829410"/>
                <a:gd name="connsiteX18" fmla="*/ 389447 w 390371"/>
                <a:gd name="connsiteY18" fmla="*/ 536286 h 1829410"/>
                <a:gd name="connsiteX19" fmla="*/ 357916 w 390371"/>
                <a:gd name="connsiteY19" fmla="*/ 599348 h 1829410"/>
                <a:gd name="connsiteX20" fmla="*/ 353412 w 390371"/>
                <a:gd name="connsiteY20" fmla="*/ 401153 h 1829410"/>
                <a:gd name="connsiteX21" fmla="*/ 168730 w 390371"/>
                <a:gd name="connsiteY21" fmla="*/ 153409 h 1829410"/>
                <a:gd name="connsiteX22" fmla="*/ 267827 w 390371"/>
                <a:gd name="connsiteY22" fmla="*/ 329082 h 1829410"/>
                <a:gd name="connsiteX23" fmla="*/ 119181 w 390371"/>
                <a:gd name="connsiteY23" fmla="*/ 121878 h 1829410"/>
                <a:gd name="connsiteX24" fmla="*/ 191252 w 390371"/>
                <a:gd name="connsiteY24" fmla="*/ 329082 h 1829410"/>
                <a:gd name="connsiteX25" fmla="*/ 6570 w 390371"/>
                <a:gd name="connsiteY25" fmla="*/ 259 h 182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0371" h="1829410">
                  <a:moveTo>
                    <a:pt x="6570" y="259"/>
                  </a:moveTo>
                  <a:cubicBezTo>
                    <a:pt x="-3940" y="10769"/>
                    <a:pt x="107920" y="336589"/>
                    <a:pt x="128190" y="392144"/>
                  </a:cubicBezTo>
                  <a:cubicBezTo>
                    <a:pt x="148460" y="447699"/>
                    <a:pt x="128941" y="281786"/>
                    <a:pt x="128190" y="333587"/>
                  </a:cubicBezTo>
                  <a:cubicBezTo>
                    <a:pt x="127439" y="385388"/>
                    <a:pt x="113176" y="659407"/>
                    <a:pt x="123686" y="702950"/>
                  </a:cubicBezTo>
                  <a:cubicBezTo>
                    <a:pt x="134196" y="746493"/>
                    <a:pt x="197258" y="543043"/>
                    <a:pt x="191252" y="594844"/>
                  </a:cubicBezTo>
                  <a:cubicBezTo>
                    <a:pt x="185246" y="646645"/>
                    <a:pt x="98911" y="948442"/>
                    <a:pt x="87650" y="1013756"/>
                  </a:cubicBezTo>
                  <a:cubicBezTo>
                    <a:pt x="76389" y="1079070"/>
                    <a:pt x="125938" y="938683"/>
                    <a:pt x="123686" y="986730"/>
                  </a:cubicBezTo>
                  <a:cubicBezTo>
                    <a:pt x="121434" y="1034777"/>
                    <a:pt x="77140" y="1253242"/>
                    <a:pt x="74137" y="1302040"/>
                  </a:cubicBezTo>
                  <a:cubicBezTo>
                    <a:pt x="71134" y="1350838"/>
                    <a:pt x="113176" y="1242732"/>
                    <a:pt x="105668" y="1279518"/>
                  </a:cubicBezTo>
                  <a:cubicBezTo>
                    <a:pt x="98160" y="1316304"/>
                    <a:pt x="46359" y="1495731"/>
                    <a:pt x="29092" y="1522757"/>
                  </a:cubicBezTo>
                  <a:cubicBezTo>
                    <a:pt x="11825" y="1549784"/>
                    <a:pt x="-6192" y="1410146"/>
                    <a:pt x="2066" y="1441677"/>
                  </a:cubicBezTo>
                  <a:cubicBezTo>
                    <a:pt x="10324" y="1473208"/>
                    <a:pt x="53116" y="1651133"/>
                    <a:pt x="78641" y="1711943"/>
                  </a:cubicBezTo>
                  <a:cubicBezTo>
                    <a:pt x="104166" y="1772753"/>
                    <a:pt x="134947" y="1802033"/>
                    <a:pt x="155217" y="1806537"/>
                  </a:cubicBezTo>
                  <a:cubicBezTo>
                    <a:pt x="175487" y="1811041"/>
                    <a:pt x="190502" y="1736718"/>
                    <a:pt x="200261" y="1738970"/>
                  </a:cubicBezTo>
                  <a:cubicBezTo>
                    <a:pt x="210020" y="1741222"/>
                    <a:pt x="191252" y="1863593"/>
                    <a:pt x="213774" y="1820050"/>
                  </a:cubicBezTo>
                  <a:cubicBezTo>
                    <a:pt x="236296" y="1776507"/>
                    <a:pt x="315875" y="1526511"/>
                    <a:pt x="335394" y="1477713"/>
                  </a:cubicBezTo>
                  <a:cubicBezTo>
                    <a:pt x="354913" y="1428915"/>
                    <a:pt x="333892" y="1621104"/>
                    <a:pt x="330889" y="1527262"/>
                  </a:cubicBezTo>
                  <a:cubicBezTo>
                    <a:pt x="327886" y="1433420"/>
                    <a:pt x="307616" y="1079822"/>
                    <a:pt x="317376" y="914659"/>
                  </a:cubicBezTo>
                  <a:cubicBezTo>
                    <a:pt x="327136" y="749496"/>
                    <a:pt x="382690" y="588838"/>
                    <a:pt x="389447" y="536286"/>
                  </a:cubicBezTo>
                  <a:cubicBezTo>
                    <a:pt x="396204" y="483734"/>
                    <a:pt x="363922" y="621870"/>
                    <a:pt x="357916" y="599348"/>
                  </a:cubicBezTo>
                  <a:cubicBezTo>
                    <a:pt x="351910" y="576826"/>
                    <a:pt x="384943" y="475476"/>
                    <a:pt x="353412" y="401153"/>
                  </a:cubicBezTo>
                  <a:cubicBezTo>
                    <a:pt x="321881" y="326830"/>
                    <a:pt x="182994" y="165421"/>
                    <a:pt x="168730" y="153409"/>
                  </a:cubicBezTo>
                  <a:cubicBezTo>
                    <a:pt x="154466" y="141397"/>
                    <a:pt x="276085" y="334337"/>
                    <a:pt x="267827" y="329082"/>
                  </a:cubicBezTo>
                  <a:cubicBezTo>
                    <a:pt x="259569" y="323827"/>
                    <a:pt x="131943" y="121878"/>
                    <a:pt x="119181" y="121878"/>
                  </a:cubicBezTo>
                  <a:cubicBezTo>
                    <a:pt x="106419" y="121878"/>
                    <a:pt x="208519" y="356109"/>
                    <a:pt x="191252" y="329082"/>
                  </a:cubicBezTo>
                  <a:cubicBezTo>
                    <a:pt x="173985" y="302056"/>
                    <a:pt x="17080" y="-10251"/>
                    <a:pt x="6570" y="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C031B5F9-98B1-B649-499F-FDE584DB625E}"/>
                </a:ext>
              </a:extLst>
            </p:cNvPr>
            <p:cNvSpPr/>
            <p:nvPr/>
          </p:nvSpPr>
          <p:spPr>
            <a:xfrm>
              <a:off x="3294221" y="2443167"/>
              <a:ext cx="400974" cy="958417"/>
            </a:xfrm>
            <a:custGeom>
              <a:avLst/>
              <a:gdLst>
                <a:gd name="connsiteX0" fmla="*/ 2652 w 400974"/>
                <a:gd name="connsiteY0" fmla="*/ 308422 h 958417"/>
                <a:gd name="connsiteX1" fmla="*/ 296267 w 400974"/>
                <a:gd name="connsiteY1" fmla="*/ 6418 h 958417"/>
                <a:gd name="connsiteX2" fmla="*/ 241739 w 400974"/>
                <a:gd name="connsiteY2" fmla="*/ 107086 h 958417"/>
                <a:gd name="connsiteX3" fmla="*/ 342407 w 400974"/>
                <a:gd name="connsiteY3" fmla="*/ 165809 h 958417"/>
                <a:gd name="connsiteX4" fmla="*/ 396935 w 400974"/>
                <a:gd name="connsiteY4" fmla="*/ 300033 h 958417"/>
                <a:gd name="connsiteX5" fmla="*/ 396935 w 400974"/>
                <a:gd name="connsiteY5" fmla="*/ 283255 h 958417"/>
                <a:gd name="connsiteX6" fmla="*/ 396935 w 400974"/>
                <a:gd name="connsiteY6" fmla="*/ 920818 h 958417"/>
                <a:gd name="connsiteX7" fmla="*/ 375962 w 400974"/>
                <a:gd name="connsiteY7" fmla="*/ 891457 h 958417"/>
                <a:gd name="connsiteX8" fmla="*/ 271100 w 400974"/>
                <a:gd name="connsiteY8" fmla="*/ 954374 h 958417"/>
                <a:gd name="connsiteX9" fmla="*/ 157849 w 400974"/>
                <a:gd name="connsiteY9" fmla="*/ 782400 h 958417"/>
                <a:gd name="connsiteX10" fmla="*/ 124293 w 400974"/>
                <a:gd name="connsiteY10" fmla="*/ 765622 h 958417"/>
                <a:gd name="connsiteX11" fmla="*/ 153654 w 400974"/>
                <a:gd name="connsiteY11" fmla="*/ 253894 h 958417"/>
                <a:gd name="connsiteX12" fmla="*/ 136876 w 400974"/>
                <a:gd name="connsiteY12" fmla="*/ 291644 h 958417"/>
                <a:gd name="connsiteX13" fmla="*/ 149460 w 400974"/>
                <a:gd name="connsiteY13" fmla="*/ 245505 h 958417"/>
                <a:gd name="connsiteX14" fmla="*/ 2652 w 400974"/>
                <a:gd name="connsiteY14" fmla="*/ 308422 h 95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0974" h="958417">
                  <a:moveTo>
                    <a:pt x="2652" y="308422"/>
                  </a:moveTo>
                  <a:cubicBezTo>
                    <a:pt x="27120" y="268574"/>
                    <a:pt x="256419" y="39974"/>
                    <a:pt x="296267" y="6418"/>
                  </a:cubicBezTo>
                  <a:cubicBezTo>
                    <a:pt x="336115" y="-27138"/>
                    <a:pt x="234049" y="80521"/>
                    <a:pt x="241739" y="107086"/>
                  </a:cubicBezTo>
                  <a:cubicBezTo>
                    <a:pt x="249429" y="133651"/>
                    <a:pt x="316541" y="133651"/>
                    <a:pt x="342407" y="165809"/>
                  </a:cubicBezTo>
                  <a:cubicBezTo>
                    <a:pt x="368273" y="197967"/>
                    <a:pt x="396935" y="300033"/>
                    <a:pt x="396935" y="300033"/>
                  </a:cubicBezTo>
                  <a:cubicBezTo>
                    <a:pt x="406023" y="319607"/>
                    <a:pt x="396935" y="283255"/>
                    <a:pt x="396935" y="283255"/>
                  </a:cubicBezTo>
                  <a:cubicBezTo>
                    <a:pt x="396935" y="386719"/>
                    <a:pt x="400430" y="819451"/>
                    <a:pt x="396935" y="920818"/>
                  </a:cubicBezTo>
                  <a:cubicBezTo>
                    <a:pt x="393440" y="1022185"/>
                    <a:pt x="396935" y="885864"/>
                    <a:pt x="375962" y="891457"/>
                  </a:cubicBezTo>
                  <a:cubicBezTo>
                    <a:pt x="354990" y="897050"/>
                    <a:pt x="307452" y="972550"/>
                    <a:pt x="271100" y="954374"/>
                  </a:cubicBezTo>
                  <a:cubicBezTo>
                    <a:pt x="234748" y="936198"/>
                    <a:pt x="182317" y="813859"/>
                    <a:pt x="157849" y="782400"/>
                  </a:cubicBezTo>
                  <a:cubicBezTo>
                    <a:pt x="133381" y="750941"/>
                    <a:pt x="124992" y="853706"/>
                    <a:pt x="124293" y="765622"/>
                  </a:cubicBezTo>
                  <a:cubicBezTo>
                    <a:pt x="123594" y="677538"/>
                    <a:pt x="151557" y="332890"/>
                    <a:pt x="153654" y="253894"/>
                  </a:cubicBezTo>
                  <a:cubicBezTo>
                    <a:pt x="155751" y="174898"/>
                    <a:pt x="137575" y="293042"/>
                    <a:pt x="136876" y="291644"/>
                  </a:cubicBezTo>
                  <a:cubicBezTo>
                    <a:pt x="136177" y="290246"/>
                    <a:pt x="168335" y="244107"/>
                    <a:pt x="149460" y="245505"/>
                  </a:cubicBezTo>
                  <a:cubicBezTo>
                    <a:pt x="130585" y="246903"/>
                    <a:pt x="-21816" y="348270"/>
                    <a:pt x="2652" y="3084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0BFACD81-AB1E-9648-C915-166D940F222A}"/>
                </a:ext>
              </a:extLst>
            </p:cNvPr>
            <p:cNvSpPr/>
            <p:nvPr/>
          </p:nvSpPr>
          <p:spPr>
            <a:xfrm>
              <a:off x="3149523" y="2926257"/>
              <a:ext cx="453561" cy="165514"/>
            </a:xfrm>
            <a:custGeom>
              <a:avLst/>
              <a:gdLst>
                <a:gd name="connsiteX0" fmla="*/ 543 w 453561"/>
                <a:gd name="connsiteY0" fmla="*/ 22473 h 165514"/>
                <a:gd name="connsiteX1" fmla="*/ 88627 w 453561"/>
                <a:gd name="connsiteY1" fmla="*/ 5695 h 165514"/>
                <a:gd name="connsiteX2" fmla="*/ 306741 w 453561"/>
                <a:gd name="connsiteY2" fmla="*/ 60224 h 165514"/>
                <a:gd name="connsiteX3" fmla="*/ 260602 w 453561"/>
                <a:gd name="connsiteY3" fmla="*/ 1501 h 165514"/>
                <a:gd name="connsiteX4" fmla="*/ 453549 w 453561"/>
                <a:gd name="connsiteY4" fmla="*/ 135725 h 165514"/>
                <a:gd name="connsiteX5" fmla="*/ 268991 w 453561"/>
                <a:gd name="connsiteY5" fmla="*/ 165086 h 165514"/>
                <a:gd name="connsiteX6" fmla="*/ 63460 w 453561"/>
                <a:gd name="connsiteY6" fmla="*/ 148308 h 165514"/>
                <a:gd name="connsiteX7" fmla="*/ 50877 w 453561"/>
                <a:gd name="connsiteY7" fmla="*/ 85391 h 165514"/>
                <a:gd name="connsiteX8" fmla="*/ 543 w 453561"/>
                <a:gd name="connsiteY8" fmla="*/ 22473 h 16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3561" h="165514">
                  <a:moveTo>
                    <a:pt x="543" y="22473"/>
                  </a:moveTo>
                  <a:cubicBezTo>
                    <a:pt x="6835" y="9190"/>
                    <a:pt x="37594" y="-597"/>
                    <a:pt x="88627" y="5695"/>
                  </a:cubicBezTo>
                  <a:cubicBezTo>
                    <a:pt x="139660" y="11987"/>
                    <a:pt x="278079" y="60923"/>
                    <a:pt x="306741" y="60224"/>
                  </a:cubicBezTo>
                  <a:cubicBezTo>
                    <a:pt x="335403" y="59525"/>
                    <a:pt x="236134" y="-11082"/>
                    <a:pt x="260602" y="1501"/>
                  </a:cubicBezTo>
                  <a:cubicBezTo>
                    <a:pt x="285070" y="14084"/>
                    <a:pt x="452151" y="108461"/>
                    <a:pt x="453549" y="135725"/>
                  </a:cubicBezTo>
                  <a:cubicBezTo>
                    <a:pt x="454947" y="162989"/>
                    <a:pt x="334006" y="162989"/>
                    <a:pt x="268991" y="165086"/>
                  </a:cubicBezTo>
                  <a:cubicBezTo>
                    <a:pt x="203976" y="167183"/>
                    <a:pt x="99812" y="161590"/>
                    <a:pt x="63460" y="148308"/>
                  </a:cubicBezTo>
                  <a:cubicBezTo>
                    <a:pt x="27108" y="135026"/>
                    <a:pt x="57169" y="104965"/>
                    <a:pt x="50877" y="85391"/>
                  </a:cubicBezTo>
                  <a:cubicBezTo>
                    <a:pt x="44585" y="65817"/>
                    <a:pt x="-5749" y="35756"/>
                    <a:pt x="543" y="224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7DB74852-D0DA-B7EC-ED68-9FBC1FE1089E}"/>
                </a:ext>
              </a:extLst>
            </p:cNvPr>
            <p:cNvSpPr/>
            <p:nvPr/>
          </p:nvSpPr>
          <p:spPr>
            <a:xfrm>
              <a:off x="3025999" y="2615490"/>
              <a:ext cx="1042331" cy="1119402"/>
            </a:xfrm>
            <a:custGeom>
              <a:avLst/>
              <a:gdLst>
                <a:gd name="connsiteX0" fmla="*/ 31788 w 1042331"/>
                <a:gd name="connsiteY0" fmla="*/ 865941 h 1119402"/>
                <a:gd name="connsiteX1" fmla="*/ 585462 w 1042331"/>
                <a:gd name="connsiteY1" fmla="*/ 475853 h 1119402"/>
                <a:gd name="connsiteX2" fmla="*/ 556100 w 1042331"/>
                <a:gd name="connsiteY2" fmla="*/ 538771 h 1119402"/>
                <a:gd name="connsiteX3" fmla="*/ 665157 w 1042331"/>
                <a:gd name="connsiteY3" fmla="*/ 396158 h 1119402"/>
                <a:gd name="connsiteX4" fmla="*/ 589656 w 1042331"/>
                <a:gd name="connsiteY4" fmla="*/ 530382 h 1119402"/>
                <a:gd name="connsiteX5" fmla="*/ 1017495 w 1042331"/>
                <a:gd name="connsiteY5" fmla="*/ 35431 h 1119402"/>
                <a:gd name="connsiteX6" fmla="*/ 962966 w 1042331"/>
                <a:gd name="connsiteY6" fmla="*/ 89960 h 1119402"/>
                <a:gd name="connsiteX7" fmla="*/ 728074 w 1042331"/>
                <a:gd name="connsiteY7" fmla="*/ 492631 h 1119402"/>
                <a:gd name="connsiteX8" fmla="*/ 753241 w 1042331"/>
                <a:gd name="connsiteY8" fmla="*/ 358407 h 1119402"/>
                <a:gd name="connsiteX9" fmla="*/ 652573 w 1042331"/>
                <a:gd name="connsiteY9" fmla="*/ 677189 h 1119402"/>
                <a:gd name="connsiteX10" fmla="*/ 677740 w 1042331"/>
                <a:gd name="connsiteY10" fmla="*/ 576521 h 1119402"/>
                <a:gd name="connsiteX11" fmla="*/ 702907 w 1042331"/>
                <a:gd name="connsiteY11" fmla="*/ 769468 h 1119402"/>
                <a:gd name="connsiteX12" fmla="*/ 476405 w 1042331"/>
                <a:gd name="connsiteY12" fmla="*/ 803024 h 1119402"/>
                <a:gd name="connsiteX13" fmla="*/ 514155 w 1042331"/>
                <a:gd name="connsiteY13" fmla="*/ 693967 h 1119402"/>
                <a:gd name="connsiteX14" fmla="*/ 228929 w 1042331"/>
                <a:gd name="connsiteY14" fmla="*/ 995971 h 1119402"/>
                <a:gd name="connsiteX15" fmla="*/ 333792 w 1042331"/>
                <a:gd name="connsiteY15" fmla="*/ 849163 h 1119402"/>
                <a:gd name="connsiteX16" fmla="*/ 23399 w 1042331"/>
                <a:gd name="connsiteY16" fmla="*/ 1117611 h 1119402"/>
                <a:gd name="connsiteX17" fmla="*/ 61150 w 1042331"/>
                <a:gd name="connsiteY17" fmla="*/ 962415 h 1119402"/>
                <a:gd name="connsiteX18" fmla="*/ 31788 w 1042331"/>
                <a:gd name="connsiteY18" fmla="*/ 865941 h 111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2331" h="1119402">
                  <a:moveTo>
                    <a:pt x="31788" y="865941"/>
                  </a:moveTo>
                  <a:cubicBezTo>
                    <a:pt x="119173" y="784847"/>
                    <a:pt x="498077" y="530381"/>
                    <a:pt x="585462" y="475853"/>
                  </a:cubicBezTo>
                  <a:cubicBezTo>
                    <a:pt x="672847" y="421325"/>
                    <a:pt x="542818" y="552053"/>
                    <a:pt x="556100" y="538771"/>
                  </a:cubicBezTo>
                  <a:cubicBezTo>
                    <a:pt x="569382" y="525489"/>
                    <a:pt x="659564" y="397556"/>
                    <a:pt x="665157" y="396158"/>
                  </a:cubicBezTo>
                  <a:cubicBezTo>
                    <a:pt x="670750" y="394760"/>
                    <a:pt x="530933" y="590503"/>
                    <a:pt x="589656" y="530382"/>
                  </a:cubicBezTo>
                  <a:cubicBezTo>
                    <a:pt x="648379" y="470261"/>
                    <a:pt x="955277" y="108835"/>
                    <a:pt x="1017495" y="35431"/>
                  </a:cubicBezTo>
                  <a:cubicBezTo>
                    <a:pt x="1079713" y="-37973"/>
                    <a:pt x="1011203" y="13760"/>
                    <a:pt x="962966" y="89960"/>
                  </a:cubicBezTo>
                  <a:cubicBezTo>
                    <a:pt x="914729" y="166160"/>
                    <a:pt x="763028" y="447890"/>
                    <a:pt x="728074" y="492631"/>
                  </a:cubicBezTo>
                  <a:cubicBezTo>
                    <a:pt x="693120" y="537372"/>
                    <a:pt x="765824" y="327647"/>
                    <a:pt x="753241" y="358407"/>
                  </a:cubicBezTo>
                  <a:cubicBezTo>
                    <a:pt x="740658" y="389167"/>
                    <a:pt x="665157" y="640837"/>
                    <a:pt x="652573" y="677189"/>
                  </a:cubicBezTo>
                  <a:cubicBezTo>
                    <a:pt x="639989" y="713541"/>
                    <a:pt x="669351" y="561141"/>
                    <a:pt x="677740" y="576521"/>
                  </a:cubicBezTo>
                  <a:cubicBezTo>
                    <a:pt x="686129" y="591901"/>
                    <a:pt x="736463" y="731718"/>
                    <a:pt x="702907" y="769468"/>
                  </a:cubicBezTo>
                  <a:cubicBezTo>
                    <a:pt x="669351" y="807218"/>
                    <a:pt x="507864" y="815607"/>
                    <a:pt x="476405" y="803024"/>
                  </a:cubicBezTo>
                  <a:cubicBezTo>
                    <a:pt x="444946" y="790441"/>
                    <a:pt x="555401" y="661809"/>
                    <a:pt x="514155" y="693967"/>
                  </a:cubicBezTo>
                  <a:cubicBezTo>
                    <a:pt x="472909" y="726125"/>
                    <a:pt x="258989" y="970105"/>
                    <a:pt x="228929" y="995971"/>
                  </a:cubicBezTo>
                  <a:cubicBezTo>
                    <a:pt x="198869" y="1021837"/>
                    <a:pt x="368047" y="828890"/>
                    <a:pt x="333792" y="849163"/>
                  </a:cubicBezTo>
                  <a:cubicBezTo>
                    <a:pt x="299537" y="869436"/>
                    <a:pt x="68839" y="1098736"/>
                    <a:pt x="23399" y="1117611"/>
                  </a:cubicBezTo>
                  <a:cubicBezTo>
                    <a:pt x="-22041" y="1136486"/>
                    <a:pt x="56956" y="1000865"/>
                    <a:pt x="61150" y="962415"/>
                  </a:cubicBezTo>
                  <a:cubicBezTo>
                    <a:pt x="65345" y="923966"/>
                    <a:pt x="-55597" y="947035"/>
                    <a:pt x="31788" y="8659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D325B985-CB70-6818-8D31-F345505F3D16}"/>
                </a:ext>
              </a:extLst>
            </p:cNvPr>
            <p:cNvSpPr/>
            <p:nvPr/>
          </p:nvSpPr>
          <p:spPr>
            <a:xfrm>
              <a:off x="3847906" y="2549087"/>
              <a:ext cx="379116" cy="926643"/>
            </a:xfrm>
            <a:custGeom>
              <a:avLst/>
              <a:gdLst>
                <a:gd name="connsiteX0" fmla="*/ 233338 w 379116"/>
                <a:gd name="connsiteY0" fmla="*/ 55695 h 926643"/>
                <a:gd name="connsiteX1" fmla="*/ 94920 w 379116"/>
                <a:gd name="connsiteY1" fmla="*/ 462561 h 926643"/>
                <a:gd name="connsiteX2" fmla="*/ 132670 w 379116"/>
                <a:gd name="connsiteY2" fmla="*/ 349309 h 926643"/>
                <a:gd name="connsiteX3" fmla="*/ 115892 w 379116"/>
                <a:gd name="connsiteY3" fmla="*/ 546451 h 926643"/>
                <a:gd name="connsiteX4" fmla="*/ 128476 w 379116"/>
                <a:gd name="connsiteY4" fmla="*/ 412227 h 926643"/>
                <a:gd name="connsiteX5" fmla="*/ 19419 w 379116"/>
                <a:gd name="connsiteY5" fmla="*/ 596785 h 926643"/>
                <a:gd name="connsiteX6" fmla="*/ 23613 w 379116"/>
                <a:gd name="connsiteY6" fmla="*/ 550645 h 926643"/>
                <a:gd name="connsiteX7" fmla="*/ 254311 w 379116"/>
                <a:gd name="connsiteY7" fmla="*/ 915566 h 926643"/>
                <a:gd name="connsiteX8" fmla="*/ 266894 w 379116"/>
                <a:gd name="connsiteY8" fmla="*/ 781342 h 926643"/>
                <a:gd name="connsiteX9" fmla="*/ 375951 w 379116"/>
                <a:gd name="connsiteY9" fmla="*/ 273808 h 926643"/>
                <a:gd name="connsiteX10" fmla="*/ 346589 w 379116"/>
                <a:gd name="connsiteY10" fmla="*/ 378671 h 926643"/>
                <a:gd name="connsiteX11" fmla="*/ 313033 w 379116"/>
                <a:gd name="connsiteY11" fmla="*/ 307364 h 926643"/>
                <a:gd name="connsiteX12" fmla="*/ 317228 w 379116"/>
                <a:gd name="connsiteY12" fmla="*/ 1166 h 926643"/>
                <a:gd name="connsiteX13" fmla="*/ 279477 w 379116"/>
                <a:gd name="connsiteY13" fmla="*/ 198307 h 926643"/>
                <a:gd name="connsiteX14" fmla="*/ 233338 w 379116"/>
                <a:gd name="connsiteY14" fmla="*/ 55695 h 92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116" h="926643">
                  <a:moveTo>
                    <a:pt x="233338" y="55695"/>
                  </a:moveTo>
                  <a:cubicBezTo>
                    <a:pt x="202578" y="99737"/>
                    <a:pt x="111698" y="413625"/>
                    <a:pt x="94920" y="462561"/>
                  </a:cubicBezTo>
                  <a:cubicBezTo>
                    <a:pt x="78142" y="511497"/>
                    <a:pt x="129175" y="335327"/>
                    <a:pt x="132670" y="349309"/>
                  </a:cubicBezTo>
                  <a:cubicBezTo>
                    <a:pt x="136165" y="363291"/>
                    <a:pt x="116591" y="535965"/>
                    <a:pt x="115892" y="546451"/>
                  </a:cubicBezTo>
                  <a:cubicBezTo>
                    <a:pt x="115193" y="556937"/>
                    <a:pt x="144555" y="403838"/>
                    <a:pt x="128476" y="412227"/>
                  </a:cubicBezTo>
                  <a:cubicBezTo>
                    <a:pt x="112397" y="420616"/>
                    <a:pt x="36896" y="573715"/>
                    <a:pt x="19419" y="596785"/>
                  </a:cubicBezTo>
                  <a:cubicBezTo>
                    <a:pt x="1942" y="619855"/>
                    <a:pt x="-15536" y="497515"/>
                    <a:pt x="23613" y="550645"/>
                  </a:cubicBezTo>
                  <a:cubicBezTo>
                    <a:pt x="62762" y="603775"/>
                    <a:pt x="213764" y="877117"/>
                    <a:pt x="254311" y="915566"/>
                  </a:cubicBezTo>
                  <a:cubicBezTo>
                    <a:pt x="294858" y="954015"/>
                    <a:pt x="246621" y="888302"/>
                    <a:pt x="266894" y="781342"/>
                  </a:cubicBezTo>
                  <a:cubicBezTo>
                    <a:pt x="287167" y="674382"/>
                    <a:pt x="362669" y="340920"/>
                    <a:pt x="375951" y="273808"/>
                  </a:cubicBezTo>
                  <a:cubicBezTo>
                    <a:pt x="389233" y="206696"/>
                    <a:pt x="357075" y="373078"/>
                    <a:pt x="346589" y="378671"/>
                  </a:cubicBezTo>
                  <a:cubicBezTo>
                    <a:pt x="336103" y="384264"/>
                    <a:pt x="317926" y="370281"/>
                    <a:pt x="313033" y="307364"/>
                  </a:cubicBezTo>
                  <a:cubicBezTo>
                    <a:pt x="308140" y="244447"/>
                    <a:pt x="322821" y="19342"/>
                    <a:pt x="317228" y="1166"/>
                  </a:cubicBezTo>
                  <a:cubicBezTo>
                    <a:pt x="311635" y="-17010"/>
                    <a:pt x="294158" y="182927"/>
                    <a:pt x="279477" y="198307"/>
                  </a:cubicBezTo>
                  <a:cubicBezTo>
                    <a:pt x="264796" y="213687"/>
                    <a:pt x="264098" y="11653"/>
                    <a:pt x="233338" y="556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7604FBDE-C152-6FE6-21CE-ADA2E3D276BF}"/>
                </a:ext>
              </a:extLst>
            </p:cNvPr>
            <p:cNvSpPr/>
            <p:nvPr/>
          </p:nvSpPr>
          <p:spPr>
            <a:xfrm>
              <a:off x="3909086" y="2418888"/>
              <a:ext cx="1117232" cy="2352546"/>
            </a:xfrm>
            <a:custGeom>
              <a:avLst/>
              <a:gdLst>
                <a:gd name="connsiteX0" fmla="*/ 172158 w 1117232"/>
                <a:gd name="connsiteY0" fmla="*/ 445952 h 2352546"/>
                <a:gd name="connsiteX1" fmla="*/ 696470 w 1117232"/>
                <a:gd name="connsiteY1" fmla="*/ 118782 h 2352546"/>
                <a:gd name="connsiteX2" fmla="*/ 507718 w 1117232"/>
                <a:gd name="connsiteY2" fmla="*/ 177505 h 2352546"/>
                <a:gd name="connsiteX3" fmla="*/ 654525 w 1117232"/>
                <a:gd name="connsiteY3" fmla="*/ 97809 h 2352546"/>
                <a:gd name="connsiteX4" fmla="*/ 570635 w 1117232"/>
                <a:gd name="connsiteY4" fmla="*/ 1336 h 2352546"/>
                <a:gd name="connsiteX5" fmla="*/ 969112 w 1117232"/>
                <a:gd name="connsiteY5" fmla="*/ 173310 h 2352546"/>
                <a:gd name="connsiteX6" fmla="*/ 822305 w 1117232"/>
                <a:gd name="connsiteY6" fmla="*/ 102004 h 2352546"/>
                <a:gd name="connsiteX7" fmla="*/ 1107531 w 1117232"/>
                <a:gd name="connsiteY7" fmla="*/ 320118 h 2352546"/>
                <a:gd name="connsiteX8" fmla="*/ 1040419 w 1117232"/>
                <a:gd name="connsiteY8" fmla="*/ 399813 h 2352546"/>
                <a:gd name="connsiteX9" fmla="*/ 939751 w 1117232"/>
                <a:gd name="connsiteY9" fmla="*/ 827651 h 2352546"/>
                <a:gd name="connsiteX10" fmla="*/ 985890 w 1117232"/>
                <a:gd name="connsiteY10" fmla="*/ 764734 h 2352546"/>
                <a:gd name="connsiteX11" fmla="*/ 969112 w 1117232"/>
                <a:gd name="connsiteY11" fmla="*/ 1263879 h 2352546"/>
                <a:gd name="connsiteX12" fmla="*/ 918778 w 1117232"/>
                <a:gd name="connsiteY12" fmla="*/ 1075127 h 2352546"/>
                <a:gd name="connsiteX13" fmla="*/ 1057197 w 1117232"/>
                <a:gd name="connsiteY13" fmla="*/ 1905637 h 2352546"/>
                <a:gd name="connsiteX14" fmla="*/ 977501 w 1117232"/>
                <a:gd name="connsiteY14" fmla="*/ 1733662 h 2352546"/>
                <a:gd name="connsiteX15" fmla="*/ 1036224 w 1117232"/>
                <a:gd name="connsiteY15" fmla="*/ 2127945 h 2352546"/>
                <a:gd name="connsiteX16" fmla="*/ 943945 w 1117232"/>
                <a:gd name="connsiteY16" fmla="*/ 2329281 h 2352546"/>
                <a:gd name="connsiteX17" fmla="*/ 721637 w 1117232"/>
                <a:gd name="connsiteY17" fmla="*/ 2304114 h 2352546"/>
                <a:gd name="connsiteX18" fmla="*/ 339938 w 1117232"/>
                <a:gd name="connsiteY18" fmla="*/ 1934998 h 2352546"/>
                <a:gd name="connsiteX19" fmla="*/ 12767 w 1117232"/>
                <a:gd name="connsiteY19" fmla="*/ 1624606 h 2352546"/>
                <a:gd name="connsiteX20" fmla="*/ 100852 w 1117232"/>
                <a:gd name="connsiteY20" fmla="*/ 1691718 h 2352546"/>
                <a:gd name="connsiteX21" fmla="*/ 419633 w 1117232"/>
                <a:gd name="connsiteY21" fmla="*/ 1964360 h 2352546"/>
                <a:gd name="connsiteX22" fmla="*/ 591608 w 1117232"/>
                <a:gd name="connsiteY22" fmla="*/ 1981138 h 2352546"/>
                <a:gd name="connsiteX23" fmla="*/ 365105 w 1117232"/>
                <a:gd name="connsiteY23" fmla="*/ 1842719 h 2352546"/>
                <a:gd name="connsiteX24" fmla="*/ 599997 w 1117232"/>
                <a:gd name="connsiteY24" fmla="*/ 1943387 h 2352546"/>
                <a:gd name="connsiteX25" fmla="*/ 700664 w 1117232"/>
                <a:gd name="connsiteY25" fmla="*/ 1838525 h 2352546"/>
                <a:gd name="connsiteX26" fmla="*/ 671303 w 1117232"/>
                <a:gd name="connsiteY26" fmla="*/ 1049960 h 2352546"/>
                <a:gd name="connsiteX27" fmla="*/ 688081 w 1117232"/>
                <a:gd name="connsiteY27" fmla="*/ 1142239 h 2352546"/>
                <a:gd name="connsiteX28" fmla="*/ 755193 w 1117232"/>
                <a:gd name="connsiteY28" fmla="*/ 265589 h 2352546"/>
                <a:gd name="connsiteX29" fmla="*/ 495134 w 1117232"/>
                <a:gd name="connsiteY29" fmla="*/ 420785 h 2352546"/>
                <a:gd name="connsiteX30" fmla="*/ 486745 w 1117232"/>
                <a:gd name="connsiteY30" fmla="*/ 374646 h 2352546"/>
                <a:gd name="connsiteX31" fmla="*/ 146991 w 1117232"/>
                <a:gd name="connsiteY31" fmla="*/ 655677 h 2352546"/>
                <a:gd name="connsiteX32" fmla="*/ 172158 w 1117232"/>
                <a:gd name="connsiteY32" fmla="*/ 445952 h 2352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17232" h="2352546">
                  <a:moveTo>
                    <a:pt x="172158" y="445952"/>
                  </a:moveTo>
                  <a:cubicBezTo>
                    <a:pt x="263738" y="356470"/>
                    <a:pt x="640543" y="163523"/>
                    <a:pt x="696470" y="118782"/>
                  </a:cubicBezTo>
                  <a:cubicBezTo>
                    <a:pt x="752397" y="74041"/>
                    <a:pt x="514709" y="181000"/>
                    <a:pt x="507718" y="177505"/>
                  </a:cubicBezTo>
                  <a:cubicBezTo>
                    <a:pt x="500727" y="174010"/>
                    <a:pt x="644039" y="127170"/>
                    <a:pt x="654525" y="97809"/>
                  </a:cubicBezTo>
                  <a:cubicBezTo>
                    <a:pt x="665011" y="68448"/>
                    <a:pt x="518204" y="-11248"/>
                    <a:pt x="570635" y="1336"/>
                  </a:cubicBezTo>
                  <a:cubicBezTo>
                    <a:pt x="623066" y="13919"/>
                    <a:pt x="927167" y="156532"/>
                    <a:pt x="969112" y="173310"/>
                  </a:cubicBezTo>
                  <a:cubicBezTo>
                    <a:pt x="1011057" y="190088"/>
                    <a:pt x="799235" y="77536"/>
                    <a:pt x="822305" y="102004"/>
                  </a:cubicBezTo>
                  <a:cubicBezTo>
                    <a:pt x="845375" y="126472"/>
                    <a:pt x="1071179" y="270483"/>
                    <a:pt x="1107531" y="320118"/>
                  </a:cubicBezTo>
                  <a:cubicBezTo>
                    <a:pt x="1143883" y="369753"/>
                    <a:pt x="1068382" y="315224"/>
                    <a:pt x="1040419" y="399813"/>
                  </a:cubicBezTo>
                  <a:cubicBezTo>
                    <a:pt x="1012456" y="484402"/>
                    <a:pt x="948839" y="766831"/>
                    <a:pt x="939751" y="827651"/>
                  </a:cubicBezTo>
                  <a:cubicBezTo>
                    <a:pt x="930663" y="888471"/>
                    <a:pt x="980996" y="692029"/>
                    <a:pt x="985890" y="764734"/>
                  </a:cubicBezTo>
                  <a:cubicBezTo>
                    <a:pt x="990784" y="837439"/>
                    <a:pt x="980297" y="1212147"/>
                    <a:pt x="969112" y="1263879"/>
                  </a:cubicBezTo>
                  <a:cubicBezTo>
                    <a:pt x="957927" y="1315611"/>
                    <a:pt x="904097" y="968168"/>
                    <a:pt x="918778" y="1075127"/>
                  </a:cubicBezTo>
                  <a:cubicBezTo>
                    <a:pt x="933459" y="1182086"/>
                    <a:pt x="1047410" y="1795881"/>
                    <a:pt x="1057197" y="1905637"/>
                  </a:cubicBezTo>
                  <a:cubicBezTo>
                    <a:pt x="1066984" y="2015393"/>
                    <a:pt x="980996" y="1696611"/>
                    <a:pt x="977501" y="1733662"/>
                  </a:cubicBezTo>
                  <a:cubicBezTo>
                    <a:pt x="974006" y="1770713"/>
                    <a:pt x="1041817" y="2028675"/>
                    <a:pt x="1036224" y="2127945"/>
                  </a:cubicBezTo>
                  <a:cubicBezTo>
                    <a:pt x="1030631" y="2227215"/>
                    <a:pt x="996376" y="2299920"/>
                    <a:pt x="943945" y="2329281"/>
                  </a:cubicBezTo>
                  <a:cubicBezTo>
                    <a:pt x="891514" y="2358642"/>
                    <a:pt x="822305" y="2369828"/>
                    <a:pt x="721637" y="2304114"/>
                  </a:cubicBezTo>
                  <a:cubicBezTo>
                    <a:pt x="620969" y="2238400"/>
                    <a:pt x="339938" y="1934998"/>
                    <a:pt x="339938" y="1934998"/>
                  </a:cubicBezTo>
                  <a:lnTo>
                    <a:pt x="12767" y="1624606"/>
                  </a:lnTo>
                  <a:cubicBezTo>
                    <a:pt x="-27081" y="1584059"/>
                    <a:pt x="33041" y="1635092"/>
                    <a:pt x="100852" y="1691718"/>
                  </a:cubicBezTo>
                  <a:cubicBezTo>
                    <a:pt x="168663" y="1748344"/>
                    <a:pt x="337841" y="1916123"/>
                    <a:pt x="419633" y="1964360"/>
                  </a:cubicBezTo>
                  <a:cubicBezTo>
                    <a:pt x="501425" y="2012597"/>
                    <a:pt x="600696" y="2001412"/>
                    <a:pt x="591608" y="1981138"/>
                  </a:cubicBezTo>
                  <a:cubicBezTo>
                    <a:pt x="582520" y="1960865"/>
                    <a:pt x="363707" y="1849011"/>
                    <a:pt x="365105" y="1842719"/>
                  </a:cubicBezTo>
                  <a:cubicBezTo>
                    <a:pt x="366503" y="1836427"/>
                    <a:pt x="544071" y="1944086"/>
                    <a:pt x="599997" y="1943387"/>
                  </a:cubicBezTo>
                  <a:cubicBezTo>
                    <a:pt x="655923" y="1942688"/>
                    <a:pt x="688780" y="1987429"/>
                    <a:pt x="700664" y="1838525"/>
                  </a:cubicBezTo>
                  <a:cubicBezTo>
                    <a:pt x="712548" y="1689621"/>
                    <a:pt x="673400" y="1166008"/>
                    <a:pt x="671303" y="1049960"/>
                  </a:cubicBezTo>
                  <a:cubicBezTo>
                    <a:pt x="669206" y="933912"/>
                    <a:pt x="674099" y="1272967"/>
                    <a:pt x="688081" y="1142239"/>
                  </a:cubicBezTo>
                  <a:cubicBezTo>
                    <a:pt x="702063" y="1011511"/>
                    <a:pt x="787351" y="385831"/>
                    <a:pt x="755193" y="265589"/>
                  </a:cubicBezTo>
                  <a:cubicBezTo>
                    <a:pt x="723035" y="145347"/>
                    <a:pt x="539875" y="402609"/>
                    <a:pt x="495134" y="420785"/>
                  </a:cubicBezTo>
                  <a:cubicBezTo>
                    <a:pt x="450393" y="438961"/>
                    <a:pt x="544769" y="335497"/>
                    <a:pt x="486745" y="374646"/>
                  </a:cubicBezTo>
                  <a:cubicBezTo>
                    <a:pt x="428721" y="413795"/>
                    <a:pt x="195228" y="640297"/>
                    <a:pt x="146991" y="655677"/>
                  </a:cubicBezTo>
                  <a:cubicBezTo>
                    <a:pt x="98754" y="671057"/>
                    <a:pt x="80578" y="535434"/>
                    <a:pt x="172158" y="445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A9279A8B-1F4F-7DBE-5C0C-99E3560A799E}"/>
                </a:ext>
              </a:extLst>
            </p:cNvPr>
            <p:cNvSpPr/>
            <p:nvPr/>
          </p:nvSpPr>
          <p:spPr>
            <a:xfrm>
              <a:off x="4217231" y="2901879"/>
              <a:ext cx="364932" cy="383269"/>
            </a:xfrm>
            <a:custGeom>
              <a:avLst/>
              <a:gdLst>
                <a:gd name="connsiteX0" fmla="*/ 2431 w 364932"/>
                <a:gd name="connsiteY0" fmla="*/ 143325 h 383269"/>
                <a:gd name="connsiteX1" fmla="*/ 191184 w 364932"/>
                <a:gd name="connsiteY1" fmla="*/ 712 h 383269"/>
                <a:gd name="connsiteX2" fmla="*/ 363158 w 364932"/>
                <a:gd name="connsiteY2" fmla="*/ 92991 h 383269"/>
                <a:gd name="connsiteX3" fmla="*/ 270879 w 364932"/>
                <a:gd name="connsiteY3" fmla="*/ 197853 h 383269"/>
                <a:gd name="connsiteX4" fmla="*/ 115683 w 364932"/>
                <a:gd name="connsiteY4" fmla="*/ 382411 h 383269"/>
                <a:gd name="connsiteX5" fmla="*/ 128266 w 364932"/>
                <a:gd name="connsiteY5" fmla="*/ 264965 h 383269"/>
                <a:gd name="connsiteX6" fmla="*/ 82127 w 364932"/>
                <a:gd name="connsiteY6" fmla="*/ 218826 h 383269"/>
                <a:gd name="connsiteX7" fmla="*/ 86321 w 364932"/>
                <a:gd name="connsiteY7" fmla="*/ 206242 h 383269"/>
                <a:gd name="connsiteX8" fmla="*/ 2431 w 364932"/>
                <a:gd name="connsiteY8" fmla="*/ 143325 h 3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932" h="383269">
                  <a:moveTo>
                    <a:pt x="2431" y="143325"/>
                  </a:moveTo>
                  <a:cubicBezTo>
                    <a:pt x="19908" y="109070"/>
                    <a:pt x="131063" y="9101"/>
                    <a:pt x="191184" y="712"/>
                  </a:cubicBezTo>
                  <a:cubicBezTo>
                    <a:pt x="251305" y="-7677"/>
                    <a:pt x="349875" y="60134"/>
                    <a:pt x="363158" y="92991"/>
                  </a:cubicBezTo>
                  <a:cubicBezTo>
                    <a:pt x="376441" y="125848"/>
                    <a:pt x="312125" y="149616"/>
                    <a:pt x="270879" y="197853"/>
                  </a:cubicBezTo>
                  <a:cubicBezTo>
                    <a:pt x="229633" y="246090"/>
                    <a:pt x="139452" y="371226"/>
                    <a:pt x="115683" y="382411"/>
                  </a:cubicBezTo>
                  <a:cubicBezTo>
                    <a:pt x="91914" y="393596"/>
                    <a:pt x="133859" y="292229"/>
                    <a:pt x="128266" y="264965"/>
                  </a:cubicBezTo>
                  <a:cubicBezTo>
                    <a:pt x="122673" y="237701"/>
                    <a:pt x="89118" y="228613"/>
                    <a:pt x="82127" y="218826"/>
                  </a:cubicBezTo>
                  <a:cubicBezTo>
                    <a:pt x="75136" y="209039"/>
                    <a:pt x="105895" y="219525"/>
                    <a:pt x="86321" y="206242"/>
                  </a:cubicBezTo>
                  <a:cubicBezTo>
                    <a:pt x="66747" y="192959"/>
                    <a:pt x="-15046" y="177580"/>
                    <a:pt x="2431" y="1433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4810977E-D12B-26DB-6DC1-B5E475FA5A49}"/>
                </a:ext>
              </a:extLst>
            </p:cNvPr>
            <p:cNvSpPr/>
            <p:nvPr/>
          </p:nvSpPr>
          <p:spPr>
            <a:xfrm>
              <a:off x="4089798" y="3119994"/>
              <a:ext cx="738086" cy="379204"/>
            </a:xfrm>
            <a:custGeom>
              <a:avLst/>
              <a:gdLst>
                <a:gd name="connsiteX0" fmla="*/ 25002 w 738086"/>
                <a:gd name="connsiteY0" fmla="*/ 206241 h 379204"/>
                <a:gd name="connsiteX1" fmla="*/ 662565 w 738086"/>
                <a:gd name="connsiteY1" fmla="*/ 4905 h 379204"/>
                <a:gd name="connsiteX2" fmla="*/ 566092 w 738086"/>
                <a:gd name="connsiteY2" fmla="*/ 88795 h 379204"/>
                <a:gd name="connsiteX3" fmla="*/ 738066 w 738086"/>
                <a:gd name="connsiteY3" fmla="*/ 378215 h 379204"/>
                <a:gd name="connsiteX4" fmla="*/ 553508 w 738086"/>
                <a:gd name="connsiteY4" fmla="*/ 189463 h 379204"/>
                <a:gd name="connsiteX5" fmla="*/ 155031 w 738086"/>
                <a:gd name="connsiteY5" fmla="*/ 357243 h 379204"/>
                <a:gd name="connsiteX6" fmla="*/ 33391 w 738086"/>
                <a:gd name="connsiteY6" fmla="*/ 323687 h 379204"/>
                <a:gd name="connsiteX7" fmla="*/ 121475 w 738086"/>
                <a:gd name="connsiteY7" fmla="*/ 348854 h 379204"/>
                <a:gd name="connsiteX8" fmla="*/ 25002 w 738086"/>
                <a:gd name="connsiteY8" fmla="*/ 206241 h 37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8086" h="379204">
                  <a:moveTo>
                    <a:pt x="25002" y="206241"/>
                  </a:moveTo>
                  <a:cubicBezTo>
                    <a:pt x="115184" y="148916"/>
                    <a:pt x="572383" y="24479"/>
                    <a:pt x="662565" y="4905"/>
                  </a:cubicBezTo>
                  <a:cubicBezTo>
                    <a:pt x="752747" y="-14669"/>
                    <a:pt x="553509" y="26577"/>
                    <a:pt x="566092" y="88795"/>
                  </a:cubicBezTo>
                  <a:cubicBezTo>
                    <a:pt x="578675" y="151013"/>
                    <a:pt x="740163" y="361437"/>
                    <a:pt x="738066" y="378215"/>
                  </a:cubicBezTo>
                  <a:cubicBezTo>
                    <a:pt x="735969" y="394993"/>
                    <a:pt x="650680" y="192958"/>
                    <a:pt x="553508" y="189463"/>
                  </a:cubicBezTo>
                  <a:cubicBezTo>
                    <a:pt x="456336" y="185968"/>
                    <a:pt x="241717" y="334872"/>
                    <a:pt x="155031" y="357243"/>
                  </a:cubicBezTo>
                  <a:cubicBezTo>
                    <a:pt x="68345" y="379614"/>
                    <a:pt x="38984" y="325085"/>
                    <a:pt x="33391" y="323687"/>
                  </a:cubicBezTo>
                  <a:cubicBezTo>
                    <a:pt x="27798" y="322289"/>
                    <a:pt x="125669" y="369826"/>
                    <a:pt x="121475" y="348854"/>
                  </a:cubicBezTo>
                  <a:cubicBezTo>
                    <a:pt x="117281" y="327882"/>
                    <a:pt x="-65180" y="263566"/>
                    <a:pt x="25002" y="2062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C0642D59-B041-E917-6D17-77E3EFDF536E}"/>
                </a:ext>
              </a:extLst>
            </p:cNvPr>
            <p:cNvSpPr/>
            <p:nvPr/>
          </p:nvSpPr>
          <p:spPr>
            <a:xfrm>
              <a:off x="3514857" y="3454506"/>
              <a:ext cx="386564" cy="391672"/>
            </a:xfrm>
            <a:custGeom>
              <a:avLst/>
              <a:gdLst>
                <a:gd name="connsiteX0" fmla="*/ 46270 w 386564"/>
                <a:gd name="connsiteY0" fmla="*/ 1758 h 391672"/>
                <a:gd name="connsiteX1" fmla="*/ 239216 w 386564"/>
                <a:gd name="connsiteY1" fmla="*/ 43703 h 391672"/>
                <a:gd name="connsiteX2" fmla="*/ 218244 w 386564"/>
                <a:gd name="connsiteY2" fmla="*/ 140177 h 391672"/>
                <a:gd name="connsiteX3" fmla="*/ 386024 w 386564"/>
                <a:gd name="connsiteY3" fmla="*/ 387652 h 391672"/>
                <a:gd name="connsiteX4" fmla="*/ 268578 w 386564"/>
                <a:gd name="connsiteY4" fmla="*/ 295373 h 391672"/>
                <a:gd name="connsiteX5" fmla="*/ 180493 w 386564"/>
                <a:gd name="connsiteY5" fmla="*/ 320540 h 391672"/>
                <a:gd name="connsiteX6" fmla="*/ 50464 w 386564"/>
                <a:gd name="connsiteY6" fmla="*/ 131788 h 391672"/>
                <a:gd name="connsiteX7" fmla="*/ 92409 w 386564"/>
                <a:gd name="connsiteY7" fmla="*/ 152760 h 391672"/>
                <a:gd name="connsiteX8" fmla="*/ 130 w 386564"/>
                <a:gd name="connsiteY8" fmla="*/ 47898 h 391672"/>
                <a:gd name="connsiteX9" fmla="*/ 71437 w 386564"/>
                <a:gd name="connsiteY9" fmla="*/ 98232 h 391672"/>
                <a:gd name="connsiteX10" fmla="*/ 46270 w 386564"/>
                <a:gd name="connsiteY10" fmla="*/ 1758 h 391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6564" h="391672">
                  <a:moveTo>
                    <a:pt x="46270" y="1758"/>
                  </a:moveTo>
                  <a:cubicBezTo>
                    <a:pt x="74233" y="-7330"/>
                    <a:pt x="210554" y="20633"/>
                    <a:pt x="239216" y="43703"/>
                  </a:cubicBezTo>
                  <a:cubicBezTo>
                    <a:pt x="267878" y="66773"/>
                    <a:pt x="193776" y="82852"/>
                    <a:pt x="218244" y="140177"/>
                  </a:cubicBezTo>
                  <a:cubicBezTo>
                    <a:pt x="242712" y="197502"/>
                    <a:pt x="377635" y="361786"/>
                    <a:pt x="386024" y="387652"/>
                  </a:cubicBezTo>
                  <a:cubicBezTo>
                    <a:pt x="394413" y="413518"/>
                    <a:pt x="302833" y="306558"/>
                    <a:pt x="268578" y="295373"/>
                  </a:cubicBezTo>
                  <a:cubicBezTo>
                    <a:pt x="234323" y="284188"/>
                    <a:pt x="216845" y="347804"/>
                    <a:pt x="180493" y="320540"/>
                  </a:cubicBezTo>
                  <a:cubicBezTo>
                    <a:pt x="144141" y="293276"/>
                    <a:pt x="65145" y="159751"/>
                    <a:pt x="50464" y="131788"/>
                  </a:cubicBezTo>
                  <a:cubicBezTo>
                    <a:pt x="35783" y="103825"/>
                    <a:pt x="100798" y="166742"/>
                    <a:pt x="92409" y="152760"/>
                  </a:cubicBezTo>
                  <a:cubicBezTo>
                    <a:pt x="84020" y="138778"/>
                    <a:pt x="3625" y="56986"/>
                    <a:pt x="130" y="47898"/>
                  </a:cubicBezTo>
                  <a:cubicBezTo>
                    <a:pt x="-3365" y="38810"/>
                    <a:pt x="64446" y="105922"/>
                    <a:pt x="71437" y="98232"/>
                  </a:cubicBezTo>
                  <a:cubicBezTo>
                    <a:pt x="78428" y="90542"/>
                    <a:pt x="18307" y="10846"/>
                    <a:pt x="46270" y="1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C96B6327-162D-F137-5945-718467DF4CD0}"/>
                </a:ext>
              </a:extLst>
            </p:cNvPr>
            <p:cNvSpPr/>
            <p:nvPr/>
          </p:nvSpPr>
          <p:spPr>
            <a:xfrm>
              <a:off x="3535968" y="3388012"/>
              <a:ext cx="764411" cy="458824"/>
            </a:xfrm>
            <a:custGeom>
              <a:avLst/>
              <a:gdLst>
                <a:gd name="connsiteX0" fmla="*/ 494942 w 764411"/>
                <a:gd name="connsiteY0" fmla="*/ 1140 h 458824"/>
                <a:gd name="connsiteX1" fmla="*/ 524304 w 764411"/>
                <a:gd name="connsiteY1" fmla="*/ 64058 h 458824"/>
                <a:gd name="connsiteX2" fmla="*/ 738223 w 764411"/>
                <a:gd name="connsiteY2" fmla="*/ 101808 h 458824"/>
                <a:gd name="connsiteX3" fmla="*/ 658527 w 764411"/>
                <a:gd name="connsiteY3" fmla="*/ 160531 h 458824"/>
                <a:gd name="connsiteX4" fmla="*/ 729834 w 764411"/>
                <a:gd name="connsiteY4" fmla="*/ 185698 h 458824"/>
                <a:gd name="connsiteX5" fmla="*/ 8381 w 764411"/>
                <a:gd name="connsiteY5" fmla="*/ 454146 h 458824"/>
                <a:gd name="connsiteX6" fmla="*/ 331357 w 764411"/>
                <a:gd name="connsiteY6" fmla="*/ 353478 h 458824"/>
                <a:gd name="connsiteX7" fmla="*/ 251661 w 764411"/>
                <a:gd name="connsiteY7" fmla="*/ 315727 h 458824"/>
                <a:gd name="connsiteX8" fmla="*/ 440414 w 764411"/>
                <a:gd name="connsiteY8" fmla="*/ 126975 h 458824"/>
                <a:gd name="connsiteX9" fmla="*/ 515915 w 764411"/>
                <a:gd name="connsiteY9" fmla="*/ 122781 h 458824"/>
                <a:gd name="connsiteX10" fmla="*/ 494942 w 764411"/>
                <a:gd name="connsiteY10" fmla="*/ 1140 h 45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411" h="458824">
                  <a:moveTo>
                    <a:pt x="494942" y="1140"/>
                  </a:moveTo>
                  <a:cubicBezTo>
                    <a:pt x="496340" y="-8647"/>
                    <a:pt x="483757" y="47280"/>
                    <a:pt x="524304" y="64058"/>
                  </a:cubicBezTo>
                  <a:cubicBezTo>
                    <a:pt x="564851" y="80836"/>
                    <a:pt x="715853" y="85729"/>
                    <a:pt x="738223" y="101808"/>
                  </a:cubicBezTo>
                  <a:cubicBezTo>
                    <a:pt x="760593" y="117887"/>
                    <a:pt x="659925" y="146549"/>
                    <a:pt x="658527" y="160531"/>
                  </a:cubicBezTo>
                  <a:cubicBezTo>
                    <a:pt x="657129" y="174513"/>
                    <a:pt x="838192" y="136762"/>
                    <a:pt x="729834" y="185698"/>
                  </a:cubicBezTo>
                  <a:cubicBezTo>
                    <a:pt x="621476" y="234634"/>
                    <a:pt x="74794" y="426183"/>
                    <a:pt x="8381" y="454146"/>
                  </a:cubicBezTo>
                  <a:cubicBezTo>
                    <a:pt x="-58032" y="482109"/>
                    <a:pt x="290810" y="376548"/>
                    <a:pt x="331357" y="353478"/>
                  </a:cubicBezTo>
                  <a:cubicBezTo>
                    <a:pt x="371904" y="330408"/>
                    <a:pt x="233485" y="353478"/>
                    <a:pt x="251661" y="315727"/>
                  </a:cubicBezTo>
                  <a:cubicBezTo>
                    <a:pt x="269837" y="277977"/>
                    <a:pt x="396372" y="159133"/>
                    <a:pt x="440414" y="126975"/>
                  </a:cubicBezTo>
                  <a:cubicBezTo>
                    <a:pt x="484456" y="94817"/>
                    <a:pt x="506128" y="141656"/>
                    <a:pt x="515915" y="122781"/>
                  </a:cubicBezTo>
                  <a:cubicBezTo>
                    <a:pt x="525702" y="103906"/>
                    <a:pt x="493544" y="10927"/>
                    <a:pt x="494942" y="1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9C65B10-25B9-767B-EFE8-2DBEB27E4305}"/>
                </a:ext>
              </a:extLst>
            </p:cNvPr>
            <p:cNvSpPr/>
            <p:nvPr/>
          </p:nvSpPr>
          <p:spPr>
            <a:xfrm>
              <a:off x="3460245" y="3542330"/>
              <a:ext cx="730718" cy="379650"/>
            </a:xfrm>
            <a:custGeom>
              <a:avLst/>
              <a:gdLst>
                <a:gd name="connsiteX0" fmla="*/ 214 w 730718"/>
                <a:gd name="connsiteY0" fmla="*/ 262077 h 379650"/>
                <a:gd name="connsiteX1" fmla="*/ 310606 w 730718"/>
                <a:gd name="connsiteY1" fmla="*/ 379523 h 379650"/>
                <a:gd name="connsiteX2" fmla="*/ 469997 w 730718"/>
                <a:gd name="connsiteY2" fmla="*/ 241105 h 379650"/>
                <a:gd name="connsiteX3" fmla="*/ 730056 w 730718"/>
                <a:gd name="connsiteY3" fmla="*/ 132048 h 379650"/>
                <a:gd name="connsiteX4" fmla="*/ 545498 w 730718"/>
                <a:gd name="connsiteY4" fmla="*/ 2019 h 379650"/>
                <a:gd name="connsiteX5" fmla="*/ 570665 w 730718"/>
                <a:gd name="connsiteY5" fmla="*/ 56547 h 379650"/>
                <a:gd name="connsiteX6" fmla="*/ 264467 w 730718"/>
                <a:gd name="connsiteY6" fmla="*/ 106881 h 379650"/>
                <a:gd name="connsiteX7" fmla="*/ 360940 w 730718"/>
                <a:gd name="connsiteY7" fmla="*/ 69131 h 379650"/>
                <a:gd name="connsiteX8" fmla="*/ 214 w 730718"/>
                <a:gd name="connsiteY8" fmla="*/ 262077 h 37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718" h="379650">
                  <a:moveTo>
                    <a:pt x="214" y="262077"/>
                  </a:moveTo>
                  <a:cubicBezTo>
                    <a:pt x="-8175" y="313809"/>
                    <a:pt x="232309" y="383018"/>
                    <a:pt x="310606" y="379523"/>
                  </a:cubicBezTo>
                  <a:cubicBezTo>
                    <a:pt x="388903" y="376028"/>
                    <a:pt x="400089" y="282351"/>
                    <a:pt x="469997" y="241105"/>
                  </a:cubicBezTo>
                  <a:cubicBezTo>
                    <a:pt x="539905" y="199859"/>
                    <a:pt x="717473" y="171896"/>
                    <a:pt x="730056" y="132048"/>
                  </a:cubicBezTo>
                  <a:cubicBezTo>
                    <a:pt x="742639" y="92200"/>
                    <a:pt x="572063" y="14603"/>
                    <a:pt x="545498" y="2019"/>
                  </a:cubicBezTo>
                  <a:cubicBezTo>
                    <a:pt x="518933" y="-10565"/>
                    <a:pt x="617503" y="39070"/>
                    <a:pt x="570665" y="56547"/>
                  </a:cubicBezTo>
                  <a:cubicBezTo>
                    <a:pt x="523827" y="74024"/>
                    <a:pt x="299421" y="104784"/>
                    <a:pt x="264467" y="106881"/>
                  </a:cubicBezTo>
                  <a:cubicBezTo>
                    <a:pt x="229513" y="108978"/>
                    <a:pt x="398691" y="43265"/>
                    <a:pt x="360940" y="69131"/>
                  </a:cubicBezTo>
                  <a:cubicBezTo>
                    <a:pt x="323190" y="94997"/>
                    <a:pt x="8603" y="210345"/>
                    <a:pt x="214" y="262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1998F34D-BCF0-1795-B8AD-023B73BE5470}"/>
                </a:ext>
              </a:extLst>
            </p:cNvPr>
            <p:cNvSpPr/>
            <p:nvPr/>
          </p:nvSpPr>
          <p:spPr>
            <a:xfrm>
              <a:off x="3304003" y="3790637"/>
              <a:ext cx="1161373" cy="445889"/>
            </a:xfrm>
            <a:custGeom>
              <a:avLst/>
              <a:gdLst>
                <a:gd name="connsiteX0" fmla="*/ 210984 w 1161373"/>
                <a:gd name="connsiteY0" fmla="*/ 181550 h 445889"/>
                <a:gd name="connsiteX1" fmla="*/ 210984 w 1161373"/>
                <a:gd name="connsiteY1" fmla="*/ 278024 h 445889"/>
                <a:gd name="connsiteX2" fmla="*/ 538155 w 1161373"/>
                <a:gd name="connsiteY2" fmla="*/ 147994 h 445889"/>
                <a:gd name="connsiteX3" fmla="*/ 487821 w 1161373"/>
                <a:gd name="connsiteY3" fmla="*/ 185745 h 445889"/>
                <a:gd name="connsiteX4" fmla="*/ 408125 w 1161373"/>
                <a:gd name="connsiteY4" fmla="*/ 227690 h 445889"/>
                <a:gd name="connsiteX5" fmla="*/ 697546 w 1161373"/>
                <a:gd name="connsiteY5" fmla="*/ 51521 h 445889"/>
                <a:gd name="connsiteX6" fmla="*/ 945021 w 1161373"/>
                <a:gd name="connsiteY6" fmla="*/ 51521 h 445889"/>
                <a:gd name="connsiteX7" fmla="*/ 823380 w 1161373"/>
                <a:gd name="connsiteY7" fmla="*/ 5381 h 445889"/>
                <a:gd name="connsiteX8" fmla="*/ 1146357 w 1161373"/>
                <a:gd name="connsiteY8" fmla="*/ 194134 h 445889"/>
                <a:gd name="connsiteX9" fmla="*/ 1045689 w 1161373"/>
                <a:gd name="connsiteY9" fmla="*/ 160578 h 445889"/>
                <a:gd name="connsiteX10" fmla="*/ 504599 w 1161373"/>
                <a:gd name="connsiteY10" fmla="*/ 382886 h 445889"/>
                <a:gd name="connsiteX11" fmla="*/ 651406 w 1161373"/>
                <a:gd name="connsiteY11" fmla="*/ 332552 h 445889"/>
                <a:gd name="connsiteX12" fmla="*/ 273902 w 1161373"/>
                <a:gd name="connsiteY12" fmla="*/ 445803 h 445889"/>
                <a:gd name="connsiteX13" fmla="*/ 97733 w 1161373"/>
                <a:gd name="connsiteY13" fmla="*/ 349330 h 445889"/>
                <a:gd name="connsiteX14" fmla="*/ 72566 w 1161373"/>
                <a:gd name="connsiteY14" fmla="*/ 244468 h 445889"/>
                <a:gd name="connsiteX15" fmla="*/ 5454 w 1161373"/>
                <a:gd name="connsiteY15" fmla="*/ 366108 h 445889"/>
                <a:gd name="connsiteX16" fmla="*/ 210984 w 1161373"/>
                <a:gd name="connsiteY16" fmla="*/ 181550 h 44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1373" h="445889">
                  <a:moveTo>
                    <a:pt x="210984" y="181550"/>
                  </a:moveTo>
                  <a:cubicBezTo>
                    <a:pt x="245239" y="166869"/>
                    <a:pt x="156455" y="283617"/>
                    <a:pt x="210984" y="278024"/>
                  </a:cubicBezTo>
                  <a:cubicBezTo>
                    <a:pt x="265513" y="272431"/>
                    <a:pt x="492016" y="163374"/>
                    <a:pt x="538155" y="147994"/>
                  </a:cubicBezTo>
                  <a:cubicBezTo>
                    <a:pt x="584294" y="132614"/>
                    <a:pt x="509493" y="172462"/>
                    <a:pt x="487821" y="185745"/>
                  </a:cubicBezTo>
                  <a:cubicBezTo>
                    <a:pt x="466149" y="199028"/>
                    <a:pt x="373171" y="250061"/>
                    <a:pt x="408125" y="227690"/>
                  </a:cubicBezTo>
                  <a:cubicBezTo>
                    <a:pt x="443079" y="205319"/>
                    <a:pt x="608063" y="80882"/>
                    <a:pt x="697546" y="51521"/>
                  </a:cubicBezTo>
                  <a:cubicBezTo>
                    <a:pt x="787029" y="22159"/>
                    <a:pt x="924049" y="59211"/>
                    <a:pt x="945021" y="51521"/>
                  </a:cubicBezTo>
                  <a:cubicBezTo>
                    <a:pt x="965993" y="43831"/>
                    <a:pt x="789824" y="-18388"/>
                    <a:pt x="823380" y="5381"/>
                  </a:cubicBezTo>
                  <a:cubicBezTo>
                    <a:pt x="856936" y="29150"/>
                    <a:pt x="1109306" y="168268"/>
                    <a:pt x="1146357" y="194134"/>
                  </a:cubicBezTo>
                  <a:cubicBezTo>
                    <a:pt x="1183409" y="220000"/>
                    <a:pt x="1152649" y="129119"/>
                    <a:pt x="1045689" y="160578"/>
                  </a:cubicBezTo>
                  <a:cubicBezTo>
                    <a:pt x="938729" y="192037"/>
                    <a:pt x="570313" y="354224"/>
                    <a:pt x="504599" y="382886"/>
                  </a:cubicBezTo>
                  <a:cubicBezTo>
                    <a:pt x="438885" y="411548"/>
                    <a:pt x="689855" y="322066"/>
                    <a:pt x="651406" y="332552"/>
                  </a:cubicBezTo>
                  <a:cubicBezTo>
                    <a:pt x="612957" y="343038"/>
                    <a:pt x="366181" y="443007"/>
                    <a:pt x="273902" y="445803"/>
                  </a:cubicBezTo>
                  <a:cubicBezTo>
                    <a:pt x="181623" y="448599"/>
                    <a:pt x="131289" y="382886"/>
                    <a:pt x="97733" y="349330"/>
                  </a:cubicBezTo>
                  <a:cubicBezTo>
                    <a:pt x="64177" y="315774"/>
                    <a:pt x="87946" y="241672"/>
                    <a:pt x="72566" y="244468"/>
                  </a:cubicBezTo>
                  <a:cubicBezTo>
                    <a:pt x="57186" y="247264"/>
                    <a:pt x="-21111" y="369604"/>
                    <a:pt x="5454" y="366108"/>
                  </a:cubicBezTo>
                  <a:cubicBezTo>
                    <a:pt x="32019" y="362612"/>
                    <a:pt x="176729" y="196231"/>
                    <a:pt x="210984" y="1815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F2B24DE8-249E-4D98-FAEC-94284DBBFC75}"/>
                </a:ext>
              </a:extLst>
            </p:cNvPr>
            <p:cNvSpPr/>
            <p:nvPr/>
          </p:nvSpPr>
          <p:spPr>
            <a:xfrm>
              <a:off x="3362202" y="3657986"/>
              <a:ext cx="845805" cy="990837"/>
            </a:xfrm>
            <a:custGeom>
              <a:avLst/>
              <a:gdLst>
                <a:gd name="connsiteX0" fmla="*/ 425427 w 845805"/>
                <a:gd name="connsiteY0" fmla="*/ 70920 h 990837"/>
                <a:gd name="connsiteX1" fmla="*/ 471567 w 845805"/>
                <a:gd name="connsiteY1" fmla="*/ 154810 h 990837"/>
                <a:gd name="connsiteX2" fmla="*/ 320565 w 845805"/>
                <a:gd name="connsiteY2" fmla="*/ 301618 h 990837"/>
                <a:gd name="connsiteX3" fmla="*/ 454789 w 845805"/>
                <a:gd name="connsiteY3" fmla="*/ 276451 h 990837"/>
                <a:gd name="connsiteX4" fmla="*/ 198925 w 845805"/>
                <a:gd name="connsiteY4" fmla="*/ 582649 h 990837"/>
                <a:gd name="connsiteX5" fmla="*/ 245064 w 845805"/>
                <a:gd name="connsiteY5" fmla="*/ 561676 h 990837"/>
                <a:gd name="connsiteX6" fmla="*/ 186341 w 845805"/>
                <a:gd name="connsiteY6" fmla="*/ 704289 h 990837"/>
                <a:gd name="connsiteX7" fmla="*/ 18561 w 845805"/>
                <a:gd name="connsiteY7" fmla="*/ 985320 h 990837"/>
                <a:gd name="connsiteX8" fmla="*/ 64701 w 845805"/>
                <a:gd name="connsiteY8" fmla="*/ 872069 h 990837"/>
                <a:gd name="connsiteX9" fmla="*/ 555457 w 845805"/>
                <a:gd name="connsiteY9" fmla="*/ 645566 h 990837"/>
                <a:gd name="connsiteX10" fmla="*/ 467372 w 845805"/>
                <a:gd name="connsiteY10" fmla="*/ 687511 h 990837"/>
                <a:gd name="connsiteX11" fmla="*/ 740015 w 845805"/>
                <a:gd name="connsiteY11" fmla="*/ 372924 h 990837"/>
                <a:gd name="connsiteX12" fmla="*/ 781959 w 845805"/>
                <a:gd name="connsiteY12" fmla="*/ 314201 h 990837"/>
                <a:gd name="connsiteX13" fmla="*/ 840682 w 845805"/>
                <a:gd name="connsiteY13" fmla="*/ 314201 h 990837"/>
                <a:gd name="connsiteX14" fmla="*/ 639347 w 845805"/>
                <a:gd name="connsiteY14" fmla="*/ 3808 h 990837"/>
                <a:gd name="connsiteX15" fmla="*/ 735820 w 845805"/>
                <a:gd name="connsiteY15" fmla="*/ 138032 h 990837"/>
                <a:gd name="connsiteX16" fmla="*/ 425427 w 845805"/>
                <a:gd name="connsiteY16" fmla="*/ 70920 h 99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45805" h="990837">
                  <a:moveTo>
                    <a:pt x="425427" y="70920"/>
                  </a:moveTo>
                  <a:cubicBezTo>
                    <a:pt x="381385" y="73716"/>
                    <a:pt x="489044" y="116360"/>
                    <a:pt x="471567" y="154810"/>
                  </a:cubicBezTo>
                  <a:cubicBezTo>
                    <a:pt x="454090" y="193260"/>
                    <a:pt x="323361" y="281345"/>
                    <a:pt x="320565" y="301618"/>
                  </a:cubicBezTo>
                  <a:cubicBezTo>
                    <a:pt x="317769" y="321891"/>
                    <a:pt x="475062" y="229613"/>
                    <a:pt x="454789" y="276451"/>
                  </a:cubicBezTo>
                  <a:cubicBezTo>
                    <a:pt x="434516" y="323290"/>
                    <a:pt x="233879" y="535112"/>
                    <a:pt x="198925" y="582649"/>
                  </a:cubicBezTo>
                  <a:cubicBezTo>
                    <a:pt x="163971" y="630186"/>
                    <a:pt x="247161" y="541403"/>
                    <a:pt x="245064" y="561676"/>
                  </a:cubicBezTo>
                  <a:cubicBezTo>
                    <a:pt x="242967" y="581949"/>
                    <a:pt x="224092" y="633682"/>
                    <a:pt x="186341" y="704289"/>
                  </a:cubicBezTo>
                  <a:cubicBezTo>
                    <a:pt x="148590" y="774896"/>
                    <a:pt x="38834" y="957357"/>
                    <a:pt x="18561" y="985320"/>
                  </a:cubicBezTo>
                  <a:cubicBezTo>
                    <a:pt x="-1712" y="1013283"/>
                    <a:pt x="-24782" y="928695"/>
                    <a:pt x="64701" y="872069"/>
                  </a:cubicBezTo>
                  <a:cubicBezTo>
                    <a:pt x="154184" y="815443"/>
                    <a:pt x="488345" y="676326"/>
                    <a:pt x="555457" y="645566"/>
                  </a:cubicBezTo>
                  <a:cubicBezTo>
                    <a:pt x="622569" y="614806"/>
                    <a:pt x="436612" y="732951"/>
                    <a:pt x="467372" y="687511"/>
                  </a:cubicBezTo>
                  <a:cubicBezTo>
                    <a:pt x="498132" y="642071"/>
                    <a:pt x="687584" y="435142"/>
                    <a:pt x="740015" y="372924"/>
                  </a:cubicBezTo>
                  <a:cubicBezTo>
                    <a:pt x="792446" y="310706"/>
                    <a:pt x="765181" y="323988"/>
                    <a:pt x="781959" y="314201"/>
                  </a:cubicBezTo>
                  <a:cubicBezTo>
                    <a:pt x="798737" y="304414"/>
                    <a:pt x="864451" y="365933"/>
                    <a:pt x="840682" y="314201"/>
                  </a:cubicBezTo>
                  <a:cubicBezTo>
                    <a:pt x="816913" y="262469"/>
                    <a:pt x="656824" y="33169"/>
                    <a:pt x="639347" y="3808"/>
                  </a:cubicBezTo>
                  <a:cubicBezTo>
                    <a:pt x="621870" y="-25553"/>
                    <a:pt x="771473" y="124050"/>
                    <a:pt x="735820" y="138032"/>
                  </a:cubicBezTo>
                  <a:cubicBezTo>
                    <a:pt x="700167" y="152014"/>
                    <a:pt x="469469" y="68124"/>
                    <a:pt x="425427" y="709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A056F17-B6AE-AA9E-A744-FA5692E623F1}"/>
                </a:ext>
              </a:extLst>
            </p:cNvPr>
            <p:cNvSpPr/>
            <p:nvPr/>
          </p:nvSpPr>
          <p:spPr>
            <a:xfrm>
              <a:off x="3627665" y="4110587"/>
              <a:ext cx="705421" cy="535922"/>
            </a:xfrm>
            <a:custGeom>
              <a:avLst/>
              <a:gdLst>
                <a:gd name="connsiteX0" fmla="*/ 84463 w 705421"/>
                <a:gd name="connsiteY0" fmla="*/ 19 h 535922"/>
                <a:gd name="connsiteX1" fmla="*/ 407440 w 705421"/>
                <a:gd name="connsiteY1" fmla="*/ 197160 h 535922"/>
                <a:gd name="connsiteX2" fmla="*/ 529080 w 705421"/>
                <a:gd name="connsiteY2" fmla="*/ 369134 h 535922"/>
                <a:gd name="connsiteX3" fmla="*/ 449385 w 705421"/>
                <a:gd name="connsiteY3" fmla="*/ 205549 h 535922"/>
                <a:gd name="connsiteX4" fmla="*/ 696860 w 705421"/>
                <a:gd name="connsiteY4" fmla="*/ 524330 h 535922"/>
                <a:gd name="connsiteX5" fmla="*/ 633942 w 705421"/>
                <a:gd name="connsiteY5" fmla="*/ 461413 h 535922"/>
                <a:gd name="connsiteX6" fmla="*/ 491329 w 705421"/>
                <a:gd name="connsiteY6" fmla="*/ 415274 h 535922"/>
                <a:gd name="connsiteX7" fmla="*/ 574 w 705421"/>
                <a:gd name="connsiteY7" fmla="*/ 524330 h 535922"/>
                <a:gd name="connsiteX8" fmla="*/ 390662 w 705421"/>
                <a:gd name="connsiteY8" fmla="*/ 461413 h 535922"/>
                <a:gd name="connsiteX9" fmla="*/ 306772 w 705421"/>
                <a:gd name="connsiteY9" fmla="*/ 348162 h 535922"/>
                <a:gd name="connsiteX10" fmla="*/ 256438 w 705421"/>
                <a:gd name="connsiteY10" fmla="*/ 230716 h 535922"/>
                <a:gd name="connsiteX11" fmla="*/ 122214 w 705421"/>
                <a:gd name="connsiteY11" fmla="*/ 113270 h 535922"/>
                <a:gd name="connsiteX12" fmla="*/ 214493 w 705421"/>
                <a:gd name="connsiteY12" fmla="*/ 184576 h 535922"/>
                <a:gd name="connsiteX13" fmla="*/ 84463 w 705421"/>
                <a:gd name="connsiteY13" fmla="*/ 19 h 53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5421" h="535922">
                  <a:moveTo>
                    <a:pt x="84463" y="19"/>
                  </a:moveTo>
                  <a:cubicBezTo>
                    <a:pt x="116621" y="2116"/>
                    <a:pt x="333337" y="135641"/>
                    <a:pt x="407440" y="197160"/>
                  </a:cubicBezTo>
                  <a:cubicBezTo>
                    <a:pt x="481543" y="258679"/>
                    <a:pt x="522089" y="367736"/>
                    <a:pt x="529080" y="369134"/>
                  </a:cubicBezTo>
                  <a:cubicBezTo>
                    <a:pt x="536071" y="370532"/>
                    <a:pt x="421422" y="179683"/>
                    <a:pt x="449385" y="205549"/>
                  </a:cubicBezTo>
                  <a:cubicBezTo>
                    <a:pt x="477348" y="231415"/>
                    <a:pt x="666101" y="481686"/>
                    <a:pt x="696860" y="524330"/>
                  </a:cubicBezTo>
                  <a:cubicBezTo>
                    <a:pt x="727619" y="566974"/>
                    <a:pt x="668197" y="479589"/>
                    <a:pt x="633942" y="461413"/>
                  </a:cubicBezTo>
                  <a:cubicBezTo>
                    <a:pt x="599687" y="443237"/>
                    <a:pt x="596890" y="404788"/>
                    <a:pt x="491329" y="415274"/>
                  </a:cubicBezTo>
                  <a:cubicBezTo>
                    <a:pt x="385768" y="425760"/>
                    <a:pt x="17352" y="516640"/>
                    <a:pt x="574" y="524330"/>
                  </a:cubicBezTo>
                  <a:cubicBezTo>
                    <a:pt x="-16204" y="532020"/>
                    <a:pt x="339629" y="490774"/>
                    <a:pt x="390662" y="461413"/>
                  </a:cubicBezTo>
                  <a:cubicBezTo>
                    <a:pt x="441695" y="432052"/>
                    <a:pt x="329143" y="386611"/>
                    <a:pt x="306772" y="348162"/>
                  </a:cubicBezTo>
                  <a:cubicBezTo>
                    <a:pt x="284401" y="309713"/>
                    <a:pt x="287198" y="269865"/>
                    <a:pt x="256438" y="230716"/>
                  </a:cubicBezTo>
                  <a:cubicBezTo>
                    <a:pt x="225678" y="191567"/>
                    <a:pt x="129205" y="120960"/>
                    <a:pt x="122214" y="113270"/>
                  </a:cubicBezTo>
                  <a:cubicBezTo>
                    <a:pt x="115223" y="105580"/>
                    <a:pt x="219387" y="204150"/>
                    <a:pt x="214493" y="184576"/>
                  </a:cubicBezTo>
                  <a:cubicBezTo>
                    <a:pt x="209599" y="165002"/>
                    <a:pt x="52305" y="-2078"/>
                    <a:pt x="84463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9A402F4-EA38-5C9C-3EC8-F083CD1AA7D5}"/>
              </a:ext>
            </a:extLst>
          </p:cNvPr>
          <p:cNvGrpSpPr/>
          <p:nvPr/>
        </p:nvGrpSpPr>
        <p:grpSpPr>
          <a:xfrm>
            <a:off x="6501184" y="1391921"/>
            <a:ext cx="2506174" cy="2429980"/>
            <a:chOff x="5065292" y="2355640"/>
            <a:chExt cx="2506174" cy="2429980"/>
          </a:xfrm>
        </p:grpSpPr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4B5D9ABD-DA2E-FA35-77E7-D782F0F15F5A}"/>
                </a:ext>
              </a:extLst>
            </p:cNvPr>
            <p:cNvSpPr/>
            <p:nvPr/>
          </p:nvSpPr>
          <p:spPr>
            <a:xfrm>
              <a:off x="5065292" y="2355640"/>
              <a:ext cx="1387542" cy="1430026"/>
            </a:xfrm>
            <a:custGeom>
              <a:avLst/>
              <a:gdLst>
                <a:gd name="connsiteX0" fmla="*/ 777640 w 1387542"/>
                <a:gd name="connsiteY0" fmla="*/ 1666 h 1430026"/>
                <a:gd name="connsiteX1" fmla="*/ 1381647 w 1387542"/>
                <a:gd name="connsiteY1" fmla="*/ 282698 h 1430026"/>
                <a:gd name="connsiteX2" fmla="*/ 1054477 w 1387542"/>
                <a:gd name="connsiteY2" fmla="*/ 366588 h 1430026"/>
                <a:gd name="connsiteX3" fmla="*/ 555332 w 1387542"/>
                <a:gd name="connsiteY3" fmla="*/ 614063 h 1430026"/>
                <a:gd name="connsiteX4" fmla="*/ 324635 w 1387542"/>
                <a:gd name="connsiteY4" fmla="*/ 790232 h 1430026"/>
                <a:gd name="connsiteX5" fmla="*/ 572110 w 1387542"/>
                <a:gd name="connsiteY5" fmla="*/ 559534 h 1430026"/>
                <a:gd name="connsiteX6" fmla="*/ 286884 w 1387542"/>
                <a:gd name="connsiteY6" fmla="*/ 1029318 h 1430026"/>
                <a:gd name="connsiteX7" fmla="*/ 387552 w 1387542"/>
                <a:gd name="connsiteY7" fmla="*/ 962206 h 1430026"/>
                <a:gd name="connsiteX8" fmla="*/ 798613 w 1387542"/>
                <a:gd name="connsiteY8" fmla="*/ 739898 h 1430026"/>
                <a:gd name="connsiteX9" fmla="*/ 844752 w 1387542"/>
                <a:gd name="connsiteY9" fmla="*/ 647619 h 1430026"/>
                <a:gd name="connsiteX10" fmla="*/ 1129978 w 1387542"/>
                <a:gd name="connsiteY10" fmla="*/ 760870 h 1430026"/>
                <a:gd name="connsiteX11" fmla="*/ 966392 w 1387542"/>
                <a:gd name="connsiteY11" fmla="*/ 681175 h 1430026"/>
                <a:gd name="connsiteX12" fmla="*/ 1117394 w 1387542"/>
                <a:gd name="connsiteY12" fmla="*/ 865732 h 1430026"/>
                <a:gd name="connsiteX13" fmla="*/ 748279 w 1387542"/>
                <a:gd name="connsiteY13" fmla="*/ 1205487 h 1430026"/>
                <a:gd name="connsiteX14" fmla="*/ 270106 w 1387542"/>
                <a:gd name="connsiteY14" fmla="*/ 1427795 h 1430026"/>
                <a:gd name="connsiteX15" fmla="*/ 1658 w 1387542"/>
                <a:gd name="connsiteY15" fmla="*/ 1071263 h 1430026"/>
                <a:gd name="connsiteX16" fmla="*/ 161049 w 1387542"/>
                <a:gd name="connsiteY16" fmla="*/ 1192903 h 1430026"/>
                <a:gd name="connsiteX17" fmla="*/ 249134 w 1387542"/>
                <a:gd name="connsiteY17" fmla="*/ 895094 h 1430026"/>
                <a:gd name="connsiteX18" fmla="*/ 236550 w 1387542"/>
                <a:gd name="connsiteY18" fmla="*/ 945428 h 1430026"/>
                <a:gd name="connsiteX19" fmla="*/ 521776 w 1387542"/>
                <a:gd name="connsiteY19" fmla="*/ 316254 h 1430026"/>
                <a:gd name="connsiteX20" fmla="*/ 433691 w 1387542"/>
                <a:gd name="connsiteY20" fmla="*/ 467255 h 1430026"/>
                <a:gd name="connsiteX21" fmla="*/ 1033504 w 1387542"/>
                <a:gd name="connsiteY21" fmla="*/ 64584 h 1430026"/>
                <a:gd name="connsiteX22" fmla="*/ 815391 w 1387542"/>
                <a:gd name="connsiteY22" fmla="*/ 161057 h 1430026"/>
                <a:gd name="connsiteX23" fmla="*/ 777640 w 1387542"/>
                <a:gd name="connsiteY23" fmla="*/ 1666 h 1430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87542" h="1430026">
                  <a:moveTo>
                    <a:pt x="777640" y="1666"/>
                  </a:moveTo>
                  <a:cubicBezTo>
                    <a:pt x="872016" y="21939"/>
                    <a:pt x="1335508" y="221878"/>
                    <a:pt x="1381647" y="282698"/>
                  </a:cubicBezTo>
                  <a:cubicBezTo>
                    <a:pt x="1427786" y="343518"/>
                    <a:pt x="1192196" y="311361"/>
                    <a:pt x="1054477" y="366588"/>
                  </a:cubicBezTo>
                  <a:cubicBezTo>
                    <a:pt x="916758" y="421815"/>
                    <a:pt x="676972" y="543456"/>
                    <a:pt x="555332" y="614063"/>
                  </a:cubicBezTo>
                  <a:cubicBezTo>
                    <a:pt x="433692" y="684670"/>
                    <a:pt x="321839" y="799320"/>
                    <a:pt x="324635" y="790232"/>
                  </a:cubicBezTo>
                  <a:cubicBezTo>
                    <a:pt x="327431" y="781144"/>
                    <a:pt x="578402" y="519686"/>
                    <a:pt x="572110" y="559534"/>
                  </a:cubicBezTo>
                  <a:cubicBezTo>
                    <a:pt x="565818" y="599382"/>
                    <a:pt x="317644" y="962206"/>
                    <a:pt x="286884" y="1029318"/>
                  </a:cubicBezTo>
                  <a:cubicBezTo>
                    <a:pt x="256124" y="1096430"/>
                    <a:pt x="302264" y="1010443"/>
                    <a:pt x="387552" y="962206"/>
                  </a:cubicBezTo>
                  <a:cubicBezTo>
                    <a:pt x="472840" y="913969"/>
                    <a:pt x="722413" y="792329"/>
                    <a:pt x="798613" y="739898"/>
                  </a:cubicBezTo>
                  <a:cubicBezTo>
                    <a:pt x="874813" y="687467"/>
                    <a:pt x="789525" y="644124"/>
                    <a:pt x="844752" y="647619"/>
                  </a:cubicBezTo>
                  <a:cubicBezTo>
                    <a:pt x="899979" y="651114"/>
                    <a:pt x="1109705" y="755277"/>
                    <a:pt x="1129978" y="760870"/>
                  </a:cubicBezTo>
                  <a:cubicBezTo>
                    <a:pt x="1150251" y="766463"/>
                    <a:pt x="968489" y="663698"/>
                    <a:pt x="966392" y="681175"/>
                  </a:cubicBezTo>
                  <a:cubicBezTo>
                    <a:pt x="964295" y="698652"/>
                    <a:pt x="1153746" y="778347"/>
                    <a:pt x="1117394" y="865732"/>
                  </a:cubicBezTo>
                  <a:cubicBezTo>
                    <a:pt x="1081042" y="953117"/>
                    <a:pt x="889494" y="1111810"/>
                    <a:pt x="748279" y="1205487"/>
                  </a:cubicBezTo>
                  <a:cubicBezTo>
                    <a:pt x="607064" y="1299164"/>
                    <a:pt x="394543" y="1450166"/>
                    <a:pt x="270106" y="1427795"/>
                  </a:cubicBezTo>
                  <a:cubicBezTo>
                    <a:pt x="145669" y="1405424"/>
                    <a:pt x="19834" y="1110412"/>
                    <a:pt x="1658" y="1071263"/>
                  </a:cubicBezTo>
                  <a:cubicBezTo>
                    <a:pt x="-16518" y="1032114"/>
                    <a:pt x="119803" y="1222265"/>
                    <a:pt x="161049" y="1192903"/>
                  </a:cubicBezTo>
                  <a:cubicBezTo>
                    <a:pt x="202295" y="1163542"/>
                    <a:pt x="236551" y="936340"/>
                    <a:pt x="249134" y="895094"/>
                  </a:cubicBezTo>
                  <a:cubicBezTo>
                    <a:pt x="261717" y="853848"/>
                    <a:pt x="191110" y="1041901"/>
                    <a:pt x="236550" y="945428"/>
                  </a:cubicBezTo>
                  <a:cubicBezTo>
                    <a:pt x="281990" y="848955"/>
                    <a:pt x="488919" y="395949"/>
                    <a:pt x="521776" y="316254"/>
                  </a:cubicBezTo>
                  <a:cubicBezTo>
                    <a:pt x="554633" y="236559"/>
                    <a:pt x="348403" y="509200"/>
                    <a:pt x="433691" y="467255"/>
                  </a:cubicBezTo>
                  <a:cubicBezTo>
                    <a:pt x="518979" y="425310"/>
                    <a:pt x="969887" y="115617"/>
                    <a:pt x="1033504" y="64584"/>
                  </a:cubicBezTo>
                  <a:cubicBezTo>
                    <a:pt x="1097121" y="13551"/>
                    <a:pt x="851743" y="169446"/>
                    <a:pt x="815391" y="161057"/>
                  </a:cubicBezTo>
                  <a:cubicBezTo>
                    <a:pt x="779039" y="152668"/>
                    <a:pt x="683264" y="-18607"/>
                    <a:pt x="777640" y="1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D8997281-6B4D-5A9A-9070-3DC9EFED226E}"/>
                </a:ext>
              </a:extLst>
            </p:cNvPr>
            <p:cNvSpPr/>
            <p:nvPr/>
          </p:nvSpPr>
          <p:spPr>
            <a:xfrm>
              <a:off x="5748186" y="2532623"/>
              <a:ext cx="346756" cy="2227135"/>
            </a:xfrm>
            <a:custGeom>
              <a:avLst/>
              <a:gdLst>
                <a:gd name="connsiteX0" fmla="*/ 90552 w 346756"/>
                <a:gd name="connsiteY0" fmla="*/ 252522 h 2227135"/>
                <a:gd name="connsiteX1" fmla="*/ 65385 w 346756"/>
                <a:gd name="connsiteY1" fmla="*/ 1691234 h 2227135"/>
                <a:gd name="connsiteX2" fmla="*/ 77968 w 346756"/>
                <a:gd name="connsiteY2" fmla="*/ 1464731 h 2227135"/>
                <a:gd name="connsiteX3" fmla="*/ 82163 w 346756"/>
                <a:gd name="connsiteY3" fmla="*/ 2043571 h 2227135"/>
                <a:gd name="connsiteX4" fmla="*/ 73774 w 346756"/>
                <a:gd name="connsiteY4" fmla="*/ 1879986 h 2227135"/>
                <a:gd name="connsiteX5" fmla="*/ 27634 w 346756"/>
                <a:gd name="connsiteY5" fmla="*/ 2102294 h 2227135"/>
                <a:gd name="connsiteX6" fmla="*/ 36023 w 346756"/>
                <a:gd name="connsiteY6" fmla="*/ 2005821 h 2227135"/>
                <a:gd name="connsiteX7" fmla="*/ 98941 w 346756"/>
                <a:gd name="connsiteY7" fmla="*/ 2186184 h 2227135"/>
                <a:gd name="connsiteX8" fmla="*/ 2467 w 346756"/>
                <a:gd name="connsiteY8" fmla="*/ 2081322 h 2227135"/>
                <a:gd name="connsiteX9" fmla="*/ 220581 w 346756"/>
                <a:gd name="connsiteY9" fmla="*/ 2223935 h 2227135"/>
                <a:gd name="connsiteX10" fmla="*/ 237359 w 346756"/>
                <a:gd name="connsiteY10" fmla="*/ 1913542 h 2227135"/>
                <a:gd name="connsiteX11" fmla="*/ 304471 w 346756"/>
                <a:gd name="connsiteY11" fmla="*/ 894280 h 2227135"/>
                <a:gd name="connsiteX12" fmla="*/ 300276 w 346756"/>
                <a:gd name="connsiteY12" fmla="*/ 1045282 h 2227135"/>
                <a:gd name="connsiteX13" fmla="*/ 346416 w 346756"/>
                <a:gd name="connsiteY13" fmla="*/ 42797 h 2227135"/>
                <a:gd name="connsiteX14" fmla="*/ 321249 w 346756"/>
                <a:gd name="connsiteY14" fmla="*/ 177021 h 2227135"/>
                <a:gd name="connsiteX15" fmla="*/ 321249 w 346756"/>
                <a:gd name="connsiteY15" fmla="*/ 109909 h 2227135"/>
                <a:gd name="connsiteX16" fmla="*/ 90552 w 346756"/>
                <a:gd name="connsiteY16" fmla="*/ 252522 h 222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6756" h="2227135">
                  <a:moveTo>
                    <a:pt x="90552" y="252522"/>
                  </a:moveTo>
                  <a:cubicBezTo>
                    <a:pt x="47908" y="516076"/>
                    <a:pt x="67482" y="1489199"/>
                    <a:pt x="65385" y="1691234"/>
                  </a:cubicBezTo>
                  <a:cubicBezTo>
                    <a:pt x="63288" y="1893269"/>
                    <a:pt x="75172" y="1406008"/>
                    <a:pt x="77968" y="1464731"/>
                  </a:cubicBezTo>
                  <a:cubicBezTo>
                    <a:pt x="80764" y="1523454"/>
                    <a:pt x="82862" y="1974362"/>
                    <a:pt x="82163" y="2043571"/>
                  </a:cubicBezTo>
                  <a:cubicBezTo>
                    <a:pt x="81464" y="2112780"/>
                    <a:pt x="82862" y="1870199"/>
                    <a:pt x="73774" y="1879986"/>
                  </a:cubicBezTo>
                  <a:cubicBezTo>
                    <a:pt x="64686" y="1889773"/>
                    <a:pt x="33926" y="2081321"/>
                    <a:pt x="27634" y="2102294"/>
                  </a:cubicBezTo>
                  <a:cubicBezTo>
                    <a:pt x="21342" y="2123267"/>
                    <a:pt x="24139" y="1991839"/>
                    <a:pt x="36023" y="2005821"/>
                  </a:cubicBezTo>
                  <a:cubicBezTo>
                    <a:pt x="47907" y="2019803"/>
                    <a:pt x="104534" y="2173601"/>
                    <a:pt x="98941" y="2186184"/>
                  </a:cubicBezTo>
                  <a:cubicBezTo>
                    <a:pt x="93348" y="2198767"/>
                    <a:pt x="-17806" y="2075030"/>
                    <a:pt x="2467" y="2081322"/>
                  </a:cubicBezTo>
                  <a:cubicBezTo>
                    <a:pt x="22740" y="2087614"/>
                    <a:pt x="181432" y="2251898"/>
                    <a:pt x="220581" y="2223935"/>
                  </a:cubicBezTo>
                  <a:cubicBezTo>
                    <a:pt x="259730" y="2195972"/>
                    <a:pt x="223377" y="2135151"/>
                    <a:pt x="237359" y="1913542"/>
                  </a:cubicBezTo>
                  <a:cubicBezTo>
                    <a:pt x="251341" y="1691933"/>
                    <a:pt x="293985" y="1038990"/>
                    <a:pt x="304471" y="894280"/>
                  </a:cubicBezTo>
                  <a:cubicBezTo>
                    <a:pt x="314957" y="749570"/>
                    <a:pt x="293285" y="1187196"/>
                    <a:pt x="300276" y="1045282"/>
                  </a:cubicBezTo>
                  <a:cubicBezTo>
                    <a:pt x="307267" y="903368"/>
                    <a:pt x="342921" y="187507"/>
                    <a:pt x="346416" y="42797"/>
                  </a:cubicBezTo>
                  <a:cubicBezTo>
                    <a:pt x="349911" y="-101913"/>
                    <a:pt x="325444" y="165836"/>
                    <a:pt x="321249" y="177021"/>
                  </a:cubicBezTo>
                  <a:cubicBezTo>
                    <a:pt x="317055" y="188206"/>
                    <a:pt x="354106" y="96626"/>
                    <a:pt x="321249" y="109909"/>
                  </a:cubicBezTo>
                  <a:cubicBezTo>
                    <a:pt x="288392" y="123192"/>
                    <a:pt x="133196" y="-11032"/>
                    <a:pt x="90552" y="2525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C5B8517A-8997-A97E-D7C2-C386B808D23F}"/>
                </a:ext>
              </a:extLst>
            </p:cNvPr>
            <p:cNvSpPr/>
            <p:nvPr/>
          </p:nvSpPr>
          <p:spPr>
            <a:xfrm>
              <a:off x="5246048" y="3328575"/>
              <a:ext cx="1026007" cy="1100578"/>
            </a:xfrm>
            <a:custGeom>
              <a:avLst/>
              <a:gdLst>
                <a:gd name="connsiteX0" fmla="*/ 550745 w 1026007"/>
                <a:gd name="connsiteY0" fmla="*/ 10243 h 1100578"/>
                <a:gd name="connsiteX1" fmla="*/ 26433 w 1026007"/>
                <a:gd name="connsiteY1" fmla="*/ 836559 h 1100578"/>
                <a:gd name="connsiteX2" fmla="*/ 152268 w 1026007"/>
                <a:gd name="connsiteY2" fmla="*/ 735891 h 1100578"/>
                <a:gd name="connsiteX3" fmla="*/ 5460 w 1026007"/>
                <a:gd name="connsiteY3" fmla="*/ 891087 h 1100578"/>
                <a:gd name="connsiteX4" fmla="*/ 59989 w 1026007"/>
                <a:gd name="connsiteY4" fmla="*/ 1092423 h 1100578"/>
                <a:gd name="connsiteX5" fmla="*/ 324242 w 1026007"/>
                <a:gd name="connsiteY5" fmla="*/ 1063062 h 1100578"/>
                <a:gd name="connsiteX6" fmla="*/ 341020 w 1026007"/>
                <a:gd name="connsiteY6" fmla="*/ 1079840 h 1100578"/>
                <a:gd name="connsiteX7" fmla="*/ 710135 w 1026007"/>
                <a:gd name="connsiteY7" fmla="*/ 832364 h 1100578"/>
                <a:gd name="connsiteX8" fmla="*/ 1024723 w 1026007"/>
                <a:gd name="connsiteY8" fmla="*/ 270302 h 1100578"/>
                <a:gd name="connsiteX9" fmla="*/ 806609 w 1026007"/>
                <a:gd name="connsiteY9" fmla="*/ 387748 h 1100578"/>
                <a:gd name="connsiteX10" fmla="*/ 450077 w 1026007"/>
                <a:gd name="connsiteY10" fmla="*/ 706530 h 1100578"/>
                <a:gd name="connsiteX11" fmla="*/ 382965 w 1026007"/>
                <a:gd name="connsiteY11" fmla="*/ 668779 h 1100578"/>
                <a:gd name="connsiteX12" fmla="*/ 512994 w 1026007"/>
                <a:gd name="connsiteY12" fmla="*/ 417109 h 1100578"/>
                <a:gd name="connsiteX13" fmla="*/ 479438 w 1026007"/>
                <a:gd name="connsiteY13" fmla="*/ 475832 h 1100578"/>
                <a:gd name="connsiteX14" fmla="*/ 726913 w 1026007"/>
                <a:gd name="connsiteY14" fmla="*/ 261913 h 1100578"/>
                <a:gd name="connsiteX15" fmla="*/ 613662 w 1026007"/>
                <a:gd name="connsiteY15" fmla="*/ 366775 h 1100578"/>
                <a:gd name="connsiteX16" fmla="*/ 550745 w 1026007"/>
                <a:gd name="connsiteY16" fmla="*/ 10243 h 1100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26007" h="1100578">
                  <a:moveTo>
                    <a:pt x="550745" y="10243"/>
                  </a:moveTo>
                  <a:cubicBezTo>
                    <a:pt x="452874" y="88540"/>
                    <a:pt x="92846" y="715618"/>
                    <a:pt x="26433" y="836559"/>
                  </a:cubicBezTo>
                  <a:cubicBezTo>
                    <a:pt x="-39980" y="957500"/>
                    <a:pt x="155763" y="726803"/>
                    <a:pt x="152268" y="735891"/>
                  </a:cubicBezTo>
                  <a:cubicBezTo>
                    <a:pt x="148773" y="744979"/>
                    <a:pt x="20840" y="831665"/>
                    <a:pt x="5460" y="891087"/>
                  </a:cubicBezTo>
                  <a:cubicBezTo>
                    <a:pt x="-9920" y="950509"/>
                    <a:pt x="6859" y="1063761"/>
                    <a:pt x="59989" y="1092423"/>
                  </a:cubicBezTo>
                  <a:cubicBezTo>
                    <a:pt x="113119" y="1121085"/>
                    <a:pt x="277404" y="1065159"/>
                    <a:pt x="324242" y="1063062"/>
                  </a:cubicBezTo>
                  <a:cubicBezTo>
                    <a:pt x="371080" y="1060965"/>
                    <a:pt x="276705" y="1118290"/>
                    <a:pt x="341020" y="1079840"/>
                  </a:cubicBezTo>
                  <a:cubicBezTo>
                    <a:pt x="405335" y="1041390"/>
                    <a:pt x="596185" y="967287"/>
                    <a:pt x="710135" y="832364"/>
                  </a:cubicBezTo>
                  <a:cubicBezTo>
                    <a:pt x="824086" y="697441"/>
                    <a:pt x="1008644" y="344405"/>
                    <a:pt x="1024723" y="270302"/>
                  </a:cubicBezTo>
                  <a:cubicBezTo>
                    <a:pt x="1040802" y="196199"/>
                    <a:pt x="902383" y="315043"/>
                    <a:pt x="806609" y="387748"/>
                  </a:cubicBezTo>
                  <a:cubicBezTo>
                    <a:pt x="710835" y="460453"/>
                    <a:pt x="520684" y="659692"/>
                    <a:pt x="450077" y="706530"/>
                  </a:cubicBezTo>
                  <a:cubicBezTo>
                    <a:pt x="379470" y="753368"/>
                    <a:pt x="372479" y="717016"/>
                    <a:pt x="382965" y="668779"/>
                  </a:cubicBezTo>
                  <a:cubicBezTo>
                    <a:pt x="393451" y="620542"/>
                    <a:pt x="496915" y="449267"/>
                    <a:pt x="512994" y="417109"/>
                  </a:cubicBezTo>
                  <a:cubicBezTo>
                    <a:pt x="529073" y="384951"/>
                    <a:pt x="443785" y="501698"/>
                    <a:pt x="479438" y="475832"/>
                  </a:cubicBezTo>
                  <a:cubicBezTo>
                    <a:pt x="515091" y="449966"/>
                    <a:pt x="704542" y="280089"/>
                    <a:pt x="726913" y="261913"/>
                  </a:cubicBezTo>
                  <a:cubicBezTo>
                    <a:pt x="749284" y="243737"/>
                    <a:pt x="640926" y="406623"/>
                    <a:pt x="613662" y="366775"/>
                  </a:cubicBezTo>
                  <a:cubicBezTo>
                    <a:pt x="586398" y="326927"/>
                    <a:pt x="648616" y="-68054"/>
                    <a:pt x="550745" y="102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1ABEFBF9-F08D-B094-E448-F2CC4CE22CAE}"/>
                </a:ext>
              </a:extLst>
            </p:cNvPr>
            <p:cNvSpPr/>
            <p:nvPr/>
          </p:nvSpPr>
          <p:spPr>
            <a:xfrm>
              <a:off x="6330708" y="2562711"/>
              <a:ext cx="320642" cy="694265"/>
            </a:xfrm>
            <a:custGeom>
              <a:avLst/>
              <a:gdLst>
                <a:gd name="connsiteX0" fmla="*/ 2980 w 320642"/>
                <a:gd name="connsiteY0" fmla="*/ 352463 h 694265"/>
                <a:gd name="connsiteX1" fmla="*/ 267233 w 320642"/>
                <a:gd name="connsiteY1" fmla="*/ 683828 h 694265"/>
                <a:gd name="connsiteX2" fmla="*/ 317567 w 320642"/>
                <a:gd name="connsiteY2" fmla="*/ 562188 h 694265"/>
                <a:gd name="connsiteX3" fmla="*/ 216899 w 320642"/>
                <a:gd name="connsiteY3" fmla="*/ 79821 h 694265"/>
                <a:gd name="connsiteX4" fmla="*/ 153982 w 320642"/>
                <a:gd name="connsiteY4" fmla="*/ 222434 h 694265"/>
                <a:gd name="connsiteX5" fmla="*/ 221094 w 320642"/>
                <a:gd name="connsiteY5" fmla="*/ 126 h 694265"/>
                <a:gd name="connsiteX6" fmla="*/ 128815 w 320642"/>
                <a:gd name="connsiteY6" fmla="*/ 193072 h 694265"/>
                <a:gd name="connsiteX7" fmla="*/ 2980 w 320642"/>
                <a:gd name="connsiteY7" fmla="*/ 352463 h 69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642" h="694265">
                  <a:moveTo>
                    <a:pt x="2980" y="352463"/>
                  </a:moveTo>
                  <a:cubicBezTo>
                    <a:pt x="26050" y="434256"/>
                    <a:pt x="214802" y="648874"/>
                    <a:pt x="267233" y="683828"/>
                  </a:cubicBezTo>
                  <a:cubicBezTo>
                    <a:pt x="319664" y="718782"/>
                    <a:pt x="325956" y="662856"/>
                    <a:pt x="317567" y="562188"/>
                  </a:cubicBezTo>
                  <a:cubicBezTo>
                    <a:pt x="309178" y="461520"/>
                    <a:pt x="244163" y="136447"/>
                    <a:pt x="216899" y="79821"/>
                  </a:cubicBezTo>
                  <a:cubicBezTo>
                    <a:pt x="189635" y="23195"/>
                    <a:pt x="153283" y="235716"/>
                    <a:pt x="153982" y="222434"/>
                  </a:cubicBezTo>
                  <a:cubicBezTo>
                    <a:pt x="154681" y="209152"/>
                    <a:pt x="225288" y="5020"/>
                    <a:pt x="221094" y="126"/>
                  </a:cubicBezTo>
                  <a:cubicBezTo>
                    <a:pt x="216900" y="-4768"/>
                    <a:pt x="160274" y="133650"/>
                    <a:pt x="128815" y="193072"/>
                  </a:cubicBezTo>
                  <a:cubicBezTo>
                    <a:pt x="97356" y="252494"/>
                    <a:pt x="-20090" y="270670"/>
                    <a:pt x="2980" y="3524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CF4EE983-7DE5-528C-DA90-9EC8EE11A2C5}"/>
                </a:ext>
              </a:extLst>
            </p:cNvPr>
            <p:cNvSpPr/>
            <p:nvPr/>
          </p:nvSpPr>
          <p:spPr>
            <a:xfrm>
              <a:off x="6190469" y="2377220"/>
              <a:ext cx="1380997" cy="1576363"/>
            </a:xfrm>
            <a:custGeom>
              <a:avLst/>
              <a:gdLst>
                <a:gd name="connsiteX0" fmla="*/ 608808 w 1380997"/>
                <a:gd name="connsiteY0" fmla="*/ 227562 h 1576363"/>
                <a:gd name="connsiteX1" fmla="*/ 826922 w 1380997"/>
                <a:gd name="connsiteY1" fmla="*/ 227562 h 1576363"/>
                <a:gd name="connsiteX2" fmla="*/ 659142 w 1380997"/>
                <a:gd name="connsiteY2" fmla="*/ 365980 h 1576363"/>
                <a:gd name="connsiteX3" fmla="*/ 772393 w 1380997"/>
                <a:gd name="connsiteY3" fmla="*/ 361786 h 1576363"/>
                <a:gd name="connsiteX4" fmla="*/ 378111 w 1380997"/>
                <a:gd name="connsiteY4" fmla="*/ 860930 h 1576363"/>
                <a:gd name="connsiteX5" fmla="*/ 88691 w 1380997"/>
                <a:gd name="connsiteY5" fmla="*/ 1083239 h 1576363"/>
                <a:gd name="connsiteX6" fmla="*/ 306804 w 1380997"/>
                <a:gd name="connsiteY6" fmla="*/ 902875 h 1576363"/>
                <a:gd name="connsiteX7" fmla="*/ 4801 w 1380997"/>
                <a:gd name="connsiteY7" fmla="*/ 1100017 h 1576363"/>
                <a:gd name="connsiteX8" fmla="*/ 139025 w 1380997"/>
                <a:gd name="connsiteY8" fmla="*/ 1322325 h 1576363"/>
                <a:gd name="connsiteX9" fmla="*/ 373916 w 1380997"/>
                <a:gd name="connsiteY9" fmla="*/ 1573995 h 1576363"/>
                <a:gd name="connsiteX10" fmla="*/ 348749 w 1380997"/>
                <a:gd name="connsiteY10" fmla="*/ 1431382 h 1576363"/>
                <a:gd name="connsiteX11" fmla="*/ 269054 w 1380997"/>
                <a:gd name="connsiteY11" fmla="*/ 1150351 h 1576363"/>
                <a:gd name="connsiteX12" fmla="*/ 227109 w 1380997"/>
                <a:gd name="connsiteY12" fmla="*/ 1179712 h 1576363"/>
                <a:gd name="connsiteX13" fmla="*/ 340360 w 1380997"/>
                <a:gd name="connsiteY13" fmla="*/ 957404 h 1576363"/>
                <a:gd name="connsiteX14" fmla="*/ 403278 w 1380997"/>
                <a:gd name="connsiteY14" fmla="*/ 974182 h 1576363"/>
                <a:gd name="connsiteX15" fmla="*/ 1347039 w 1380997"/>
                <a:gd name="connsiteY15" fmla="*/ 235951 h 1576363"/>
                <a:gd name="connsiteX16" fmla="*/ 1166676 w 1380997"/>
                <a:gd name="connsiteY16" fmla="*/ 273701 h 1576363"/>
                <a:gd name="connsiteX17" fmla="*/ 1112148 w 1380997"/>
                <a:gd name="connsiteY17" fmla="*/ 63976 h 1576363"/>
                <a:gd name="connsiteX18" fmla="*/ 961146 w 1380997"/>
                <a:gd name="connsiteY18" fmla="*/ 139477 h 1576363"/>
                <a:gd name="connsiteX19" fmla="*/ 1019869 w 1380997"/>
                <a:gd name="connsiteY19" fmla="*/ 1059 h 1576363"/>
                <a:gd name="connsiteX20" fmla="*/ 608808 w 1380997"/>
                <a:gd name="connsiteY20" fmla="*/ 227562 h 15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80997" h="1576363">
                  <a:moveTo>
                    <a:pt x="608808" y="227562"/>
                  </a:moveTo>
                  <a:cubicBezTo>
                    <a:pt x="576650" y="265312"/>
                    <a:pt x="818533" y="204492"/>
                    <a:pt x="826922" y="227562"/>
                  </a:cubicBezTo>
                  <a:cubicBezTo>
                    <a:pt x="835311" y="250632"/>
                    <a:pt x="668230" y="343609"/>
                    <a:pt x="659142" y="365980"/>
                  </a:cubicBezTo>
                  <a:cubicBezTo>
                    <a:pt x="650054" y="388351"/>
                    <a:pt x="819232" y="279294"/>
                    <a:pt x="772393" y="361786"/>
                  </a:cubicBezTo>
                  <a:cubicBezTo>
                    <a:pt x="725555" y="444278"/>
                    <a:pt x="492061" y="740688"/>
                    <a:pt x="378111" y="860930"/>
                  </a:cubicBezTo>
                  <a:cubicBezTo>
                    <a:pt x="264161" y="981172"/>
                    <a:pt x="100575" y="1076248"/>
                    <a:pt x="88691" y="1083239"/>
                  </a:cubicBezTo>
                  <a:cubicBezTo>
                    <a:pt x="76807" y="1090230"/>
                    <a:pt x="320786" y="900079"/>
                    <a:pt x="306804" y="902875"/>
                  </a:cubicBezTo>
                  <a:cubicBezTo>
                    <a:pt x="292822" y="905671"/>
                    <a:pt x="32764" y="1030109"/>
                    <a:pt x="4801" y="1100017"/>
                  </a:cubicBezTo>
                  <a:cubicBezTo>
                    <a:pt x="-23162" y="1169925"/>
                    <a:pt x="77506" y="1243329"/>
                    <a:pt x="139025" y="1322325"/>
                  </a:cubicBezTo>
                  <a:cubicBezTo>
                    <a:pt x="200544" y="1401321"/>
                    <a:pt x="338962" y="1555819"/>
                    <a:pt x="373916" y="1573995"/>
                  </a:cubicBezTo>
                  <a:cubicBezTo>
                    <a:pt x="408870" y="1592171"/>
                    <a:pt x="366226" y="1501989"/>
                    <a:pt x="348749" y="1431382"/>
                  </a:cubicBezTo>
                  <a:cubicBezTo>
                    <a:pt x="331272" y="1360775"/>
                    <a:pt x="289327" y="1192296"/>
                    <a:pt x="269054" y="1150351"/>
                  </a:cubicBezTo>
                  <a:cubicBezTo>
                    <a:pt x="248781" y="1108406"/>
                    <a:pt x="215225" y="1211870"/>
                    <a:pt x="227109" y="1179712"/>
                  </a:cubicBezTo>
                  <a:cubicBezTo>
                    <a:pt x="238993" y="1147554"/>
                    <a:pt x="310999" y="991659"/>
                    <a:pt x="340360" y="957404"/>
                  </a:cubicBezTo>
                  <a:cubicBezTo>
                    <a:pt x="369721" y="923149"/>
                    <a:pt x="235498" y="1094424"/>
                    <a:pt x="403278" y="974182"/>
                  </a:cubicBezTo>
                  <a:cubicBezTo>
                    <a:pt x="571058" y="853940"/>
                    <a:pt x="1219806" y="352698"/>
                    <a:pt x="1347039" y="235951"/>
                  </a:cubicBezTo>
                  <a:cubicBezTo>
                    <a:pt x="1474272" y="119204"/>
                    <a:pt x="1205824" y="302363"/>
                    <a:pt x="1166676" y="273701"/>
                  </a:cubicBezTo>
                  <a:cubicBezTo>
                    <a:pt x="1127528" y="245039"/>
                    <a:pt x="1146403" y="86347"/>
                    <a:pt x="1112148" y="63976"/>
                  </a:cubicBezTo>
                  <a:cubicBezTo>
                    <a:pt x="1077893" y="41605"/>
                    <a:pt x="976526" y="149963"/>
                    <a:pt x="961146" y="139477"/>
                  </a:cubicBezTo>
                  <a:cubicBezTo>
                    <a:pt x="945766" y="128991"/>
                    <a:pt x="1072300" y="-13622"/>
                    <a:pt x="1019869" y="1059"/>
                  </a:cubicBezTo>
                  <a:cubicBezTo>
                    <a:pt x="967438" y="15740"/>
                    <a:pt x="640966" y="189812"/>
                    <a:pt x="608808" y="2275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244523E2-21CD-500A-4FFB-68B6D767EA73}"/>
                </a:ext>
              </a:extLst>
            </p:cNvPr>
            <p:cNvSpPr/>
            <p:nvPr/>
          </p:nvSpPr>
          <p:spPr>
            <a:xfrm>
              <a:off x="6074901" y="3034292"/>
              <a:ext cx="1276157" cy="1143910"/>
            </a:xfrm>
            <a:custGeom>
              <a:avLst/>
              <a:gdLst>
                <a:gd name="connsiteX0" fmla="*/ 619514 w 1276157"/>
                <a:gd name="connsiteY0" fmla="*/ 241609 h 1143910"/>
                <a:gd name="connsiteX1" fmla="*/ 1017991 w 1276157"/>
                <a:gd name="connsiteY1" fmla="*/ 23495 h 1143910"/>
                <a:gd name="connsiteX2" fmla="*/ 804071 w 1276157"/>
                <a:gd name="connsiteY2" fmla="*/ 23495 h 1143910"/>
                <a:gd name="connsiteX3" fmla="*/ 1265466 w 1276157"/>
                <a:gd name="connsiteY3" fmla="*/ 178691 h 1143910"/>
                <a:gd name="connsiteX4" fmla="*/ 1097686 w 1276157"/>
                <a:gd name="connsiteY4" fmla="*/ 392611 h 1143910"/>
                <a:gd name="connsiteX5" fmla="*/ 745349 w 1276157"/>
                <a:gd name="connsiteY5" fmla="*/ 673642 h 1143910"/>
                <a:gd name="connsiteX6" fmla="*/ 1009602 w 1276157"/>
                <a:gd name="connsiteY6" fmla="*/ 610725 h 1143910"/>
                <a:gd name="connsiteX7" fmla="*/ 623708 w 1276157"/>
                <a:gd name="connsiteY7" fmla="*/ 849811 h 1143910"/>
                <a:gd name="connsiteX8" fmla="*/ 32284 w 1276157"/>
                <a:gd name="connsiteY8" fmla="*/ 1118258 h 1143910"/>
                <a:gd name="connsiteX9" fmla="*/ 82618 w 1276157"/>
                <a:gd name="connsiteY9" fmla="*/ 1114064 h 1143910"/>
                <a:gd name="connsiteX10" fmla="*/ 120369 w 1276157"/>
                <a:gd name="connsiteY10" fmla="*/ 950479 h 1143910"/>
                <a:gd name="connsiteX11" fmla="*/ 111980 w 1276157"/>
                <a:gd name="connsiteY11" fmla="*/ 979840 h 1143910"/>
                <a:gd name="connsiteX12" fmla="*/ 825044 w 1276157"/>
                <a:gd name="connsiteY12" fmla="*/ 430361 h 1143910"/>
                <a:gd name="connsiteX13" fmla="*/ 674042 w 1276157"/>
                <a:gd name="connsiteY13" fmla="*/ 434556 h 1143910"/>
                <a:gd name="connsiteX14" fmla="*/ 770516 w 1276157"/>
                <a:gd name="connsiteY14" fmla="*/ 346471 h 1143910"/>
                <a:gd name="connsiteX15" fmla="*/ 753738 w 1276157"/>
                <a:gd name="connsiteY15" fmla="*/ 287748 h 1143910"/>
                <a:gd name="connsiteX16" fmla="*/ 619514 w 1276157"/>
                <a:gd name="connsiteY16" fmla="*/ 241609 h 1143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76157" h="1143910">
                  <a:moveTo>
                    <a:pt x="619514" y="241609"/>
                  </a:moveTo>
                  <a:cubicBezTo>
                    <a:pt x="663556" y="197567"/>
                    <a:pt x="987232" y="59847"/>
                    <a:pt x="1017991" y="23495"/>
                  </a:cubicBezTo>
                  <a:cubicBezTo>
                    <a:pt x="1048750" y="-12857"/>
                    <a:pt x="762825" y="-2371"/>
                    <a:pt x="804071" y="23495"/>
                  </a:cubicBezTo>
                  <a:cubicBezTo>
                    <a:pt x="845317" y="49361"/>
                    <a:pt x="1216530" y="117172"/>
                    <a:pt x="1265466" y="178691"/>
                  </a:cubicBezTo>
                  <a:cubicBezTo>
                    <a:pt x="1314402" y="240210"/>
                    <a:pt x="1184372" y="310119"/>
                    <a:pt x="1097686" y="392611"/>
                  </a:cubicBezTo>
                  <a:cubicBezTo>
                    <a:pt x="1011000" y="475103"/>
                    <a:pt x="760030" y="637290"/>
                    <a:pt x="745349" y="673642"/>
                  </a:cubicBezTo>
                  <a:cubicBezTo>
                    <a:pt x="730668" y="709994"/>
                    <a:pt x="1029875" y="581364"/>
                    <a:pt x="1009602" y="610725"/>
                  </a:cubicBezTo>
                  <a:cubicBezTo>
                    <a:pt x="989329" y="640086"/>
                    <a:pt x="786594" y="765222"/>
                    <a:pt x="623708" y="849811"/>
                  </a:cubicBezTo>
                  <a:cubicBezTo>
                    <a:pt x="460822" y="934400"/>
                    <a:pt x="122466" y="1074216"/>
                    <a:pt x="32284" y="1118258"/>
                  </a:cubicBezTo>
                  <a:cubicBezTo>
                    <a:pt x="-57898" y="1162300"/>
                    <a:pt x="67937" y="1142027"/>
                    <a:pt x="82618" y="1114064"/>
                  </a:cubicBezTo>
                  <a:cubicBezTo>
                    <a:pt x="97299" y="1086101"/>
                    <a:pt x="115475" y="972850"/>
                    <a:pt x="120369" y="950479"/>
                  </a:cubicBezTo>
                  <a:cubicBezTo>
                    <a:pt x="125263" y="928108"/>
                    <a:pt x="-5466" y="1066526"/>
                    <a:pt x="111980" y="979840"/>
                  </a:cubicBezTo>
                  <a:cubicBezTo>
                    <a:pt x="229426" y="893154"/>
                    <a:pt x="731367" y="521242"/>
                    <a:pt x="825044" y="430361"/>
                  </a:cubicBezTo>
                  <a:cubicBezTo>
                    <a:pt x="918721" y="339480"/>
                    <a:pt x="683130" y="448538"/>
                    <a:pt x="674042" y="434556"/>
                  </a:cubicBezTo>
                  <a:cubicBezTo>
                    <a:pt x="664954" y="420574"/>
                    <a:pt x="757233" y="370939"/>
                    <a:pt x="770516" y="346471"/>
                  </a:cubicBezTo>
                  <a:cubicBezTo>
                    <a:pt x="783799" y="322003"/>
                    <a:pt x="773312" y="305924"/>
                    <a:pt x="753738" y="287748"/>
                  </a:cubicBezTo>
                  <a:cubicBezTo>
                    <a:pt x="734164" y="269572"/>
                    <a:pt x="575472" y="285651"/>
                    <a:pt x="619514" y="241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219153FC-1BEC-287B-9DA5-70F50F7F7B55}"/>
                </a:ext>
              </a:extLst>
            </p:cNvPr>
            <p:cNvSpPr/>
            <p:nvPr/>
          </p:nvSpPr>
          <p:spPr>
            <a:xfrm>
              <a:off x="6014721" y="3472887"/>
              <a:ext cx="1103338" cy="1233447"/>
            </a:xfrm>
            <a:custGeom>
              <a:avLst/>
              <a:gdLst>
                <a:gd name="connsiteX0" fmla="*/ 440607 w 1103338"/>
                <a:gd name="connsiteY0" fmla="*/ 474133 h 1233447"/>
                <a:gd name="connsiteX1" fmla="*/ 528692 w 1103338"/>
                <a:gd name="connsiteY1" fmla="*/ 553829 h 1233447"/>
                <a:gd name="connsiteX2" fmla="*/ 247661 w 1103338"/>
                <a:gd name="connsiteY2" fmla="*/ 809693 h 1233447"/>
                <a:gd name="connsiteX3" fmla="*/ 356718 w 1103338"/>
                <a:gd name="connsiteY3" fmla="*/ 771942 h 1233447"/>
                <a:gd name="connsiteX4" fmla="*/ 142798 w 1103338"/>
                <a:gd name="connsiteY4" fmla="*/ 1090724 h 1233447"/>
                <a:gd name="connsiteX5" fmla="*/ 205716 w 1103338"/>
                <a:gd name="connsiteY5" fmla="*/ 939722 h 1233447"/>
                <a:gd name="connsiteX6" fmla="*/ 185 w 1103338"/>
                <a:gd name="connsiteY6" fmla="*/ 1107502 h 1233447"/>
                <a:gd name="connsiteX7" fmla="*/ 172160 w 1103338"/>
                <a:gd name="connsiteY7" fmla="*/ 1233337 h 1233447"/>
                <a:gd name="connsiteX8" fmla="*/ 331551 w 1103338"/>
                <a:gd name="connsiteY8" fmla="*/ 1086530 h 1233447"/>
                <a:gd name="connsiteX9" fmla="*/ 230883 w 1103338"/>
                <a:gd name="connsiteY9" fmla="*/ 1174614 h 1233447"/>
                <a:gd name="connsiteX10" fmla="*/ 851668 w 1103338"/>
                <a:gd name="connsiteY10" fmla="*/ 386049 h 1233447"/>
                <a:gd name="connsiteX11" fmla="*/ 780362 w 1103338"/>
                <a:gd name="connsiteY11" fmla="*/ 453161 h 1233447"/>
                <a:gd name="connsiteX12" fmla="*/ 1103338 w 1103338"/>
                <a:gd name="connsiteY12" fmla="*/ 155 h 1233447"/>
                <a:gd name="connsiteX13" fmla="*/ 780362 w 1103338"/>
                <a:gd name="connsiteY13" fmla="*/ 402827 h 1233447"/>
                <a:gd name="connsiteX14" fmla="*/ 440607 w 1103338"/>
                <a:gd name="connsiteY14" fmla="*/ 474133 h 123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3338" h="1233447">
                  <a:moveTo>
                    <a:pt x="440607" y="474133"/>
                  </a:moveTo>
                  <a:cubicBezTo>
                    <a:pt x="398662" y="499300"/>
                    <a:pt x="560850" y="497902"/>
                    <a:pt x="528692" y="553829"/>
                  </a:cubicBezTo>
                  <a:cubicBezTo>
                    <a:pt x="496534" y="609756"/>
                    <a:pt x="276323" y="773341"/>
                    <a:pt x="247661" y="809693"/>
                  </a:cubicBezTo>
                  <a:cubicBezTo>
                    <a:pt x="218999" y="846045"/>
                    <a:pt x="374195" y="725104"/>
                    <a:pt x="356718" y="771942"/>
                  </a:cubicBezTo>
                  <a:cubicBezTo>
                    <a:pt x="339241" y="818781"/>
                    <a:pt x="167965" y="1062761"/>
                    <a:pt x="142798" y="1090724"/>
                  </a:cubicBezTo>
                  <a:cubicBezTo>
                    <a:pt x="117631" y="1118687"/>
                    <a:pt x="229485" y="936926"/>
                    <a:pt x="205716" y="939722"/>
                  </a:cubicBezTo>
                  <a:cubicBezTo>
                    <a:pt x="181947" y="942518"/>
                    <a:pt x="5778" y="1058566"/>
                    <a:pt x="185" y="1107502"/>
                  </a:cubicBezTo>
                  <a:cubicBezTo>
                    <a:pt x="-5408" y="1156438"/>
                    <a:pt x="116932" y="1236832"/>
                    <a:pt x="172160" y="1233337"/>
                  </a:cubicBezTo>
                  <a:cubicBezTo>
                    <a:pt x="227388" y="1229842"/>
                    <a:pt x="321764" y="1096317"/>
                    <a:pt x="331551" y="1086530"/>
                  </a:cubicBezTo>
                  <a:cubicBezTo>
                    <a:pt x="341338" y="1076743"/>
                    <a:pt x="144197" y="1291361"/>
                    <a:pt x="230883" y="1174614"/>
                  </a:cubicBezTo>
                  <a:cubicBezTo>
                    <a:pt x="317569" y="1057867"/>
                    <a:pt x="760088" y="506291"/>
                    <a:pt x="851668" y="386049"/>
                  </a:cubicBezTo>
                  <a:cubicBezTo>
                    <a:pt x="943248" y="265807"/>
                    <a:pt x="738417" y="517477"/>
                    <a:pt x="780362" y="453161"/>
                  </a:cubicBezTo>
                  <a:cubicBezTo>
                    <a:pt x="822307" y="388845"/>
                    <a:pt x="1103338" y="8544"/>
                    <a:pt x="1103338" y="155"/>
                  </a:cubicBezTo>
                  <a:cubicBezTo>
                    <a:pt x="1103338" y="-8234"/>
                    <a:pt x="884525" y="324530"/>
                    <a:pt x="780362" y="402827"/>
                  </a:cubicBezTo>
                  <a:cubicBezTo>
                    <a:pt x="676199" y="481124"/>
                    <a:pt x="482552" y="448966"/>
                    <a:pt x="440607" y="474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728BDF65-CA06-CCAE-170D-F2F0022235BA}"/>
                </a:ext>
              </a:extLst>
            </p:cNvPr>
            <p:cNvSpPr/>
            <p:nvPr/>
          </p:nvSpPr>
          <p:spPr>
            <a:xfrm>
              <a:off x="6564308" y="3684424"/>
              <a:ext cx="882970" cy="1101196"/>
            </a:xfrm>
            <a:custGeom>
              <a:avLst/>
              <a:gdLst>
                <a:gd name="connsiteX0" fmla="*/ 8466 w 882970"/>
                <a:gd name="connsiteY0" fmla="*/ 203873 h 1101196"/>
                <a:gd name="connsiteX1" fmla="*/ 113329 w 882970"/>
                <a:gd name="connsiteY1" fmla="*/ 543627 h 1101196"/>
                <a:gd name="connsiteX2" fmla="*/ 77 w 882970"/>
                <a:gd name="connsiteY2" fmla="*/ 665268 h 1101196"/>
                <a:gd name="connsiteX3" fmla="*/ 134301 w 882970"/>
                <a:gd name="connsiteY3" fmla="*/ 925326 h 1101196"/>
                <a:gd name="connsiteX4" fmla="*/ 58800 w 882970"/>
                <a:gd name="connsiteY4" fmla="*/ 833048 h 1101196"/>
                <a:gd name="connsiteX5" fmla="*/ 423721 w 882970"/>
                <a:gd name="connsiteY5" fmla="*/ 1030189 h 1101196"/>
                <a:gd name="connsiteX6" fmla="*/ 71384 w 882970"/>
                <a:gd name="connsiteY6" fmla="*/ 937910 h 1101196"/>
                <a:gd name="connsiteX7" fmla="*/ 444694 w 882970"/>
                <a:gd name="connsiteY7" fmla="*/ 1076328 h 1101196"/>
                <a:gd name="connsiteX8" fmla="*/ 847365 w 882970"/>
                <a:gd name="connsiteY8" fmla="*/ 1084717 h 1101196"/>
                <a:gd name="connsiteX9" fmla="*/ 826393 w 882970"/>
                <a:gd name="connsiteY9" fmla="*/ 904354 h 1101196"/>
                <a:gd name="connsiteX10" fmla="*/ 524389 w 882970"/>
                <a:gd name="connsiteY10" fmla="*/ 187095 h 1101196"/>
                <a:gd name="connsiteX11" fmla="*/ 553751 w 882970"/>
                <a:gd name="connsiteY11" fmla="*/ 350681 h 1101196"/>
                <a:gd name="connsiteX12" fmla="*/ 549556 w 882970"/>
                <a:gd name="connsiteY12" fmla="*/ 333903 h 1101196"/>
                <a:gd name="connsiteX13" fmla="*/ 516000 w 882970"/>
                <a:gd name="connsiteY13" fmla="*/ 124178 h 1101196"/>
                <a:gd name="connsiteX14" fmla="*/ 427916 w 882970"/>
                <a:gd name="connsiteY14" fmla="*/ 371653 h 1101196"/>
                <a:gd name="connsiteX15" fmla="*/ 591501 w 882970"/>
                <a:gd name="connsiteY15" fmla="*/ 686240 h 1101196"/>
                <a:gd name="connsiteX16" fmla="*/ 532778 w 882970"/>
                <a:gd name="connsiteY16" fmla="*/ 577183 h 1101196"/>
                <a:gd name="connsiteX17" fmla="*/ 469861 w 882970"/>
                <a:gd name="connsiteY17" fmla="*/ 824659 h 1101196"/>
                <a:gd name="connsiteX18" fmla="*/ 293692 w 882970"/>
                <a:gd name="connsiteY18" fmla="*/ 736574 h 1101196"/>
                <a:gd name="connsiteX19" fmla="*/ 289498 w 882970"/>
                <a:gd name="connsiteY19" fmla="*/ 312930 h 1101196"/>
                <a:gd name="connsiteX20" fmla="*/ 344026 w 882970"/>
                <a:gd name="connsiteY20" fmla="*/ 2537 h 1101196"/>
                <a:gd name="connsiteX21" fmla="*/ 260136 w 882970"/>
                <a:gd name="connsiteY21" fmla="*/ 157734 h 1101196"/>
                <a:gd name="connsiteX22" fmla="*/ 226580 w 882970"/>
                <a:gd name="connsiteY22" fmla="*/ 6732 h 1101196"/>
                <a:gd name="connsiteX23" fmla="*/ 8466 w 882970"/>
                <a:gd name="connsiteY23" fmla="*/ 203873 h 110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82970" h="1101196">
                  <a:moveTo>
                    <a:pt x="8466" y="203873"/>
                  </a:moveTo>
                  <a:cubicBezTo>
                    <a:pt x="-10409" y="293356"/>
                    <a:pt x="114727" y="466728"/>
                    <a:pt x="113329" y="543627"/>
                  </a:cubicBezTo>
                  <a:cubicBezTo>
                    <a:pt x="111931" y="620526"/>
                    <a:pt x="-3418" y="601652"/>
                    <a:pt x="77" y="665268"/>
                  </a:cubicBezTo>
                  <a:cubicBezTo>
                    <a:pt x="3572" y="728884"/>
                    <a:pt x="124514" y="897363"/>
                    <a:pt x="134301" y="925326"/>
                  </a:cubicBezTo>
                  <a:cubicBezTo>
                    <a:pt x="144088" y="953289"/>
                    <a:pt x="10563" y="815571"/>
                    <a:pt x="58800" y="833048"/>
                  </a:cubicBezTo>
                  <a:cubicBezTo>
                    <a:pt x="107037" y="850525"/>
                    <a:pt x="421624" y="1012712"/>
                    <a:pt x="423721" y="1030189"/>
                  </a:cubicBezTo>
                  <a:cubicBezTo>
                    <a:pt x="425818" y="1047666"/>
                    <a:pt x="67889" y="930220"/>
                    <a:pt x="71384" y="937910"/>
                  </a:cubicBezTo>
                  <a:cubicBezTo>
                    <a:pt x="74879" y="945600"/>
                    <a:pt x="315364" y="1051860"/>
                    <a:pt x="444694" y="1076328"/>
                  </a:cubicBezTo>
                  <a:cubicBezTo>
                    <a:pt x="574024" y="1100796"/>
                    <a:pt x="783749" y="1113379"/>
                    <a:pt x="847365" y="1084717"/>
                  </a:cubicBezTo>
                  <a:cubicBezTo>
                    <a:pt x="910981" y="1056055"/>
                    <a:pt x="880222" y="1053958"/>
                    <a:pt x="826393" y="904354"/>
                  </a:cubicBezTo>
                  <a:cubicBezTo>
                    <a:pt x="772564" y="754750"/>
                    <a:pt x="569829" y="279374"/>
                    <a:pt x="524389" y="187095"/>
                  </a:cubicBezTo>
                  <a:cubicBezTo>
                    <a:pt x="478949" y="94816"/>
                    <a:pt x="549557" y="326213"/>
                    <a:pt x="553751" y="350681"/>
                  </a:cubicBezTo>
                  <a:cubicBezTo>
                    <a:pt x="557945" y="375149"/>
                    <a:pt x="555848" y="371654"/>
                    <a:pt x="549556" y="333903"/>
                  </a:cubicBezTo>
                  <a:cubicBezTo>
                    <a:pt x="543264" y="296153"/>
                    <a:pt x="536273" y="117886"/>
                    <a:pt x="516000" y="124178"/>
                  </a:cubicBezTo>
                  <a:cubicBezTo>
                    <a:pt x="495727" y="130470"/>
                    <a:pt x="415333" y="277976"/>
                    <a:pt x="427916" y="371653"/>
                  </a:cubicBezTo>
                  <a:cubicBezTo>
                    <a:pt x="440499" y="465330"/>
                    <a:pt x="574024" y="651985"/>
                    <a:pt x="591501" y="686240"/>
                  </a:cubicBezTo>
                  <a:cubicBezTo>
                    <a:pt x="608978" y="720495"/>
                    <a:pt x="553051" y="554113"/>
                    <a:pt x="532778" y="577183"/>
                  </a:cubicBezTo>
                  <a:cubicBezTo>
                    <a:pt x="512505" y="600253"/>
                    <a:pt x="509709" y="798094"/>
                    <a:pt x="469861" y="824659"/>
                  </a:cubicBezTo>
                  <a:cubicBezTo>
                    <a:pt x="430013" y="851224"/>
                    <a:pt x="323752" y="821862"/>
                    <a:pt x="293692" y="736574"/>
                  </a:cubicBezTo>
                  <a:cubicBezTo>
                    <a:pt x="263632" y="651286"/>
                    <a:pt x="281109" y="435269"/>
                    <a:pt x="289498" y="312930"/>
                  </a:cubicBezTo>
                  <a:cubicBezTo>
                    <a:pt x="297887" y="190591"/>
                    <a:pt x="348920" y="28403"/>
                    <a:pt x="344026" y="2537"/>
                  </a:cubicBezTo>
                  <a:cubicBezTo>
                    <a:pt x="339132" y="-23329"/>
                    <a:pt x="279710" y="157035"/>
                    <a:pt x="260136" y="157734"/>
                  </a:cubicBezTo>
                  <a:cubicBezTo>
                    <a:pt x="240562" y="158433"/>
                    <a:pt x="265029" y="-4453"/>
                    <a:pt x="226580" y="6732"/>
                  </a:cubicBezTo>
                  <a:cubicBezTo>
                    <a:pt x="188131" y="17917"/>
                    <a:pt x="27341" y="114390"/>
                    <a:pt x="8466" y="2038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948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2EAB-1457-3B68-3D23-A9FFBCB861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F45D7800-BE06-12A1-D493-48BB20D2B458}"/>
              </a:ext>
            </a:extLst>
          </p:cNvPr>
          <p:cNvSpPr/>
          <p:nvPr/>
        </p:nvSpPr>
        <p:spPr>
          <a:xfrm>
            <a:off x="8745997" y="5496347"/>
            <a:ext cx="732695" cy="1461045"/>
          </a:xfrm>
          <a:custGeom>
            <a:avLst/>
            <a:gdLst>
              <a:gd name="connsiteX0" fmla="*/ 36053 w 732695"/>
              <a:gd name="connsiteY0" fmla="*/ 396453 h 1461045"/>
              <a:gd name="connsiteX1" fmla="*/ 1128 w 732695"/>
              <a:gd name="connsiteY1" fmla="*/ 964778 h 1461045"/>
              <a:gd name="connsiteX2" fmla="*/ 70978 w 732695"/>
              <a:gd name="connsiteY2" fmla="*/ 844128 h 1461045"/>
              <a:gd name="connsiteX3" fmla="*/ 45578 w 732695"/>
              <a:gd name="connsiteY3" fmla="*/ 1285453 h 1461045"/>
              <a:gd name="connsiteX4" fmla="*/ 264653 w 732695"/>
              <a:gd name="connsiteY4" fmla="*/ 1031453 h 1461045"/>
              <a:gd name="connsiteX5" fmla="*/ 677403 w 732695"/>
              <a:gd name="connsiteY5" fmla="*/ 1460078 h 1461045"/>
              <a:gd name="connsiteX6" fmla="*/ 652003 w 732695"/>
              <a:gd name="connsiteY6" fmla="*/ 888578 h 1461045"/>
              <a:gd name="connsiteX7" fmla="*/ 731378 w 732695"/>
              <a:gd name="connsiteY7" fmla="*/ 532978 h 1461045"/>
              <a:gd name="connsiteX8" fmla="*/ 575803 w 732695"/>
              <a:gd name="connsiteY8" fmla="*/ 669503 h 1461045"/>
              <a:gd name="connsiteX9" fmla="*/ 353553 w 732695"/>
              <a:gd name="connsiteY9" fmla="*/ 364703 h 1461045"/>
              <a:gd name="connsiteX10" fmla="*/ 385303 w 732695"/>
              <a:gd name="connsiteY10" fmla="*/ 482178 h 1461045"/>
              <a:gd name="connsiteX11" fmla="*/ 137653 w 732695"/>
              <a:gd name="connsiteY11" fmla="*/ 2753 h 1461045"/>
              <a:gd name="connsiteX12" fmla="*/ 251953 w 732695"/>
              <a:gd name="connsiteY12" fmla="*/ 291678 h 1461045"/>
              <a:gd name="connsiteX13" fmla="*/ 140828 w 732695"/>
              <a:gd name="connsiteY13" fmla="*/ 415503 h 1461045"/>
              <a:gd name="connsiteX14" fmla="*/ 36053 w 732695"/>
              <a:gd name="connsiteY14" fmla="*/ 396453 h 146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2695" h="1461045">
                <a:moveTo>
                  <a:pt x="36053" y="396453"/>
                </a:moveTo>
                <a:cubicBezTo>
                  <a:pt x="12770" y="487999"/>
                  <a:pt x="-4693" y="890166"/>
                  <a:pt x="1128" y="964778"/>
                </a:cubicBezTo>
                <a:cubicBezTo>
                  <a:pt x="6949" y="1039391"/>
                  <a:pt x="63570" y="790682"/>
                  <a:pt x="70978" y="844128"/>
                </a:cubicBezTo>
                <a:cubicBezTo>
                  <a:pt x="78386" y="897574"/>
                  <a:pt x="13299" y="1254232"/>
                  <a:pt x="45578" y="1285453"/>
                </a:cubicBezTo>
                <a:cubicBezTo>
                  <a:pt x="77857" y="1316674"/>
                  <a:pt x="159349" y="1002349"/>
                  <a:pt x="264653" y="1031453"/>
                </a:cubicBezTo>
                <a:cubicBezTo>
                  <a:pt x="369957" y="1060557"/>
                  <a:pt x="612845" y="1483890"/>
                  <a:pt x="677403" y="1460078"/>
                </a:cubicBezTo>
                <a:cubicBezTo>
                  <a:pt x="741961" y="1436266"/>
                  <a:pt x="643007" y="1043095"/>
                  <a:pt x="652003" y="888578"/>
                </a:cubicBezTo>
                <a:cubicBezTo>
                  <a:pt x="660999" y="734061"/>
                  <a:pt x="744078" y="569491"/>
                  <a:pt x="731378" y="532978"/>
                </a:cubicBezTo>
                <a:cubicBezTo>
                  <a:pt x="718678" y="496466"/>
                  <a:pt x="638774" y="697549"/>
                  <a:pt x="575803" y="669503"/>
                </a:cubicBezTo>
                <a:cubicBezTo>
                  <a:pt x="512832" y="641457"/>
                  <a:pt x="385303" y="395924"/>
                  <a:pt x="353553" y="364703"/>
                </a:cubicBezTo>
                <a:cubicBezTo>
                  <a:pt x="321803" y="333482"/>
                  <a:pt x="421286" y="542503"/>
                  <a:pt x="385303" y="482178"/>
                </a:cubicBezTo>
                <a:cubicBezTo>
                  <a:pt x="349320" y="421853"/>
                  <a:pt x="159878" y="34503"/>
                  <a:pt x="137653" y="2753"/>
                </a:cubicBezTo>
                <a:cubicBezTo>
                  <a:pt x="115428" y="-28997"/>
                  <a:pt x="251424" y="222886"/>
                  <a:pt x="251953" y="291678"/>
                </a:cubicBezTo>
                <a:cubicBezTo>
                  <a:pt x="252482" y="360470"/>
                  <a:pt x="172049" y="393807"/>
                  <a:pt x="140828" y="415503"/>
                </a:cubicBezTo>
                <a:cubicBezTo>
                  <a:pt x="109607" y="437199"/>
                  <a:pt x="59336" y="304907"/>
                  <a:pt x="36053" y="39645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D5DA8997-52A9-E2E0-BE2A-14972FD2267F}"/>
              </a:ext>
            </a:extLst>
          </p:cNvPr>
          <p:cNvSpPr/>
          <p:nvPr/>
        </p:nvSpPr>
        <p:spPr>
          <a:xfrm>
            <a:off x="8397381" y="5522819"/>
            <a:ext cx="1149885" cy="1434513"/>
          </a:xfrm>
          <a:custGeom>
            <a:avLst/>
            <a:gdLst>
              <a:gd name="connsiteX0" fmla="*/ 494 w 1149885"/>
              <a:gd name="connsiteY0" fmla="*/ 636681 h 1434513"/>
              <a:gd name="connsiteX1" fmla="*/ 559294 w 1149885"/>
              <a:gd name="connsiteY1" fmla="*/ 11206 h 1434513"/>
              <a:gd name="connsiteX2" fmla="*/ 343394 w 1149885"/>
              <a:gd name="connsiteY2" fmla="*/ 227106 h 1434513"/>
              <a:gd name="connsiteX3" fmla="*/ 806944 w 1149885"/>
              <a:gd name="connsiteY3" fmla="*/ 125506 h 1434513"/>
              <a:gd name="connsiteX4" fmla="*/ 660894 w 1149885"/>
              <a:gd name="connsiteY4" fmla="*/ 208056 h 1434513"/>
              <a:gd name="connsiteX5" fmla="*/ 1102219 w 1149885"/>
              <a:gd name="connsiteY5" fmla="*/ 369981 h 1434513"/>
              <a:gd name="connsiteX6" fmla="*/ 952994 w 1149885"/>
              <a:gd name="connsiteY6" fmla="*/ 490631 h 1434513"/>
              <a:gd name="connsiteX7" fmla="*/ 1149844 w 1149885"/>
              <a:gd name="connsiteY7" fmla="*/ 1100231 h 1434513"/>
              <a:gd name="connsiteX8" fmla="*/ 972044 w 1149885"/>
              <a:gd name="connsiteY8" fmla="*/ 887506 h 1434513"/>
              <a:gd name="connsiteX9" fmla="*/ 1137144 w 1149885"/>
              <a:gd name="connsiteY9" fmla="*/ 1433606 h 1434513"/>
              <a:gd name="connsiteX10" fmla="*/ 829169 w 1149885"/>
              <a:gd name="connsiteY10" fmla="*/ 735106 h 1434513"/>
              <a:gd name="connsiteX11" fmla="*/ 330694 w 1149885"/>
              <a:gd name="connsiteY11" fmla="*/ 814481 h 1434513"/>
              <a:gd name="connsiteX12" fmla="*/ 457694 w 1149885"/>
              <a:gd name="connsiteY12" fmla="*/ 420781 h 1434513"/>
              <a:gd name="connsiteX13" fmla="*/ 494 w 1149885"/>
              <a:gd name="connsiteY13" fmla="*/ 636681 h 143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49885" h="1434513">
                <a:moveTo>
                  <a:pt x="494" y="636681"/>
                </a:moveTo>
                <a:cubicBezTo>
                  <a:pt x="17427" y="568419"/>
                  <a:pt x="502144" y="79468"/>
                  <a:pt x="559294" y="11206"/>
                </a:cubicBezTo>
                <a:cubicBezTo>
                  <a:pt x="616444" y="-57056"/>
                  <a:pt x="302119" y="208056"/>
                  <a:pt x="343394" y="227106"/>
                </a:cubicBezTo>
                <a:cubicBezTo>
                  <a:pt x="384669" y="246156"/>
                  <a:pt x="754027" y="128681"/>
                  <a:pt x="806944" y="125506"/>
                </a:cubicBezTo>
                <a:cubicBezTo>
                  <a:pt x="859861" y="122331"/>
                  <a:pt x="611682" y="167310"/>
                  <a:pt x="660894" y="208056"/>
                </a:cubicBezTo>
                <a:cubicBezTo>
                  <a:pt x="710106" y="248802"/>
                  <a:pt x="1053536" y="322885"/>
                  <a:pt x="1102219" y="369981"/>
                </a:cubicBezTo>
                <a:cubicBezTo>
                  <a:pt x="1150902" y="417077"/>
                  <a:pt x="945057" y="368923"/>
                  <a:pt x="952994" y="490631"/>
                </a:cubicBezTo>
                <a:cubicBezTo>
                  <a:pt x="960931" y="612339"/>
                  <a:pt x="1146669" y="1034085"/>
                  <a:pt x="1149844" y="1100231"/>
                </a:cubicBezTo>
                <a:cubicBezTo>
                  <a:pt x="1153019" y="1166377"/>
                  <a:pt x="974161" y="831944"/>
                  <a:pt x="972044" y="887506"/>
                </a:cubicBezTo>
                <a:cubicBezTo>
                  <a:pt x="969927" y="943068"/>
                  <a:pt x="1160957" y="1459006"/>
                  <a:pt x="1137144" y="1433606"/>
                </a:cubicBezTo>
                <a:cubicBezTo>
                  <a:pt x="1113332" y="1408206"/>
                  <a:pt x="963577" y="838293"/>
                  <a:pt x="829169" y="735106"/>
                </a:cubicBezTo>
                <a:cubicBezTo>
                  <a:pt x="694761" y="631919"/>
                  <a:pt x="392606" y="866868"/>
                  <a:pt x="330694" y="814481"/>
                </a:cubicBezTo>
                <a:cubicBezTo>
                  <a:pt x="268782" y="762094"/>
                  <a:pt x="508494" y="450414"/>
                  <a:pt x="457694" y="420781"/>
                </a:cubicBezTo>
                <a:cubicBezTo>
                  <a:pt x="406894" y="391148"/>
                  <a:pt x="-16439" y="704943"/>
                  <a:pt x="494" y="6366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2025年はトランプ構文がわかれば意外に怖くない 3つの視点で来年の世界経済を展望してみよう | 新競馬好きエコノミストの市場深読み劇場 |  東洋経済オンライン" hidden="1">
            <a:extLst>
              <a:ext uri="{FF2B5EF4-FFF2-40B4-BE49-F238E27FC236}">
                <a16:creationId xmlns:a16="http://schemas.microsoft.com/office/drawing/2014/main" id="{F3191791-91DA-9476-5ACD-059E6A58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7D95065-7B2F-357C-65E3-77D19EA961E3}"/>
              </a:ext>
            </a:extLst>
          </p:cNvPr>
          <p:cNvSpPr/>
          <p:nvPr/>
        </p:nvSpPr>
        <p:spPr>
          <a:xfrm>
            <a:off x="7093497" y="2787265"/>
            <a:ext cx="239614" cy="166187"/>
          </a:xfrm>
          <a:custGeom>
            <a:avLst/>
            <a:gdLst>
              <a:gd name="connsiteX0" fmla="*/ 2628 w 239614"/>
              <a:gd name="connsiteY0" fmla="*/ 165485 h 166187"/>
              <a:gd name="connsiteX1" fmla="*/ 234403 w 239614"/>
              <a:gd name="connsiteY1" fmla="*/ 3560 h 166187"/>
              <a:gd name="connsiteX2" fmla="*/ 155028 w 239614"/>
              <a:gd name="connsiteY2" fmla="*/ 54360 h 166187"/>
              <a:gd name="connsiteX3" fmla="*/ 50253 w 239614"/>
              <a:gd name="connsiteY3" fmla="*/ 63885 h 166187"/>
              <a:gd name="connsiteX4" fmla="*/ 164553 w 239614"/>
              <a:gd name="connsiteY4" fmla="*/ 44835 h 166187"/>
              <a:gd name="connsiteX5" fmla="*/ 85178 w 239614"/>
              <a:gd name="connsiteY5" fmla="*/ 67060 h 166187"/>
              <a:gd name="connsiteX6" fmla="*/ 56603 w 239614"/>
              <a:gd name="connsiteY6" fmla="*/ 101985 h 166187"/>
              <a:gd name="connsiteX7" fmla="*/ 107403 w 239614"/>
              <a:gd name="connsiteY7" fmla="*/ 63885 h 166187"/>
              <a:gd name="connsiteX8" fmla="*/ 2628 w 239614"/>
              <a:gd name="connsiteY8" fmla="*/ 165485 h 16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614" h="166187">
                <a:moveTo>
                  <a:pt x="2628" y="165485"/>
                </a:moveTo>
                <a:cubicBezTo>
                  <a:pt x="23795" y="155431"/>
                  <a:pt x="209003" y="22081"/>
                  <a:pt x="234403" y="3560"/>
                </a:cubicBezTo>
                <a:cubicBezTo>
                  <a:pt x="259803" y="-14961"/>
                  <a:pt x="185720" y="44306"/>
                  <a:pt x="155028" y="54360"/>
                </a:cubicBezTo>
                <a:cubicBezTo>
                  <a:pt x="124336" y="64414"/>
                  <a:pt x="48666" y="65472"/>
                  <a:pt x="50253" y="63885"/>
                </a:cubicBezTo>
                <a:cubicBezTo>
                  <a:pt x="51840" y="62298"/>
                  <a:pt x="158732" y="44306"/>
                  <a:pt x="164553" y="44835"/>
                </a:cubicBezTo>
                <a:cubicBezTo>
                  <a:pt x="170374" y="45364"/>
                  <a:pt x="103170" y="57535"/>
                  <a:pt x="85178" y="67060"/>
                </a:cubicBezTo>
                <a:cubicBezTo>
                  <a:pt x="67186" y="76585"/>
                  <a:pt x="52899" y="102514"/>
                  <a:pt x="56603" y="101985"/>
                </a:cubicBezTo>
                <a:cubicBezTo>
                  <a:pt x="60307" y="101456"/>
                  <a:pt x="120103" y="53302"/>
                  <a:pt x="107403" y="63885"/>
                </a:cubicBezTo>
                <a:cubicBezTo>
                  <a:pt x="94703" y="74468"/>
                  <a:pt x="-18539" y="175539"/>
                  <a:pt x="2628" y="165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C910BB7-3A7B-3F7C-9B2B-6C3042CA00C2}"/>
              </a:ext>
            </a:extLst>
          </p:cNvPr>
          <p:cNvSpPr/>
          <p:nvPr/>
        </p:nvSpPr>
        <p:spPr>
          <a:xfrm>
            <a:off x="7106389" y="2724005"/>
            <a:ext cx="117088" cy="198688"/>
          </a:xfrm>
          <a:custGeom>
            <a:avLst/>
            <a:gdLst>
              <a:gd name="connsiteX0" fmla="*/ 2436 w 117088"/>
              <a:gd name="connsiteY0" fmla="*/ 196995 h 198688"/>
              <a:gd name="connsiteX1" fmla="*/ 116736 w 117088"/>
              <a:gd name="connsiteY1" fmla="*/ 41420 h 198688"/>
              <a:gd name="connsiteX2" fmla="*/ 40536 w 117088"/>
              <a:gd name="connsiteY2" fmla="*/ 92220 h 198688"/>
              <a:gd name="connsiteX3" fmla="*/ 110386 w 117088"/>
              <a:gd name="connsiteY3" fmla="*/ 145 h 198688"/>
              <a:gd name="connsiteX4" fmla="*/ 43711 w 117088"/>
              <a:gd name="connsiteY4" fmla="*/ 117620 h 198688"/>
              <a:gd name="connsiteX5" fmla="*/ 2436 w 117088"/>
              <a:gd name="connsiteY5" fmla="*/ 196995 h 19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88" h="198688">
                <a:moveTo>
                  <a:pt x="2436" y="196995"/>
                </a:moveTo>
                <a:cubicBezTo>
                  <a:pt x="14607" y="184295"/>
                  <a:pt x="110386" y="58882"/>
                  <a:pt x="116736" y="41420"/>
                </a:cubicBezTo>
                <a:cubicBezTo>
                  <a:pt x="123086" y="23958"/>
                  <a:pt x="41594" y="99099"/>
                  <a:pt x="40536" y="92220"/>
                </a:cubicBezTo>
                <a:cubicBezTo>
                  <a:pt x="39478" y="85341"/>
                  <a:pt x="109857" y="-4088"/>
                  <a:pt x="110386" y="145"/>
                </a:cubicBezTo>
                <a:cubicBezTo>
                  <a:pt x="110915" y="4378"/>
                  <a:pt x="60644" y="87458"/>
                  <a:pt x="43711" y="117620"/>
                </a:cubicBezTo>
                <a:cubicBezTo>
                  <a:pt x="26778" y="147782"/>
                  <a:pt x="-9735" y="209695"/>
                  <a:pt x="2436" y="196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D57F827-4F8D-4EEA-DC5D-0BC02B28D1E9}"/>
              </a:ext>
            </a:extLst>
          </p:cNvPr>
          <p:cNvSpPr/>
          <p:nvPr/>
        </p:nvSpPr>
        <p:spPr>
          <a:xfrm>
            <a:off x="7194366" y="2698739"/>
            <a:ext cx="324244" cy="88945"/>
          </a:xfrm>
          <a:custGeom>
            <a:avLst/>
            <a:gdLst>
              <a:gd name="connsiteX0" fmla="*/ 184 w 324244"/>
              <a:gd name="connsiteY0" fmla="*/ 88911 h 88945"/>
              <a:gd name="connsiteX1" fmla="*/ 187509 w 324244"/>
              <a:gd name="connsiteY1" fmla="*/ 25411 h 88945"/>
              <a:gd name="connsiteX2" fmla="*/ 168459 w 324244"/>
              <a:gd name="connsiteY2" fmla="*/ 22236 h 88945"/>
              <a:gd name="connsiteX3" fmla="*/ 324034 w 324244"/>
              <a:gd name="connsiteY3" fmla="*/ 11 h 88945"/>
              <a:gd name="connsiteX4" fmla="*/ 130359 w 324244"/>
              <a:gd name="connsiteY4" fmla="*/ 25411 h 88945"/>
              <a:gd name="connsiteX5" fmla="*/ 152584 w 324244"/>
              <a:gd name="connsiteY5" fmla="*/ 15886 h 88945"/>
              <a:gd name="connsiteX6" fmla="*/ 184 w 324244"/>
              <a:gd name="connsiteY6" fmla="*/ 88911 h 8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244" h="88945">
                <a:moveTo>
                  <a:pt x="184" y="88911"/>
                </a:moveTo>
                <a:cubicBezTo>
                  <a:pt x="6005" y="90499"/>
                  <a:pt x="159463" y="36523"/>
                  <a:pt x="187509" y="25411"/>
                </a:cubicBezTo>
                <a:cubicBezTo>
                  <a:pt x="215555" y="14298"/>
                  <a:pt x="145705" y="26469"/>
                  <a:pt x="168459" y="22236"/>
                </a:cubicBezTo>
                <a:cubicBezTo>
                  <a:pt x="191213" y="18003"/>
                  <a:pt x="330384" y="-518"/>
                  <a:pt x="324034" y="11"/>
                </a:cubicBezTo>
                <a:cubicBezTo>
                  <a:pt x="317684" y="540"/>
                  <a:pt x="158934" y="22765"/>
                  <a:pt x="130359" y="25411"/>
                </a:cubicBezTo>
                <a:cubicBezTo>
                  <a:pt x="101784" y="28057"/>
                  <a:pt x="176926" y="10065"/>
                  <a:pt x="152584" y="15886"/>
                </a:cubicBezTo>
                <a:cubicBezTo>
                  <a:pt x="128242" y="21707"/>
                  <a:pt x="-5637" y="87323"/>
                  <a:pt x="184" y="88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34A9418-0876-E406-2F2C-CD06B394321C}"/>
              </a:ext>
            </a:extLst>
          </p:cNvPr>
          <p:cNvSpPr/>
          <p:nvPr/>
        </p:nvSpPr>
        <p:spPr>
          <a:xfrm>
            <a:off x="7316283" y="2681700"/>
            <a:ext cx="379748" cy="157570"/>
          </a:xfrm>
          <a:custGeom>
            <a:avLst/>
            <a:gdLst>
              <a:gd name="connsiteX0" fmla="*/ 2092 w 379748"/>
              <a:gd name="connsiteY0" fmla="*/ 55150 h 157570"/>
              <a:gd name="connsiteX1" fmla="*/ 341817 w 379748"/>
              <a:gd name="connsiteY1" fmla="*/ 58325 h 157570"/>
              <a:gd name="connsiteX2" fmla="*/ 192592 w 379748"/>
              <a:gd name="connsiteY2" fmla="*/ 61500 h 157570"/>
              <a:gd name="connsiteX3" fmla="*/ 259267 w 379748"/>
              <a:gd name="connsiteY3" fmla="*/ 86900 h 157570"/>
              <a:gd name="connsiteX4" fmla="*/ 202117 w 379748"/>
              <a:gd name="connsiteY4" fmla="*/ 64675 h 157570"/>
              <a:gd name="connsiteX5" fmla="*/ 376742 w 379748"/>
              <a:gd name="connsiteY5" fmla="*/ 156750 h 157570"/>
              <a:gd name="connsiteX6" fmla="*/ 303717 w 379748"/>
              <a:gd name="connsiteY6" fmla="*/ 105950 h 157570"/>
              <a:gd name="connsiteX7" fmla="*/ 189417 w 379748"/>
              <a:gd name="connsiteY7" fmla="*/ 39275 h 157570"/>
              <a:gd name="connsiteX8" fmla="*/ 198942 w 379748"/>
              <a:gd name="connsiteY8" fmla="*/ 51975 h 157570"/>
              <a:gd name="connsiteX9" fmla="*/ 271967 w 379748"/>
              <a:gd name="connsiteY9" fmla="*/ 1175 h 157570"/>
              <a:gd name="connsiteX10" fmla="*/ 227517 w 379748"/>
              <a:gd name="connsiteY10" fmla="*/ 17050 h 157570"/>
              <a:gd name="connsiteX11" fmla="*/ 78292 w 379748"/>
              <a:gd name="connsiteY11" fmla="*/ 26575 h 157570"/>
              <a:gd name="connsiteX12" fmla="*/ 192592 w 379748"/>
              <a:gd name="connsiteY12" fmla="*/ 39275 h 157570"/>
              <a:gd name="connsiteX13" fmla="*/ 2092 w 379748"/>
              <a:gd name="connsiteY13" fmla="*/ 55150 h 15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748" h="157570">
                <a:moveTo>
                  <a:pt x="2092" y="55150"/>
                </a:moveTo>
                <a:cubicBezTo>
                  <a:pt x="26963" y="58325"/>
                  <a:pt x="310067" y="57267"/>
                  <a:pt x="341817" y="58325"/>
                </a:cubicBezTo>
                <a:cubicBezTo>
                  <a:pt x="373567" y="59383"/>
                  <a:pt x="206350" y="56738"/>
                  <a:pt x="192592" y="61500"/>
                </a:cubicBezTo>
                <a:cubicBezTo>
                  <a:pt x="178834" y="66262"/>
                  <a:pt x="257680" y="86371"/>
                  <a:pt x="259267" y="86900"/>
                </a:cubicBezTo>
                <a:cubicBezTo>
                  <a:pt x="260854" y="87429"/>
                  <a:pt x="182538" y="53033"/>
                  <a:pt x="202117" y="64675"/>
                </a:cubicBezTo>
                <a:cubicBezTo>
                  <a:pt x="221696" y="76317"/>
                  <a:pt x="359809" y="149871"/>
                  <a:pt x="376742" y="156750"/>
                </a:cubicBezTo>
                <a:cubicBezTo>
                  <a:pt x="393675" y="163629"/>
                  <a:pt x="334938" y="125529"/>
                  <a:pt x="303717" y="105950"/>
                </a:cubicBezTo>
                <a:cubicBezTo>
                  <a:pt x="272496" y="86371"/>
                  <a:pt x="189417" y="39275"/>
                  <a:pt x="189417" y="39275"/>
                </a:cubicBezTo>
                <a:cubicBezTo>
                  <a:pt x="171955" y="30279"/>
                  <a:pt x="185184" y="58325"/>
                  <a:pt x="198942" y="51975"/>
                </a:cubicBezTo>
                <a:cubicBezTo>
                  <a:pt x="212700" y="45625"/>
                  <a:pt x="267205" y="6996"/>
                  <a:pt x="271967" y="1175"/>
                </a:cubicBezTo>
                <a:cubicBezTo>
                  <a:pt x="276729" y="-4646"/>
                  <a:pt x="259796" y="12817"/>
                  <a:pt x="227517" y="17050"/>
                </a:cubicBezTo>
                <a:cubicBezTo>
                  <a:pt x="195238" y="21283"/>
                  <a:pt x="84113" y="22871"/>
                  <a:pt x="78292" y="26575"/>
                </a:cubicBezTo>
                <a:cubicBezTo>
                  <a:pt x="72471" y="30279"/>
                  <a:pt x="203175" y="34512"/>
                  <a:pt x="192592" y="39275"/>
                </a:cubicBezTo>
                <a:cubicBezTo>
                  <a:pt x="182009" y="44037"/>
                  <a:pt x="-22779" y="51975"/>
                  <a:pt x="2092" y="5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979B4C52-8B9A-BEEB-B792-D9E3BDF3CA6E}"/>
              </a:ext>
            </a:extLst>
          </p:cNvPr>
          <p:cNvSpPr/>
          <p:nvPr/>
        </p:nvSpPr>
        <p:spPr>
          <a:xfrm>
            <a:off x="7197435" y="2760096"/>
            <a:ext cx="479727" cy="119667"/>
          </a:xfrm>
          <a:custGeom>
            <a:avLst/>
            <a:gdLst>
              <a:gd name="connsiteX0" fmla="*/ 290 w 479727"/>
              <a:gd name="connsiteY0" fmla="*/ 94229 h 119667"/>
              <a:gd name="connsiteX1" fmla="*/ 101890 w 479727"/>
              <a:gd name="connsiteY1" fmla="*/ 33904 h 119667"/>
              <a:gd name="connsiteX2" fmla="*/ 232065 w 479727"/>
              <a:gd name="connsiteY2" fmla="*/ 40254 h 119667"/>
              <a:gd name="connsiteX3" fmla="*/ 206665 w 479727"/>
              <a:gd name="connsiteY3" fmla="*/ 27554 h 119667"/>
              <a:gd name="connsiteX4" fmla="*/ 400340 w 479727"/>
              <a:gd name="connsiteY4" fmla="*/ 72004 h 119667"/>
              <a:gd name="connsiteX5" fmla="*/ 314615 w 479727"/>
              <a:gd name="connsiteY5" fmla="*/ 65654 h 119667"/>
              <a:gd name="connsiteX6" fmla="*/ 479715 w 479727"/>
              <a:gd name="connsiteY6" fmla="*/ 119629 h 119667"/>
              <a:gd name="connsiteX7" fmla="*/ 324140 w 479727"/>
              <a:gd name="connsiteY7" fmla="*/ 56129 h 119667"/>
              <a:gd name="connsiteX8" fmla="*/ 438440 w 479727"/>
              <a:gd name="connsiteY8" fmla="*/ 116454 h 119667"/>
              <a:gd name="connsiteX9" fmla="*/ 143165 w 479727"/>
              <a:gd name="connsiteY9" fmla="*/ 5329 h 119667"/>
              <a:gd name="connsiteX10" fmla="*/ 209840 w 479727"/>
              <a:gd name="connsiteY10" fmla="*/ 18029 h 119667"/>
              <a:gd name="connsiteX11" fmla="*/ 133640 w 479727"/>
              <a:gd name="connsiteY11" fmla="*/ 21204 h 119667"/>
              <a:gd name="connsiteX12" fmla="*/ 290 w 479727"/>
              <a:gd name="connsiteY12" fmla="*/ 94229 h 1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727" h="119667">
                <a:moveTo>
                  <a:pt x="290" y="94229"/>
                </a:moveTo>
                <a:cubicBezTo>
                  <a:pt x="-5002" y="96346"/>
                  <a:pt x="63261" y="42900"/>
                  <a:pt x="101890" y="33904"/>
                </a:cubicBezTo>
                <a:cubicBezTo>
                  <a:pt x="140519" y="24908"/>
                  <a:pt x="214603" y="41312"/>
                  <a:pt x="232065" y="40254"/>
                </a:cubicBezTo>
                <a:cubicBezTo>
                  <a:pt x="249527" y="39196"/>
                  <a:pt x="178619" y="22262"/>
                  <a:pt x="206665" y="27554"/>
                </a:cubicBezTo>
                <a:cubicBezTo>
                  <a:pt x="234711" y="32846"/>
                  <a:pt x="382348" y="65654"/>
                  <a:pt x="400340" y="72004"/>
                </a:cubicBezTo>
                <a:cubicBezTo>
                  <a:pt x="418332" y="78354"/>
                  <a:pt x="301386" y="57717"/>
                  <a:pt x="314615" y="65654"/>
                </a:cubicBezTo>
                <a:cubicBezTo>
                  <a:pt x="327844" y="73591"/>
                  <a:pt x="478128" y="121216"/>
                  <a:pt x="479715" y="119629"/>
                </a:cubicBezTo>
                <a:cubicBezTo>
                  <a:pt x="481302" y="118042"/>
                  <a:pt x="331019" y="56658"/>
                  <a:pt x="324140" y="56129"/>
                </a:cubicBezTo>
                <a:cubicBezTo>
                  <a:pt x="317261" y="55600"/>
                  <a:pt x="468603" y="124921"/>
                  <a:pt x="438440" y="116454"/>
                </a:cubicBezTo>
                <a:cubicBezTo>
                  <a:pt x="408278" y="107987"/>
                  <a:pt x="181265" y="21733"/>
                  <a:pt x="143165" y="5329"/>
                </a:cubicBezTo>
                <a:cubicBezTo>
                  <a:pt x="105065" y="-11075"/>
                  <a:pt x="211428" y="15383"/>
                  <a:pt x="209840" y="18029"/>
                </a:cubicBezTo>
                <a:cubicBezTo>
                  <a:pt x="208253" y="20675"/>
                  <a:pt x="165390" y="11679"/>
                  <a:pt x="133640" y="21204"/>
                </a:cubicBezTo>
                <a:cubicBezTo>
                  <a:pt x="101890" y="30729"/>
                  <a:pt x="5582" y="92112"/>
                  <a:pt x="290" y="9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C6CA7465-C236-F65A-022E-F5DCD404C5FE}"/>
              </a:ext>
            </a:extLst>
          </p:cNvPr>
          <p:cNvSpPr/>
          <p:nvPr/>
        </p:nvSpPr>
        <p:spPr>
          <a:xfrm>
            <a:off x="7181421" y="2844005"/>
            <a:ext cx="554186" cy="103140"/>
          </a:xfrm>
          <a:custGeom>
            <a:avLst/>
            <a:gdLst>
              <a:gd name="connsiteX0" fmla="*/ 429 w 554186"/>
              <a:gd name="connsiteY0" fmla="*/ 26195 h 103140"/>
              <a:gd name="connsiteX1" fmla="*/ 175054 w 554186"/>
              <a:gd name="connsiteY1" fmla="*/ 99220 h 103140"/>
              <a:gd name="connsiteX2" fmla="*/ 146479 w 554186"/>
              <a:gd name="connsiteY2" fmla="*/ 92870 h 103140"/>
              <a:gd name="connsiteX3" fmla="*/ 302054 w 554186"/>
              <a:gd name="connsiteY3" fmla="*/ 89695 h 103140"/>
              <a:gd name="connsiteX4" fmla="*/ 235379 w 554186"/>
              <a:gd name="connsiteY4" fmla="*/ 86520 h 103140"/>
              <a:gd name="connsiteX5" fmla="*/ 410004 w 554186"/>
              <a:gd name="connsiteY5" fmla="*/ 42070 h 103140"/>
              <a:gd name="connsiteX6" fmla="*/ 343329 w 554186"/>
              <a:gd name="connsiteY6" fmla="*/ 795 h 103140"/>
              <a:gd name="connsiteX7" fmla="*/ 552879 w 554186"/>
              <a:gd name="connsiteY7" fmla="*/ 80170 h 103140"/>
              <a:gd name="connsiteX8" fmla="*/ 425879 w 554186"/>
              <a:gd name="connsiteY8" fmla="*/ 38895 h 103140"/>
              <a:gd name="connsiteX9" fmla="*/ 298879 w 554186"/>
              <a:gd name="connsiteY9" fmla="*/ 80170 h 103140"/>
              <a:gd name="connsiteX10" fmla="*/ 98854 w 554186"/>
              <a:gd name="connsiteY10" fmla="*/ 89695 h 103140"/>
              <a:gd name="connsiteX11" fmla="*/ 206804 w 554186"/>
              <a:gd name="connsiteY11" fmla="*/ 73820 h 103140"/>
              <a:gd name="connsiteX12" fmla="*/ 127429 w 554186"/>
              <a:gd name="connsiteY12" fmla="*/ 73820 h 103140"/>
              <a:gd name="connsiteX13" fmla="*/ 429 w 554186"/>
              <a:gd name="connsiteY13" fmla="*/ 26195 h 1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186" h="103140">
                <a:moveTo>
                  <a:pt x="429" y="26195"/>
                </a:moveTo>
                <a:cubicBezTo>
                  <a:pt x="8366" y="30428"/>
                  <a:pt x="150712" y="88108"/>
                  <a:pt x="175054" y="99220"/>
                </a:cubicBezTo>
                <a:cubicBezTo>
                  <a:pt x="199396" y="110332"/>
                  <a:pt x="125312" y="94457"/>
                  <a:pt x="146479" y="92870"/>
                </a:cubicBezTo>
                <a:cubicBezTo>
                  <a:pt x="167646" y="91283"/>
                  <a:pt x="287237" y="90753"/>
                  <a:pt x="302054" y="89695"/>
                </a:cubicBezTo>
                <a:cubicBezTo>
                  <a:pt x="316871" y="88637"/>
                  <a:pt x="217387" y="94458"/>
                  <a:pt x="235379" y="86520"/>
                </a:cubicBezTo>
                <a:cubicBezTo>
                  <a:pt x="253371" y="78583"/>
                  <a:pt x="392012" y="56358"/>
                  <a:pt x="410004" y="42070"/>
                </a:cubicBezTo>
                <a:cubicBezTo>
                  <a:pt x="427996" y="27782"/>
                  <a:pt x="319517" y="-5555"/>
                  <a:pt x="343329" y="795"/>
                </a:cubicBezTo>
                <a:cubicBezTo>
                  <a:pt x="367141" y="7145"/>
                  <a:pt x="539121" y="73820"/>
                  <a:pt x="552879" y="80170"/>
                </a:cubicBezTo>
                <a:cubicBezTo>
                  <a:pt x="566637" y="86520"/>
                  <a:pt x="468212" y="38895"/>
                  <a:pt x="425879" y="38895"/>
                </a:cubicBezTo>
                <a:cubicBezTo>
                  <a:pt x="383546" y="38895"/>
                  <a:pt x="353383" y="71703"/>
                  <a:pt x="298879" y="80170"/>
                </a:cubicBezTo>
                <a:cubicBezTo>
                  <a:pt x="244375" y="88637"/>
                  <a:pt x="114200" y="90753"/>
                  <a:pt x="98854" y="89695"/>
                </a:cubicBezTo>
                <a:cubicBezTo>
                  <a:pt x="83508" y="88637"/>
                  <a:pt x="202042" y="76466"/>
                  <a:pt x="206804" y="73820"/>
                </a:cubicBezTo>
                <a:cubicBezTo>
                  <a:pt x="211566" y="71174"/>
                  <a:pt x="158121" y="81757"/>
                  <a:pt x="127429" y="73820"/>
                </a:cubicBezTo>
                <a:cubicBezTo>
                  <a:pt x="96737" y="65883"/>
                  <a:pt x="-7508" y="21962"/>
                  <a:pt x="429" y="26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D850E5B-AA3B-0AE1-5D1B-230EEAC64B18}"/>
              </a:ext>
            </a:extLst>
          </p:cNvPr>
          <p:cNvSpPr/>
          <p:nvPr/>
        </p:nvSpPr>
        <p:spPr>
          <a:xfrm>
            <a:off x="7197142" y="2875974"/>
            <a:ext cx="175808" cy="67403"/>
          </a:xfrm>
          <a:custGeom>
            <a:avLst/>
            <a:gdLst>
              <a:gd name="connsiteX0" fmla="*/ 3758 w 175808"/>
              <a:gd name="connsiteY0" fmla="*/ 576 h 67403"/>
              <a:gd name="connsiteX1" fmla="*/ 175208 w 175808"/>
              <a:gd name="connsiteY1" fmla="*/ 64076 h 67403"/>
              <a:gd name="connsiteX2" fmla="*/ 64083 w 175808"/>
              <a:gd name="connsiteY2" fmla="*/ 48201 h 67403"/>
              <a:gd name="connsiteX3" fmla="*/ 165683 w 175808"/>
              <a:gd name="connsiteY3" fmla="*/ 67251 h 67403"/>
              <a:gd name="connsiteX4" fmla="*/ 67258 w 175808"/>
              <a:gd name="connsiteY4" fmla="*/ 35501 h 67403"/>
              <a:gd name="connsiteX5" fmla="*/ 3758 w 175808"/>
              <a:gd name="connsiteY5" fmla="*/ 576 h 6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08" h="67403">
                <a:moveTo>
                  <a:pt x="3758" y="576"/>
                </a:moveTo>
                <a:cubicBezTo>
                  <a:pt x="21750" y="5339"/>
                  <a:pt x="165154" y="56139"/>
                  <a:pt x="175208" y="64076"/>
                </a:cubicBezTo>
                <a:cubicBezTo>
                  <a:pt x="185262" y="72013"/>
                  <a:pt x="65670" y="47672"/>
                  <a:pt x="64083" y="48201"/>
                </a:cubicBezTo>
                <a:cubicBezTo>
                  <a:pt x="62496" y="48730"/>
                  <a:pt x="165154" y="69368"/>
                  <a:pt x="165683" y="67251"/>
                </a:cubicBezTo>
                <a:cubicBezTo>
                  <a:pt x="166212" y="65134"/>
                  <a:pt x="97950" y="49259"/>
                  <a:pt x="67258" y="35501"/>
                </a:cubicBezTo>
                <a:cubicBezTo>
                  <a:pt x="36566" y="21743"/>
                  <a:pt x="-14234" y="-4187"/>
                  <a:pt x="3758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A4A706AD-711F-1A22-CED5-BC155C9148F6}"/>
              </a:ext>
            </a:extLst>
          </p:cNvPr>
          <p:cNvSpPr/>
          <p:nvPr/>
        </p:nvSpPr>
        <p:spPr>
          <a:xfrm>
            <a:off x="7251104" y="2793972"/>
            <a:ext cx="251484" cy="124139"/>
          </a:xfrm>
          <a:custGeom>
            <a:avLst/>
            <a:gdLst>
              <a:gd name="connsiteX0" fmla="*/ 13296 w 251484"/>
              <a:gd name="connsiteY0" fmla="*/ 19078 h 124139"/>
              <a:gd name="connsiteX1" fmla="*/ 6946 w 251484"/>
              <a:gd name="connsiteY1" fmla="*/ 76228 h 124139"/>
              <a:gd name="connsiteX2" fmla="*/ 54571 w 251484"/>
              <a:gd name="connsiteY2" fmla="*/ 107978 h 124139"/>
              <a:gd name="connsiteX3" fmla="*/ 124421 w 251484"/>
              <a:gd name="connsiteY3" fmla="*/ 123853 h 124139"/>
              <a:gd name="connsiteX4" fmla="*/ 184746 w 251484"/>
              <a:gd name="connsiteY4" fmla="*/ 95278 h 124139"/>
              <a:gd name="connsiteX5" fmla="*/ 213321 w 251484"/>
              <a:gd name="connsiteY5" fmla="*/ 54003 h 124139"/>
              <a:gd name="connsiteX6" fmla="*/ 251421 w 251484"/>
              <a:gd name="connsiteY6" fmla="*/ 28603 h 124139"/>
              <a:gd name="connsiteX7" fmla="*/ 203796 w 251484"/>
              <a:gd name="connsiteY7" fmla="*/ 12728 h 124139"/>
              <a:gd name="connsiteX8" fmla="*/ 127596 w 251484"/>
              <a:gd name="connsiteY8" fmla="*/ 28 h 124139"/>
              <a:gd name="connsiteX9" fmla="*/ 13296 w 251484"/>
              <a:gd name="connsiteY9" fmla="*/ 19078 h 12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484" h="124139">
                <a:moveTo>
                  <a:pt x="13296" y="19078"/>
                </a:moveTo>
                <a:cubicBezTo>
                  <a:pt x="-6812" y="31778"/>
                  <a:pt x="67" y="61411"/>
                  <a:pt x="6946" y="76228"/>
                </a:cubicBezTo>
                <a:cubicBezTo>
                  <a:pt x="13825" y="91045"/>
                  <a:pt x="34992" y="100040"/>
                  <a:pt x="54571" y="107978"/>
                </a:cubicBezTo>
                <a:cubicBezTo>
                  <a:pt x="74150" y="115916"/>
                  <a:pt x="102725" y="125970"/>
                  <a:pt x="124421" y="123853"/>
                </a:cubicBezTo>
                <a:cubicBezTo>
                  <a:pt x="146117" y="121736"/>
                  <a:pt x="169930" y="106920"/>
                  <a:pt x="184746" y="95278"/>
                </a:cubicBezTo>
                <a:cubicBezTo>
                  <a:pt x="199562" y="83636"/>
                  <a:pt x="202209" y="65115"/>
                  <a:pt x="213321" y="54003"/>
                </a:cubicBezTo>
                <a:cubicBezTo>
                  <a:pt x="224433" y="42891"/>
                  <a:pt x="253008" y="35482"/>
                  <a:pt x="251421" y="28603"/>
                </a:cubicBezTo>
                <a:cubicBezTo>
                  <a:pt x="249834" y="21724"/>
                  <a:pt x="224433" y="17490"/>
                  <a:pt x="203796" y="12728"/>
                </a:cubicBezTo>
                <a:cubicBezTo>
                  <a:pt x="183159" y="7966"/>
                  <a:pt x="156700" y="557"/>
                  <a:pt x="127596" y="28"/>
                </a:cubicBezTo>
                <a:cubicBezTo>
                  <a:pt x="98492" y="-501"/>
                  <a:pt x="33404" y="6378"/>
                  <a:pt x="13296" y="19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9CF6E3FF-50E5-21D5-645D-9C5D7449E206}"/>
              </a:ext>
            </a:extLst>
          </p:cNvPr>
          <p:cNvSpPr/>
          <p:nvPr/>
        </p:nvSpPr>
        <p:spPr>
          <a:xfrm>
            <a:off x="7149321" y="2441567"/>
            <a:ext cx="451924" cy="163353"/>
          </a:xfrm>
          <a:custGeom>
            <a:avLst/>
            <a:gdLst>
              <a:gd name="connsiteX0" fmla="*/ 178579 w 451924"/>
              <a:gd name="connsiteY0" fmla="*/ 8 h 163353"/>
              <a:gd name="connsiteX1" fmla="*/ 448454 w 451924"/>
              <a:gd name="connsiteY1" fmla="*/ 111133 h 163353"/>
              <a:gd name="connsiteX2" fmla="*/ 337329 w 451924"/>
              <a:gd name="connsiteY2" fmla="*/ 79383 h 163353"/>
              <a:gd name="connsiteX3" fmla="*/ 423054 w 451924"/>
              <a:gd name="connsiteY3" fmla="*/ 127008 h 163353"/>
              <a:gd name="connsiteX4" fmla="*/ 184929 w 451924"/>
              <a:gd name="connsiteY4" fmla="*/ 155583 h 163353"/>
              <a:gd name="connsiteX5" fmla="*/ 362729 w 451924"/>
              <a:gd name="connsiteY5" fmla="*/ 158758 h 163353"/>
              <a:gd name="connsiteX6" fmla="*/ 57929 w 451924"/>
              <a:gd name="connsiteY6" fmla="*/ 98433 h 163353"/>
              <a:gd name="connsiteX7" fmla="*/ 226204 w 451924"/>
              <a:gd name="connsiteY7" fmla="*/ 133358 h 163353"/>
              <a:gd name="connsiteX8" fmla="*/ 779 w 451924"/>
              <a:gd name="connsiteY8" fmla="*/ 34933 h 163353"/>
              <a:gd name="connsiteX9" fmla="*/ 321454 w 451924"/>
              <a:gd name="connsiteY9" fmla="*/ 136533 h 163353"/>
              <a:gd name="connsiteX10" fmla="*/ 378604 w 451924"/>
              <a:gd name="connsiteY10" fmla="*/ 120658 h 163353"/>
              <a:gd name="connsiteX11" fmla="*/ 219854 w 451924"/>
              <a:gd name="connsiteY11" fmla="*/ 123833 h 163353"/>
              <a:gd name="connsiteX12" fmla="*/ 334154 w 451924"/>
              <a:gd name="connsiteY12" fmla="*/ 104783 h 163353"/>
              <a:gd name="connsiteX13" fmla="*/ 286529 w 451924"/>
              <a:gd name="connsiteY13" fmla="*/ 50808 h 163353"/>
              <a:gd name="connsiteX14" fmla="*/ 400829 w 451924"/>
              <a:gd name="connsiteY14" fmla="*/ 117483 h 163353"/>
              <a:gd name="connsiteX15" fmla="*/ 178579 w 451924"/>
              <a:gd name="connsiteY15" fmla="*/ 8 h 16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924" h="163353">
                <a:moveTo>
                  <a:pt x="178579" y="8"/>
                </a:moveTo>
                <a:cubicBezTo>
                  <a:pt x="186516" y="-1050"/>
                  <a:pt x="421996" y="97904"/>
                  <a:pt x="448454" y="111133"/>
                </a:cubicBezTo>
                <a:cubicBezTo>
                  <a:pt x="474912" y="124362"/>
                  <a:pt x="341562" y="76737"/>
                  <a:pt x="337329" y="79383"/>
                </a:cubicBezTo>
                <a:cubicBezTo>
                  <a:pt x="333096" y="82029"/>
                  <a:pt x="448454" y="114308"/>
                  <a:pt x="423054" y="127008"/>
                </a:cubicBezTo>
                <a:cubicBezTo>
                  <a:pt x="397654" y="139708"/>
                  <a:pt x="194983" y="150291"/>
                  <a:pt x="184929" y="155583"/>
                </a:cubicBezTo>
                <a:cubicBezTo>
                  <a:pt x="174875" y="160875"/>
                  <a:pt x="383896" y="168283"/>
                  <a:pt x="362729" y="158758"/>
                </a:cubicBezTo>
                <a:cubicBezTo>
                  <a:pt x="341562" y="149233"/>
                  <a:pt x="80683" y="102666"/>
                  <a:pt x="57929" y="98433"/>
                </a:cubicBezTo>
                <a:cubicBezTo>
                  <a:pt x="35175" y="94200"/>
                  <a:pt x="235729" y="143941"/>
                  <a:pt x="226204" y="133358"/>
                </a:cubicBezTo>
                <a:cubicBezTo>
                  <a:pt x="216679" y="122775"/>
                  <a:pt x="-15096" y="34404"/>
                  <a:pt x="779" y="34933"/>
                </a:cubicBezTo>
                <a:cubicBezTo>
                  <a:pt x="16654" y="35462"/>
                  <a:pt x="258483" y="122246"/>
                  <a:pt x="321454" y="136533"/>
                </a:cubicBezTo>
                <a:cubicBezTo>
                  <a:pt x="384425" y="150820"/>
                  <a:pt x="395537" y="122775"/>
                  <a:pt x="378604" y="120658"/>
                </a:cubicBezTo>
                <a:cubicBezTo>
                  <a:pt x="361671" y="118541"/>
                  <a:pt x="227262" y="126479"/>
                  <a:pt x="219854" y="123833"/>
                </a:cubicBezTo>
                <a:cubicBezTo>
                  <a:pt x="212446" y="121187"/>
                  <a:pt x="323041" y="116954"/>
                  <a:pt x="334154" y="104783"/>
                </a:cubicBezTo>
                <a:cubicBezTo>
                  <a:pt x="345267" y="92612"/>
                  <a:pt x="275417" y="48691"/>
                  <a:pt x="286529" y="50808"/>
                </a:cubicBezTo>
                <a:cubicBezTo>
                  <a:pt x="297641" y="52925"/>
                  <a:pt x="416704" y="125420"/>
                  <a:pt x="400829" y="117483"/>
                </a:cubicBezTo>
                <a:cubicBezTo>
                  <a:pt x="384954" y="109546"/>
                  <a:pt x="170642" y="1066"/>
                  <a:pt x="1785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7FE2A5D8-95D7-89D0-7E0E-D485A81DA25D}"/>
              </a:ext>
            </a:extLst>
          </p:cNvPr>
          <p:cNvSpPr/>
          <p:nvPr/>
        </p:nvSpPr>
        <p:spPr>
          <a:xfrm>
            <a:off x="6857611" y="2355420"/>
            <a:ext cx="548289" cy="524845"/>
          </a:xfrm>
          <a:custGeom>
            <a:avLst/>
            <a:gdLst>
              <a:gd name="connsiteX0" fmla="*/ 389 w 548289"/>
              <a:gd name="connsiteY0" fmla="*/ 321105 h 524845"/>
              <a:gd name="connsiteX1" fmla="*/ 98814 w 548289"/>
              <a:gd name="connsiteY1" fmla="*/ 451280 h 524845"/>
              <a:gd name="connsiteX2" fmla="*/ 114689 w 548289"/>
              <a:gd name="connsiteY2" fmla="*/ 521130 h 524845"/>
              <a:gd name="connsiteX3" fmla="*/ 124214 w 548289"/>
              <a:gd name="connsiteY3" fmla="*/ 340155 h 524845"/>
              <a:gd name="connsiteX4" fmla="*/ 133739 w 548289"/>
              <a:gd name="connsiteY4" fmla="*/ 390955 h 524845"/>
              <a:gd name="connsiteX5" fmla="*/ 241689 w 548289"/>
              <a:gd name="connsiteY5" fmla="*/ 251255 h 524845"/>
              <a:gd name="connsiteX6" fmla="*/ 282964 w 548289"/>
              <a:gd name="connsiteY6" fmla="*/ 298880 h 524845"/>
              <a:gd name="connsiteX7" fmla="*/ 248039 w 548289"/>
              <a:gd name="connsiteY7" fmla="*/ 219505 h 524845"/>
              <a:gd name="connsiteX8" fmla="*/ 413139 w 548289"/>
              <a:gd name="connsiteY8" fmla="*/ 283005 h 524845"/>
              <a:gd name="connsiteX9" fmla="*/ 308364 w 548289"/>
              <a:gd name="connsiteY9" fmla="*/ 222680 h 524845"/>
              <a:gd name="connsiteX10" fmla="*/ 451239 w 548289"/>
              <a:gd name="connsiteY10" fmla="*/ 279830 h 524845"/>
              <a:gd name="connsiteX11" fmla="*/ 333764 w 548289"/>
              <a:gd name="connsiteY11" fmla="*/ 298880 h 524845"/>
              <a:gd name="connsiteX12" fmla="*/ 517914 w 548289"/>
              <a:gd name="connsiteY12" fmla="*/ 197280 h 524845"/>
              <a:gd name="connsiteX13" fmla="*/ 324239 w 548289"/>
              <a:gd name="connsiteY13" fmla="*/ 219505 h 524845"/>
              <a:gd name="connsiteX14" fmla="*/ 546489 w 548289"/>
              <a:gd name="connsiteY14" fmla="*/ 98855 h 524845"/>
              <a:gd name="connsiteX15" fmla="*/ 422664 w 548289"/>
              <a:gd name="connsiteY15" fmla="*/ 127430 h 524845"/>
              <a:gd name="connsiteX16" fmla="*/ 305189 w 548289"/>
              <a:gd name="connsiteY16" fmla="*/ 430 h 524845"/>
              <a:gd name="connsiteX17" fmla="*/ 492514 w 548289"/>
              <a:gd name="connsiteY17" fmla="*/ 178230 h 524845"/>
              <a:gd name="connsiteX18" fmla="*/ 254389 w 548289"/>
              <a:gd name="connsiteY18" fmla="*/ 133780 h 524845"/>
              <a:gd name="connsiteX19" fmla="*/ 114689 w 548289"/>
              <a:gd name="connsiteY19" fmla="*/ 190930 h 524845"/>
              <a:gd name="connsiteX20" fmla="*/ 324239 w 548289"/>
              <a:gd name="connsiteY20" fmla="*/ 156005 h 524845"/>
              <a:gd name="connsiteX21" fmla="*/ 286139 w 548289"/>
              <a:gd name="connsiteY21" fmla="*/ 206805 h 524845"/>
              <a:gd name="connsiteX22" fmla="*/ 127389 w 548289"/>
              <a:gd name="connsiteY22" fmla="*/ 289355 h 524845"/>
              <a:gd name="connsiteX23" fmla="*/ 146439 w 548289"/>
              <a:gd name="connsiteY23" fmla="*/ 200455 h 524845"/>
              <a:gd name="connsiteX24" fmla="*/ 86114 w 548289"/>
              <a:gd name="connsiteY24" fmla="*/ 267130 h 524845"/>
              <a:gd name="connsiteX25" fmla="*/ 146439 w 548289"/>
              <a:gd name="connsiteY25" fmla="*/ 276655 h 524845"/>
              <a:gd name="connsiteX26" fmla="*/ 146439 w 548289"/>
              <a:gd name="connsiteY26" fmla="*/ 467155 h 524845"/>
              <a:gd name="connsiteX27" fmla="*/ 127389 w 548289"/>
              <a:gd name="connsiteY27" fmla="*/ 375080 h 524845"/>
              <a:gd name="connsiteX28" fmla="*/ 140089 w 548289"/>
              <a:gd name="connsiteY28" fmla="*/ 467155 h 524845"/>
              <a:gd name="connsiteX29" fmla="*/ 389 w 548289"/>
              <a:gd name="connsiteY29" fmla="*/ 321105 h 5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8289" h="524845">
                <a:moveTo>
                  <a:pt x="389" y="321105"/>
                </a:moveTo>
                <a:cubicBezTo>
                  <a:pt x="-6490" y="318459"/>
                  <a:pt x="79764" y="417943"/>
                  <a:pt x="98814" y="451280"/>
                </a:cubicBezTo>
                <a:cubicBezTo>
                  <a:pt x="117864" y="484618"/>
                  <a:pt x="110456" y="539651"/>
                  <a:pt x="114689" y="521130"/>
                </a:cubicBezTo>
                <a:cubicBezTo>
                  <a:pt x="118922" y="502609"/>
                  <a:pt x="121039" y="361851"/>
                  <a:pt x="124214" y="340155"/>
                </a:cubicBezTo>
                <a:cubicBezTo>
                  <a:pt x="127389" y="318459"/>
                  <a:pt x="114160" y="405772"/>
                  <a:pt x="133739" y="390955"/>
                </a:cubicBezTo>
                <a:cubicBezTo>
                  <a:pt x="153318" y="376138"/>
                  <a:pt x="216818" y="266601"/>
                  <a:pt x="241689" y="251255"/>
                </a:cubicBezTo>
                <a:cubicBezTo>
                  <a:pt x="266560" y="235909"/>
                  <a:pt x="281906" y="304171"/>
                  <a:pt x="282964" y="298880"/>
                </a:cubicBezTo>
                <a:cubicBezTo>
                  <a:pt x="284022" y="293589"/>
                  <a:pt x="226343" y="222151"/>
                  <a:pt x="248039" y="219505"/>
                </a:cubicBezTo>
                <a:cubicBezTo>
                  <a:pt x="269735" y="216859"/>
                  <a:pt x="403085" y="282476"/>
                  <a:pt x="413139" y="283005"/>
                </a:cubicBezTo>
                <a:cubicBezTo>
                  <a:pt x="423193" y="283534"/>
                  <a:pt x="302014" y="223209"/>
                  <a:pt x="308364" y="222680"/>
                </a:cubicBezTo>
                <a:cubicBezTo>
                  <a:pt x="314714" y="222151"/>
                  <a:pt x="447006" y="267130"/>
                  <a:pt x="451239" y="279830"/>
                </a:cubicBezTo>
                <a:cubicBezTo>
                  <a:pt x="455472" y="292530"/>
                  <a:pt x="322651" y="312638"/>
                  <a:pt x="333764" y="298880"/>
                </a:cubicBezTo>
                <a:cubicBezTo>
                  <a:pt x="344877" y="285122"/>
                  <a:pt x="519501" y="210509"/>
                  <a:pt x="517914" y="197280"/>
                </a:cubicBezTo>
                <a:cubicBezTo>
                  <a:pt x="516327" y="184051"/>
                  <a:pt x="319476" y="235909"/>
                  <a:pt x="324239" y="219505"/>
                </a:cubicBezTo>
                <a:cubicBezTo>
                  <a:pt x="329002" y="203101"/>
                  <a:pt x="530085" y="114201"/>
                  <a:pt x="546489" y="98855"/>
                </a:cubicBezTo>
                <a:cubicBezTo>
                  <a:pt x="562893" y="83509"/>
                  <a:pt x="462881" y="143834"/>
                  <a:pt x="422664" y="127430"/>
                </a:cubicBezTo>
                <a:cubicBezTo>
                  <a:pt x="382447" y="111026"/>
                  <a:pt x="293547" y="-8037"/>
                  <a:pt x="305189" y="430"/>
                </a:cubicBezTo>
                <a:cubicBezTo>
                  <a:pt x="316831" y="8897"/>
                  <a:pt x="500981" y="156005"/>
                  <a:pt x="492514" y="178230"/>
                </a:cubicBezTo>
                <a:cubicBezTo>
                  <a:pt x="484047" y="200455"/>
                  <a:pt x="317360" y="131663"/>
                  <a:pt x="254389" y="133780"/>
                </a:cubicBezTo>
                <a:cubicBezTo>
                  <a:pt x="191418" y="135897"/>
                  <a:pt x="103047" y="187226"/>
                  <a:pt x="114689" y="190930"/>
                </a:cubicBezTo>
                <a:cubicBezTo>
                  <a:pt x="126331" y="194634"/>
                  <a:pt x="295664" y="153359"/>
                  <a:pt x="324239" y="156005"/>
                </a:cubicBezTo>
                <a:cubicBezTo>
                  <a:pt x="352814" y="158651"/>
                  <a:pt x="318947" y="184580"/>
                  <a:pt x="286139" y="206805"/>
                </a:cubicBezTo>
                <a:cubicBezTo>
                  <a:pt x="253331" y="229030"/>
                  <a:pt x="150672" y="290413"/>
                  <a:pt x="127389" y="289355"/>
                </a:cubicBezTo>
                <a:cubicBezTo>
                  <a:pt x="104106" y="288297"/>
                  <a:pt x="153318" y="204159"/>
                  <a:pt x="146439" y="200455"/>
                </a:cubicBezTo>
                <a:cubicBezTo>
                  <a:pt x="139560" y="196751"/>
                  <a:pt x="86114" y="254430"/>
                  <a:pt x="86114" y="267130"/>
                </a:cubicBezTo>
                <a:cubicBezTo>
                  <a:pt x="86114" y="279830"/>
                  <a:pt x="136385" y="243317"/>
                  <a:pt x="146439" y="276655"/>
                </a:cubicBezTo>
                <a:cubicBezTo>
                  <a:pt x="156493" y="309993"/>
                  <a:pt x="149614" y="450751"/>
                  <a:pt x="146439" y="467155"/>
                </a:cubicBezTo>
                <a:cubicBezTo>
                  <a:pt x="143264" y="483559"/>
                  <a:pt x="128447" y="375080"/>
                  <a:pt x="127389" y="375080"/>
                </a:cubicBezTo>
                <a:cubicBezTo>
                  <a:pt x="126331" y="375080"/>
                  <a:pt x="158610" y="472976"/>
                  <a:pt x="140089" y="467155"/>
                </a:cubicBezTo>
                <a:cubicBezTo>
                  <a:pt x="121568" y="461334"/>
                  <a:pt x="7268" y="323751"/>
                  <a:pt x="389" y="32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482D28FB-D09C-581B-5B75-249F7B9C14D0}"/>
              </a:ext>
            </a:extLst>
          </p:cNvPr>
          <p:cNvSpPr/>
          <p:nvPr/>
        </p:nvSpPr>
        <p:spPr>
          <a:xfrm>
            <a:off x="7206631" y="2339706"/>
            <a:ext cx="591865" cy="340007"/>
          </a:xfrm>
          <a:custGeom>
            <a:avLst/>
            <a:gdLst>
              <a:gd name="connsiteX0" fmla="*/ 619 w 591865"/>
              <a:gd name="connsiteY0" fmla="*/ 336819 h 340007"/>
              <a:gd name="connsiteX1" fmla="*/ 451469 w 591865"/>
              <a:gd name="connsiteY1" fmla="*/ 197119 h 340007"/>
              <a:gd name="connsiteX2" fmla="*/ 368919 w 591865"/>
              <a:gd name="connsiteY2" fmla="*/ 238394 h 340007"/>
              <a:gd name="connsiteX3" fmla="*/ 565769 w 591865"/>
              <a:gd name="connsiteY3" fmla="*/ 251094 h 340007"/>
              <a:gd name="connsiteX4" fmla="*/ 549894 w 591865"/>
              <a:gd name="connsiteY4" fmla="*/ 289194 h 340007"/>
              <a:gd name="connsiteX5" fmla="*/ 581644 w 591865"/>
              <a:gd name="connsiteY5" fmla="*/ 269 h 340007"/>
              <a:gd name="connsiteX6" fmla="*/ 553069 w 591865"/>
              <a:gd name="connsiteY6" fmla="*/ 238394 h 340007"/>
              <a:gd name="connsiteX7" fmla="*/ 591169 w 591865"/>
              <a:gd name="connsiteY7" fmla="*/ 320944 h 340007"/>
              <a:gd name="connsiteX8" fmla="*/ 559419 w 591865"/>
              <a:gd name="connsiteY8" fmla="*/ 257444 h 340007"/>
              <a:gd name="connsiteX9" fmla="*/ 368919 w 591865"/>
              <a:gd name="connsiteY9" fmla="*/ 266969 h 340007"/>
              <a:gd name="connsiteX10" fmla="*/ 197469 w 591865"/>
              <a:gd name="connsiteY10" fmla="*/ 339994 h 340007"/>
              <a:gd name="connsiteX11" fmla="*/ 349869 w 591865"/>
              <a:gd name="connsiteY11" fmla="*/ 260619 h 340007"/>
              <a:gd name="connsiteX12" fmla="*/ 619 w 591865"/>
              <a:gd name="connsiteY12" fmla="*/ 336819 h 34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1865" h="340007">
                <a:moveTo>
                  <a:pt x="619" y="336819"/>
                </a:moveTo>
                <a:cubicBezTo>
                  <a:pt x="17552" y="326236"/>
                  <a:pt x="390086" y="213523"/>
                  <a:pt x="451469" y="197119"/>
                </a:cubicBezTo>
                <a:cubicBezTo>
                  <a:pt x="512852" y="180715"/>
                  <a:pt x="349869" y="229398"/>
                  <a:pt x="368919" y="238394"/>
                </a:cubicBezTo>
                <a:cubicBezTo>
                  <a:pt x="387969" y="247390"/>
                  <a:pt x="535607" y="242627"/>
                  <a:pt x="565769" y="251094"/>
                </a:cubicBezTo>
                <a:cubicBezTo>
                  <a:pt x="595932" y="259561"/>
                  <a:pt x="547248" y="330998"/>
                  <a:pt x="549894" y="289194"/>
                </a:cubicBezTo>
                <a:cubicBezTo>
                  <a:pt x="552540" y="247390"/>
                  <a:pt x="581115" y="8736"/>
                  <a:pt x="581644" y="269"/>
                </a:cubicBezTo>
                <a:cubicBezTo>
                  <a:pt x="582173" y="-8198"/>
                  <a:pt x="551482" y="184948"/>
                  <a:pt x="553069" y="238394"/>
                </a:cubicBezTo>
                <a:cubicBezTo>
                  <a:pt x="554656" y="291840"/>
                  <a:pt x="590111" y="317769"/>
                  <a:pt x="591169" y="320944"/>
                </a:cubicBezTo>
                <a:cubicBezTo>
                  <a:pt x="592227" y="324119"/>
                  <a:pt x="596461" y="266440"/>
                  <a:pt x="559419" y="257444"/>
                </a:cubicBezTo>
                <a:cubicBezTo>
                  <a:pt x="522377" y="248448"/>
                  <a:pt x="429244" y="253211"/>
                  <a:pt x="368919" y="266969"/>
                </a:cubicBezTo>
                <a:cubicBezTo>
                  <a:pt x="308594" y="280727"/>
                  <a:pt x="200644" y="341052"/>
                  <a:pt x="197469" y="339994"/>
                </a:cubicBezTo>
                <a:cubicBezTo>
                  <a:pt x="194294" y="338936"/>
                  <a:pt x="380561" y="262206"/>
                  <a:pt x="349869" y="260619"/>
                </a:cubicBezTo>
                <a:cubicBezTo>
                  <a:pt x="319177" y="259031"/>
                  <a:pt x="-16314" y="347402"/>
                  <a:pt x="619" y="336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117EC6A1-0F9F-05EA-5686-3303E47403CF}"/>
              </a:ext>
            </a:extLst>
          </p:cNvPr>
          <p:cNvSpPr/>
          <p:nvPr/>
        </p:nvSpPr>
        <p:spPr>
          <a:xfrm>
            <a:off x="8314432" y="2649569"/>
            <a:ext cx="725383" cy="246413"/>
          </a:xfrm>
          <a:custGeom>
            <a:avLst/>
            <a:gdLst>
              <a:gd name="connsiteX0" fmla="*/ 893 w 725383"/>
              <a:gd name="connsiteY0" fmla="*/ 246031 h 246413"/>
              <a:gd name="connsiteX1" fmla="*/ 305693 w 725383"/>
              <a:gd name="connsiteY1" fmla="*/ 4731 h 246413"/>
              <a:gd name="connsiteX2" fmla="*/ 169168 w 725383"/>
              <a:gd name="connsiteY2" fmla="*/ 84106 h 246413"/>
              <a:gd name="connsiteX3" fmla="*/ 251718 w 725383"/>
              <a:gd name="connsiteY3" fmla="*/ 61881 h 246413"/>
              <a:gd name="connsiteX4" fmla="*/ 496193 w 725383"/>
              <a:gd name="connsiteY4" fmla="*/ 115856 h 246413"/>
              <a:gd name="connsiteX5" fmla="*/ 419993 w 725383"/>
              <a:gd name="connsiteY5" fmla="*/ 103156 h 246413"/>
              <a:gd name="connsiteX6" fmla="*/ 562868 w 725383"/>
              <a:gd name="connsiteY6" fmla="*/ 115856 h 246413"/>
              <a:gd name="connsiteX7" fmla="*/ 721618 w 725383"/>
              <a:gd name="connsiteY7" fmla="*/ 242856 h 246413"/>
              <a:gd name="connsiteX8" fmla="*/ 664468 w 725383"/>
              <a:gd name="connsiteY8" fmla="*/ 182531 h 246413"/>
              <a:gd name="connsiteX9" fmla="*/ 540643 w 725383"/>
              <a:gd name="connsiteY9" fmla="*/ 153956 h 246413"/>
              <a:gd name="connsiteX10" fmla="*/ 467618 w 725383"/>
              <a:gd name="connsiteY10" fmla="*/ 153956 h 246413"/>
              <a:gd name="connsiteX11" fmla="*/ 543818 w 725383"/>
              <a:gd name="connsiteY11" fmla="*/ 144431 h 246413"/>
              <a:gd name="connsiteX12" fmla="*/ 219968 w 725383"/>
              <a:gd name="connsiteY12" fmla="*/ 65056 h 246413"/>
              <a:gd name="connsiteX13" fmla="*/ 156468 w 725383"/>
              <a:gd name="connsiteY13" fmla="*/ 106331 h 246413"/>
              <a:gd name="connsiteX14" fmla="*/ 210443 w 725383"/>
              <a:gd name="connsiteY14" fmla="*/ 61881 h 246413"/>
              <a:gd name="connsiteX15" fmla="*/ 893 w 725383"/>
              <a:gd name="connsiteY15" fmla="*/ 246031 h 2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383" h="246413">
                <a:moveTo>
                  <a:pt x="893" y="246031"/>
                </a:moveTo>
                <a:cubicBezTo>
                  <a:pt x="16768" y="236506"/>
                  <a:pt x="277647" y="31718"/>
                  <a:pt x="305693" y="4731"/>
                </a:cubicBezTo>
                <a:cubicBezTo>
                  <a:pt x="333739" y="-22256"/>
                  <a:pt x="178164" y="74581"/>
                  <a:pt x="169168" y="84106"/>
                </a:cubicBezTo>
                <a:cubicBezTo>
                  <a:pt x="160172" y="93631"/>
                  <a:pt x="197214" y="56589"/>
                  <a:pt x="251718" y="61881"/>
                </a:cubicBezTo>
                <a:cubicBezTo>
                  <a:pt x="306222" y="67173"/>
                  <a:pt x="468147" y="108977"/>
                  <a:pt x="496193" y="115856"/>
                </a:cubicBezTo>
                <a:cubicBezTo>
                  <a:pt x="524239" y="122735"/>
                  <a:pt x="408881" y="103156"/>
                  <a:pt x="419993" y="103156"/>
                </a:cubicBezTo>
                <a:cubicBezTo>
                  <a:pt x="431105" y="103156"/>
                  <a:pt x="512597" y="92573"/>
                  <a:pt x="562868" y="115856"/>
                </a:cubicBezTo>
                <a:cubicBezTo>
                  <a:pt x="613139" y="139139"/>
                  <a:pt x="704685" y="231744"/>
                  <a:pt x="721618" y="242856"/>
                </a:cubicBezTo>
                <a:cubicBezTo>
                  <a:pt x="738551" y="253968"/>
                  <a:pt x="694630" y="197348"/>
                  <a:pt x="664468" y="182531"/>
                </a:cubicBezTo>
                <a:cubicBezTo>
                  <a:pt x="634306" y="167714"/>
                  <a:pt x="573451" y="158719"/>
                  <a:pt x="540643" y="153956"/>
                </a:cubicBezTo>
                <a:cubicBezTo>
                  <a:pt x="507835" y="149193"/>
                  <a:pt x="467089" y="155543"/>
                  <a:pt x="467618" y="153956"/>
                </a:cubicBezTo>
                <a:cubicBezTo>
                  <a:pt x="468147" y="152369"/>
                  <a:pt x="585093" y="159248"/>
                  <a:pt x="543818" y="144431"/>
                </a:cubicBezTo>
                <a:cubicBezTo>
                  <a:pt x="502543" y="129614"/>
                  <a:pt x="284526" y="71406"/>
                  <a:pt x="219968" y="65056"/>
                </a:cubicBezTo>
                <a:cubicBezTo>
                  <a:pt x="155410" y="58706"/>
                  <a:pt x="158055" y="106860"/>
                  <a:pt x="156468" y="106331"/>
                </a:cubicBezTo>
                <a:cubicBezTo>
                  <a:pt x="154881" y="105802"/>
                  <a:pt x="235314" y="39656"/>
                  <a:pt x="210443" y="61881"/>
                </a:cubicBezTo>
                <a:cubicBezTo>
                  <a:pt x="185572" y="84106"/>
                  <a:pt x="-14982" y="255556"/>
                  <a:pt x="893" y="246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78A1D939-E75C-95EB-00D7-23D1491BA64D}"/>
              </a:ext>
            </a:extLst>
          </p:cNvPr>
          <p:cNvSpPr/>
          <p:nvPr/>
        </p:nvSpPr>
        <p:spPr>
          <a:xfrm>
            <a:off x="8421766" y="2698316"/>
            <a:ext cx="125366" cy="175080"/>
          </a:xfrm>
          <a:custGeom>
            <a:avLst/>
            <a:gdLst>
              <a:gd name="connsiteX0" fmla="*/ 125334 w 125366"/>
              <a:gd name="connsiteY0" fmla="*/ 434 h 175080"/>
              <a:gd name="connsiteX1" fmla="*/ 14209 w 125366"/>
              <a:gd name="connsiteY1" fmla="*/ 171884 h 175080"/>
              <a:gd name="connsiteX2" fmla="*/ 65009 w 125366"/>
              <a:gd name="connsiteY2" fmla="*/ 89334 h 175080"/>
              <a:gd name="connsiteX3" fmla="*/ 11034 w 125366"/>
              <a:gd name="connsiteY3" fmla="*/ 175059 h 175080"/>
              <a:gd name="connsiteX4" fmla="*/ 36434 w 125366"/>
              <a:gd name="connsiteY4" fmla="*/ 79809 h 175080"/>
              <a:gd name="connsiteX5" fmla="*/ 1509 w 125366"/>
              <a:gd name="connsiteY5" fmla="*/ 121084 h 175080"/>
              <a:gd name="connsiteX6" fmla="*/ 125334 w 125366"/>
              <a:gd name="connsiteY6" fmla="*/ 434 h 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66" h="175080">
                <a:moveTo>
                  <a:pt x="125334" y="434"/>
                </a:moveTo>
                <a:cubicBezTo>
                  <a:pt x="127451" y="8901"/>
                  <a:pt x="24263" y="157067"/>
                  <a:pt x="14209" y="171884"/>
                </a:cubicBezTo>
                <a:cubicBezTo>
                  <a:pt x="4155" y="186701"/>
                  <a:pt x="65538" y="88805"/>
                  <a:pt x="65009" y="89334"/>
                </a:cubicBezTo>
                <a:cubicBezTo>
                  <a:pt x="64480" y="89863"/>
                  <a:pt x="15796" y="176646"/>
                  <a:pt x="11034" y="175059"/>
                </a:cubicBezTo>
                <a:cubicBezTo>
                  <a:pt x="6272" y="173472"/>
                  <a:pt x="38021" y="88805"/>
                  <a:pt x="36434" y="79809"/>
                </a:cubicBezTo>
                <a:cubicBezTo>
                  <a:pt x="34847" y="70813"/>
                  <a:pt x="-8545" y="132196"/>
                  <a:pt x="1509" y="121084"/>
                </a:cubicBezTo>
                <a:cubicBezTo>
                  <a:pt x="11563" y="109972"/>
                  <a:pt x="123217" y="-8033"/>
                  <a:pt x="125334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3974410-4587-5DA5-61AB-AAF5887D5C07}"/>
              </a:ext>
            </a:extLst>
          </p:cNvPr>
          <p:cNvSpPr/>
          <p:nvPr/>
        </p:nvSpPr>
        <p:spPr>
          <a:xfrm>
            <a:off x="8397875" y="2790347"/>
            <a:ext cx="466201" cy="98992"/>
          </a:xfrm>
          <a:custGeom>
            <a:avLst/>
            <a:gdLst>
              <a:gd name="connsiteX0" fmla="*/ 0 w 466201"/>
              <a:gd name="connsiteY0" fmla="*/ 44928 h 98992"/>
              <a:gd name="connsiteX1" fmla="*/ 228600 w 466201"/>
              <a:gd name="connsiteY1" fmla="*/ 60803 h 98992"/>
              <a:gd name="connsiteX2" fmla="*/ 155575 w 466201"/>
              <a:gd name="connsiteY2" fmla="*/ 73503 h 98992"/>
              <a:gd name="connsiteX3" fmla="*/ 311150 w 466201"/>
              <a:gd name="connsiteY3" fmla="*/ 51278 h 98992"/>
              <a:gd name="connsiteX4" fmla="*/ 292100 w 466201"/>
              <a:gd name="connsiteY4" fmla="*/ 60803 h 98992"/>
              <a:gd name="connsiteX5" fmla="*/ 450850 w 466201"/>
              <a:gd name="connsiteY5" fmla="*/ 478 h 98992"/>
              <a:gd name="connsiteX6" fmla="*/ 381000 w 466201"/>
              <a:gd name="connsiteY6" fmla="*/ 38578 h 98992"/>
              <a:gd name="connsiteX7" fmla="*/ 460375 w 466201"/>
              <a:gd name="connsiteY7" fmla="*/ 478 h 98992"/>
              <a:gd name="connsiteX8" fmla="*/ 434975 w 466201"/>
              <a:gd name="connsiteY8" fmla="*/ 22703 h 98992"/>
              <a:gd name="connsiteX9" fmla="*/ 234950 w 466201"/>
              <a:gd name="connsiteY9" fmla="*/ 98903 h 98992"/>
              <a:gd name="connsiteX10" fmla="*/ 314325 w 466201"/>
              <a:gd name="connsiteY10" fmla="*/ 38578 h 98992"/>
              <a:gd name="connsiteX11" fmla="*/ 203200 w 466201"/>
              <a:gd name="connsiteY11" fmla="*/ 63978 h 98992"/>
              <a:gd name="connsiteX12" fmla="*/ 133350 w 466201"/>
              <a:gd name="connsiteY12" fmla="*/ 76678 h 98992"/>
              <a:gd name="connsiteX13" fmla="*/ 174625 w 466201"/>
              <a:gd name="connsiteY13" fmla="*/ 60803 h 98992"/>
              <a:gd name="connsiteX14" fmla="*/ 0 w 466201"/>
              <a:gd name="connsiteY14" fmla="*/ 44928 h 9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201" h="98992">
                <a:moveTo>
                  <a:pt x="0" y="44928"/>
                </a:moveTo>
                <a:cubicBezTo>
                  <a:pt x="101335" y="50484"/>
                  <a:pt x="202671" y="56041"/>
                  <a:pt x="228600" y="60803"/>
                </a:cubicBezTo>
                <a:lnTo>
                  <a:pt x="155575" y="73503"/>
                </a:lnTo>
                <a:cubicBezTo>
                  <a:pt x="169333" y="71916"/>
                  <a:pt x="311150" y="51278"/>
                  <a:pt x="311150" y="51278"/>
                </a:cubicBezTo>
                <a:cubicBezTo>
                  <a:pt x="333904" y="49161"/>
                  <a:pt x="268817" y="69270"/>
                  <a:pt x="292100" y="60803"/>
                </a:cubicBezTo>
                <a:cubicBezTo>
                  <a:pt x="315383" y="52336"/>
                  <a:pt x="436033" y="4182"/>
                  <a:pt x="450850" y="478"/>
                </a:cubicBezTo>
                <a:cubicBezTo>
                  <a:pt x="465667" y="-3226"/>
                  <a:pt x="379413" y="38578"/>
                  <a:pt x="381000" y="38578"/>
                </a:cubicBezTo>
                <a:cubicBezTo>
                  <a:pt x="382587" y="38578"/>
                  <a:pt x="460375" y="478"/>
                  <a:pt x="460375" y="478"/>
                </a:cubicBezTo>
                <a:cubicBezTo>
                  <a:pt x="469371" y="-2168"/>
                  <a:pt x="472546" y="6299"/>
                  <a:pt x="434975" y="22703"/>
                </a:cubicBezTo>
                <a:cubicBezTo>
                  <a:pt x="397404" y="39107"/>
                  <a:pt x="255058" y="96257"/>
                  <a:pt x="234950" y="98903"/>
                </a:cubicBezTo>
                <a:cubicBezTo>
                  <a:pt x="214842" y="101549"/>
                  <a:pt x="319617" y="44399"/>
                  <a:pt x="314325" y="38578"/>
                </a:cubicBezTo>
                <a:cubicBezTo>
                  <a:pt x="309033" y="32757"/>
                  <a:pt x="233362" y="57628"/>
                  <a:pt x="203200" y="63978"/>
                </a:cubicBezTo>
                <a:cubicBezTo>
                  <a:pt x="173038" y="70328"/>
                  <a:pt x="138113" y="77207"/>
                  <a:pt x="133350" y="76678"/>
                </a:cubicBezTo>
                <a:cubicBezTo>
                  <a:pt x="128588" y="76149"/>
                  <a:pt x="199496" y="65565"/>
                  <a:pt x="174625" y="60803"/>
                </a:cubicBezTo>
                <a:cubicBezTo>
                  <a:pt x="149754" y="56041"/>
                  <a:pt x="66939" y="52072"/>
                  <a:pt x="0" y="44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3494F55A-D11C-7655-55B9-F183ADEF4D02}"/>
              </a:ext>
            </a:extLst>
          </p:cNvPr>
          <p:cNvSpPr/>
          <p:nvPr/>
        </p:nvSpPr>
        <p:spPr>
          <a:xfrm>
            <a:off x="8486161" y="2723388"/>
            <a:ext cx="287289" cy="129525"/>
          </a:xfrm>
          <a:custGeom>
            <a:avLst/>
            <a:gdLst>
              <a:gd name="connsiteX0" fmla="*/ 3789 w 287289"/>
              <a:gd name="connsiteY0" fmla="*/ 26162 h 129525"/>
              <a:gd name="connsiteX1" fmla="*/ 32364 w 287289"/>
              <a:gd name="connsiteY1" fmla="*/ 102362 h 129525"/>
              <a:gd name="connsiteX2" fmla="*/ 95864 w 287289"/>
              <a:gd name="connsiteY2" fmla="*/ 127762 h 129525"/>
              <a:gd name="connsiteX3" fmla="*/ 191114 w 287289"/>
              <a:gd name="connsiteY3" fmla="*/ 124587 h 129525"/>
              <a:gd name="connsiteX4" fmla="*/ 226039 w 287289"/>
              <a:gd name="connsiteY4" fmla="*/ 102362 h 129525"/>
              <a:gd name="connsiteX5" fmla="*/ 254614 w 287289"/>
              <a:gd name="connsiteY5" fmla="*/ 54737 h 129525"/>
              <a:gd name="connsiteX6" fmla="*/ 286364 w 287289"/>
              <a:gd name="connsiteY6" fmla="*/ 42037 h 129525"/>
              <a:gd name="connsiteX7" fmla="*/ 216514 w 287289"/>
              <a:gd name="connsiteY7" fmla="*/ 22987 h 129525"/>
              <a:gd name="connsiteX8" fmla="*/ 89514 w 287289"/>
              <a:gd name="connsiteY8" fmla="*/ 762 h 129525"/>
              <a:gd name="connsiteX9" fmla="*/ 114914 w 287289"/>
              <a:gd name="connsiteY9" fmla="*/ 7112 h 129525"/>
              <a:gd name="connsiteX10" fmla="*/ 3789 w 287289"/>
              <a:gd name="connsiteY10" fmla="*/ 26162 h 12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289" h="129525">
                <a:moveTo>
                  <a:pt x="3789" y="26162"/>
                </a:moveTo>
                <a:cubicBezTo>
                  <a:pt x="-9969" y="42037"/>
                  <a:pt x="17018" y="85429"/>
                  <a:pt x="32364" y="102362"/>
                </a:cubicBezTo>
                <a:cubicBezTo>
                  <a:pt x="47710" y="119295"/>
                  <a:pt x="69406" y="124058"/>
                  <a:pt x="95864" y="127762"/>
                </a:cubicBezTo>
                <a:cubicBezTo>
                  <a:pt x="122322" y="131466"/>
                  <a:pt x="169418" y="128820"/>
                  <a:pt x="191114" y="124587"/>
                </a:cubicBezTo>
                <a:cubicBezTo>
                  <a:pt x="212810" y="120354"/>
                  <a:pt x="215456" y="114004"/>
                  <a:pt x="226039" y="102362"/>
                </a:cubicBezTo>
                <a:cubicBezTo>
                  <a:pt x="236622" y="90720"/>
                  <a:pt x="244560" y="64791"/>
                  <a:pt x="254614" y="54737"/>
                </a:cubicBezTo>
                <a:cubicBezTo>
                  <a:pt x="264668" y="44683"/>
                  <a:pt x="292714" y="47329"/>
                  <a:pt x="286364" y="42037"/>
                </a:cubicBezTo>
                <a:cubicBezTo>
                  <a:pt x="280014" y="36745"/>
                  <a:pt x="249322" y="29866"/>
                  <a:pt x="216514" y="22987"/>
                </a:cubicBezTo>
                <a:cubicBezTo>
                  <a:pt x="183706" y="16108"/>
                  <a:pt x="106447" y="3408"/>
                  <a:pt x="89514" y="762"/>
                </a:cubicBezTo>
                <a:cubicBezTo>
                  <a:pt x="72581" y="-1884"/>
                  <a:pt x="121793" y="2879"/>
                  <a:pt x="114914" y="7112"/>
                </a:cubicBezTo>
                <a:cubicBezTo>
                  <a:pt x="108035" y="11345"/>
                  <a:pt x="17547" y="10287"/>
                  <a:pt x="3789" y="26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CB763518-4EA7-B4F5-EC28-44EB0C899252}"/>
              </a:ext>
            </a:extLst>
          </p:cNvPr>
          <p:cNvSpPr/>
          <p:nvPr/>
        </p:nvSpPr>
        <p:spPr>
          <a:xfrm>
            <a:off x="8297965" y="2641165"/>
            <a:ext cx="784203" cy="246211"/>
          </a:xfrm>
          <a:custGeom>
            <a:avLst/>
            <a:gdLst>
              <a:gd name="connsiteX0" fmla="*/ 14185 w 784203"/>
              <a:gd name="connsiteY0" fmla="*/ 3610 h 246211"/>
              <a:gd name="connsiteX1" fmla="*/ 547585 w 784203"/>
              <a:gd name="connsiteY1" fmla="*/ 102035 h 246211"/>
              <a:gd name="connsiteX2" fmla="*/ 477735 w 784203"/>
              <a:gd name="connsiteY2" fmla="*/ 48060 h 246211"/>
              <a:gd name="connsiteX3" fmla="*/ 779360 w 784203"/>
              <a:gd name="connsiteY3" fmla="*/ 244910 h 246211"/>
              <a:gd name="connsiteX4" fmla="*/ 636485 w 784203"/>
              <a:gd name="connsiteY4" fmla="*/ 127435 h 246211"/>
              <a:gd name="connsiteX5" fmla="*/ 284060 w 784203"/>
              <a:gd name="connsiteY5" fmla="*/ 6785 h 246211"/>
              <a:gd name="connsiteX6" fmla="*/ 426935 w 784203"/>
              <a:gd name="connsiteY6" fmla="*/ 76635 h 246211"/>
              <a:gd name="connsiteX7" fmla="*/ 255485 w 784203"/>
              <a:gd name="connsiteY7" fmla="*/ 41710 h 246211"/>
              <a:gd name="connsiteX8" fmla="*/ 99910 w 784203"/>
              <a:gd name="connsiteY8" fmla="*/ 76635 h 246211"/>
              <a:gd name="connsiteX9" fmla="*/ 179285 w 784203"/>
              <a:gd name="connsiteY9" fmla="*/ 35360 h 246211"/>
              <a:gd name="connsiteX10" fmla="*/ 157060 w 784203"/>
              <a:gd name="connsiteY10" fmla="*/ 22660 h 246211"/>
              <a:gd name="connsiteX11" fmla="*/ 14185 w 784203"/>
              <a:gd name="connsiteY11" fmla="*/ 3610 h 2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4203" h="246211">
                <a:moveTo>
                  <a:pt x="14185" y="3610"/>
                </a:moveTo>
                <a:cubicBezTo>
                  <a:pt x="79273" y="16839"/>
                  <a:pt x="470327" y="94627"/>
                  <a:pt x="547585" y="102035"/>
                </a:cubicBezTo>
                <a:cubicBezTo>
                  <a:pt x="624843" y="109443"/>
                  <a:pt x="439106" y="24247"/>
                  <a:pt x="477735" y="48060"/>
                </a:cubicBezTo>
                <a:cubicBezTo>
                  <a:pt x="516364" y="71873"/>
                  <a:pt x="752902" y="231681"/>
                  <a:pt x="779360" y="244910"/>
                </a:cubicBezTo>
                <a:cubicBezTo>
                  <a:pt x="805818" y="258139"/>
                  <a:pt x="719035" y="167122"/>
                  <a:pt x="636485" y="127435"/>
                </a:cubicBezTo>
                <a:cubicBezTo>
                  <a:pt x="553935" y="87748"/>
                  <a:pt x="318985" y="15252"/>
                  <a:pt x="284060" y="6785"/>
                </a:cubicBezTo>
                <a:cubicBezTo>
                  <a:pt x="249135" y="-1682"/>
                  <a:pt x="431697" y="70814"/>
                  <a:pt x="426935" y="76635"/>
                </a:cubicBezTo>
                <a:cubicBezTo>
                  <a:pt x="422173" y="82456"/>
                  <a:pt x="309989" y="41710"/>
                  <a:pt x="255485" y="41710"/>
                </a:cubicBezTo>
                <a:cubicBezTo>
                  <a:pt x="200981" y="41710"/>
                  <a:pt x="112610" y="77693"/>
                  <a:pt x="99910" y="76635"/>
                </a:cubicBezTo>
                <a:cubicBezTo>
                  <a:pt x="87210" y="75577"/>
                  <a:pt x="179285" y="35360"/>
                  <a:pt x="179285" y="35360"/>
                </a:cubicBezTo>
                <a:cubicBezTo>
                  <a:pt x="188810" y="26364"/>
                  <a:pt x="186693" y="27952"/>
                  <a:pt x="157060" y="22660"/>
                </a:cubicBezTo>
                <a:cubicBezTo>
                  <a:pt x="127427" y="17368"/>
                  <a:pt x="-50903" y="-9619"/>
                  <a:pt x="14185" y="3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548BFB56-EF0A-D298-5EB5-3F0D337FB040}"/>
              </a:ext>
            </a:extLst>
          </p:cNvPr>
          <p:cNvSpPr/>
          <p:nvPr/>
        </p:nvSpPr>
        <p:spPr>
          <a:xfrm>
            <a:off x="8008196" y="2434912"/>
            <a:ext cx="1033456" cy="254464"/>
          </a:xfrm>
          <a:custGeom>
            <a:avLst/>
            <a:gdLst>
              <a:gd name="connsiteX0" fmla="*/ 5504 w 1033456"/>
              <a:gd name="connsiteY0" fmla="*/ 89213 h 254464"/>
              <a:gd name="connsiteX1" fmla="*/ 310304 w 1033456"/>
              <a:gd name="connsiteY1" fmla="*/ 254313 h 254464"/>
              <a:gd name="connsiteX2" fmla="*/ 202354 w 1033456"/>
              <a:gd name="connsiteY2" fmla="*/ 120963 h 254464"/>
              <a:gd name="connsiteX3" fmla="*/ 456354 w 1033456"/>
              <a:gd name="connsiteY3" fmla="*/ 232088 h 254464"/>
              <a:gd name="connsiteX4" fmla="*/ 383329 w 1033456"/>
              <a:gd name="connsiteY4" fmla="*/ 174938 h 254464"/>
              <a:gd name="connsiteX5" fmla="*/ 697654 w 1033456"/>
              <a:gd name="connsiteY5" fmla="*/ 184463 h 254464"/>
              <a:gd name="connsiteX6" fmla="*/ 459529 w 1033456"/>
              <a:gd name="connsiteY6" fmla="*/ 70163 h 254464"/>
              <a:gd name="connsiteX7" fmla="*/ 865929 w 1033456"/>
              <a:gd name="connsiteY7" fmla="*/ 222563 h 254464"/>
              <a:gd name="connsiteX8" fmla="*/ 704004 w 1033456"/>
              <a:gd name="connsiteY8" fmla="*/ 120963 h 254464"/>
              <a:gd name="connsiteX9" fmla="*/ 1005629 w 1033456"/>
              <a:gd name="connsiteY9" fmla="*/ 225738 h 254464"/>
              <a:gd name="connsiteX10" fmla="*/ 935779 w 1033456"/>
              <a:gd name="connsiteY10" fmla="*/ 92388 h 254464"/>
              <a:gd name="connsiteX11" fmla="*/ 856404 w 1033456"/>
              <a:gd name="connsiteY11" fmla="*/ 313 h 254464"/>
              <a:gd name="connsiteX12" fmla="*/ 961179 w 1033456"/>
              <a:gd name="connsiteY12" fmla="*/ 60638 h 254464"/>
              <a:gd name="connsiteX13" fmla="*/ 862754 w 1033456"/>
              <a:gd name="connsiteY13" fmla="*/ 13013 h 254464"/>
              <a:gd name="connsiteX14" fmla="*/ 1031029 w 1033456"/>
              <a:gd name="connsiteY14" fmla="*/ 206688 h 254464"/>
              <a:gd name="connsiteX15" fmla="*/ 710354 w 1033456"/>
              <a:gd name="connsiteY15" fmla="*/ 120963 h 254464"/>
              <a:gd name="connsiteX16" fmla="*/ 535729 w 1033456"/>
              <a:gd name="connsiteY16" fmla="*/ 89213 h 254464"/>
              <a:gd name="connsiteX17" fmla="*/ 659554 w 1033456"/>
              <a:gd name="connsiteY17" fmla="*/ 165413 h 254464"/>
              <a:gd name="connsiteX18" fmla="*/ 411904 w 1033456"/>
              <a:gd name="connsiteY18" fmla="*/ 63813 h 254464"/>
              <a:gd name="connsiteX19" fmla="*/ 624629 w 1033456"/>
              <a:gd name="connsiteY19" fmla="*/ 206688 h 254464"/>
              <a:gd name="connsiteX20" fmla="*/ 345229 w 1033456"/>
              <a:gd name="connsiteY20" fmla="*/ 114613 h 254464"/>
              <a:gd name="connsiteX21" fmla="*/ 399204 w 1033456"/>
              <a:gd name="connsiteY21" fmla="*/ 168588 h 254464"/>
              <a:gd name="connsiteX22" fmla="*/ 307129 w 1033456"/>
              <a:gd name="connsiteY22" fmla="*/ 184463 h 254464"/>
              <a:gd name="connsiteX23" fmla="*/ 278554 w 1033456"/>
              <a:gd name="connsiteY23" fmla="*/ 213038 h 254464"/>
              <a:gd name="connsiteX24" fmla="*/ 230929 w 1033456"/>
              <a:gd name="connsiteY24" fmla="*/ 238438 h 254464"/>
              <a:gd name="connsiteX25" fmla="*/ 122979 w 1033456"/>
              <a:gd name="connsiteY25" fmla="*/ 127313 h 254464"/>
              <a:gd name="connsiteX26" fmla="*/ 5504 w 1033456"/>
              <a:gd name="connsiteY26" fmla="*/ 89213 h 25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3456" h="254464">
                <a:moveTo>
                  <a:pt x="5504" y="89213"/>
                </a:moveTo>
                <a:cubicBezTo>
                  <a:pt x="36725" y="110380"/>
                  <a:pt x="277496" y="249021"/>
                  <a:pt x="310304" y="254313"/>
                </a:cubicBezTo>
                <a:cubicBezTo>
                  <a:pt x="343112" y="259605"/>
                  <a:pt x="178012" y="124667"/>
                  <a:pt x="202354" y="120963"/>
                </a:cubicBezTo>
                <a:cubicBezTo>
                  <a:pt x="226696" y="117259"/>
                  <a:pt x="426192" y="223092"/>
                  <a:pt x="456354" y="232088"/>
                </a:cubicBezTo>
                <a:cubicBezTo>
                  <a:pt x="486517" y="241084"/>
                  <a:pt x="343112" y="182876"/>
                  <a:pt x="383329" y="174938"/>
                </a:cubicBezTo>
                <a:cubicBezTo>
                  <a:pt x="423546" y="167000"/>
                  <a:pt x="684954" y="201926"/>
                  <a:pt x="697654" y="184463"/>
                </a:cubicBezTo>
                <a:cubicBezTo>
                  <a:pt x="710354" y="167001"/>
                  <a:pt x="431483" y="63813"/>
                  <a:pt x="459529" y="70163"/>
                </a:cubicBezTo>
                <a:cubicBezTo>
                  <a:pt x="487575" y="76513"/>
                  <a:pt x="825183" y="214096"/>
                  <a:pt x="865929" y="222563"/>
                </a:cubicBezTo>
                <a:cubicBezTo>
                  <a:pt x="906675" y="231030"/>
                  <a:pt x="680721" y="120434"/>
                  <a:pt x="704004" y="120963"/>
                </a:cubicBezTo>
                <a:cubicBezTo>
                  <a:pt x="727287" y="121492"/>
                  <a:pt x="967000" y="230500"/>
                  <a:pt x="1005629" y="225738"/>
                </a:cubicBezTo>
                <a:cubicBezTo>
                  <a:pt x="1044258" y="220976"/>
                  <a:pt x="960650" y="129959"/>
                  <a:pt x="935779" y="92388"/>
                </a:cubicBezTo>
                <a:cubicBezTo>
                  <a:pt x="910908" y="54817"/>
                  <a:pt x="852171" y="5605"/>
                  <a:pt x="856404" y="313"/>
                </a:cubicBezTo>
                <a:cubicBezTo>
                  <a:pt x="860637" y="-4979"/>
                  <a:pt x="960121" y="58521"/>
                  <a:pt x="961179" y="60638"/>
                </a:cubicBezTo>
                <a:cubicBezTo>
                  <a:pt x="962237" y="62755"/>
                  <a:pt x="851112" y="-11329"/>
                  <a:pt x="862754" y="13013"/>
                </a:cubicBezTo>
                <a:cubicBezTo>
                  <a:pt x="874396" y="37355"/>
                  <a:pt x="1056429" y="188696"/>
                  <a:pt x="1031029" y="206688"/>
                </a:cubicBezTo>
                <a:cubicBezTo>
                  <a:pt x="1005629" y="224680"/>
                  <a:pt x="792904" y="140542"/>
                  <a:pt x="710354" y="120963"/>
                </a:cubicBezTo>
                <a:cubicBezTo>
                  <a:pt x="627804" y="101384"/>
                  <a:pt x="544196" y="81805"/>
                  <a:pt x="535729" y="89213"/>
                </a:cubicBezTo>
                <a:cubicBezTo>
                  <a:pt x="527262" y="96621"/>
                  <a:pt x="680191" y="169646"/>
                  <a:pt x="659554" y="165413"/>
                </a:cubicBezTo>
                <a:cubicBezTo>
                  <a:pt x="638917" y="161180"/>
                  <a:pt x="417725" y="56934"/>
                  <a:pt x="411904" y="63813"/>
                </a:cubicBezTo>
                <a:cubicBezTo>
                  <a:pt x="406083" y="70692"/>
                  <a:pt x="635741" y="198221"/>
                  <a:pt x="624629" y="206688"/>
                </a:cubicBezTo>
                <a:cubicBezTo>
                  <a:pt x="613517" y="215155"/>
                  <a:pt x="382800" y="120963"/>
                  <a:pt x="345229" y="114613"/>
                </a:cubicBezTo>
                <a:cubicBezTo>
                  <a:pt x="307658" y="108263"/>
                  <a:pt x="405554" y="156946"/>
                  <a:pt x="399204" y="168588"/>
                </a:cubicBezTo>
                <a:cubicBezTo>
                  <a:pt x="392854" y="180230"/>
                  <a:pt x="327237" y="177055"/>
                  <a:pt x="307129" y="184463"/>
                </a:cubicBezTo>
                <a:cubicBezTo>
                  <a:pt x="287021" y="191871"/>
                  <a:pt x="291254" y="204042"/>
                  <a:pt x="278554" y="213038"/>
                </a:cubicBezTo>
                <a:cubicBezTo>
                  <a:pt x="265854" y="222034"/>
                  <a:pt x="256858" y="252725"/>
                  <a:pt x="230929" y="238438"/>
                </a:cubicBezTo>
                <a:cubicBezTo>
                  <a:pt x="205000" y="224151"/>
                  <a:pt x="161608" y="151126"/>
                  <a:pt x="122979" y="127313"/>
                </a:cubicBezTo>
                <a:cubicBezTo>
                  <a:pt x="84350" y="103500"/>
                  <a:pt x="-25717" y="68046"/>
                  <a:pt x="5504" y="89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62A2D2E5-F878-05F2-AEEA-276763C72E30}"/>
              </a:ext>
            </a:extLst>
          </p:cNvPr>
          <p:cNvSpPr/>
          <p:nvPr/>
        </p:nvSpPr>
        <p:spPr>
          <a:xfrm>
            <a:off x="8099082" y="2419236"/>
            <a:ext cx="474338" cy="197215"/>
          </a:xfrm>
          <a:custGeom>
            <a:avLst/>
            <a:gdLst>
              <a:gd name="connsiteX0" fmla="*/ 127343 w 474338"/>
              <a:gd name="connsiteY0" fmla="*/ 19164 h 197215"/>
              <a:gd name="connsiteX1" fmla="*/ 54318 w 474338"/>
              <a:gd name="connsiteY1" fmla="*/ 133464 h 197215"/>
              <a:gd name="connsiteX2" fmla="*/ 187668 w 474338"/>
              <a:gd name="connsiteY2" fmla="*/ 104889 h 197215"/>
              <a:gd name="connsiteX3" fmla="*/ 168618 w 474338"/>
              <a:gd name="connsiteY3" fmla="*/ 162039 h 197215"/>
              <a:gd name="connsiteX4" fmla="*/ 219418 w 474338"/>
              <a:gd name="connsiteY4" fmla="*/ 76314 h 197215"/>
              <a:gd name="connsiteX5" fmla="*/ 473418 w 474338"/>
              <a:gd name="connsiteY5" fmla="*/ 196964 h 197215"/>
              <a:gd name="connsiteX6" fmla="*/ 298793 w 474338"/>
              <a:gd name="connsiteY6" fmla="*/ 108064 h 197215"/>
              <a:gd name="connsiteX7" fmla="*/ 143218 w 474338"/>
              <a:gd name="connsiteY7" fmla="*/ 111239 h 197215"/>
              <a:gd name="connsiteX8" fmla="*/ 82893 w 474338"/>
              <a:gd name="connsiteY8" fmla="*/ 127114 h 197215"/>
              <a:gd name="connsiteX9" fmla="*/ 86068 w 474338"/>
              <a:gd name="connsiteY9" fmla="*/ 79489 h 197215"/>
              <a:gd name="connsiteX10" fmla="*/ 67018 w 474338"/>
              <a:gd name="connsiteY10" fmla="*/ 111239 h 197215"/>
              <a:gd name="connsiteX11" fmla="*/ 343 w 474338"/>
              <a:gd name="connsiteY11" fmla="*/ 114 h 197215"/>
              <a:gd name="connsiteX12" fmla="*/ 44793 w 474338"/>
              <a:gd name="connsiteY12" fmla="*/ 89014 h 197215"/>
              <a:gd name="connsiteX13" fmla="*/ 127343 w 474338"/>
              <a:gd name="connsiteY13" fmla="*/ 19164 h 19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338" h="197215">
                <a:moveTo>
                  <a:pt x="127343" y="19164"/>
                </a:moveTo>
                <a:cubicBezTo>
                  <a:pt x="128930" y="26572"/>
                  <a:pt x="44264" y="119177"/>
                  <a:pt x="54318" y="133464"/>
                </a:cubicBezTo>
                <a:cubicBezTo>
                  <a:pt x="64372" y="147751"/>
                  <a:pt x="168618" y="100127"/>
                  <a:pt x="187668" y="104889"/>
                </a:cubicBezTo>
                <a:cubicBezTo>
                  <a:pt x="206718" y="109651"/>
                  <a:pt x="163326" y="166802"/>
                  <a:pt x="168618" y="162039"/>
                </a:cubicBezTo>
                <a:cubicBezTo>
                  <a:pt x="173910" y="157277"/>
                  <a:pt x="168618" y="70493"/>
                  <a:pt x="219418" y="76314"/>
                </a:cubicBezTo>
                <a:cubicBezTo>
                  <a:pt x="270218" y="82135"/>
                  <a:pt x="460189" y="191672"/>
                  <a:pt x="473418" y="196964"/>
                </a:cubicBezTo>
                <a:cubicBezTo>
                  <a:pt x="486647" y="202256"/>
                  <a:pt x="353826" y="122352"/>
                  <a:pt x="298793" y="108064"/>
                </a:cubicBezTo>
                <a:cubicBezTo>
                  <a:pt x="243760" y="93777"/>
                  <a:pt x="179201" y="108064"/>
                  <a:pt x="143218" y="111239"/>
                </a:cubicBezTo>
                <a:cubicBezTo>
                  <a:pt x="107235" y="114414"/>
                  <a:pt x="92418" y="132406"/>
                  <a:pt x="82893" y="127114"/>
                </a:cubicBezTo>
                <a:cubicBezTo>
                  <a:pt x="73368" y="121822"/>
                  <a:pt x="88714" y="82135"/>
                  <a:pt x="86068" y="79489"/>
                </a:cubicBezTo>
                <a:cubicBezTo>
                  <a:pt x="83422" y="76843"/>
                  <a:pt x="81305" y="124468"/>
                  <a:pt x="67018" y="111239"/>
                </a:cubicBezTo>
                <a:cubicBezTo>
                  <a:pt x="52730" y="98010"/>
                  <a:pt x="4047" y="3818"/>
                  <a:pt x="343" y="114"/>
                </a:cubicBezTo>
                <a:cubicBezTo>
                  <a:pt x="-3361" y="-3590"/>
                  <a:pt x="23627" y="83722"/>
                  <a:pt x="44793" y="89014"/>
                </a:cubicBezTo>
                <a:cubicBezTo>
                  <a:pt x="65959" y="94306"/>
                  <a:pt x="125756" y="11756"/>
                  <a:pt x="127343" y="19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C93ACA11-23F3-4A67-A5B2-7E2585A79719}"/>
              </a:ext>
            </a:extLst>
          </p:cNvPr>
          <p:cNvSpPr/>
          <p:nvPr/>
        </p:nvSpPr>
        <p:spPr>
          <a:xfrm>
            <a:off x="8282085" y="2349459"/>
            <a:ext cx="736099" cy="273435"/>
          </a:xfrm>
          <a:custGeom>
            <a:avLst/>
            <a:gdLst>
              <a:gd name="connsiteX0" fmla="*/ 179290 w 736099"/>
              <a:gd name="connsiteY0" fmla="*/ 41 h 273435"/>
              <a:gd name="connsiteX1" fmla="*/ 45940 w 736099"/>
              <a:gd name="connsiteY1" fmla="*/ 209591 h 273435"/>
              <a:gd name="connsiteX2" fmla="*/ 176115 w 736099"/>
              <a:gd name="connsiteY2" fmla="*/ 139741 h 273435"/>
              <a:gd name="connsiteX3" fmla="*/ 341215 w 736099"/>
              <a:gd name="connsiteY3" fmla="*/ 15916 h 273435"/>
              <a:gd name="connsiteX4" fmla="*/ 284065 w 736099"/>
              <a:gd name="connsiteY4" fmla="*/ 98466 h 273435"/>
              <a:gd name="connsiteX5" fmla="*/ 347565 w 736099"/>
              <a:gd name="connsiteY5" fmla="*/ 88941 h 273435"/>
              <a:gd name="connsiteX6" fmla="*/ 528540 w 736099"/>
              <a:gd name="connsiteY6" fmla="*/ 127041 h 273435"/>
              <a:gd name="connsiteX7" fmla="*/ 411065 w 736099"/>
              <a:gd name="connsiteY7" fmla="*/ 44491 h 273435"/>
              <a:gd name="connsiteX8" fmla="*/ 734915 w 736099"/>
              <a:gd name="connsiteY8" fmla="*/ 142916 h 273435"/>
              <a:gd name="connsiteX9" fmla="*/ 515840 w 736099"/>
              <a:gd name="connsiteY9" fmla="*/ 63541 h 273435"/>
              <a:gd name="connsiteX10" fmla="*/ 398365 w 736099"/>
              <a:gd name="connsiteY10" fmla="*/ 57191 h 273435"/>
              <a:gd name="connsiteX11" fmla="*/ 442815 w 736099"/>
              <a:gd name="connsiteY11" fmla="*/ 130216 h 273435"/>
              <a:gd name="connsiteX12" fmla="*/ 687290 w 736099"/>
              <a:gd name="connsiteY12" fmla="*/ 273091 h 273435"/>
              <a:gd name="connsiteX13" fmla="*/ 369790 w 736099"/>
              <a:gd name="connsiteY13" fmla="*/ 85766 h 273435"/>
              <a:gd name="connsiteX14" fmla="*/ 239615 w 736099"/>
              <a:gd name="connsiteY14" fmla="*/ 136566 h 273435"/>
              <a:gd name="connsiteX15" fmla="*/ 312640 w 736099"/>
              <a:gd name="connsiteY15" fmla="*/ 22266 h 273435"/>
              <a:gd name="connsiteX16" fmla="*/ 138015 w 736099"/>
              <a:gd name="connsiteY16" fmla="*/ 130216 h 273435"/>
              <a:gd name="connsiteX17" fmla="*/ 188815 w 736099"/>
              <a:gd name="connsiteY17" fmla="*/ 66716 h 273435"/>
              <a:gd name="connsiteX18" fmla="*/ 4665 w 736099"/>
              <a:gd name="connsiteY18" fmla="*/ 206416 h 273435"/>
              <a:gd name="connsiteX19" fmla="*/ 52290 w 736099"/>
              <a:gd name="connsiteY19" fmla="*/ 107991 h 273435"/>
              <a:gd name="connsiteX20" fmla="*/ 20540 w 736099"/>
              <a:gd name="connsiteY20" fmla="*/ 190541 h 273435"/>
              <a:gd name="connsiteX21" fmla="*/ 179290 w 736099"/>
              <a:gd name="connsiteY21" fmla="*/ 41 h 27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6099" h="273435">
                <a:moveTo>
                  <a:pt x="179290" y="41"/>
                </a:moveTo>
                <a:cubicBezTo>
                  <a:pt x="183523" y="3216"/>
                  <a:pt x="46469" y="186308"/>
                  <a:pt x="45940" y="209591"/>
                </a:cubicBezTo>
                <a:cubicBezTo>
                  <a:pt x="45411" y="232874"/>
                  <a:pt x="126903" y="172020"/>
                  <a:pt x="176115" y="139741"/>
                </a:cubicBezTo>
                <a:cubicBezTo>
                  <a:pt x="225327" y="107462"/>
                  <a:pt x="323223" y="22795"/>
                  <a:pt x="341215" y="15916"/>
                </a:cubicBezTo>
                <a:cubicBezTo>
                  <a:pt x="359207" y="9037"/>
                  <a:pt x="283007" y="86295"/>
                  <a:pt x="284065" y="98466"/>
                </a:cubicBezTo>
                <a:cubicBezTo>
                  <a:pt x="285123" y="110637"/>
                  <a:pt x="306819" y="84179"/>
                  <a:pt x="347565" y="88941"/>
                </a:cubicBezTo>
                <a:cubicBezTo>
                  <a:pt x="388311" y="93703"/>
                  <a:pt x="517957" y="134449"/>
                  <a:pt x="528540" y="127041"/>
                </a:cubicBezTo>
                <a:cubicBezTo>
                  <a:pt x="539123" y="119633"/>
                  <a:pt x="376669" y="41845"/>
                  <a:pt x="411065" y="44491"/>
                </a:cubicBezTo>
                <a:cubicBezTo>
                  <a:pt x="445461" y="47137"/>
                  <a:pt x="717453" y="139741"/>
                  <a:pt x="734915" y="142916"/>
                </a:cubicBezTo>
                <a:cubicBezTo>
                  <a:pt x="752378" y="146091"/>
                  <a:pt x="571932" y="77829"/>
                  <a:pt x="515840" y="63541"/>
                </a:cubicBezTo>
                <a:cubicBezTo>
                  <a:pt x="459748" y="49253"/>
                  <a:pt x="410536" y="46078"/>
                  <a:pt x="398365" y="57191"/>
                </a:cubicBezTo>
                <a:cubicBezTo>
                  <a:pt x="386194" y="68304"/>
                  <a:pt x="394661" y="94233"/>
                  <a:pt x="442815" y="130216"/>
                </a:cubicBezTo>
                <a:cubicBezTo>
                  <a:pt x="490969" y="166199"/>
                  <a:pt x="699461" y="280499"/>
                  <a:pt x="687290" y="273091"/>
                </a:cubicBezTo>
                <a:cubicBezTo>
                  <a:pt x="675119" y="265683"/>
                  <a:pt x="444402" y="108520"/>
                  <a:pt x="369790" y="85766"/>
                </a:cubicBezTo>
                <a:cubicBezTo>
                  <a:pt x="295178" y="63012"/>
                  <a:pt x="249140" y="147149"/>
                  <a:pt x="239615" y="136566"/>
                </a:cubicBezTo>
                <a:cubicBezTo>
                  <a:pt x="230090" y="125983"/>
                  <a:pt x="329573" y="23324"/>
                  <a:pt x="312640" y="22266"/>
                </a:cubicBezTo>
                <a:cubicBezTo>
                  <a:pt x="295707" y="21208"/>
                  <a:pt x="158652" y="122808"/>
                  <a:pt x="138015" y="130216"/>
                </a:cubicBezTo>
                <a:cubicBezTo>
                  <a:pt x="117378" y="137624"/>
                  <a:pt x="211040" y="54016"/>
                  <a:pt x="188815" y="66716"/>
                </a:cubicBezTo>
                <a:cubicBezTo>
                  <a:pt x="166590" y="79416"/>
                  <a:pt x="27419" y="199537"/>
                  <a:pt x="4665" y="206416"/>
                </a:cubicBezTo>
                <a:cubicBezTo>
                  <a:pt x="-18089" y="213295"/>
                  <a:pt x="49644" y="110637"/>
                  <a:pt x="52290" y="107991"/>
                </a:cubicBezTo>
                <a:cubicBezTo>
                  <a:pt x="54936" y="105345"/>
                  <a:pt x="1490" y="203770"/>
                  <a:pt x="20540" y="190541"/>
                </a:cubicBezTo>
                <a:cubicBezTo>
                  <a:pt x="39590" y="177312"/>
                  <a:pt x="175057" y="-3134"/>
                  <a:pt x="17929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21266D0-0F0D-0C64-65A6-6CF0AF06E917}"/>
              </a:ext>
            </a:extLst>
          </p:cNvPr>
          <p:cNvSpPr/>
          <p:nvPr/>
        </p:nvSpPr>
        <p:spPr>
          <a:xfrm>
            <a:off x="7791348" y="2373903"/>
            <a:ext cx="106143" cy="981753"/>
          </a:xfrm>
          <a:custGeom>
            <a:avLst/>
            <a:gdLst>
              <a:gd name="connsiteX0" fmla="*/ 57252 w 106143"/>
              <a:gd name="connsiteY0" fmla="*/ 997 h 981753"/>
              <a:gd name="connsiteX1" fmla="*/ 69952 w 106143"/>
              <a:gd name="connsiteY1" fmla="*/ 407397 h 981753"/>
              <a:gd name="connsiteX2" fmla="*/ 69952 w 106143"/>
              <a:gd name="connsiteY2" fmla="*/ 343897 h 981753"/>
              <a:gd name="connsiteX3" fmla="*/ 35027 w 106143"/>
              <a:gd name="connsiteY3" fmla="*/ 750297 h 981753"/>
              <a:gd name="connsiteX4" fmla="*/ 35027 w 106143"/>
              <a:gd name="connsiteY4" fmla="*/ 575672 h 981753"/>
              <a:gd name="connsiteX5" fmla="*/ 102 w 106143"/>
              <a:gd name="connsiteY5" fmla="*/ 978897 h 981753"/>
              <a:gd name="connsiteX6" fmla="*/ 47727 w 106143"/>
              <a:gd name="connsiteY6" fmla="*/ 750297 h 981753"/>
              <a:gd name="connsiteX7" fmla="*/ 41377 w 106143"/>
              <a:gd name="connsiteY7" fmla="*/ 642347 h 981753"/>
              <a:gd name="connsiteX8" fmla="*/ 22327 w 106143"/>
              <a:gd name="connsiteY8" fmla="*/ 686797 h 981753"/>
              <a:gd name="connsiteX9" fmla="*/ 22327 w 106143"/>
              <a:gd name="connsiteY9" fmla="*/ 486772 h 981753"/>
              <a:gd name="connsiteX10" fmla="*/ 15977 w 106143"/>
              <a:gd name="connsiteY10" fmla="*/ 616947 h 981753"/>
              <a:gd name="connsiteX11" fmla="*/ 104877 w 106143"/>
              <a:gd name="connsiteY11" fmla="*/ 293097 h 981753"/>
              <a:gd name="connsiteX12" fmla="*/ 69952 w 106143"/>
              <a:gd name="connsiteY12" fmla="*/ 388347 h 981753"/>
              <a:gd name="connsiteX13" fmla="*/ 92177 w 106143"/>
              <a:gd name="connsiteY13" fmla="*/ 89897 h 981753"/>
              <a:gd name="connsiteX14" fmla="*/ 69952 w 106143"/>
              <a:gd name="connsiteY14" fmla="*/ 286747 h 981753"/>
              <a:gd name="connsiteX15" fmla="*/ 57252 w 106143"/>
              <a:gd name="connsiteY15" fmla="*/ 997 h 98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143" h="981753">
                <a:moveTo>
                  <a:pt x="57252" y="997"/>
                </a:moveTo>
                <a:cubicBezTo>
                  <a:pt x="57252" y="21105"/>
                  <a:pt x="67835" y="350247"/>
                  <a:pt x="69952" y="407397"/>
                </a:cubicBezTo>
                <a:cubicBezTo>
                  <a:pt x="72069" y="464547"/>
                  <a:pt x="75773" y="286747"/>
                  <a:pt x="69952" y="343897"/>
                </a:cubicBezTo>
                <a:cubicBezTo>
                  <a:pt x="64131" y="401047"/>
                  <a:pt x="40848" y="711668"/>
                  <a:pt x="35027" y="750297"/>
                </a:cubicBezTo>
                <a:cubicBezTo>
                  <a:pt x="29206" y="788926"/>
                  <a:pt x="40848" y="537572"/>
                  <a:pt x="35027" y="575672"/>
                </a:cubicBezTo>
                <a:cubicBezTo>
                  <a:pt x="29206" y="613772"/>
                  <a:pt x="-2015" y="949793"/>
                  <a:pt x="102" y="978897"/>
                </a:cubicBezTo>
                <a:cubicBezTo>
                  <a:pt x="2219" y="1008001"/>
                  <a:pt x="40848" y="806389"/>
                  <a:pt x="47727" y="750297"/>
                </a:cubicBezTo>
                <a:cubicBezTo>
                  <a:pt x="54606" y="694205"/>
                  <a:pt x="45610" y="652930"/>
                  <a:pt x="41377" y="642347"/>
                </a:cubicBezTo>
                <a:cubicBezTo>
                  <a:pt x="37144" y="631764"/>
                  <a:pt x="25502" y="712726"/>
                  <a:pt x="22327" y="686797"/>
                </a:cubicBezTo>
                <a:cubicBezTo>
                  <a:pt x="19152" y="660868"/>
                  <a:pt x="23385" y="498414"/>
                  <a:pt x="22327" y="486772"/>
                </a:cubicBezTo>
                <a:cubicBezTo>
                  <a:pt x="21269" y="475130"/>
                  <a:pt x="2219" y="649226"/>
                  <a:pt x="15977" y="616947"/>
                </a:cubicBezTo>
                <a:cubicBezTo>
                  <a:pt x="29735" y="584668"/>
                  <a:pt x="95881" y="331197"/>
                  <a:pt x="104877" y="293097"/>
                </a:cubicBezTo>
                <a:cubicBezTo>
                  <a:pt x="113873" y="254997"/>
                  <a:pt x="72069" y="422214"/>
                  <a:pt x="69952" y="388347"/>
                </a:cubicBezTo>
                <a:cubicBezTo>
                  <a:pt x="67835" y="354480"/>
                  <a:pt x="92177" y="106830"/>
                  <a:pt x="92177" y="89897"/>
                </a:cubicBezTo>
                <a:cubicBezTo>
                  <a:pt x="92177" y="72964"/>
                  <a:pt x="73656" y="302093"/>
                  <a:pt x="69952" y="286747"/>
                </a:cubicBezTo>
                <a:cubicBezTo>
                  <a:pt x="66248" y="271401"/>
                  <a:pt x="57252" y="-19111"/>
                  <a:pt x="57252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23CAB124-F468-340C-4E9F-900F62250763}"/>
              </a:ext>
            </a:extLst>
          </p:cNvPr>
          <p:cNvSpPr/>
          <p:nvPr/>
        </p:nvSpPr>
        <p:spPr>
          <a:xfrm>
            <a:off x="7737238" y="2615357"/>
            <a:ext cx="139937" cy="878077"/>
          </a:xfrm>
          <a:custGeom>
            <a:avLst/>
            <a:gdLst>
              <a:gd name="connsiteX0" fmla="*/ 139937 w 139937"/>
              <a:gd name="connsiteY0" fmla="*/ 843 h 878077"/>
              <a:gd name="connsiteX1" fmla="*/ 28812 w 139937"/>
              <a:gd name="connsiteY1" fmla="*/ 438993 h 878077"/>
              <a:gd name="connsiteX2" fmla="*/ 54212 w 139937"/>
              <a:gd name="connsiteY2" fmla="*/ 372318 h 878077"/>
              <a:gd name="connsiteX3" fmla="*/ 44687 w 139937"/>
              <a:gd name="connsiteY3" fmla="*/ 505668 h 878077"/>
              <a:gd name="connsiteX4" fmla="*/ 35162 w 139937"/>
              <a:gd name="connsiteY4" fmla="*/ 781893 h 878077"/>
              <a:gd name="connsiteX5" fmla="*/ 35162 w 139937"/>
              <a:gd name="connsiteY5" fmla="*/ 667593 h 878077"/>
              <a:gd name="connsiteX6" fmla="*/ 237 w 139937"/>
              <a:gd name="connsiteY6" fmla="*/ 877143 h 878077"/>
              <a:gd name="connsiteX7" fmla="*/ 25637 w 139937"/>
              <a:gd name="connsiteY7" fmla="*/ 737443 h 878077"/>
              <a:gd name="connsiteX8" fmla="*/ 41512 w 139937"/>
              <a:gd name="connsiteY8" fmla="*/ 569168 h 878077"/>
              <a:gd name="connsiteX9" fmla="*/ 237 w 139937"/>
              <a:gd name="connsiteY9" fmla="*/ 680293 h 878077"/>
              <a:gd name="connsiteX10" fmla="*/ 63737 w 139937"/>
              <a:gd name="connsiteY10" fmla="*/ 315168 h 878077"/>
              <a:gd name="connsiteX11" fmla="*/ 31987 w 139937"/>
              <a:gd name="connsiteY11" fmla="*/ 359618 h 878077"/>
              <a:gd name="connsiteX12" fmla="*/ 66912 w 139937"/>
              <a:gd name="connsiteY12" fmla="*/ 169118 h 878077"/>
              <a:gd name="connsiteX13" fmla="*/ 28812 w 139937"/>
              <a:gd name="connsiteY13" fmla="*/ 324693 h 878077"/>
              <a:gd name="connsiteX14" fmla="*/ 139937 w 139937"/>
              <a:gd name="connsiteY14" fmla="*/ 843 h 8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937" h="878077">
                <a:moveTo>
                  <a:pt x="139937" y="843"/>
                </a:moveTo>
                <a:cubicBezTo>
                  <a:pt x="139937" y="19893"/>
                  <a:pt x="43099" y="377081"/>
                  <a:pt x="28812" y="438993"/>
                </a:cubicBezTo>
                <a:cubicBezTo>
                  <a:pt x="14525" y="500905"/>
                  <a:pt x="51566" y="361205"/>
                  <a:pt x="54212" y="372318"/>
                </a:cubicBezTo>
                <a:cubicBezTo>
                  <a:pt x="56858" y="383431"/>
                  <a:pt x="47862" y="437406"/>
                  <a:pt x="44687" y="505668"/>
                </a:cubicBezTo>
                <a:cubicBezTo>
                  <a:pt x="41512" y="573930"/>
                  <a:pt x="36749" y="754906"/>
                  <a:pt x="35162" y="781893"/>
                </a:cubicBezTo>
                <a:cubicBezTo>
                  <a:pt x="33575" y="808880"/>
                  <a:pt x="40983" y="651718"/>
                  <a:pt x="35162" y="667593"/>
                </a:cubicBezTo>
                <a:cubicBezTo>
                  <a:pt x="29341" y="683468"/>
                  <a:pt x="1824" y="865501"/>
                  <a:pt x="237" y="877143"/>
                </a:cubicBezTo>
                <a:cubicBezTo>
                  <a:pt x="-1350" y="888785"/>
                  <a:pt x="18758" y="788772"/>
                  <a:pt x="25637" y="737443"/>
                </a:cubicBezTo>
                <a:cubicBezTo>
                  <a:pt x="32516" y="686114"/>
                  <a:pt x="45745" y="578693"/>
                  <a:pt x="41512" y="569168"/>
                </a:cubicBezTo>
                <a:cubicBezTo>
                  <a:pt x="37279" y="559643"/>
                  <a:pt x="-3467" y="722626"/>
                  <a:pt x="237" y="680293"/>
                </a:cubicBezTo>
                <a:cubicBezTo>
                  <a:pt x="3941" y="637960"/>
                  <a:pt x="58445" y="368614"/>
                  <a:pt x="63737" y="315168"/>
                </a:cubicBezTo>
                <a:cubicBezTo>
                  <a:pt x="69029" y="261722"/>
                  <a:pt x="31458" y="383960"/>
                  <a:pt x="31987" y="359618"/>
                </a:cubicBezTo>
                <a:cubicBezTo>
                  <a:pt x="32516" y="335276"/>
                  <a:pt x="67441" y="174939"/>
                  <a:pt x="66912" y="169118"/>
                </a:cubicBezTo>
                <a:cubicBezTo>
                  <a:pt x="66383" y="163297"/>
                  <a:pt x="12937" y="358030"/>
                  <a:pt x="28812" y="324693"/>
                </a:cubicBezTo>
                <a:cubicBezTo>
                  <a:pt x="44687" y="291356"/>
                  <a:pt x="139937" y="-18207"/>
                  <a:pt x="139937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6FE46BF3-9A0D-DB42-49C1-B469930AA395}"/>
              </a:ext>
            </a:extLst>
          </p:cNvPr>
          <p:cNvSpPr/>
          <p:nvPr/>
        </p:nvSpPr>
        <p:spPr>
          <a:xfrm>
            <a:off x="7635198" y="3261381"/>
            <a:ext cx="174730" cy="451371"/>
          </a:xfrm>
          <a:custGeom>
            <a:avLst/>
            <a:gdLst>
              <a:gd name="connsiteX0" fmla="*/ 143552 w 174730"/>
              <a:gd name="connsiteY0" fmla="*/ 2519 h 451371"/>
              <a:gd name="connsiteX1" fmla="*/ 3852 w 174730"/>
              <a:gd name="connsiteY1" fmla="*/ 294619 h 451371"/>
              <a:gd name="connsiteX2" fmla="*/ 45127 w 174730"/>
              <a:gd name="connsiteY2" fmla="*/ 231119 h 451371"/>
              <a:gd name="connsiteX3" fmla="*/ 108627 w 174730"/>
              <a:gd name="connsiteY3" fmla="*/ 367644 h 451371"/>
              <a:gd name="connsiteX4" fmla="*/ 76877 w 174730"/>
              <a:gd name="connsiteY4" fmla="*/ 332719 h 451371"/>
              <a:gd name="connsiteX5" fmla="*/ 172127 w 174730"/>
              <a:gd name="connsiteY5" fmla="*/ 450194 h 451371"/>
              <a:gd name="connsiteX6" fmla="*/ 137202 w 174730"/>
              <a:gd name="connsiteY6" fmla="*/ 389869 h 451371"/>
              <a:gd name="connsiteX7" fmla="*/ 26077 w 174730"/>
              <a:gd name="connsiteY7" fmla="*/ 335894 h 451371"/>
              <a:gd name="connsiteX8" fmla="*/ 89577 w 174730"/>
              <a:gd name="connsiteY8" fmla="*/ 358119 h 451371"/>
              <a:gd name="connsiteX9" fmla="*/ 54652 w 174730"/>
              <a:gd name="connsiteY9" fmla="*/ 256519 h 451371"/>
              <a:gd name="connsiteX10" fmla="*/ 29252 w 174730"/>
              <a:gd name="connsiteY10" fmla="*/ 278744 h 451371"/>
              <a:gd name="connsiteX11" fmla="*/ 48302 w 174730"/>
              <a:gd name="connsiteY11" fmla="*/ 215244 h 451371"/>
              <a:gd name="connsiteX12" fmla="*/ 61002 w 174730"/>
              <a:gd name="connsiteY12" fmla="*/ 85069 h 451371"/>
              <a:gd name="connsiteX13" fmla="*/ 48302 w 174730"/>
              <a:gd name="connsiteY13" fmla="*/ 148569 h 451371"/>
              <a:gd name="connsiteX14" fmla="*/ 143552 w 174730"/>
              <a:gd name="connsiteY14" fmla="*/ 2519 h 45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730" h="451371">
                <a:moveTo>
                  <a:pt x="143552" y="2519"/>
                </a:moveTo>
                <a:cubicBezTo>
                  <a:pt x="136144" y="26861"/>
                  <a:pt x="20256" y="256519"/>
                  <a:pt x="3852" y="294619"/>
                </a:cubicBezTo>
                <a:cubicBezTo>
                  <a:pt x="-12552" y="332719"/>
                  <a:pt x="27665" y="218948"/>
                  <a:pt x="45127" y="231119"/>
                </a:cubicBezTo>
                <a:cubicBezTo>
                  <a:pt x="62589" y="243290"/>
                  <a:pt x="103335" y="350711"/>
                  <a:pt x="108627" y="367644"/>
                </a:cubicBezTo>
                <a:cubicBezTo>
                  <a:pt x="113919" y="384577"/>
                  <a:pt x="66294" y="318961"/>
                  <a:pt x="76877" y="332719"/>
                </a:cubicBezTo>
                <a:cubicBezTo>
                  <a:pt x="87460" y="346477"/>
                  <a:pt x="162073" y="440669"/>
                  <a:pt x="172127" y="450194"/>
                </a:cubicBezTo>
                <a:cubicBezTo>
                  <a:pt x="182181" y="459719"/>
                  <a:pt x="161544" y="408919"/>
                  <a:pt x="137202" y="389869"/>
                </a:cubicBezTo>
                <a:cubicBezTo>
                  <a:pt x="112860" y="370819"/>
                  <a:pt x="34014" y="341186"/>
                  <a:pt x="26077" y="335894"/>
                </a:cubicBezTo>
                <a:cubicBezTo>
                  <a:pt x="18140" y="330602"/>
                  <a:pt x="84815" y="371348"/>
                  <a:pt x="89577" y="358119"/>
                </a:cubicBezTo>
                <a:cubicBezTo>
                  <a:pt x="94339" y="344890"/>
                  <a:pt x="64706" y="269748"/>
                  <a:pt x="54652" y="256519"/>
                </a:cubicBezTo>
                <a:cubicBezTo>
                  <a:pt x="44598" y="243290"/>
                  <a:pt x="30310" y="285623"/>
                  <a:pt x="29252" y="278744"/>
                </a:cubicBezTo>
                <a:cubicBezTo>
                  <a:pt x="28194" y="271865"/>
                  <a:pt x="43010" y="247523"/>
                  <a:pt x="48302" y="215244"/>
                </a:cubicBezTo>
                <a:cubicBezTo>
                  <a:pt x="53594" y="182965"/>
                  <a:pt x="61002" y="96181"/>
                  <a:pt x="61002" y="85069"/>
                </a:cubicBezTo>
                <a:cubicBezTo>
                  <a:pt x="61002" y="73957"/>
                  <a:pt x="32427" y="159152"/>
                  <a:pt x="48302" y="148569"/>
                </a:cubicBezTo>
                <a:cubicBezTo>
                  <a:pt x="64177" y="137986"/>
                  <a:pt x="150960" y="-21823"/>
                  <a:pt x="143552" y="2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AC43FC00-9DD1-A26C-BC99-907EE5C85DFD}"/>
              </a:ext>
            </a:extLst>
          </p:cNvPr>
          <p:cNvSpPr/>
          <p:nvPr/>
        </p:nvSpPr>
        <p:spPr>
          <a:xfrm>
            <a:off x="7605285" y="3294236"/>
            <a:ext cx="142230" cy="421960"/>
          </a:xfrm>
          <a:custGeom>
            <a:avLst/>
            <a:gdLst>
              <a:gd name="connsiteX0" fmla="*/ 125840 w 142230"/>
              <a:gd name="connsiteY0" fmla="*/ 1414 h 421960"/>
              <a:gd name="connsiteX1" fmla="*/ 21065 w 142230"/>
              <a:gd name="connsiteY1" fmla="*/ 303039 h 421960"/>
              <a:gd name="connsiteX2" fmla="*/ 5190 w 142230"/>
              <a:gd name="connsiteY2" fmla="*/ 360189 h 421960"/>
              <a:gd name="connsiteX3" fmla="*/ 2015 w 142230"/>
              <a:gd name="connsiteY3" fmla="*/ 299864 h 421960"/>
              <a:gd name="connsiteX4" fmla="*/ 33765 w 142230"/>
              <a:gd name="connsiteY4" fmla="*/ 420514 h 421960"/>
              <a:gd name="connsiteX5" fmla="*/ 33765 w 142230"/>
              <a:gd name="connsiteY5" fmla="*/ 369714 h 421960"/>
              <a:gd name="connsiteX6" fmla="*/ 33765 w 142230"/>
              <a:gd name="connsiteY6" fmla="*/ 341139 h 421960"/>
              <a:gd name="connsiteX7" fmla="*/ 30590 w 142230"/>
              <a:gd name="connsiteY7" fmla="*/ 337964 h 421960"/>
              <a:gd name="connsiteX8" fmla="*/ 141715 w 142230"/>
              <a:gd name="connsiteY8" fmla="*/ 401464 h 421960"/>
              <a:gd name="connsiteX9" fmla="*/ 71865 w 142230"/>
              <a:gd name="connsiteY9" fmla="*/ 350664 h 421960"/>
              <a:gd name="connsiteX10" fmla="*/ 65515 w 142230"/>
              <a:gd name="connsiteY10" fmla="*/ 271289 h 421960"/>
              <a:gd name="connsiteX11" fmla="*/ 46465 w 142230"/>
              <a:gd name="connsiteY11" fmla="*/ 318914 h 421960"/>
              <a:gd name="connsiteX12" fmla="*/ 30590 w 142230"/>
              <a:gd name="connsiteY12" fmla="*/ 125239 h 421960"/>
              <a:gd name="connsiteX13" fmla="*/ 40115 w 142230"/>
              <a:gd name="connsiteY13" fmla="*/ 185564 h 421960"/>
              <a:gd name="connsiteX14" fmla="*/ 125840 w 142230"/>
              <a:gd name="connsiteY14" fmla="*/ 1414 h 42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230" h="421960">
                <a:moveTo>
                  <a:pt x="125840" y="1414"/>
                </a:moveTo>
                <a:cubicBezTo>
                  <a:pt x="122665" y="20993"/>
                  <a:pt x="41173" y="243243"/>
                  <a:pt x="21065" y="303039"/>
                </a:cubicBezTo>
                <a:cubicBezTo>
                  <a:pt x="957" y="362835"/>
                  <a:pt x="8365" y="360718"/>
                  <a:pt x="5190" y="360189"/>
                </a:cubicBezTo>
                <a:cubicBezTo>
                  <a:pt x="2015" y="359660"/>
                  <a:pt x="-2748" y="289810"/>
                  <a:pt x="2015" y="299864"/>
                </a:cubicBezTo>
                <a:cubicBezTo>
                  <a:pt x="6777" y="309918"/>
                  <a:pt x="28473" y="408872"/>
                  <a:pt x="33765" y="420514"/>
                </a:cubicBezTo>
                <a:cubicBezTo>
                  <a:pt x="39057" y="432156"/>
                  <a:pt x="33765" y="369714"/>
                  <a:pt x="33765" y="369714"/>
                </a:cubicBezTo>
                <a:cubicBezTo>
                  <a:pt x="33765" y="356485"/>
                  <a:pt x="34294" y="346431"/>
                  <a:pt x="33765" y="341139"/>
                </a:cubicBezTo>
                <a:cubicBezTo>
                  <a:pt x="33236" y="335847"/>
                  <a:pt x="12598" y="327910"/>
                  <a:pt x="30590" y="337964"/>
                </a:cubicBezTo>
                <a:cubicBezTo>
                  <a:pt x="48582" y="348018"/>
                  <a:pt x="134836" y="399347"/>
                  <a:pt x="141715" y="401464"/>
                </a:cubicBezTo>
                <a:cubicBezTo>
                  <a:pt x="148594" y="403581"/>
                  <a:pt x="84565" y="372360"/>
                  <a:pt x="71865" y="350664"/>
                </a:cubicBezTo>
                <a:cubicBezTo>
                  <a:pt x="59165" y="328968"/>
                  <a:pt x="69748" y="276581"/>
                  <a:pt x="65515" y="271289"/>
                </a:cubicBezTo>
                <a:cubicBezTo>
                  <a:pt x="61282" y="265997"/>
                  <a:pt x="52286" y="343256"/>
                  <a:pt x="46465" y="318914"/>
                </a:cubicBezTo>
                <a:cubicBezTo>
                  <a:pt x="40644" y="294572"/>
                  <a:pt x="31648" y="147464"/>
                  <a:pt x="30590" y="125239"/>
                </a:cubicBezTo>
                <a:cubicBezTo>
                  <a:pt x="29532" y="103014"/>
                  <a:pt x="23182" y="199322"/>
                  <a:pt x="40115" y="185564"/>
                </a:cubicBezTo>
                <a:cubicBezTo>
                  <a:pt x="57048" y="171806"/>
                  <a:pt x="129015" y="-18165"/>
                  <a:pt x="125840" y="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EECE902-AD6A-50D7-FDC4-A6FE066BDA22}"/>
              </a:ext>
            </a:extLst>
          </p:cNvPr>
          <p:cNvSpPr/>
          <p:nvPr/>
        </p:nvSpPr>
        <p:spPr>
          <a:xfrm>
            <a:off x="8076809" y="3425324"/>
            <a:ext cx="302022" cy="239144"/>
          </a:xfrm>
          <a:custGeom>
            <a:avLst/>
            <a:gdLst>
              <a:gd name="connsiteX0" fmla="*/ 391 w 302022"/>
              <a:gd name="connsiteY0" fmla="*/ 51301 h 239144"/>
              <a:gd name="connsiteX1" fmla="*/ 251216 w 302022"/>
              <a:gd name="connsiteY1" fmla="*/ 102101 h 239144"/>
              <a:gd name="connsiteX2" fmla="*/ 232166 w 302022"/>
              <a:gd name="connsiteY2" fmla="*/ 70351 h 239144"/>
              <a:gd name="connsiteX3" fmla="*/ 276616 w 302022"/>
              <a:gd name="connsiteY3" fmla="*/ 117976 h 239144"/>
              <a:gd name="connsiteX4" fmla="*/ 254391 w 302022"/>
              <a:gd name="connsiteY4" fmla="*/ 162426 h 239144"/>
              <a:gd name="connsiteX5" fmla="*/ 302016 w 302022"/>
              <a:gd name="connsiteY5" fmla="*/ 159251 h 239144"/>
              <a:gd name="connsiteX6" fmla="*/ 257566 w 302022"/>
              <a:gd name="connsiteY6" fmla="*/ 206876 h 239144"/>
              <a:gd name="connsiteX7" fmla="*/ 235341 w 302022"/>
              <a:gd name="connsiteY7" fmla="*/ 238626 h 239144"/>
              <a:gd name="connsiteX8" fmla="*/ 222641 w 302022"/>
              <a:gd name="connsiteY8" fmla="*/ 213226 h 239144"/>
              <a:gd name="connsiteX9" fmla="*/ 22616 w 302022"/>
              <a:gd name="connsiteY9" fmla="*/ 146551 h 239144"/>
              <a:gd name="connsiteX10" fmla="*/ 235341 w 302022"/>
              <a:gd name="connsiteY10" fmla="*/ 238626 h 239144"/>
              <a:gd name="connsiteX11" fmla="*/ 238516 w 302022"/>
              <a:gd name="connsiteY11" fmla="*/ 175126 h 239144"/>
              <a:gd name="connsiteX12" fmla="*/ 194066 w 302022"/>
              <a:gd name="connsiteY12" fmla="*/ 501 h 239144"/>
              <a:gd name="connsiteX13" fmla="*/ 248041 w 302022"/>
              <a:gd name="connsiteY13" fmla="*/ 121151 h 239144"/>
              <a:gd name="connsiteX14" fmla="*/ 194066 w 302022"/>
              <a:gd name="connsiteY14" fmla="*/ 89401 h 239144"/>
              <a:gd name="connsiteX15" fmla="*/ 391 w 302022"/>
              <a:gd name="connsiteY15" fmla="*/ 51301 h 23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2022" h="239144">
                <a:moveTo>
                  <a:pt x="391" y="51301"/>
                </a:moveTo>
                <a:cubicBezTo>
                  <a:pt x="9916" y="53418"/>
                  <a:pt x="212587" y="98926"/>
                  <a:pt x="251216" y="102101"/>
                </a:cubicBezTo>
                <a:cubicBezTo>
                  <a:pt x="289845" y="105276"/>
                  <a:pt x="227933" y="67705"/>
                  <a:pt x="232166" y="70351"/>
                </a:cubicBezTo>
                <a:cubicBezTo>
                  <a:pt x="236399" y="72997"/>
                  <a:pt x="272912" y="102630"/>
                  <a:pt x="276616" y="117976"/>
                </a:cubicBezTo>
                <a:cubicBezTo>
                  <a:pt x="280320" y="133322"/>
                  <a:pt x="250158" y="155547"/>
                  <a:pt x="254391" y="162426"/>
                </a:cubicBezTo>
                <a:cubicBezTo>
                  <a:pt x="258624" y="169305"/>
                  <a:pt x="301487" y="151843"/>
                  <a:pt x="302016" y="159251"/>
                </a:cubicBezTo>
                <a:cubicBezTo>
                  <a:pt x="302545" y="166659"/>
                  <a:pt x="268678" y="193647"/>
                  <a:pt x="257566" y="206876"/>
                </a:cubicBezTo>
                <a:cubicBezTo>
                  <a:pt x="246454" y="220105"/>
                  <a:pt x="235341" y="238626"/>
                  <a:pt x="235341" y="238626"/>
                </a:cubicBezTo>
                <a:cubicBezTo>
                  <a:pt x="229520" y="239684"/>
                  <a:pt x="258095" y="228572"/>
                  <a:pt x="222641" y="213226"/>
                </a:cubicBezTo>
                <a:cubicBezTo>
                  <a:pt x="187187" y="197880"/>
                  <a:pt x="20499" y="142318"/>
                  <a:pt x="22616" y="146551"/>
                </a:cubicBezTo>
                <a:cubicBezTo>
                  <a:pt x="24733" y="150784"/>
                  <a:pt x="199358" y="233864"/>
                  <a:pt x="235341" y="238626"/>
                </a:cubicBezTo>
                <a:cubicBezTo>
                  <a:pt x="271324" y="243388"/>
                  <a:pt x="245395" y="214813"/>
                  <a:pt x="238516" y="175126"/>
                </a:cubicBezTo>
                <a:cubicBezTo>
                  <a:pt x="231637" y="135439"/>
                  <a:pt x="192479" y="9497"/>
                  <a:pt x="194066" y="501"/>
                </a:cubicBezTo>
                <a:cubicBezTo>
                  <a:pt x="195653" y="-8495"/>
                  <a:pt x="248041" y="106334"/>
                  <a:pt x="248041" y="121151"/>
                </a:cubicBezTo>
                <a:cubicBezTo>
                  <a:pt x="248041" y="135968"/>
                  <a:pt x="230049" y="103159"/>
                  <a:pt x="194066" y="89401"/>
                </a:cubicBezTo>
                <a:cubicBezTo>
                  <a:pt x="158083" y="75643"/>
                  <a:pt x="-9134" y="49184"/>
                  <a:pt x="391" y="51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C345CDFB-131A-42BD-B0EB-818324579A60}"/>
              </a:ext>
            </a:extLst>
          </p:cNvPr>
          <p:cNvSpPr/>
          <p:nvPr/>
        </p:nvSpPr>
        <p:spPr>
          <a:xfrm>
            <a:off x="7676317" y="3432155"/>
            <a:ext cx="401751" cy="282602"/>
          </a:xfrm>
          <a:custGeom>
            <a:avLst/>
            <a:gdLst>
              <a:gd name="connsiteX0" fmla="*/ 833 w 401751"/>
              <a:gd name="connsiteY0" fmla="*/ 250845 h 282602"/>
              <a:gd name="connsiteX1" fmla="*/ 318333 w 401751"/>
              <a:gd name="connsiteY1" fmla="*/ 282595 h 282602"/>
              <a:gd name="connsiteX2" fmla="*/ 305633 w 401751"/>
              <a:gd name="connsiteY2" fmla="*/ 247670 h 282602"/>
              <a:gd name="connsiteX3" fmla="*/ 261183 w 401751"/>
              <a:gd name="connsiteY3" fmla="*/ 180995 h 282602"/>
              <a:gd name="connsiteX4" fmla="*/ 242133 w 401751"/>
              <a:gd name="connsiteY4" fmla="*/ 120670 h 282602"/>
              <a:gd name="connsiteX5" fmla="*/ 334208 w 401751"/>
              <a:gd name="connsiteY5" fmla="*/ 3195 h 282602"/>
              <a:gd name="connsiteX6" fmla="*/ 235783 w 401751"/>
              <a:gd name="connsiteY6" fmla="*/ 111145 h 282602"/>
              <a:gd name="connsiteX7" fmla="*/ 343733 w 401751"/>
              <a:gd name="connsiteY7" fmla="*/ 196870 h 282602"/>
              <a:gd name="connsiteX8" fmla="*/ 280233 w 401751"/>
              <a:gd name="connsiteY8" fmla="*/ 117495 h 282602"/>
              <a:gd name="connsiteX9" fmla="*/ 327858 w 401751"/>
              <a:gd name="connsiteY9" fmla="*/ 184170 h 282602"/>
              <a:gd name="connsiteX10" fmla="*/ 381833 w 401751"/>
              <a:gd name="connsiteY10" fmla="*/ 146070 h 282602"/>
              <a:gd name="connsiteX11" fmla="*/ 362783 w 401751"/>
              <a:gd name="connsiteY11" fmla="*/ 63520 h 282602"/>
              <a:gd name="connsiteX12" fmla="*/ 400883 w 401751"/>
              <a:gd name="connsiteY12" fmla="*/ 142895 h 282602"/>
              <a:gd name="connsiteX13" fmla="*/ 318333 w 401751"/>
              <a:gd name="connsiteY13" fmla="*/ 187345 h 282602"/>
              <a:gd name="connsiteX14" fmla="*/ 353258 w 401751"/>
              <a:gd name="connsiteY14" fmla="*/ 276245 h 282602"/>
              <a:gd name="connsiteX15" fmla="*/ 277058 w 401751"/>
              <a:gd name="connsiteY15" fmla="*/ 254020 h 282602"/>
              <a:gd name="connsiteX16" fmla="*/ 165933 w 401751"/>
              <a:gd name="connsiteY16" fmla="*/ 200045 h 282602"/>
              <a:gd name="connsiteX17" fmla="*/ 172283 w 401751"/>
              <a:gd name="connsiteY17" fmla="*/ 20 h 282602"/>
              <a:gd name="connsiteX18" fmla="*/ 172283 w 401751"/>
              <a:gd name="connsiteY18" fmla="*/ 212745 h 282602"/>
              <a:gd name="connsiteX19" fmla="*/ 223083 w 401751"/>
              <a:gd name="connsiteY19" fmla="*/ 263545 h 282602"/>
              <a:gd name="connsiteX20" fmla="*/ 833 w 401751"/>
              <a:gd name="connsiteY20" fmla="*/ 250845 h 28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1751" h="282602">
                <a:moveTo>
                  <a:pt x="833" y="250845"/>
                </a:moveTo>
                <a:cubicBezTo>
                  <a:pt x="16708" y="254020"/>
                  <a:pt x="267533" y="283124"/>
                  <a:pt x="318333" y="282595"/>
                </a:cubicBezTo>
                <a:cubicBezTo>
                  <a:pt x="369133" y="282066"/>
                  <a:pt x="315158" y="264603"/>
                  <a:pt x="305633" y="247670"/>
                </a:cubicBezTo>
                <a:cubicBezTo>
                  <a:pt x="296108" y="230737"/>
                  <a:pt x="271766" y="202162"/>
                  <a:pt x="261183" y="180995"/>
                </a:cubicBezTo>
                <a:cubicBezTo>
                  <a:pt x="250600" y="159828"/>
                  <a:pt x="229962" y="150303"/>
                  <a:pt x="242133" y="120670"/>
                </a:cubicBezTo>
                <a:cubicBezTo>
                  <a:pt x="254304" y="91037"/>
                  <a:pt x="335266" y="4783"/>
                  <a:pt x="334208" y="3195"/>
                </a:cubicBezTo>
                <a:cubicBezTo>
                  <a:pt x="333150" y="1607"/>
                  <a:pt x="234196" y="78866"/>
                  <a:pt x="235783" y="111145"/>
                </a:cubicBezTo>
                <a:cubicBezTo>
                  <a:pt x="237370" y="143424"/>
                  <a:pt x="336325" y="195812"/>
                  <a:pt x="343733" y="196870"/>
                </a:cubicBezTo>
                <a:cubicBezTo>
                  <a:pt x="351141" y="197928"/>
                  <a:pt x="282879" y="119612"/>
                  <a:pt x="280233" y="117495"/>
                </a:cubicBezTo>
                <a:cubicBezTo>
                  <a:pt x="277587" y="115378"/>
                  <a:pt x="310925" y="179408"/>
                  <a:pt x="327858" y="184170"/>
                </a:cubicBezTo>
                <a:cubicBezTo>
                  <a:pt x="344791" y="188932"/>
                  <a:pt x="376012" y="166178"/>
                  <a:pt x="381833" y="146070"/>
                </a:cubicBezTo>
                <a:cubicBezTo>
                  <a:pt x="387654" y="125962"/>
                  <a:pt x="359608" y="64049"/>
                  <a:pt x="362783" y="63520"/>
                </a:cubicBezTo>
                <a:cubicBezTo>
                  <a:pt x="365958" y="62991"/>
                  <a:pt x="408291" y="122258"/>
                  <a:pt x="400883" y="142895"/>
                </a:cubicBezTo>
                <a:cubicBezTo>
                  <a:pt x="393475" y="163532"/>
                  <a:pt x="326271" y="165120"/>
                  <a:pt x="318333" y="187345"/>
                </a:cubicBezTo>
                <a:cubicBezTo>
                  <a:pt x="310396" y="209570"/>
                  <a:pt x="360137" y="265133"/>
                  <a:pt x="353258" y="276245"/>
                </a:cubicBezTo>
                <a:cubicBezTo>
                  <a:pt x="346379" y="287357"/>
                  <a:pt x="308279" y="266720"/>
                  <a:pt x="277058" y="254020"/>
                </a:cubicBezTo>
                <a:cubicBezTo>
                  <a:pt x="245837" y="241320"/>
                  <a:pt x="183395" y="242378"/>
                  <a:pt x="165933" y="200045"/>
                </a:cubicBezTo>
                <a:cubicBezTo>
                  <a:pt x="148471" y="157712"/>
                  <a:pt x="171225" y="-2097"/>
                  <a:pt x="172283" y="20"/>
                </a:cubicBezTo>
                <a:cubicBezTo>
                  <a:pt x="173341" y="2137"/>
                  <a:pt x="163816" y="168824"/>
                  <a:pt x="172283" y="212745"/>
                </a:cubicBezTo>
                <a:cubicBezTo>
                  <a:pt x="180750" y="256666"/>
                  <a:pt x="245308" y="257195"/>
                  <a:pt x="223083" y="263545"/>
                </a:cubicBezTo>
                <a:cubicBezTo>
                  <a:pt x="200858" y="269895"/>
                  <a:pt x="-15042" y="247670"/>
                  <a:pt x="833" y="250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E20305E5-4468-3BB0-E101-38EDCE5862AC}"/>
              </a:ext>
            </a:extLst>
          </p:cNvPr>
          <p:cNvSpPr/>
          <p:nvPr/>
        </p:nvSpPr>
        <p:spPr>
          <a:xfrm>
            <a:off x="7740650" y="2663696"/>
            <a:ext cx="235030" cy="1015224"/>
          </a:xfrm>
          <a:custGeom>
            <a:avLst/>
            <a:gdLst>
              <a:gd name="connsiteX0" fmla="*/ 200025 w 235030"/>
              <a:gd name="connsiteY0" fmla="*/ 129 h 1015224"/>
              <a:gd name="connsiteX1" fmla="*/ 127000 w 235030"/>
              <a:gd name="connsiteY1" fmla="*/ 390654 h 1015224"/>
              <a:gd name="connsiteX2" fmla="*/ 136525 w 235030"/>
              <a:gd name="connsiteY2" fmla="*/ 317629 h 1015224"/>
              <a:gd name="connsiteX3" fmla="*/ 92075 w 235030"/>
              <a:gd name="connsiteY3" fmla="*/ 641479 h 1015224"/>
              <a:gd name="connsiteX4" fmla="*/ 44450 w 235030"/>
              <a:gd name="connsiteY4" fmla="*/ 835154 h 1015224"/>
              <a:gd name="connsiteX5" fmla="*/ 50800 w 235030"/>
              <a:gd name="connsiteY5" fmla="*/ 787529 h 1015224"/>
              <a:gd name="connsiteX6" fmla="*/ 50800 w 235030"/>
              <a:gd name="connsiteY6" fmla="*/ 1009779 h 1015224"/>
              <a:gd name="connsiteX7" fmla="*/ 47625 w 235030"/>
              <a:gd name="connsiteY7" fmla="*/ 933579 h 1015224"/>
              <a:gd name="connsiteX8" fmla="*/ 31750 w 235030"/>
              <a:gd name="connsiteY8" fmla="*/ 784354 h 1015224"/>
              <a:gd name="connsiteX9" fmla="*/ 0 w 235030"/>
              <a:gd name="connsiteY9" fmla="*/ 889129 h 1015224"/>
              <a:gd name="connsiteX10" fmla="*/ 31750 w 235030"/>
              <a:gd name="connsiteY10" fmla="*/ 622429 h 1015224"/>
              <a:gd name="connsiteX11" fmla="*/ 15875 w 235030"/>
              <a:gd name="connsiteY11" fmla="*/ 809754 h 1015224"/>
              <a:gd name="connsiteX12" fmla="*/ 85725 w 235030"/>
              <a:gd name="connsiteY12" fmla="*/ 708154 h 1015224"/>
              <a:gd name="connsiteX13" fmla="*/ 234950 w 235030"/>
              <a:gd name="connsiteY13" fmla="*/ 530354 h 1015224"/>
              <a:gd name="connsiteX14" fmla="*/ 107950 w 235030"/>
              <a:gd name="connsiteY14" fmla="*/ 663704 h 1015224"/>
              <a:gd name="connsiteX15" fmla="*/ 203200 w 235030"/>
              <a:gd name="connsiteY15" fmla="*/ 492254 h 1015224"/>
              <a:gd name="connsiteX16" fmla="*/ 88900 w 235030"/>
              <a:gd name="connsiteY16" fmla="*/ 619254 h 1015224"/>
              <a:gd name="connsiteX17" fmla="*/ 209550 w 235030"/>
              <a:gd name="connsiteY17" fmla="*/ 403354 h 1015224"/>
              <a:gd name="connsiteX18" fmla="*/ 107950 w 235030"/>
              <a:gd name="connsiteY18" fmla="*/ 501779 h 1015224"/>
              <a:gd name="connsiteX19" fmla="*/ 120650 w 235030"/>
              <a:gd name="connsiteY19" fmla="*/ 349379 h 1015224"/>
              <a:gd name="connsiteX20" fmla="*/ 111125 w 235030"/>
              <a:gd name="connsiteY20" fmla="*/ 263654 h 1015224"/>
              <a:gd name="connsiteX21" fmla="*/ 104775 w 235030"/>
              <a:gd name="connsiteY21" fmla="*/ 346204 h 1015224"/>
              <a:gd name="connsiteX22" fmla="*/ 200025 w 235030"/>
              <a:gd name="connsiteY22" fmla="*/ 129 h 101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5030" h="1015224">
                <a:moveTo>
                  <a:pt x="200025" y="129"/>
                </a:moveTo>
                <a:cubicBezTo>
                  <a:pt x="203729" y="7537"/>
                  <a:pt x="137583" y="337737"/>
                  <a:pt x="127000" y="390654"/>
                </a:cubicBezTo>
                <a:cubicBezTo>
                  <a:pt x="116417" y="443571"/>
                  <a:pt x="142346" y="275825"/>
                  <a:pt x="136525" y="317629"/>
                </a:cubicBezTo>
                <a:cubicBezTo>
                  <a:pt x="130704" y="359433"/>
                  <a:pt x="107421" y="555225"/>
                  <a:pt x="92075" y="641479"/>
                </a:cubicBezTo>
                <a:cubicBezTo>
                  <a:pt x="76729" y="727733"/>
                  <a:pt x="51329" y="810812"/>
                  <a:pt x="44450" y="835154"/>
                </a:cubicBezTo>
                <a:cubicBezTo>
                  <a:pt x="37571" y="859496"/>
                  <a:pt x="49742" y="758425"/>
                  <a:pt x="50800" y="787529"/>
                </a:cubicBezTo>
                <a:cubicBezTo>
                  <a:pt x="51858" y="816633"/>
                  <a:pt x="51329" y="985437"/>
                  <a:pt x="50800" y="1009779"/>
                </a:cubicBezTo>
                <a:cubicBezTo>
                  <a:pt x="50271" y="1034121"/>
                  <a:pt x="50800" y="971150"/>
                  <a:pt x="47625" y="933579"/>
                </a:cubicBezTo>
                <a:cubicBezTo>
                  <a:pt x="44450" y="896008"/>
                  <a:pt x="39687" y="791762"/>
                  <a:pt x="31750" y="784354"/>
                </a:cubicBezTo>
                <a:cubicBezTo>
                  <a:pt x="23812" y="776946"/>
                  <a:pt x="0" y="916116"/>
                  <a:pt x="0" y="889129"/>
                </a:cubicBezTo>
                <a:cubicBezTo>
                  <a:pt x="0" y="862142"/>
                  <a:pt x="29104" y="635658"/>
                  <a:pt x="31750" y="622429"/>
                </a:cubicBezTo>
                <a:cubicBezTo>
                  <a:pt x="34396" y="609200"/>
                  <a:pt x="6879" y="795467"/>
                  <a:pt x="15875" y="809754"/>
                </a:cubicBezTo>
                <a:cubicBezTo>
                  <a:pt x="24871" y="824041"/>
                  <a:pt x="49213" y="754721"/>
                  <a:pt x="85725" y="708154"/>
                </a:cubicBezTo>
                <a:cubicBezTo>
                  <a:pt x="122237" y="661587"/>
                  <a:pt x="231246" y="537762"/>
                  <a:pt x="234950" y="530354"/>
                </a:cubicBezTo>
                <a:cubicBezTo>
                  <a:pt x="238654" y="522946"/>
                  <a:pt x="113242" y="670054"/>
                  <a:pt x="107950" y="663704"/>
                </a:cubicBezTo>
                <a:cubicBezTo>
                  <a:pt x="102658" y="657354"/>
                  <a:pt x="206375" y="499662"/>
                  <a:pt x="203200" y="492254"/>
                </a:cubicBezTo>
                <a:cubicBezTo>
                  <a:pt x="200025" y="484846"/>
                  <a:pt x="87842" y="634071"/>
                  <a:pt x="88900" y="619254"/>
                </a:cubicBezTo>
                <a:cubicBezTo>
                  <a:pt x="89958" y="604437"/>
                  <a:pt x="206375" y="422933"/>
                  <a:pt x="209550" y="403354"/>
                </a:cubicBezTo>
                <a:cubicBezTo>
                  <a:pt x="212725" y="383775"/>
                  <a:pt x="122767" y="510775"/>
                  <a:pt x="107950" y="501779"/>
                </a:cubicBezTo>
                <a:cubicBezTo>
                  <a:pt x="93133" y="492783"/>
                  <a:pt x="120121" y="389066"/>
                  <a:pt x="120650" y="349379"/>
                </a:cubicBezTo>
                <a:cubicBezTo>
                  <a:pt x="121179" y="309692"/>
                  <a:pt x="113771" y="264183"/>
                  <a:pt x="111125" y="263654"/>
                </a:cubicBezTo>
                <a:cubicBezTo>
                  <a:pt x="108479" y="263125"/>
                  <a:pt x="92075" y="386421"/>
                  <a:pt x="104775" y="346204"/>
                </a:cubicBezTo>
                <a:cubicBezTo>
                  <a:pt x="117475" y="305987"/>
                  <a:pt x="196321" y="-7279"/>
                  <a:pt x="20002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EE4BB88-4330-FFAB-DCE5-14B652A9EB09}"/>
              </a:ext>
            </a:extLst>
          </p:cNvPr>
          <p:cNvSpPr/>
          <p:nvPr/>
        </p:nvSpPr>
        <p:spPr>
          <a:xfrm>
            <a:off x="7827514" y="3044590"/>
            <a:ext cx="176715" cy="600358"/>
          </a:xfrm>
          <a:custGeom>
            <a:avLst/>
            <a:gdLst>
              <a:gd name="connsiteX0" fmla="*/ 90936 w 176715"/>
              <a:gd name="connsiteY0" fmla="*/ 235 h 600358"/>
              <a:gd name="connsiteX1" fmla="*/ 160786 w 176715"/>
              <a:gd name="connsiteY1" fmla="*/ 292335 h 600358"/>
              <a:gd name="connsiteX2" fmla="*/ 129036 w 176715"/>
              <a:gd name="connsiteY2" fmla="*/ 228835 h 600358"/>
              <a:gd name="connsiteX3" fmla="*/ 2036 w 176715"/>
              <a:gd name="connsiteY3" fmla="*/ 352660 h 600358"/>
              <a:gd name="connsiteX4" fmla="*/ 56011 w 176715"/>
              <a:gd name="connsiteY4" fmla="*/ 292335 h 600358"/>
              <a:gd name="connsiteX5" fmla="*/ 125861 w 176715"/>
              <a:gd name="connsiteY5" fmla="*/ 285985 h 600358"/>
              <a:gd name="connsiteX6" fmla="*/ 49661 w 176715"/>
              <a:gd name="connsiteY6" fmla="*/ 355835 h 600358"/>
              <a:gd name="connsiteX7" fmla="*/ 27436 w 176715"/>
              <a:gd name="connsiteY7" fmla="*/ 400285 h 600358"/>
              <a:gd name="connsiteX8" fmla="*/ 116336 w 176715"/>
              <a:gd name="connsiteY8" fmla="*/ 336785 h 600358"/>
              <a:gd name="connsiteX9" fmla="*/ 97286 w 176715"/>
              <a:gd name="connsiteY9" fmla="*/ 400285 h 600358"/>
              <a:gd name="connsiteX10" fmla="*/ 116336 w 176715"/>
              <a:gd name="connsiteY10" fmla="*/ 387585 h 600358"/>
              <a:gd name="connsiteX11" fmla="*/ 68711 w 176715"/>
              <a:gd name="connsiteY11" fmla="*/ 460610 h 600358"/>
              <a:gd name="connsiteX12" fmla="*/ 81411 w 176715"/>
              <a:gd name="connsiteY12" fmla="*/ 600310 h 600358"/>
              <a:gd name="connsiteX13" fmla="*/ 78236 w 176715"/>
              <a:gd name="connsiteY13" fmla="*/ 444735 h 600358"/>
              <a:gd name="connsiteX14" fmla="*/ 97286 w 176715"/>
              <a:gd name="connsiteY14" fmla="*/ 276460 h 600358"/>
              <a:gd name="connsiteX15" fmla="*/ 160786 w 176715"/>
              <a:gd name="connsiteY15" fmla="*/ 368535 h 600358"/>
              <a:gd name="connsiteX16" fmla="*/ 176661 w 176715"/>
              <a:gd name="connsiteY16" fmla="*/ 371710 h 600358"/>
              <a:gd name="connsiteX17" fmla="*/ 157611 w 176715"/>
              <a:gd name="connsiteY17" fmla="*/ 244710 h 600358"/>
              <a:gd name="connsiteX18" fmla="*/ 90936 w 176715"/>
              <a:gd name="connsiteY18" fmla="*/ 235 h 60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6715" h="600358">
                <a:moveTo>
                  <a:pt x="90936" y="235"/>
                </a:moveTo>
                <a:cubicBezTo>
                  <a:pt x="91465" y="8173"/>
                  <a:pt x="154436" y="254235"/>
                  <a:pt x="160786" y="292335"/>
                </a:cubicBezTo>
                <a:cubicBezTo>
                  <a:pt x="167136" y="330435"/>
                  <a:pt x="155494" y="218781"/>
                  <a:pt x="129036" y="228835"/>
                </a:cubicBezTo>
                <a:cubicBezTo>
                  <a:pt x="102578" y="238889"/>
                  <a:pt x="14207" y="342077"/>
                  <a:pt x="2036" y="352660"/>
                </a:cubicBezTo>
                <a:cubicBezTo>
                  <a:pt x="-10135" y="363243"/>
                  <a:pt x="35374" y="303447"/>
                  <a:pt x="56011" y="292335"/>
                </a:cubicBezTo>
                <a:cubicBezTo>
                  <a:pt x="76648" y="281223"/>
                  <a:pt x="126919" y="275402"/>
                  <a:pt x="125861" y="285985"/>
                </a:cubicBezTo>
                <a:cubicBezTo>
                  <a:pt x="124803" y="296568"/>
                  <a:pt x="66065" y="336785"/>
                  <a:pt x="49661" y="355835"/>
                </a:cubicBezTo>
                <a:cubicBezTo>
                  <a:pt x="33257" y="374885"/>
                  <a:pt x="16323" y="403460"/>
                  <a:pt x="27436" y="400285"/>
                </a:cubicBezTo>
                <a:cubicBezTo>
                  <a:pt x="38549" y="397110"/>
                  <a:pt x="104694" y="336785"/>
                  <a:pt x="116336" y="336785"/>
                </a:cubicBezTo>
                <a:cubicBezTo>
                  <a:pt x="127978" y="336785"/>
                  <a:pt x="97286" y="391818"/>
                  <a:pt x="97286" y="400285"/>
                </a:cubicBezTo>
                <a:cubicBezTo>
                  <a:pt x="97286" y="408752"/>
                  <a:pt x="121099" y="377531"/>
                  <a:pt x="116336" y="387585"/>
                </a:cubicBezTo>
                <a:cubicBezTo>
                  <a:pt x="111574" y="397639"/>
                  <a:pt x="74532" y="425156"/>
                  <a:pt x="68711" y="460610"/>
                </a:cubicBezTo>
                <a:cubicBezTo>
                  <a:pt x="62890" y="496064"/>
                  <a:pt x="79823" y="602956"/>
                  <a:pt x="81411" y="600310"/>
                </a:cubicBezTo>
                <a:cubicBezTo>
                  <a:pt x="82998" y="597664"/>
                  <a:pt x="75590" y="498710"/>
                  <a:pt x="78236" y="444735"/>
                </a:cubicBezTo>
                <a:cubicBezTo>
                  <a:pt x="80882" y="390760"/>
                  <a:pt x="83528" y="289160"/>
                  <a:pt x="97286" y="276460"/>
                </a:cubicBezTo>
                <a:cubicBezTo>
                  <a:pt x="111044" y="263760"/>
                  <a:pt x="147557" y="352660"/>
                  <a:pt x="160786" y="368535"/>
                </a:cubicBezTo>
                <a:cubicBezTo>
                  <a:pt x="174015" y="384410"/>
                  <a:pt x="177190" y="392347"/>
                  <a:pt x="176661" y="371710"/>
                </a:cubicBezTo>
                <a:cubicBezTo>
                  <a:pt x="176132" y="351073"/>
                  <a:pt x="169782" y="302389"/>
                  <a:pt x="157611" y="244710"/>
                </a:cubicBezTo>
                <a:cubicBezTo>
                  <a:pt x="145440" y="187031"/>
                  <a:pt x="90407" y="-7703"/>
                  <a:pt x="90936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866EED5D-5F4D-2E51-77C6-BF80634465F7}"/>
              </a:ext>
            </a:extLst>
          </p:cNvPr>
          <p:cNvSpPr/>
          <p:nvPr/>
        </p:nvSpPr>
        <p:spPr>
          <a:xfrm>
            <a:off x="7923158" y="2651201"/>
            <a:ext cx="144519" cy="470684"/>
          </a:xfrm>
          <a:custGeom>
            <a:avLst/>
            <a:gdLst>
              <a:gd name="connsiteX0" fmla="*/ 71492 w 144519"/>
              <a:gd name="connsiteY0" fmla="*/ 3099 h 470684"/>
              <a:gd name="connsiteX1" fmla="*/ 1642 w 144519"/>
              <a:gd name="connsiteY1" fmla="*/ 371399 h 470684"/>
              <a:gd name="connsiteX2" fmla="*/ 20692 w 144519"/>
              <a:gd name="connsiteY2" fmla="*/ 314249 h 470684"/>
              <a:gd name="connsiteX3" fmla="*/ 4817 w 144519"/>
              <a:gd name="connsiteY3" fmla="*/ 469824 h 470684"/>
              <a:gd name="connsiteX4" fmla="*/ 27042 w 144519"/>
              <a:gd name="connsiteY4" fmla="*/ 371399 h 470684"/>
              <a:gd name="connsiteX5" fmla="*/ 138167 w 144519"/>
              <a:gd name="connsiteY5" fmla="*/ 253924 h 470684"/>
              <a:gd name="connsiteX6" fmla="*/ 39742 w 144519"/>
              <a:gd name="connsiteY6" fmla="*/ 330124 h 470684"/>
              <a:gd name="connsiteX7" fmla="*/ 144517 w 144519"/>
              <a:gd name="connsiteY7" fmla="*/ 139624 h 470684"/>
              <a:gd name="connsiteX8" fmla="*/ 36567 w 144519"/>
              <a:gd name="connsiteY8" fmla="*/ 276149 h 470684"/>
              <a:gd name="connsiteX9" fmla="*/ 96892 w 144519"/>
              <a:gd name="connsiteY9" fmla="*/ 133274 h 470684"/>
              <a:gd name="connsiteX10" fmla="*/ 42917 w 144519"/>
              <a:gd name="connsiteY10" fmla="*/ 190424 h 470684"/>
              <a:gd name="connsiteX11" fmla="*/ 71492 w 144519"/>
              <a:gd name="connsiteY11" fmla="*/ 3099 h 47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519" h="470684">
                <a:moveTo>
                  <a:pt x="71492" y="3099"/>
                </a:moveTo>
                <a:cubicBezTo>
                  <a:pt x="64613" y="33261"/>
                  <a:pt x="10109" y="319541"/>
                  <a:pt x="1642" y="371399"/>
                </a:cubicBezTo>
                <a:cubicBezTo>
                  <a:pt x="-6825" y="423257"/>
                  <a:pt x="20163" y="297845"/>
                  <a:pt x="20692" y="314249"/>
                </a:cubicBezTo>
                <a:cubicBezTo>
                  <a:pt x="21221" y="330653"/>
                  <a:pt x="3759" y="460299"/>
                  <a:pt x="4817" y="469824"/>
                </a:cubicBezTo>
                <a:cubicBezTo>
                  <a:pt x="5875" y="479349"/>
                  <a:pt x="4817" y="407382"/>
                  <a:pt x="27042" y="371399"/>
                </a:cubicBezTo>
                <a:cubicBezTo>
                  <a:pt x="49267" y="335416"/>
                  <a:pt x="136050" y="260803"/>
                  <a:pt x="138167" y="253924"/>
                </a:cubicBezTo>
                <a:cubicBezTo>
                  <a:pt x="140284" y="247045"/>
                  <a:pt x="38684" y="349174"/>
                  <a:pt x="39742" y="330124"/>
                </a:cubicBezTo>
                <a:cubicBezTo>
                  <a:pt x="40800" y="311074"/>
                  <a:pt x="145046" y="148620"/>
                  <a:pt x="144517" y="139624"/>
                </a:cubicBezTo>
                <a:cubicBezTo>
                  <a:pt x="143988" y="130628"/>
                  <a:pt x="44504" y="277207"/>
                  <a:pt x="36567" y="276149"/>
                </a:cubicBezTo>
                <a:cubicBezTo>
                  <a:pt x="28630" y="275091"/>
                  <a:pt x="95834" y="147561"/>
                  <a:pt x="96892" y="133274"/>
                </a:cubicBezTo>
                <a:cubicBezTo>
                  <a:pt x="97950" y="118987"/>
                  <a:pt x="43975" y="208415"/>
                  <a:pt x="42917" y="190424"/>
                </a:cubicBezTo>
                <a:cubicBezTo>
                  <a:pt x="41859" y="172433"/>
                  <a:pt x="78371" y="-27063"/>
                  <a:pt x="71492" y="3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07972020-EE14-5585-9943-C7EB43BE4D4D}"/>
              </a:ext>
            </a:extLst>
          </p:cNvPr>
          <p:cNvSpPr/>
          <p:nvPr/>
        </p:nvSpPr>
        <p:spPr>
          <a:xfrm>
            <a:off x="7950151" y="3089009"/>
            <a:ext cx="165338" cy="495821"/>
          </a:xfrm>
          <a:custGeom>
            <a:avLst/>
            <a:gdLst>
              <a:gd name="connsiteX0" fmla="*/ 12749 w 165338"/>
              <a:gd name="connsiteY0" fmla="*/ 266 h 495821"/>
              <a:gd name="connsiteX1" fmla="*/ 120699 w 165338"/>
              <a:gd name="connsiteY1" fmla="*/ 235216 h 495821"/>
              <a:gd name="connsiteX2" fmla="*/ 120699 w 165338"/>
              <a:gd name="connsiteY2" fmla="*/ 171716 h 495821"/>
              <a:gd name="connsiteX3" fmla="*/ 104824 w 165338"/>
              <a:gd name="connsiteY3" fmla="*/ 314591 h 495821"/>
              <a:gd name="connsiteX4" fmla="*/ 49 w 165338"/>
              <a:gd name="connsiteY4" fmla="*/ 495566 h 495821"/>
              <a:gd name="connsiteX5" fmla="*/ 92124 w 165338"/>
              <a:gd name="connsiteY5" fmla="*/ 273316 h 495821"/>
              <a:gd name="connsiteX6" fmla="*/ 165149 w 165338"/>
              <a:gd name="connsiteY6" fmla="*/ 73291 h 495821"/>
              <a:gd name="connsiteX7" fmla="*/ 114349 w 165338"/>
              <a:gd name="connsiteY7" fmla="*/ 44716 h 495821"/>
              <a:gd name="connsiteX8" fmla="*/ 149274 w 165338"/>
              <a:gd name="connsiteY8" fmla="*/ 108216 h 495821"/>
              <a:gd name="connsiteX9" fmla="*/ 123874 w 165338"/>
              <a:gd name="connsiteY9" fmla="*/ 187591 h 495821"/>
              <a:gd name="connsiteX10" fmla="*/ 12749 w 165338"/>
              <a:gd name="connsiteY10" fmla="*/ 266 h 49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338" h="495821">
                <a:moveTo>
                  <a:pt x="12749" y="266"/>
                </a:moveTo>
                <a:cubicBezTo>
                  <a:pt x="12220" y="8204"/>
                  <a:pt x="102707" y="206641"/>
                  <a:pt x="120699" y="235216"/>
                </a:cubicBezTo>
                <a:cubicBezTo>
                  <a:pt x="138691" y="263791"/>
                  <a:pt x="123345" y="158487"/>
                  <a:pt x="120699" y="171716"/>
                </a:cubicBezTo>
                <a:cubicBezTo>
                  <a:pt x="118053" y="184945"/>
                  <a:pt x="124932" y="260616"/>
                  <a:pt x="104824" y="314591"/>
                </a:cubicBezTo>
                <a:cubicBezTo>
                  <a:pt x="84716" y="368566"/>
                  <a:pt x="2166" y="502445"/>
                  <a:pt x="49" y="495566"/>
                </a:cubicBezTo>
                <a:cubicBezTo>
                  <a:pt x="-2068" y="488687"/>
                  <a:pt x="64607" y="343695"/>
                  <a:pt x="92124" y="273316"/>
                </a:cubicBezTo>
                <a:cubicBezTo>
                  <a:pt x="119641" y="202937"/>
                  <a:pt x="161445" y="111391"/>
                  <a:pt x="165149" y="73291"/>
                </a:cubicBezTo>
                <a:cubicBezTo>
                  <a:pt x="168853" y="35191"/>
                  <a:pt x="116995" y="38895"/>
                  <a:pt x="114349" y="44716"/>
                </a:cubicBezTo>
                <a:cubicBezTo>
                  <a:pt x="111703" y="50537"/>
                  <a:pt x="147686" y="84403"/>
                  <a:pt x="149274" y="108216"/>
                </a:cubicBezTo>
                <a:cubicBezTo>
                  <a:pt x="150862" y="132029"/>
                  <a:pt x="145570" y="210874"/>
                  <a:pt x="123874" y="187591"/>
                </a:cubicBezTo>
                <a:cubicBezTo>
                  <a:pt x="102178" y="164308"/>
                  <a:pt x="13278" y="-7672"/>
                  <a:pt x="12749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2646DD88-BB9E-F57E-F5BE-7628FD296CE5}"/>
              </a:ext>
            </a:extLst>
          </p:cNvPr>
          <p:cNvSpPr/>
          <p:nvPr/>
        </p:nvSpPr>
        <p:spPr>
          <a:xfrm>
            <a:off x="7857241" y="3847845"/>
            <a:ext cx="107248" cy="204463"/>
          </a:xfrm>
          <a:custGeom>
            <a:avLst/>
            <a:gdLst>
              <a:gd name="connsiteX0" fmla="*/ 102484 w 107248"/>
              <a:gd name="connsiteY0" fmla="*/ 255 h 204463"/>
              <a:gd name="connsiteX1" fmla="*/ 102484 w 107248"/>
              <a:gd name="connsiteY1" fmla="*/ 105030 h 204463"/>
              <a:gd name="connsiteX2" fmla="*/ 105659 w 107248"/>
              <a:gd name="connsiteY2" fmla="*/ 190755 h 204463"/>
              <a:gd name="connsiteX3" fmla="*/ 73909 w 107248"/>
              <a:gd name="connsiteY3" fmla="*/ 127255 h 204463"/>
              <a:gd name="connsiteX4" fmla="*/ 96134 w 107248"/>
              <a:gd name="connsiteY4" fmla="*/ 203455 h 204463"/>
              <a:gd name="connsiteX5" fmla="*/ 70734 w 107248"/>
              <a:gd name="connsiteY5" fmla="*/ 162180 h 204463"/>
              <a:gd name="connsiteX6" fmla="*/ 884 w 107248"/>
              <a:gd name="connsiteY6" fmla="*/ 41530 h 204463"/>
              <a:gd name="connsiteX7" fmla="*/ 32634 w 107248"/>
              <a:gd name="connsiteY7" fmla="*/ 143130 h 204463"/>
              <a:gd name="connsiteX8" fmla="*/ 51684 w 107248"/>
              <a:gd name="connsiteY8" fmla="*/ 105030 h 204463"/>
              <a:gd name="connsiteX9" fmla="*/ 73909 w 107248"/>
              <a:gd name="connsiteY9" fmla="*/ 120905 h 204463"/>
              <a:gd name="connsiteX10" fmla="*/ 67559 w 107248"/>
              <a:gd name="connsiteY10" fmla="*/ 85980 h 204463"/>
              <a:gd name="connsiteX11" fmla="*/ 80259 w 107248"/>
              <a:gd name="connsiteY11" fmla="*/ 136780 h 204463"/>
              <a:gd name="connsiteX12" fmla="*/ 102484 w 107248"/>
              <a:gd name="connsiteY12" fmla="*/ 255 h 20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248" h="204463">
                <a:moveTo>
                  <a:pt x="102484" y="255"/>
                </a:moveTo>
                <a:cubicBezTo>
                  <a:pt x="106188" y="-5037"/>
                  <a:pt x="101955" y="73280"/>
                  <a:pt x="102484" y="105030"/>
                </a:cubicBezTo>
                <a:cubicBezTo>
                  <a:pt x="103013" y="136780"/>
                  <a:pt x="110421" y="187051"/>
                  <a:pt x="105659" y="190755"/>
                </a:cubicBezTo>
                <a:cubicBezTo>
                  <a:pt x="100897" y="194459"/>
                  <a:pt x="75497" y="125138"/>
                  <a:pt x="73909" y="127255"/>
                </a:cubicBezTo>
                <a:cubicBezTo>
                  <a:pt x="72321" y="129372"/>
                  <a:pt x="96663" y="197634"/>
                  <a:pt x="96134" y="203455"/>
                </a:cubicBezTo>
                <a:cubicBezTo>
                  <a:pt x="95605" y="209276"/>
                  <a:pt x="86609" y="189168"/>
                  <a:pt x="70734" y="162180"/>
                </a:cubicBezTo>
                <a:cubicBezTo>
                  <a:pt x="54859" y="135193"/>
                  <a:pt x="7234" y="44705"/>
                  <a:pt x="884" y="41530"/>
                </a:cubicBezTo>
                <a:cubicBezTo>
                  <a:pt x="-5466" y="38355"/>
                  <a:pt x="24167" y="132547"/>
                  <a:pt x="32634" y="143130"/>
                </a:cubicBezTo>
                <a:cubicBezTo>
                  <a:pt x="41101" y="153713"/>
                  <a:pt x="44805" y="108734"/>
                  <a:pt x="51684" y="105030"/>
                </a:cubicBezTo>
                <a:cubicBezTo>
                  <a:pt x="58563" y="101326"/>
                  <a:pt x="71263" y="124080"/>
                  <a:pt x="73909" y="120905"/>
                </a:cubicBezTo>
                <a:cubicBezTo>
                  <a:pt x="76555" y="117730"/>
                  <a:pt x="66501" y="83334"/>
                  <a:pt x="67559" y="85980"/>
                </a:cubicBezTo>
                <a:cubicBezTo>
                  <a:pt x="68617" y="88626"/>
                  <a:pt x="73380" y="146305"/>
                  <a:pt x="80259" y="136780"/>
                </a:cubicBezTo>
                <a:cubicBezTo>
                  <a:pt x="87138" y="127255"/>
                  <a:pt x="98780" y="5547"/>
                  <a:pt x="102484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474190C4-5E38-9CDC-2471-FD9258E169C5}"/>
              </a:ext>
            </a:extLst>
          </p:cNvPr>
          <p:cNvSpPr/>
          <p:nvPr/>
        </p:nvSpPr>
        <p:spPr>
          <a:xfrm>
            <a:off x="7984523" y="3762076"/>
            <a:ext cx="137184" cy="278349"/>
          </a:xfrm>
          <a:custGeom>
            <a:avLst/>
            <a:gdLst>
              <a:gd name="connsiteX0" fmla="*/ 602 w 137184"/>
              <a:gd name="connsiteY0" fmla="*/ 60624 h 278349"/>
              <a:gd name="connsiteX1" fmla="*/ 73627 w 137184"/>
              <a:gd name="connsiteY1" fmla="*/ 241599 h 278349"/>
              <a:gd name="connsiteX2" fmla="*/ 70452 w 137184"/>
              <a:gd name="connsiteY2" fmla="*/ 184449 h 278349"/>
              <a:gd name="connsiteX3" fmla="*/ 60927 w 137184"/>
              <a:gd name="connsiteY3" fmla="*/ 276524 h 278349"/>
              <a:gd name="connsiteX4" fmla="*/ 92677 w 137184"/>
              <a:gd name="connsiteY4" fmla="*/ 225724 h 278349"/>
              <a:gd name="connsiteX5" fmla="*/ 137127 w 137184"/>
              <a:gd name="connsiteY5" fmla="*/ 299 h 278349"/>
              <a:gd name="connsiteX6" fmla="*/ 102202 w 137184"/>
              <a:gd name="connsiteY6" fmla="*/ 174924 h 278349"/>
              <a:gd name="connsiteX7" fmla="*/ 108552 w 137184"/>
              <a:gd name="connsiteY7" fmla="*/ 54274 h 278349"/>
              <a:gd name="connsiteX8" fmla="*/ 57752 w 137184"/>
              <a:gd name="connsiteY8" fmla="*/ 209849 h 278349"/>
              <a:gd name="connsiteX9" fmla="*/ 38702 w 137184"/>
              <a:gd name="connsiteY9" fmla="*/ 127299 h 278349"/>
              <a:gd name="connsiteX10" fmla="*/ 602 w 137184"/>
              <a:gd name="connsiteY10" fmla="*/ 60624 h 27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84" h="278349">
                <a:moveTo>
                  <a:pt x="602" y="60624"/>
                </a:moveTo>
                <a:cubicBezTo>
                  <a:pt x="6423" y="79674"/>
                  <a:pt x="61985" y="220962"/>
                  <a:pt x="73627" y="241599"/>
                </a:cubicBezTo>
                <a:cubicBezTo>
                  <a:pt x="85269" y="262236"/>
                  <a:pt x="72569" y="178628"/>
                  <a:pt x="70452" y="184449"/>
                </a:cubicBezTo>
                <a:cubicBezTo>
                  <a:pt x="68335" y="190270"/>
                  <a:pt x="57223" y="269645"/>
                  <a:pt x="60927" y="276524"/>
                </a:cubicBezTo>
                <a:cubicBezTo>
                  <a:pt x="64631" y="283403"/>
                  <a:pt x="79977" y="271761"/>
                  <a:pt x="92677" y="225724"/>
                </a:cubicBezTo>
                <a:cubicBezTo>
                  <a:pt x="105377" y="179687"/>
                  <a:pt x="135540" y="8766"/>
                  <a:pt x="137127" y="299"/>
                </a:cubicBezTo>
                <a:cubicBezTo>
                  <a:pt x="138714" y="-8168"/>
                  <a:pt x="106964" y="165928"/>
                  <a:pt x="102202" y="174924"/>
                </a:cubicBezTo>
                <a:cubicBezTo>
                  <a:pt x="97440" y="183920"/>
                  <a:pt x="115960" y="48453"/>
                  <a:pt x="108552" y="54274"/>
                </a:cubicBezTo>
                <a:cubicBezTo>
                  <a:pt x="101144" y="60095"/>
                  <a:pt x="69394" y="197678"/>
                  <a:pt x="57752" y="209849"/>
                </a:cubicBezTo>
                <a:cubicBezTo>
                  <a:pt x="46110" y="222020"/>
                  <a:pt x="44523" y="147936"/>
                  <a:pt x="38702" y="127299"/>
                </a:cubicBezTo>
                <a:cubicBezTo>
                  <a:pt x="32881" y="106662"/>
                  <a:pt x="-5219" y="41574"/>
                  <a:pt x="602" y="60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68DF5E40-81E4-79A3-8B48-5A8F5AF1A2B6}"/>
              </a:ext>
            </a:extLst>
          </p:cNvPr>
          <p:cNvSpPr/>
          <p:nvPr/>
        </p:nvSpPr>
        <p:spPr>
          <a:xfrm>
            <a:off x="7574087" y="4035421"/>
            <a:ext cx="560452" cy="174917"/>
          </a:xfrm>
          <a:custGeom>
            <a:avLst/>
            <a:gdLst>
              <a:gd name="connsiteX0" fmla="*/ 1463 w 560452"/>
              <a:gd name="connsiteY0" fmla="*/ 174629 h 174917"/>
              <a:gd name="connsiteX1" fmla="*/ 357063 w 560452"/>
              <a:gd name="connsiteY1" fmla="*/ 44454 h 174917"/>
              <a:gd name="connsiteX2" fmla="*/ 290388 w 560452"/>
              <a:gd name="connsiteY2" fmla="*/ 57154 h 174917"/>
              <a:gd name="connsiteX3" fmla="*/ 496763 w 560452"/>
              <a:gd name="connsiteY3" fmla="*/ 95254 h 174917"/>
              <a:gd name="connsiteX4" fmla="*/ 458663 w 560452"/>
              <a:gd name="connsiteY4" fmla="*/ 63504 h 174917"/>
              <a:gd name="connsiteX5" fmla="*/ 560263 w 560452"/>
              <a:gd name="connsiteY5" fmla="*/ 4 h 174917"/>
              <a:gd name="connsiteX6" fmla="*/ 480888 w 560452"/>
              <a:gd name="connsiteY6" fmla="*/ 66679 h 174917"/>
              <a:gd name="connsiteX7" fmla="*/ 369763 w 560452"/>
              <a:gd name="connsiteY7" fmla="*/ 19054 h 174917"/>
              <a:gd name="connsiteX8" fmla="*/ 458663 w 560452"/>
              <a:gd name="connsiteY8" fmla="*/ 95254 h 174917"/>
              <a:gd name="connsiteX9" fmla="*/ 296738 w 560452"/>
              <a:gd name="connsiteY9" fmla="*/ 66679 h 174917"/>
              <a:gd name="connsiteX10" fmla="*/ 157038 w 560452"/>
              <a:gd name="connsiteY10" fmla="*/ 82554 h 174917"/>
              <a:gd name="connsiteX11" fmla="*/ 249113 w 560452"/>
              <a:gd name="connsiteY11" fmla="*/ 76204 h 174917"/>
              <a:gd name="connsiteX12" fmla="*/ 198313 w 560452"/>
              <a:gd name="connsiteY12" fmla="*/ 107954 h 174917"/>
              <a:gd name="connsiteX13" fmla="*/ 166563 w 560452"/>
              <a:gd name="connsiteY13" fmla="*/ 92079 h 174917"/>
              <a:gd name="connsiteX14" fmla="*/ 230063 w 560452"/>
              <a:gd name="connsiteY14" fmla="*/ 79379 h 174917"/>
              <a:gd name="connsiteX15" fmla="*/ 1463 w 560452"/>
              <a:gd name="connsiteY15" fmla="*/ 174629 h 17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0452" h="174917">
                <a:moveTo>
                  <a:pt x="1463" y="174629"/>
                </a:moveTo>
                <a:cubicBezTo>
                  <a:pt x="22630" y="168808"/>
                  <a:pt x="308909" y="64033"/>
                  <a:pt x="357063" y="44454"/>
                </a:cubicBezTo>
                <a:cubicBezTo>
                  <a:pt x="405217" y="24875"/>
                  <a:pt x="267105" y="48687"/>
                  <a:pt x="290388" y="57154"/>
                </a:cubicBezTo>
                <a:cubicBezTo>
                  <a:pt x="313671" y="65621"/>
                  <a:pt x="468717" y="94196"/>
                  <a:pt x="496763" y="95254"/>
                </a:cubicBezTo>
                <a:cubicBezTo>
                  <a:pt x="524809" y="96312"/>
                  <a:pt x="448080" y="79379"/>
                  <a:pt x="458663" y="63504"/>
                </a:cubicBezTo>
                <a:cubicBezTo>
                  <a:pt x="469246" y="47629"/>
                  <a:pt x="556559" y="-525"/>
                  <a:pt x="560263" y="4"/>
                </a:cubicBezTo>
                <a:cubicBezTo>
                  <a:pt x="563967" y="533"/>
                  <a:pt x="512638" y="63504"/>
                  <a:pt x="480888" y="66679"/>
                </a:cubicBezTo>
                <a:cubicBezTo>
                  <a:pt x="449138" y="69854"/>
                  <a:pt x="373467" y="14292"/>
                  <a:pt x="369763" y="19054"/>
                </a:cubicBezTo>
                <a:cubicBezTo>
                  <a:pt x="366059" y="23816"/>
                  <a:pt x="470834" y="87317"/>
                  <a:pt x="458663" y="95254"/>
                </a:cubicBezTo>
                <a:cubicBezTo>
                  <a:pt x="446492" y="103191"/>
                  <a:pt x="347009" y="68796"/>
                  <a:pt x="296738" y="66679"/>
                </a:cubicBezTo>
                <a:cubicBezTo>
                  <a:pt x="246467" y="64562"/>
                  <a:pt x="164976" y="80966"/>
                  <a:pt x="157038" y="82554"/>
                </a:cubicBezTo>
                <a:cubicBezTo>
                  <a:pt x="149100" y="84142"/>
                  <a:pt x="242234" y="71971"/>
                  <a:pt x="249113" y="76204"/>
                </a:cubicBezTo>
                <a:cubicBezTo>
                  <a:pt x="255992" y="80437"/>
                  <a:pt x="212071" y="105308"/>
                  <a:pt x="198313" y="107954"/>
                </a:cubicBezTo>
                <a:cubicBezTo>
                  <a:pt x="184555" y="110600"/>
                  <a:pt x="161271" y="96841"/>
                  <a:pt x="166563" y="92079"/>
                </a:cubicBezTo>
                <a:cubicBezTo>
                  <a:pt x="171855" y="87316"/>
                  <a:pt x="264988" y="62446"/>
                  <a:pt x="230063" y="79379"/>
                </a:cubicBezTo>
                <a:cubicBezTo>
                  <a:pt x="195138" y="96312"/>
                  <a:pt x="-19704" y="180450"/>
                  <a:pt x="1463" y="17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E0EBEA3-DE69-9384-B27E-94EBD2A7412D}"/>
              </a:ext>
            </a:extLst>
          </p:cNvPr>
          <p:cNvSpPr/>
          <p:nvPr/>
        </p:nvSpPr>
        <p:spPr>
          <a:xfrm>
            <a:off x="8010082" y="3984734"/>
            <a:ext cx="600821" cy="146784"/>
          </a:xfrm>
          <a:custGeom>
            <a:avLst/>
            <a:gdLst>
              <a:gd name="connsiteX0" fmla="*/ 443 w 600821"/>
              <a:gd name="connsiteY0" fmla="*/ 145941 h 146784"/>
              <a:gd name="connsiteX1" fmla="*/ 267143 w 600821"/>
              <a:gd name="connsiteY1" fmla="*/ 3066 h 146784"/>
              <a:gd name="connsiteX2" fmla="*/ 209993 w 600821"/>
              <a:gd name="connsiteY2" fmla="*/ 50691 h 146784"/>
              <a:gd name="connsiteX3" fmla="*/ 413193 w 600821"/>
              <a:gd name="connsiteY3" fmla="*/ 82441 h 146784"/>
              <a:gd name="connsiteX4" fmla="*/ 384618 w 600821"/>
              <a:gd name="connsiteY4" fmla="*/ 88791 h 146784"/>
              <a:gd name="connsiteX5" fmla="*/ 600518 w 600821"/>
              <a:gd name="connsiteY5" fmla="*/ 130066 h 146784"/>
              <a:gd name="connsiteX6" fmla="*/ 330643 w 600821"/>
              <a:gd name="connsiteY6" fmla="*/ 76091 h 146784"/>
              <a:gd name="connsiteX7" fmla="*/ 219518 w 600821"/>
              <a:gd name="connsiteY7" fmla="*/ 60216 h 146784"/>
              <a:gd name="connsiteX8" fmla="*/ 54418 w 600821"/>
              <a:gd name="connsiteY8" fmla="*/ 145941 h 146784"/>
              <a:gd name="connsiteX9" fmla="*/ 200468 w 600821"/>
              <a:gd name="connsiteY9" fmla="*/ 66566 h 146784"/>
              <a:gd name="connsiteX10" fmla="*/ 443 w 600821"/>
              <a:gd name="connsiteY10" fmla="*/ 145941 h 14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821" h="146784">
                <a:moveTo>
                  <a:pt x="443" y="145941"/>
                </a:moveTo>
                <a:cubicBezTo>
                  <a:pt x="11555" y="135358"/>
                  <a:pt x="232218" y="18941"/>
                  <a:pt x="267143" y="3066"/>
                </a:cubicBezTo>
                <a:cubicBezTo>
                  <a:pt x="302068" y="-12809"/>
                  <a:pt x="185651" y="37462"/>
                  <a:pt x="209993" y="50691"/>
                </a:cubicBezTo>
                <a:cubicBezTo>
                  <a:pt x="234335" y="63920"/>
                  <a:pt x="384089" y="76091"/>
                  <a:pt x="413193" y="82441"/>
                </a:cubicBezTo>
                <a:cubicBezTo>
                  <a:pt x="442297" y="88791"/>
                  <a:pt x="353397" y="80854"/>
                  <a:pt x="384618" y="88791"/>
                </a:cubicBezTo>
                <a:cubicBezTo>
                  <a:pt x="415839" y="96728"/>
                  <a:pt x="609514" y="132183"/>
                  <a:pt x="600518" y="130066"/>
                </a:cubicBezTo>
                <a:cubicBezTo>
                  <a:pt x="591522" y="127949"/>
                  <a:pt x="394143" y="87733"/>
                  <a:pt x="330643" y="76091"/>
                </a:cubicBezTo>
                <a:cubicBezTo>
                  <a:pt x="267143" y="64449"/>
                  <a:pt x="265555" y="48574"/>
                  <a:pt x="219518" y="60216"/>
                </a:cubicBezTo>
                <a:cubicBezTo>
                  <a:pt x="173481" y="71858"/>
                  <a:pt x="57593" y="144883"/>
                  <a:pt x="54418" y="145941"/>
                </a:cubicBezTo>
                <a:cubicBezTo>
                  <a:pt x="51243" y="146999"/>
                  <a:pt x="210522" y="69212"/>
                  <a:pt x="200468" y="66566"/>
                </a:cubicBezTo>
                <a:cubicBezTo>
                  <a:pt x="190414" y="63920"/>
                  <a:pt x="-10669" y="156524"/>
                  <a:pt x="443" y="145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69B53249-1605-CAFC-C350-876402317A8A}"/>
              </a:ext>
            </a:extLst>
          </p:cNvPr>
          <p:cNvSpPr/>
          <p:nvPr/>
        </p:nvSpPr>
        <p:spPr>
          <a:xfrm>
            <a:off x="7613638" y="4108241"/>
            <a:ext cx="381021" cy="76705"/>
          </a:xfrm>
          <a:custGeom>
            <a:avLst/>
            <a:gdLst>
              <a:gd name="connsiteX0" fmla="*/ 12 w 381021"/>
              <a:gd name="connsiteY0" fmla="*/ 35134 h 76705"/>
              <a:gd name="connsiteX1" fmla="*/ 168287 w 381021"/>
              <a:gd name="connsiteY1" fmla="*/ 76409 h 76705"/>
              <a:gd name="connsiteX2" fmla="*/ 120662 w 381021"/>
              <a:gd name="connsiteY2" fmla="*/ 54184 h 76705"/>
              <a:gd name="connsiteX3" fmla="*/ 263537 w 381021"/>
              <a:gd name="connsiteY3" fmla="*/ 63709 h 76705"/>
              <a:gd name="connsiteX4" fmla="*/ 263537 w 381021"/>
              <a:gd name="connsiteY4" fmla="*/ 22434 h 76705"/>
              <a:gd name="connsiteX5" fmla="*/ 381012 w 381021"/>
              <a:gd name="connsiteY5" fmla="*/ 44659 h 76705"/>
              <a:gd name="connsiteX6" fmla="*/ 269887 w 381021"/>
              <a:gd name="connsiteY6" fmla="*/ 3384 h 76705"/>
              <a:gd name="connsiteX7" fmla="*/ 260362 w 381021"/>
              <a:gd name="connsiteY7" fmla="*/ 44659 h 76705"/>
              <a:gd name="connsiteX8" fmla="*/ 193687 w 381021"/>
              <a:gd name="connsiteY8" fmla="*/ 38309 h 76705"/>
              <a:gd name="connsiteX9" fmla="*/ 152412 w 381021"/>
              <a:gd name="connsiteY9" fmla="*/ 209 h 76705"/>
              <a:gd name="connsiteX10" fmla="*/ 177812 w 381021"/>
              <a:gd name="connsiteY10" fmla="*/ 57359 h 76705"/>
              <a:gd name="connsiteX11" fmla="*/ 12 w 381021"/>
              <a:gd name="connsiteY11" fmla="*/ 35134 h 7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21" h="76705">
                <a:moveTo>
                  <a:pt x="12" y="35134"/>
                </a:moveTo>
                <a:cubicBezTo>
                  <a:pt x="-1575" y="38309"/>
                  <a:pt x="148179" y="73234"/>
                  <a:pt x="168287" y="76409"/>
                </a:cubicBezTo>
                <a:cubicBezTo>
                  <a:pt x="188395" y="79584"/>
                  <a:pt x="104787" y="56301"/>
                  <a:pt x="120662" y="54184"/>
                </a:cubicBezTo>
                <a:cubicBezTo>
                  <a:pt x="136537" y="52067"/>
                  <a:pt x="239724" y="69001"/>
                  <a:pt x="263537" y="63709"/>
                </a:cubicBezTo>
                <a:cubicBezTo>
                  <a:pt x="287350" y="58417"/>
                  <a:pt x="243958" y="25609"/>
                  <a:pt x="263537" y="22434"/>
                </a:cubicBezTo>
                <a:cubicBezTo>
                  <a:pt x="283116" y="19259"/>
                  <a:pt x="379954" y="47834"/>
                  <a:pt x="381012" y="44659"/>
                </a:cubicBezTo>
                <a:cubicBezTo>
                  <a:pt x="382070" y="41484"/>
                  <a:pt x="289995" y="3384"/>
                  <a:pt x="269887" y="3384"/>
                </a:cubicBezTo>
                <a:cubicBezTo>
                  <a:pt x="249779" y="3384"/>
                  <a:pt x="273062" y="38838"/>
                  <a:pt x="260362" y="44659"/>
                </a:cubicBezTo>
                <a:cubicBezTo>
                  <a:pt x="247662" y="50480"/>
                  <a:pt x="211679" y="45717"/>
                  <a:pt x="193687" y="38309"/>
                </a:cubicBezTo>
                <a:cubicBezTo>
                  <a:pt x="175695" y="30901"/>
                  <a:pt x="155058" y="-2966"/>
                  <a:pt x="152412" y="209"/>
                </a:cubicBezTo>
                <a:cubicBezTo>
                  <a:pt x="149766" y="3384"/>
                  <a:pt x="197920" y="51538"/>
                  <a:pt x="177812" y="57359"/>
                </a:cubicBezTo>
                <a:cubicBezTo>
                  <a:pt x="157704" y="63180"/>
                  <a:pt x="1599" y="31959"/>
                  <a:pt x="12" y="35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4384F971-547B-423F-9BD7-B619DC40150C}"/>
              </a:ext>
            </a:extLst>
          </p:cNvPr>
          <p:cNvSpPr/>
          <p:nvPr/>
        </p:nvSpPr>
        <p:spPr>
          <a:xfrm>
            <a:off x="8088320" y="4024767"/>
            <a:ext cx="519807" cy="120590"/>
          </a:xfrm>
          <a:custGeom>
            <a:avLst/>
            <a:gdLst>
              <a:gd name="connsiteX0" fmla="*/ 1580 w 519807"/>
              <a:gd name="connsiteY0" fmla="*/ 105908 h 120590"/>
              <a:gd name="connsiteX1" fmla="*/ 246055 w 519807"/>
              <a:gd name="connsiteY1" fmla="*/ 1133 h 120590"/>
              <a:gd name="connsiteX2" fmla="*/ 166680 w 519807"/>
              <a:gd name="connsiteY2" fmla="*/ 51933 h 120590"/>
              <a:gd name="connsiteX3" fmla="*/ 277805 w 519807"/>
              <a:gd name="connsiteY3" fmla="*/ 77333 h 120590"/>
              <a:gd name="connsiteX4" fmla="*/ 252405 w 519807"/>
              <a:gd name="connsiteY4" fmla="*/ 70983 h 120590"/>
              <a:gd name="connsiteX5" fmla="*/ 512755 w 519807"/>
              <a:gd name="connsiteY5" fmla="*/ 118608 h 120590"/>
              <a:gd name="connsiteX6" fmla="*/ 449255 w 519807"/>
              <a:gd name="connsiteY6" fmla="*/ 112258 h 120590"/>
              <a:gd name="connsiteX7" fmla="*/ 487355 w 519807"/>
              <a:gd name="connsiteY7" fmla="*/ 118608 h 120590"/>
              <a:gd name="connsiteX8" fmla="*/ 217480 w 519807"/>
              <a:gd name="connsiteY8" fmla="*/ 58283 h 120590"/>
              <a:gd name="connsiteX9" fmla="*/ 55555 w 519807"/>
              <a:gd name="connsiteY9" fmla="*/ 29708 h 120590"/>
              <a:gd name="connsiteX10" fmla="*/ 138105 w 519807"/>
              <a:gd name="connsiteY10" fmla="*/ 39233 h 120590"/>
              <a:gd name="connsiteX11" fmla="*/ 1580 w 519807"/>
              <a:gd name="connsiteY11" fmla="*/ 105908 h 1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807" h="120590">
                <a:moveTo>
                  <a:pt x="1580" y="105908"/>
                </a:moveTo>
                <a:cubicBezTo>
                  <a:pt x="19572" y="99558"/>
                  <a:pt x="218538" y="10129"/>
                  <a:pt x="246055" y="1133"/>
                </a:cubicBezTo>
                <a:cubicBezTo>
                  <a:pt x="273572" y="-7863"/>
                  <a:pt x="161388" y="39233"/>
                  <a:pt x="166680" y="51933"/>
                </a:cubicBezTo>
                <a:cubicBezTo>
                  <a:pt x="171972" y="64633"/>
                  <a:pt x="263518" y="74158"/>
                  <a:pt x="277805" y="77333"/>
                </a:cubicBezTo>
                <a:cubicBezTo>
                  <a:pt x="292092" y="80508"/>
                  <a:pt x="252405" y="70983"/>
                  <a:pt x="252405" y="70983"/>
                </a:cubicBezTo>
                <a:lnTo>
                  <a:pt x="512755" y="118608"/>
                </a:lnTo>
                <a:cubicBezTo>
                  <a:pt x="545563" y="125487"/>
                  <a:pt x="453488" y="112258"/>
                  <a:pt x="449255" y="112258"/>
                </a:cubicBezTo>
                <a:cubicBezTo>
                  <a:pt x="445022" y="112258"/>
                  <a:pt x="487355" y="118608"/>
                  <a:pt x="487355" y="118608"/>
                </a:cubicBezTo>
                <a:lnTo>
                  <a:pt x="217480" y="58283"/>
                </a:lnTo>
                <a:cubicBezTo>
                  <a:pt x="145513" y="43466"/>
                  <a:pt x="68784" y="32883"/>
                  <a:pt x="55555" y="29708"/>
                </a:cubicBezTo>
                <a:cubicBezTo>
                  <a:pt x="42326" y="26533"/>
                  <a:pt x="151334" y="26004"/>
                  <a:pt x="138105" y="39233"/>
                </a:cubicBezTo>
                <a:cubicBezTo>
                  <a:pt x="124876" y="52462"/>
                  <a:pt x="-16412" y="112258"/>
                  <a:pt x="1580" y="105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26C9A27C-BF7F-586F-0CF1-7A5B27BDE712}"/>
              </a:ext>
            </a:extLst>
          </p:cNvPr>
          <p:cNvSpPr/>
          <p:nvPr/>
        </p:nvSpPr>
        <p:spPr>
          <a:xfrm>
            <a:off x="7861300" y="4105007"/>
            <a:ext cx="335817" cy="145115"/>
          </a:xfrm>
          <a:custGeom>
            <a:avLst/>
            <a:gdLst>
              <a:gd name="connsiteX0" fmla="*/ 0 w 335817"/>
              <a:gd name="connsiteY0" fmla="*/ 70118 h 145115"/>
              <a:gd name="connsiteX1" fmla="*/ 66675 w 335817"/>
              <a:gd name="connsiteY1" fmla="*/ 133618 h 145115"/>
              <a:gd name="connsiteX2" fmla="*/ 38100 w 335817"/>
              <a:gd name="connsiteY2" fmla="*/ 133618 h 145115"/>
              <a:gd name="connsiteX3" fmla="*/ 333375 w 335817"/>
              <a:gd name="connsiteY3" fmla="*/ 130443 h 145115"/>
              <a:gd name="connsiteX4" fmla="*/ 180975 w 335817"/>
              <a:gd name="connsiteY4" fmla="*/ 136793 h 145115"/>
              <a:gd name="connsiteX5" fmla="*/ 222250 w 335817"/>
              <a:gd name="connsiteY5" fmla="*/ 268 h 145115"/>
              <a:gd name="connsiteX6" fmla="*/ 203200 w 335817"/>
              <a:gd name="connsiteY6" fmla="*/ 101868 h 145115"/>
              <a:gd name="connsiteX7" fmla="*/ 193675 w 335817"/>
              <a:gd name="connsiteY7" fmla="*/ 101868 h 145115"/>
              <a:gd name="connsiteX8" fmla="*/ 161925 w 335817"/>
              <a:gd name="connsiteY8" fmla="*/ 47893 h 145115"/>
              <a:gd name="connsiteX9" fmla="*/ 180975 w 335817"/>
              <a:gd name="connsiteY9" fmla="*/ 127268 h 145115"/>
              <a:gd name="connsiteX10" fmla="*/ 66675 w 335817"/>
              <a:gd name="connsiteY10" fmla="*/ 124093 h 145115"/>
              <a:gd name="connsiteX11" fmla="*/ 0 w 335817"/>
              <a:gd name="connsiteY11" fmla="*/ 70118 h 14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817" h="145115">
                <a:moveTo>
                  <a:pt x="0" y="70118"/>
                </a:moveTo>
                <a:cubicBezTo>
                  <a:pt x="0" y="71705"/>
                  <a:pt x="60325" y="123035"/>
                  <a:pt x="66675" y="133618"/>
                </a:cubicBezTo>
                <a:cubicBezTo>
                  <a:pt x="73025" y="144201"/>
                  <a:pt x="38100" y="133618"/>
                  <a:pt x="38100" y="133618"/>
                </a:cubicBezTo>
                <a:lnTo>
                  <a:pt x="333375" y="130443"/>
                </a:lnTo>
                <a:cubicBezTo>
                  <a:pt x="357187" y="130972"/>
                  <a:pt x="199496" y="158489"/>
                  <a:pt x="180975" y="136793"/>
                </a:cubicBezTo>
                <a:cubicBezTo>
                  <a:pt x="162454" y="115097"/>
                  <a:pt x="218546" y="6089"/>
                  <a:pt x="222250" y="268"/>
                </a:cubicBezTo>
                <a:cubicBezTo>
                  <a:pt x="225954" y="-5553"/>
                  <a:pt x="207962" y="84935"/>
                  <a:pt x="203200" y="101868"/>
                </a:cubicBezTo>
                <a:cubicBezTo>
                  <a:pt x="198438" y="118801"/>
                  <a:pt x="200554" y="110864"/>
                  <a:pt x="193675" y="101868"/>
                </a:cubicBezTo>
                <a:cubicBezTo>
                  <a:pt x="186796" y="92872"/>
                  <a:pt x="164042" y="43660"/>
                  <a:pt x="161925" y="47893"/>
                </a:cubicBezTo>
                <a:cubicBezTo>
                  <a:pt x="159808" y="52126"/>
                  <a:pt x="196850" y="114568"/>
                  <a:pt x="180975" y="127268"/>
                </a:cubicBezTo>
                <a:cubicBezTo>
                  <a:pt x="165100" y="139968"/>
                  <a:pt x="95779" y="130972"/>
                  <a:pt x="66675" y="124093"/>
                </a:cubicBezTo>
                <a:cubicBezTo>
                  <a:pt x="37571" y="117214"/>
                  <a:pt x="0" y="68531"/>
                  <a:pt x="0" y="70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B2511DD-D1D3-97D8-A3B8-902B3BE128B0}"/>
              </a:ext>
            </a:extLst>
          </p:cNvPr>
          <p:cNvSpPr/>
          <p:nvPr/>
        </p:nvSpPr>
        <p:spPr>
          <a:xfrm>
            <a:off x="7895574" y="4124117"/>
            <a:ext cx="457854" cy="127769"/>
          </a:xfrm>
          <a:custGeom>
            <a:avLst/>
            <a:gdLst>
              <a:gd name="connsiteX0" fmla="*/ 651 w 457854"/>
              <a:gd name="connsiteY0" fmla="*/ 127208 h 127769"/>
              <a:gd name="connsiteX1" fmla="*/ 314976 w 457854"/>
              <a:gd name="connsiteY1" fmla="*/ 95458 h 127769"/>
              <a:gd name="connsiteX2" fmla="*/ 314976 w 457854"/>
              <a:gd name="connsiteY2" fmla="*/ 208 h 127769"/>
              <a:gd name="connsiteX3" fmla="*/ 327676 w 457854"/>
              <a:gd name="connsiteY3" fmla="*/ 70058 h 127769"/>
              <a:gd name="connsiteX4" fmla="*/ 407051 w 457854"/>
              <a:gd name="connsiteY4" fmla="*/ 76408 h 127769"/>
              <a:gd name="connsiteX5" fmla="*/ 451501 w 457854"/>
              <a:gd name="connsiteY5" fmla="*/ 16083 h 127769"/>
              <a:gd name="connsiteX6" fmla="*/ 441976 w 457854"/>
              <a:gd name="connsiteY6" fmla="*/ 63708 h 127769"/>
              <a:gd name="connsiteX7" fmla="*/ 308626 w 457854"/>
              <a:gd name="connsiteY7" fmla="*/ 89108 h 127769"/>
              <a:gd name="connsiteX8" fmla="*/ 299101 w 457854"/>
              <a:gd name="connsiteY8" fmla="*/ 104983 h 127769"/>
              <a:gd name="connsiteX9" fmla="*/ 140351 w 457854"/>
              <a:gd name="connsiteY9" fmla="*/ 104983 h 127769"/>
              <a:gd name="connsiteX10" fmla="*/ 229251 w 457854"/>
              <a:gd name="connsiteY10" fmla="*/ 114508 h 127769"/>
              <a:gd name="connsiteX11" fmla="*/ 651 w 457854"/>
              <a:gd name="connsiteY11" fmla="*/ 127208 h 1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854" h="127769">
                <a:moveTo>
                  <a:pt x="651" y="127208"/>
                </a:moveTo>
                <a:cubicBezTo>
                  <a:pt x="14938" y="124033"/>
                  <a:pt x="262589" y="116625"/>
                  <a:pt x="314976" y="95458"/>
                </a:cubicBezTo>
                <a:cubicBezTo>
                  <a:pt x="367364" y="74291"/>
                  <a:pt x="312859" y="4441"/>
                  <a:pt x="314976" y="208"/>
                </a:cubicBezTo>
                <a:cubicBezTo>
                  <a:pt x="317093" y="-4025"/>
                  <a:pt x="312330" y="57358"/>
                  <a:pt x="327676" y="70058"/>
                </a:cubicBezTo>
                <a:cubicBezTo>
                  <a:pt x="343022" y="82758"/>
                  <a:pt x="386414" y="85404"/>
                  <a:pt x="407051" y="76408"/>
                </a:cubicBezTo>
                <a:cubicBezTo>
                  <a:pt x="427689" y="67412"/>
                  <a:pt x="445680" y="18200"/>
                  <a:pt x="451501" y="16083"/>
                </a:cubicBezTo>
                <a:cubicBezTo>
                  <a:pt x="457322" y="13966"/>
                  <a:pt x="465789" y="51537"/>
                  <a:pt x="441976" y="63708"/>
                </a:cubicBezTo>
                <a:cubicBezTo>
                  <a:pt x="418164" y="75879"/>
                  <a:pt x="308626" y="89108"/>
                  <a:pt x="308626" y="89108"/>
                </a:cubicBezTo>
                <a:cubicBezTo>
                  <a:pt x="284814" y="95987"/>
                  <a:pt x="327147" y="102337"/>
                  <a:pt x="299101" y="104983"/>
                </a:cubicBezTo>
                <a:cubicBezTo>
                  <a:pt x="271055" y="107629"/>
                  <a:pt x="151993" y="103396"/>
                  <a:pt x="140351" y="104983"/>
                </a:cubicBezTo>
                <a:cubicBezTo>
                  <a:pt x="128709" y="106570"/>
                  <a:pt x="246714" y="109745"/>
                  <a:pt x="229251" y="114508"/>
                </a:cubicBezTo>
                <a:cubicBezTo>
                  <a:pt x="211788" y="119271"/>
                  <a:pt x="-13636" y="130383"/>
                  <a:pt x="651" y="127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2D3381CD-52EF-D2B2-646F-D69819D8F109}"/>
              </a:ext>
            </a:extLst>
          </p:cNvPr>
          <p:cNvSpPr/>
          <p:nvPr/>
        </p:nvSpPr>
        <p:spPr>
          <a:xfrm>
            <a:off x="8222087" y="4133835"/>
            <a:ext cx="367292" cy="99371"/>
          </a:xfrm>
          <a:custGeom>
            <a:avLst/>
            <a:gdLst>
              <a:gd name="connsiteX0" fmla="*/ 1163 w 367292"/>
              <a:gd name="connsiteY0" fmla="*/ 98440 h 99371"/>
              <a:gd name="connsiteX1" fmla="*/ 99588 w 367292"/>
              <a:gd name="connsiteY1" fmla="*/ 73040 h 99371"/>
              <a:gd name="connsiteX2" fmla="*/ 188488 w 367292"/>
              <a:gd name="connsiteY2" fmla="*/ 76215 h 99371"/>
              <a:gd name="connsiteX3" fmla="*/ 236113 w 367292"/>
              <a:gd name="connsiteY3" fmla="*/ 63515 h 99371"/>
              <a:gd name="connsiteX4" fmla="*/ 226588 w 367292"/>
              <a:gd name="connsiteY4" fmla="*/ 15 h 99371"/>
              <a:gd name="connsiteX5" fmla="*/ 264688 w 367292"/>
              <a:gd name="connsiteY5" fmla="*/ 69865 h 99371"/>
              <a:gd name="connsiteX6" fmla="*/ 334538 w 367292"/>
              <a:gd name="connsiteY6" fmla="*/ 57165 h 99371"/>
              <a:gd name="connsiteX7" fmla="*/ 366288 w 367292"/>
              <a:gd name="connsiteY7" fmla="*/ 19065 h 99371"/>
              <a:gd name="connsiteX8" fmla="*/ 299613 w 367292"/>
              <a:gd name="connsiteY8" fmla="*/ 69865 h 99371"/>
              <a:gd name="connsiteX9" fmla="*/ 207538 w 367292"/>
              <a:gd name="connsiteY9" fmla="*/ 60340 h 99371"/>
              <a:gd name="connsiteX10" fmla="*/ 128163 w 367292"/>
              <a:gd name="connsiteY10" fmla="*/ 63515 h 99371"/>
              <a:gd name="connsiteX11" fmla="*/ 169438 w 367292"/>
              <a:gd name="connsiteY11" fmla="*/ 34940 h 99371"/>
              <a:gd name="connsiteX12" fmla="*/ 1163 w 367292"/>
              <a:gd name="connsiteY12" fmla="*/ 98440 h 9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7292" h="99371">
                <a:moveTo>
                  <a:pt x="1163" y="98440"/>
                </a:moveTo>
                <a:cubicBezTo>
                  <a:pt x="-10479" y="104790"/>
                  <a:pt x="68367" y="76744"/>
                  <a:pt x="99588" y="73040"/>
                </a:cubicBezTo>
                <a:cubicBezTo>
                  <a:pt x="130809" y="69336"/>
                  <a:pt x="165734" y="77802"/>
                  <a:pt x="188488" y="76215"/>
                </a:cubicBezTo>
                <a:cubicBezTo>
                  <a:pt x="211242" y="74628"/>
                  <a:pt x="229763" y="76215"/>
                  <a:pt x="236113" y="63515"/>
                </a:cubicBezTo>
                <a:cubicBezTo>
                  <a:pt x="242463" y="50815"/>
                  <a:pt x="221826" y="-1043"/>
                  <a:pt x="226588" y="15"/>
                </a:cubicBezTo>
                <a:cubicBezTo>
                  <a:pt x="231350" y="1073"/>
                  <a:pt x="246696" y="60340"/>
                  <a:pt x="264688" y="69865"/>
                </a:cubicBezTo>
                <a:cubicBezTo>
                  <a:pt x="282680" y="79390"/>
                  <a:pt x="317605" y="65632"/>
                  <a:pt x="334538" y="57165"/>
                </a:cubicBezTo>
                <a:cubicBezTo>
                  <a:pt x="351471" y="48698"/>
                  <a:pt x="372109" y="16948"/>
                  <a:pt x="366288" y="19065"/>
                </a:cubicBezTo>
                <a:cubicBezTo>
                  <a:pt x="360467" y="21182"/>
                  <a:pt x="326071" y="62986"/>
                  <a:pt x="299613" y="69865"/>
                </a:cubicBezTo>
                <a:cubicBezTo>
                  <a:pt x="273155" y="76744"/>
                  <a:pt x="236113" y="61398"/>
                  <a:pt x="207538" y="60340"/>
                </a:cubicBezTo>
                <a:cubicBezTo>
                  <a:pt x="178963" y="59282"/>
                  <a:pt x="134513" y="67748"/>
                  <a:pt x="128163" y="63515"/>
                </a:cubicBezTo>
                <a:cubicBezTo>
                  <a:pt x="121813" y="59282"/>
                  <a:pt x="196955" y="29648"/>
                  <a:pt x="169438" y="34940"/>
                </a:cubicBezTo>
                <a:cubicBezTo>
                  <a:pt x="141921" y="40232"/>
                  <a:pt x="12805" y="92090"/>
                  <a:pt x="1163" y="98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4478C745-23F2-9F5A-CA77-22A5CC2C3A7D}"/>
              </a:ext>
            </a:extLst>
          </p:cNvPr>
          <p:cNvSpPr/>
          <p:nvPr/>
        </p:nvSpPr>
        <p:spPr>
          <a:xfrm>
            <a:off x="7500847" y="4168508"/>
            <a:ext cx="421239" cy="80818"/>
          </a:xfrm>
          <a:custGeom>
            <a:avLst/>
            <a:gdLst>
              <a:gd name="connsiteX0" fmla="*/ 4853 w 421239"/>
              <a:gd name="connsiteY0" fmla="*/ 54242 h 80818"/>
              <a:gd name="connsiteX1" fmla="*/ 414428 w 421239"/>
              <a:gd name="connsiteY1" fmla="*/ 267 h 80818"/>
              <a:gd name="connsiteX2" fmla="*/ 268378 w 421239"/>
              <a:gd name="connsiteY2" fmla="*/ 35192 h 80818"/>
              <a:gd name="connsiteX3" fmla="*/ 369978 w 421239"/>
              <a:gd name="connsiteY3" fmla="*/ 73292 h 80818"/>
              <a:gd name="connsiteX4" fmla="*/ 252503 w 421239"/>
              <a:gd name="connsiteY4" fmla="*/ 79642 h 80818"/>
              <a:gd name="connsiteX5" fmla="*/ 230278 w 421239"/>
              <a:gd name="connsiteY5" fmla="*/ 79642 h 80818"/>
              <a:gd name="connsiteX6" fmla="*/ 103278 w 421239"/>
              <a:gd name="connsiteY6" fmla="*/ 79642 h 80818"/>
              <a:gd name="connsiteX7" fmla="*/ 182653 w 421239"/>
              <a:gd name="connsiteY7" fmla="*/ 63767 h 80818"/>
              <a:gd name="connsiteX8" fmla="*/ 4853 w 421239"/>
              <a:gd name="connsiteY8" fmla="*/ 54242 h 8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39" h="80818">
                <a:moveTo>
                  <a:pt x="4853" y="54242"/>
                </a:moveTo>
                <a:cubicBezTo>
                  <a:pt x="43482" y="43659"/>
                  <a:pt x="370507" y="3442"/>
                  <a:pt x="414428" y="267"/>
                </a:cubicBezTo>
                <a:cubicBezTo>
                  <a:pt x="458349" y="-2908"/>
                  <a:pt x="275786" y="23021"/>
                  <a:pt x="268378" y="35192"/>
                </a:cubicBezTo>
                <a:cubicBezTo>
                  <a:pt x="260970" y="47363"/>
                  <a:pt x="372624" y="65884"/>
                  <a:pt x="369978" y="73292"/>
                </a:cubicBezTo>
                <a:cubicBezTo>
                  <a:pt x="367332" y="80700"/>
                  <a:pt x="275786" y="78584"/>
                  <a:pt x="252503" y="79642"/>
                </a:cubicBezTo>
                <a:cubicBezTo>
                  <a:pt x="229220" y="80700"/>
                  <a:pt x="230278" y="79642"/>
                  <a:pt x="230278" y="79642"/>
                </a:cubicBezTo>
                <a:cubicBezTo>
                  <a:pt x="205407" y="79642"/>
                  <a:pt x="111215" y="82288"/>
                  <a:pt x="103278" y="79642"/>
                </a:cubicBezTo>
                <a:cubicBezTo>
                  <a:pt x="95341" y="76996"/>
                  <a:pt x="194824" y="66413"/>
                  <a:pt x="182653" y="63767"/>
                </a:cubicBezTo>
                <a:cubicBezTo>
                  <a:pt x="170482" y="61121"/>
                  <a:pt x="-33776" y="64825"/>
                  <a:pt x="4853" y="54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F13BB7D9-5C0B-0832-A1C2-A11BD04D994F}"/>
              </a:ext>
            </a:extLst>
          </p:cNvPr>
          <p:cNvSpPr/>
          <p:nvPr/>
        </p:nvSpPr>
        <p:spPr>
          <a:xfrm>
            <a:off x="7709263" y="4206445"/>
            <a:ext cx="964262" cy="276767"/>
          </a:xfrm>
          <a:custGeom>
            <a:avLst/>
            <a:gdLst>
              <a:gd name="connsiteX0" fmla="*/ 2812 w 964262"/>
              <a:gd name="connsiteY0" fmla="*/ 35355 h 276767"/>
              <a:gd name="connsiteX1" fmla="*/ 333012 w 964262"/>
              <a:gd name="connsiteY1" fmla="*/ 89330 h 276767"/>
              <a:gd name="connsiteX2" fmla="*/ 259987 w 964262"/>
              <a:gd name="connsiteY2" fmla="*/ 121080 h 276767"/>
              <a:gd name="connsiteX3" fmla="*/ 313962 w 964262"/>
              <a:gd name="connsiteY3" fmla="*/ 127430 h 276767"/>
              <a:gd name="connsiteX4" fmla="*/ 215537 w 964262"/>
              <a:gd name="connsiteY4" fmla="*/ 171880 h 276767"/>
              <a:gd name="connsiteX5" fmla="*/ 291737 w 964262"/>
              <a:gd name="connsiteY5" fmla="*/ 197280 h 276767"/>
              <a:gd name="connsiteX6" fmla="*/ 304437 w 964262"/>
              <a:gd name="connsiteY6" fmla="*/ 276655 h 276767"/>
              <a:gd name="connsiteX7" fmla="*/ 282212 w 964262"/>
              <a:gd name="connsiteY7" fmla="*/ 178230 h 276767"/>
              <a:gd name="connsiteX8" fmla="*/ 336187 w 964262"/>
              <a:gd name="connsiteY8" fmla="*/ 136955 h 276767"/>
              <a:gd name="connsiteX9" fmla="*/ 466362 w 964262"/>
              <a:gd name="connsiteY9" fmla="*/ 89330 h 276767"/>
              <a:gd name="connsiteX10" fmla="*/ 434612 w 964262"/>
              <a:gd name="connsiteY10" fmla="*/ 121080 h 276767"/>
              <a:gd name="connsiteX11" fmla="*/ 780687 w 964262"/>
              <a:gd name="connsiteY11" fmla="*/ 48055 h 276767"/>
              <a:gd name="connsiteX12" fmla="*/ 685437 w 964262"/>
              <a:gd name="connsiteY12" fmla="*/ 57580 h 276767"/>
              <a:gd name="connsiteX13" fmla="*/ 961662 w 964262"/>
              <a:gd name="connsiteY13" fmla="*/ 430 h 276767"/>
              <a:gd name="connsiteX14" fmla="*/ 491762 w 964262"/>
              <a:gd name="connsiteY14" fmla="*/ 92505 h 276767"/>
              <a:gd name="connsiteX15" fmla="*/ 123462 w 964262"/>
              <a:gd name="connsiteY15" fmla="*/ 111555 h 276767"/>
              <a:gd name="connsiteX16" fmla="*/ 104412 w 964262"/>
              <a:gd name="connsiteY16" fmla="*/ 111555 h 276767"/>
              <a:gd name="connsiteX17" fmla="*/ 279037 w 964262"/>
              <a:gd name="connsiteY17" fmla="*/ 89330 h 276767"/>
              <a:gd name="connsiteX18" fmla="*/ 177437 w 964262"/>
              <a:gd name="connsiteY18" fmla="*/ 82980 h 276767"/>
              <a:gd name="connsiteX19" fmla="*/ 2812 w 964262"/>
              <a:gd name="connsiteY19" fmla="*/ 35355 h 27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64262" h="276767">
                <a:moveTo>
                  <a:pt x="2812" y="35355"/>
                </a:moveTo>
                <a:cubicBezTo>
                  <a:pt x="28741" y="36413"/>
                  <a:pt x="290150" y="75043"/>
                  <a:pt x="333012" y="89330"/>
                </a:cubicBezTo>
                <a:cubicBezTo>
                  <a:pt x="375874" y="103617"/>
                  <a:pt x="263162" y="114730"/>
                  <a:pt x="259987" y="121080"/>
                </a:cubicBezTo>
                <a:cubicBezTo>
                  <a:pt x="256812" y="127430"/>
                  <a:pt x="321370" y="118963"/>
                  <a:pt x="313962" y="127430"/>
                </a:cubicBezTo>
                <a:cubicBezTo>
                  <a:pt x="306554" y="135897"/>
                  <a:pt x="219241" y="160238"/>
                  <a:pt x="215537" y="171880"/>
                </a:cubicBezTo>
                <a:cubicBezTo>
                  <a:pt x="211833" y="183522"/>
                  <a:pt x="276920" y="179818"/>
                  <a:pt x="291737" y="197280"/>
                </a:cubicBezTo>
                <a:cubicBezTo>
                  <a:pt x="306554" y="214742"/>
                  <a:pt x="306024" y="279830"/>
                  <a:pt x="304437" y="276655"/>
                </a:cubicBezTo>
                <a:cubicBezTo>
                  <a:pt x="302850" y="273480"/>
                  <a:pt x="276920" y="201513"/>
                  <a:pt x="282212" y="178230"/>
                </a:cubicBezTo>
                <a:cubicBezTo>
                  <a:pt x="287504" y="154947"/>
                  <a:pt x="305495" y="151772"/>
                  <a:pt x="336187" y="136955"/>
                </a:cubicBezTo>
                <a:cubicBezTo>
                  <a:pt x="366879" y="122138"/>
                  <a:pt x="449958" y="91976"/>
                  <a:pt x="466362" y="89330"/>
                </a:cubicBezTo>
                <a:cubicBezTo>
                  <a:pt x="482766" y="86684"/>
                  <a:pt x="382225" y="127959"/>
                  <a:pt x="434612" y="121080"/>
                </a:cubicBezTo>
                <a:cubicBezTo>
                  <a:pt x="487000" y="114201"/>
                  <a:pt x="738883" y="58638"/>
                  <a:pt x="780687" y="48055"/>
                </a:cubicBezTo>
                <a:cubicBezTo>
                  <a:pt x="822491" y="37472"/>
                  <a:pt x="655274" y="65518"/>
                  <a:pt x="685437" y="57580"/>
                </a:cubicBezTo>
                <a:cubicBezTo>
                  <a:pt x="715600" y="49642"/>
                  <a:pt x="993941" y="-5391"/>
                  <a:pt x="961662" y="430"/>
                </a:cubicBezTo>
                <a:cubicBezTo>
                  <a:pt x="929383" y="6251"/>
                  <a:pt x="631462" y="73984"/>
                  <a:pt x="491762" y="92505"/>
                </a:cubicBezTo>
                <a:cubicBezTo>
                  <a:pt x="352062" y="111026"/>
                  <a:pt x="188020" y="108380"/>
                  <a:pt x="123462" y="111555"/>
                </a:cubicBezTo>
                <a:cubicBezTo>
                  <a:pt x="58904" y="114730"/>
                  <a:pt x="78483" y="115259"/>
                  <a:pt x="104412" y="111555"/>
                </a:cubicBezTo>
                <a:cubicBezTo>
                  <a:pt x="130341" y="107851"/>
                  <a:pt x="266866" y="94092"/>
                  <a:pt x="279037" y="89330"/>
                </a:cubicBezTo>
                <a:cubicBezTo>
                  <a:pt x="291208" y="84568"/>
                  <a:pt x="217124" y="89859"/>
                  <a:pt x="177437" y="82980"/>
                </a:cubicBezTo>
                <a:cubicBezTo>
                  <a:pt x="137750" y="76101"/>
                  <a:pt x="-23117" y="34297"/>
                  <a:pt x="2812" y="3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E88FA056-7137-E715-F89B-AED5DF240056}"/>
              </a:ext>
            </a:extLst>
          </p:cNvPr>
          <p:cNvSpPr/>
          <p:nvPr/>
        </p:nvSpPr>
        <p:spPr>
          <a:xfrm>
            <a:off x="7954745" y="4260834"/>
            <a:ext cx="605137" cy="165977"/>
          </a:xfrm>
          <a:custGeom>
            <a:avLst/>
            <a:gdLst>
              <a:gd name="connsiteX0" fmla="*/ 214530 w 605137"/>
              <a:gd name="connsiteY0" fmla="*/ 38116 h 165977"/>
              <a:gd name="connsiteX1" fmla="*/ 27205 w 605137"/>
              <a:gd name="connsiteY1" fmla="*/ 165116 h 165977"/>
              <a:gd name="connsiteX2" fmla="*/ 131980 w 605137"/>
              <a:gd name="connsiteY2" fmla="*/ 95266 h 165977"/>
              <a:gd name="connsiteX3" fmla="*/ 106580 w 605137"/>
              <a:gd name="connsiteY3" fmla="*/ 123841 h 165977"/>
              <a:gd name="connsiteX4" fmla="*/ 376455 w 605137"/>
              <a:gd name="connsiteY4" fmla="*/ 66691 h 165977"/>
              <a:gd name="connsiteX5" fmla="*/ 278030 w 605137"/>
              <a:gd name="connsiteY5" fmla="*/ 76216 h 165977"/>
              <a:gd name="connsiteX6" fmla="*/ 605055 w 605137"/>
              <a:gd name="connsiteY6" fmla="*/ 16 h 165977"/>
              <a:gd name="connsiteX7" fmla="*/ 306605 w 605137"/>
              <a:gd name="connsiteY7" fmla="*/ 69866 h 165977"/>
              <a:gd name="connsiteX8" fmla="*/ 8155 w 605137"/>
              <a:gd name="connsiteY8" fmla="*/ 130191 h 165977"/>
              <a:gd name="connsiteX9" fmla="*/ 97055 w 605137"/>
              <a:gd name="connsiteY9" fmla="*/ 114316 h 165977"/>
              <a:gd name="connsiteX10" fmla="*/ 214530 w 605137"/>
              <a:gd name="connsiteY10" fmla="*/ 38116 h 16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37" h="165977">
                <a:moveTo>
                  <a:pt x="214530" y="38116"/>
                </a:moveTo>
                <a:cubicBezTo>
                  <a:pt x="202888" y="46583"/>
                  <a:pt x="40963" y="155591"/>
                  <a:pt x="27205" y="165116"/>
                </a:cubicBezTo>
                <a:cubicBezTo>
                  <a:pt x="13447" y="174641"/>
                  <a:pt x="118751" y="102145"/>
                  <a:pt x="131980" y="95266"/>
                </a:cubicBezTo>
                <a:cubicBezTo>
                  <a:pt x="145209" y="88387"/>
                  <a:pt x="65834" y="128603"/>
                  <a:pt x="106580" y="123841"/>
                </a:cubicBezTo>
                <a:cubicBezTo>
                  <a:pt x="147326" y="119079"/>
                  <a:pt x="347880" y="74629"/>
                  <a:pt x="376455" y="66691"/>
                </a:cubicBezTo>
                <a:cubicBezTo>
                  <a:pt x="405030" y="58753"/>
                  <a:pt x="239930" y="87328"/>
                  <a:pt x="278030" y="76216"/>
                </a:cubicBezTo>
                <a:cubicBezTo>
                  <a:pt x="316130" y="65104"/>
                  <a:pt x="600293" y="1074"/>
                  <a:pt x="605055" y="16"/>
                </a:cubicBezTo>
                <a:cubicBezTo>
                  <a:pt x="609817" y="-1042"/>
                  <a:pt x="406088" y="48170"/>
                  <a:pt x="306605" y="69866"/>
                </a:cubicBezTo>
                <a:cubicBezTo>
                  <a:pt x="207122" y="91562"/>
                  <a:pt x="43080" y="122783"/>
                  <a:pt x="8155" y="130191"/>
                </a:cubicBezTo>
                <a:cubicBezTo>
                  <a:pt x="-26770" y="137599"/>
                  <a:pt x="59484" y="132308"/>
                  <a:pt x="97055" y="114316"/>
                </a:cubicBezTo>
                <a:cubicBezTo>
                  <a:pt x="134626" y="96324"/>
                  <a:pt x="226172" y="29649"/>
                  <a:pt x="214530" y="38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69C39D6B-B182-9442-DE96-E0C84298CC57}"/>
              </a:ext>
            </a:extLst>
          </p:cNvPr>
          <p:cNvSpPr/>
          <p:nvPr/>
        </p:nvSpPr>
        <p:spPr>
          <a:xfrm>
            <a:off x="7568289" y="4274527"/>
            <a:ext cx="458193" cy="224678"/>
          </a:xfrm>
          <a:custGeom>
            <a:avLst/>
            <a:gdLst>
              <a:gd name="connsiteX0" fmla="*/ 4086 w 458193"/>
              <a:gd name="connsiteY0" fmla="*/ 2198 h 224678"/>
              <a:gd name="connsiteX1" fmla="*/ 372386 w 458193"/>
              <a:gd name="connsiteY1" fmla="*/ 116498 h 224678"/>
              <a:gd name="connsiteX2" fmla="*/ 296186 w 458193"/>
              <a:gd name="connsiteY2" fmla="*/ 103798 h 224678"/>
              <a:gd name="connsiteX3" fmla="*/ 372386 w 458193"/>
              <a:gd name="connsiteY3" fmla="*/ 138723 h 224678"/>
              <a:gd name="connsiteX4" fmla="*/ 458111 w 458193"/>
              <a:gd name="connsiteY4" fmla="*/ 224448 h 224678"/>
              <a:gd name="connsiteX5" fmla="*/ 356511 w 458193"/>
              <a:gd name="connsiteY5" fmla="*/ 110148 h 224678"/>
              <a:gd name="connsiteX6" fmla="*/ 296186 w 458193"/>
              <a:gd name="connsiteY6" fmla="*/ 189523 h 224678"/>
              <a:gd name="connsiteX7" fmla="*/ 305711 w 458193"/>
              <a:gd name="connsiteY7" fmla="*/ 110148 h 224678"/>
              <a:gd name="connsiteX8" fmla="*/ 229511 w 458193"/>
              <a:gd name="connsiteY8" fmla="*/ 91098 h 224678"/>
              <a:gd name="connsiteX9" fmla="*/ 188236 w 458193"/>
              <a:gd name="connsiteY9" fmla="*/ 148248 h 224678"/>
              <a:gd name="connsiteX10" fmla="*/ 204111 w 458193"/>
              <a:gd name="connsiteY10" fmla="*/ 91098 h 224678"/>
              <a:gd name="connsiteX11" fmla="*/ 175536 w 458193"/>
              <a:gd name="connsiteY11" fmla="*/ 43473 h 224678"/>
              <a:gd name="connsiteX12" fmla="*/ 4086 w 458193"/>
              <a:gd name="connsiteY12" fmla="*/ 2198 h 22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193" h="224678">
                <a:moveTo>
                  <a:pt x="4086" y="2198"/>
                </a:moveTo>
                <a:cubicBezTo>
                  <a:pt x="36894" y="14369"/>
                  <a:pt x="323703" y="99565"/>
                  <a:pt x="372386" y="116498"/>
                </a:cubicBezTo>
                <a:cubicBezTo>
                  <a:pt x="421069" y="133431"/>
                  <a:pt x="296186" y="100094"/>
                  <a:pt x="296186" y="103798"/>
                </a:cubicBezTo>
                <a:cubicBezTo>
                  <a:pt x="296186" y="107502"/>
                  <a:pt x="345399" y="118615"/>
                  <a:pt x="372386" y="138723"/>
                </a:cubicBezTo>
                <a:cubicBezTo>
                  <a:pt x="399374" y="158831"/>
                  <a:pt x="460757" y="229210"/>
                  <a:pt x="458111" y="224448"/>
                </a:cubicBezTo>
                <a:cubicBezTo>
                  <a:pt x="455465" y="219686"/>
                  <a:pt x="383499" y="115969"/>
                  <a:pt x="356511" y="110148"/>
                </a:cubicBezTo>
                <a:cubicBezTo>
                  <a:pt x="329523" y="104327"/>
                  <a:pt x="304653" y="189523"/>
                  <a:pt x="296186" y="189523"/>
                </a:cubicBezTo>
                <a:cubicBezTo>
                  <a:pt x="287719" y="189523"/>
                  <a:pt x="316823" y="126552"/>
                  <a:pt x="305711" y="110148"/>
                </a:cubicBezTo>
                <a:cubicBezTo>
                  <a:pt x="294599" y="93744"/>
                  <a:pt x="249090" y="84748"/>
                  <a:pt x="229511" y="91098"/>
                </a:cubicBezTo>
                <a:cubicBezTo>
                  <a:pt x="209932" y="97448"/>
                  <a:pt x="192469" y="148248"/>
                  <a:pt x="188236" y="148248"/>
                </a:cubicBezTo>
                <a:cubicBezTo>
                  <a:pt x="184003" y="148248"/>
                  <a:pt x="206228" y="108560"/>
                  <a:pt x="204111" y="91098"/>
                </a:cubicBezTo>
                <a:cubicBezTo>
                  <a:pt x="201994" y="73636"/>
                  <a:pt x="205169" y="55115"/>
                  <a:pt x="175536" y="43473"/>
                </a:cubicBezTo>
                <a:cubicBezTo>
                  <a:pt x="145903" y="31831"/>
                  <a:pt x="-28722" y="-9973"/>
                  <a:pt x="4086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0EEF4AF-0970-D4A4-CF43-CCDB279F4BEC}"/>
              </a:ext>
            </a:extLst>
          </p:cNvPr>
          <p:cNvSpPr/>
          <p:nvPr/>
        </p:nvSpPr>
        <p:spPr>
          <a:xfrm>
            <a:off x="7984754" y="4279533"/>
            <a:ext cx="728269" cy="203816"/>
          </a:xfrm>
          <a:custGeom>
            <a:avLst/>
            <a:gdLst>
              <a:gd name="connsiteX0" fmla="*/ 371 w 728269"/>
              <a:gd name="connsiteY0" fmla="*/ 203567 h 203816"/>
              <a:gd name="connsiteX1" fmla="*/ 165471 w 728269"/>
              <a:gd name="connsiteY1" fmla="*/ 117842 h 203816"/>
              <a:gd name="connsiteX2" fmla="*/ 57521 w 728269"/>
              <a:gd name="connsiteY2" fmla="*/ 140067 h 203816"/>
              <a:gd name="connsiteX3" fmla="*/ 489321 w 728269"/>
              <a:gd name="connsiteY3" fmla="*/ 28942 h 203816"/>
              <a:gd name="connsiteX4" fmla="*/ 438521 w 728269"/>
              <a:gd name="connsiteY4" fmla="*/ 57517 h 203816"/>
              <a:gd name="connsiteX5" fmla="*/ 530596 w 728269"/>
              <a:gd name="connsiteY5" fmla="*/ 19417 h 203816"/>
              <a:gd name="connsiteX6" fmla="*/ 727446 w 728269"/>
              <a:gd name="connsiteY6" fmla="*/ 367 h 203816"/>
              <a:gd name="connsiteX7" fmla="*/ 448046 w 728269"/>
              <a:gd name="connsiteY7" fmla="*/ 35292 h 203816"/>
              <a:gd name="connsiteX8" fmla="*/ 263896 w 728269"/>
              <a:gd name="connsiteY8" fmla="*/ 67042 h 203816"/>
              <a:gd name="connsiteX9" fmla="*/ 54346 w 728269"/>
              <a:gd name="connsiteY9" fmla="*/ 143242 h 203816"/>
              <a:gd name="connsiteX10" fmla="*/ 117846 w 728269"/>
              <a:gd name="connsiteY10" fmla="*/ 86092 h 203816"/>
              <a:gd name="connsiteX11" fmla="*/ 371 w 728269"/>
              <a:gd name="connsiteY11" fmla="*/ 203567 h 20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8269" h="203816">
                <a:moveTo>
                  <a:pt x="371" y="203567"/>
                </a:moveTo>
                <a:cubicBezTo>
                  <a:pt x="8308" y="208859"/>
                  <a:pt x="155946" y="128425"/>
                  <a:pt x="165471" y="117842"/>
                </a:cubicBezTo>
                <a:cubicBezTo>
                  <a:pt x="174996" y="107259"/>
                  <a:pt x="3546" y="154884"/>
                  <a:pt x="57521" y="140067"/>
                </a:cubicBezTo>
                <a:cubicBezTo>
                  <a:pt x="111496" y="125250"/>
                  <a:pt x="425821" y="42700"/>
                  <a:pt x="489321" y="28942"/>
                </a:cubicBezTo>
                <a:cubicBezTo>
                  <a:pt x="552821" y="15184"/>
                  <a:pt x="431642" y="59104"/>
                  <a:pt x="438521" y="57517"/>
                </a:cubicBezTo>
                <a:cubicBezTo>
                  <a:pt x="445400" y="55930"/>
                  <a:pt x="482442" y="28942"/>
                  <a:pt x="530596" y="19417"/>
                </a:cubicBezTo>
                <a:cubicBezTo>
                  <a:pt x="578750" y="9892"/>
                  <a:pt x="741204" y="-2279"/>
                  <a:pt x="727446" y="367"/>
                </a:cubicBezTo>
                <a:cubicBezTo>
                  <a:pt x="713688" y="3013"/>
                  <a:pt x="525304" y="24180"/>
                  <a:pt x="448046" y="35292"/>
                </a:cubicBezTo>
                <a:cubicBezTo>
                  <a:pt x="370788" y="46404"/>
                  <a:pt x="329513" y="49050"/>
                  <a:pt x="263896" y="67042"/>
                </a:cubicBezTo>
                <a:cubicBezTo>
                  <a:pt x="198279" y="85034"/>
                  <a:pt x="78688" y="140067"/>
                  <a:pt x="54346" y="143242"/>
                </a:cubicBezTo>
                <a:cubicBezTo>
                  <a:pt x="30004" y="146417"/>
                  <a:pt x="121550" y="78155"/>
                  <a:pt x="117846" y="86092"/>
                </a:cubicBezTo>
                <a:cubicBezTo>
                  <a:pt x="114142" y="94029"/>
                  <a:pt x="-7566" y="198275"/>
                  <a:pt x="371" y="20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CD770461-634B-8C5A-C78B-2BF51A816D92}"/>
              </a:ext>
            </a:extLst>
          </p:cNvPr>
          <p:cNvSpPr/>
          <p:nvPr/>
        </p:nvSpPr>
        <p:spPr>
          <a:xfrm>
            <a:off x="8331126" y="2841393"/>
            <a:ext cx="574773" cy="101615"/>
          </a:xfrm>
          <a:custGeom>
            <a:avLst/>
            <a:gdLst>
              <a:gd name="connsiteX0" fmla="*/ 6424 w 574773"/>
              <a:gd name="connsiteY0" fmla="*/ 79607 h 101615"/>
              <a:gd name="connsiteX1" fmla="*/ 454099 w 574773"/>
              <a:gd name="connsiteY1" fmla="*/ 47857 h 101615"/>
              <a:gd name="connsiteX2" fmla="*/ 422349 w 574773"/>
              <a:gd name="connsiteY2" fmla="*/ 60557 h 101615"/>
              <a:gd name="connsiteX3" fmla="*/ 574749 w 574773"/>
              <a:gd name="connsiteY3" fmla="*/ 232 h 101615"/>
              <a:gd name="connsiteX4" fmla="*/ 409649 w 574773"/>
              <a:gd name="connsiteY4" fmla="*/ 38332 h 101615"/>
              <a:gd name="connsiteX5" fmla="*/ 158824 w 574773"/>
              <a:gd name="connsiteY5" fmla="*/ 98657 h 101615"/>
              <a:gd name="connsiteX6" fmla="*/ 263599 w 574773"/>
              <a:gd name="connsiteY6" fmla="*/ 92307 h 101615"/>
              <a:gd name="connsiteX7" fmla="*/ 133424 w 574773"/>
              <a:gd name="connsiteY7" fmla="*/ 92307 h 101615"/>
              <a:gd name="connsiteX8" fmla="*/ 184224 w 574773"/>
              <a:gd name="connsiteY8" fmla="*/ 57382 h 101615"/>
              <a:gd name="connsiteX9" fmla="*/ 6424 w 574773"/>
              <a:gd name="connsiteY9" fmla="*/ 79607 h 1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773" h="101615">
                <a:moveTo>
                  <a:pt x="6424" y="79607"/>
                </a:moveTo>
                <a:cubicBezTo>
                  <a:pt x="51403" y="78020"/>
                  <a:pt x="384778" y="51032"/>
                  <a:pt x="454099" y="47857"/>
                </a:cubicBezTo>
                <a:cubicBezTo>
                  <a:pt x="523420" y="44682"/>
                  <a:pt x="422349" y="60557"/>
                  <a:pt x="422349" y="60557"/>
                </a:cubicBezTo>
                <a:cubicBezTo>
                  <a:pt x="442457" y="52620"/>
                  <a:pt x="576866" y="3936"/>
                  <a:pt x="574749" y="232"/>
                </a:cubicBezTo>
                <a:cubicBezTo>
                  <a:pt x="572632" y="-3472"/>
                  <a:pt x="409649" y="38332"/>
                  <a:pt x="409649" y="38332"/>
                </a:cubicBezTo>
                <a:cubicBezTo>
                  <a:pt x="340328" y="54736"/>
                  <a:pt x="183166" y="89661"/>
                  <a:pt x="158824" y="98657"/>
                </a:cubicBezTo>
                <a:cubicBezTo>
                  <a:pt x="134482" y="107653"/>
                  <a:pt x="267832" y="93365"/>
                  <a:pt x="263599" y="92307"/>
                </a:cubicBezTo>
                <a:cubicBezTo>
                  <a:pt x="259366" y="91249"/>
                  <a:pt x="146653" y="98128"/>
                  <a:pt x="133424" y="92307"/>
                </a:cubicBezTo>
                <a:cubicBezTo>
                  <a:pt x="120195" y="86486"/>
                  <a:pt x="201686" y="58440"/>
                  <a:pt x="184224" y="57382"/>
                </a:cubicBezTo>
                <a:cubicBezTo>
                  <a:pt x="166762" y="56324"/>
                  <a:pt x="-38555" y="81194"/>
                  <a:pt x="6424" y="79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6B502FE-CE89-6533-8B5B-5C35D392CDB6}"/>
              </a:ext>
            </a:extLst>
          </p:cNvPr>
          <p:cNvSpPr/>
          <p:nvPr/>
        </p:nvSpPr>
        <p:spPr>
          <a:xfrm>
            <a:off x="8385786" y="2802269"/>
            <a:ext cx="843950" cy="226888"/>
          </a:xfrm>
          <a:custGeom>
            <a:avLst/>
            <a:gdLst>
              <a:gd name="connsiteX0" fmla="*/ 2564 w 843950"/>
              <a:gd name="connsiteY0" fmla="*/ 175881 h 226888"/>
              <a:gd name="connsiteX1" fmla="*/ 326414 w 843950"/>
              <a:gd name="connsiteY1" fmla="*/ 204456 h 226888"/>
              <a:gd name="connsiteX2" fmla="*/ 224814 w 843950"/>
              <a:gd name="connsiteY2" fmla="*/ 185406 h 226888"/>
              <a:gd name="connsiteX3" fmla="*/ 396264 w 843950"/>
              <a:gd name="connsiteY3" fmla="*/ 179056 h 226888"/>
              <a:gd name="connsiteX4" fmla="*/ 370864 w 843950"/>
              <a:gd name="connsiteY4" fmla="*/ 194931 h 226888"/>
              <a:gd name="connsiteX5" fmla="*/ 494689 w 843950"/>
              <a:gd name="connsiteY5" fmla="*/ 121906 h 226888"/>
              <a:gd name="connsiteX6" fmla="*/ 837589 w 843950"/>
              <a:gd name="connsiteY6" fmla="*/ 4431 h 226888"/>
              <a:gd name="connsiteX7" fmla="*/ 688364 w 843950"/>
              <a:gd name="connsiteY7" fmla="*/ 42531 h 226888"/>
              <a:gd name="connsiteX8" fmla="*/ 329589 w 843950"/>
              <a:gd name="connsiteY8" fmla="*/ 207631 h 226888"/>
              <a:gd name="connsiteX9" fmla="*/ 158139 w 843950"/>
              <a:gd name="connsiteY9" fmla="*/ 217156 h 226888"/>
              <a:gd name="connsiteX10" fmla="*/ 100989 w 843950"/>
              <a:gd name="connsiteY10" fmla="*/ 226681 h 226888"/>
              <a:gd name="connsiteX11" fmla="*/ 170839 w 843950"/>
              <a:gd name="connsiteY11" fmla="*/ 207631 h 226888"/>
              <a:gd name="connsiteX12" fmla="*/ 2564 w 843950"/>
              <a:gd name="connsiteY12" fmla="*/ 175881 h 22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3950" h="226888">
                <a:moveTo>
                  <a:pt x="2564" y="175881"/>
                </a:moveTo>
                <a:cubicBezTo>
                  <a:pt x="28493" y="175352"/>
                  <a:pt x="289372" y="202869"/>
                  <a:pt x="326414" y="204456"/>
                </a:cubicBezTo>
                <a:cubicBezTo>
                  <a:pt x="363456" y="206044"/>
                  <a:pt x="213172" y="189639"/>
                  <a:pt x="224814" y="185406"/>
                </a:cubicBezTo>
                <a:cubicBezTo>
                  <a:pt x="236456" y="181173"/>
                  <a:pt x="371922" y="177469"/>
                  <a:pt x="396264" y="179056"/>
                </a:cubicBezTo>
                <a:cubicBezTo>
                  <a:pt x="420606" y="180644"/>
                  <a:pt x="370864" y="194931"/>
                  <a:pt x="370864" y="194931"/>
                </a:cubicBezTo>
                <a:cubicBezTo>
                  <a:pt x="387268" y="185406"/>
                  <a:pt x="416902" y="153656"/>
                  <a:pt x="494689" y="121906"/>
                </a:cubicBezTo>
                <a:cubicBezTo>
                  <a:pt x="572476" y="90156"/>
                  <a:pt x="805310" y="17660"/>
                  <a:pt x="837589" y="4431"/>
                </a:cubicBezTo>
                <a:cubicBezTo>
                  <a:pt x="869868" y="-8798"/>
                  <a:pt x="773031" y="8664"/>
                  <a:pt x="688364" y="42531"/>
                </a:cubicBezTo>
                <a:cubicBezTo>
                  <a:pt x="603697" y="76398"/>
                  <a:pt x="417960" y="178527"/>
                  <a:pt x="329589" y="207631"/>
                </a:cubicBezTo>
                <a:cubicBezTo>
                  <a:pt x="241218" y="236735"/>
                  <a:pt x="196239" y="213981"/>
                  <a:pt x="158139" y="217156"/>
                </a:cubicBezTo>
                <a:cubicBezTo>
                  <a:pt x="120039" y="220331"/>
                  <a:pt x="98872" y="228269"/>
                  <a:pt x="100989" y="226681"/>
                </a:cubicBezTo>
                <a:cubicBezTo>
                  <a:pt x="103106" y="225093"/>
                  <a:pt x="186185" y="216098"/>
                  <a:pt x="170839" y="207631"/>
                </a:cubicBezTo>
                <a:cubicBezTo>
                  <a:pt x="155493" y="199164"/>
                  <a:pt x="-23365" y="176410"/>
                  <a:pt x="2564" y="175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7A3AE3A-318E-893A-1986-97A20AEDE591}"/>
              </a:ext>
            </a:extLst>
          </p:cNvPr>
          <p:cNvSpPr/>
          <p:nvPr/>
        </p:nvSpPr>
        <p:spPr>
          <a:xfrm>
            <a:off x="7031095" y="2954748"/>
            <a:ext cx="253512" cy="324942"/>
          </a:xfrm>
          <a:custGeom>
            <a:avLst/>
            <a:gdLst>
              <a:gd name="connsiteX0" fmla="*/ 106305 w 253512"/>
              <a:gd name="connsiteY0" fmla="*/ 1177 h 324942"/>
              <a:gd name="connsiteX1" fmla="*/ 112655 w 253512"/>
              <a:gd name="connsiteY1" fmla="*/ 96427 h 324942"/>
              <a:gd name="connsiteX2" fmla="*/ 157105 w 253512"/>
              <a:gd name="connsiteY2" fmla="*/ 175802 h 324942"/>
              <a:gd name="connsiteX3" fmla="*/ 109480 w 253512"/>
              <a:gd name="connsiteY3" fmla="*/ 147227 h 324942"/>
              <a:gd name="connsiteX4" fmla="*/ 249180 w 253512"/>
              <a:gd name="connsiteY4" fmla="*/ 321852 h 324942"/>
              <a:gd name="connsiteX5" fmla="*/ 204730 w 253512"/>
              <a:gd name="connsiteY5" fmla="*/ 255177 h 324942"/>
              <a:gd name="connsiteX6" fmla="*/ 71380 w 253512"/>
              <a:gd name="connsiteY6" fmla="*/ 207552 h 324942"/>
              <a:gd name="connsiteX7" fmla="*/ 1530 w 253512"/>
              <a:gd name="connsiteY7" fmla="*/ 83727 h 324942"/>
              <a:gd name="connsiteX8" fmla="*/ 134880 w 253512"/>
              <a:gd name="connsiteY8" fmla="*/ 245652 h 324942"/>
              <a:gd name="connsiteX9" fmla="*/ 131705 w 253512"/>
              <a:gd name="connsiteY9" fmla="*/ 166277 h 324942"/>
              <a:gd name="connsiteX10" fmla="*/ 106305 w 253512"/>
              <a:gd name="connsiteY10" fmla="*/ 1177 h 3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512" h="324942">
                <a:moveTo>
                  <a:pt x="106305" y="1177"/>
                </a:moveTo>
                <a:cubicBezTo>
                  <a:pt x="103130" y="-10465"/>
                  <a:pt x="104188" y="67323"/>
                  <a:pt x="112655" y="96427"/>
                </a:cubicBezTo>
                <a:cubicBezTo>
                  <a:pt x="121122" y="125531"/>
                  <a:pt x="157634" y="167335"/>
                  <a:pt x="157105" y="175802"/>
                </a:cubicBezTo>
                <a:cubicBezTo>
                  <a:pt x="156576" y="184269"/>
                  <a:pt x="94134" y="122885"/>
                  <a:pt x="109480" y="147227"/>
                </a:cubicBezTo>
                <a:cubicBezTo>
                  <a:pt x="124826" y="171569"/>
                  <a:pt x="233305" y="303860"/>
                  <a:pt x="249180" y="321852"/>
                </a:cubicBezTo>
                <a:cubicBezTo>
                  <a:pt x="265055" y="339844"/>
                  <a:pt x="234363" y="274227"/>
                  <a:pt x="204730" y="255177"/>
                </a:cubicBezTo>
                <a:cubicBezTo>
                  <a:pt x="175097" y="236127"/>
                  <a:pt x="105247" y="236127"/>
                  <a:pt x="71380" y="207552"/>
                </a:cubicBezTo>
                <a:cubicBezTo>
                  <a:pt x="37513" y="178977"/>
                  <a:pt x="-9053" y="77377"/>
                  <a:pt x="1530" y="83727"/>
                </a:cubicBezTo>
                <a:cubicBezTo>
                  <a:pt x="12113" y="90077"/>
                  <a:pt x="113184" y="231894"/>
                  <a:pt x="134880" y="245652"/>
                </a:cubicBezTo>
                <a:cubicBezTo>
                  <a:pt x="156576" y="259410"/>
                  <a:pt x="135938" y="203848"/>
                  <a:pt x="131705" y="166277"/>
                </a:cubicBezTo>
                <a:cubicBezTo>
                  <a:pt x="127472" y="128706"/>
                  <a:pt x="109480" y="12819"/>
                  <a:pt x="106305" y="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3A5DC35E-AF6B-1FA4-E9F4-AA51CEE9A171}"/>
              </a:ext>
            </a:extLst>
          </p:cNvPr>
          <p:cNvSpPr/>
          <p:nvPr/>
        </p:nvSpPr>
        <p:spPr>
          <a:xfrm>
            <a:off x="7153060" y="2880718"/>
            <a:ext cx="538670" cy="186200"/>
          </a:xfrm>
          <a:custGeom>
            <a:avLst/>
            <a:gdLst>
              <a:gd name="connsiteX0" fmla="*/ 215 w 538670"/>
              <a:gd name="connsiteY0" fmla="*/ 103782 h 186200"/>
              <a:gd name="connsiteX1" fmla="*/ 206590 w 538670"/>
              <a:gd name="connsiteY1" fmla="*/ 141882 h 186200"/>
              <a:gd name="connsiteX2" fmla="*/ 155790 w 538670"/>
              <a:gd name="connsiteY2" fmla="*/ 179982 h 186200"/>
              <a:gd name="connsiteX3" fmla="*/ 530440 w 538670"/>
              <a:gd name="connsiteY3" fmla="*/ 2182 h 186200"/>
              <a:gd name="connsiteX4" fmla="*/ 390740 w 538670"/>
              <a:gd name="connsiteY4" fmla="*/ 81557 h 186200"/>
              <a:gd name="connsiteX5" fmla="*/ 114515 w 538670"/>
              <a:gd name="connsiteY5" fmla="*/ 91082 h 186200"/>
              <a:gd name="connsiteX6" fmla="*/ 251040 w 538670"/>
              <a:gd name="connsiteY6" fmla="*/ 100607 h 186200"/>
              <a:gd name="connsiteX7" fmla="*/ 168490 w 538670"/>
              <a:gd name="connsiteY7" fmla="*/ 113307 h 186200"/>
              <a:gd name="connsiteX8" fmla="*/ 215 w 538670"/>
              <a:gd name="connsiteY8" fmla="*/ 103782 h 1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70" h="186200">
                <a:moveTo>
                  <a:pt x="215" y="103782"/>
                </a:moveTo>
                <a:cubicBezTo>
                  <a:pt x="6565" y="108544"/>
                  <a:pt x="180661" y="129182"/>
                  <a:pt x="206590" y="141882"/>
                </a:cubicBezTo>
                <a:cubicBezTo>
                  <a:pt x="232519" y="154582"/>
                  <a:pt x="101815" y="203265"/>
                  <a:pt x="155790" y="179982"/>
                </a:cubicBezTo>
                <a:cubicBezTo>
                  <a:pt x="209765" y="156699"/>
                  <a:pt x="491282" y="18586"/>
                  <a:pt x="530440" y="2182"/>
                </a:cubicBezTo>
                <a:cubicBezTo>
                  <a:pt x="569598" y="-14222"/>
                  <a:pt x="460061" y="66740"/>
                  <a:pt x="390740" y="81557"/>
                </a:cubicBezTo>
                <a:cubicBezTo>
                  <a:pt x="321419" y="96374"/>
                  <a:pt x="137798" y="87907"/>
                  <a:pt x="114515" y="91082"/>
                </a:cubicBezTo>
                <a:cubicBezTo>
                  <a:pt x="91232" y="94257"/>
                  <a:pt x="242044" y="96903"/>
                  <a:pt x="251040" y="100607"/>
                </a:cubicBezTo>
                <a:cubicBezTo>
                  <a:pt x="260036" y="104311"/>
                  <a:pt x="207648" y="112249"/>
                  <a:pt x="168490" y="113307"/>
                </a:cubicBezTo>
                <a:cubicBezTo>
                  <a:pt x="129332" y="114365"/>
                  <a:pt x="-6135" y="99020"/>
                  <a:pt x="215" y="103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D5A576E1-62D7-98D7-1118-9E62FBCB1860}"/>
              </a:ext>
            </a:extLst>
          </p:cNvPr>
          <p:cNvSpPr/>
          <p:nvPr/>
        </p:nvSpPr>
        <p:spPr>
          <a:xfrm>
            <a:off x="6971069" y="1759346"/>
            <a:ext cx="126287" cy="825640"/>
          </a:xfrm>
          <a:custGeom>
            <a:avLst/>
            <a:gdLst>
              <a:gd name="connsiteX0" fmla="*/ 112311 w 126287"/>
              <a:gd name="connsiteY0" fmla="*/ 13646 h 825640"/>
              <a:gd name="connsiteX1" fmla="*/ 73675 w 126287"/>
              <a:gd name="connsiteY1" fmla="*/ 447234 h 825640"/>
              <a:gd name="connsiteX2" fmla="*/ 73675 w 126287"/>
              <a:gd name="connsiteY2" fmla="*/ 296981 h 825640"/>
              <a:gd name="connsiteX3" fmla="*/ 47917 w 126287"/>
              <a:gd name="connsiteY3" fmla="*/ 597488 h 825640"/>
              <a:gd name="connsiteX4" fmla="*/ 73675 w 126287"/>
              <a:gd name="connsiteY4" fmla="*/ 490164 h 825640"/>
              <a:gd name="connsiteX5" fmla="*/ 694 w 126287"/>
              <a:gd name="connsiteY5" fmla="*/ 825015 h 825640"/>
              <a:gd name="connsiteX6" fmla="*/ 125190 w 126287"/>
              <a:gd name="connsiteY6" fmla="*/ 391426 h 825640"/>
              <a:gd name="connsiteX7" fmla="*/ 60796 w 126287"/>
              <a:gd name="connsiteY7" fmla="*/ 623246 h 825640"/>
              <a:gd name="connsiteX8" fmla="*/ 47917 w 126287"/>
              <a:gd name="connsiteY8" fmla="*/ 245465 h 825640"/>
              <a:gd name="connsiteX9" fmla="*/ 65089 w 126287"/>
              <a:gd name="connsiteY9" fmla="*/ 400012 h 825640"/>
              <a:gd name="connsiteX10" fmla="*/ 95139 w 126287"/>
              <a:gd name="connsiteY10" fmla="*/ 133848 h 825640"/>
              <a:gd name="connsiteX11" fmla="*/ 112311 w 126287"/>
              <a:gd name="connsiteY11" fmla="*/ 13646 h 82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287" h="825640">
                <a:moveTo>
                  <a:pt x="112311" y="13646"/>
                </a:moveTo>
                <a:cubicBezTo>
                  <a:pt x="108734" y="65877"/>
                  <a:pt x="80114" y="400012"/>
                  <a:pt x="73675" y="447234"/>
                </a:cubicBezTo>
                <a:cubicBezTo>
                  <a:pt x="67236" y="494457"/>
                  <a:pt x="77968" y="271939"/>
                  <a:pt x="73675" y="296981"/>
                </a:cubicBezTo>
                <a:cubicBezTo>
                  <a:pt x="69382" y="322023"/>
                  <a:pt x="47917" y="565291"/>
                  <a:pt x="47917" y="597488"/>
                </a:cubicBezTo>
                <a:cubicBezTo>
                  <a:pt x="47917" y="629685"/>
                  <a:pt x="81545" y="452243"/>
                  <a:pt x="73675" y="490164"/>
                </a:cubicBezTo>
                <a:cubicBezTo>
                  <a:pt x="65805" y="528085"/>
                  <a:pt x="-7892" y="841471"/>
                  <a:pt x="694" y="825015"/>
                </a:cubicBezTo>
                <a:cubicBezTo>
                  <a:pt x="9280" y="808559"/>
                  <a:pt x="115173" y="425054"/>
                  <a:pt x="125190" y="391426"/>
                </a:cubicBezTo>
                <a:cubicBezTo>
                  <a:pt x="135207" y="357798"/>
                  <a:pt x="73675" y="647573"/>
                  <a:pt x="60796" y="623246"/>
                </a:cubicBezTo>
                <a:cubicBezTo>
                  <a:pt x="47917" y="598919"/>
                  <a:pt x="47202" y="282671"/>
                  <a:pt x="47917" y="245465"/>
                </a:cubicBezTo>
                <a:cubicBezTo>
                  <a:pt x="48632" y="208259"/>
                  <a:pt x="57219" y="418615"/>
                  <a:pt x="65089" y="400012"/>
                </a:cubicBezTo>
                <a:cubicBezTo>
                  <a:pt x="72959" y="381409"/>
                  <a:pt x="87269" y="196096"/>
                  <a:pt x="95139" y="133848"/>
                </a:cubicBezTo>
                <a:cubicBezTo>
                  <a:pt x="103009" y="71600"/>
                  <a:pt x="115888" y="-38585"/>
                  <a:pt x="112311" y="13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E54AFAD4-7096-1EFD-6CD9-CB18AB450C8E}"/>
              </a:ext>
            </a:extLst>
          </p:cNvPr>
          <p:cNvSpPr/>
          <p:nvPr/>
        </p:nvSpPr>
        <p:spPr>
          <a:xfrm>
            <a:off x="6967138" y="3064263"/>
            <a:ext cx="163724" cy="775259"/>
          </a:xfrm>
          <a:custGeom>
            <a:avLst/>
            <a:gdLst>
              <a:gd name="connsiteX0" fmla="*/ 51848 w 163724"/>
              <a:gd name="connsiteY0" fmla="*/ 909 h 775259"/>
              <a:gd name="connsiteX1" fmla="*/ 17504 w 163724"/>
              <a:gd name="connsiteY1" fmla="*/ 224143 h 775259"/>
              <a:gd name="connsiteX2" fmla="*/ 30383 w 163724"/>
              <a:gd name="connsiteY2" fmla="*/ 378689 h 775259"/>
              <a:gd name="connsiteX3" fmla="*/ 34676 w 163724"/>
              <a:gd name="connsiteY3" fmla="*/ 357224 h 775259"/>
              <a:gd name="connsiteX4" fmla="*/ 116242 w 163724"/>
              <a:gd name="connsiteY4" fmla="*/ 614802 h 775259"/>
              <a:gd name="connsiteX5" fmla="*/ 111949 w 163724"/>
              <a:gd name="connsiteY5" fmla="*/ 533236 h 775259"/>
              <a:gd name="connsiteX6" fmla="*/ 163465 w 163724"/>
              <a:gd name="connsiteY6" fmla="*/ 773641 h 775259"/>
              <a:gd name="connsiteX7" fmla="*/ 129121 w 163724"/>
              <a:gd name="connsiteY7" fmla="*/ 619095 h 775259"/>
              <a:gd name="connsiteX8" fmla="*/ 69020 w 163724"/>
              <a:gd name="connsiteY8" fmla="*/ 258486 h 775259"/>
              <a:gd name="connsiteX9" fmla="*/ 86192 w 163724"/>
              <a:gd name="connsiteY9" fmla="*/ 434498 h 775259"/>
              <a:gd name="connsiteX10" fmla="*/ 34676 w 163724"/>
              <a:gd name="connsiteY10" fmla="*/ 305709 h 775259"/>
              <a:gd name="connsiteX11" fmla="*/ 21797 w 163724"/>
              <a:gd name="connsiteY11" fmla="*/ 322881 h 775259"/>
              <a:gd name="connsiteX12" fmla="*/ 17504 w 163724"/>
              <a:gd name="connsiteY12" fmla="*/ 262779 h 775259"/>
              <a:gd name="connsiteX13" fmla="*/ 332 w 163724"/>
              <a:gd name="connsiteY13" fmla="*/ 314295 h 775259"/>
              <a:gd name="connsiteX14" fmla="*/ 51848 w 163724"/>
              <a:gd name="connsiteY14" fmla="*/ 909 h 77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724" h="775259">
                <a:moveTo>
                  <a:pt x="51848" y="909"/>
                </a:moveTo>
                <a:cubicBezTo>
                  <a:pt x="54710" y="-14116"/>
                  <a:pt x="21082" y="161180"/>
                  <a:pt x="17504" y="224143"/>
                </a:cubicBezTo>
                <a:cubicBezTo>
                  <a:pt x="13926" y="287106"/>
                  <a:pt x="27521" y="356509"/>
                  <a:pt x="30383" y="378689"/>
                </a:cubicBezTo>
                <a:cubicBezTo>
                  <a:pt x="33245" y="400869"/>
                  <a:pt x="20366" y="317872"/>
                  <a:pt x="34676" y="357224"/>
                </a:cubicBezTo>
                <a:cubicBezTo>
                  <a:pt x="48986" y="396576"/>
                  <a:pt x="103363" y="585467"/>
                  <a:pt x="116242" y="614802"/>
                </a:cubicBezTo>
                <a:cubicBezTo>
                  <a:pt x="129121" y="644137"/>
                  <a:pt x="104079" y="506763"/>
                  <a:pt x="111949" y="533236"/>
                </a:cubicBezTo>
                <a:cubicBezTo>
                  <a:pt x="119819" y="559709"/>
                  <a:pt x="160603" y="759331"/>
                  <a:pt x="163465" y="773641"/>
                </a:cubicBezTo>
                <a:cubicBezTo>
                  <a:pt x="166327" y="787951"/>
                  <a:pt x="144862" y="704954"/>
                  <a:pt x="129121" y="619095"/>
                </a:cubicBezTo>
                <a:cubicBezTo>
                  <a:pt x="113380" y="533236"/>
                  <a:pt x="76175" y="289252"/>
                  <a:pt x="69020" y="258486"/>
                </a:cubicBezTo>
                <a:cubicBezTo>
                  <a:pt x="61865" y="227720"/>
                  <a:pt x="91916" y="426628"/>
                  <a:pt x="86192" y="434498"/>
                </a:cubicBezTo>
                <a:cubicBezTo>
                  <a:pt x="80468" y="442369"/>
                  <a:pt x="34676" y="305709"/>
                  <a:pt x="34676" y="305709"/>
                </a:cubicBezTo>
                <a:cubicBezTo>
                  <a:pt x="23944" y="287106"/>
                  <a:pt x="24659" y="330036"/>
                  <a:pt x="21797" y="322881"/>
                </a:cubicBezTo>
                <a:cubicBezTo>
                  <a:pt x="18935" y="315726"/>
                  <a:pt x="21081" y="264210"/>
                  <a:pt x="17504" y="262779"/>
                </a:cubicBezTo>
                <a:cubicBezTo>
                  <a:pt x="13927" y="261348"/>
                  <a:pt x="-2530" y="352216"/>
                  <a:pt x="332" y="314295"/>
                </a:cubicBezTo>
                <a:cubicBezTo>
                  <a:pt x="3194" y="276374"/>
                  <a:pt x="48986" y="15934"/>
                  <a:pt x="51848" y="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52D03DDF-2FAD-BBDE-EC1A-71DE58AC513F}"/>
              </a:ext>
            </a:extLst>
          </p:cNvPr>
          <p:cNvSpPr/>
          <p:nvPr/>
        </p:nvSpPr>
        <p:spPr>
          <a:xfrm>
            <a:off x="7044707" y="3622223"/>
            <a:ext cx="141882" cy="945929"/>
          </a:xfrm>
          <a:custGeom>
            <a:avLst/>
            <a:gdLst>
              <a:gd name="connsiteX0" fmla="*/ 37 w 141882"/>
              <a:gd name="connsiteY0" fmla="*/ 1033 h 945929"/>
              <a:gd name="connsiteX1" fmla="*/ 111654 w 141882"/>
              <a:gd name="connsiteY1" fmla="*/ 593462 h 945929"/>
              <a:gd name="connsiteX2" fmla="*/ 141704 w 141882"/>
              <a:gd name="connsiteY2" fmla="*/ 378814 h 945929"/>
              <a:gd name="connsiteX3" fmla="*/ 124532 w 141882"/>
              <a:gd name="connsiteY3" fmla="*/ 790938 h 945929"/>
              <a:gd name="connsiteX4" fmla="*/ 133118 w 141882"/>
              <a:gd name="connsiteY4" fmla="*/ 919726 h 945929"/>
              <a:gd name="connsiteX5" fmla="*/ 111654 w 141882"/>
              <a:gd name="connsiteY5" fmla="*/ 314419 h 945929"/>
              <a:gd name="connsiteX6" fmla="*/ 115947 w 141882"/>
              <a:gd name="connsiteY6" fmla="*/ 464673 h 945929"/>
              <a:gd name="connsiteX7" fmla="*/ 68724 w 141882"/>
              <a:gd name="connsiteY7" fmla="*/ 361642 h 945929"/>
              <a:gd name="connsiteX8" fmla="*/ 98775 w 141882"/>
              <a:gd name="connsiteY8" fmla="*/ 447501 h 945929"/>
              <a:gd name="connsiteX9" fmla="*/ 37 w 141882"/>
              <a:gd name="connsiteY9" fmla="*/ 1033 h 94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882" h="945929">
                <a:moveTo>
                  <a:pt x="37" y="1033"/>
                </a:moveTo>
                <a:cubicBezTo>
                  <a:pt x="2184" y="25360"/>
                  <a:pt x="88043" y="530499"/>
                  <a:pt x="111654" y="593462"/>
                </a:cubicBezTo>
                <a:cubicBezTo>
                  <a:pt x="135265" y="656425"/>
                  <a:pt x="139558" y="345901"/>
                  <a:pt x="141704" y="378814"/>
                </a:cubicBezTo>
                <a:cubicBezTo>
                  <a:pt x="143850" y="411727"/>
                  <a:pt x="125963" y="700786"/>
                  <a:pt x="124532" y="790938"/>
                </a:cubicBezTo>
                <a:cubicBezTo>
                  <a:pt x="123101" y="881090"/>
                  <a:pt x="135264" y="999146"/>
                  <a:pt x="133118" y="919726"/>
                </a:cubicBezTo>
                <a:cubicBezTo>
                  <a:pt x="130972" y="840306"/>
                  <a:pt x="114516" y="390261"/>
                  <a:pt x="111654" y="314419"/>
                </a:cubicBezTo>
                <a:cubicBezTo>
                  <a:pt x="108792" y="238577"/>
                  <a:pt x="123102" y="456803"/>
                  <a:pt x="115947" y="464673"/>
                </a:cubicBezTo>
                <a:cubicBezTo>
                  <a:pt x="108792" y="472543"/>
                  <a:pt x="71586" y="364504"/>
                  <a:pt x="68724" y="361642"/>
                </a:cubicBezTo>
                <a:cubicBezTo>
                  <a:pt x="65862" y="358780"/>
                  <a:pt x="109507" y="505456"/>
                  <a:pt x="98775" y="447501"/>
                </a:cubicBezTo>
                <a:cubicBezTo>
                  <a:pt x="88043" y="389546"/>
                  <a:pt x="-2110" y="-23294"/>
                  <a:pt x="37" y="1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26F4E643-4A6C-496C-4E12-0692B481664B}"/>
              </a:ext>
            </a:extLst>
          </p:cNvPr>
          <p:cNvSpPr/>
          <p:nvPr/>
        </p:nvSpPr>
        <p:spPr>
          <a:xfrm>
            <a:off x="10261162" y="2551839"/>
            <a:ext cx="234594" cy="798890"/>
          </a:xfrm>
          <a:custGeom>
            <a:avLst/>
            <a:gdLst>
              <a:gd name="connsiteX0" fmla="*/ 2801 w 234594"/>
              <a:gd name="connsiteY0" fmla="*/ 7063 h 798890"/>
              <a:gd name="connsiteX1" fmla="*/ 229629 w 234594"/>
              <a:gd name="connsiteY1" fmla="*/ 446542 h 798890"/>
              <a:gd name="connsiteX2" fmla="*/ 158745 w 234594"/>
              <a:gd name="connsiteY2" fmla="*/ 361482 h 798890"/>
              <a:gd name="connsiteX3" fmla="*/ 151657 w 234594"/>
              <a:gd name="connsiteY3" fmla="*/ 793873 h 798890"/>
              <a:gd name="connsiteX4" fmla="*/ 130391 w 234594"/>
              <a:gd name="connsiteY4" fmla="*/ 574133 h 798890"/>
              <a:gd name="connsiteX5" fmla="*/ 31154 w 234594"/>
              <a:gd name="connsiteY5" fmla="*/ 226803 h 798890"/>
              <a:gd name="connsiteX6" fmla="*/ 109126 w 234594"/>
              <a:gd name="connsiteY6" fmla="*/ 418189 h 798890"/>
              <a:gd name="connsiteX7" fmla="*/ 102038 w 234594"/>
              <a:gd name="connsiteY7" fmla="*/ 191361 h 798890"/>
              <a:gd name="connsiteX8" fmla="*/ 2801 w 234594"/>
              <a:gd name="connsiteY8" fmla="*/ 7063 h 79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94" h="798890">
                <a:moveTo>
                  <a:pt x="2801" y="7063"/>
                </a:moveTo>
                <a:cubicBezTo>
                  <a:pt x="24066" y="49593"/>
                  <a:pt x="203638" y="387472"/>
                  <a:pt x="229629" y="446542"/>
                </a:cubicBezTo>
                <a:cubicBezTo>
                  <a:pt x="255620" y="505612"/>
                  <a:pt x="171740" y="303594"/>
                  <a:pt x="158745" y="361482"/>
                </a:cubicBezTo>
                <a:cubicBezTo>
                  <a:pt x="145750" y="419371"/>
                  <a:pt x="156383" y="758431"/>
                  <a:pt x="151657" y="793873"/>
                </a:cubicBezTo>
                <a:cubicBezTo>
                  <a:pt x="146931" y="829315"/>
                  <a:pt x="150475" y="668645"/>
                  <a:pt x="130391" y="574133"/>
                </a:cubicBezTo>
                <a:cubicBezTo>
                  <a:pt x="110307" y="479621"/>
                  <a:pt x="34698" y="252794"/>
                  <a:pt x="31154" y="226803"/>
                </a:cubicBezTo>
                <a:cubicBezTo>
                  <a:pt x="27610" y="200812"/>
                  <a:pt x="97312" y="424096"/>
                  <a:pt x="109126" y="418189"/>
                </a:cubicBezTo>
                <a:cubicBezTo>
                  <a:pt x="120940" y="412282"/>
                  <a:pt x="116215" y="257519"/>
                  <a:pt x="102038" y="191361"/>
                </a:cubicBezTo>
                <a:cubicBezTo>
                  <a:pt x="87861" y="125203"/>
                  <a:pt x="-18464" y="-35467"/>
                  <a:pt x="2801" y="7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E34F2DD-0E53-B432-A192-0E91F83BB075}"/>
              </a:ext>
            </a:extLst>
          </p:cNvPr>
          <p:cNvSpPr/>
          <p:nvPr/>
        </p:nvSpPr>
        <p:spPr>
          <a:xfrm>
            <a:off x="10185982" y="2899009"/>
            <a:ext cx="232349" cy="887405"/>
          </a:xfrm>
          <a:custGeom>
            <a:avLst/>
            <a:gdLst>
              <a:gd name="connsiteX0" fmla="*/ 42539 w 232349"/>
              <a:gd name="connsiteY0" fmla="*/ 135 h 887405"/>
              <a:gd name="connsiteX1" fmla="*/ 184306 w 232349"/>
              <a:gd name="connsiteY1" fmla="*/ 248228 h 887405"/>
              <a:gd name="connsiteX2" fmla="*/ 163041 w 232349"/>
              <a:gd name="connsiteY2" fmla="*/ 489233 h 887405"/>
              <a:gd name="connsiteX3" fmla="*/ 170130 w 232349"/>
              <a:gd name="connsiteY3" fmla="*/ 354554 h 887405"/>
              <a:gd name="connsiteX4" fmla="*/ 106334 w 232349"/>
              <a:gd name="connsiteY4" fmla="*/ 716061 h 887405"/>
              <a:gd name="connsiteX5" fmla="*/ 148865 w 232349"/>
              <a:gd name="connsiteY5" fmla="*/ 609735 h 887405"/>
              <a:gd name="connsiteX6" fmla="*/ 9 w 232349"/>
              <a:gd name="connsiteY6" fmla="*/ 886182 h 887405"/>
              <a:gd name="connsiteX7" fmla="*/ 141776 w 232349"/>
              <a:gd name="connsiteY7" fmla="*/ 687707 h 887405"/>
              <a:gd name="connsiteX8" fmla="*/ 226837 w 232349"/>
              <a:gd name="connsiteY8" fmla="*/ 170256 h 887405"/>
              <a:gd name="connsiteX9" fmla="*/ 205571 w 232349"/>
              <a:gd name="connsiteY9" fmla="*/ 212786 h 887405"/>
              <a:gd name="connsiteX10" fmla="*/ 42539 w 232349"/>
              <a:gd name="connsiteY10" fmla="*/ 135 h 88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349" h="887405">
                <a:moveTo>
                  <a:pt x="42539" y="135"/>
                </a:moveTo>
                <a:cubicBezTo>
                  <a:pt x="38995" y="6042"/>
                  <a:pt x="164222" y="166712"/>
                  <a:pt x="184306" y="248228"/>
                </a:cubicBezTo>
                <a:cubicBezTo>
                  <a:pt x="204390" y="329744"/>
                  <a:pt x="165404" y="471512"/>
                  <a:pt x="163041" y="489233"/>
                </a:cubicBezTo>
                <a:cubicBezTo>
                  <a:pt x="160678" y="506954"/>
                  <a:pt x="179581" y="316749"/>
                  <a:pt x="170130" y="354554"/>
                </a:cubicBezTo>
                <a:cubicBezTo>
                  <a:pt x="160679" y="392359"/>
                  <a:pt x="109878" y="673531"/>
                  <a:pt x="106334" y="716061"/>
                </a:cubicBezTo>
                <a:cubicBezTo>
                  <a:pt x="102790" y="758591"/>
                  <a:pt x="166586" y="581382"/>
                  <a:pt x="148865" y="609735"/>
                </a:cubicBezTo>
                <a:cubicBezTo>
                  <a:pt x="131144" y="638088"/>
                  <a:pt x="1190" y="873187"/>
                  <a:pt x="9" y="886182"/>
                </a:cubicBezTo>
                <a:cubicBezTo>
                  <a:pt x="-1172" y="899177"/>
                  <a:pt x="103971" y="807028"/>
                  <a:pt x="141776" y="687707"/>
                </a:cubicBezTo>
                <a:cubicBezTo>
                  <a:pt x="179581" y="568386"/>
                  <a:pt x="216205" y="249409"/>
                  <a:pt x="226837" y="170256"/>
                </a:cubicBezTo>
                <a:cubicBezTo>
                  <a:pt x="237469" y="91103"/>
                  <a:pt x="233925" y="242321"/>
                  <a:pt x="205571" y="212786"/>
                </a:cubicBezTo>
                <a:cubicBezTo>
                  <a:pt x="177217" y="183251"/>
                  <a:pt x="46083" y="-5772"/>
                  <a:pt x="42539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DD7D2553-2987-89C1-E561-49732244BF13}"/>
              </a:ext>
            </a:extLst>
          </p:cNvPr>
          <p:cNvSpPr/>
          <p:nvPr/>
        </p:nvSpPr>
        <p:spPr>
          <a:xfrm>
            <a:off x="10153680" y="2906169"/>
            <a:ext cx="155147" cy="816214"/>
          </a:xfrm>
          <a:custGeom>
            <a:avLst/>
            <a:gdLst>
              <a:gd name="connsiteX0" fmla="*/ 53576 w 155147"/>
              <a:gd name="connsiteY0" fmla="*/ 64 h 816214"/>
              <a:gd name="connsiteX1" fmla="*/ 96106 w 155147"/>
              <a:gd name="connsiteY1" fmla="*/ 652194 h 816214"/>
              <a:gd name="connsiteX2" fmla="*/ 152813 w 155147"/>
              <a:gd name="connsiteY2" fmla="*/ 482073 h 816214"/>
              <a:gd name="connsiteX3" fmla="*/ 11046 w 155147"/>
              <a:gd name="connsiteY3" fmla="*/ 793961 h 816214"/>
              <a:gd name="connsiteX4" fmla="*/ 11046 w 155147"/>
              <a:gd name="connsiteY4" fmla="*/ 659282 h 816214"/>
              <a:gd name="connsiteX5" fmla="*/ 25222 w 155147"/>
              <a:gd name="connsiteY5" fmla="*/ 269422 h 816214"/>
              <a:gd name="connsiteX6" fmla="*/ 39399 w 155147"/>
              <a:gd name="connsiteY6" fmla="*/ 815226 h 816214"/>
              <a:gd name="connsiteX7" fmla="*/ 32311 w 155147"/>
              <a:gd name="connsiteY7" fmla="*/ 411189 h 816214"/>
              <a:gd name="connsiteX8" fmla="*/ 60664 w 155147"/>
              <a:gd name="connsiteY8" fmla="*/ 694724 h 816214"/>
              <a:gd name="connsiteX9" fmla="*/ 53576 w 155147"/>
              <a:gd name="connsiteY9" fmla="*/ 64 h 81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147" h="816214">
                <a:moveTo>
                  <a:pt x="53576" y="64"/>
                </a:moveTo>
                <a:cubicBezTo>
                  <a:pt x="59483" y="-7024"/>
                  <a:pt x="79567" y="571859"/>
                  <a:pt x="96106" y="652194"/>
                </a:cubicBezTo>
                <a:cubicBezTo>
                  <a:pt x="112645" y="732529"/>
                  <a:pt x="166990" y="458445"/>
                  <a:pt x="152813" y="482073"/>
                </a:cubicBezTo>
                <a:cubicBezTo>
                  <a:pt x="138636" y="505701"/>
                  <a:pt x="34674" y="764426"/>
                  <a:pt x="11046" y="793961"/>
                </a:cubicBezTo>
                <a:cubicBezTo>
                  <a:pt x="-12582" y="823496"/>
                  <a:pt x="8683" y="746705"/>
                  <a:pt x="11046" y="659282"/>
                </a:cubicBezTo>
                <a:cubicBezTo>
                  <a:pt x="13409" y="571859"/>
                  <a:pt x="20497" y="243431"/>
                  <a:pt x="25222" y="269422"/>
                </a:cubicBezTo>
                <a:cubicBezTo>
                  <a:pt x="29947" y="295413"/>
                  <a:pt x="38218" y="791598"/>
                  <a:pt x="39399" y="815226"/>
                </a:cubicBezTo>
                <a:cubicBezTo>
                  <a:pt x="40580" y="838854"/>
                  <a:pt x="28767" y="431273"/>
                  <a:pt x="32311" y="411189"/>
                </a:cubicBezTo>
                <a:cubicBezTo>
                  <a:pt x="35855" y="391105"/>
                  <a:pt x="52394" y="762064"/>
                  <a:pt x="60664" y="694724"/>
                </a:cubicBezTo>
                <a:cubicBezTo>
                  <a:pt x="68934" y="627385"/>
                  <a:pt x="47669" y="7152"/>
                  <a:pt x="5357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01408A43-C9E1-215C-D82D-21738D08694B}"/>
              </a:ext>
            </a:extLst>
          </p:cNvPr>
          <p:cNvSpPr/>
          <p:nvPr/>
        </p:nvSpPr>
        <p:spPr>
          <a:xfrm>
            <a:off x="9838015" y="2976027"/>
            <a:ext cx="386834" cy="674890"/>
          </a:xfrm>
          <a:custGeom>
            <a:avLst/>
            <a:gdLst>
              <a:gd name="connsiteX0" fmla="*/ 121148 w 386834"/>
              <a:gd name="connsiteY0" fmla="*/ 93238 h 674890"/>
              <a:gd name="connsiteX1" fmla="*/ 277092 w 386834"/>
              <a:gd name="connsiteY1" fmla="*/ 277536 h 674890"/>
              <a:gd name="connsiteX2" fmla="*/ 277092 w 386834"/>
              <a:gd name="connsiteY2" fmla="*/ 490187 h 674890"/>
              <a:gd name="connsiteX3" fmla="*/ 298357 w 386834"/>
              <a:gd name="connsiteY3" fmla="*/ 369685 h 674890"/>
              <a:gd name="connsiteX4" fmla="*/ 192032 w 386834"/>
              <a:gd name="connsiteY4" fmla="*/ 511452 h 674890"/>
              <a:gd name="connsiteX5" fmla="*/ 645 w 386834"/>
              <a:gd name="connsiteY5" fmla="*/ 674485 h 674890"/>
              <a:gd name="connsiteX6" fmla="*/ 262915 w 386834"/>
              <a:gd name="connsiteY6" fmla="*/ 461833 h 674890"/>
              <a:gd name="connsiteX7" fmla="*/ 326711 w 386834"/>
              <a:gd name="connsiteY7" fmla="*/ 320066 h 674890"/>
              <a:gd name="connsiteX8" fmla="*/ 291269 w 386834"/>
              <a:gd name="connsiteY8" fmla="*/ 36531 h 674890"/>
              <a:gd name="connsiteX9" fmla="*/ 383418 w 386834"/>
              <a:gd name="connsiteY9" fmla="*/ 121592 h 674890"/>
              <a:gd name="connsiteX10" fmla="*/ 149501 w 386834"/>
              <a:gd name="connsiteY10" fmla="*/ 1089 h 674890"/>
              <a:gd name="connsiteX11" fmla="*/ 333799 w 386834"/>
              <a:gd name="connsiteY11" fmla="*/ 206652 h 674890"/>
              <a:gd name="connsiteX12" fmla="*/ 121148 w 386834"/>
              <a:gd name="connsiteY12" fmla="*/ 93238 h 67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6834" h="674890">
                <a:moveTo>
                  <a:pt x="121148" y="93238"/>
                </a:moveTo>
                <a:cubicBezTo>
                  <a:pt x="111697" y="105052"/>
                  <a:pt x="251101" y="211378"/>
                  <a:pt x="277092" y="277536"/>
                </a:cubicBezTo>
                <a:cubicBezTo>
                  <a:pt x="303083" y="343694"/>
                  <a:pt x="273548" y="474829"/>
                  <a:pt x="277092" y="490187"/>
                </a:cubicBezTo>
                <a:cubicBezTo>
                  <a:pt x="280636" y="505545"/>
                  <a:pt x="312534" y="366141"/>
                  <a:pt x="298357" y="369685"/>
                </a:cubicBezTo>
                <a:cubicBezTo>
                  <a:pt x="284180" y="373229"/>
                  <a:pt x="241651" y="460652"/>
                  <a:pt x="192032" y="511452"/>
                </a:cubicBezTo>
                <a:cubicBezTo>
                  <a:pt x="142413" y="562252"/>
                  <a:pt x="-11169" y="682755"/>
                  <a:pt x="645" y="674485"/>
                </a:cubicBezTo>
                <a:cubicBezTo>
                  <a:pt x="12459" y="666215"/>
                  <a:pt x="208571" y="520903"/>
                  <a:pt x="262915" y="461833"/>
                </a:cubicBezTo>
                <a:cubicBezTo>
                  <a:pt x="317259" y="402763"/>
                  <a:pt x="321985" y="390950"/>
                  <a:pt x="326711" y="320066"/>
                </a:cubicBezTo>
                <a:cubicBezTo>
                  <a:pt x="331437" y="249182"/>
                  <a:pt x="281818" y="69610"/>
                  <a:pt x="291269" y="36531"/>
                </a:cubicBezTo>
                <a:cubicBezTo>
                  <a:pt x="300720" y="3452"/>
                  <a:pt x="407046" y="127499"/>
                  <a:pt x="383418" y="121592"/>
                </a:cubicBezTo>
                <a:cubicBezTo>
                  <a:pt x="359790" y="115685"/>
                  <a:pt x="157771" y="-13088"/>
                  <a:pt x="149501" y="1089"/>
                </a:cubicBezTo>
                <a:cubicBezTo>
                  <a:pt x="141231" y="15266"/>
                  <a:pt x="336162" y="192475"/>
                  <a:pt x="333799" y="206652"/>
                </a:cubicBezTo>
                <a:cubicBezTo>
                  <a:pt x="331436" y="220829"/>
                  <a:pt x="130599" y="81424"/>
                  <a:pt x="121148" y="93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40F2ACD5-059F-499A-CC3D-F27D1FEA9968}"/>
              </a:ext>
            </a:extLst>
          </p:cNvPr>
          <p:cNvSpPr/>
          <p:nvPr/>
        </p:nvSpPr>
        <p:spPr>
          <a:xfrm>
            <a:off x="9689779" y="3522815"/>
            <a:ext cx="570405" cy="428648"/>
          </a:xfrm>
          <a:custGeom>
            <a:avLst/>
            <a:gdLst>
              <a:gd name="connsiteX0" fmla="*/ 191412 w 570405"/>
              <a:gd name="connsiteY0" fmla="*/ 106 h 428648"/>
              <a:gd name="connsiteX1" fmla="*/ 396974 w 570405"/>
              <a:gd name="connsiteY1" fmla="*/ 177315 h 428648"/>
              <a:gd name="connsiteX2" fmla="*/ 368621 w 570405"/>
              <a:gd name="connsiteY2" fmla="*/ 262376 h 428648"/>
              <a:gd name="connsiteX3" fmla="*/ 212677 w 570405"/>
              <a:gd name="connsiteY3" fmla="*/ 375790 h 428648"/>
              <a:gd name="connsiteX4" fmla="*/ 311914 w 570405"/>
              <a:gd name="connsiteY4" fmla="*/ 354525 h 428648"/>
              <a:gd name="connsiteX5" fmla="*/ 205588 w 570405"/>
              <a:gd name="connsiteY5" fmla="*/ 425408 h 428648"/>
              <a:gd name="connsiteX6" fmla="*/ 26 w 570405"/>
              <a:gd name="connsiteY6" fmla="*/ 319083 h 428648"/>
              <a:gd name="connsiteX7" fmla="*/ 219765 w 570405"/>
              <a:gd name="connsiteY7" fmla="*/ 389966 h 428648"/>
              <a:gd name="connsiteX8" fmla="*/ 567095 w 570405"/>
              <a:gd name="connsiteY8" fmla="*/ 368701 h 428648"/>
              <a:gd name="connsiteX9" fmla="*/ 396974 w 570405"/>
              <a:gd name="connsiteY9" fmla="*/ 425408 h 428648"/>
              <a:gd name="connsiteX10" fmla="*/ 432416 w 570405"/>
              <a:gd name="connsiteY10" fmla="*/ 255287 h 428648"/>
              <a:gd name="connsiteX11" fmla="*/ 368621 w 570405"/>
              <a:gd name="connsiteY11" fmla="*/ 14283 h 428648"/>
              <a:gd name="connsiteX12" fmla="*/ 425328 w 570405"/>
              <a:gd name="connsiteY12" fmla="*/ 148962 h 428648"/>
              <a:gd name="connsiteX13" fmla="*/ 191412 w 570405"/>
              <a:gd name="connsiteY13" fmla="*/ 106 h 42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405" h="428648">
                <a:moveTo>
                  <a:pt x="191412" y="106"/>
                </a:moveTo>
                <a:cubicBezTo>
                  <a:pt x="186686" y="4831"/>
                  <a:pt x="367439" y="133603"/>
                  <a:pt x="396974" y="177315"/>
                </a:cubicBezTo>
                <a:cubicBezTo>
                  <a:pt x="426509" y="221027"/>
                  <a:pt x="399337" y="229297"/>
                  <a:pt x="368621" y="262376"/>
                </a:cubicBezTo>
                <a:cubicBezTo>
                  <a:pt x="337905" y="295455"/>
                  <a:pt x="222128" y="360432"/>
                  <a:pt x="212677" y="375790"/>
                </a:cubicBezTo>
                <a:cubicBezTo>
                  <a:pt x="203226" y="391148"/>
                  <a:pt x="313096" y="346255"/>
                  <a:pt x="311914" y="354525"/>
                </a:cubicBezTo>
                <a:cubicBezTo>
                  <a:pt x="310733" y="362795"/>
                  <a:pt x="257569" y="431315"/>
                  <a:pt x="205588" y="425408"/>
                </a:cubicBezTo>
                <a:cubicBezTo>
                  <a:pt x="153607" y="419501"/>
                  <a:pt x="-2337" y="324990"/>
                  <a:pt x="26" y="319083"/>
                </a:cubicBezTo>
                <a:cubicBezTo>
                  <a:pt x="2389" y="313176"/>
                  <a:pt x="125254" y="381696"/>
                  <a:pt x="219765" y="389966"/>
                </a:cubicBezTo>
                <a:cubicBezTo>
                  <a:pt x="314276" y="398236"/>
                  <a:pt x="537560" y="362794"/>
                  <a:pt x="567095" y="368701"/>
                </a:cubicBezTo>
                <a:cubicBezTo>
                  <a:pt x="596630" y="374608"/>
                  <a:pt x="419420" y="444310"/>
                  <a:pt x="396974" y="425408"/>
                </a:cubicBezTo>
                <a:cubicBezTo>
                  <a:pt x="374528" y="406506"/>
                  <a:pt x="437141" y="323808"/>
                  <a:pt x="432416" y="255287"/>
                </a:cubicBezTo>
                <a:cubicBezTo>
                  <a:pt x="427691" y="186766"/>
                  <a:pt x="369802" y="32004"/>
                  <a:pt x="368621" y="14283"/>
                </a:cubicBezTo>
                <a:cubicBezTo>
                  <a:pt x="367440" y="-3438"/>
                  <a:pt x="451319" y="148962"/>
                  <a:pt x="425328" y="148962"/>
                </a:cubicBezTo>
                <a:cubicBezTo>
                  <a:pt x="399337" y="148962"/>
                  <a:pt x="196138" y="-4619"/>
                  <a:pt x="19141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25CFF426-BDAD-7C78-B166-CFBE87F91DA7}"/>
              </a:ext>
            </a:extLst>
          </p:cNvPr>
          <p:cNvSpPr/>
          <p:nvPr/>
        </p:nvSpPr>
        <p:spPr>
          <a:xfrm>
            <a:off x="9136870" y="3120371"/>
            <a:ext cx="333592" cy="705943"/>
          </a:xfrm>
          <a:custGeom>
            <a:avLst/>
            <a:gdLst>
              <a:gd name="connsiteX0" fmla="*/ 42 w 333592"/>
              <a:gd name="connsiteY0" fmla="*/ 48131 h 705943"/>
              <a:gd name="connsiteX1" fmla="*/ 233958 w 333592"/>
              <a:gd name="connsiteY1" fmla="*/ 324578 h 705943"/>
              <a:gd name="connsiteX2" fmla="*/ 99279 w 333592"/>
              <a:gd name="connsiteY2" fmla="*/ 700262 h 705943"/>
              <a:gd name="connsiteX3" fmla="*/ 326107 w 333592"/>
              <a:gd name="connsiteY3" fmla="*/ 12689 h 705943"/>
              <a:gd name="connsiteX4" fmla="*/ 255223 w 333592"/>
              <a:gd name="connsiteY4" fmla="*/ 239517 h 705943"/>
              <a:gd name="connsiteX5" fmla="*/ 42 w 333592"/>
              <a:gd name="connsiteY5" fmla="*/ 48131 h 7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592" h="705943">
                <a:moveTo>
                  <a:pt x="42" y="48131"/>
                </a:moveTo>
                <a:cubicBezTo>
                  <a:pt x="-3502" y="62308"/>
                  <a:pt x="217419" y="215890"/>
                  <a:pt x="233958" y="324578"/>
                </a:cubicBezTo>
                <a:cubicBezTo>
                  <a:pt x="250498" y="433267"/>
                  <a:pt x="83921" y="752243"/>
                  <a:pt x="99279" y="700262"/>
                </a:cubicBezTo>
                <a:cubicBezTo>
                  <a:pt x="114637" y="648281"/>
                  <a:pt x="300116" y="89480"/>
                  <a:pt x="326107" y="12689"/>
                </a:cubicBezTo>
                <a:cubicBezTo>
                  <a:pt x="352098" y="-64102"/>
                  <a:pt x="306023" y="232429"/>
                  <a:pt x="255223" y="239517"/>
                </a:cubicBezTo>
                <a:cubicBezTo>
                  <a:pt x="204423" y="246605"/>
                  <a:pt x="3586" y="33954"/>
                  <a:pt x="42" y="48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2A86F481-4D4A-FAAA-3F7A-6027DB5886B2}"/>
              </a:ext>
            </a:extLst>
          </p:cNvPr>
          <p:cNvSpPr/>
          <p:nvPr/>
        </p:nvSpPr>
        <p:spPr>
          <a:xfrm>
            <a:off x="7478233" y="4514225"/>
            <a:ext cx="379560" cy="709677"/>
          </a:xfrm>
          <a:custGeom>
            <a:avLst/>
            <a:gdLst>
              <a:gd name="connsiteX0" fmla="*/ 0 w 379560"/>
              <a:gd name="connsiteY0" fmla="*/ 1068 h 709677"/>
              <a:gd name="connsiteX1" fmla="*/ 219739 w 379560"/>
              <a:gd name="connsiteY1" fmla="*/ 525608 h 709677"/>
              <a:gd name="connsiteX2" fmla="*/ 14176 w 379560"/>
              <a:gd name="connsiteY2" fmla="*/ 341310 h 709677"/>
              <a:gd name="connsiteX3" fmla="*/ 361507 w 379560"/>
              <a:gd name="connsiteY3" fmla="*/ 702817 h 709677"/>
              <a:gd name="connsiteX4" fmla="*/ 326065 w 379560"/>
              <a:gd name="connsiteY4" fmla="*/ 568138 h 709677"/>
              <a:gd name="connsiteX5" fmla="*/ 290623 w 379560"/>
              <a:gd name="connsiteY5" fmla="*/ 440547 h 709677"/>
              <a:gd name="connsiteX6" fmla="*/ 354418 w 379560"/>
              <a:gd name="connsiteY6" fmla="*/ 178277 h 709677"/>
              <a:gd name="connsiteX7" fmla="*/ 262269 w 379560"/>
              <a:gd name="connsiteY7" fmla="*/ 433459 h 709677"/>
              <a:gd name="connsiteX8" fmla="*/ 219739 w 379560"/>
              <a:gd name="connsiteY8" fmla="*/ 192454 h 709677"/>
              <a:gd name="connsiteX9" fmla="*/ 219739 w 379560"/>
              <a:gd name="connsiteY9" fmla="*/ 383840 h 709677"/>
              <a:gd name="connsiteX10" fmla="*/ 0 w 379560"/>
              <a:gd name="connsiteY10" fmla="*/ 1068 h 70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60" h="709677">
                <a:moveTo>
                  <a:pt x="0" y="1068"/>
                </a:moveTo>
                <a:cubicBezTo>
                  <a:pt x="0" y="24696"/>
                  <a:pt x="217376" y="468901"/>
                  <a:pt x="219739" y="525608"/>
                </a:cubicBezTo>
                <a:cubicBezTo>
                  <a:pt x="222102" y="582315"/>
                  <a:pt x="-9452" y="311775"/>
                  <a:pt x="14176" y="341310"/>
                </a:cubicBezTo>
                <a:cubicBezTo>
                  <a:pt x="37804" y="370845"/>
                  <a:pt x="309526" y="665012"/>
                  <a:pt x="361507" y="702817"/>
                </a:cubicBezTo>
                <a:cubicBezTo>
                  <a:pt x="413488" y="740622"/>
                  <a:pt x="337879" y="611850"/>
                  <a:pt x="326065" y="568138"/>
                </a:cubicBezTo>
                <a:cubicBezTo>
                  <a:pt x="314251" y="524426"/>
                  <a:pt x="285898" y="505524"/>
                  <a:pt x="290623" y="440547"/>
                </a:cubicBezTo>
                <a:cubicBezTo>
                  <a:pt x="295349" y="375570"/>
                  <a:pt x="359144" y="179458"/>
                  <a:pt x="354418" y="178277"/>
                </a:cubicBezTo>
                <a:cubicBezTo>
                  <a:pt x="349692" y="177096"/>
                  <a:pt x="284716" y="431096"/>
                  <a:pt x="262269" y="433459"/>
                </a:cubicBezTo>
                <a:cubicBezTo>
                  <a:pt x="239823" y="435822"/>
                  <a:pt x="226827" y="200724"/>
                  <a:pt x="219739" y="192454"/>
                </a:cubicBezTo>
                <a:cubicBezTo>
                  <a:pt x="212651" y="184184"/>
                  <a:pt x="255181" y="414556"/>
                  <a:pt x="219739" y="383840"/>
                </a:cubicBezTo>
                <a:cubicBezTo>
                  <a:pt x="184297" y="353124"/>
                  <a:pt x="0" y="-22560"/>
                  <a:pt x="0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A5E98CC-9220-7810-7C04-7C9728CDD8FD}"/>
              </a:ext>
            </a:extLst>
          </p:cNvPr>
          <p:cNvSpPr/>
          <p:nvPr/>
        </p:nvSpPr>
        <p:spPr>
          <a:xfrm>
            <a:off x="9334925" y="3012119"/>
            <a:ext cx="404509" cy="1581159"/>
          </a:xfrm>
          <a:custGeom>
            <a:avLst/>
            <a:gdLst>
              <a:gd name="connsiteX0" fmla="*/ 404498 w 404509"/>
              <a:gd name="connsiteY0" fmla="*/ 361946 h 1581159"/>
              <a:gd name="connsiteX1" fmla="*/ 291084 w 404509"/>
              <a:gd name="connsiteY1" fmla="*/ 1127490 h 1581159"/>
              <a:gd name="connsiteX2" fmla="*/ 262731 w 404509"/>
              <a:gd name="connsiteY2" fmla="*/ 673834 h 1581159"/>
              <a:gd name="connsiteX3" fmla="*/ 312349 w 404509"/>
              <a:gd name="connsiteY3" fmla="*/ 1099137 h 1581159"/>
              <a:gd name="connsiteX4" fmla="*/ 312349 w 404509"/>
              <a:gd name="connsiteY4" fmla="*/ 999900 h 1581159"/>
              <a:gd name="connsiteX5" fmla="*/ 461 w 404509"/>
              <a:gd name="connsiteY5" fmla="*/ 1581146 h 1581159"/>
              <a:gd name="connsiteX6" fmla="*/ 241466 w 404509"/>
              <a:gd name="connsiteY6" fmla="*/ 1014076 h 1581159"/>
              <a:gd name="connsiteX7" fmla="*/ 206024 w 404509"/>
              <a:gd name="connsiteY7" fmla="*/ 439 h 1581159"/>
              <a:gd name="connsiteX8" fmla="*/ 283996 w 404509"/>
              <a:gd name="connsiteY8" fmla="*/ 879397 h 1581159"/>
              <a:gd name="connsiteX9" fmla="*/ 404498 w 404509"/>
              <a:gd name="connsiteY9" fmla="*/ 361946 h 15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509" h="1581159">
                <a:moveTo>
                  <a:pt x="404498" y="361946"/>
                </a:moveTo>
                <a:cubicBezTo>
                  <a:pt x="405679" y="403295"/>
                  <a:pt x="314712" y="1075509"/>
                  <a:pt x="291084" y="1127490"/>
                </a:cubicBezTo>
                <a:cubicBezTo>
                  <a:pt x="267456" y="1179471"/>
                  <a:pt x="259187" y="678560"/>
                  <a:pt x="262731" y="673834"/>
                </a:cubicBezTo>
                <a:cubicBezTo>
                  <a:pt x="266275" y="669109"/>
                  <a:pt x="304079" y="1044793"/>
                  <a:pt x="312349" y="1099137"/>
                </a:cubicBezTo>
                <a:cubicBezTo>
                  <a:pt x="320619" y="1153481"/>
                  <a:pt x="364330" y="919565"/>
                  <a:pt x="312349" y="999900"/>
                </a:cubicBezTo>
                <a:cubicBezTo>
                  <a:pt x="260368" y="1080235"/>
                  <a:pt x="12275" y="1578783"/>
                  <a:pt x="461" y="1581146"/>
                </a:cubicBezTo>
                <a:cubicBezTo>
                  <a:pt x="-11353" y="1583509"/>
                  <a:pt x="207205" y="1277527"/>
                  <a:pt x="241466" y="1014076"/>
                </a:cubicBezTo>
                <a:cubicBezTo>
                  <a:pt x="275726" y="750625"/>
                  <a:pt x="198936" y="22885"/>
                  <a:pt x="206024" y="439"/>
                </a:cubicBezTo>
                <a:cubicBezTo>
                  <a:pt x="213112" y="-22007"/>
                  <a:pt x="245010" y="822690"/>
                  <a:pt x="283996" y="879397"/>
                </a:cubicBezTo>
                <a:cubicBezTo>
                  <a:pt x="322982" y="936104"/>
                  <a:pt x="403317" y="320597"/>
                  <a:pt x="404498" y="361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5B13305-C491-5F7A-EC9E-D9EEF0C6A76C}"/>
              </a:ext>
            </a:extLst>
          </p:cNvPr>
          <p:cNvSpPr/>
          <p:nvPr/>
        </p:nvSpPr>
        <p:spPr>
          <a:xfrm>
            <a:off x="9043912" y="3631929"/>
            <a:ext cx="457863" cy="1046779"/>
          </a:xfrm>
          <a:custGeom>
            <a:avLst/>
            <a:gdLst>
              <a:gd name="connsiteX0" fmla="*/ 390711 w 457863"/>
              <a:gd name="connsiteY0" fmla="*/ 4406 h 1046779"/>
              <a:gd name="connsiteX1" fmla="*/ 298562 w 457863"/>
              <a:gd name="connsiteY1" fmla="*/ 784127 h 1046779"/>
              <a:gd name="connsiteX2" fmla="*/ 298562 w 457863"/>
              <a:gd name="connsiteY2" fmla="*/ 550211 h 1046779"/>
              <a:gd name="connsiteX3" fmla="*/ 851 w 457863"/>
              <a:gd name="connsiteY3" fmla="*/ 1046397 h 1046779"/>
              <a:gd name="connsiteX4" fmla="*/ 206414 w 457863"/>
              <a:gd name="connsiteY4" fmla="*/ 635271 h 1046779"/>
              <a:gd name="connsiteX5" fmla="*/ 142618 w 457863"/>
              <a:gd name="connsiteY5" fmla="*/ 798304 h 1046779"/>
              <a:gd name="connsiteX6" fmla="*/ 447418 w 457863"/>
              <a:gd name="connsiteY6" fmla="*/ 273764 h 1046779"/>
              <a:gd name="connsiteX7" fmla="*/ 390711 w 457863"/>
              <a:gd name="connsiteY7" fmla="*/ 436797 h 1046779"/>
              <a:gd name="connsiteX8" fmla="*/ 426153 w 457863"/>
              <a:gd name="connsiteY8" fmla="*/ 280852 h 1046779"/>
              <a:gd name="connsiteX9" fmla="*/ 319828 w 457863"/>
              <a:gd name="connsiteY9" fmla="*/ 458062 h 1046779"/>
              <a:gd name="connsiteX10" fmla="*/ 390711 w 457863"/>
              <a:gd name="connsiteY10" fmla="*/ 4406 h 104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863" h="1046779">
                <a:moveTo>
                  <a:pt x="390711" y="4406"/>
                </a:moveTo>
                <a:cubicBezTo>
                  <a:pt x="387167" y="58750"/>
                  <a:pt x="313920" y="693160"/>
                  <a:pt x="298562" y="784127"/>
                </a:cubicBezTo>
                <a:cubicBezTo>
                  <a:pt x="283204" y="875094"/>
                  <a:pt x="348180" y="506499"/>
                  <a:pt x="298562" y="550211"/>
                </a:cubicBezTo>
                <a:cubicBezTo>
                  <a:pt x="248944" y="593923"/>
                  <a:pt x="16209" y="1032220"/>
                  <a:pt x="851" y="1046397"/>
                </a:cubicBezTo>
                <a:cubicBezTo>
                  <a:pt x="-14507" y="1060574"/>
                  <a:pt x="182786" y="676620"/>
                  <a:pt x="206414" y="635271"/>
                </a:cubicBezTo>
                <a:cubicBezTo>
                  <a:pt x="230042" y="593922"/>
                  <a:pt x="102451" y="858555"/>
                  <a:pt x="142618" y="798304"/>
                </a:cubicBezTo>
                <a:cubicBezTo>
                  <a:pt x="182785" y="738053"/>
                  <a:pt x="406069" y="334015"/>
                  <a:pt x="447418" y="273764"/>
                </a:cubicBezTo>
                <a:cubicBezTo>
                  <a:pt x="488767" y="213513"/>
                  <a:pt x="394255" y="435616"/>
                  <a:pt x="390711" y="436797"/>
                </a:cubicBezTo>
                <a:cubicBezTo>
                  <a:pt x="387167" y="437978"/>
                  <a:pt x="437967" y="277308"/>
                  <a:pt x="426153" y="280852"/>
                </a:cubicBezTo>
                <a:cubicBezTo>
                  <a:pt x="414339" y="284396"/>
                  <a:pt x="323372" y="500592"/>
                  <a:pt x="319828" y="458062"/>
                </a:cubicBezTo>
                <a:cubicBezTo>
                  <a:pt x="316284" y="415532"/>
                  <a:pt x="394255" y="-49938"/>
                  <a:pt x="390711" y="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881E57BE-B9A6-C90A-3A2F-5E20E183B3C1}"/>
              </a:ext>
            </a:extLst>
          </p:cNvPr>
          <p:cNvSpPr/>
          <p:nvPr/>
        </p:nvSpPr>
        <p:spPr>
          <a:xfrm>
            <a:off x="7991061" y="4678234"/>
            <a:ext cx="441872" cy="538638"/>
          </a:xfrm>
          <a:custGeom>
            <a:avLst/>
            <a:gdLst>
              <a:gd name="connsiteX0" fmla="*/ 174744 w 441872"/>
              <a:gd name="connsiteY0" fmla="*/ 92 h 538638"/>
              <a:gd name="connsiteX1" fmla="*/ 288158 w 441872"/>
              <a:gd name="connsiteY1" fmla="*/ 177301 h 538638"/>
              <a:gd name="connsiteX2" fmla="*/ 125125 w 441872"/>
              <a:gd name="connsiteY2" fmla="*/ 28445 h 538638"/>
              <a:gd name="connsiteX3" fmla="*/ 224362 w 441872"/>
              <a:gd name="connsiteY3" fmla="*/ 184389 h 538638"/>
              <a:gd name="connsiteX4" fmla="*/ 125125 w 441872"/>
              <a:gd name="connsiteY4" fmla="*/ 368687 h 538638"/>
              <a:gd name="connsiteX5" fmla="*/ 11711 w 441872"/>
              <a:gd name="connsiteY5" fmla="*/ 531719 h 538638"/>
              <a:gd name="connsiteX6" fmla="*/ 429925 w 441872"/>
              <a:gd name="connsiteY6" fmla="*/ 127682 h 538638"/>
              <a:gd name="connsiteX7" fmla="*/ 316511 w 441872"/>
              <a:gd name="connsiteY7" fmla="*/ 205654 h 538638"/>
              <a:gd name="connsiteX8" fmla="*/ 174744 w 441872"/>
              <a:gd name="connsiteY8" fmla="*/ 92 h 53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872" h="538638">
                <a:moveTo>
                  <a:pt x="174744" y="92"/>
                </a:moveTo>
                <a:cubicBezTo>
                  <a:pt x="170019" y="-4633"/>
                  <a:pt x="296428" y="172575"/>
                  <a:pt x="288158" y="177301"/>
                </a:cubicBezTo>
                <a:cubicBezTo>
                  <a:pt x="279888" y="182027"/>
                  <a:pt x="135758" y="27264"/>
                  <a:pt x="125125" y="28445"/>
                </a:cubicBezTo>
                <a:cubicBezTo>
                  <a:pt x="114492" y="29626"/>
                  <a:pt x="224362" y="127682"/>
                  <a:pt x="224362" y="184389"/>
                </a:cubicBezTo>
                <a:cubicBezTo>
                  <a:pt x="224362" y="241096"/>
                  <a:pt x="160567" y="310799"/>
                  <a:pt x="125125" y="368687"/>
                </a:cubicBezTo>
                <a:cubicBezTo>
                  <a:pt x="89683" y="426575"/>
                  <a:pt x="-39089" y="571886"/>
                  <a:pt x="11711" y="531719"/>
                </a:cubicBezTo>
                <a:cubicBezTo>
                  <a:pt x="62511" y="491552"/>
                  <a:pt x="379125" y="182026"/>
                  <a:pt x="429925" y="127682"/>
                </a:cubicBezTo>
                <a:cubicBezTo>
                  <a:pt x="480725" y="73338"/>
                  <a:pt x="355497" y="222194"/>
                  <a:pt x="316511" y="205654"/>
                </a:cubicBezTo>
                <a:cubicBezTo>
                  <a:pt x="277525" y="189115"/>
                  <a:pt x="179469" y="4817"/>
                  <a:pt x="174744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DD8ED2E3-44BD-FF92-C7B1-78920A450F96}"/>
              </a:ext>
            </a:extLst>
          </p:cNvPr>
          <p:cNvSpPr/>
          <p:nvPr/>
        </p:nvSpPr>
        <p:spPr>
          <a:xfrm>
            <a:off x="7298540" y="4515286"/>
            <a:ext cx="335719" cy="603575"/>
          </a:xfrm>
          <a:custGeom>
            <a:avLst/>
            <a:gdLst>
              <a:gd name="connsiteX0" fmla="*/ 94632 w 335719"/>
              <a:gd name="connsiteY0" fmla="*/ 7 h 603575"/>
              <a:gd name="connsiteX1" fmla="*/ 108809 w 335719"/>
              <a:gd name="connsiteY1" fmla="*/ 198481 h 603575"/>
              <a:gd name="connsiteX2" fmla="*/ 264753 w 335719"/>
              <a:gd name="connsiteY2" fmla="*/ 389867 h 603575"/>
              <a:gd name="connsiteX3" fmla="*/ 151339 w 335719"/>
              <a:gd name="connsiteY3" fmla="*/ 290630 h 603575"/>
              <a:gd name="connsiteX4" fmla="*/ 335637 w 335719"/>
              <a:gd name="connsiteY4" fmla="*/ 602519 h 603575"/>
              <a:gd name="connsiteX5" fmla="*/ 172604 w 335719"/>
              <a:gd name="connsiteY5" fmla="*/ 382779 h 603575"/>
              <a:gd name="connsiteX6" fmla="*/ 2483 w 335719"/>
              <a:gd name="connsiteY6" fmla="*/ 127598 h 603575"/>
              <a:gd name="connsiteX7" fmla="*/ 73367 w 335719"/>
              <a:gd name="connsiteY7" fmla="*/ 205570 h 603575"/>
              <a:gd name="connsiteX8" fmla="*/ 94632 w 335719"/>
              <a:gd name="connsiteY8" fmla="*/ 7 h 6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19" h="603575">
                <a:moveTo>
                  <a:pt x="94632" y="7"/>
                </a:moveTo>
                <a:cubicBezTo>
                  <a:pt x="100539" y="-1174"/>
                  <a:pt x="80455" y="133504"/>
                  <a:pt x="108809" y="198481"/>
                </a:cubicBezTo>
                <a:cubicBezTo>
                  <a:pt x="137163" y="263458"/>
                  <a:pt x="257665" y="374509"/>
                  <a:pt x="264753" y="389867"/>
                </a:cubicBezTo>
                <a:cubicBezTo>
                  <a:pt x="271841" y="405225"/>
                  <a:pt x="139525" y="255188"/>
                  <a:pt x="151339" y="290630"/>
                </a:cubicBezTo>
                <a:cubicBezTo>
                  <a:pt x="163153" y="326072"/>
                  <a:pt x="332093" y="587161"/>
                  <a:pt x="335637" y="602519"/>
                </a:cubicBezTo>
                <a:cubicBezTo>
                  <a:pt x="339181" y="617877"/>
                  <a:pt x="228130" y="461933"/>
                  <a:pt x="172604" y="382779"/>
                </a:cubicBezTo>
                <a:cubicBezTo>
                  <a:pt x="117078" y="303626"/>
                  <a:pt x="19022" y="157133"/>
                  <a:pt x="2483" y="127598"/>
                </a:cubicBezTo>
                <a:cubicBezTo>
                  <a:pt x="-14057" y="98063"/>
                  <a:pt x="56828" y="231561"/>
                  <a:pt x="73367" y="205570"/>
                </a:cubicBezTo>
                <a:cubicBezTo>
                  <a:pt x="89906" y="179579"/>
                  <a:pt x="88725" y="1188"/>
                  <a:pt x="946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88B8210A-5234-2659-981E-40F52D5A447E}"/>
              </a:ext>
            </a:extLst>
          </p:cNvPr>
          <p:cNvSpPr/>
          <p:nvPr/>
        </p:nvSpPr>
        <p:spPr>
          <a:xfrm>
            <a:off x="8832112" y="1552353"/>
            <a:ext cx="362923" cy="891155"/>
          </a:xfrm>
          <a:custGeom>
            <a:avLst/>
            <a:gdLst>
              <a:gd name="connsiteX0" fmla="*/ 0 w 362923"/>
              <a:gd name="connsiteY0" fmla="*/ 0 h 891155"/>
              <a:gd name="connsiteX1" fmla="*/ 269358 w 362923"/>
              <a:gd name="connsiteY1" fmla="*/ 389861 h 891155"/>
              <a:gd name="connsiteX2" fmla="*/ 219739 w 362923"/>
              <a:gd name="connsiteY2" fmla="*/ 255182 h 891155"/>
              <a:gd name="connsiteX3" fmla="*/ 262269 w 362923"/>
              <a:gd name="connsiteY3" fmla="*/ 524540 h 891155"/>
              <a:gd name="connsiteX4" fmla="*/ 233916 w 362923"/>
              <a:gd name="connsiteY4" fmla="*/ 396949 h 891155"/>
              <a:gd name="connsiteX5" fmla="*/ 361507 w 362923"/>
              <a:gd name="connsiteY5" fmla="*/ 886047 h 891155"/>
              <a:gd name="connsiteX6" fmla="*/ 297711 w 362923"/>
              <a:gd name="connsiteY6" fmla="*/ 630866 h 891155"/>
              <a:gd name="connsiteX7" fmla="*/ 226828 w 362923"/>
              <a:gd name="connsiteY7" fmla="*/ 283535 h 891155"/>
              <a:gd name="connsiteX8" fmla="*/ 283535 w 362923"/>
              <a:gd name="connsiteY8" fmla="*/ 368596 h 891155"/>
              <a:gd name="connsiteX9" fmla="*/ 0 w 362923"/>
              <a:gd name="connsiteY9" fmla="*/ 0 h 89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923" h="891155">
                <a:moveTo>
                  <a:pt x="0" y="0"/>
                </a:moveTo>
                <a:cubicBezTo>
                  <a:pt x="116367" y="173665"/>
                  <a:pt x="232735" y="347331"/>
                  <a:pt x="269358" y="389861"/>
                </a:cubicBezTo>
                <a:cubicBezTo>
                  <a:pt x="305981" y="432391"/>
                  <a:pt x="220920" y="232736"/>
                  <a:pt x="219739" y="255182"/>
                </a:cubicBezTo>
                <a:cubicBezTo>
                  <a:pt x="218558" y="277628"/>
                  <a:pt x="259906" y="500912"/>
                  <a:pt x="262269" y="524540"/>
                </a:cubicBezTo>
                <a:cubicBezTo>
                  <a:pt x="264632" y="548168"/>
                  <a:pt x="217376" y="336698"/>
                  <a:pt x="233916" y="396949"/>
                </a:cubicBezTo>
                <a:cubicBezTo>
                  <a:pt x="250456" y="457200"/>
                  <a:pt x="350875" y="847061"/>
                  <a:pt x="361507" y="886047"/>
                </a:cubicBezTo>
                <a:cubicBezTo>
                  <a:pt x="372139" y="925033"/>
                  <a:pt x="320157" y="731285"/>
                  <a:pt x="297711" y="630866"/>
                </a:cubicBezTo>
                <a:cubicBezTo>
                  <a:pt x="275265" y="530447"/>
                  <a:pt x="229191" y="327247"/>
                  <a:pt x="226828" y="283535"/>
                </a:cubicBezTo>
                <a:cubicBezTo>
                  <a:pt x="224465" y="239823"/>
                  <a:pt x="283535" y="368596"/>
                  <a:pt x="283535" y="36859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2C20CC8-AE5F-A345-99B2-28DA5F81C386}"/>
              </a:ext>
            </a:extLst>
          </p:cNvPr>
          <p:cNvSpPr/>
          <p:nvPr/>
        </p:nvSpPr>
        <p:spPr>
          <a:xfrm>
            <a:off x="9304069" y="4224880"/>
            <a:ext cx="310229" cy="553830"/>
          </a:xfrm>
          <a:custGeom>
            <a:avLst/>
            <a:gdLst>
              <a:gd name="connsiteX0" fmla="*/ 310046 w 310229"/>
              <a:gd name="connsiteY0" fmla="*/ 991 h 553830"/>
              <a:gd name="connsiteX1" fmla="*/ 118900 w 310229"/>
              <a:gd name="connsiteY1" fmla="*/ 388449 h 553830"/>
              <a:gd name="connsiteX2" fmla="*/ 186060 w 310229"/>
              <a:gd name="connsiteY2" fmla="*/ 233466 h 553830"/>
              <a:gd name="connsiteX3" fmla="*/ 80 w 310229"/>
              <a:gd name="connsiteY3" fmla="*/ 553764 h 553830"/>
              <a:gd name="connsiteX4" fmla="*/ 211890 w 310229"/>
              <a:gd name="connsiteY4" fmla="*/ 202469 h 553830"/>
              <a:gd name="connsiteX5" fmla="*/ 155063 w 310229"/>
              <a:gd name="connsiteY5" fmla="*/ 274795 h 553830"/>
              <a:gd name="connsiteX6" fmla="*/ 310046 w 310229"/>
              <a:gd name="connsiteY6" fmla="*/ 991 h 55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29" h="553830">
                <a:moveTo>
                  <a:pt x="310046" y="991"/>
                </a:moveTo>
                <a:cubicBezTo>
                  <a:pt x="304019" y="19933"/>
                  <a:pt x="139564" y="349703"/>
                  <a:pt x="118900" y="388449"/>
                </a:cubicBezTo>
                <a:cubicBezTo>
                  <a:pt x="98236" y="427195"/>
                  <a:pt x="205863" y="205914"/>
                  <a:pt x="186060" y="233466"/>
                </a:cubicBezTo>
                <a:cubicBezTo>
                  <a:pt x="166257" y="261018"/>
                  <a:pt x="-4225" y="558930"/>
                  <a:pt x="80" y="553764"/>
                </a:cubicBezTo>
                <a:cubicBezTo>
                  <a:pt x="4385" y="548598"/>
                  <a:pt x="186060" y="248964"/>
                  <a:pt x="211890" y="202469"/>
                </a:cubicBezTo>
                <a:cubicBezTo>
                  <a:pt x="237720" y="155974"/>
                  <a:pt x="138704" y="309236"/>
                  <a:pt x="155063" y="274795"/>
                </a:cubicBezTo>
                <a:cubicBezTo>
                  <a:pt x="171422" y="240354"/>
                  <a:pt x="316073" y="-17951"/>
                  <a:pt x="310046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EEACAA9D-D9DB-7464-2B24-3C343D190208}"/>
              </a:ext>
            </a:extLst>
          </p:cNvPr>
          <p:cNvSpPr/>
          <p:nvPr/>
        </p:nvSpPr>
        <p:spPr>
          <a:xfrm>
            <a:off x="8095281" y="4705618"/>
            <a:ext cx="667513" cy="481148"/>
          </a:xfrm>
          <a:custGeom>
            <a:avLst/>
            <a:gdLst>
              <a:gd name="connsiteX0" fmla="*/ 635431 w 667513"/>
              <a:gd name="connsiteY0" fmla="*/ 701 h 481148"/>
              <a:gd name="connsiteX1" fmla="*/ 666427 w 667513"/>
              <a:gd name="connsiteY1" fmla="*/ 119521 h 481148"/>
              <a:gd name="connsiteX2" fmla="*/ 588936 w 667513"/>
              <a:gd name="connsiteY2" fmla="*/ 140185 h 481148"/>
              <a:gd name="connsiteX3" fmla="*/ 315133 w 667513"/>
              <a:gd name="connsiteY3" fmla="*/ 326165 h 481148"/>
              <a:gd name="connsiteX4" fmla="*/ 444285 w 667513"/>
              <a:gd name="connsiteY4" fmla="*/ 310667 h 481148"/>
              <a:gd name="connsiteX5" fmla="*/ 175648 w 667513"/>
              <a:gd name="connsiteY5" fmla="*/ 455318 h 481148"/>
              <a:gd name="connsiteX6" fmla="*/ 273804 w 667513"/>
              <a:gd name="connsiteY6" fmla="*/ 357162 h 481148"/>
              <a:gd name="connsiteX7" fmla="*/ 0 w 667513"/>
              <a:gd name="connsiteY7" fmla="*/ 481148 h 481148"/>
              <a:gd name="connsiteX8" fmla="*/ 578604 w 667513"/>
              <a:gd name="connsiteY8" fmla="*/ 222843 h 481148"/>
              <a:gd name="connsiteX9" fmla="*/ 511444 w 667513"/>
              <a:gd name="connsiteY9" fmla="*/ 248674 h 481148"/>
              <a:gd name="connsiteX10" fmla="*/ 418455 w 667513"/>
              <a:gd name="connsiteY10" fmla="*/ 248674 h 481148"/>
              <a:gd name="connsiteX11" fmla="*/ 619933 w 667513"/>
              <a:gd name="connsiteY11" fmla="*/ 145351 h 481148"/>
              <a:gd name="connsiteX12" fmla="*/ 650929 w 667513"/>
              <a:gd name="connsiteY12" fmla="*/ 73026 h 481148"/>
              <a:gd name="connsiteX13" fmla="*/ 635431 w 667513"/>
              <a:gd name="connsiteY13" fmla="*/ 701 h 48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7513" h="481148">
                <a:moveTo>
                  <a:pt x="635431" y="701"/>
                </a:moveTo>
                <a:cubicBezTo>
                  <a:pt x="638014" y="8450"/>
                  <a:pt x="674176" y="96274"/>
                  <a:pt x="666427" y="119521"/>
                </a:cubicBezTo>
                <a:cubicBezTo>
                  <a:pt x="658678" y="142768"/>
                  <a:pt x="647485" y="105744"/>
                  <a:pt x="588936" y="140185"/>
                </a:cubicBezTo>
                <a:cubicBezTo>
                  <a:pt x="530387" y="174626"/>
                  <a:pt x="339241" y="297751"/>
                  <a:pt x="315133" y="326165"/>
                </a:cubicBezTo>
                <a:cubicBezTo>
                  <a:pt x="291025" y="354579"/>
                  <a:pt x="467532" y="289142"/>
                  <a:pt x="444285" y="310667"/>
                </a:cubicBezTo>
                <a:cubicBezTo>
                  <a:pt x="421038" y="332192"/>
                  <a:pt x="204061" y="447569"/>
                  <a:pt x="175648" y="455318"/>
                </a:cubicBezTo>
                <a:cubicBezTo>
                  <a:pt x="147235" y="463067"/>
                  <a:pt x="303079" y="352857"/>
                  <a:pt x="273804" y="357162"/>
                </a:cubicBezTo>
                <a:cubicBezTo>
                  <a:pt x="244529" y="361467"/>
                  <a:pt x="0" y="481148"/>
                  <a:pt x="0" y="481148"/>
                </a:cubicBezTo>
                <a:lnTo>
                  <a:pt x="578604" y="222843"/>
                </a:lnTo>
                <a:cubicBezTo>
                  <a:pt x="663845" y="184097"/>
                  <a:pt x="538135" y="244369"/>
                  <a:pt x="511444" y="248674"/>
                </a:cubicBezTo>
                <a:cubicBezTo>
                  <a:pt x="484753" y="252979"/>
                  <a:pt x="400374" y="265894"/>
                  <a:pt x="418455" y="248674"/>
                </a:cubicBezTo>
                <a:cubicBezTo>
                  <a:pt x="436536" y="231454"/>
                  <a:pt x="581187" y="174626"/>
                  <a:pt x="619933" y="145351"/>
                </a:cubicBezTo>
                <a:cubicBezTo>
                  <a:pt x="658679" y="116076"/>
                  <a:pt x="649207" y="94551"/>
                  <a:pt x="650929" y="73026"/>
                </a:cubicBezTo>
                <a:cubicBezTo>
                  <a:pt x="652651" y="51501"/>
                  <a:pt x="632848" y="-7048"/>
                  <a:pt x="635431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35950FDA-C7BD-DBC4-EB65-19B121070F1A}"/>
              </a:ext>
            </a:extLst>
          </p:cNvPr>
          <p:cNvSpPr/>
          <p:nvPr/>
        </p:nvSpPr>
        <p:spPr>
          <a:xfrm>
            <a:off x="6891163" y="3207184"/>
            <a:ext cx="281730" cy="1439752"/>
          </a:xfrm>
          <a:custGeom>
            <a:avLst/>
            <a:gdLst>
              <a:gd name="connsiteX0" fmla="*/ 417 w 281730"/>
              <a:gd name="connsiteY0" fmla="*/ 965 h 1439752"/>
              <a:gd name="connsiteX1" fmla="*/ 114071 w 281730"/>
              <a:gd name="connsiteY1" fmla="*/ 445250 h 1439752"/>
              <a:gd name="connsiteX2" fmla="*/ 114071 w 281730"/>
              <a:gd name="connsiteY2" fmla="*/ 383257 h 1439752"/>
              <a:gd name="connsiteX3" fmla="*/ 114071 w 281730"/>
              <a:gd name="connsiteY3" fmla="*/ 672558 h 1439752"/>
              <a:gd name="connsiteX4" fmla="*/ 129569 w 281730"/>
              <a:gd name="connsiteY4" fmla="*/ 615731 h 1439752"/>
              <a:gd name="connsiteX5" fmla="*/ 170898 w 281730"/>
              <a:gd name="connsiteY5" fmla="*/ 905033 h 1439752"/>
              <a:gd name="connsiteX6" fmla="*/ 165732 w 281730"/>
              <a:gd name="connsiteY6" fmla="*/ 848206 h 1439752"/>
              <a:gd name="connsiteX7" fmla="*/ 186396 w 281730"/>
              <a:gd name="connsiteY7" fmla="*/ 1153006 h 1439752"/>
              <a:gd name="connsiteX8" fmla="*/ 186396 w 281730"/>
              <a:gd name="connsiteY8" fmla="*/ 1106511 h 1439752"/>
              <a:gd name="connsiteX9" fmla="*/ 279386 w 281730"/>
              <a:gd name="connsiteY9" fmla="*/ 1431975 h 1439752"/>
              <a:gd name="connsiteX10" fmla="*/ 243223 w 281730"/>
              <a:gd name="connsiteY10" fmla="*/ 1302823 h 1439752"/>
              <a:gd name="connsiteX11" fmla="*/ 129569 w 281730"/>
              <a:gd name="connsiteY11" fmla="*/ 915365 h 1439752"/>
              <a:gd name="connsiteX12" fmla="*/ 134735 w 281730"/>
              <a:gd name="connsiteY12" fmla="*/ 992857 h 1439752"/>
              <a:gd name="connsiteX13" fmla="*/ 139901 w 281730"/>
              <a:gd name="connsiteY13" fmla="*/ 564070 h 1439752"/>
              <a:gd name="connsiteX14" fmla="*/ 160566 w 281730"/>
              <a:gd name="connsiteY14" fmla="*/ 584735 h 1439752"/>
              <a:gd name="connsiteX15" fmla="*/ 417 w 281730"/>
              <a:gd name="connsiteY15" fmla="*/ 965 h 143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1730" h="1439752">
                <a:moveTo>
                  <a:pt x="417" y="965"/>
                </a:moveTo>
                <a:cubicBezTo>
                  <a:pt x="-7332" y="-22282"/>
                  <a:pt x="95129" y="381535"/>
                  <a:pt x="114071" y="445250"/>
                </a:cubicBezTo>
                <a:cubicBezTo>
                  <a:pt x="133013" y="508965"/>
                  <a:pt x="114071" y="383257"/>
                  <a:pt x="114071" y="383257"/>
                </a:cubicBezTo>
                <a:cubicBezTo>
                  <a:pt x="114071" y="421142"/>
                  <a:pt x="111488" y="633812"/>
                  <a:pt x="114071" y="672558"/>
                </a:cubicBezTo>
                <a:cubicBezTo>
                  <a:pt x="116654" y="711304"/>
                  <a:pt x="120098" y="576985"/>
                  <a:pt x="129569" y="615731"/>
                </a:cubicBezTo>
                <a:cubicBezTo>
                  <a:pt x="139040" y="654477"/>
                  <a:pt x="164871" y="866287"/>
                  <a:pt x="170898" y="905033"/>
                </a:cubicBezTo>
                <a:cubicBezTo>
                  <a:pt x="176925" y="943779"/>
                  <a:pt x="163149" y="806877"/>
                  <a:pt x="165732" y="848206"/>
                </a:cubicBezTo>
                <a:cubicBezTo>
                  <a:pt x="168315" y="889535"/>
                  <a:pt x="182952" y="1109955"/>
                  <a:pt x="186396" y="1153006"/>
                </a:cubicBezTo>
                <a:cubicBezTo>
                  <a:pt x="189840" y="1196057"/>
                  <a:pt x="170898" y="1060016"/>
                  <a:pt x="186396" y="1106511"/>
                </a:cubicBezTo>
                <a:cubicBezTo>
                  <a:pt x="201894" y="1153006"/>
                  <a:pt x="269915" y="1399256"/>
                  <a:pt x="279386" y="1431975"/>
                </a:cubicBezTo>
                <a:cubicBezTo>
                  <a:pt x="288857" y="1464694"/>
                  <a:pt x="268193" y="1388925"/>
                  <a:pt x="243223" y="1302823"/>
                </a:cubicBezTo>
                <a:cubicBezTo>
                  <a:pt x="218253" y="1216721"/>
                  <a:pt x="147650" y="967026"/>
                  <a:pt x="129569" y="915365"/>
                </a:cubicBezTo>
                <a:cubicBezTo>
                  <a:pt x="111488" y="863704"/>
                  <a:pt x="133013" y="1051406"/>
                  <a:pt x="134735" y="992857"/>
                </a:cubicBezTo>
                <a:cubicBezTo>
                  <a:pt x="136457" y="934308"/>
                  <a:pt x="135596" y="632090"/>
                  <a:pt x="139901" y="564070"/>
                </a:cubicBezTo>
                <a:cubicBezTo>
                  <a:pt x="144206" y="496050"/>
                  <a:pt x="181230" y="675142"/>
                  <a:pt x="160566" y="584735"/>
                </a:cubicBezTo>
                <a:cubicBezTo>
                  <a:pt x="139902" y="494328"/>
                  <a:pt x="8166" y="24212"/>
                  <a:pt x="417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4918993D-2C5A-1A06-39CC-A0195B1136D6}"/>
              </a:ext>
            </a:extLst>
          </p:cNvPr>
          <p:cNvSpPr/>
          <p:nvPr/>
        </p:nvSpPr>
        <p:spPr>
          <a:xfrm>
            <a:off x="9018508" y="1581192"/>
            <a:ext cx="504228" cy="1293632"/>
          </a:xfrm>
          <a:custGeom>
            <a:avLst/>
            <a:gdLst>
              <a:gd name="connsiteX0" fmla="*/ 1506 w 504228"/>
              <a:gd name="connsiteY0" fmla="*/ 4801 h 1293632"/>
              <a:gd name="connsiteX1" fmla="*/ 285641 w 504228"/>
              <a:gd name="connsiteY1" fmla="*/ 356096 h 1293632"/>
              <a:gd name="connsiteX2" fmla="*/ 177153 w 504228"/>
              <a:gd name="connsiteY2" fmla="*/ 257940 h 1293632"/>
              <a:gd name="connsiteX3" fmla="*/ 295973 w 504228"/>
              <a:gd name="connsiteY3" fmla="*/ 593737 h 1293632"/>
              <a:gd name="connsiteX4" fmla="*/ 270143 w 504228"/>
              <a:gd name="connsiteY4" fmla="*/ 490415 h 1293632"/>
              <a:gd name="connsiteX5" fmla="*/ 409628 w 504228"/>
              <a:gd name="connsiteY5" fmla="*/ 888205 h 1293632"/>
              <a:gd name="connsiteX6" fmla="*/ 404461 w 504228"/>
              <a:gd name="connsiteY6" fmla="*/ 722889 h 1293632"/>
              <a:gd name="connsiteX7" fmla="*/ 466455 w 504228"/>
              <a:gd name="connsiteY7" fmla="*/ 955364 h 1293632"/>
              <a:gd name="connsiteX8" fmla="*/ 476787 w 504228"/>
              <a:gd name="connsiteY8" fmla="*/ 836544 h 1293632"/>
              <a:gd name="connsiteX9" fmla="*/ 502617 w 504228"/>
              <a:gd name="connsiteY9" fmla="*/ 1291161 h 1293632"/>
              <a:gd name="connsiteX10" fmla="*/ 425126 w 504228"/>
              <a:gd name="connsiteY10" fmla="*/ 981194 h 1293632"/>
              <a:gd name="connsiteX11" fmla="*/ 332136 w 504228"/>
              <a:gd name="connsiteY11" fmla="*/ 221777 h 1293632"/>
              <a:gd name="connsiteX12" fmla="*/ 332136 w 504228"/>
              <a:gd name="connsiteY12" fmla="*/ 676394 h 1293632"/>
              <a:gd name="connsiteX13" fmla="*/ 254645 w 504228"/>
              <a:gd name="connsiteY13" fmla="*/ 97791 h 1293632"/>
              <a:gd name="connsiteX14" fmla="*/ 275309 w 504228"/>
              <a:gd name="connsiteY14" fmla="*/ 397425 h 1293632"/>
              <a:gd name="connsiteX15" fmla="*/ 177153 w 504228"/>
              <a:gd name="connsiteY15" fmla="*/ 170116 h 1293632"/>
              <a:gd name="connsiteX16" fmla="*/ 1506 w 504228"/>
              <a:gd name="connsiteY16" fmla="*/ 4801 h 129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228" h="1293632">
                <a:moveTo>
                  <a:pt x="1506" y="4801"/>
                </a:moveTo>
                <a:cubicBezTo>
                  <a:pt x="19587" y="35798"/>
                  <a:pt x="256367" y="313906"/>
                  <a:pt x="285641" y="356096"/>
                </a:cubicBezTo>
                <a:cubicBezTo>
                  <a:pt x="314915" y="398286"/>
                  <a:pt x="175431" y="218333"/>
                  <a:pt x="177153" y="257940"/>
                </a:cubicBezTo>
                <a:cubicBezTo>
                  <a:pt x="178875" y="297547"/>
                  <a:pt x="280475" y="554991"/>
                  <a:pt x="295973" y="593737"/>
                </a:cubicBezTo>
                <a:cubicBezTo>
                  <a:pt x="311471" y="632483"/>
                  <a:pt x="251201" y="441337"/>
                  <a:pt x="270143" y="490415"/>
                </a:cubicBezTo>
                <a:cubicBezTo>
                  <a:pt x="289085" y="539493"/>
                  <a:pt x="387242" y="849460"/>
                  <a:pt x="409628" y="888205"/>
                </a:cubicBezTo>
                <a:cubicBezTo>
                  <a:pt x="432014" y="926950"/>
                  <a:pt x="394990" y="711696"/>
                  <a:pt x="404461" y="722889"/>
                </a:cubicBezTo>
                <a:cubicBezTo>
                  <a:pt x="413932" y="734082"/>
                  <a:pt x="454401" y="936421"/>
                  <a:pt x="466455" y="955364"/>
                </a:cubicBezTo>
                <a:cubicBezTo>
                  <a:pt x="478509" y="974307"/>
                  <a:pt x="470760" y="780578"/>
                  <a:pt x="476787" y="836544"/>
                </a:cubicBezTo>
                <a:cubicBezTo>
                  <a:pt x="482814" y="892510"/>
                  <a:pt x="511227" y="1267053"/>
                  <a:pt x="502617" y="1291161"/>
                </a:cubicBezTo>
                <a:cubicBezTo>
                  <a:pt x="494007" y="1315269"/>
                  <a:pt x="453539" y="1159425"/>
                  <a:pt x="425126" y="981194"/>
                </a:cubicBezTo>
                <a:cubicBezTo>
                  <a:pt x="396713" y="802963"/>
                  <a:pt x="347634" y="272577"/>
                  <a:pt x="332136" y="221777"/>
                </a:cubicBezTo>
                <a:cubicBezTo>
                  <a:pt x="316638" y="170977"/>
                  <a:pt x="345051" y="697058"/>
                  <a:pt x="332136" y="676394"/>
                </a:cubicBezTo>
                <a:cubicBezTo>
                  <a:pt x="319221" y="655730"/>
                  <a:pt x="264116" y="144286"/>
                  <a:pt x="254645" y="97791"/>
                </a:cubicBezTo>
                <a:cubicBezTo>
                  <a:pt x="245174" y="51296"/>
                  <a:pt x="288224" y="385371"/>
                  <a:pt x="275309" y="397425"/>
                </a:cubicBezTo>
                <a:cubicBezTo>
                  <a:pt x="262394" y="409479"/>
                  <a:pt x="221065" y="239858"/>
                  <a:pt x="177153" y="170116"/>
                </a:cubicBezTo>
                <a:cubicBezTo>
                  <a:pt x="133241" y="100374"/>
                  <a:pt x="-16575" y="-26196"/>
                  <a:pt x="1506" y="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7646D31-D4F5-AF8D-4124-F15DD06CFA9B}"/>
              </a:ext>
            </a:extLst>
          </p:cNvPr>
          <p:cNvSpPr/>
          <p:nvPr/>
        </p:nvSpPr>
        <p:spPr>
          <a:xfrm>
            <a:off x="6919629" y="1838033"/>
            <a:ext cx="87068" cy="1191970"/>
          </a:xfrm>
          <a:custGeom>
            <a:avLst/>
            <a:gdLst>
              <a:gd name="connsiteX0" fmla="*/ 85605 w 87068"/>
              <a:gd name="connsiteY0" fmla="*/ 1099 h 1191970"/>
              <a:gd name="connsiteX1" fmla="*/ 2947 w 87068"/>
              <a:gd name="connsiteY1" fmla="*/ 429886 h 1191970"/>
              <a:gd name="connsiteX2" fmla="*/ 18446 w 87068"/>
              <a:gd name="connsiteY2" fmla="*/ 274903 h 1191970"/>
              <a:gd name="connsiteX3" fmla="*/ 18446 w 87068"/>
              <a:gd name="connsiteY3" fmla="*/ 894835 h 1191970"/>
              <a:gd name="connsiteX4" fmla="*/ 18446 w 87068"/>
              <a:gd name="connsiteY4" fmla="*/ 652028 h 1191970"/>
              <a:gd name="connsiteX5" fmla="*/ 8113 w 87068"/>
              <a:gd name="connsiteY5" fmla="*/ 1189303 h 1191970"/>
              <a:gd name="connsiteX6" fmla="*/ 28778 w 87068"/>
              <a:gd name="connsiteY6" fmla="*/ 383391 h 1191970"/>
              <a:gd name="connsiteX7" fmla="*/ 54608 w 87068"/>
              <a:gd name="connsiteY7" fmla="*/ 579703 h 1191970"/>
              <a:gd name="connsiteX8" fmla="*/ 85605 w 87068"/>
              <a:gd name="connsiteY8" fmla="*/ 1099 h 119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68" h="1191970">
                <a:moveTo>
                  <a:pt x="85605" y="1099"/>
                </a:moveTo>
                <a:cubicBezTo>
                  <a:pt x="76995" y="-23870"/>
                  <a:pt x="14140" y="384252"/>
                  <a:pt x="2947" y="429886"/>
                </a:cubicBezTo>
                <a:cubicBezTo>
                  <a:pt x="-8246" y="475520"/>
                  <a:pt x="15863" y="197412"/>
                  <a:pt x="18446" y="274903"/>
                </a:cubicBezTo>
                <a:cubicBezTo>
                  <a:pt x="21029" y="352394"/>
                  <a:pt x="18446" y="894835"/>
                  <a:pt x="18446" y="894835"/>
                </a:cubicBezTo>
                <a:cubicBezTo>
                  <a:pt x="18446" y="957689"/>
                  <a:pt x="20168" y="602950"/>
                  <a:pt x="18446" y="652028"/>
                </a:cubicBezTo>
                <a:cubicBezTo>
                  <a:pt x="16724" y="701106"/>
                  <a:pt x="6391" y="1234076"/>
                  <a:pt x="8113" y="1189303"/>
                </a:cubicBezTo>
                <a:cubicBezTo>
                  <a:pt x="9835" y="1144530"/>
                  <a:pt x="21029" y="484991"/>
                  <a:pt x="28778" y="383391"/>
                </a:cubicBezTo>
                <a:cubicBezTo>
                  <a:pt x="36527" y="281791"/>
                  <a:pt x="46859" y="639974"/>
                  <a:pt x="54608" y="579703"/>
                </a:cubicBezTo>
                <a:cubicBezTo>
                  <a:pt x="62357" y="519432"/>
                  <a:pt x="94215" y="26068"/>
                  <a:pt x="85605" y="1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DE485E7D-3159-1FF8-3C44-373B526B9AB2}"/>
              </a:ext>
            </a:extLst>
          </p:cNvPr>
          <p:cNvSpPr/>
          <p:nvPr/>
        </p:nvSpPr>
        <p:spPr>
          <a:xfrm>
            <a:off x="8823606" y="3306300"/>
            <a:ext cx="108584" cy="433961"/>
          </a:xfrm>
          <a:custGeom>
            <a:avLst/>
            <a:gdLst>
              <a:gd name="connsiteX0" fmla="*/ 10428 w 108584"/>
              <a:gd name="connsiteY0" fmla="*/ 5 h 433961"/>
              <a:gd name="connsiteX1" fmla="*/ 87919 w 108584"/>
              <a:gd name="connsiteY1" fmla="*/ 185985 h 433961"/>
              <a:gd name="connsiteX2" fmla="*/ 96 w 108584"/>
              <a:gd name="connsiteY2" fmla="*/ 433958 h 433961"/>
              <a:gd name="connsiteX3" fmla="*/ 108584 w 108584"/>
              <a:gd name="connsiteY3" fmla="*/ 180819 h 433961"/>
              <a:gd name="connsiteX4" fmla="*/ 10428 w 108584"/>
              <a:gd name="connsiteY4" fmla="*/ 5 h 43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4" h="433961">
                <a:moveTo>
                  <a:pt x="10428" y="5"/>
                </a:moveTo>
                <a:cubicBezTo>
                  <a:pt x="6984" y="866"/>
                  <a:pt x="89641" y="113660"/>
                  <a:pt x="87919" y="185985"/>
                </a:cubicBezTo>
                <a:cubicBezTo>
                  <a:pt x="86197" y="258310"/>
                  <a:pt x="-3348" y="434819"/>
                  <a:pt x="96" y="433958"/>
                </a:cubicBezTo>
                <a:cubicBezTo>
                  <a:pt x="3540" y="433097"/>
                  <a:pt x="108584" y="254866"/>
                  <a:pt x="108584" y="180819"/>
                </a:cubicBezTo>
                <a:cubicBezTo>
                  <a:pt x="108584" y="106772"/>
                  <a:pt x="13872" y="-856"/>
                  <a:pt x="1042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F4D8E31F-B7B2-E2C7-E24B-CC17A6842182}"/>
              </a:ext>
            </a:extLst>
          </p:cNvPr>
          <p:cNvSpPr/>
          <p:nvPr/>
        </p:nvSpPr>
        <p:spPr>
          <a:xfrm>
            <a:off x="7289365" y="3423766"/>
            <a:ext cx="162680" cy="295831"/>
          </a:xfrm>
          <a:custGeom>
            <a:avLst/>
            <a:gdLst>
              <a:gd name="connsiteX0" fmla="*/ 10337 w 162680"/>
              <a:gd name="connsiteY0" fmla="*/ 1359 h 295831"/>
              <a:gd name="connsiteX1" fmla="*/ 149821 w 162680"/>
              <a:gd name="connsiteY1" fmla="*/ 177007 h 295831"/>
              <a:gd name="connsiteX2" fmla="*/ 139489 w 162680"/>
              <a:gd name="connsiteY2" fmla="*/ 161509 h 295831"/>
              <a:gd name="connsiteX3" fmla="*/ 4 w 162680"/>
              <a:gd name="connsiteY3" fmla="*/ 295827 h 295831"/>
              <a:gd name="connsiteX4" fmla="*/ 144655 w 162680"/>
              <a:gd name="connsiteY4" fmla="*/ 156342 h 295831"/>
              <a:gd name="connsiteX5" fmla="*/ 103327 w 162680"/>
              <a:gd name="connsiteY5" fmla="*/ 99515 h 295831"/>
              <a:gd name="connsiteX6" fmla="*/ 10337 w 162680"/>
              <a:gd name="connsiteY6" fmla="*/ 1359 h 29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680" h="295831">
                <a:moveTo>
                  <a:pt x="10337" y="1359"/>
                </a:moveTo>
                <a:cubicBezTo>
                  <a:pt x="18086" y="14274"/>
                  <a:pt x="149821" y="177007"/>
                  <a:pt x="149821" y="177007"/>
                </a:cubicBezTo>
                <a:cubicBezTo>
                  <a:pt x="171346" y="203699"/>
                  <a:pt x="164459" y="141706"/>
                  <a:pt x="139489" y="161509"/>
                </a:cubicBezTo>
                <a:cubicBezTo>
                  <a:pt x="114520" y="181312"/>
                  <a:pt x="-857" y="296688"/>
                  <a:pt x="4" y="295827"/>
                </a:cubicBezTo>
                <a:cubicBezTo>
                  <a:pt x="865" y="294966"/>
                  <a:pt x="127435" y="189061"/>
                  <a:pt x="144655" y="156342"/>
                </a:cubicBezTo>
                <a:cubicBezTo>
                  <a:pt x="161876" y="123623"/>
                  <a:pt x="127435" y="127928"/>
                  <a:pt x="103327" y="99515"/>
                </a:cubicBezTo>
                <a:cubicBezTo>
                  <a:pt x="79219" y="71102"/>
                  <a:pt x="2588" y="-11556"/>
                  <a:pt x="10337" y="1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D3E741B-708A-50AC-88B7-A15880D95A34}"/>
              </a:ext>
            </a:extLst>
          </p:cNvPr>
          <p:cNvSpPr/>
          <p:nvPr/>
        </p:nvSpPr>
        <p:spPr>
          <a:xfrm>
            <a:off x="8720005" y="3505159"/>
            <a:ext cx="331024" cy="591804"/>
          </a:xfrm>
          <a:custGeom>
            <a:avLst/>
            <a:gdLst>
              <a:gd name="connsiteX0" fmla="*/ 375 w 331024"/>
              <a:gd name="connsiteY0" fmla="*/ 2624 h 591804"/>
              <a:gd name="connsiteX1" fmla="*/ 227683 w 331024"/>
              <a:gd name="connsiteY1" fmla="*/ 431410 h 591804"/>
              <a:gd name="connsiteX2" fmla="*/ 196687 w 331024"/>
              <a:gd name="connsiteY2" fmla="*/ 322922 h 591804"/>
              <a:gd name="connsiteX3" fmla="*/ 320673 w 331024"/>
              <a:gd name="connsiteY3" fmla="*/ 591560 h 591804"/>
              <a:gd name="connsiteX4" fmla="*/ 217351 w 331024"/>
              <a:gd name="connsiteY4" fmla="*/ 364251 h 591804"/>
              <a:gd name="connsiteX5" fmla="*/ 331005 w 331024"/>
              <a:gd name="connsiteY5" fmla="*/ 28455 h 591804"/>
              <a:gd name="connsiteX6" fmla="*/ 207019 w 331024"/>
              <a:gd name="connsiteY6" fmla="*/ 291926 h 591804"/>
              <a:gd name="connsiteX7" fmla="*/ 212185 w 331024"/>
              <a:gd name="connsiteY7" fmla="*/ 214434 h 591804"/>
              <a:gd name="connsiteX8" fmla="*/ 176022 w 331024"/>
              <a:gd name="connsiteY8" fmla="*/ 250597 h 591804"/>
              <a:gd name="connsiteX9" fmla="*/ 375 w 331024"/>
              <a:gd name="connsiteY9" fmla="*/ 2624 h 59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024" h="591804">
                <a:moveTo>
                  <a:pt x="375" y="2624"/>
                </a:moveTo>
                <a:cubicBezTo>
                  <a:pt x="8985" y="32760"/>
                  <a:pt x="194964" y="378027"/>
                  <a:pt x="227683" y="431410"/>
                </a:cubicBezTo>
                <a:cubicBezTo>
                  <a:pt x="260402" y="484793"/>
                  <a:pt x="181189" y="296231"/>
                  <a:pt x="196687" y="322922"/>
                </a:cubicBezTo>
                <a:cubicBezTo>
                  <a:pt x="212185" y="349613"/>
                  <a:pt x="317229" y="584672"/>
                  <a:pt x="320673" y="591560"/>
                </a:cubicBezTo>
                <a:cubicBezTo>
                  <a:pt x="324117" y="598448"/>
                  <a:pt x="215629" y="458102"/>
                  <a:pt x="217351" y="364251"/>
                </a:cubicBezTo>
                <a:cubicBezTo>
                  <a:pt x="219073" y="270400"/>
                  <a:pt x="332727" y="40509"/>
                  <a:pt x="331005" y="28455"/>
                </a:cubicBezTo>
                <a:cubicBezTo>
                  <a:pt x="329283" y="16401"/>
                  <a:pt x="226822" y="260930"/>
                  <a:pt x="207019" y="291926"/>
                </a:cubicBezTo>
                <a:cubicBezTo>
                  <a:pt x="187216" y="322922"/>
                  <a:pt x="217351" y="221322"/>
                  <a:pt x="212185" y="214434"/>
                </a:cubicBezTo>
                <a:cubicBezTo>
                  <a:pt x="207019" y="207546"/>
                  <a:pt x="218212" y="290204"/>
                  <a:pt x="176022" y="250597"/>
                </a:cubicBezTo>
                <a:cubicBezTo>
                  <a:pt x="133832" y="210990"/>
                  <a:pt x="-8235" y="-27512"/>
                  <a:pt x="375" y="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8FD75460-5D00-3975-085B-85A0FBFD1177}"/>
              </a:ext>
            </a:extLst>
          </p:cNvPr>
          <p:cNvSpPr/>
          <p:nvPr/>
        </p:nvSpPr>
        <p:spPr>
          <a:xfrm>
            <a:off x="7607214" y="2800106"/>
            <a:ext cx="168470" cy="55501"/>
          </a:xfrm>
          <a:custGeom>
            <a:avLst/>
            <a:gdLst>
              <a:gd name="connsiteX0" fmla="*/ 86 w 168470"/>
              <a:gd name="connsiteY0" fmla="*/ 244 h 55501"/>
              <a:gd name="connsiteX1" fmla="*/ 158836 w 168470"/>
              <a:gd name="connsiteY1" fmla="*/ 54219 h 55501"/>
              <a:gd name="connsiteX2" fmla="*/ 136611 w 168470"/>
              <a:gd name="connsiteY2" fmla="*/ 35169 h 55501"/>
              <a:gd name="connsiteX3" fmla="*/ 86 w 168470"/>
              <a:gd name="connsiteY3" fmla="*/ 244 h 5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70" h="55501">
                <a:moveTo>
                  <a:pt x="86" y="244"/>
                </a:moveTo>
                <a:cubicBezTo>
                  <a:pt x="3790" y="3419"/>
                  <a:pt x="158836" y="54219"/>
                  <a:pt x="158836" y="54219"/>
                </a:cubicBezTo>
                <a:cubicBezTo>
                  <a:pt x="181590" y="60040"/>
                  <a:pt x="159894" y="44694"/>
                  <a:pt x="136611" y="35169"/>
                </a:cubicBezTo>
                <a:cubicBezTo>
                  <a:pt x="113328" y="25644"/>
                  <a:pt x="-3618" y="-2931"/>
                  <a:pt x="86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1AAEDD8D-EF2D-D576-9159-31DAA31093A1}"/>
              </a:ext>
            </a:extLst>
          </p:cNvPr>
          <p:cNvSpPr/>
          <p:nvPr/>
        </p:nvSpPr>
        <p:spPr>
          <a:xfrm>
            <a:off x="7184307" y="2654122"/>
            <a:ext cx="535246" cy="60503"/>
          </a:xfrm>
          <a:custGeom>
            <a:avLst/>
            <a:gdLst>
              <a:gd name="connsiteX0" fmla="*/ 718 w 535246"/>
              <a:gd name="connsiteY0" fmla="*/ 50978 h 60503"/>
              <a:gd name="connsiteX1" fmla="*/ 375368 w 535246"/>
              <a:gd name="connsiteY1" fmla="*/ 12878 h 60503"/>
              <a:gd name="connsiteX2" fmla="*/ 343618 w 535246"/>
              <a:gd name="connsiteY2" fmla="*/ 9703 h 60503"/>
              <a:gd name="connsiteX3" fmla="*/ 534118 w 535246"/>
              <a:gd name="connsiteY3" fmla="*/ 60503 h 60503"/>
              <a:gd name="connsiteX4" fmla="*/ 416643 w 535246"/>
              <a:gd name="connsiteY4" fmla="*/ 9703 h 60503"/>
              <a:gd name="connsiteX5" fmla="*/ 292818 w 535246"/>
              <a:gd name="connsiteY5" fmla="*/ 178 h 60503"/>
              <a:gd name="connsiteX6" fmla="*/ 369018 w 535246"/>
              <a:gd name="connsiteY6" fmla="*/ 12878 h 60503"/>
              <a:gd name="connsiteX7" fmla="*/ 283293 w 535246"/>
              <a:gd name="connsiteY7" fmla="*/ 31928 h 60503"/>
              <a:gd name="connsiteX8" fmla="*/ 280118 w 535246"/>
              <a:gd name="connsiteY8" fmla="*/ 16053 h 60503"/>
              <a:gd name="connsiteX9" fmla="*/ 718 w 535246"/>
              <a:gd name="connsiteY9" fmla="*/ 50978 h 6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246" h="60503">
                <a:moveTo>
                  <a:pt x="718" y="50978"/>
                </a:moveTo>
                <a:cubicBezTo>
                  <a:pt x="16593" y="50449"/>
                  <a:pt x="318218" y="19757"/>
                  <a:pt x="375368" y="12878"/>
                </a:cubicBezTo>
                <a:cubicBezTo>
                  <a:pt x="432518" y="5999"/>
                  <a:pt x="317160" y="1765"/>
                  <a:pt x="343618" y="9703"/>
                </a:cubicBezTo>
                <a:cubicBezTo>
                  <a:pt x="370076" y="17641"/>
                  <a:pt x="521947" y="60503"/>
                  <a:pt x="534118" y="60503"/>
                </a:cubicBezTo>
                <a:cubicBezTo>
                  <a:pt x="546289" y="60503"/>
                  <a:pt x="456860" y="19757"/>
                  <a:pt x="416643" y="9703"/>
                </a:cubicBezTo>
                <a:cubicBezTo>
                  <a:pt x="376426" y="-351"/>
                  <a:pt x="300756" y="-351"/>
                  <a:pt x="292818" y="178"/>
                </a:cubicBezTo>
                <a:cubicBezTo>
                  <a:pt x="284881" y="707"/>
                  <a:pt x="370605" y="7586"/>
                  <a:pt x="369018" y="12878"/>
                </a:cubicBezTo>
                <a:cubicBezTo>
                  <a:pt x="367431" y="18170"/>
                  <a:pt x="298110" y="31399"/>
                  <a:pt x="283293" y="31928"/>
                </a:cubicBezTo>
                <a:cubicBezTo>
                  <a:pt x="268476" y="32457"/>
                  <a:pt x="323510" y="15524"/>
                  <a:pt x="280118" y="16053"/>
                </a:cubicBezTo>
                <a:cubicBezTo>
                  <a:pt x="236726" y="16582"/>
                  <a:pt x="-15157" y="51507"/>
                  <a:pt x="718" y="5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6D3F843B-9B60-03D4-544D-CFD0AD5F0E73}"/>
              </a:ext>
            </a:extLst>
          </p:cNvPr>
          <p:cNvSpPr/>
          <p:nvPr/>
        </p:nvSpPr>
        <p:spPr>
          <a:xfrm>
            <a:off x="7102460" y="2866998"/>
            <a:ext cx="644553" cy="200549"/>
          </a:xfrm>
          <a:custGeom>
            <a:avLst/>
            <a:gdLst>
              <a:gd name="connsiteX0" fmla="*/ 644540 w 644553"/>
              <a:gd name="connsiteY0" fmla="*/ 22252 h 200549"/>
              <a:gd name="connsiteX1" fmla="*/ 365140 w 644553"/>
              <a:gd name="connsiteY1" fmla="*/ 139727 h 200549"/>
              <a:gd name="connsiteX2" fmla="*/ 409590 w 644553"/>
              <a:gd name="connsiteY2" fmla="*/ 133377 h 200549"/>
              <a:gd name="connsiteX3" fmla="*/ 263540 w 644553"/>
              <a:gd name="connsiteY3" fmla="*/ 200052 h 200549"/>
              <a:gd name="connsiteX4" fmla="*/ 301640 w 644553"/>
              <a:gd name="connsiteY4" fmla="*/ 165127 h 200549"/>
              <a:gd name="connsiteX5" fmla="*/ 196865 w 644553"/>
              <a:gd name="connsiteY5" fmla="*/ 190527 h 200549"/>
              <a:gd name="connsiteX6" fmla="*/ 155590 w 644553"/>
              <a:gd name="connsiteY6" fmla="*/ 158777 h 200549"/>
              <a:gd name="connsiteX7" fmla="*/ 15 w 644553"/>
              <a:gd name="connsiteY7" fmla="*/ 27 h 200549"/>
              <a:gd name="connsiteX8" fmla="*/ 165115 w 644553"/>
              <a:gd name="connsiteY8" fmla="*/ 146077 h 200549"/>
              <a:gd name="connsiteX9" fmla="*/ 200040 w 644553"/>
              <a:gd name="connsiteY9" fmla="*/ 171477 h 200549"/>
              <a:gd name="connsiteX10" fmla="*/ 339740 w 644553"/>
              <a:gd name="connsiteY10" fmla="*/ 127027 h 200549"/>
              <a:gd name="connsiteX11" fmla="*/ 276240 w 644553"/>
              <a:gd name="connsiteY11" fmla="*/ 177827 h 200549"/>
              <a:gd name="connsiteX12" fmla="*/ 396890 w 644553"/>
              <a:gd name="connsiteY12" fmla="*/ 123852 h 200549"/>
              <a:gd name="connsiteX13" fmla="*/ 352440 w 644553"/>
              <a:gd name="connsiteY13" fmla="*/ 152427 h 200549"/>
              <a:gd name="connsiteX14" fmla="*/ 644540 w 644553"/>
              <a:gd name="connsiteY14" fmla="*/ 22252 h 20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4553" h="200549">
                <a:moveTo>
                  <a:pt x="644540" y="22252"/>
                </a:moveTo>
                <a:cubicBezTo>
                  <a:pt x="646657" y="20135"/>
                  <a:pt x="404298" y="121206"/>
                  <a:pt x="365140" y="139727"/>
                </a:cubicBezTo>
                <a:cubicBezTo>
                  <a:pt x="325982" y="158248"/>
                  <a:pt x="426523" y="123323"/>
                  <a:pt x="409590" y="133377"/>
                </a:cubicBezTo>
                <a:cubicBezTo>
                  <a:pt x="392657" y="143431"/>
                  <a:pt x="281532" y="194760"/>
                  <a:pt x="263540" y="200052"/>
                </a:cubicBezTo>
                <a:cubicBezTo>
                  <a:pt x="245548" y="205344"/>
                  <a:pt x="312752" y="166714"/>
                  <a:pt x="301640" y="165127"/>
                </a:cubicBezTo>
                <a:cubicBezTo>
                  <a:pt x="290528" y="163540"/>
                  <a:pt x="221207" y="191585"/>
                  <a:pt x="196865" y="190527"/>
                </a:cubicBezTo>
                <a:cubicBezTo>
                  <a:pt x="172523" y="189469"/>
                  <a:pt x="188398" y="190527"/>
                  <a:pt x="155590" y="158777"/>
                </a:cubicBezTo>
                <a:cubicBezTo>
                  <a:pt x="122782" y="127027"/>
                  <a:pt x="-1573" y="2144"/>
                  <a:pt x="15" y="27"/>
                </a:cubicBezTo>
                <a:cubicBezTo>
                  <a:pt x="1603" y="-2090"/>
                  <a:pt x="131777" y="117502"/>
                  <a:pt x="165115" y="146077"/>
                </a:cubicBezTo>
                <a:cubicBezTo>
                  <a:pt x="198452" y="174652"/>
                  <a:pt x="170936" y="174652"/>
                  <a:pt x="200040" y="171477"/>
                </a:cubicBezTo>
                <a:cubicBezTo>
                  <a:pt x="229144" y="168302"/>
                  <a:pt x="327040" y="125969"/>
                  <a:pt x="339740" y="127027"/>
                </a:cubicBezTo>
                <a:cubicBezTo>
                  <a:pt x="352440" y="128085"/>
                  <a:pt x="266715" y="178356"/>
                  <a:pt x="276240" y="177827"/>
                </a:cubicBezTo>
                <a:cubicBezTo>
                  <a:pt x="285765" y="177298"/>
                  <a:pt x="384190" y="128085"/>
                  <a:pt x="396890" y="123852"/>
                </a:cubicBezTo>
                <a:cubicBezTo>
                  <a:pt x="409590" y="119619"/>
                  <a:pt x="314869" y="165656"/>
                  <a:pt x="352440" y="152427"/>
                </a:cubicBezTo>
                <a:cubicBezTo>
                  <a:pt x="390011" y="139198"/>
                  <a:pt x="642423" y="24369"/>
                  <a:pt x="644540" y="2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2A5D9DF5-129C-3CD9-EB98-967340ABA03E}"/>
              </a:ext>
            </a:extLst>
          </p:cNvPr>
          <p:cNvSpPr/>
          <p:nvPr/>
        </p:nvSpPr>
        <p:spPr>
          <a:xfrm>
            <a:off x="7476914" y="2870148"/>
            <a:ext cx="292320" cy="240799"/>
          </a:xfrm>
          <a:custGeom>
            <a:avLst/>
            <a:gdLst>
              <a:gd name="connsiteX0" fmla="*/ 292311 w 292320"/>
              <a:gd name="connsiteY0" fmla="*/ 52 h 240799"/>
              <a:gd name="connsiteX1" fmla="*/ 66886 w 292320"/>
              <a:gd name="connsiteY1" fmla="*/ 235002 h 240799"/>
              <a:gd name="connsiteX2" fmla="*/ 149436 w 292320"/>
              <a:gd name="connsiteY2" fmla="*/ 174677 h 240799"/>
              <a:gd name="connsiteX3" fmla="*/ 211 w 292320"/>
              <a:gd name="connsiteY3" fmla="*/ 238177 h 240799"/>
              <a:gd name="connsiteX4" fmla="*/ 114511 w 292320"/>
              <a:gd name="connsiteY4" fmla="*/ 139752 h 240799"/>
              <a:gd name="connsiteX5" fmla="*/ 22436 w 292320"/>
              <a:gd name="connsiteY5" fmla="*/ 235002 h 240799"/>
              <a:gd name="connsiteX6" fmla="*/ 127211 w 292320"/>
              <a:gd name="connsiteY6" fmla="*/ 155627 h 240799"/>
              <a:gd name="connsiteX7" fmla="*/ 76411 w 292320"/>
              <a:gd name="connsiteY7" fmla="*/ 212777 h 240799"/>
              <a:gd name="connsiteX8" fmla="*/ 292311 w 292320"/>
              <a:gd name="connsiteY8" fmla="*/ 52 h 24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20" h="240799">
                <a:moveTo>
                  <a:pt x="292311" y="52"/>
                </a:moveTo>
                <a:cubicBezTo>
                  <a:pt x="290724" y="3756"/>
                  <a:pt x="90698" y="205898"/>
                  <a:pt x="66886" y="235002"/>
                </a:cubicBezTo>
                <a:cubicBezTo>
                  <a:pt x="43074" y="264106"/>
                  <a:pt x="160548" y="174148"/>
                  <a:pt x="149436" y="174677"/>
                </a:cubicBezTo>
                <a:cubicBezTo>
                  <a:pt x="138324" y="175206"/>
                  <a:pt x="6032" y="243998"/>
                  <a:pt x="211" y="238177"/>
                </a:cubicBezTo>
                <a:cubicBezTo>
                  <a:pt x="-5610" y="232356"/>
                  <a:pt x="110807" y="140281"/>
                  <a:pt x="114511" y="139752"/>
                </a:cubicBezTo>
                <a:cubicBezTo>
                  <a:pt x="118215" y="139223"/>
                  <a:pt x="20319" y="232356"/>
                  <a:pt x="22436" y="235002"/>
                </a:cubicBezTo>
                <a:cubicBezTo>
                  <a:pt x="24553" y="237648"/>
                  <a:pt x="118215" y="159331"/>
                  <a:pt x="127211" y="155627"/>
                </a:cubicBezTo>
                <a:cubicBezTo>
                  <a:pt x="136207" y="151923"/>
                  <a:pt x="52599" y="236589"/>
                  <a:pt x="76411" y="212777"/>
                </a:cubicBezTo>
                <a:cubicBezTo>
                  <a:pt x="100223" y="188965"/>
                  <a:pt x="293898" y="-3652"/>
                  <a:pt x="292311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D2EB16D-F639-68CD-A785-654DD65932E5}"/>
              </a:ext>
            </a:extLst>
          </p:cNvPr>
          <p:cNvSpPr/>
          <p:nvPr/>
        </p:nvSpPr>
        <p:spPr>
          <a:xfrm>
            <a:off x="7993927" y="2514500"/>
            <a:ext cx="160455" cy="606829"/>
          </a:xfrm>
          <a:custGeom>
            <a:avLst/>
            <a:gdLst>
              <a:gd name="connsiteX0" fmla="*/ 13423 w 160455"/>
              <a:gd name="connsiteY0" fmla="*/ 100 h 606829"/>
              <a:gd name="connsiteX1" fmla="*/ 54698 w 160455"/>
              <a:gd name="connsiteY1" fmla="*/ 301725 h 606829"/>
              <a:gd name="connsiteX2" fmla="*/ 86448 w 160455"/>
              <a:gd name="connsiteY2" fmla="*/ 212825 h 606829"/>
              <a:gd name="connsiteX3" fmla="*/ 70573 w 160455"/>
              <a:gd name="connsiteY3" fmla="*/ 400150 h 606829"/>
              <a:gd name="connsiteX4" fmla="*/ 130898 w 160455"/>
              <a:gd name="connsiteY4" fmla="*/ 196950 h 606829"/>
              <a:gd name="connsiteX5" fmla="*/ 105498 w 160455"/>
              <a:gd name="connsiteY5" fmla="*/ 346175 h 606829"/>
              <a:gd name="connsiteX6" fmla="*/ 127723 w 160455"/>
              <a:gd name="connsiteY6" fmla="*/ 504925 h 606829"/>
              <a:gd name="connsiteX7" fmla="*/ 140423 w 160455"/>
              <a:gd name="connsiteY7" fmla="*/ 390625 h 606829"/>
              <a:gd name="connsiteX8" fmla="*/ 130898 w 160455"/>
              <a:gd name="connsiteY8" fmla="*/ 606525 h 606829"/>
              <a:gd name="connsiteX9" fmla="*/ 51523 w 160455"/>
              <a:gd name="connsiteY9" fmla="*/ 441425 h 606829"/>
              <a:gd name="connsiteX10" fmla="*/ 159473 w 160455"/>
              <a:gd name="connsiteY10" fmla="*/ 590650 h 606829"/>
              <a:gd name="connsiteX11" fmla="*/ 105498 w 160455"/>
              <a:gd name="connsiteY11" fmla="*/ 403325 h 606829"/>
              <a:gd name="connsiteX12" fmla="*/ 115023 w 160455"/>
              <a:gd name="connsiteY12" fmla="*/ 222350 h 606829"/>
              <a:gd name="connsiteX13" fmla="*/ 83273 w 160455"/>
              <a:gd name="connsiteY13" fmla="*/ 168375 h 606829"/>
              <a:gd name="connsiteX14" fmla="*/ 95973 w 160455"/>
              <a:gd name="connsiteY14" fmla="*/ 308075 h 606829"/>
              <a:gd name="connsiteX15" fmla="*/ 13423 w 160455"/>
              <a:gd name="connsiteY15" fmla="*/ 187425 h 606829"/>
              <a:gd name="connsiteX16" fmla="*/ 723 w 160455"/>
              <a:gd name="connsiteY16" fmla="*/ 266800 h 606829"/>
              <a:gd name="connsiteX17" fmla="*/ 13423 w 160455"/>
              <a:gd name="connsiteY17" fmla="*/ 100 h 6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455" h="606829">
                <a:moveTo>
                  <a:pt x="13423" y="100"/>
                </a:moveTo>
                <a:cubicBezTo>
                  <a:pt x="22419" y="5921"/>
                  <a:pt x="42527" y="266271"/>
                  <a:pt x="54698" y="301725"/>
                </a:cubicBezTo>
                <a:cubicBezTo>
                  <a:pt x="66869" y="337179"/>
                  <a:pt x="83802" y="196421"/>
                  <a:pt x="86448" y="212825"/>
                </a:cubicBezTo>
                <a:cubicBezTo>
                  <a:pt x="89094" y="229229"/>
                  <a:pt x="63165" y="402796"/>
                  <a:pt x="70573" y="400150"/>
                </a:cubicBezTo>
                <a:cubicBezTo>
                  <a:pt x="77981" y="397504"/>
                  <a:pt x="125077" y="205946"/>
                  <a:pt x="130898" y="196950"/>
                </a:cubicBezTo>
                <a:cubicBezTo>
                  <a:pt x="136719" y="187954"/>
                  <a:pt x="106027" y="294846"/>
                  <a:pt x="105498" y="346175"/>
                </a:cubicBezTo>
                <a:cubicBezTo>
                  <a:pt x="104969" y="397504"/>
                  <a:pt x="121902" y="497517"/>
                  <a:pt x="127723" y="504925"/>
                </a:cubicBezTo>
                <a:cubicBezTo>
                  <a:pt x="133544" y="512333"/>
                  <a:pt x="139894" y="373692"/>
                  <a:pt x="140423" y="390625"/>
                </a:cubicBezTo>
                <a:cubicBezTo>
                  <a:pt x="140952" y="407558"/>
                  <a:pt x="145715" y="598058"/>
                  <a:pt x="130898" y="606525"/>
                </a:cubicBezTo>
                <a:cubicBezTo>
                  <a:pt x="116081" y="614992"/>
                  <a:pt x="46761" y="444071"/>
                  <a:pt x="51523" y="441425"/>
                </a:cubicBezTo>
                <a:cubicBezTo>
                  <a:pt x="56285" y="438779"/>
                  <a:pt x="150477" y="597000"/>
                  <a:pt x="159473" y="590650"/>
                </a:cubicBezTo>
                <a:cubicBezTo>
                  <a:pt x="168469" y="584300"/>
                  <a:pt x="112906" y="464708"/>
                  <a:pt x="105498" y="403325"/>
                </a:cubicBezTo>
                <a:cubicBezTo>
                  <a:pt x="98090" y="341942"/>
                  <a:pt x="118727" y="261508"/>
                  <a:pt x="115023" y="222350"/>
                </a:cubicBezTo>
                <a:cubicBezTo>
                  <a:pt x="111319" y="183192"/>
                  <a:pt x="86448" y="154088"/>
                  <a:pt x="83273" y="168375"/>
                </a:cubicBezTo>
                <a:cubicBezTo>
                  <a:pt x="80098" y="182662"/>
                  <a:pt x="107615" y="304900"/>
                  <a:pt x="95973" y="308075"/>
                </a:cubicBezTo>
                <a:cubicBezTo>
                  <a:pt x="84331" y="311250"/>
                  <a:pt x="29298" y="194304"/>
                  <a:pt x="13423" y="187425"/>
                </a:cubicBezTo>
                <a:cubicBezTo>
                  <a:pt x="-2452" y="180546"/>
                  <a:pt x="-335" y="291671"/>
                  <a:pt x="723" y="266800"/>
                </a:cubicBezTo>
                <a:cubicBezTo>
                  <a:pt x="1781" y="241929"/>
                  <a:pt x="4427" y="-5721"/>
                  <a:pt x="13423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B46A7328-9910-1994-5ADC-652AAE954E2C}"/>
              </a:ext>
            </a:extLst>
          </p:cNvPr>
          <p:cNvSpPr/>
          <p:nvPr/>
        </p:nvSpPr>
        <p:spPr>
          <a:xfrm>
            <a:off x="8076451" y="2617102"/>
            <a:ext cx="289960" cy="482950"/>
          </a:xfrm>
          <a:custGeom>
            <a:avLst/>
            <a:gdLst>
              <a:gd name="connsiteX0" fmla="*/ 3924 w 289960"/>
              <a:gd name="connsiteY0" fmla="*/ 2273 h 482950"/>
              <a:gd name="connsiteX1" fmla="*/ 235699 w 289960"/>
              <a:gd name="connsiteY1" fmla="*/ 164198 h 482950"/>
              <a:gd name="connsiteX2" fmla="*/ 95999 w 289960"/>
              <a:gd name="connsiteY2" fmla="*/ 75298 h 482950"/>
              <a:gd name="connsiteX3" fmla="*/ 76949 w 289960"/>
              <a:gd name="connsiteY3" fmla="*/ 170548 h 482950"/>
              <a:gd name="connsiteX4" fmla="*/ 162674 w 289960"/>
              <a:gd name="connsiteY4" fmla="*/ 364223 h 482950"/>
              <a:gd name="connsiteX5" fmla="*/ 86474 w 289960"/>
              <a:gd name="connsiteY5" fmla="*/ 278498 h 482950"/>
              <a:gd name="connsiteX6" fmla="*/ 289674 w 289960"/>
              <a:gd name="connsiteY6" fmla="*/ 481698 h 482950"/>
              <a:gd name="connsiteX7" fmla="*/ 130924 w 289960"/>
              <a:gd name="connsiteY7" fmla="*/ 348348 h 482950"/>
              <a:gd name="connsiteX8" fmla="*/ 124574 w 289960"/>
              <a:gd name="connsiteY8" fmla="*/ 40373 h 482950"/>
              <a:gd name="connsiteX9" fmla="*/ 99174 w 289960"/>
              <a:gd name="connsiteY9" fmla="*/ 218173 h 482950"/>
              <a:gd name="connsiteX10" fmla="*/ 92824 w 289960"/>
              <a:gd name="connsiteY10" fmla="*/ 122923 h 482950"/>
              <a:gd name="connsiteX11" fmla="*/ 89649 w 289960"/>
              <a:gd name="connsiteY11" fmla="*/ 72123 h 482950"/>
              <a:gd name="connsiteX12" fmla="*/ 3924 w 289960"/>
              <a:gd name="connsiteY12" fmla="*/ 2273 h 48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960" h="482950">
                <a:moveTo>
                  <a:pt x="3924" y="2273"/>
                </a:moveTo>
                <a:cubicBezTo>
                  <a:pt x="28266" y="17619"/>
                  <a:pt x="220353" y="152027"/>
                  <a:pt x="235699" y="164198"/>
                </a:cubicBezTo>
                <a:cubicBezTo>
                  <a:pt x="251045" y="176369"/>
                  <a:pt x="122457" y="74240"/>
                  <a:pt x="95999" y="75298"/>
                </a:cubicBezTo>
                <a:cubicBezTo>
                  <a:pt x="69541" y="76356"/>
                  <a:pt x="65837" y="122394"/>
                  <a:pt x="76949" y="170548"/>
                </a:cubicBezTo>
                <a:cubicBezTo>
                  <a:pt x="88062" y="218702"/>
                  <a:pt x="161087" y="346231"/>
                  <a:pt x="162674" y="364223"/>
                </a:cubicBezTo>
                <a:cubicBezTo>
                  <a:pt x="164262" y="382215"/>
                  <a:pt x="65307" y="258919"/>
                  <a:pt x="86474" y="278498"/>
                </a:cubicBezTo>
                <a:cubicBezTo>
                  <a:pt x="107641" y="298077"/>
                  <a:pt x="282266" y="470056"/>
                  <a:pt x="289674" y="481698"/>
                </a:cubicBezTo>
                <a:cubicBezTo>
                  <a:pt x="297082" y="493340"/>
                  <a:pt x="158441" y="421902"/>
                  <a:pt x="130924" y="348348"/>
                </a:cubicBezTo>
                <a:cubicBezTo>
                  <a:pt x="103407" y="274794"/>
                  <a:pt x="129866" y="62069"/>
                  <a:pt x="124574" y="40373"/>
                </a:cubicBezTo>
                <a:cubicBezTo>
                  <a:pt x="119282" y="18677"/>
                  <a:pt x="104466" y="204415"/>
                  <a:pt x="99174" y="218173"/>
                </a:cubicBezTo>
                <a:cubicBezTo>
                  <a:pt x="93882" y="231931"/>
                  <a:pt x="94412" y="147265"/>
                  <a:pt x="92824" y="122923"/>
                </a:cubicBezTo>
                <a:cubicBezTo>
                  <a:pt x="91237" y="98581"/>
                  <a:pt x="103407" y="90644"/>
                  <a:pt x="89649" y="72123"/>
                </a:cubicBezTo>
                <a:cubicBezTo>
                  <a:pt x="75891" y="53602"/>
                  <a:pt x="-20418" y="-13073"/>
                  <a:pt x="3924" y="2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4FDD1FC-A60F-9A5E-083B-DCDA87A5D7A8}"/>
              </a:ext>
            </a:extLst>
          </p:cNvPr>
          <p:cNvSpPr/>
          <p:nvPr/>
        </p:nvSpPr>
        <p:spPr>
          <a:xfrm>
            <a:off x="7381787" y="3263538"/>
            <a:ext cx="166539" cy="305163"/>
          </a:xfrm>
          <a:custGeom>
            <a:avLst/>
            <a:gdLst>
              <a:gd name="connsiteX0" fmla="*/ 320 w 166539"/>
              <a:gd name="connsiteY0" fmla="*/ 52 h 305163"/>
              <a:gd name="connsiteX1" fmla="*/ 89530 w 166539"/>
              <a:gd name="connsiteY1" fmla="*/ 133867 h 305163"/>
              <a:gd name="connsiteX2" fmla="*/ 59793 w 166539"/>
              <a:gd name="connsiteY2" fmla="*/ 304852 h 305163"/>
              <a:gd name="connsiteX3" fmla="*/ 163872 w 166539"/>
              <a:gd name="connsiteY3" fmla="*/ 89262 h 305163"/>
              <a:gd name="connsiteX4" fmla="*/ 126701 w 166539"/>
              <a:gd name="connsiteY4" fmla="*/ 148735 h 305163"/>
              <a:gd name="connsiteX5" fmla="*/ 320 w 166539"/>
              <a:gd name="connsiteY5" fmla="*/ 52 h 30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39" h="305163">
                <a:moveTo>
                  <a:pt x="320" y="52"/>
                </a:moveTo>
                <a:cubicBezTo>
                  <a:pt x="-5875" y="-2426"/>
                  <a:pt x="79618" y="83067"/>
                  <a:pt x="89530" y="133867"/>
                </a:cubicBezTo>
                <a:cubicBezTo>
                  <a:pt x="99442" y="184667"/>
                  <a:pt x="47403" y="312286"/>
                  <a:pt x="59793" y="304852"/>
                </a:cubicBezTo>
                <a:cubicBezTo>
                  <a:pt x="72183" y="297418"/>
                  <a:pt x="152721" y="115281"/>
                  <a:pt x="163872" y="89262"/>
                </a:cubicBezTo>
                <a:cubicBezTo>
                  <a:pt x="175023" y="63243"/>
                  <a:pt x="149004" y="159886"/>
                  <a:pt x="126701" y="148735"/>
                </a:cubicBezTo>
                <a:cubicBezTo>
                  <a:pt x="104399" y="137584"/>
                  <a:pt x="6515" y="2530"/>
                  <a:pt x="32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8545AD0A-D677-A7EA-1411-652E557257D6}"/>
              </a:ext>
            </a:extLst>
          </p:cNvPr>
          <p:cNvSpPr/>
          <p:nvPr/>
        </p:nvSpPr>
        <p:spPr>
          <a:xfrm>
            <a:off x="8993473" y="3101048"/>
            <a:ext cx="199132" cy="1293025"/>
          </a:xfrm>
          <a:custGeom>
            <a:avLst/>
            <a:gdLst>
              <a:gd name="connsiteX0" fmla="*/ 1844 w 199132"/>
              <a:gd name="connsiteY0" fmla="*/ 132806 h 1293025"/>
              <a:gd name="connsiteX1" fmla="*/ 195132 w 199132"/>
              <a:gd name="connsiteY1" fmla="*/ 697801 h 1293025"/>
              <a:gd name="connsiteX2" fmla="*/ 135659 w 199132"/>
              <a:gd name="connsiteY2" fmla="*/ 445040 h 1293025"/>
              <a:gd name="connsiteX3" fmla="*/ 172829 w 199132"/>
              <a:gd name="connsiteY3" fmla="*/ 1292532 h 1293025"/>
              <a:gd name="connsiteX4" fmla="*/ 120790 w 199132"/>
              <a:gd name="connsiteY4" fmla="*/ 571420 h 1293025"/>
              <a:gd name="connsiteX5" fmla="*/ 91054 w 199132"/>
              <a:gd name="connsiteY5" fmla="*/ 801879 h 1293025"/>
              <a:gd name="connsiteX6" fmla="*/ 128225 w 199132"/>
              <a:gd name="connsiteY6" fmla="*/ 13859 h 1293025"/>
              <a:gd name="connsiteX7" fmla="*/ 98488 w 199132"/>
              <a:gd name="connsiteY7" fmla="*/ 288923 h 1293025"/>
              <a:gd name="connsiteX8" fmla="*/ 1844 w 199132"/>
              <a:gd name="connsiteY8" fmla="*/ 132806 h 129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" h="1293025">
                <a:moveTo>
                  <a:pt x="1844" y="132806"/>
                </a:moveTo>
                <a:cubicBezTo>
                  <a:pt x="17951" y="200952"/>
                  <a:pt x="172829" y="645762"/>
                  <a:pt x="195132" y="697801"/>
                </a:cubicBezTo>
                <a:cubicBezTo>
                  <a:pt x="217435" y="749840"/>
                  <a:pt x="139376" y="345918"/>
                  <a:pt x="135659" y="445040"/>
                </a:cubicBezTo>
                <a:cubicBezTo>
                  <a:pt x="131942" y="544162"/>
                  <a:pt x="175307" y="1271469"/>
                  <a:pt x="172829" y="1292532"/>
                </a:cubicBezTo>
                <a:cubicBezTo>
                  <a:pt x="170351" y="1313595"/>
                  <a:pt x="134419" y="653195"/>
                  <a:pt x="120790" y="571420"/>
                </a:cubicBezTo>
                <a:cubicBezTo>
                  <a:pt x="107161" y="489645"/>
                  <a:pt x="89815" y="894806"/>
                  <a:pt x="91054" y="801879"/>
                </a:cubicBezTo>
                <a:cubicBezTo>
                  <a:pt x="92293" y="708952"/>
                  <a:pt x="126986" y="99352"/>
                  <a:pt x="128225" y="13859"/>
                </a:cubicBezTo>
                <a:cubicBezTo>
                  <a:pt x="129464" y="-71634"/>
                  <a:pt x="117074" y="265382"/>
                  <a:pt x="98488" y="288923"/>
                </a:cubicBezTo>
                <a:cubicBezTo>
                  <a:pt x="79903" y="312465"/>
                  <a:pt x="-14263" y="64660"/>
                  <a:pt x="1844" y="132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88E3FBF6-FBD5-0584-E11A-BDA48DC0143C}"/>
              </a:ext>
            </a:extLst>
          </p:cNvPr>
          <p:cNvSpPr/>
          <p:nvPr/>
        </p:nvSpPr>
        <p:spPr>
          <a:xfrm>
            <a:off x="7278021" y="3313188"/>
            <a:ext cx="267886" cy="624296"/>
          </a:xfrm>
          <a:custGeom>
            <a:avLst/>
            <a:gdLst>
              <a:gd name="connsiteX0" fmla="*/ 267638 w 267886"/>
              <a:gd name="connsiteY0" fmla="*/ 2441 h 624296"/>
              <a:gd name="connsiteX1" fmla="*/ 104086 w 267886"/>
              <a:gd name="connsiteY1" fmla="*/ 612041 h 624296"/>
              <a:gd name="connsiteX2" fmla="*/ 156125 w 267886"/>
              <a:gd name="connsiteY2" fmla="*/ 426188 h 624296"/>
              <a:gd name="connsiteX3" fmla="*/ 8 w 267886"/>
              <a:gd name="connsiteY3" fmla="*/ 619475 h 624296"/>
              <a:gd name="connsiteX4" fmla="*/ 163559 w 267886"/>
              <a:gd name="connsiteY4" fmla="*/ 374149 h 624296"/>
              <a:gd name="connsiteX5" fmla="*/ 141257 w 267886"/>
              <a:gd name="connsiteY5" fmla="*/ 396451 h 624296"/>
              <a:gd name="connsiteX6" fmla="*/ 267638 w 267886"/>
              <a:gd name="connsiteY6" fmla="*/ 2441 h 6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886" h="624296">
                <a:moveTo>
                  <a:pt x="267638" y="2441"/>
                </a:moveTo>
                <a:cubicBezTo>
                  <a:pt x="261443" y="38373"/>
                  <a:pt x="122672" y="541416"/>
                  <a:pt x="104086" y="612041"/>
                </a:cubicBezTo>
                <a:cubicBezTo>
                  <a:pt x="85500" y="682666"/>
                  <a:pt x="173471" y="424949"/>
                  <a:pt x="156125" y="426188"/>
                </a:cubicBezTo>
                <a:cubicBezTo>
                  <a:pt x="138779" y="427427"/>
                  <a:pt x="-1231" y="628148"/>
                  <a:pt x="8" y="619475"/>
                </a:cubicBezTo>
                <a:cubicBezTo>
                  <a:pt x="1247" y="610802"/>
                  <a:pt x="140018" y="411320"/>
                  <a:pt x="163559" y="374149"/>
                </a:cubicBezTo>
                <a:cubicBezTo>
                  <a:pt x="187100" y="336978"/>
                  <a:pt x="120194" y="454685"/>
                  <a:pt x="141257" y="396451"/>
                </a:cubicBezTo>
                <a:cubicBezTo>
                  <a:pt x="162320" y="338217"/>
                  <a:pt x="273833" y="-33491"/>
                  <a:pt x="267638" y="2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D9D55AD-1873-8D90-EE4C-57159045A9EA}"/>
              </a:ext>
            </a:extLst>
          </p:cNvPr>
          <p:cNvSpPr/>
          <p:nvPr/>
        </p:nvSpPr>
        <p:spPr>
          <a:xfrm>
            <a:off x="8623488" y="3107073"/>
            <a:ext cx="260323" cy="416733"/>
          </a:xfrm>
          <a:custGeom>
            <a:avLst/>
            <a:gdLst>
              <a:gd name="connsiteX0" fmla="*/ 260317 w 260323"/>
              <a:gd name="connsiteY0" fmla="*/ 400 h 416733"/>
              <a:gd name="connsiteX1" fmla="*/ 59595 w 260323"/>
              <a:gd name="connsiteY1" fmla="*/ 253161 h 416733"/>
              <a:gd name="connsiteX2" fmla="*/ 111634 w 260323"/>
              <a:gd name="connsiteY2" fmla="*/ 178820 h 416733"/>
              <a:gd name="connsiteX3" fmla="*/ 122 w 260323"/>
              <a:gd name="connsiteY3" fmla="*/ 416712 h 416733"/>
              <a:gd name="connsiteX4" fmla="*/ 89332 w 260323"/>
              <a:gd name="connsiteY4" fmla="*/ 163951 h 416733"/>
              <a:gd name="connsiteX5" fmla="*/ 67029 w 260323"/>
              <a:gd name="connsiteY5" fmla="*/ 193688 h 416733"/>
              <a:gd name="connsiteX6" fmla="*/ 260317 w 260323"/>
              <a:gd name="connsiteY6" fmla="*/ 400 h 41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323" h="416733">
                <a:moveTo>
                  <a:pt x="260317" y="400"/>
                </a:moveTo>
                <a:cubicBezTo>
                  <a:pt x="259078" y="10312"/>
                  <a:pt x="84375" y="223424"/>
                  <a:pt x="59595" y="253161"/>
                </a:cubicBezTo>
                <a:cubicBezTo>
                  <a:pt x="34815" y="282898"/>
                  <a:pt x="121546" y="151562"/>
                  <a:pt x="111634" y="178820"/>
                </a:cubicBezTo>
                <a:cubicBezTo>
                  <a:pt x="101722" y="206078"/>
                  <a:pt x="3839" y="419190"/>
                  <a:pt x="122" y="416712"/>
                </a:cubicBezTo>
                <a:cubicBezTo>
                  <a:pt x="-3595" y="414234"/>
                  <a:pt x="78181" y="201122"/>
                  <a:pt x="89332" y="163951"/>
                </a:cubicBezTo>
                <a:cubicBezTo>
                  <a:pt x="100483" y="126780"/>
                  <a:pt x="37293" y="219707"/>
                  <a:pt x="67029" y="193688"/>
                </a:cubicBezTo>
                <a:cubicBezTo>
                  <a:pt x="96765" y="167669"/>
                  <a:pt x="261556" y="-9512"/>
                  <a:pt x="260317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DB572A6-9B76-D3F6-83E6-C999D1176C77}"/>
              </a:ext>
            </a:extLst>
          </p:cNvPr>
          <p:cNvSpPr/>
          <p:nvPr/>
        </p:nvSpPr>
        <p:spPr>
          <a:xfrm>
            <a:off x="8839163" y="3813664"/>
            <a:ext cx="158093" cy="750914"/>
          </a:xfrm>
          <a:custGeom>
            <a:avLst/>
            <a:gdLst>
              <a:gd name="connsiteX0" fmla="*/ 37 w 158093"/>
              <a:gd name="connsiteY0" fmla="*/ 53 h 750914"/>
              <a:gd name="connsiteX1" fmla="*/ 141286 w 158093"/>
              <a:gd name="connsiteY1" fmla="*/ 416365 h 750914"/>
              <a:gd name="connsiteX2" fmla="*/ 126417 w 158093"/>
              <a:gd name="connsiteY2" fmla="*/ 304853 h 750914"/>
              <a:gd name="connsiteX3" fmla="*/ 118983 w 158093"/>
              <a:gd name="connsiteY3" fmla="*/ 750902 h 750914"/>
              <a:gd name="connsiteX4" fmla="*/ 111549 w 158093"/>
              <a:gd name="connsiteY4" fmla="*/ 319721 h 750914"/>
              <a:gd name="connsiteX5" fmla="*/ 156154 w 158093"/>
              <a:gd name="connsiteY5" fmla="*/ 386629 h 750914"/>
              <a:gd name="connsiteX6" fmla="*/ 37 w 158093"/>
              <a:gd name="connsiteY6" fmla="*/ 53 h 75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93" h="750914">
                <a:moveTo>
                  <a:pt x="37" y="53"/>
                </a:moveTo>
                <a:cubicBezTo>
                  <a:pt x="-2441" y="5009"/>
                  <a:pt x="120223" y="365565"/>
                  <a:pt x="141286" y="416365"/>
                </a:cubicBezTo>
                <a:cubicBezTo>
                  <a:pt x="162349" y="467165"/>
                  <a:pt x="130134" y="249097"/>
                  <a:pt x="126417" y="304853"/>
                </a:cubicBezTo>
                <a:cubicBezTo>
                  <a:pt x="122700" y="360609"/>
                  <a:pt x="121461" y="748424"/>
                  <a:pt x="118983" y="750902"/>
                </a:cubicBezTo>
                <a:cubicBezTo>
                  <a:pt x="116505" y="753380"/>
                  <a:pt x="105354" y="380433"/>
                  <a:pt x="111549" y="319721"/>
                </a:cubicBezTo>
                <a:cubicBezTo>
                  <a:pt x="117744" y="259009"/>
                  <a:pt x="168544" y="436190"/>
                  <a:pt x="156154" y="386629"/>
                </a:cubicBezTo>
                <a:cubicBezTo>
                  <a:pt x="143764" y="337068"/>
                  <a:pt x="2515" y="-4903"/>
                  <a:pt x="3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F895B4A3-8B1B-DA44-F33C-53E7DFF62EC6}"/>
              </a:ext>
            </a:extLst>
          </p:cNvPr>
          <p:cNvSpPr/>
          <p:nvPr/>
        </p:nvSpPr>
        <p:spPr>
          <a:xfrm>
            <a:off x="7157607" y="1761763"/>
            <a:ext cx="581339" cy="580269"/>
          </a:xfrm>
          <a:custGeom>
            <a:avLst/>
            <a:gdLst>
              <a:gd name="connsiteX0" fmla="*/ 217066 w 581339"/>
              <a:gd name="connsiteY0" fmla="*/ 130 h 580269"/>
              <a:gd name="connsiteX1" fmla="*/ 60949 w 581339"/>
              <a:gd name="connsiteY1" fmla="*/ 379271 h 580269"/>
              <a:gd name="connsiteX2" fmla="*/ 83252 w 581339"/>
              <a:gd name="connsiteY2" fmla="*/ 297496 h 580269"/>
              <a:gd name="connsiteX3" fmla="*/ 328578 w 581339"/>
              <a:gd name="connsiteY3" fmla="*/ 513086 h 580269"/>
              <a:gd name="connsiteX4" fmla="*/ 395486 w 581339"/>
              <a:gd name="connsiteY4" fmla="*/ 431310 h 580269"/>
              <a:gd name="connsiteX5" fmla="*/ 581339 w 581339"/>
              <a:gd name="connsiteY5" fmla="*/ 579993 h 580269"/>
              <a:gd name="connsiteX6" fmla="*/ 395486 w 581339"/>
              <a:gd name="connsiteY6" fmla="*/ 386705 h 580269"/>
              <a:gd name="connsiteX7" fmla="*/ 306276 w 581339"/>
              <a:gd name="connsiteY7" fmla="*/ 238022 h 580269"/>
              <a:gd name="connsiteX8" fmla="*/ 402920 w 581339"/>
              <a:gd name="connsiteY8" fmla="*/ 416442 h 580269"/>
              <a:gd name="connsiteX9" fmla="*/ 246803 w 581339"/>
              <a:gd name="connsiteY9" fmla="*/ 409008 h 580269"/>
              <a:gd name="connsiteX10" fmla="*/ 90686 w 581339"/>
              <a:gd name="connsiteY10" fmla="*/ 312364 h 580269"/>
              <a:gd name="connsiteX11" fmla="*/ 31213 w 581339"/>
              <a:gd name="connsiteY11" fmla="*/ 312364 h 580269"/>
              <a:gd name="connsiteX12" fmla="*/ 1476 w 581339"/>
              <a:gd name="connsiteY12" fmla="*/ 163681 h 580269"/>
              <a:gd name="connsiteX13" fmla="*/ 75817 w 581339"/>
              <a:gd name="connsiteY13" fmla="*/ 394139 h 580269"/>
              <a:gd name="connsiteX14" fmla="*/ 135291 w 581339"/>
              <a:gd name="connsiteY14" fmla="*/ 171115 h 580269"/>
              <a:gd name="connsiteX15" fmla="*/ 8910 w 581339"/>
              <a:gd name="connsiteY15" fmla="*/ 334666 h 580269"/>
              <a:gd name="connsiteX16" fmla="*/ 217066 w 581339"/>
              <a:gd name="connsiteY16" fmla="*/ 130 h 58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339" h="580269">
                <a:moveTo>
                  <a:pt x="217066" y="130"/>
                </a:moveTo>
                <a:cubicBezTo>
                  <a:pt x="225739" y="7564"/>
                  <a:pt x="83251" y="329710"/>
                  <a:pt x="60949" y="379271"/>
                </a:cubicBezTo>
                <a:cubicBezTo>
                  <a:pt x="38647" y="428832"/>
                  <a:pt x="38647" y="275194"/>
                  <a:pt x="83252" y="297496"/>
                </a:cubicBezTo>
                <a:cubicBezTo>
                  <a:pt x="127857" y="319799"/>
                  <a:pt x="276539" y="490784"/>
                  <a:pt x="328578" y="513086"/>
                </a:cubicBezTo>
                <a:cubicBezTo>
                  <a:pt x="380617" y="535388"/>
                  <a:pt x="353359" y="420159"/>
                  <a:pt x="395486" y="431310"/>
                </a:cubicBezTo>
                <a:cubicBezTo>
                  <a:pt x="437613" y="442461"/>
                  <a:pt x="581339" y="587427"/>
                  <a:pt x="581339" y="579993"/>
                </a:cubicBezTo>
                <a:cubicBezTo>
                  <a:pt x="581339" y="572559"/>
                  <a:pt x="441330" y="443700"/>
                  <a:pt x="395486" y="386705"/>
                </a:cubicBezTo>
                <a:cubicBezTo>
                  <a:pt x="349642" y="329710"/>
                  <a:pt x="305037" y="233066"/>
                  <a:pt x="306276" y="238022"/>
                </a:cubicBezTo>
                <a:cubicBezTo>
                  <a:pt x="307515" y="242978"/>
                  <a:pt x="412832" y="387944"/>
                  <a:pt x="402920" y="416442"/>
                </a:cubicBezTo>
                <a:cubicBezTo>
                  <a:pt x="393008" y="444940"/>
                  <a:pt x="298842" y="426354"/>
                  <a:pt x="246803" y="409008"/>
                </a:cubicBezTo>
                <a:cubicBezTo>
                  <a:pt x="194764" y="391662"/>
                  <a:pt x="126618" y="328471"/>
                  <a:pt x="90686" y="312364"/>
                </a:cubicBezTo>
                <a:cubicBezTo>
                  <a:pt x="54754" y="296257"/>
                  <a:pt x="46081" y="337144"/>
                  <a:pt x="31213" y="312364"/>
                </a:cubicBezTo>
                <a:cubicBezTo>
                  <a:pt x="16345" y="287584"/>
                  <a:pt x="-5958" y="150052"/>
                  <a:pt x="1476" y="163681"/>
                </a:cubicBezTo>
                <a:cubicBezTo>
                  <a:pt x="8910" y="177310"/>
                  <a:pt x="53515" y="392900"/>
                  <a:pt x="75817" y="394139"/>
                </a:cubicBezTo>
                <a:cubicBezTo>
                  <a:pt x="98119" y="395378"/>
                  <a:pt x="146442" y="181027"/>
                  <a:pt x="135291" y="171115"/>
                </a:cubicBezTo>
                <a:cubicBezTo>
                  <a:pt x="124140" y="161203"/>
                  <a:pt x="-4719" y="363164"/>
                  <a:pt x="8910" y="334666"/>
                </a:cubicBezTo>
                <a:cubicBezTo>
                  <a:pt x="22539" y="306169"/>
                  <a:pt x="208393" y="-7304"/>
                  <a:pt x="217066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27BC69BD-419C-2989-5AA2-576CB8321282}"/>
              </a:ext>
            </a:extLst>
          </p:cNvPr>
          <p:cNvSpPr/>
          <p:nvPr/>
        </p:nvSpPr>
        <p:spPr>
          <a:xfrm>
            <a:off x="8095684" y="1588975"/>
            <a:ext cx="1041219" cy="1074623"/>
          </a:xfrm>
          <a:custGeom>
            <a:avLst/>
            <a:gdLst>
              <a:gd name="connsiteX0" fmla="*/ 101 w 1041219"/>
              <a:gd name="connsiteY0" fmla="*/ 381074 h 1074623"/>
              <a:gd name="connsiteX1" fmla="*/ 609701 w 1041219"/>
              <a:gd name="connsiteY1" fmla="*/ 120879 h 1074623"/>
              <a:gd name="connsiteX2" fmla="*/ 401545 w 1041219"/>
              <a:gd name="connsiteY2" fmla="*/ 239825 h 1074623"/>
              <a:gd name="connsiteX3" fmla="*/ 706345 w 1041219"/>
              <a:gd name="connsiteY3" fmla="*/ 418245 h 1074623"/>
              <a:gd name="connsiteX4" fmla="*/ 223126 w 1041219"/>
              <a:gd name="connsiteY4" fmla="*/ 358771 h 1074623"/>
              <a:gd name="connsiteX5" fmla="*/ 609701 w 1041219"/>
              <a:gd name="connsiteY5" fmla="*/ 395942 h 1074623"/>
              <a:gd name="connsiteX6" fmla="*/ 899633 w 1041219"/>
              <a:gd name="connsiteY6" fmla="*/ 589230 h 1074623"/>
              <a:gd name="connsiteX7" fmla="*/ 728648 w 1041219"/>
              <a:gd name="connsiteY7" fmla="*/ 224957 h 1074623"/>
              <a:gd name="connsiteX8" fmla="*/ 914501 w 1041219"/>
              <a:gd name="connsiteY8" fmla="*/ 723045 h 1074623"/>
              <a:gd name="connsiteX9" fmla="*/ 1040882 w 1041219"/>
              <a:gd name="connsiteY9" fmla="*/ 1072449 h 1074623"/>
              <a:gd name="connsiteX10" fmla="*/ 877331 w 1041219"/>
              <a:gd name="connsiteY10" fmla="*/ 559493 h 1074623"/>
              <a:gd name="connsiteX11" fmla="*/ 423848 w 1041219"/>
              <a:gd name="connsiteY11" fmla="*/ 276996 h 1074623"/>
              <a:gd name="connsiteX12" fmla="*/ 208257 w 1041219"/>
              <a:gd name="connsiteY12" fmla="*/ 202654 h 1074623"/>
              <a:gd name="connsiteX13" fmla="*/ 379243 w 1041219"/>
              <a:gd name="connsiteY13" fmla="*/ 1932 h 1074623"/>
              <a:gd name="connsiteX14" fmla="*/ 81877 w 1041219"/>
              <a:gd name="connsiteY14" fmla="*/ 336469 h 1074623"/>
              <a:gd name="connsiteX15" fmla="*/ 431282 w 1041219"/>
              <a:gd name="connsiteY15" fmla="*/ 187786 h 1074623"/>
              <a:gd name="connsiteX16" fmla="*/ 156218 w 1041219"/>
              <a:gd name="connsiteY16" fmla="*/ 262127 h 1074623"/>
              <a:gd name="connsiteX17" fmla="*/ 661740 w 1041219"/>
              <a:gd name="connsiteY17" fmla="*/ 128313 h 1074623"/>
              <a:gd name="connsiteX18" fmla="*/ 101 w 1041219"/>
              <a:gd name="connsiteY18" fmla="*/ 381074 h 107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1219" h="1074623">
                <a:moveTo>
                  <a:pt x="101" y="381074"/>
                </a:moveTo>
                <a:cubicBezTo>
                  <a:pt x="-8572" y="379835"/>
                  <a:pt x="542794" y="144420"/>
                  <a:pt x="609701" y="120879"/>
                </a:cubicBezTo>
                <a:cubicBezTo>
                  <a:pt x="676608" y="97338"/>
                  <a:pt x="385438" y="190264"/>
                  <a:pt x="401545" y="239825"/>
                </a:cubicBezTo>
                <a:cubicBezTo>
                  <a:pt x="417652" y="289386"/>
                  <a:pt x="736082" y="398421"/>
                  <a:pt x="706345" y="418245"/>
                </a:cubicBezTo>
                <a:cubicBezTo>
                  <a:pt x="676608" y="438069"/>
                  <a:pt x="239233" y="362488"/>
                  <a:pt x="223126" y="358771"/>
                </a:cubicBezTo>
                <a:cubicBezTo>
                  <a:pt x="207019" y="355054"/>
                  <a:pt x="496950" y="357532"/>
                  <a:pt x="609701" y="395942"/>
                </a:cubicBezTo>
                <a:cubicBezTo>
                  <a:pt x="722452" y="434352"/>
                  <a:pt x="879809" y="617727"/>
                  <a:pt x="899633" y="589230"/>
                </a:cubicBezTo>
                <a:cubicBezTo>
                  <a:pt x="919457" y="560733"/>
                  <a:pt x="726170" y="202655"/>
                  <a:pt x="728648" y="224957"/>
                </a:cubicBezTo>
                <a:cubicBezTo>
                  <a:pt x="731126" y="247259"/>
                  <a:pt x="862462" y="581796"/>
                  <a:pt x="914501" y="723045"/>
                </a:cubicBezTo>
                <a:cubicBezTo>
                  <a:pt x="966540" y="864294"/>
                  <a:pt x="1047077" y="1099708"/>
                  <a:pt x="1040882" y="1072449"/>
                </a:cubicBezTo>
                <a:cubicBezTo>
                  <a:pt x="1034687" y="1045190"/>
                  <a:pt x="980170" y="692068"/>
                  <a:pt x="877331" y="559493"/>
                </a:cubicBezTo>
                <a:cubicBezTo>
                  <a:pt x="774492" y="426918"/>
                  <a:pt x="535360" y="336469"/>
                  <a:pt x="423848" y="276996"/>
                </a:cubicBezTo>
                <a:cubicBezTo>
                  <a:pt x="312336" y="217523"/>
                  <a:pt x="215691" y="248498"/>
                  <a:pt x="208257" y="202654"/>
                </a:cubicBezTo>
                <a:cubicBezTo>
                  <a:pt x="200823" y="156810"/>
                  <a:pt x="400306" y="-20370"/>
                  <a:pt x="379243" y="1932"/>
                </a:cubicBezTo>
                <a:cubicBezTo>
                  <a:pt x="358180" y="24234"/>
                  <a:pt x="73204" y="305493"/>
                  <a:pt x="81877" y="336469"/>
                </a:cubicBezTo>
                <a:cubicBezTo>
                  <a:pt x="90550" y="367445"/>
                  <a:pt x="418892" y="200176"/>
                  <a:pt x="431282" y="187786"/>
                </a:cubicBezTo>
                <a:cubicBezTo>
                  <a:pt x="443672" y="175396"/>
                  <a:pt x="156218" y="262127"/>
                  <a:pt x="156218" y="262127"/>
                </a:cubicBezTo>
                <a:cubicBezTo>
                  <a:pt x="194628" y="252215"/>
                  <a:pt x="684042" y="106010"/>
                  <a:pt x="661740" y="128313"/>
                </a:cubicBezTo>
                <a:cubicBezTo>
                  <a:pt x="639438" y="150615"/>
                  <a:pt x="8774" y="382313"/>
                  <a:pt x="101" y="38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FE4B77A6-3AF8-862C-3BE5-C2F08BAA4594}"/>
              </a:ext>
            </a:extLst>
          </p:cNvPr>
          <p:cNvSpPr/>
          <p:nvPr/>
        </p:nvSpPr>
        <p:spPr>
          <a:xfrm>
            <a:off x="9270361" y="1477562"/>
            <a:ext cx="380733" cy="1481242"/>
          </a:xfrm>
          <a:custGeom>
            <a:avLst/>
            <a:gdLst>
              <a:gd name="connsiteX0" fmla="*/ 19 w 380733"/>
              <a:gd name="connsiteY0" fmla="*/ 1833 h 1481242"/>
              <a:gd name="connsiteX1" fmla="*/ 267649 w 380733"/>
              <a:gd name="connsiteY1" fmla="*/ 708077 h 1481242"/>
              <a:gd name="connsiteX2" fmla="*/ 178439 w 380733"/>
              <a:gd name="connsiteY2" fmla="*/ 641170 h 1481242"/>
              <a:gd name="connsiteX3" fmla="*/ 379161 w 380733"/>
              <a:gd name="connsiteY3" fmla="*/ 1042614 h 1481242"/>
              <a:gd name="connsiteX4" fmla="*/ 275083 w 380733"/>
              <a:gd name="connsiteY4" fmla="*/ 879062 h 1481242"/>
              <a:gd name="connsiteX5" fmla="*/ 334556 w 380733"/>
              <a:gd name="connsiteY5" fmla="*/ 1064916 h 1481242"/>
              <a:gd name="connsiteX6" fmla="*/ 327122 w 380733"/>
              <a:gd name="connsiteY6" fmla="*/ 1481228 h 1481242"/>
              <a:gd name="connsiteX7" fmla="*/ 312254 w 380733"/>
              <a:gd name="connsiteY7" fmla="*/ 1050048 h 1481242"/>
              <a:gd name="connsiteX8" fmla="*/ 252780 w 380733"/>
              <a:gd name="connsiteY8" fmla="*/ 603999 h 1481242"/>
              <a:gd name="connsiteX9" fmla="*/ 252780 w 380733"/>
              <a:gd name="connsiteY9" fmla="*/ 663472 h 1481242"/>
              <a:gd name="connsiteX10" fmla="*/ 275083 w 380733"/>
              <a:gd name="connsiteY10" fmla="*/ 291765 h 1481242"/>
              <a:gd name="connsiteX11" fmla="*/ 223044 w 380733"/>
              <a:gd name="connsiteY11" fmla="*/ 574262 h 1481242"/>
              <a:gd name="connsiteX12" fmla="*/ 185873 w 380733"/>
              <a:gd name="connsiteY12" fmla="*/ 388409 h 1481242"/>
              <a:gd name="connsiteX13" fmla="*/ 282517 w 380733"/>
              <a:gd name="connsiteY13" fmla="*/ 499921 h 1481242"/>
              <a:gd name="connsiteX14" fmla="*/ 19 w 380733"/>
              <a:gd name="connsiteY14" fmla="*/ 1833 h 148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0733" h="1481242">
                <a:moveTo>
                  <a:pt x="19" y="1833"/>
                </a:moveTo>
                <a:cubicBezTo>
                  <a:pt x="-2459" y="36526"/>
                  <a:pt x="237912" y="601521"/>
                  <a:pt x="267649" y="708077"/>
                </a:cubicBezTo>
                <a:cubicBezTo>
                  <a:pt x="297386" y="814633"/>
                  <a:pt x="159854" y="585414"/>
                  <a:pt x="178439" y="641170"/>
                </a:cubicBezTo>
                <a:cubicBezTo>
                  <a:pt x="197024" y="696926"/>
                  <a:pt x="363054" y="1002966"/>
                  <a:pt x="379161" y="1042614"/>
                </a:cubicBezTo>
                <a:cubicBezTo>
                  <a:pt x="395268" y="1082262"/>
                  <a:pt x="282517" y="875345"/>
                  <a:pt x="275083" y="879062"/>
                </a:cubicBezTo>
                <a:cubicBezTo>
                  <a:pt x="267649" y="882779"/>
                  <a:pt x="325883" y="964555"/>
                  <a:pt x="334556" y="1064916"/>
                </a:cubicBezTo>
                <a:cubicBezTo>
                  <a:pt x="343229" y="1165277"/>
                  <a:pt x="330839" y="1483706"/>
                  <a:pt x="327122" y="1481228"/>
                </a:cubicBezTo>
                <a:cubicBezTo>
                  <a:pt x="323405" y="1478750"/>
                  <a:pt x="324644" y="1196253"/>
                  <a:pt x="312254" y="1050048"/>
                </a:cubicBezTo>
                <a:cubicBezTo>
                  <a:pt x="299864" y="903843"/>
                  <a:pt x="262692" y="668428"/>
                  <a:pt x="252780" y="603999"/>
                </a:cubicBezTo>
                <a:cubicBezTo>
                  <a:pt x="242868" y="539570"/>
                  <a:pt x="249063" y="715511"/>
                  <a:pt x="252780" y="663472"/>
                </a:cubicBezTo>
                <a:cubicBezTo>
                  <a:pt x="256497" y="611433"/>
                  <a:pt x="280039" y="306633"/>
                  <a:pt x="275083" y="291765"/>
                </a:cubicBezTo>
                <a:cubicBezTo>
                  <a:pt x="270127" y="276897"/>
                  <a:pt x="237912" y="558155"/>
                  <a:pt x="223044" y="574262"/>
                </a:cubicBezTo>
                <a:cubicBezTo>
                  <a:pt x="208176" y="590369"/>
                  <a:pt x="175961" y="400799"/>
                  <a:pt x="185873" y="388409"/>
                </a:cubicBezTo>
                <a:cubicBezTo>
                  <a:pt x="195785" y="376019"/>
                  <a:pt x="311014" y="564350"/>
                  <a:pt x="282517" y="499921"/>
                </a:cubicBezTo>
                <a:cubicBezTo>
                  <a:pt x="254020" y="435492"/>
                  <a:pt x="2497" y="-32860"/>
                  <a:pt x="19" y="1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7F9601C-08B7-3266-0B06-E60142880347}"/>
              </a:ext>
            </a:extLst>
          </p:cNvPr>
          <p:cNvSpPr/>
          <p:nvPr/>
        </p:nvSpPr>
        <p:spPr>
          <a:xfrm>
            <a:off x="7755508" y="1923705"/>
            <a:ext cx="210932" cy="696146"/>
          </a:xfrm>
          <a:custGeom>
            <a:avLst/>
            <a:gdLst>
              <a:gd name="connsiteX0" fmla="*/ 105792 w 210932"/>
              <a:gd name="connsiteY0" fmla="*/ 6695 h 696146"/>
              <a:gd name="connsiteX1" fmla="*/ 39117 w 210932"/>
              <a:gd name="connsiteY1" fmla="*/ 352770 h 696146"/>
              <a:gd name="connsiteX2" fmla="*/ 70867 w 210932"/>
              <a:gd name="connsiteY2" fmla="*/ 273395 h 696146"/>
              <a:gd name="connsiteX3" fmla="*/ 35942 w 210932"/>
              <a:gd name="connsiteY3" fmla="*/ 651220 h 696146"/>
              <a:gd name="connsiteX4" fmla="*/ 96267 w 210932"/>
              <a:gd name="connsiteY4" fmla="*/ 390870 h 696146"/>
              <a:gd name="connsiteX5" fmla="*/ 210567 w 210932"/>
              <a:gd name="connsiteY5" fmla="*/ 695670 h 696146"/>
              <a:gd name="connsiteX6" fmla="*/ 54992 w 210932"/>
              <a:gd name="connsiteY6" fmla="*/ 305145 h 696146"/>
              <a:gd name="connsiteX7" fmla="*/ 20067 w 210932"/>
              <a:gd name="connsiteY7" fmla="*/ 381345 h 696146"/>
              <a:gd name="connsiteX8" fmla="*/ 4192 w 210932"/>
              <a:gd name="connsiteY8" fmla="*/ 143220 h 696146"/>
              <a:gd name="connsiteX9" fmla="*/ 4192 w 210932"/>
              <a:gd name="connsiteY9" fmla="*/ 263870 h 696146"/>
              <a:gd name="connsiteX10" fmla="*/ 51817 w 210932"/>
              <a:gd name="connsiteY10" fmla="*/ 136870 h 696146"/>
              <a:gd name="connsiteX11" fmla="*/ 105792 w 210932"/>
              <a:gd name="connsiteY11" fmla="*/ 6695 h 69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932" h="696146">
                <a:moveTo>
                  <a:pt x="105792" y="6695"/>
                </a:moveTo>
                <a:cubicBezTo>
                  <a:pt x="103675" y="42678"/>
                  <a:pt x="44938" y="308320"/>
                  <a:pt x="39117" y="352770"/>
                </a:cubicBezTo>
                <a:cubicBezTo>
                  <a:pt x="33296" y="397220"/>
                  <a:pt x="71396" y="223653"/>
                  <a:pt x="70867" y="273395"/>
                </a:cubicBezTo>
                <a:cubicBezTo>
                  <a:pt x="70338" y="323137"/>
                  <a:pt x="31709" y="631641"/>
                  <a:pt x="35942" y="651220"/>
                </a:cubicBezTo>
                <a:cubicBezTo>
                  <a:pt x="40175" y="670799"/>
                  <a:pt x="67163" y="383462"/>
                  <a:pt x="96267" y="390870"/>
                </a:cubicBezTo>
                <a:cubicBezTo>
                  <a:pt x="125371" y="398278"/>
                  <a:pt x="217446" y="709958"/>
                  <a:pt x="210567" y="695670"/>
                </a:cubicBezTo>
                <a:cubicBezTo>
                  <a:pt x="203688" y="681383"/>
                  <a:pt x="86742" y="357532"/>
                  <a:pt x="54992" y="305145"/>
                </a:cubicBezTo>
                <a:cubicBezTo>
                  <a:pt x="23242" y="252758"/>
                  <a:pt x="28534" y="408333"/>
                  <a:pt x="20067" y="381345"/>
                </a:cubicBezTo>
                <a:cubicBezTo>
                  <a:pt x="11600" y="354357"/>
                  <a:pt x="6838" y="162799"/>
                  <a:pt x="4192" y="143220"/>
                </a:cubicBezTo>
                <a:cubicBezTo>
                  <a:pt x="1546" y="123641"/>
                  <a:pt x="-3745" y="264928"/>
                  <a:pt x="4192" y="263870"/>
                </a:cubicBezTo>
                <a:cubicBezTo>
                  <a:pt x="12129" y="262812"/>
                  <a:pt x="35413" y="184495"/>
                  <a:pt x="51817" y="136870"/>
                </a:cubicBezTo>
                <a:cubicBezTo>
                  <a:pt x="68221" y="89245"/>
                  <a:pt x="107909" y="-29288"/>
                  <a:pt x="105792" y="6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7D7008F3-B766-1B15-4FEF-29DC72E27695}"/>
              </a:ext>
            </a:extLst>
          </p:cNvPr>
          <p:cNvSpPr/>
          <p:nvPr/>
        </p:nvSpPr>
        <p:spPr>
          <a:xfrm>
            <a:off x="7918445" y="1942145"/>
            <a:ext cx="161940" cy="686886"/>
          </a:xfrm>
          <a:custGeom>
            <a:avLst/>
            <a:gdLst>
              <a:gd name="connsiteX0" fmla="*/ 161930 w 161940"/>
              <a:gd name="connsiteY0" fmla="*/ 955 h 686886"/>
              <a:gd name="connsiteX1" fmla="*/ 66680 w 161940"/>
              <a:gd name="connsiteY1" fmla="*/ 356555 h 686886"/>
              <a:gd name="connsiteX2" fmla="*/ 60330 w 161940"/>
              <a:gd name="connsiteY2" fmla="*/ 242255 h 686886"/>
              <a:gd name="connsiteX3" fmla="*/ 85730 w 161940"/>
              <a:gd name="connsiteY3" fmla="*/ 528005 h 686886"/>
              <a:gd name="connsiteX4" fmla="*/ 73030 w 161940"/>
              <a:gd name="connsiteY4" fmla="*/ 461330 h 686886"/>
              <a:gd name="connsiteX5" fmla="*/ 120655 w 161940"/>
              <a:gd name="connsiteY5" fmla="*/ 686755 h 686886"/>
              <a:gd name="connsiteX6" fmla="*/ 60330 w 161940"/>
              <a:gd name="connsiteY6" fmla="*/ 489905 h 686886"/>
              <a:gd name="connsiteX7" fmla="*/ 5 w 161940"/>
              <a:gd name="connsiteY7" fmla="*/ 229555 h 686886"/>
              <a:gd name="connsiteX8" fmla="*/ 63505 w 161940"/>
              <a:gd name="connsiteY8" fmla="*/ 429580 h 686886"/>
              <a:gd name="connsiteX9" fmla="*/ 47630 w 161940"/>
              <a:gd name="connsiteY9" fmla="*/ 83505 h 686886"/>
              <a:gd name="connsiteX10" fmla="*/ 73030 w 161940"/>
              <a:gd name="connsiteY10" fmla="*/ 239080 h 686886"/>
              <a:gd name="connsiteX11" fmla="*/ 107955 w 161940"/>
              <a:gd name="connsiteY11" fmla="*/ 140655 h 686886"/>
              <a:gd name="connsiteX12" fmla="*/ 73030 w 161940"/>
              <a:gd name="connsiteY12" fmla="*/ 248605 h 686886"/>
              <a:gd name="connsiteX13" fmla="*/ 161930 w 161940"/>
              <a:gd name="connsiteY13" fmla="*/ 955 h 68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940" h="686886">
                <a:moveTo>
                  <a:pt x="161930" y="955"/>
                </a:moveTo>
                <a:cubicBezTo>
                  <a:pt x="160872" y="18946"/>
                  <a:pt x="83613" y="316338"/>
                  <a:pt x="66680" y="356555"/>
                </a:cubicBezTo>
                <a:cubicBezTo>
                  <a:pt x="49747" y="396772"/>
                  <a:pt x="57155" y="213680"/>
                  <a:pt x="60330" y="242255"/>
                </a:cubicBezTo>
                <a:cubicBezTo>
                  <a:pt x="63505" y="270830"/>
                  <a:pt x="83613" y="491493"/>
                  <a:pt x="85730" y="528005"/>
                </a:cubicBezTo>
                <a:cubicBezTo>
                  <a:pt x="87847" y="564517"/>
                  <a:pt x="67209" y="434872"/>
                  <a:pt x="73030" y="461330"/>
                </a:cubicBezTo>
                <a:cubicBezTo>
                  <a:pt x="78851" y="487788"/>
                  <a:pt x="122772" y="681993"/>
                  <a:pt x="120655" y="686755"/>
                </a:cubicBezTo>
                <a:cubicBezTo>
                  <a:pt x="118538" y="691517"/>
                  <a:pt x="80438" y="566105"/>
                  <a:pt x="60330" y="489905"/>
                </a:cubicBezTo>
                <a:cubicBezTo>
                  <a:pt x="40222" y="413705"/>
                  <a:pt x="-524" y="239609"/>
                  <a:pt x="5" y="229555"/>
                </a:cubicBezTo>
                <a:cubicBezTo>
                  <a:pt x="534" y="219501"/>
                  <a:pt x="55568" y="453922"/>
                  <a:pt x="63505" y="429580"/>
                </a:cubicBezTo>
                <a:cubicBezTo>
                  <a:pt x="71442" y="405238"/>
                  <a:pt x="46042" y="115255"/>
                  <a:pt x="47630" y="83505"/>
                </a:cubicBezTo>
                <a:cubicBezTo>
                  <a:pt x="49218" y="51755"/>
                  <a:pt x="62976" y="229555"/>
                  <a:pt x="73030" y="239080"/>
                </a:cubicBezTo>
                <a:cubicBezTo>
                  <a:pt x="83084" y="248605"/>
                  <a:pt x="107955" y="139068"/>
                  <a:pt x="107955" y="140655"/>
                </a:cubicBezTo>
                <a:cubicBezTo>
                  <a:pt x="107955" y="142242"/>
                  <a:pt x="64563" y="272417"/>
                  <a:pt x="73030" y="248605"/>
                </a:cubicBezTo>
                <a:cubicBezTo>
                  <a:pt x="81497" y="224793"/>
                  <a:pt x="162988" y="-17036"/>
                  <a:pt x="161930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B41863C1-4CFC-3929-ACAB-DAF1505AEE9A}"/>
              </a:ext>
            </a:extLst>
          </p:cNvPr>
          <p:cNvSpPr/>
          <p:nvPr/>
        </p:nvSpPr>
        <p:spPr>
          <a:xfrm>
            <a:off x="8037989" y="2123954"/>
            <a:ext cx="177616" cy="536266"/>
          </a:xfrm>
          <a:custGeom>
            <a:avLst/>
            <a:gdLst>
              <a:gd name="connsiteX0" fmla="*/ 51911 w 177616"/>
              <a:gd name="connsiteY0" fmla="*/ 121 h 536266"/>
              <a:gd name="connsiteX1" fmla="*/ 13811 w 177616"/>
              <a:gd name="connsiteY1" fmla="*/ 228721 h 536266"/>
              <a:gd name="connsiteX2" fmla="*/ 48736 w 177616"/>
              <a:gd name="connsiteY2" fmla="*/ 317621 h 536266"/>
              <a:gd name="connsiteX3" fmla="*/ 4286 w 177616"/>
              <a:gd name="connsiteY3" fmla="*/ 279521 h 536266"/>
              <a:gd name="connsiteX4" fmla="*/ 175736 w 177616"/>
              <a:gd name="connsiteY4" fmla="*/ 533521 h 536266"/>
              <a:gd name="connsiteX5" fmla="*/ 90011 w 177616"/>
              <a:gd name="connsiteY5" fmla="*/ 406521 h 536266"/>
              <a:gd name="connsiteX6" fmla="*/ 1111 w 177616"/>
              <a:gd name="connsiteY6" fmla="*/ 285871 h 536266"/>
              <a:gd name="connsiteX7" fmla="*/ 105886 w 177616"/>
              <a:gd name="connsiteY7" fmla="*/ 127121 h 536266"/>
              <a:gd name="connsiteX8" fmla="*/ 58261 w 177616"/>
              <a:gd name="connsiteY8" fmla="*/ 212846 h 536266"/>
              <a:gd name="connsiteX9" fmla="*/ 109061 w 177616"/>
              <a:gd name="connsiteY9" fmla="*/ 314446 h 536266"/>
              <a:gd name="connsiteX10" fmla="*/ 51911 w 177616"/>
              <a:gd name="connsiteY10" fmla="*/ 177921 h 536266"/>
              <a:gd name="connsiteX11" fmla="*/ 13811 w 177616"/>
              <a:gd name="connsiteY11" fmla="*/ 196971 h 536266"/>
              <a:gd name="connsiteX12" fmla="*/ 51911 w 177616"/>
              <a:gd name="connsiteY12" fmla="*/ 121 h 53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616" h="536266">
                <a:moveTo>
                  <a:pt x="51911" y="121"/>
                </a:moveTo>
                <a:cubicBezTo>
                  <a:pt x="51911" y="5413"/>
                  <a:pt x="14340" y="175804"/>
                  <a:pt x="13811" y="228721"/>
                </a:cubicBezTo>
                <a:cubicBezTo>
                  <a:pt x="13282" y="281638"/>
                  <a:pt x="50323" y="309154"/>
                  <a:pt x="48736" y="317621"/>
                </a:cubicBezTo>
                <a:cubicBezTo>
                  <a:pt x="47149" y="326088"/>
                  <a:pt x="-16881" y="243538"/>
                  <a:pt x="4286" y="279521"/>
                </a:cubicBezTo>
                <a:cubicBezTo>
                  <a:pt x="25453" y="315504"/>
                  <a:pt x="175736" y="533521"/>
                  <a:pt x="175736" y="533521"/>
                </a:cubicBezTo>
                <a:cubicBezTo>
                  <a:pt x="190024" y="554688"/>
                  <a:pt x="119115" y="447796"/>
                  <a:pt x="90011" y="406521"/>
                </a:cubicBezTo>
                <a:cubicBezTo>
                  <a:pt x="60907" y="365246"/>
                  <a:pt x="-1535" y="332438"/>
                  <a:pt x="1111" y="285871"/>
                </a:cubicBezTo>
                <a:cubicBezTo>
                  <a:pt x="3757" y="239304"/>
                  <a:pt x="96361" y="139292"/>
                  <a:pt x="105886" y="127121"/>
                </a:cubicBezTo>
                <a:cubicBezTo>
                  <a:pt x="115411" y="114950"/>
                  <a:pt x="57732" y="181625"/>
                  <a:pt x="58261" y="212846"/>
                </a:cubicBezTo>
                <a:cubicBezTo>
                  <a:pt x="58790" y="244067"/>
                  <a:pt x="110119" y="320267"/>
                  <a:pt x="109061" y="314446"/>
                </a:cubicBezTo>
                <a:cubicBezTo>
                  <a:pt x="108003" y="308625"/>
                  <a:pt x="67786" y="197500"/>
                  <a:pt x="51911" y="177921"/>
                </a:cubicBezTo>
                <a:cubicBezTo>
                  <a:pt x="36036" y="158342"/>
                  <a:pt x="12224" y="229250"/>
                  <a:pt x="13811" y="196971"/>
                </a:cubicBezTo>
                <a:cubicBezTo>
                  <a:pt x="15398" y="164692"/>
                  <a:pt x="51911" y="-5171"/>
                  <a:pt x="5191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AA6E7EE2-E534-ACB1-EC9D-E00B96C3422E}"/>
              </a:ext>
            </a:extLst>
          </p:cNvPr>
          <p:cNvSpPr/>
          <p:nvPr/>
        </p:nvSpPr>
        <p:spPr>
          <a:xfrm>
            <a:off x="6915088" y="2652426"/>
            <a:ext cx="476472" cy="414624"/>
          </a:xfrm>
          <a:custGeom>
            <a:avLst/>
            <a:gdLst>
              <a:gd name="connsiteX0" fmla="*/ 476312 w 476472"/>
              <a:gd name="connsiteY0" fmla="*/ 36799 h 414624"/>
              <a:gd name="connsiteX1" fmla="*/ 161987 w 476472"/>
              <a:gd name="connsiteY1" fmla="*/ 122524 h 414624"/>
              <a:gd name="connsiteX2" fmla="*/ 263587 w 476472"/>
              <a:gd name="connsiteY2" fmla="*/ 81249 h 414624"/>
              <a:gd name="connsiteX3" fmla="*/ 158812 w 476472"/>
              <a:gd name="connsiteY3" fmla="*/ 239999 h 414624"/>
              <a:gd name="connsiteX4" fmla="*/ 190562 w 476472"/>
              <a:gd name="connsiteY4" fmla="*/ 341599 h 414624"/>
              <a:gd name="connsiteX5" fmla="*/ 168337 w 476472"/>
              <a:gd name="connsiteY5" fmla="*/ 322549 h 414624"/>
              <a:gd name="connsiteX6" fmla="*/ 215962 w 476472"/>
              <a:gd name="connsiteY6" fmla="*/ 408274 h 414624"/>
              <a:gd name="connsiteX7" fmla="*/ 158812 w 476472"/>
              <a:gd name="connsiteY7" fmla="*/ 360649 h 414624"/>
              <a:gd name="connsiteX8" fmla="*/ 62 w 476472"/>
              <a:gd name="connsiteY8" fmla="*/ 414624 h 414624"/>
              <a:gd name="connsiteX9" fmla="*/ 139762 w 476472"/>
              <a:gd name="connsiteY9" fmla="*/ 360649 h 414624"/>
              <a:gd name="connsiteX10" fmla="*/ 149287 w 476472"/>
              <a:gd name="connsiteY10" fmla="*/ 281274 h 414624"/>
              <a:gd name="connsiteX11" fmla="*/ 174687 w 476472"/>
              <a:gd name="connsiteY11" fmla="*/ 186024 h 414624"/>
              <a:gd name="connsiteX12" fmla="*/ 146112 w 476472"/>
              <a:gd name="connsiteY12" fmla="*/ 208249 h 414624"/>
              <a:gd name="connsiteX13" fmla="*/ 282637 w 476472"/>
              <a:gd name="connsiteY13" fmla="*/ 1874 h 414624"/>
              <a:gd name="connsiteX14" fmla="*/ 215962 w 476472"/>
              <a:gd name="connsiteY14" fmla="*/ 103474 h 414624"/>
              <a:gd name="connsiteX15" fmla="*/ 336612 w 476472"/>
              <a:gd name="connsiteY15" fmla="*/ 55849 h 414624"/>
              <a:gd name="connsiteX16" fmla="*/ 206437 w 476472"/>
              <a:gd name="connsiteY16" fmla="*/ 100299 h 414624"/>
              <a:gd name="connsiteX17" fmla="*/ 476312 w 476472"/>
              <a:gd name="connsiteY17" fmla="*/ 36799 h 41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472" h="414624">
                <a:moveTo>
                  <a:pt x="476312" y="36799"/>
                </a:moveTo>
                <a:cubicBezTo>
                  <a:pt x="468904" y="40503"/>
                  <a:pt x="197441" y="115116"/>
                  <a:pt x="161987" y="122524"/>
                </a:cubicBezTo>
                <a:cubicBezTo>
                  <a:pt x="126533" y="129932"/>
                  <a:pt x="264116" y="61670"/>
                  <a:pt x="263587" y="81249"/>
                </a:cubicBezTo>
                <a:cubicBezTo>
                  <a:pt x="263058" y="100828"/>
                  <a:pt x="170983" y="196607"/>
                  <a:pt x="158812" y="239999"/>
                </a:cubicBezTo>
                <a:cubicBezTo>
                  <a:pt x="146641" y="283391"/>
                  <a:pt x="188975" y="327841"/>
                  <a:pt x="190562" y="341599"/>
                </a:cubicBezTo>
                <a:cubicBezTo>
                  <a:pt x="192149" y="355357"/>
                  <a:pt x="164104" y="311437"/>
                  <a:pt x="168337" y="322549"/>
                </a:cubicBezTo>
                <a:cubicBezTo>
                  <a:pt x="172570" y="333662"/>
                  <a:pt x="217549" y="401924"/>
                  <a:pt x="215962" y="408274"/>
                </a:cubicBezTo>
                <a:cubicBezTo>
                  <a:pt x="214374" y="414624"/>
                  <a:pt x="194795" y="359591"/>
                  <a:pt x="158812" y="360649"/>
                </a:cubicBezTo>
                <a:cubicBezTo>
                  <a:pt x="122829" y="361707"/>
                  <a:pt x="3237" y="414624"/>
                  <a:pt x="62" y="414624"/>
                </a:cubicBezTo>
                <a:cubicBezTo>
                  <a:pt x="-3113" y="414624"/>
                  <a:pt x="114891" y="382874"/>
                  <a:pt x="139762" y="360649"/>
                </a:cubicBezTo>
                <a:cubicBezTo>
                  <a:pt x="164633" y="338424"/>
                  <a:pt x="143466" y="310378"/>
                  <a:pt x="149287" y="281274"/>
                </a:cubicBezTo>
                <a:cubicBezTo>
                  <a:pt x="155108" y="252170"/>
                  <a:pt x="175216" y="198195"/>
                  <a:pt x="174687" y="186024"/>
                </a:cubicBezTo>
                <a:cubicBezTo>
                  <a:pt x="174158" y="173853"/>
                  <a:pt x="128120" y="238941"/>
                  <a:pt x="146112" y="208249"/>
                </a:cubicBezTo>
                <a:cubicBezTo>
                  <a:pt x="164104" y="177557"/>
                  <a:pt x="270995" y="19336"/>
                  <a:pt x="282637" y="1874"/>
                </a:cubicBezTo>
                <a:cubicBezTo>
                  <a:pt x="294279" y="-15588"/>
                  <a:pt x="206966" y="94478"/>
                  <a:pt x="215962" y="103474"/>
                </a:cubicBezTo>
                <a:cubicBezTo>
                  <a:pt x="224958" y="112470"/>
                  <a:pt x="336612" y="55849"/>
                  <a:pt x="336612" y="55849"/>
                </a:cubicBezTo>
                <a:cubicBezTo>
                  <a:pt x="335025" y="55320"/>
                  <a:pt x="181037" y="101357"/>
                  <a:pt x="206437" y="100299"/>
                </a:cubicBezTo>
                <a:cubicBezTo>
                  <a:pt x="231837" y="99241"/>
                  <a:pt x="483720" y="33095"/>
                  <a:pt x="476312" y="36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8C4F050E-8CE2-DD51-E530-54546EBA6022}"/>
              </a:ext>
            </a:extLst>
          </p:cNvPr>
          <p:cNvSpPr/>
          <p:nvPr/>
        </p:nvSpPr>
        <p:spPr>
          <a:xfrm>
            <a:off x="6870689" y="2238374"/>
            <a:ext cx="149251" cy="1185453"/>
          </a:xfrm>
          <a:custGeom>
            <a:avLst/>
            <a:gdLst>
              <a:gd name="connsiteX0" fmla="*/ 11 w 149251"/>
              <a:gd name="connsiteY0" fmla="*/ 457201 h 1185453"/>
              <a:gd name="connsiteX1" fmla="*/ 85736 w 149251"/>
              <a:gd name="connsiteY1" fmla="*/ 612776 h 1185453"/>
              <a:gd name="connsiteX2" fmla="*/ 76211 w 149251"/>
              <a:gd name="connsiteY2" fmla="*/ 762001 h 1185453"/>
              <a:gd name="connsiteX3" fmla="*/ 98436 w 149251"/>
              <a:gd name="connsiteY3" fmla="*/ 688976 h 1185453"/>
              <a:gd name="connsiteX4" fmla="*/ 82561 w 149251"/>
              <a:gd name="connsiteY4" fmla="*/ 895351 h 1185453"/>
              <a:gd name="connsiteX5" fmla="*/ 130186 w 149251"/>
              <a:gd name="connsiteY5" fmla="*/ 736601 h 1185453"/>
              <a:gd name="connsiteX6" fmla="*/ 92086 w 149251"/>
              <a:gd name="connsiteY6" fmla="*/ 1181101 h 1185453"/>
              <a:gd name="connsiteX7" fmla="*/ 120661 w 149251"/>
              <a:gd name="connsiteY7" fmla="*/ 949326 h 1185453"/>
              <a:gd name="connsiteX8" fmla="*/ 79386 w 149251"/>
              <a:gd name="connsiteY8" fmla="*/ 720726 h 1185453"/>
              <a:gd name="connsiteX9" fmla="*/ 85736 w 149251"/>
              <a:gd name="connsiteY9" fmla="*/ 739776 h 1185453"/>
              <a:gd name="connsiteX10" fmla="*/ 149236 w 149251"/>
              <a:gd name="connsiteY10" fmla="*/ 390526 h 1185453"/>
              <a:gd name="connsiteX11" fmla="*/ 79386 w 149251"/>
              <a:gd name="connsiteY11" fmla="*/ 508001 h 1185453"/>
              <a:gd name="connsiteX12" fmla="*/ 104786 w 149251"/>
              <a:gd name="connsiteY12" fmla="*/ 1 h 1185453"/>
              <a:gd name="connsiteX13" fmla="*/ 44461 w 149251"/>
              <a:gd name="connsiteY13" fmla="*/ 514351 h 1185453"/>
              <a:gd name="connsiteX14" fmla="*/ 92086 w 149251"/>
              <a:gd name="connsiteY14" fmla="*/ 571501 h 1185453"/>
              <a:gd name="connsiteX15" fmla="*/ 11 w 149251"/>
              <a:gd name="connsiteY15" fmla="*/ 457201 h 118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251" h="1185453">
                <a:moveTo>
                  <a:pt x="11" y="457201"/>
                </a:moveTo>
                <a:cubicBezTo>
                  <a:pt x="-1047" y="464080"/>
                  <a:pt x="73036" y="561976"/>
                  <a:pt x="85736" y="612776"/>
                </a:cubicBezTo>
                <a:cubicBezTo>
                  <a:pt x="98436" y="663576"/>
                  <a:pt x="74094" y="749301"/>
                  <a:pt x="76211" y="762001"/>
                </a:cubicBezTo>
                <a:cubicBezTo>
                  <a:pt x="78328" y="774701"/>
                  <a:pt x="97378" y="666751"/>
                  <a:pt x="98436" y="688976"/>
                </a:cubicBezTo>
                <a:cubicBezTo>
                  <a:pt x="99494" y="711201"/>
                  <a:pt x="77269" y="887414"/>
                  <a:pt x="82561" y="895351"/>
                </a:cubicBezTo>
                <a:cubicBezTo>
                  <a:pt x="87853" y="903288"/>
                  <a:pt x="128599" y="688976"/>
                  <a:pt x="130186" y="736601"/>
                </a:cubicBezTo>
                <a:cubicBezTo>
                  <a:pt x="131773" y="784226"/>
                  <a:pt x="93673" y="1145647"/>
                  <a:pt x="92086" y="1181101"/>
                </a:cubicBezTo>
                <a:cubicBezTo>
                  <a:pt x="90499" y="1216555"/>
                  <a:pt x="122778" y="1026055"/>
                  <a:pt x="120661" y="949326"/>
                </a:cubicBezTo>
                <a:cubicBezTo>
                  <a:pt x="118544" y="872597"/>
                  <a:pt x="85207" y="755651"/>
                  <a:pt x="79386" y="720726"/>
                </a:cubicBezTo>
                <a:cubicBezTo>
                  <a:pt x="73565" y="685801"/>
                  <a:pt x="74094" y="794809"/>
                  <a:pt x="85736" y="739776"/>
                </a:cubicBezTo>
                <a:cubicBezTo>
                  <a:pt x="97378" y="684743"/>
                  <a:pt x="150294" y="429155"/>
                  <a:pt x="149236" y="390526"/>
                </a:cubicBezTo>
                <a:cubicBezTo>
                  <a:pt x="148178" y="351897"/>
                  <a:pt x="86794" y="573088"/>
                  <a:pt x="79386" y="508001"/>
                </a:cubicBezTo>
                <a:cubicBezTo>
                  <a:pt x="71978" y="442914"/>
                  <a:pt x="110607" y="-1057"/>
                  <a:pt x="104786" y="1"/>
                </a:cubicBezTo>
                <a:cubicBezTo>
                  <a:pt x="98965" y="1059"/>
                  <a:pt x="46578" y="419101"/>
                  <a:pt x="44461" y="514351"/>
                </a:cubicBezTo>
                <a:cubicBezTo>
                  <a:pt x="42344" y="609601"/>
                  <a:pt x="94732" y="582084"/>
                  <a:pt x="92086" y="571501"/>
                </a:cubicBezTo>
                <a:cubicBezTo>
                  <a:pt x="89440" y="560918"/>
                  <a:pt x="1069" y="450322"/>
                  <a:pt x="11" y="457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064BC0F9-F214-76F7-91B8-D3A2E72478F9}"/>
              </a:ext>
            </a:extLst>
          </p:cNvPr>
          <p:cNvSpPr/>
          <p:nvPr/>
        </p:nvSpPr>
        <p:spPr>
          <a:xfrm>
            <a:off x="8331195" y="2615364"/>
            <a:ext cx="738040" cy="134186"/>
          </a:xfrm>
          <a:custGeom>
            <a:avLst/>
            <a:gdLst>
              <a:gd name="connsiteX0" fmla="*/ 12705 w 738040"/>
              <a:gd name="connsiteY0" fmla="*/ 836 h 134186"/>
              <a:gd name="connsiteX1" fmla="*/ 660405 w 738040"/>
              <a:gd name="connsiteY1" fmla="*/ 92911 h 134186"/>
              <a:gd name="connsiteX2" fmla="*/ 561980 w 738040"/>
              <a:gd name="connsiteY2" fmla="*/ 77036 h 134186"/>
              <a:gd name="connsiteX3" fmla="*/ 736605 w 738040"/>
              <a:gd name="connsiteY3" fmla="*/ 134186 h 134186"/>
              <a:gd name="connsiteX4" fmla="*/ 628655 w 738040"/>
              <a:gd name="connsiteY4" fmla="*/ 77036 h 134186"/>
              <a:gd name="connsiteX5" fmla="*/ 352430 w 738040"/>
              <a:gd name="connsiteY5" fmla="*/ 4011 h 134186"/>
              <a:gd name="connsiteX6" fmla="*/ 511180 w 738040"/>
              <a:gd name="connsiteY6" fmla="*/ 61161 h 134186"/>
              <a:gd name="connsiteX7" fmla="*/ 361955 w 738040"/>
              <a:gd name="connsiteY7" fmla="*/ 29411 h 134186"/>
              <a:gd name="connsiteX8" fmla="*/ 466730 w 738040"/>
              <a:gd name="connsiteY8" fmla="*/ 89736 h 134186"/>
              <a:gd name="connsiteX9" fmla="*/ 139705 w 738040"/>
              <a:gd name="connsiteY9" fmla="*/ 48461 h 134186"/>
              <a:gd name="connsiteX10" fmla="*/ 88905 w 738040"/>
              <a:gd name="connsiteY10" fmla="*/ 73861 h 134186"/>
              <a:gd name="connsiteX11" fmla="*/ 219080 w 738040"/>
              <a:gd name="connsiteY11" fmla="*/ 48461 h 134186"/>
              <a:gd name="connsiteX12" fmla="*/ 12705 w 738040"/>
              <a:gd name="connsiteY12" fmla="*/ 836 h 13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40" h="134186">
                <a:moveTo>
                  <a:pt x="12705" y="836"/>
                </a:moveTo>
                <a:cubicBezTo>
                  <a:pt x="86259" y="8244"/>
                  <a:pt x="568859" y="80211"/>
                  <a:pt x="660405" y="92911"/>
                </a:cubicBezTo>
                <a:cubicBezTo>
                  <a:pt x="751951" y="105611"/>
                  <a:pt x="549280" y="70157"/>
                  <a:pt x="561980" y="77036"/>
                </a:cubicBezTo>
                <a:cubicBezTo>
                  <a:pt x="574680" y="83915"/>
                  <a:pt x="725493" y="134186"/>
                  <a:pt x="736605" y="134186"/>
                </a:cubicBezTo>
                <a:cubicBezTo>
                  <a:pt x="747717" y="134186"/>
                  <a:pt x="692684" y="98732"/>
                  <a:pt x="628655" y="77036"/>
                </a:cubicBezTo>
                <a:cubicBezTo>
                  <a:pt x="564626" y="55340"/>
                  <a:pt x="372009" y="6657"/>
                  <a:pt x="352430" y="4011"/>
                </a:cubicBezTo>
                <a:cubicBezTo>
                  <a:pt x="332851" y="1365"/>
                  <a:pt x="509593" y="56928"/>
                  <a:pt x="511180" y="61161"/>
                </a:cubicBezTo>
                <a:cubicBezTo>
                  <a:pt x="512767" y="65394"/>
                  <a:pt x="369363" y="24649"/>
                  <a:pt x="361955" y="29411"/>
                </a:cubicBezTo>
                <a:cubicBezTo>
                  <a:pt x="354547" y="34174"/>
                  <a:pt x="503772" y="86561"/>
                  <a:pt x="466730" y="89736"/>
                </a:cubicBezTo>
                <a:cubicBezTo>
                  <a:pt x="429688" y="92911"/>
                  <a:pt x="202676" y="51107"/>
                  <a:pt x="139705" y="48461"/>
                </a:cubicBezTo>
                <a:cubicBezTo>
                  <a:pt x="76734" y="45815"/>
                  <a:pt x="75676" y="73861"/>
                  <a:pt x="88905" y="73861"/>
                </a:cubicBezTo>
                <a:cubicBezTo>
                  <a:pt x="102134" y="73861"/>
                  <a:pt x="229663" y="59573"/>
                  <a:pt x="219080" y="48461"/>
                </a:cubicBezTo>
                <a:cubicBezTo>
                  <a:pt x="208497" y="37349"/>
                  <a:pt x="-60849" y="-6572"/>
                  <a:pt x="12705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647B4A84-15FE-78EA-8904-39A3618E4A86}"/>
              </a:ext>
            </a:extLst>
          </p:cNvPr>
          <p:cNvSpPr/>
          <p:nvPr/>
        </p:nvSpPr>
        <p:spPr>
          <a:xfrm>
            <a:off x="8192768" y="2660362"/>
            <a:ext cx="376585" cy="216157"/>
          </a:xfrm>
          <a:custGeom>
            <a:avLst/>
            <a:gdLst>
              <a:gd name="connsiteX0" fmla="*/ 376557 w 376585"/>
              <a:gd name="connsiteY0" fmla="*/ 288 h 216157"/>
              <a:gd name="connsiteX1" fmla="*/ 65407 w 376585"/>
              <a:gd name="connsiteY1" fmla="*/ 213013 h 216157"/>
              <a:gd name="connsiteX2" fmla="*/ 160657 w 376585"/>
              <a:gd name="connsiteY2" fmla="*/ 127288 h 216157"/>
              <a:gd name="connsiteX3" fmla="*/ 20957 w 376585"/>
              <a:gd name="connsiteY3" fmla="*/ 124113 h 216157"/>
              <a:gd name="connsiteX4" fmla="*/ 5082 w 376585"/>
              <a:gd name="connsiteY4" fmla="*/ 181263 h 216157"/>
              <a:gd name="connsiteX5" fmla="*/ 65407 w 376585"/>
              <a:gd name="connsiteY5" fmla="*/ 139988 h 216157"/>
              <a:gd name="connsiteX6" fmla="*/ 103507 w 376585"/>
              <a:gd name="connsiteY6" fmla="*/ 197138 h 216157"/>
              <a:gd name="connsiteX7" fmla="*/ 106682 w 376585"/>
              <a:gd name="connsiteY7" fmla="*/ 117763 h 216157"/>
              <a:gd name="connsiteX8" fmla="*/ 65407 w 376585"/>
              <a:gd name="connsiteY8" fmla="*/ 35213 h 216157"/>
              <a:gd name="connsiteX9" fmla="*/ 211457 w 376585"/>
              <a:gd name="connsiteY9" fmla="*/ 66963 h 216157"/>
              <a:gd name="connsiteX10" fmla="*/ 81282 w 376585"/>
              <a:gd name="connsiteY10" fmla="*/ 44738 h 216157"/>
              <a:gd name="connsiteX11" fmla="*/ 113032 w 376585"/>
              <a:gd name="connsiteY11" fmla="*/ 111413 h 216157"/>
              <a:gd name="connsiteX12" fmla="*/ 179707 w 376585"/>
              <a:gd name="connsiteY12" fmla="*/ 101888 h 216157"/>
              <a:gd name="connsiteX13" fmla="*/ 84457 w 376585"/>
              <a:gd name="connsiteY13" fmla="*/ 165388 h 216157"/>
              <a:gd name="connsiteX14" fmla="*/ 376557 w 376585"/>
              <a:gd name="connsiteY14" fmla="*/ 288 h 21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6585" h="216157">
                <a:moveTo>
                  <a:pt x="376557" y="288"/>
                </a:moveTo>
                <a:cubicBezTo>
                  <a:pt x="373382" y="8226"/>
                  <a:pt x="101390" y="191846"/>
                  <a:pt x="65407" y="213013"/>
                </a:cubicBezTo>
                <a:cubicBezTo>
                  <a:pt x="29424" y="234180"/>
                  <a:pt x="168065" y="142105"/>
                  <a:pt x="160657" y="127288"/>
                </a:cubicBezTo>
                <a:cubicBezTo>
                  <a:pt x="153249" y="112471"/>
                  <a:pt x="46886" y="115117"/>
                  <a:pt x="20957" y="124113"/>
                </a:cubicBezTo>
                <a:cubicBezTo>
                  <a:pt x="-4972" y="133109"/>
                  <a:pt x="-2326" y="178617"/>
                  <a:pt x="5082" y="181263"/>
                </a:cubicBezTo>
                <a:cubicBezTo>
                  <a:pt x="12490" y="183909"/>
                  <a:pt x="49003" y="137342"/>
                  <a:pt x="65407" y="139988"/>
                </a:cubicBezTo>
                <a:cubicBezTo>
                  <a:pt x="81811" y="142634"/>
                  <a:pt x="96628" y="200842"/>
                  <a:pt x="103507" y="197138"/>
                </a:cubicBezTo>
                <a:cubicBezTo>
                  <a:pt x="110386" y="193434"/>
                  <a:pt x="113032" y="144750"/>
                  <a:pt x="106682" y="117763"/>
                </a:cubicBezTo>
                <a:cubicBezTo>
                  <a:pt x="100332" y="90776"/>
                  <a:pt x="47945" y="43680"/>
                  <a:pt x="65407" y="35213"/>
                </a:cubicBezTo>
                <a:cubicBezTo>
                  <a:pt x="82869" y="26746"/>
                  <a:pt x="208811" y="65376"/>
                  <a:pt x="211457" y="66963"/>
                </a:cubicBezTo>
                <a:cubicBezTo>
                  <a:pt x="214103" y="68551"/>
                  <a:pt x="97686" y="37330"/>
                  <a:pt x="81282" y="44738"/>
                </a:cubicBezTo>
                <a:cubicBezTo>
                  <a:pt x="64878" y="52146"/>
                  <a:pt x="96628" y="101888"/>
                  <a:pt x="113032" y="111413"/>
                </a:cubicBezTo>
                <a:cubicBezTo>
                  <a:pt x="129436" y="120938"/>
                  <a:pt x="184469" y="92892"/>
                  <a:pt x="179707" y="101888"/>
                </a:cubicBezTo>
                <a:cubicBezTo>
                  <a:pt x="174945" y="110884"/>
                  <a:pt x="54824" y="180205"/>
                  <a:pt x="84457" y="165388"/>
                </a:cubicBezTo>
                <a:cubicBezTo>
                  <a:pt x="114090" y="150571"/>
                  <a:pt x="379732" y="-7650"/>
                  <a:pt x="376557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D2AEEB2-030A-86BD-6B7C-B883F7C2EE93}"/>
              </a:ext>
            </a:extLst>
          </p:cNvPr>
          <p:cNvSpPr/>
          <p:nvPr/>
        </p:nvSpPr>
        <p:spPr>
          <a:xfrm>
            <a:off x="8423255" y="2933698"/>
            <a:ext cx="644824" cy="168543"/>
          </a:xfrm>
          <a:custGeom>
            <a:avLst/>
            <a:gdLst>
              <a:gd name="connsiteX0" fmla="*/ 3195 w 644824"/>
              <a:gd name="connsiteY0" fmla="*/ 92077 h 168543"/>
              <a:gd name="connsiteX1" fmla="*/ 352445 w 644824"/>
              <a:gd name="connsiteY1" fmla="*/ 139702 h 168543"/>
              <a:gd name="connsiteX2" fmla="*/ 206395 w 644824"/>
              <a:gd name="connsiteY2" fmla="*/ 152402 h 168543"/>
              <a:gd name="connsiteX3" fmla="*/ 409595 w 644824"/>
              <a:gd name="connsiteY3" fmla="*/ 114302 h 168543"/>
              <a:gd name="connsiteX4" fmla="*/ 403245 w 644824"/>
              <a:gd name="connsiteY4" fmla="*/ 111127 h 168543"/>
              <a:gd name="connsiteX5" fmla="*/ 644545 w 644824"/>
              <a:gd name="connsiteY5" fmla="*/ 2 h 168543"/>
              <a:gd name="connsiteX6" fmla="*/ 349270 w 644824"/>
              <a:gd name="connsiteY6" fmla="*/ 107952 h 168543"/>
              <a:gd name="connsiteX7" fmla="*/ 193695 w 644824"/>
              <a:gd name="connsiteY7" fmla="*/ 168277 h 168543"/>
              <a:gd name="connsiteX8" fmla="*/ 203220 w 644824"/>
              <a:gd name="connsiteY8" fmla="*/ 130177 h 168543"/>
              <a:gd name="connsiteX9" fmla="*/ 53995 w 644824"/>
              <a:gd name="connsiteY9" fmla="*/ 133352 h 168543"/>
              <a:gd name="connsiteX10" fmla="*/ 171470 w 644824"/>
              <a:gd name="connsiteY10" fmla="*/ 114302 h 168543"/>
              <a:gd name="connsiteX11" fmla="*/ 3195 w 644824"/>
              <a:gd name="connsiteY11" fmla="*/ 92077 h 16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824" h="168543">
                <a:moveTo>
                  <a:pt x="3195" y="92077"/>
                </a:moveTo>
                <a:cubicBezTo>
                  <a:pt x="33357" y="96310"/>
                  <a:pt x="318578" y="129648"/>
                  <a:pt x="352445" y="139702"/>
                </a:cubicBezTo>
                <a:cubicBezTo>
                  <a:pt x="386312" y="149756"/>
                  <a:pt x="196870" y="156635"/>
                  <a:pt x="206395" y="152402"/>
                </a:cubicBezTo>
                <a:cubicBezTo>
                  <a:pt x="215920" y="148169"/>
                  <a:pt x="376787" y="121181"/>
                  <a:pt x="409595" y="114302"/>
                </a:cubicBezTo>
                <a:cubicBezTo>
                  <a:pt x="442403" y="107423"/>
                  <a:pt x="364087" y="130177"/>
                  <a:pt x="403245" y="111127"/>
                </a:cubicBezTo>
                <a:cubicBezTo>
                  <a:pt x="442403" y="92077"/>
                  <a:pt x="653541" y="531"/>
                  <a:pt x="644545" y="2"/>
                </a:cubicBezTo>
                <a:cubicBezTo>
                  <a:pt x="635549" y="-527"/>
                  <a:pt x="424412" y="79906"/>
                  <a:pt x="349270" y="107952"/>
                </a:cubicBezTo>
                <a:cubicBezTo>
                  <a:pt x="274128" y="135998"/>
                  <a:pt x="218037" y="164573"/>
                  <a:pt x="193695" y="168277"/>
                </a:cubicBezTo>
                <a:cubicBezTo>
                  <a:pt x="169353" y="171981"/>
                  <a:pt x="226503" y="135998"/>
                  <a:pt x="203220" y="130177"/>
                </a:cubicBezTo>
                <a:cubicBezTo>
                  <a:pt x="179937" y="124356"/>
                  <a:pt x="59287" y="135998"/>
                  <a:pt x="53995" y="133352"/>
                </a:cubicBezTo>
                <a:cubicBezTo>
                  <a:pt x="48703" y="130706"/>
                  <a:pt x="176762" y="118006"/>
                  <a:pt x="171470" y="114302"/>
                </a:cubicBezTo>
                <a:cubicBezTo>
                  <a:pt x="166178" y="110598"/>
                  <a:pt x="-26967" y="87844"/>
                  <a:pt x="3195" y="9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37506E64-DA78-B2EB-812D-825FF63A51FF}"/>
              </a:ext>
            </a:extLst>
          </p:cNvPr>
          <p:cNvSpPr/>
          <p:nvPr/>
        </p:nvSpPr>
        <p:spPr>
          <a:xfrm>
            <a:off x="8965449" y="2897401"/>
            <a:ext cx="426209" cy="341170"/>
          </a:xfrm>
          <a:custGeom>
            <a:avLst/>
            <a:gdLst>
              <a:gd name="connsiteX0" fmla="*/ 751 w 426209"/>
              <a:gd name="connsiteY0" fmla="*/ 1374 h 341170"/>
              <a:gd name="connsiteX1" fmla="*/ 343651 w 426209"/>
              <a:gd name="connsiteY1" fmla="*/ 252199 h 341170"/>
              <a:gd name="connsiteX2" fmla="*/ 280151 w 426209"/>
              <a:gd name="connsiteY2" fmla="*/ 175999 h 341170"/>
              <a:gd name="connsiteX3" fmla="*/ 426201 w 426209"/>
              <a:gd name="connsiteY3" fmla="*/ 341099 h 341170"/>
              <a:gd name="connsiteX4" fmla="*/ 286501 w 426209"/>
              <a:gd name="connsiteY4" fmla="*/ 195049 h 341170"/>
              <a:gd name="connsiteX5" fmla="*/ 162676 w 426209"/>
              <a:gd name="connsiteY5" fmla="*/ 61699 h 341170"/>
              <a:gd name="connsiteX6" fmla="*/ 248401 w 426209"/>
              <a:gd name="connsiteY6" fmla="*/ 147424 h 341170"/>
              <a:gd name="connsiteX7" fmla="*/ 751 w 426209"/>
              <a:gd name="connsiteY7" fmla="*/ 1374 h 34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209" h="341170">
                <a:moveTo>
                  <a:pt x="751" y="1374"/>
                </a:moveTo>
                <a:cubicBezTo>
                  <a:pt x="16626" y="18836"/>
                  <a:pt x="297084" y="223095"/>
                  <a:pt x="343651" y="252199"/>
                </a:cubicBezTo>
                <a:cubicBezTo>
                  <a:pt x="390218" y="281303"/>
                  <a:pt x="266393" y="161182"/>
                  <a:pt x="280151" y="175999"/>
                </a:cubicBezTo>
                <a:cubicBezTo>
                  <a:pt x="293909" y="190816"/>
                  <a:pt x="425143" y="337924"/>
                  <a:pt x="426201" y="341099"/>
                </a:cubicBezTo>
                <a:cubicBezTo>
                  <a:pt x="427259" y="344274"/>
                  <a:pt x="330422" y="241616"/>
                  <a:pt x="286501" y="195049"/>
                </a:cubicBezTo>
                <a:cubicBezTo>
                  <a:pt x="242580" y="148482"/>
                  <a:pt x="169026" y="69636"/>
                  <a:pt x="162676" y="61699"/>
                </a:cubicBezTo>
                <a:cubicBezTo>
                  <a:pt x="156326" y="53762"/>
                  <a:pt x="271155" y="156420"/>
                  <a:pt x="248401" y="147424"/>
                </a:cubicBezTo>
                <a:cubicBezTo>
                  <a:pt x="225647" y="138428"/>
                  <a:pt x="-15124" y="-16088"/>
                  <a:pt x="751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B3762FA-6EE3-BBD7-5898-4B6CE11C4ACC}"/>
              </a:ext>
            </a:extLst>
          </p:cNvPr>
          <p:cNvSpPr/>
          <p:nvPr/>
        </p:nvSpPr>
        <p:spPr>
          <a:xfrm>
            <a:off x="9349635" y="2870051"/>
            <a:ext cx="121449" cy="903608"/>
          </a:xfrm>
          <a:custGeom>
            <a:avLst/>
            <a:gdLst>
              <a:gd name="connsiteX0" fmla="*/ 740 w 121449"/>
              <a:gd name="connsiteY0" fmla="*/ 209699 h 903608"/>
              <a:gd name="connsiteX1" fmla="*/ 70590 w 121449"/>
              <a:gd name="connsiteY1" fmla="*/ 501799 h 903608"/>
              <a:gd name="connsiteX2" fmla="*/ 70590 w 121449"/>
              <a:gd name="connsiteY2" fmla="*/ 454174 h 903608"/>
              <a:gd name="connsiteX3" fmla="*/ 740 w 121449"/>
              <a:gd name="connsiteY3" fmla="*/ 895499 h 903608"/>
              <a:gd name="connsiteX4" fmla="*/ 99165 w 121449"/>
              <a:gd name="connsiteY4" fmla="*/ 12849 h 903608"/>
              <a:gd name="connsiteX5" fmla="*/ 51540 w 121449"/>
              <a:gd name="connsiteY5" fmla="*/ 365274 h 903608"/>
              <a:gd name="connsiteX6" fmla="*/ 26140 w 121449"/>
              <a:gd name="connsiteY6" fmla="*/ 289074 h 903608"/>
              <a:gd name="connsiteX7" fmla="*/ 121390 w 121449"/>
              <a:gd name="connsiteY7" fmla="*/ 397024 h 903608"/>
              <a:gd name="connsiteX8" fmla="*/ 740 w 121449"/>
              <a:gd name="connsiteY8" fmla="*/ 209699 h 9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49" h="903608">
                <a:moveTo>
                  <a:pt x="740" y="209699"/>
                </a:moveTo>
                <a:cubicBezTo>
                  <a:pt x="-7727" y="227161"/>
                  <a:pt x="58948" y="461053"/>
                  <a:pt x="70590" y="501799"/>
                </a:cubicBezTo>
                <a:cubicBezTo>
                  <a:pt x="82232" y="542545"/>
                  <a:pt x="82232" y="388557"/>
                  <a:pt x="70590" y="454174"/>
                </a:cubicBezTo>
                <a:cubicBezTo>
                  <a:pt x="58948" y="519791"/>
                  <a:pt x="-4022" y="969053"/>
                  <a:pt x="740" y="895499"/>
                </a:cubicBezTo>
                <a:cubicBezTo>
                  <a:pt x="5502" y="821945"/>
                  <a:pt x="90698" y="101220"/>
                  <a:pt x="99165" y="12849"/>
                </a:cubicBezTo>
                <a:cubicBezTo>
                  <a:pt x="107632" y="-75522"/>
                  <a:pt x="63711" y="319236"/>
                  <a:pt x="51540" y="365274"/>
                </a:cubicBezTo>
                <a:cubicBezTo>
                  <a:pt x="39369" y="411312"/>
                  <a:pt x="14498" y="283782"/>
                  <a:pt x="26140" y="289074"/>
                </a:cubicBezTo>
                <a:cubicBezTo>
                  <a:pt x="37782" y="294366"/>
                  <a:pt x="124036" y="410253"/>
                  <a:pt x="121390" y="397024"/>
                </a:cubicBezTo>
                <a:cubicBezTo>
                  <a:pt x="118744" y="383795"/>
                  <a:pt x="9207" y="192237"/>
                  <a:pt x="740" y="209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122C69A-9827-F957-3D8A-FE4DC0C9F75E}"/>
              </a:ext>
            </a:extLst>
          </p:cNvPr>
          <p:cNvSpPr/>
          <p:nvPr/>
        </p:nvSpPr>
        <p:spPr>
          <a:xfrm>
            <a:off x="9604192" y="2707965"/>
            <a:ext cx="242009" cy="1124662"/>
          </a:xfrm>
          <a:custGeom>
            <a:avLst/>
            <a:gdLst>
              <a:gd name="connsiteX0" fmla="*/ 70033 w 242009"/>
              <a:gd name="connsiteY0" fmla="*/ 3485 h 1124662"/>
              <a:gd name="connsiteX1" fmla="*/ 60508 w 242009"/>
              <a:gd name="connsiteY1" fmla="*/ 571810 h 1124662"/>
              <a:gd name="connsiteX2" fmla="*/ 16058 w 242009"/>
              <a:gd name="connsiteY2" fmla="*/ 209860 h 1124662"/>
              <a:gd name="connsiteX3" fmla="*/ 82733 w 242009"/>
              <a:gd name="connsiteY3" fmla="*/ 428935 h 1124662"/>
              <a:gd name="connsiteX4" fmla="*/ 165283 w 242009"/>
              <a:gd name="connsiteY4" fmla="*/ 686110 h 1124662"/>
              <a:gd name="connsiteX5" fmla="*/ 158933 w 242009"/>
              <a:gd name="connsiteY5" fmla="*/ 489260 h 1124662"/>
              <a:gd name="connsiteX6" fmla="*/ 181158 w 242009"/>
              <a:gd name="connsiteY6" fmla="*/ 765485 h 1124662"/>
              <a:gd name="connsiteX7" fmla="*/ 197033 w 242009"/>
              <a:gd name="connsiteY7" fmla="*/ 663885 h 1124662"/>
              <a:gd name="connsiteX8" fmla="*/ 127183 w 242009"/>
              <a:gd name="connsiteY8" fmla="*/ 1124260 h 1124662"/>
              <a:gd name="connsiteX9" fmla="*/ 209733 w 242009"/>
              <a:gd name="connsiteY9" fmla="*/ 736910 h 1124662"/>
              <a:gd name="connsiteX10" fmla="*/ 241483 w 242009"/>
              <a:gd name="connsiteY10" fmla="*/ 330510 h 1124662"/>
              <a:gd name="connsiteX11" fmla="*/ 187508 w 242009"/>
              <a:gd name="connsiteY11" fmla="*/ 670235 h 1124662"/>
              <a:gd name="connsiteX12" fmla="*/ 127183 w 242009"/>
              <a:gd name="connsiteY12" fmla="*/ 333685 h 1124662"/>
              <a:gd name="connsiteX13" fmla="*/ 66858 w 242009"/>
              <a:gd name="connsiteY13" fmla="*/ 390835 h 1124662"/>
              <a:gd name="connsiteX14" fmla="*/ 3358 w 242009"/>
              <a:gd name="connsiteY14" fmla="*/ 95560 h 1124662"/>
              <a:gd name="connsiteX15" fmla="*/ 12883 w 242009"/>
              <a:gd name="connsiteY15" fmla="*/ 276535 h 1124662"/>
              <a:gd name="connsiteX16" fmla="*/ 47808 w 242009"/>
              <a:gd name="connsiteY16" fmla="*/ 257485 h 1124662"/>
              <a:gd name="connsiteX17" fmla="*/ 50983 w 242009"/>
              <a:gd name="connsiteY17" fmla="*/ 330510 h 1124662"/>
              <a:gd name="connsiteX18" fmla="*/ 70033 w 242009"/>
              <a:gd name="connsiteY18" fmla="*/ 3485 h 112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2009" h="1124662">
                <a:moveTo>
                  <a:pt x="70033" y="3485"/>
                </a:moveTo>
                <a:cubicBezTo>
                  <a:pt x="71621" y="43702"/>
                  <a:pt x="69504" y="537414"/>
                  <a:pt x="60508" y="571810"/>
                </a:cubicBezTo>
                <a:cubicBezTo>
                  <a:pt x="51512" y="606206"/>
                  <a:pt x="12354" y="233673"/>
                  <a:pt x="16058" y="209860"/>
                </a:cubicBezTo>
                <a:cubicBezTo>
                  <a:pt x="19762" y="186048"/>
                  <a:pt x="57862" y="349560"/>
                  <a:pt x="82733" y="428935"/>
                </a:cubicBezTo>
                <a:cubicBezTo>
                  <a:pt x="107604" y="508310"/>
                  <a:pt x="152583" y="676056"/>
                  <a:pt x="165283" y="686110"/>
                </a:cubicBezTo>
                <a:cubicBezTo>
                  <a:pt x="177983" y="696164"/>
                  <a:pt x="156287" y="476031"/>
                  <a:pt x="158933" y="489260"/>
                </a:cubicBezTo>
                <a:cubicBezTo>
                  <a:pt x="161579" y="502489"/>
                  <a:pt x="174808" y="736381"/>
                  <a:pt x="181158" y="765485"/>
                </a:cubicBezTo>
                <a:cubicBezTo>
                  <a:pt x="187508" y="794589"/>
                  <a:pt x="206029" y="604089"/>
                  <a:pt x="197033" y="663885"/>
                </a:cubicBezTo>
                <a:cubicBezTo>
                  <a:pt x="188037" y="723681"/>
                  <a:pt x="125066" y="1112089"/>
                  <a:pt x="127183" y="1124260"/>
                </a:cubicBezTo>
                <a:cubicBezTo>
                  <a:pt x="129300" y="1136431"/>
                  <a:pt x="190683" y="869202"/>
                  <a:pt x="209733" y="736910"/>
                </a:cubicBezTo>
                <a:cubicBezTo>
                  <a:pt x="228783" y="604618"/>
                  <a:pt x="245187" y="341622"/>
                  <a:pt x="241483" y="330510"/>
                </a:cubicBezTo>
                <a:cubicBezTo>
                  <a:pt x="237779" y="319398"/>
                  <a:pt x="206558" y="669706"/>
                  <a:pt x="187508" y="670235"/>
                </a:cubicBezTo>
                <a:cubicBezTo>
                  <a:pt x="168458" y="670764"/>
                  <a:pt x="147291" y="380252"/>
                  <a:pt x="127183" y="333685"/>
                </a:cubicBezTo>
                <a:cubicBezTo>
                  <a:pt x="107075" y="287118"/>
                  <a:pt x="87496" y="430523"/>
                  <a:pt x="66858" y="390835"/>
                </a:cubicBezTo>
                <a:cubicBezTo>
                  <a:pt x="46220" y="351148"/>
                  <a:pt x="12354" y="114610"/>
                  <a:pt x="3358" y="95560"/>
                </a:cubicBezTo>
                <a:cubicBezTo>
                  <a:pt x="-5638" y="76510"/>
                  <a:pt x="5475" y="249548"/>
                  <a:pt x="12883" y="276535"/>
                </a:cubicBezTo>
                <a:cubicBezTo>
                  <a:pt x="20291" y="303522"/>
                  <a:pt x="41458" y="248489"/>
                  <a:pt x="47808" y="257485"/>
                </a:cubicBezTo>
                <a:cubicBezTo>
                  <a:pt x="54158" y="266481"/>
                  <a:pt x="47279" y="377606"/>
                  <a:pt x="50983" y="330510"/>
                </a:cubicBezTo>
                <a:cubicBezTo>
                  <a:pt x="54687" y="283414"/>
                  <a:pt x="68445" y="-36732"/>
                  <a:pt x="70033" y="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B623A318-AD95-769E-D9F3-60F46D76CFA6}"/>
              </a:ext>
            </a:extLst>
          </p:cNvPr>
          <p:cNvSpPr/>
          <p:nvPr/>
        </p:nvSpPr>
        <p:spPr>
          <a:xfrm>
            <a:off x="9109539" y="2420318"/>
            <a:ext cx="448459" cy="393305"/>
          </a:xfrm>
          <a:custGeom>
            <a:avLst/>
            <a:gdLst>
              <a:gd name="connsiteX0" fmla="*/ 140698 w 448459"/>
              <a:gd name="connsiteY0" fmla="*/ 376 h 393305"/>
              <a:gd name="connsiteX1" fmla="*/ 246936 w 448459"/>
              <a:gd name="connsiteY1" fmla="*/ 224233 h 393305"/>
              <a:gd name="connsiteX2" fmla="*/ 243141 w 448459"/>
              <a:gd name="connsiteY2" fmla="*/ 193880 h 393305"/>
              <a:gd name="connsiteX3" fmla="*/ 313 w 448459"/>
              <a:gd name="connsiteY3" fmla="*/ 307705 h 393305"/>
              <a:gd name="connsiteX4" fmla="*/ 190023 w 448459"/>
              <a:gd name="connsiteY4" fmla="*/ 284940 h 393305"/>
              <a:gd name="connsiteX5" fmla="*/ 102756 w 448459"/>
              <a:gd name="connsiteY5" fmla="*/ 349441 h 393305"/>
              <a:gd name="connsiteX6" fmla="*/ 208994 w 448459"/>
              <a:gd name="connsiteY6" fmla="*/ 357030 h 393305"/>
              <a:gd name="connsiteX7" fmla="*/ 38255 w 448459"/>
              <a:gd name="connsiteY7" fmla="*/ 391177 h 393305"/>
              <a:gd name="connsiteX8" fmla="*/ 448028 w 448459"/>
              <a:gd name="connsiteY8" fmla="*/ 387383 h 393305"/>
              <a:gd name="connsiteX9" fmla="*/ 117933 w 448459"/>
              <a:gd name="connsiteY9" fmla="*/ 368412 h 393305"/>
              <a:gd name="connsiteX10" fmla="*/ 171052 w 448459"/>
              <a:gd name="connsiteY10" fmla="*/ 277352 h 393305"/>
              <a:gd name="connsiteX11" fmla="*/ 296260 w 448459"/>
              <a:gd name="connsiteY11" fmla="*/ 258381 h 393305"/>
              <a:gd name="connsiteX12" fmla="*/ 83785 w 448459"/>
              <a:gd name="connsiteY12" fmla="*/ 246998 h 393305"/>
              <a:gd name="connsiteX13" fmla="*/ 353173 w 448459"/>
              <a:gd name="connsiteY13" fmla="*/ 205262 h 393305"/>
              <a:gd name="connsiteX14" fmla="*/ 246936 w 448459"/>
              <a:gd name="connsiteY14" fmla="*/ 171114 h 393305"/>
              <a:gd name="connsiteX15" fmla="*/ 140698 w 448459"/>
              <a:gd name="connsiteY15" fmla="*/ 376 h 39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8459" h="393305">
                <a:moveTo>
                  <a:pt x="140698" y="376"/>
                </a:moveTo>
                <a:cubicBezTo>
                  <a:pt x="140698" y="9229"/>
                  <a:pt x="229862" y="191982"/>
                  <a:pt x="246936" y="224233"/>
                </a:cubicBezTo>
                <a:cubicBezTo>
                  <a:pt x="264010" y="256484"/>
                  <a:pt x="284245" y="179968"/>
                  <a:pt x="243141" y="193880"/>
                </a:cubicBezTo>
                <a:cubicBezTo>
                  <a:pt x="202037" y="207792"/>
                  <a:pt x="9166" y="292528"/>
                  <a:pt x="313" y="307705"/>
                </a:cubicBezTo>
                <a:cubicBezTo>
                  <a:pt x="-8540" y="322882"/>
                  <a:pt x="172949" y="277984"/>
                  <a:pt x="190023" y="284940"/>
                </a:cubicBezTo>
                <a:cubicBezTo>
                  <a:pt x="207097" y="291896"/>
                  <a:pt x="99594" y="337426"/>
                  <a:pt x="102756" y="349441"/>
                </a:cubicBezTo>
                <a:cubicBezTo>
                  <a:pt x="105918" y="361456"/>
                  <a:pt x="219744" y="350074"/>
                  <a:pt x="208994" y="357030"/>
                </a:cubicBezTo>
                <a:cubicBezTo>
                  <a:pt x="198244" y="363986"/>
                  <a:pt x="-1584" y="386118"/>
                  <a:pt x="38255" y="391177"/>
                </a:cubicBezTo>
                <a:cubicBezTo>
                  <a:pt x="78094" y="396236"/>
                  <a:pt x="434748" y="391177"/>
                  <a:pt x="448028" y="387383"/>
                </a:cubicBezTo>
                <a:cubicBezTo>
                  <a:pt x="461308" y="383589"/>
                  <a:pt x="164096" y="386750"/>
                  <a:pt x="117933" y="368412"/>
                </a:cubicBezTo>
                <a:cubicBezTo>
                  <a:pt x="71770" y="350074"/>
                  <a:pt x="141331" y="295690"/>
                  <a:pt x="171052" y="277352"/>
                </a:cubicBezTo>
                <a:cubicBezTo>
                  <a:pt x="200773" y="259014"/>
                  <a:pt x="310804" y="263440"/>
                  <a:pt x="296260" y="258381"/>
                </a:cubicBezTo>
                <a:cubicBezTo>
                  <a:pt x="281716" y="253322"/>
                  <a:pt x="74299" y="255851"/>
                  <a:pt x="83785" y="246998"/>
                </a:cubicBezTo>
                <a:cubicBezTo>
                  <a:pt x="93270" y="238145"/>
                  <a:pt x="325981" y="217909"/>
                  <a:pt x="353173" y="205262"/>
                </a:cubicBezTo>
                <a:cubicBezTo>
                  <a:pt x="380365" y="192615"/>
                  <a:pt x="277922" y="200835"/>
                  <a:pt x="246936" y="171114"/>
                </a:cubicBezTo>
                <a:cubicBezTo>
                  <a:pt x="215950" y="141393"/>
                  <a:pt x="140698" y="-8477"/>
                  <a:pt x="140698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A9AFDF4C-3255-ABA0-0BA9-84C23DA25626}"/>
              </a:ext>
            </a:extLst>
          </p:cNvPr>
          <p:cNvSpPr/>
          <p:nvPr/>
        </p:nvSpPr>
        <p:spPr>
          <a:xfrm>
            <a:off x="8988952" y="2883169"/>
            <a:ext cx="492824" cy="103194"/>
          </a:xfrm>
          <a:custGeom>
            <a:avLst/>
            <a:gdLst>
              <a:gd name="connsiteX0" fmla="*/ 3280 w 492824"/>
              <a:gd name="connsiteY0" fmla="*/ 416 h 103194"/>
              <a:gd name="connsiteX1" fmla="*/ 485143 w 492824"/>
              <a:gd name="connsiteY1" fmla="*/ 15593 h 103194"/>
              <a:gd name="connsiteX2" fmla="*/ 208167 w 492824"/>
              <a:gd name="connsiteY2" fmla="*/ 15593 h 103194"/>
              <a:gd name="connsiteX3" fmla="*/ 492731 w 492824"/>
              <a:gd name="connsiteY3" fmla="*/ 102859 h 103194"/>
              <a:gd name="connsiteX4" fmla="*/ 238520 w 492824"/>
              <a:gd name="connsiteY4" fmla="*/ 45946 h 103194"/>
              <a:gd name="connsiteX5" fmla="*/ 143665 w 492824"/>
              <a:gd name="connsiteY5" fmla="*/ 53535 h 103194"/>
              <a:gd name="connsiteX6" fmla="*/ 265080 w 492824"/>
              <a:gd name="connsiteY6" fmla="*/ 34564 h 103194"/>
              <a:gd name="connsiteX7" fmla="*/ 3280 w 492824"/>
              <a:gd name="connsiteY7" fmla="*/ 416 h 10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824" h="103194">
                <a:moveTo>
                  <a:pt x="3280" y="416"/>
                </a:moveTo>
                <a:cubicBezTo>
                  <a:pt x="39957" y="-2746"/>
                  <a:pt x="450995" y="13064"/>
                  <a:pt x="485143" y="15593"/>
                </a:cubicBezTo>
                <a:cubicBezTo>
                  <a:pt x="519291" y="18123"/>
                  <a:pt x="206902" y="1049"/>
                  <a:pt x="208167" y="15593"/>
                </a:cubicBezTo>
                <a:cubicBezTo>
                  <a:pt x="209432" y="30137"/>
                  <a:pt x="487672" y="97800"/>
                  <a:pt x="492731" y="102859"/>
                </a:cubicBezTo>
                <a:cubicBezTo>
                  <a:pt x="497790" y="107918"/>
                  <a:pt x="296698" y="54167"/>
                  <a:pt x="238520" y="45946"/>
                </a:cubicBezTo>
                <a:cubicBezTo>
                  <a:pt x="180342" y="37725"/>
                  <a:pt x="139238" y="55432"/>
                  <a:pt x="143665" y="53535"/>
                </a:cubicBezTo>
                <a:cubicBezTo>
                  <a:pt x="148092" y="51638"/>
                  <a:pt x="280889" y="40888"/>
                  <a:pt x="265080" y="34564"/>
                </a:cubicBezTo>
                <a:cubicBezTo>
                  <a:pt x="249271" y="28240"/>
                  <a:pt x="-33397" y="3578"/>
                  <a:pt x="3280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08FC80EB-2AC8-8339-ADFA-87874F400673}"/>
              </a:ext>
            </a:extLst>
          </p:cNvPr>
          <p:cNvSpPr/>
          <p:nvPr/>
        </p:nvSpPr>
        <p:spPr>
          <a:xfrm>
            <a:off x="8495192" y="3046394"/>
            <a:ext cx="413569" cy="402557"/>
          </a:xfrm>
          <a:custGeom>
            <a:avLst/>
            <a:gdLst>
              <a:gd name="connsiteX0" fmla="*/ 413568 w 413569"/>
              <a:gd name="connsiteY0" fmla="*/ 341 h 402557"/>
              <a:gd name="connsiteX1" fmla="*/ 163152 w 413569"/>
              <a:gd name="connsiteY1" fmla="*/ 224199 h 402557"/>
              <a:gd name="connsiteX2" fmla="*/ 208682 w 413569"/>
              <a:gd name="connsiteY2" fmla="*/ 136932 h 402557"/>
              <a:gd name="connsiteX3" fmla="*/ 1 w 413569"/>
              <a:gd name="connsiteY3" fmla="*/ 402526 h 402557"/>
              <a:gd name="connsiteX4" fmla="*/ 204888 w 413569"/>
              <a:gd name="connsiteY4" fmla="*/ 117961 h 402557"/>
              <a:gd name="connsiteX5" fmla="*/ 258006 w 413569"/>
              <a:gd name="connsiteY5" fmla="*/ 42077 h 402557"/>
              <a:gd name="connsiteX6" fmla="*/ 144181 w 413569"/>
              <a:gd name="connsiteY6" fmla="*/ 136932 h 402557"/>
              <a:gd name="connsiteX7" fmla="*/ 265595 w 413569"/>
              <a:gd name="connsiteY7" fmla="*/ 87608 h 402557"/>
              <a:gd name="connsiteX8" fmla="*/ 159357 w 413569"/>
              <a:gd name="connsiteY8" fmla="*/ 171080 h 402557"/>
              <a:gd name="connsiteX9" fmla="*/ 413568 w 413569"/>
              <a:gd name="connsiteY9" fmla="*/ 341 h 40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569" h="402557">
                <a:moveTo>
                  <a:pt x="413568" y="341"/>
                </a:moveTo>
                <a:cubicBezTo>
                  <a:pt x="414200" y="9194"/>
                  <a:pt x="197300" y="201434"/>
                  <a:pt x="163152" y="224199"/>
                </a:cubicBezTo>
                <a:cubicBezTo>
                  <a:pt x="129004" y="246964"/>
                  <a:pt x="235874" y="107211"/>
                  <a:pt x="208682" y="136932"/>
                </a:cubicBezTo>
                <a:cubicBezTo>
                  <a:pt x="181490" y="166653"/>
                  <a:pt x="633" y="405688"/>
                  <a:pt x="1" y="402526"/>
                </a:cubicBezTo>
                <a:cubicBezTo>
                  <a:pt x="-631" y="399364"/>
                  <a:pt x="161887" y="178036"/>
                  <a:pt x="204888" y="117961"/>
                </a:cubicBezTo>
                <a:cubicBezTo>
                  <a:pt x="247889" y="57886"/>
                  <a:pt x="268124" y="38915"/>
                  <a:pt x="258006" y="42077"/>
                </a:cubicBezTo>
                <a:cubicBezTo>
                  <a:pt x="247888" y="45239"/>
                  <a:pt x="142916" y="129343"/>
                  <a:pt x="144181" y="136932"/>
                </a:cubicBezTo>
                <a:cubicBezTo>
                  <a:pt x="145446" y="144521"/>
                  <a:pt x="263066" y="81917"/>
                  <a:pt x="265595" y="87608"/>
                </a:cubicBezTo>
                <a:cubicBezTo>
                  <a:pt x="268124" y="93299"/>
                  <a:pt x="129004" y="184360"/>
                  <a:pt x="159357" y="171080"/>
                </a:cubicBezTo>
                <a:cubicBezTo>
                  <a:pt x="189710" y="157800"/>
                  <a:pt x="412936" y="-8512"/>
                  <a:pt x="413568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6D7838F9-6679-AC0B-5DD6-F5B189C61E4F}"/>
              </a:ext>
            </a:extLst>
          </p:cNvPr>
          <p:cNvSpPr/>
          <p:nvPr/>
        </p:nvSpPr>
        <p:spPr>
          <a:xfrm>
            <a:off x="8054547" y="2927504"/>
            <a:ext cx="767313" cy="932495"/>
          </a:xfrm>
          <a:custGeom>
            <a:avLst/>
            <a:gdLst>
              <a:gd name="connsiteX0" fmla="*/ 224377 w 767313"/>
              <a:gd name="connsiteY0" fmla="*/ 1611 h 932495"/>
              <a:gd name="connsiteX1" fmla="*/ 8109 w 767313"/>
              <a:gd name="connsiteY1" fmla="*/ 396207 h 932495"/>
              <a:gd name="connsiteX2" fmla="*/ 72610 w 767313"/>
              <a:gd name="connsiteY2" fmla="*/ 320323 h 932495"/>
              <a:gd name="connsiteX3" fmla="*/ 323026 w 767313"/>
              <a:gd name="connsiteY3" fmla="*/ 381030 h 932495"/>
              <a:gd name="connsiteX4" fmla="*/ 247143 w 767313"/>
              <a:gd name="connsiteY4" fmla="*/ 400001 h 932495"/>
              <a:gd name="connsiteX5" fmla="*/ 61227 w 767313"/>
              <a:gd name="connsiteY5" fmla="*/ 445532 h 932495"/>
              <a:gd name="connsiteX6" fmla="*/ 254731 w 767313"/>
              <a:gd name="connsiteY6" fmla="*/ 403796 h 932495"/>
              <a:gd name="connsiteX7" fmla="*/ 508942 w 767313"/>
              <a:gd name="connsiteY7" fmla="*/ 513827 h 932495"/>
              <a:gd name="connsiteX8" fmla="*/ 414087 w 767313"/>
              <a:gd name="connsiteY8" fmla="*/ 472091 h 932495"/>
              <a:gd name="connsiteX9" fmla="*/ 410293 w 767313"/>
              <a:gd name="connsiteY9" fmla="*/ 559357 h 932495"/>
              <a:gd name="connsiteX10" fmla="*/ 459617 w 767313"/>
              <a:gd name="connsiteY10" fmla="*/ 536592 h 932495"/>
              <a:gd name="connsiteX11" fmla="*/ 687269 w 767313"/>
              <a:gd name="connsiteY11" fmla="*/ 779420 h 932495"/>
              <a:gd name="connsiteX12" fmla="*/ 535501 w 767313"/>
              <a:gd name="connsiteY12" fmla="*/ 676977 h 932495"/>
              <a:gd name="connsiteX13" fmla="*/ 766947 w 767313"/>
              <a:gd name="connsiteY13" fmla="*/ 931188 h 932495"/>
              <a:gd name="connsiteX14" fmla="*/ 471000 w 767313"/>
              <a:gd name="connsiteY14" fmla="*/ 547975 h 932495"/>
              <a:gd name="connsiteX15" fmla="*/ 349586 w 767313"/>
              <a:gd name="connsiteY15" fmla="*/ 369648 h 932495"/>
              <a:gd name="connsiteX16" fmla="*/ 417881 w 767313"/>
              <a:gd name="connsiteY16" fmla="*/ 430355 h 932495"/>
              <a:gd name="connsiteX17" fmla="*/ 152288 w 767313"/>
              <a:gd name="connsiteY17" fmla="*/ 320323 h 932495"/>
              <a:gd name="connsiteX18" fmla="*/ 212995 w 767313"/>
              <a:gd name="connsiteY18" fmla="*/ 183733 h 932495"/>
              <a:gd name="connsiteX19" fmla="*/ 102963 w 767313"/>
              <a:gd name="connsiteY19" fmla="*/ 282381 h 932495"/>
              <a:gd name="connsiteX20" fmla="*/ 87787 w 767313"/>
              <a:gd name="connsiteY20" fmla="*/ 157173 h 932495"/>
              <a:gd name="connsiteX21" fmla="*/ 23285 w 767313"/>
              <a:gd name="connsiteY21" fmla="*/ 252028 h 932495"/>
              <a:gd name="connsiteX22" fmla="*/ 224377 w 767313"/>
              <a:gd name="connsiteY22" fmla="*/ 1611 h 93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7313" h="932495">
                <a:moveTo>
                  <a:pt x="224377" y="1611"/>
                </a:moveTo>
                <a:cubicBezTo>
                  <a:pt x="221848" y="25641"/>
                  <a:pt x="33403" y="343088"/>
                  <a:pt x="8109" y="396207"/>
                </a:cubicBezTo>
                <a:cubicBezTo>
                  <a:pt x="-17185" y="449326"/>
                  <a:pt x="20124" y="322852"/>
                  <a:pt x="72610" y="320323"/>
                </a:cubicBezTo>
                <a:cubicBezTo>
                  <a:pt x="125096" y="317794"/>
                  <a:pt x="293937" y="367750"/>
                  <a:pt x="323026" y="381030"/>
                </a:cubicBezTo>
                <a:cubicBezTo>
                  <a:pt x="352115" y="394310"/>
                  <a:pt x="247143" y="400001"/>
                  <a:pt x="247143" y="400001"/>
                </a:cubicBezTo>
                <a:lnTo>
                  <a:pt x="61227" y="445532"/>
                </a:lnTo>
                <a:cubicBezTo>
                  <a:pt x="62492" y="446164"/>
                  <a:pt x="180112" y="392414"/>
                  <a:pt x="254731" y="403796"/>
                </a:cubicBezTo>
                <a:cubicBezTo>
                  <a:pt x="329350" y="415178"/>
                  <a:pt x="482383" y="502445"/>
                  <a:pt x="508942" y="513827"/>
                </a:cubicBezTo>
                <a:cubicBezTo>
                  <a:pt x="535501" y="525209"/>
                  <a:pt x="430528" y="464503"/>
                  <a:pt x="414087" y="472091"/>
                </a:cubicBezTo>
                <a:cubicBezTo>
                  <a:pt x="397646" y="479679"/>
                  <a:pt x="402705" y="548607"/>
                  <a:pt x="410293" y="559357"/>
                </a:cubicBezTo>
                <a:cubicBezTo>
                  <a:pt x="417881" y="570107"/>
                  <a:pt x="413454" y="499915"/>
                  <a:pt x="459617" y="536592"/>
                </a:cubicBezTo>
                <a:cubicBezTo>
                  <a:pt x="505780" y="573269"/>
                  <a:pt x="674622" y="756023"/>
                  <a:pt x="687269" y="779420"/>
                </a:cubicBezTo>
                <a:cubicBezTo>
                  <a:pt x="699916" y="802817"/>
                  <a:pt x="522221" y="651682"/>
                  <a:pt x="535501" y="676977"/>
                </a:cubicBezTo>
                <a:cubicBezTo>
                  <a:pt x="548781" y="702272"/>
                  <a:pt x="777697" y="952688"/>
                  <a:pt x="766947" y="931188"/>
                </a:cubicBezTo>
                <a:cubicBezTo>
                  <a:pt x="756197" y="909688"/>
                  <a:pt x="540560" y="641565"/>
                  <a:pt x="471000" y="547975"/>
                </a:cubicBezTo>
                <a:cubicBezTo>
                  <a:pt x="401440" y="454385"/>
                  <a:pt x="358439" y="389251"/>
                  <a:pt x="349586" y="369648"/>
                </a:cubicBezTo>
                <a:cubicBezTo>
                  <a:pt x="340733" y="350045"/>
                  <a:pt x="450764" y="438576"/>
                  <a:pt x="417881" y="430355"/>
                </a:cubicBezTo>
                <a:cubicBezTo>
                  <a:pt x="384998" y="422134"/>
                  <a:pt x="186436" y="361427"/>
                  <a:pt x="152288" y="320323"/>
                </a:cubicBezTo>
                <a:cubicBezTo>
                  <a:pt x="118140" y="279219"/>
                  <a:pt x="221216" y="190057"/>
                  <a:pt x="212995" y="183733"/>
                </a:cubicBezTo>
                <a:cubicBezTo>
                  <a:pt x="204774" y="177409"/>
                  <a:pt x="123831" y="286808"/>
                  <a:pt x="102963" y="282381"/>
                </a:cubicBezTo>
                <a:cubicBezTo>
                  <a:pt x="82095" y="277954"/>
                  <a:pt x="101067" y="162232"/>
                  <a:pt x="87787" y="157173"/>
                </a:cubicBezTo>
                <a:cubicBezTo>
                  <a:pt x="74507" y="152114"/>
                  <a:pt x="-2642" y="274161"/>
                  <a:pt x="23285" y="252028"/>
                </a:cubicBezTo>
                <a:cubicBezTo>
                  <a:pt x="49212" y="229895"/>
                  <a:pt x="226906" y="-22419"/>
                  <a:pt x="224377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4D71DA7C-14FE-6A7C-BB4D-6C94A239F8C5}"/>
              </a:ext>
            </a:extLst>
          </p:cNvPr>
          <p:cNvSpPr/>
          <p:nvPr/>
        </p:nvSpPr>
        <p:spPr>
          <a:xfrm>
            <a:off x="7086193" y="3133908"/>
            <a:ext cx="487337" cy="206121"/>
          </a:xfrm>
          <a:custGeom>
            <a:avLst/>
            <a:gdLst>
              <a:gd name="connsiteX0" fmla="*/ 1356 w 487337"/>
              <a:gd name="connsiteY0" fmla="*/ 94948 h 206121"/>
              <a:gd name="connsiteX1" fmla="*/ 335244 w 487337"/>
              <a:gd name="connsiteY1" fmla="*/ 204980 h 206121"/>
              <a:gd name="connsiteX2" fmla="*/ 232801 w 487337"/>
              <a:gd name="connsiteY2" fmla="*/ 148067 h 206121"/>
              <a:gd name="connsiteX3" fmla="*/ 361804 w 487337"/>
              <a:gd name="connsiteY3" fmla="*/ 79772 h 206121"/>
              <a:gd name="connsiteX4" fmla="*/ 487012 w 487337"/>
              <a:gd name="connsiteY4" fmla="*/ 30447 h 206121"/>
              <a:gd name="connsiteX5" fmla="*/ 399746 w 487337"/>
              <a:gd name="connsiteY5" fmla="*/ 57007 h 206121"/>
              <a:gd name="connsiteX6" fmla="*/ 452864 w 487337"/>
              <a:gd name="connsiteY6" fmla="*/ 148067 h 206121"/>
              <a:gd name="connsiteX7" fmla="*/ 384569 w 487337"/>
              <a:gd name="connsiteY7" fmla="*/ 79772 h 206121"/>
              <a:gd name="connsiteX8" fmla="*/ 134152 w 487337"/>
              <a:gd name="connsiteY8" fmla="*/ 94 h 206121"/>
              <a:gd name="connsiteX9" fmla="*/ 285920 w 487337"/>
              <a:gd name="connsiteY9" fmla="*/ 64595 h 206121"/>
              <a:gd name="connsiteX10" fmla="*/ 259361 w 487337"/>
              <a:gd name="connsiteY10" fmla="*/ 110125 h 206121"/>
              <a:gd name="connsiteX11" fmla="*/ 149329 w 487337"/>
              <a:gd name="connsiteY11" fmla="*/ 117714 h 206121"/>
              <a:gd name="connsiteX12" fmla="*/ 213830 w 487337"/>
              <a:gd name="connsiteY12" fmla="*/ 163244 h 206121"/>
              <a:gd name="connsiteX13" fmla="*/ 1356 w 487337"/>
              <a:gd name="connsiteY13" fmla="*/ 94948 h 20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7337" h="206121">
                <a:moveTo>
                  <a:pt x="1356" y="94948"/>
                </a:moveTo>
                <a:cubicBezTo>
                  <a:pt x="21592" y="101904"/>
                  <a:pt x="296670" y="196127"/>
                  <a:pt x="335244" y="204980"/>
                </a:cubicBezTo>
                <a:cubicBezTo>
                  <a:pt x="373818" y="213833"/>
                  <a:pt x="228374" y="168935"/>
                  <a:pt x="232801" y="148067"/>
                </a:cubicBezTo>
                <a:cubicBezTo>
                  <a:pt x="237228" y="127199"/>
                  <a:pt x="319436" y="99375"/>
                  <a:pt x="361804" y="79772"/>
                </a:cubicBezTo>
                <a:cubicBezTo>
                  <a:pt x="404172" y="60169"/>
                  <a:pt x="480688" y="34241"/>
                  <a:pt x="487012" y="30447"/>
                </a:cubicBezTo>
                <a:cubicBezTo>
                  <a:pt x="493336" y="26653"/>
                  <a:pt x="405437" y="37404"/>
                  <a:pt x="399746" y="57007"/>
                </a:cubicBezTo>
                <a:cubicBezTo>
                  <a:pt x="394055" y="76610"/>
                  <a:pt x="455393" y="144273"/>
                  <a:pt x="452864" y="148067"/>
                </a:cubicBezTo>
                <a:cubicBezTo>
                  <a:pt x="450335" y="151861"/>
                  <a:pt x="437688" y="104434"/>
                  <a:pt x="384569" y="79772"/>
                </a:cubicBezTo>
                <a:cubicBezTo>
                  <a:pt x="331450" y="55110"/>
                  <a:pt x="150594" y="2623"/>
                  <a:pt x="134152" y="94"/>
                </a:cubicBezTo>
                <a:cubicBezTo>
                  <a:pt x="117711" y="-2436"/>
                  <a:pt x="265052" y="46256"/>
                  <a:pt x="285920" y="64595"/>
                </a:cubicBezTo>
                <a:cubicBezTo>
                  <a:pt x="306788" y="82933"/>
                  <a:pt x="282126" y="101272"/>
                  <a:pt x="259361" y="110125"/>
                </a:cubicBezTo>
                <a:cubicBezTo>
                  <a:pt x="236596" y="118978"/>
                  <a:pt x="156917" y="108861"/>
                  <a:pt x="149329" y="117714"/>
                </a:cubicBezTo>
                <a:cubicBezTo>
                  <a:pt x="141741" y="126567"/>
                  <a:pt x="234066" y="168935"/>
                  <a:pt x="213830" y="163244"/>
                </a:cubicBezTo>
                <a:cubicBezTo>
                  <a:pt x="193594" y="157553"/>
                  <a:pt x="-18880" y="87992"/>
                  <a:pt x="1356" y="94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08709412-48F1-A61E-8E46-BE628AB2FCE4}"/>
              </a:ext>
            </a:extLst>
          </p:cNvPr>
          <p:cNvSpPr/>
          <p:nvPr/>
        </p:nvSpPr>
        <p:spPr>
          <a:xfrm>
            <a:off x="7098286" y="3266347"/>
            <a:ext cx="247273" cy="668271"/>
          </a:xfrm>
          <a:custGeom>
            <a:avLst/>
            <a:gdLst>
              <a:gd name="connsiteX0" fmla="*/ 87912 w 247273"/>
              <a:gd name="connsiteY0" fmla="*/ 451 h 668271"/>
              <a:gd name="connsiteX1" fmla="*/ 61352 w 247273"/>
              <a:gd name="connsiteY1" fmla="*/ 395047 h 668271"/>
              <a:gd name="connsiteX2" fmla="*/ 80323 w 247273"/>
              <a:gd name="connsiteY2" fmla="*/ 303987 h 668271"/>
              <a:gd name="connsiteX3" fmla="*/ 95500 w 247273"/>
              <a:gd name="connsiteY3" fmla="*/ 550609 h 668271"/>
              <a:gd name="connsiteX4" fmla="*/ 110677 w 247273"/>
              <a:gd name="connsiteY4" fmla="*/ 478519 h 668271"/>
              <a:gd name="connsiteX5" fmla="*/ 144824 w 247273"/>
              <a:gd name="connsiteY5" fmla="*/ 668229 h 668271"/>
              <a:gd name="connsiteX6" fmla="*/ 178972 w 247273"/>
              <a:gd name="connsiteY6" fmla="*/ 459548 h 668271"/>
              <a:gd name="connsiteX7" fmla="*/ 247268 w 247273"/>
              <a:gd name="connsiteY7" fmla="*/ 235691 h 668271"/>
              <a:gd name="connsiteX8" fmla="*/ 175178 w 247273"/>
              <a:gd name="connsiteY8" fmla="*/ 467137 h 668271"/>
              <a:gd name="connsiteX9" fmla="*/ 190355 w 247273"/>
              <a:gd name="connsiteY9" fmla="*/ 156013 h 668271"/>
              <a:gd name="connsiteX10" fmla="*/ 91706 w 247273"/>
              <a:gd name="connsiteY10" fmla="*/ 527844 h 668271"/>
              <a:gd name="connsiteX11" fmla="*/ 65146 w 247273"/>
              <a:gd name="connsiteY11" fmla="*/ 372282 h 668271"/>
              <a:gd name="connsiteX12" fmla="*/ 645 w 247273"/>
              <a:gd name="connsiteY12" fmla="*/ 95306 h 668271"/>
              <a:gd name="connsiteX13" fmla="*/ 34793 w 247273"/>
              <a:gd name="connsiteY13" fmla="*/ 311575 h 668271"/>
              <a:gd name="connsiteX14" fmla="*/ 87912 w 247273"/>
              <a:gd name="connsiteY14" fmla="*/ 451 h 66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73" h="668271">
                <a:moveTo>
                  <a:pt x="87912" y="451"/>
                </a:moveTo>
                <a:cubicBezTo>
                  <a:pt x="92338" y="14363"/>
                  <a:pt x="62617" y="344458"/>
                  <a:pt x="61352" y="395047"/>
                </a:cubicBezTo>
                <a:cubicBezTo>
                  <a:pt x="60087" y="445636"/>
                  <a:pt x="74632" y="278060"/>
                  <a:pt x="80323" y="303987"/>
                </a:cubicBezTo>
                <a:cubicBezTo>
                  <a:pt x="86014" y="329914"/>
                  <a:pt x="90441" y="521520"/>
                  <a:pt x="95500" y="550609"/>
                </a:cubicBezTo>
                <a:cubicBezTo>
                  <a:pt x="100559" y="579698"/>
                  <a:pt x="102456" y="458916"/>
                  <a:pt x="110677" y="478519"/>
                </a:cubicBezTo>
                <a:cubicBezTo>
                  <a:pt x="118898" y="498122"/>
                  <a:pt x="133442" y="671391"/>
                  <a:pt x="144824" y="668229"/>
                </a:cubicBezTo>
                <a:cubicBezTo>
                  <a:pt x="156206" y="665067"/>
                  <a:pt x="161898" y="531638"/>
                  <a:pt x="178972" y="459548"/>
                </a:cubicBezTo>
                <a:cubicBezTo>
                  <a:pt x="196046" y="387458"/>
                  <a:pt x="247900" y="234426"/>
                  <a:pt x="247268" y="235691"/>
                </a:cubicBezTo>
                <a:cubicBezTo>
                  <a:pt x="246636" y="236956"/>
                  <a:pt x="184664" y="480417"/>
                  <a:pt x="175178" y="467137"/>
                </a:cubicBezTo>
                <a:cubicBezTo>
                  <a:pt x="165693" y="453857"/>
                  <a:pt x="204267" y="145895"/>
                  <a:pt x="190355" y="156013"/>
                </a:cubicBezTo>
                <a:cubicBezTo>
                  <a:pt x="176443" y="166131"/>
                  <a:pt x="112574" y="491799"/>
                  <a:pt x="91706" y="527844"/>
                </a:cubicBezTo>
                <a:cubicBezTo>
                  <a:pt x="70838" y="563889"/>
                  <a:pt x="80323" y="444372"/>
                  <a:pt x="65146" y="372282"/>
                </a:cubicBezTo>
                <a:cubicBezTo>
                  <a:pt x="49969" y="300192"/>
                  <a:pt x="5704" y="105424"/>
                  <a:pt x="645" y="95306"/>
                </a:cubicBezTo>
                <a:cubicBezTo>
                  <a:pt x="-4414" y="85188"/>
                  <a:pt x="21513" y="324222"/>
                  <a:pt x="34793" y="311575"/>
                </a:cubicBezTo>
                <a:cubicBezTo>
                  <a:pt x="48073" y="298928"/>
                  <a:pt x="83486" y="-13461"/>
                  <a:pt x="87912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13ED4CF-7834-C4D7-082B-A34CE2EC844C}"/>
              </a:ext>
            </a:extLst>
          </p:cNvPr>
          <p:cNvSpPr/>
          <p:nvPr/>
        </p:nvSpPr>
        <p:spPr>
          <a:xfrm>
            <a:off x="7226070" y="3711575"/>
            <a:ext cx="178993" cy="673092"/>
          </a:xfrm>
          <a:custGeom>
            <a:avLst/>
            <a:gdLst>
              <a:gd name="connsiteX0" fmla="*/ 178030 w 178993"/>
              <a:gd name="connsiteY0" fmla="*/ 117475 h 673092"/>
              <a:gd name="connsiteX1" fmla="*/ 6580 w 178993"/>
              <a:gd name="connsiteY1" fmla="*/ 660400 h 673092"/>
              <a:gd name="connsiteX2" fmla="*/ 35155 w 178993"/>
              <a:gd name="connsiteY2" fmla="*/ 508000 h 673092"/>
              <a:gd name="connsiteX3" fmla="*/ 31980 w 178993"/>
              <a:gd name="connsiteY3" fmla="*/ 590550 h 673092"/>
              <a:gd name="connsiteX4" fmla="*/ 85955 w 178993"/>
              <a:gd name="connsiteY4" fmla="*/ 0 h 673092"/>
              <a:gd name="connsiteX5" fmla="*/ 6580 w 178993"/>
              <a:gd name="connsiteY5" fmla="*/ 593725 h 673092"/>
              <a:gd name="connsiteX6" fmla="*/ 79605 w 178993"/>
              <a:gd name="connsiteY6" fmla="*/ 374650 h 673092"/>
              <a:gd name="connsiteX7" fmla="*/ 98655 w 178993"/>
              <a:gd name="connsiteY7" fmla="*/ 314325 h 673092"/>
              <a:gd name="connsiteX8" fmla="*/ 76430 w 178993"/>
              <a:gd name="connsiteY8" fmla="*/ 419100 h 673092"/>
              <a:gd name="connsiteX9" fmla="*/ 178030 w 178993"/>
              <a:gd name="connsiteY9" fmla="*/ 117475 h 67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93" h="673092">
                <a:moveTo>
                  <a:pt x="178030" y="117475"/>
                </a:moveTo>
                <a:cubicBezTo>
                  <a:pt x="166388" y="157692"/>
                  <a:pt x="30392" y="595313"/>
                  <a:pt x="6580" y="660400"/>
                </a:cubicBezTo>
                <a:cubicBezTo>
                  <a:pt x="-17232" y="725487"/>
                  <a:pt x="30922" y="519642"/>
                  <a:pt x="35155" y="508000"/>
                </a:cubicBezTo>
                <a:cubicBezTo>
                  <a:pt x="39388" y="496358"/>
                  <a:pt x="23513" y="675217"/>
                  <a:pt x="31980" y="590550"/>
                </a:cubicBezTo>
                <a:cubicBezTo>
                  <a:pt x="40447" y="505883"/>
                  <a:pt x="90188" y="-529"/>
                  <a:pt x="85955" y="0"/>
                </a:cubicBezTo>
                <a:cubicBezTo>
                  <a:pt x="81722" y="529"/>
                  <a:pt x="7638" y="531283"/>
                  <a:pt x="6580" y="593725"/>
                </a:cubicBezTo>
                <a:cubicBezTo>
                  <a:pt x="5522" y="656167"/>
                  <a:pt x="64259" y="421217"/>
                  <a:pt x="79605" y="374650"/>
                </a:cubicBezTo>
                <a:cubicBezTo>
                  <a:pt x="94951" y="328083"/>
                  <a:pt x="99184" y="306917"/>
                  <a:pt x="98655" y="314325"/>
                </a:cubicBezTo>
                <a:cubicBezTo>
                  <a:pt x="98126" y="321733"/>
                  <a:pt x="60555" y="455613"/>
                  <a:pt x="76430" y="419100"/>
                </a:cubicBezTo>
                <a:cubicBezTo>
                  <a:pt x="92305" y="382588"/>
                  <a:pt x="189672" y="77258"/>
                  <a:pt x="178030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93912193-4ED1-0E4C-0F7F-FA647CA95313}"/>
              </a:ext>
            </a:extLst>
          </p:cNvPr>
          <p:cNvSpPr/>
          <p:nvPr/>
        </p:nvSpPr>
        <p:spPr>
          <a:xfrm>
            <a:off x="7155928" y="4283033"/>
            <a:ext cx="188243" cy="577831"/>
          </a:xfrm>
          <a:custGeom>
            <a:avLst/>
            <a:gdLst>
              <a:gd name="connsiteX0" fmla="*/ 140222 w 188243"/>
              <a:gd name="connsiteY0" fmla="*/ 42 h 577831"/>
              <a:gd name="connsiteX1" fmla="*/ 181497 w 188243"/>
              <a:gd name="connsiteY1" fmla="*/ 549317 h 577831"/>
              <a:gd name="connsiteX2" fmla="*/ 168797 w 188243"/>
              <a:gd name="connsiteY2" fmla="*/ 460417 h 577831"/>
              <a:gd name="connsiteX3" fmla="*/ 522 w 188243"/>
              <a:gd name="connsiteY3" fmla="*/ 123867 h 577831"/>
              <a:gd name="connsiteX4" fmla="*/ 114822 w 188243"/>
              <a:gd name="connsiteY4" fmla="*/ 355642 h 577831"/>
              <a:gd name="connsiteX5" fmla="*/ 79897 w 188243"/>
              <a:gd name="connsiteY5" fmla="*/ 117517 h 577831"/>
              <a:gd name="connsiteX6" fmla="*/ 146572 w 188243"/>
              <a:gd name="connsiteY6" fmla="*/ 492167 h 577831"/>
              <a:gd name="connsiteX7" fmla="*/ 143397 w 188243"/>
              <a:gd name="connsiteY7" fmla="*/ 247692 h 577831"/>
              <a:gd name="connsiteX8" fmla="*/ 178322 w 188243"/>
              <a:gd name="connsiteY8" fmla="*/ 517567 h 577831"/>
              <a:gd name="connsiteX9" fmla="*/ 140222 w 188243"/>
              <a:gd name="connsiteY9" fmla="*/ 42 h 57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243" h="577831">
                <a:moveTo>
                  <a:pt x="140222" y="42"/>
                </a:moveTo>
                <a:cubicBezTo>
                  <a:pt x="140751" y="5334"/>
                  <a:pt x="176735" y="472588"/>
                  <a:pt x="181497" y="549317"/>
                </a:cubicBezTo>
                <a:cubicBezTo>
                  <a:pt x="186259" y="626046"/>
                  <a:pt x="198959" y="531325"/>
                  <a:pt x="168797" y="460417"/>
                </a:cubicBezTo>
                <a:cubicBezTo>
                  <a:pt x="138635" y="389509"/>
                  <a:pt x="9518" y="141330"/>
                  <a:pt x="522" y="123867"/>
                </a:cubicBezTo>
                <a:cubicBezTo>
                  <a:pt x="-8474" y="106405"/>
                  <a:pt x="101593" y="356700"/>
                  <a:pt x="114822" y="355642"/>
                </a:cubicBezTo>
                <a:cubicBezTo>
                  <a:pt x="128051" y="354584"/>
                  <a:pt x="74605" y="94763"/>
                  <a:pt x="79897" y="117517"/>
                </a:cubicBezTo>
                <a:cubicBezTo>
                  <a:pt x="85189" y="140271"/>
                  <a:pt x="135989" y="470471"/>
                  <a:pt x="146572" y="492167"/>
                </a:cubicBezTo>
                <a:cubicBezTo>
                  <a:pt x="157155" y="513863"/>
                  <a:pt x="138105" y="243459"/>
                  <a:pt x="143397" y="247692"/>
                </a:cubicBezTo>
                <a:cubicBezTo>
                  <a:pt x="148689" y="251925"/>
                  <a:pt x="180439" y="553550"/>
                  <a:pt x="178322" y="517567"/>
                </a:cubicBezTo>
                <a:cubicBezTo>
                  <a:pt x="176205" y="481584"/>
                  <a:pt x="139693" y="-5250"/>
                  <a:pt x="14022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9CE8152F-3280-40D3-CC3F-7B78C2588875}"/>
              </a:ext>
            </a:extLst>
          </p:cNvPr>
          <p:cNvSpPr/>
          <p:nvPr/>
        </p:nvSpPr>
        <p:spPr>
          <a:xfrm>
            <a:off x="7849293" y="4398329"/>
            <a:ext cx="1331114" cy="900854"/>
          </a:xfrm>
          <a:custGeom>
            <a:avLst/>
            <a:gdLst>
              <a:gd name="connsiteX0" fmla="*/ 929582 w 1331114"/>
              <a:gd name="connsiteY0" fmla="*/ 135571 h 900854"/>
              <a:gd name="connsiteX1" fmla="*/ 1107382 w 1331114"/>
              <a:gd name="connsiteY1" fmla="*/ 319721 h 900854"/>
              <a:gd name="connsiteX2" fmla="*/ 948632 w 1331114"/>
              <a:gd name="connsiteY2" fmla="*/ 341946 h 900854"/>
              <a:gd name="connsiteX3" fmla="*/ 1034357 w 1331114"/>
              <a:gd name="connsiteY3" fmla="*/ 380046 h 900854"/>
              <a:gd name="connsiteX4" fmla="*/ 793057 w 1331114"/>
              <a:gd name="connsiteY4" fmla="*/ 538796 h 900854"/>
              <a:gd name="connsiteX5" fmla="*/ 878782 w 1331114"/>
              <a:gd name="connsiteY5" fmla="*/ 532446 h 900854"/>
              <a:gd name="connsiteX6" fmla="*/ 589857 w 1331114"/>
              <a:gd name="connsiteY6" fmla="*/ 754696 h 900854"/>
              <a:gd name="connsiteX7" fmla="*/ 793057 w 1331114"/>
              <a:gd name="connsiteY7" fmla="*/ 599121 h 900854"/>
              <a:gd name="connsiteX8" fmla="*/ 373957 w 1331114"/>
              <a:gd name="connsiteY8" fmla="*/ 786446 h 900854"/>
              <a:gd name="connsiteX9" fmla="*/ 485082 w 1331114"/>
              <a:gd name="connsiteY9" fmla="*/ 697546 h 900854"/>
              <a:gd name="connsiteX10" fmla="*/ 2482 w 1331114"/>
              <a:gd name="connsiteY10" fmla="*/ 900746 h 900854"/>
              <a:gd name="connsiteX11" fmla="*/ 726382 w 1331114"/>
              <a:gd name="connsiteY11" fmla="*/ 665796 h 900854"/>
              <a:gd name="connsiteX12" fmla="*/ 446982 w 1331114"/>
              <a:gd name="connsiteY12" fmla="*/ 783271 h 900854"/>
              <a:gd name="connsiteX13" fmla="*/ 920057 w 1331114"/>
              <a:gd name="connsiteY13" fmla="*/ 478471 h 900854"/>
              <a:gd name="connsiteX14" fmla="*/ 774007 w 1331114"/>
              <a:gd name="connsiteY14" fmla="*/ 614996 h 900854"/>
              <a:gd name="connsiteX15" fmla="*/ 1323282 w 1331114"/>
              <a:gd name="connsiteY15" fmla="*/ 5396 h 900854"/>
              <a:gd name="connsiteX16" fmla="*/ 1097857 w 1331114"/>
              <a:gd name="connsiteY16" fmla="*/ 313371 h 900854"/>
              <a:gd name="connsiteX17" fmla="*/ 1094682 w 1331114"/>
              <a:gd name="connsiteY17" fmla="*/ 256221 h 900854"/>
              <a:gd name="connsiteX18" fmla="*/ 929582 w 1331114"/>
              <a:gd name="connsiteY18" fmla="*/ 135571 h 90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1114" h="900854">
                <a:moveTo>
                  <a:pt x="929582" y="135571"/>
                </a:moveTo>
                <a:cubicBezTo>
                  <a:pt x="931699" y="146154"/>
                  <a:pt x="1104207" y="285325"/>
                  <a:pt x="1107382" y="319721"/>
                </a:cubicBezTo>
                <a:cubicBezTo>
                  <a:pt x="1110557" y="354117"/>
                  <a:pt x="960803" y="331892"/>
                  <a:pt x="948632" y="341946"/>
                </a:cubicBezTo>
                <a:cubicBezTo>
                  <a:pt x="936461" y="352000"/>
                  <a:pt x="1060286" y="347238"/>
                  <a:pt x="1034357" y="380046"/>
                </a:cubicBezTo>
                <a:cubicBezTo>
                  <a:pt x="1008428" y="412854"/>
                  <a:pt x="818986" y="513396"/>
                  <a:pt x="793057" y="538796"/>
                </a:cubicBezTo>
                <a:cubicBezTo>
                  <a:pt x="767128" y="564196"/>
                  <a:pt x="912649" y="496463"/>
                  <a:pt x="878782" y="532446"/>
                </a:cubicBezTo>
                <a:cubicBezTo>
                  <a:pt x="844915" y="568429"/>
                  <a:pt x="604144" y="743584"/>
                  <a:pt x="589857" y="754696"/>
                </a:cubicBezTo>
                <a:cubicBezTo>
                  <a:pt x="575569" y="765809"/>
                  <a:pt x="829040" y="593829"/>
                  <a:pt x="793057" y="599121"/>
                </a:cubicBezTo>
                <a:cubicBezTo>
                  <a:pt x="757074" y="604413"/>
                  <a:pt x="425286" y="770042"/>
                  <a:pt x="373957" y="786446"/>
                </a:cubicBezTo>
                <a:cubicBezTo>
                  <a:pt x="322628" y="802850"/>
                  <a:pt x="546995" y="678496"/>
                  <a:pt x="485082" y="697546"/>
                </a:cubicBezTo>
                <a:cubicBezTo>
                  <a:pt x="423169" y="716596"/>
                  <a:pt x="-37735" y="906038"/>
                  <a:pt x="2482" y="900746"/>
                </a:cubicBezTo>
                <a:cubicBezTo>
                  <a:pt x="42699" y="895454"/>
                  <a:pt x="652299" y="685375"/>
                  <a:pt x="726382" y="665796"/>
                </a:cubicBezTo>
                <a:cubicBezTo>
                  <a:pt x="800465" y="646217"/>
                  <a:pt x="414703" y="814492"/>
                  <a:pt x="446982" y="783271"/>
                </a:cubicBezTo>
                <a:cubicBezTo>
                  <a:pt x="479261" y="752050"/>
                  <a:pt x="865553" y="506517"/>
                  <a:pt x="920057" y="478471"/>
                </a:cubicBezTo>
                <a:cubicBezTo>
                  <a:pt x="974561" y="450425"/>
                  <a:pt x="706803" y="693842"/>
                  <a:pt x="774007" y="614996"/>
                </a:cubicBezTo>
                <a:cubicBezTo>
                  <a:pt x="841211" y="536150"/>
                  <a:pt x="1269307" y="55667"/>
                  <a:pt x="1323282" y="5396"/>
                </a:cubicBezTo>
                <a:cubicBezTo>
                  <a:pt x="1377257" y="-44875"/>
                  <a:pt x="1135957" y="271567"/>
                  <a:pt x="1097857" y="313371"/>
                </a:cubicBezTo>
                <a:cubicBezTo>
                  <a:pt x="1059757" y="355175"/>
                  <a:pt x="1121140" y="285854"/>
                  <a:pt x="1094682" y="256221"/>
                </a:cubicBezTo>
                <a:cubicBezTo>
                  <a:pt x="1068224" y="226588"/>
                  <a:pt x="927465" y="124988"/>
                  <a:pt x="929582" y="135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635EF7B3-EA6A-45DD-BD9B-40340D2F548F}"/>
              </a:ext>
            </a:extLst>
          </p:cNvPr>
          <p:cNvSpPr/>
          <p:nvPr/>
        </p:nvSpPr>
        <p:spPr>
          <a:xfrm>
            <a:off x="7273652" y="4164322"/>
            <a:ext cx="203710" cy="538399"/>
          </a:xfrm>
          <a:custGeom>
            <a:avLst/>
            <a:gdLst>
              <a:gd name="connsiteX0" fmla="*/ 273 w 203710"/>
              <a:gd name="connsiteY0" fmla="*/ 1278 h 538399"/>
              <a:gd name="connsiteX1" fmla="*/ 139973 w 203710"/>
              <a:gd name="connsiteY1" fmla="*/ 118753 h 538399"/>
              <a:gd name="connsiteX2" fmla="*/ 89173 w 203710"/>
              <a:gd name="connsiteY2" fmla="*/ 331478 h 538399"/>
              <a:gd name="connsiteX3" fmla="*/ 193948 w 203710"/>
              <a:gd name="connsiteY3" fmla="*/ 115578 h 538399"/>
              <a:gd name="connsiteX4" fmla="*/ 184423 w 203710"/>
              <a:gd name="connsiteY4" fmla="*/ 147328 h 538399"/>
              <a:gd name="connsiteX5" fmla="*/ 63773 w 203710"/>
              <a:gd name="connsiteY5" fmla="*/ 531503 h 538399"/>
              <a:gd name="connsiteX6" fmla="*/ 98698 w 203710"/>
              <a:gd name="connsiteY6" fmla="*/ 372753 h 538399"/>
              <a:gd name="connsiteX7" fmla="*/ 51073 w 203710"/>
              <a:gd name="connsiteY7" fmla="*/ 102878 h 538399"/>
              <a:gd name="connsiteX8" fmla="*/ 111398 w 203710"/>
              <a:gd name="connsiteY8" fmla="*/ 287028 h 538399"/>
              <a:gd name="connsiteX9" fmla="*/ 155848 w 203710"/>
              <a:gd name="connsiteY9" fmla="*/ 150503 h 538399"/>
              <a:gd name="connsiteX10" fmla="*/ 105048 w 203710"/>
              <a:gd name="connsiteY10" fmla="*/ 61603 h 538399"/>
              <a:gd name="connsiteX11" fmla="*/ 273 w 203710"/>
              <a:gd name="connsiteY11" fmla="*/ 1278 h 5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710" h="538399">
                <a:moveTo>
                  <a:pt x="273" y="1278"/>
                </a:moveTo>
                <a:cubicBezTo>
                  <a:pt x="6094" y="10803"/>
                  <a:pt x="125156" y="63720"/>
                  <a:pt x="139973" y="118753"/>
                </a:cubicBezTo>
                <a:cubicBezTo>
                  <a:pt x="154790" y="173786"/>
                  <a:pt x="80177" y="332007"/>
                  <a:pt x="89173" y="331478"/>
                </a:cubicBezTo>
                <a:cubicBezTo>
                  <a:pt x="98169" y="330949"/>
                  <a:pt x="178073" y="146270"/>
                  <a:pt x="193948" y="115578"/>
                </a:cubicBezTo>
                <a:cubicBezTo>
                  <a:pt x="209823" y="84886"/>
                  <a:pt x="206119" y="78007"/>
                  <a:pt x="184423" y="147328"/>
                </a:cubicBezTo>
                <a:cubicBezTo>
                  <a:pt x="162727" y="216649"/>
                  <a:pt x="78061" y="493932"/>
                  <a:pt x="63773" y="531503"/>
                </a:cubicBezTo>
                <a:cubicBezTo>
                  <a:pt x="49485" y="569074"/>
                  <a:pt x="100815" y="444190"/>
                  <a:pt x="98698" y="372753"/>
                </a:cubicBezTo>
                <a:cubicBezTo>
                  <a:pt x="96581" y="301316"/>
                  <a:pt x="48956" y="117166"/>
                  <a:pt x="51073" y="102878"/>
                </a:cubicBezTo>
                <a:cubicBezTo>
                  <a:pt x="53190" y="88591"/>
                  <a:pt x="93936" y="279091"/>
                  <a:pt x="111398" y="287028"/>
                </a:cubicBezTo>
                <a:cubicBezTo>
                  <a:pt x="128860" y="294965"/>
                  <a:pt x="156906" y="188074"/>
                  <a:pt x="155848" y="150503"/>
                </a:cubicBezTo>
                <a:cubicBezTo>
                  <a:pt x="154790" y="112932"/>
                  <a:pt x="126744" y="85416"/>
                  <a:pt x="105048" y="61603"/>
                </a:cubicBezTo>
                <a:cubicBezTo>
                  <a:pt x="83352" y="37790"/>
                  <a:pt x="-5548" y="-8247"/>
                  <a:pt x="273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91EE757F-123E-1AAA-6FD4-93B8A2AB6FE6}"/>
              </a:ext>
            </a:extLst>
          </p:cNvPr>
          <p:cNvSpPr/>
          <p:nvPr/>
        </p:nvSpPr>
        <p:spPr>
          <a:xfrm>
            <a:off x="7349065" y="3995792"/>
            <a:ext cx="662662" cy="242974"/>
          </a:xfrm>
          <a:custGeom>
            <a:avLst/>
            <a:gdLst>
              <a:gd name="connsiteX0" fmla="*/ 661460 w 662662"/>
              <a:gd name="connsiteY0" fmla="*/ 103133 h 242974"/>
              <a:gd name="connsiteX1" fmla="*/ 394760 w 662662"/>
              <a:gd name="connsiteY1" fmla="*/ 1533 h 242974"/>
              <a:gd name="connsiteX2" fmla="*/ 594785 w 662662"/>
              <a:gd name="connsiteY2" fmla="*/ 42808 h 242974"/>
              <a:gd name="connsiteX3" fmla="*/ 375710 w 662662"/>
              <a:gd name="connsiteY3" fmla="*/ 55508 h 242974"/>
              <a:gd name="connsiteX4" fmla="*/ 182035 w 662662"/>
              <a:gd name="connsiteY4" fmla="*/ 106308 h 242974"/>
              <a:gd name="connsiteX5" fmla="*/ 277285 w 662662"/>
              <a:gd name="connsiteY5" fmla="*/ 80908 h 242974"/>
              <a:gd name="connsiteX6" fmla="*/ 1060 w 662662"/>
              <a:gd name="connsiteY6" fmla="*/ 166633 h 242974"/>
              <a:gd name="connsiteX7" fmla="*/ 182035 w 662662"/>
              <a:gd name="connsiteY7" fmla="*/ 106308 h 242974"/>
              <a:gd name="connsiteX8" fmla="*/ 178860 w 662662"/>
              <a:gd name="connsiteY8" fmla="*/ 153933 h 242974"/>
              <a:gd name="connsiteX9" fmla="*/ 124885 w 662662"/>
              <a:gd name="connsiteY9" fmla="*/ 242833 h 242974"/>
              <a:gd name="connsiteX10" fmla="*/ 232835 w 662662"/>
              <a:gd name="connsiteY10" fmla="*/ 131708 h 242974"/>
              <a:gd name="connsiteX11" fmla="*/ 242360 w 662662"/>
              <a:gd name="connsiteY11" fmla="*/ 42808 h 242974"/>
              <a:gd name="connsiteX12" fmla="*/ 388410 w 662662"/>
              <a:gd name="connsiteY12" fmla="*/ 45983 h 242974"/>
              <a:gd name="connsiteX13" fmla="*/ 213785 w 662662"/>
              <a:gd name="connsiteY13" fmla="*/ 4708 h 242974"/>
              <a:gd name="connsiteX14" fmla="*/ 547160 w 662662"/>
              <a:gd name="connsiteY14" fmla="*/ 90433 h 242974"/>
              <a:gd name="connsiteX15" fmla="*/ 496360 w 662662"/>
              <a:gd name="connsiteY15" fmla="*/ 26933 h 242974"/>
              <a:gd name="connsiteX16" fmla="*/ 661460 w 662662"/>
              <a:gd name="connsiteY16" fmla="*/ 103133 h 2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662" h="242974">
                <a:moveTo>
                  <a:pt x="661460" y="103133"/>
                </a:moveTo>
                <a:cubicBezTo>
                  <a:pt x="644527" y="98900"/>
                  <a:pt x="405872" y="11587"/>
                  <a:pt x="394760" y="1533"/>
                </a:cubicBezTo>
                <a:cubicBezTo>
                  <a:pt x="383648" y="-8521"/>
                  <a:pt x="597960" y="33812"/>
                  <a:pt x="594785" y="42808"/>
                </a:cubicBezTo>
                <a:cubicBezTo>
                  <a:pt x="591610" y="51804"/>
                  <a:pt x="444502" y="44925"/>
                  <a:pt x="375710" y="55508"/>
                </a:cubicBezTo>
                <a:cubicBezTo>
                  <a:pt x="306918" y="66091"/>
                  <a:pt x="182035" y="106308"/>
                  <a:pt x="182035" y="106308"/>
                </a:cubicBezTo>
                <a:cubicBezTo>
                  <a:pt x="165631" y="110541"/>
                  <a:pt x="307447" y="70854"/>
                  <a:pt x="277285" y="80908"/>
                </a:cubicBezTo>
                <a:cubicBezTo>
                  <a:pt x="247123" y="90962"/>
                  <a:pt x="16935" y="162400"/>
                  <a:pt x="1060" y="166633"/>
                </a:cubicBezTo>
                <a:cubicBezTo>
                  <a:pt x="-14815" y="170866"/>
                  <a:pt x="152402" y="108425"/>
                  <a:pt x="182035" y="106308"/>
                </a:cubicBezTo>
                <a:cubicBezTo>
                  <a:pt x="211668" y="104191"/>
                  <a:pt x="188385" y="131179"/>
                  <a:pt x="178860" y="153933"/>
                </a:cubicBezTo>
                <a:cubicBezTo>
                  <a:pt x="169335" y="176687"/>
                  <a:pt x="115889" y="246537"/>
                  <a:pt x="124885" y="242833"/>
                </a:cubicBezTo>
                <a:cubicBezTo>
                  <a:pt x="133881" y="239129"/>
                  <a:pt x="213256" y="165046"/>
                  <a:pt x="232835" y="131708"/>
                </a:cubicBezTo>
                <a:cubicBezTo>
                  <a:pt x="252414" y="98370"/>
                  <a:pt x="216431" y="57095"/>
                  <a:pt x="242360" y="42808"/>
                </a:cubicBezTo>
                <a:cubicBezTo>
                  <a:pt x="268289" y="28521"/>
                  <a:pt x="393172" y="52333"/>
                  <a:pt x="388410" y="45983"/>
                </a:cubicBezTo>
                <a:cubicBezTo>
                  <a:pt x="383648" y="39633"/>
                  <a:pt x="187327" y="-2700"/>
                  <a:pt x="213785" y="4708"/>
                </a:cubicBezTo>
                <a:cubicBezTo>
                  <a:pt x="240243" y="12116"/>
                  <a:pt x="500064" y="86729"/>
                  <a:pt x="547160" y="90433"/>
                </a:cubicBezTo>
                <a:cubicBezTo>
                  <a:pt x="594256" y="94137"/>
                  <a:pt x="481543" y="24287"/>
                  <a:pt x="496360" y="26933"/>
                </a:cubicBezTo>
                <a:cubicBezTo>
                  <a:pt x="511177" y="29579"/>
                  <a:pt x="678393" y="107366"/>
                  <a:pt x="661460" y="10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148CA9B9-4713-5D43-F22F-F6B9670FCADB}"/>
              </a:ext>
            </a:extLst>
          </p:cNvPr>
          <p:cNvSpPr/>
          <p:nvPr/>
        </p:nvSpPr>
        <p:spPr>
          <a:xfrm>
            <a:off x="7893049" y="3705169"/>
            <a:ext cx="250828" cy="362347"/>
          </a:xfrm>
          <a:custGeom>
            <a:avLst/>
            <a:gdLst>
              <a:gd name="connsiteX0" fmla="*/ 1 w 250828"/>
              <a:gd name="connsiteY0" fmla="*/ 63556 h 362347"/>
              <a:gd name="connsiteX1" fmla="*/ 120651 w 250828"/>
              <a:gd name="connsiteY1" fmla="*/ 260406 h 362347"/>
              <a:gd name="connsiteX2" fmla="*/ 73026 w 250828"/>
              <a:gd name="connsiteY2" fmla="*/ 362006 h 362347"/>
              <a:gd name="connsiteX3" fmla="*/ 146051 w 250828"/>
              <a:gd name="connsiteY3" fmla="*/ 228656 h 362347"/>
              <a:gd name="connsiteX4" fmla="*/ 250826 w 250828"/>
              <a:gd name="connsiteY4" fmla="*/ 56 h 362347"/>
              <a:gd name="connsiteX5" fmla="*/ 149226 w 250828"/>
              <a:gd name="connsiteY5" fmla="*/ 206431 h 362347"/>
              <a:gd name="connsiteX6" fmla="*/ 123826 w 250828"/>
              <a:gd name="connsiteY6" fmla="*/ 184206 h 362347"/>
              <a:gd name="connsiteX7" fmla="*/ 1 w 250828"/>
              <a:gd name="connsiteY7" fmla="*/ 63556 h 3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28" h="362347">
                <a:moveTo>
                  <a:pt x="1" y="63556"/>
                </a:moveTo>
                <a:cubicBezTo>
                  <a:pt x="-528" y="76256"/>
                  <a:pt x="108480" y="210664"/>
                  <a:pt x="120651" y="260406"/>
                </a:cubicBezTo>
                <a:cubicBezTo>
                  <a:pt x="132822" y="310148"/>
                  <a:pt x="68793" y="367298"/>
                  <a:pt x="73026" y="362006"/>
                </a:cubicBezTo>
                <a:cubicBezTo>
                  <a:pt x="77259" y="356714"/>
                  <a:pt x="116418" y="288981"/>
                  <a:pt x="146051" y="228656"/>
                </a:cubicBezTo>
                <a:cubicBezTo>
                  <a:pt x="175684" y="168331"/>
                  <a:pt x="250297" y="3760"/>
                  <a:pt x="250826" y="56"/>
                </a:cubicBezTo>
                <a:cubicBezTo>
                  <a:pt x="251355" y="-3648"/>
                  <a:pt x="170393" y="175739"/>
                  <a:pt x="149226" y="206431"/>
                </a:cubicBezTo>
                <a:cubicBezTo>
                  <a:pt x="128059" y="237123"/>
                  <a:pt x="147109" y="206431"/>
                  <a:pt x="123826" y="184206"/>
                </a:cubicBezTo>
                <a:cubicBezTo>
                  <a:pt x="100543" y="161981"/>
                  <a:pt x="530" y="50856"/>
                  <a:pt x="1" y="63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6268C943-6640-9F9D-FD78-3AC99837B5FD}"/>
              </a:ext>
            </a:extLst>
          </p:cNvPr>
          <p:cNvSpPr/>
          <p:nvPr/>
        </p:nvSpPr>
        <p:spPr>
          <a:xfrm>
            <a:off x="7972415" y="3940121"/>
            <a:ext cx="772796" cy="184295"/>
          </a:xfrm>
          <a:custGeom>
            <a:avLst/>
            <a:gdLst>
              <a:gd name="connsiteX0" fmla="*/ 10 w 772796"/>
              <a:gd name="connsiteY0" fmla="*/ 54 h 184295"/>
              <a:gd name="connsiteX1" fmla="*/ 92085 w 772796"/>
              <a:gd name="connsiteY1" fmla="*/ 73079 h 184295"/>
              <a:gd name="connsiteX2" fmla="*/ 47635 w 772796"/>
              <a:gd name="connsiteY2" fmla="*/ 127054 h 184295"/>
              <a:gd name="connsiteX3" fmla="*/ 301635 w 772796"/>
              <a:gd name="connsiteY3" fmla="*/ 12754 h 184295"/>
              <a:gd name="connsiteX4" fmla="*/ 196860 w 772796"/>
              <a:gd name="connsiteY4" fmla="*/ 85779 h 184295"/>
              <a:gd name="connsiteX5" fmla="*/ 406410 w 772796"/>
              <a:gd name="connsiteY5" fmla="*/ 92129 h 184295"/>
              <a:gd name="connsiteX6" fmla="*/ 314335 w 772796"/>
              <a:gd name="connsiteY6" fmla="*/ 79429 h 184295"/>
              <a:gd name="connsiteX7" fmla="*/ 723910 w 772796"/>
              <a:gd name="connsiteY7" fmla="*/ 174679 h 184295"/>
              <a:gd name="connsiteX8" fmla="*/ 765185 w 772796"/>
              <a:gd name="connsiteY8" fmla="*/ 181029 h 184295"/>
              <a:gd name="connsiteX9" fmla="*/ 463560 w 772796"/>
              <a:gd name="connsiteY9" fmla="*/ 133404 h 184295"/>
              <a:gd name="connsiteX10" fmla="*/ 158760 w 772796"/>
              <a:gd name="connsiteY10" fmla="*/ 79429 h 184295"/>
              <a:gd name="connsiteX11" fmla="*/ 44460 w 772796"/>
              <a:gd name="connsiteY11" fmla="*/ 104829 h 184295"/>
              <a:gd name="connsiteX12" fmla="*/ 85735 w 772796"/>
              <a:gd name="connsiteY12" fmla="*/ 22279 h 184295"/>
              <a:gd name="connsiteX13" fmla="*/ 85735 w 772796"/>
              <a:gd name="connsiteY13" fmla="*/ 60379 h 184295"/>
              <a:gd name="connsiteX14" fmla="*/ 10 w 772796"/>
              <a:gd name="connsiteY14" fmla="*/ 54 h 1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2796" h="184295">
                <a:moveTo>
                  <a:pt x="10" y="54"/>
                </a:moveTo>
                <a:cubicBezTo>
                  <a:pt x="1068" y="2171"/>
                  <a:pt x="84148" y="51912"/>
                  <a:pt x="92085" y="73079"/>
                </a:cubicBezTo>
                <a:cubicBezTo>
                  <a:pt x="100023" y="94246"/>
                  <a:pt x="12710" y="137108"/>
                  <a:pt x="47635" y="127054"/>
                </a:cubicBezTo>
                <a:cubicBezTo>
                  <a:pt x="82560" y="117000"/>
                  <a:pt x="276764" y="19633"/>
                  <a:pt x="301635" y="12754"/>
                </a:cubicBezTo>
                <a:cubicBezTo>
                  <a:pt x="326506" y="5875"/>
                  <a:pt x="179398" y="72550"/>
                  <a:pt x="196860" y="85779"/>
                </a:cubicBezTo>
                <a:cubicBezTo>
                  <a:pt x="214323" y="99008"/>
                  <a:pt x="386831" y="93187"/>
                  <a:pt x="406410" y="92129"/>
                </a:cubicBezTo>
                <a:cubicBezTo>
                  <a:pt x="425989" y="91071"/>
                  <a:pt x="261418" y="65671"/>
                  <a:pt x="314335" y="79429"/>
                </a:cubicBezTo>
                <a:cubicBezTo>
                  <a:pt x="367252" y="93187"/>
                  <a:pt x="648768" y="157746"/>
                  <a:pt x="723910" y="174679"/>
                </a:cubicBezTo>
                <a:cubicBezTo>
                  <a:pt x="799052" y="191612"/>
                  <a:pt x="765185" y="181029"/>
                  <a:pt x="765185" y="181029"/>
                </a:cubicBezTo>
                <a:lnTo>
                  <a:pt x="463560" y="133404"/>
                </a:lnTo>
                <a:cubicBezTo>
                  <a:pt x="362489" y="116471"/>
                  <a:pt x="228610" y="84192"/>
                  <a:pt x="158760" y="79429"/>
                </a:cubicBezTo>
                <a:cubicBezTo>
                  <a:pt x="88910" y="74667"/>
                  <a:pt x="56631" y="114354"/>
                  <a:pt x="44460" y="104829"/>
                </a:cubicBezTo>
                <a:cubicBezTo>
                  <a:pt x="32289" y="95304"/>
                  <a:pt x="78856" y="29687"/>
                  <a:pt x="85735" y="22279"/>
                </a:cubicBezTo>
                <a:cubicBezTo>
                  <a:pt x="92614" y="14871"/>
                  <a:pt x="96848" y="63025"/>
                  <a:pt x="85735" y="60379"/>
                </a:cubicBezTo>
                <a:cubicBezTo>
                  <a:pt x="74622" y="57733"/>
                  <a:pt x="-1048" y="-2063"/>
                  <a:pt x="1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9B0D72E2-446F-6B68-01F7-FB0EE6048A93}"/>
              </a:ext>
            </a:extLst>
          </p:cNvPr>
          <p:cNvSpPr/>
          <p:nvPr/>
        </p:nvSpPr>
        <p:spPr>
          <a:xfrm>
            <a:off x="8588367" y="3969363"/>
            <a:ext cx="195095" cy="406423"/>
          </a:xfrm>
          <a:custGeom>
            <a:avLst/>
            <a:gdLst>
              <a:gd name="connsiteX0" fmla="*/ 8 w 195095"/>
              <a:gd name="connsiteY0" fmla="*/ 221637 h 406423"/>
              <a:gd name="connsiteX1" fmla="*/ 120658 w 195095"/>
              <a:gd name="connsiteY1" fmla="*/ 253387 h 406423"/>
              <a:gd name="connsiteX2" fmla="*/ 193683 w 195095"/>
              <a:gd name="connsiteY2" fmla="*/ 399437 h 406423"/>
              <a:gd name="connsiteX3" fmla="*/ 57158 w 195095"/>
              <a:gd name="connsiteY3" fmla="*/ 2562 h 406423"/>
              <a:gd name="connsiteX4" fmla="*/ 133358 w 195095"/>
              <a:gd name="connsiteY4" fmla="*/ 218462 h 406423"/>
              <a:gd name="connsiteX5" fmla="*/ 114308 w 195095"/>
              <a:gd name="connsiteY5" fmla="*/ 224812 h 406423"/>
              <a:gd name="connsiteX6" fmla="*/ 8 w 195095"/>
              <a:gd name="connsiteY6" fmla="*/ 221637 h 4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095" h="406423">
                <a:moveTo>
                  <a:pt x="8" y="221637"/>
                </a:moveTo>
                <a:cubicBezTo>
                  <a:pt x="1066" y="226399"/>
                  <a:pt x="88379" y="223754"/>
                  <a:pt x="120658" y="253387"/>
                </a:cubicBezTo>
                <a:cubicBezTo>
                  <a:pt x="152937" y="283020"/>
                  <a:pt x="204266" y="441241"/>
                  <a:pt x="193683" y="399437"/>
                </a:cubicBezTo>
                <a:cubicBezTo>
                  <a:pt x="183100" y="357633"/>
                  <a:pt x="67212" y="32724"/>
                  <a:pt x="57158" y="2562"/>
                </a:cubicBezTo>
                <a:cubicBezTo>
                  <a:pt x="47104" y="-27600"/>
                  <a:pt x="133358" y="218462"/>
                  <a:pt x="133358" y="218462"/>
                </a:cubicBezTo>
                <a:cubicBezTo>
                  <a:pt x="142883" y="255504"/>
                  <a:pt x="134416" y="223754"/>
                  <a:pt x="114308" y="224812"/>
                </a:cubicBezTo>
                <a:cubicBezTo>
                  <a:pt x="94200" y="225870"/>
                  <a:pt x="-1050" y="216875"/>
                  <a:pt x="8" y="22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ED0BE210-DAC5-B5BA-E9D8-F3A758B43204}"/>
              </a:ext>
            </a:extLst>
          </p:cNvPr>
          <p:cNvSpPr/>
          <p:nvPr/>
        </p:nvSpPr>
        <p:spPr>
          <a:xfrm>
            <a:off x="8559794" y="4015827"/>
            <a:ext cx="286087" cy="235589"/>
          </a:xfrm>
          <a:custGeom>
            <a:avLst/>
            <a:gdLst>
              <a:gd name="connsiteX0" fmla="*/ 107956 w 286087"/>
              <a:gd name="connsiteY0" fmla="*/ 548 h 235589"/>
              <a:gd name="connsiteX1" fmla="*/ 193681 w 286087"/>
              <a:gd name="connsiteY1" fmla="*/ 210098 h 235589"/>
              <a:gd name="connsiteX2" fmla="*/ 171456 w 286087"/>
              <a:gd name="connsiteY2" fmla="*/ 83098 h 235589"/>
              <a:gd name="connsiteX3" fmla="*/ 285756 w 286087"/>
              <a:gd name="connsiteY3" fmla="*/ 200573 h 235589"/>
              <a:gd name="connsiteX4" fmla="*/ 206381 w 286087"/>
              <a:gd name="connsiteY4" fmla="*/ 114848 h 235589"/>
              <a:gd name="connsiteX5" fmla="*/ 209556 w 286087"/>
              <a:gd name="connsiteY5" fmla="*/ 235498 h 235589"/>
              <a:gd name="connsiteX6" fmla="*/ 158756 w 286087"/>
              <a:gd name="connsiteY6" fmla="*/ 133898 h 235589"/>
              <a:gd name="connsiteX7" fmla="*/ 6 w 286087"/>
              <a:gd name="connsiteY7" fmla="*/ 86273 h 235589"/>
              <a:gd name="connsiteX8" fmla="*/ 152406 w 286087"/>
              <a:gd name="connsiteY8" fmla="*/ 146598 h 235589"/>
              <a:gd name="connsiteX9" fmla="*/ 107956 w 286087"/>
              <a:gd name="connsiteY9" fmla="*/ 548 h 23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087" h="235589">
                <a:moveTo>
                  <a:pt x="107956" y="548"/>
                </a:moveTo>
                <a:cubicBezTo>
                  <a:pt x="114835" y="11131"/>
                  <a:pt x="183098" y="196340"/>
                  <a:pt x="193681" y="210098"/>
                </a:cubicBezTo>
                <a:cubicBezTo>
                  <a:pt x="204264" y="223856"/>
                  <a:pt x="156110" y="84686"/>
                  <a:pt x="171456" y="83098"/>
                </a:cubicBezTo>
                <a:cubicBezTo>
                  <a:pt x="186802" y="81511"/>
                  <a:pt x="279935" y="195281"/>
                  <a:pt x="285756" y="200573"/>
                </a:cubicBezTo>
                <a:cubicBezTo>
                  <a:pt x="291577" y="205865"/>
                  <a:pt x="219081" y="109027"/>
                  <a:pt x="206381" y="114848"/>
                </a:cubicBezTo>
                <a:cubicBezTo>
                  <a:pt x="193681" y="120669"/>
                  <a:pt x="217494" y="232323"/>
                  <a:pt x="209556" y="235498"/>
                </a:cubicBezTo>
                <a:cubicBezTo>
                  <a:pt x="201618" y="238673"/>
                  <a:pt x="193681" y="158769"/>
                  <a:pt x="158756" y="133898"/>
                </a:cubicBezTo>
                <a:cubicBezTo>
                  <a:pt x="123831" y="109027"/>
                  <a:pt x="1064" y="84156"/>
                  <a:pt x="6" y="86273"/>
                </a:cubicBezTo>
                <a:cubicBezTo>
                  <a:pt x="-1052" y="88390"/>
                  <a:pt x="134944" y="157181"/>
                  <a:pt x="152406" y="146598"/>
                </a:cubicBezTo>
                <a:cubicBezTo>
                  <a:pt x="169869" y="136015"/>
                  <a:pt x="101077" y="-10035"/>
                  <a:pt x="107956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83426A78-FBFE-D796-67A0-7D9BF35E2BDC}"/>
              </a:ext>
            </a:extLst>
          </p:cNvPr>
          <p:cNvSpPr/>
          <p:nvPr/>
        </p:nvSpPr>
        <p:spPr>
          <a:xfrm>
            <a:off x="8162660" y="3590118"/>
            <a:ext cx="571304" cy="506242"/>
          </a:xfrm>
          <a:custGeom>
            <a:avLst/>
            <a:gdLst>
              <a:gd name="connsiteX0" fmla="*/ 251090 w 571304"/>
              <a:gd name="connsiteY0" fmla="*/ 807 h 506242"/>
              <a:gd name="connsiteX1" fmla="*/ 320940 w 571304"/>
              <a:gd name="connsiteY1" fmla="*/ 140507 h 506242"/>
              <a:gd name="connsiteX2" fmla="*/ 181240 w 571304"/>
              <a:gd name="connsiteY2" fmla="*/ 137332 h 506242"/>
              <a:gd name="connsiteX3" fmla="*/ 51065 w 571304"/>
              <a:gd name="connsiteY3" fmla="*/ 207182 h 506242"/>
              <a:gd name="connsiteX4" fmla="*/ 273315 w 571304"/>
              <a:gd name="connsiteY4" fmla="*/ 156382 h 506242"/>
              <a:gd name="connsiteX5" fmla="*/ 403490 w 571304"/>
              <a:gd name="connsiteY5" fmla="*/ 242107 h 506242"/>
              <a:gd name="connsiteX6" fmla="*/ 209815 w 571304"/>
              <a:gd name="connsiteY6" fmla="*/ 175432 h 506242"/>
              <a:gd name="connsiteX7" fmla="*/ 265 w 571304"/>
              <a:gd name="connsiteY7" fmla="*/ 311957 h 506242"/>
              <a:gd name="connsiteX8" fmla="*/ 254265 w 571304"/>
              <a:gd name="connsiteY8" fmla="*/ 181782 h 506242"/>
              <a:gd name="connsiteX9" fmla="*/ 359040 w 571304"/>
              <a:gd name="connsiteY9" fmla="*/ 235757 h 506242"/>
              <a:gd name="connsiteX10" fmla="*/ 568590 w 571304"/>
              <a:gd name="connsiteY10" fmla="*/ 505632 h 506242"/>
              <a:gd name="connsiteX11" fmla="*/ 482865 w 571304"/>
              <a:gd name="connsiteY11" fmla="*/ 311957 h 506242"/>
              <a:gd name="connsiteX12" fmla="*/ 552715 w 571304"/>
              <a:gd name="connsiteY12" fmla="*/ 404032 h 506242"/>
              <a:gd name="connsiteX13" fmla="*/ 425715 w 571304"/>
              <a:gd name="connsiteY13" fmla="*/ 26207 h 506242"/>
              <a:gd name="connsiteX14" fmla="*/ 479690 w 571304"/>
              <a:gd name="connsiteY14" fmla="*/ 413557 h 506242"/>
              <a:gd name="connsiteX15" fmla="*/ 384440 w 571304"/>
              <a:gd name="connsiteY15" fmla="*/ 213532 h 506242"/>
              <a:gd name="connsiteX16" fmla="*/ 251090 w 571304"/>
              <a:gd name="connsiteY16" fmla="*/ 807 h 50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1304" h="506242">
                <a:moveTo>
                  <a:pt x="251090" y="807"/>
                </a:moveTo>
                <a:cubicBezTo>
                  <a:pt x="240507" y="-11364"/>
                  <a:pt x="332582" y="117753"/>
                  <a:pt x="320940" y="140507"/>
                </a:cubicBezTo>
                <a:cubicBezTo>
                  <a:pt x="309298" y="163261"/>
                  <a:pt x="226219" y="126220"/>
                  <a:pt x="181240" y="137332"/>
                </a:cubicBezTo>
                <a:cubicBezTo>
                  <a:pt x="136261" y="148444"/>
                  <a:pt x="35719" y="204007"/>
                  <a:pt x="51065" y="207182"/>
                </a:cubicBezTo>
                <a:cubicBezTo>
                  <a:pt x="66411" y="210357"/>
                  <a:pt x="214577" y="150561"/>
                  <a:pt x="273315" y="156382"/>
                </a:cubicBezTo>
                <a:cubicBezTo>
                  <a:pt x="332053" y="162203"/>
                  <a:pt x="414073" y="238932"/>
                  <a:pt x="403490" y="242107"/>
                </a:cubicBezTo>
                <a:cubicBezTo>
                  <a:pt x="392907" y="245282"/>
                  <a:pt x="277019" y="163790"/>
                  <a:pt x="209815" y="175432"/>
                </a:cubicBezTo>
                <a:cubicBezTo>
                  <a:pt x="142611" y="187074"/>
                  <a:pt x="-7143" y="310899"/>
                  <a:pt x="265" y="311957"/>
                </a:cubicBezTo>
                <a:cubicBezTo>
                  <a:pt x="7673" y="313015"/>
                  <a:pt x="194469" y="194482"/>
                  <a:pt x="254265" y="181782"/>
                </a:cubicBezTo>
                <a:cubicBezTo>
                  <a:pt x="314061" y="169082"/>
                  <a:pt x="306653" y="181782"/>
                  <a:pt x="359040" y="235757"/>
                </a:cubicBezTo>
                <a:cubicBezTo>
                  <a:pt x="411428" y="289732"/>
                  <a:pt x="547953" y="492932"/>
                  <a:pt x="568590" y="505632"/>
                </a:cubicBezTo>
                <a:cubicBezTo>
                  <a:pt x="589227" y="518332"/>
                  <a:pt x="485511" y="328890"/>
                  <a:pt x="482865" y="311957"/>
                </a:cubicBezTo>
                <a:cubicBezTo>
                  <a:pt x="480219" y="295024"/>
                  <a:pt x="562240" y="451657"/>
                  <a:pt x="552715" y="404032"/>
                </a:cubicBezTo>
                <a:cubicBezTo>
                  <a:pt x="543190" y="356407"/>
                  <a:pt x="437886" y="24620"/>
                  <a:pt x="425715" y="26207"/>
                </a:cubicBezTo>
                <a:cubicBezTo>
                  <a:pt x="413544" y="27794"/>
                  <a:pt x="486569" y="382336"/>
                  <a:pt x="479690" y="413557"/>
                </a:cubicBezTo>
                <a:cubicBezTo>
                  <a:pt x="472811" y="444778"/>
                  <a:pt x="421482" y="281795"/>
                  <a:pt x="384440" y="213532"/>
                </a:cubicBezTo>
                <a:cubicBezTo>
                  <a:pt x="347398" y="145269"/>
                  <a:pt x="261673" y="12978"/>
                  <a:pt x="251090" y="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9B2ECC18-64F0-01D5-B33D-A212845723C1}"/>
              </a:ext>
            </a:extLst>
          </p:cNvPr>
          <p:cNvSpPr/>
          <p:nvPr/>
        </p:nvSpPr>
        <p:spPr>
          <a:xfrm>
            <a:off x="8166076" y="3583162"/>
            <a:ext cx="268634" cy="480917"/>
          </a:xfrm>
          <a:custGeom>
            <a:avLst/>
            <a:gdLst>
              <a:gd name="connsiteX0" fmla="*/ 24 w 268634"/>
              <a:gd name="connsiteY0" fmla="*/ 137938 h 480917"/>
              <a:gd name="connsiteX1" fmla="*/ 95274 w 268634"/>
              <a:gd name="connsiteY1" fmla="*/ 407813 h 480917"/>
              <a:gd name="connsiteX2" fmla="*/ 123849 w 268634"/>
              <a:gd name="connsiteY2" fmla="*/ 306213 h 480917"/>
              <a:gd name="connsiteX3" fmla="*/ 130199 w 268634"/>
              <a:gd name="connsiteY3" fmla="*/ 360188 h 480917"/>
              <a:gd name="connsiteX4" fmla="*/ 174649 w 268634"/>
              <a:gd name="connsiteY4" fmla="*/ 252238 h 480917"/>
              <a:gd name="connsiteX5" fmla="*/ 190524 w 268634"/>
              <a:gd name="connsiteY5" fmla="*/ 366538 h 480917"/>
              <a:gd name="connsiteX6" fmla="*/ 247674 w 268634"/>
              <a:gd name="connsiteY6" fmla="*/ 214138 h 480917"/>
              <a:gd name="connsiteX7" fmla="*/ 266724 w 268634"/>
              <a:gd name="connsiteY7" fmla="*/ 376063 h 480917"/>
              <a:gd name="connsiteX8" fmla="*/ 266724 w 268634"/>
              <a:gd name="connsiteY8" fmla="*/ 461788 h 480917"/>
              <a:gd name="connsiteX9" fmla="*/ 263549 w 268634"/>
              <a:gd name="connsiteY9" fmla="*/ 1413 h 480917"/>
              <a:gd name="connsiteX10" fmla="*/ 209574 w 268634"/>
              <a:gd name="connsiteY10" fmla="*/ 322088 h 480917"/>
              <a:gd name="connsiteX11" fmla="*/ 158774 w 268634"/>
              <a:gd name="connsiteY11" fmla="*/ 439563 h 480917"/>
              <a:gd name="connsiteX12" fmla="*/ 111149 w 268634"/>
              <a:gd name="connsiteY12" fmla="*/ 287163 h 480917"/>
              <a:gd name="connsiteX13" fmla="*/ 139724 w 268634"/>
              <a:gd name="connsiteY13" fmla="*/ 115713 h 480917"/>
              <a:gd name="connsiteX14" fmla="*/ 104799 w 268634"/>
              <a:gd name="connsiteY14" fmla="*/ 388763 h 480917"/>
              <a:gd name="connsiteX15" fmla="*/ 24 w 268634"/>
              <a:gd name="connsiteY15" fmla="*/ 137938 h 48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634" h="480917">
                <a:moveTo>
                  <a:pt x="24" y="137938"/>
                </a:moveTo>
                <a:cubicBezTo>
                  <a:pt x="-1563" y="141113"/>
                  <a:pt x="74637" y="379767"/>
                  <a:pt x="95274" y="407813"/>
                </a:cubicBezTo>
                <a:cubicBezTo>
                  <a:pt x="115912" y="435859"/>
                  <a:pt x="118028" y="314150"/>
                  <a:pt x="123849" y="306213"/>
                </a:cubicBezTo>
                <a:cubicBezTo>
                  <a:pt x="129670" y="298276"/>
                  <a:pt x="121732" y="369184"/>
                  <a:pt x="130199" y="360188"/>
                </a:cubicBezTo>
                <a:cubicBezTo>
                  <a:pt x="138666" y="351192"/>
                  <a:pt x="164595" y="251180"/>
                  <a:pt x="174649" y="252238"/>
                </a:cubicBezTo>
                <a:cubicBezTo>
                  <a:pt x="184703" y="253296"/>
                  <a:pt x="178353" y="372888"/>
                  <a:pt x="190524" y="366538"/>
                </a:cubicBezTo>
                <a:cubicBezTo>
                  <a:pt x="202695" y="360188"/>
                  <a:pt x="234974" y="212551"/>
                  <a:pt x="247674" y="214138"/>
                </a:cubicBezTo>
                <a:cubicBezTo>
                  <a:pt x="260374" y="215725"/>
                  <a:pt x="263549" y="334788"/>
                  <a:pt x="266724" y="376063"/>
                </a:cubicBezTo>
                <a:cubicBezTo>
                  <a:pt x="269899" y="417338"/>
                  <a:pt x="267253" y="524230"/>
                  <a:pt x="266724" y="461788"/>
                </a:cubicBezTo>
                <a:cubicBezTo>
                  <a:pt x="266195" y="399346"/>
                  <a:pt x="273074" y="24696"/>
                  <a:pt x="263549" y="1413"/>
                </a:cubicBezTo>
                <a:cubicBezTo>
                  <a:pt x="254024" y="-21870"/>
                  <a:pt x="227036" y="249063"/>
                  <a:pt x="209574" y="322088"/>
                </a:cubicBezTo>
                <a:cubicBezTo>
                  <a:pt x="192112" y="395113"/>
                  <a:pt x="175178" y="445384"/>
                  <a:pt x="158774" y="439563"/>
                </a:cubicBezTo>
                <a:cubicBezTo>
                  <a:pt x="142370" y="433742"/>
                  <a:pt x="114324" y="341138"/>
                  <a:pt x="111149" y="287163"/>
                </a:cubicBezTo>
                <a:cubicBezTo>
                  <a:pt x="107974" y="233188"/>
                  <a:pt x="140782" y="98780"/>
                  <a:pt x="139724" y="115713"/>
                </a:cubicBezTo>
                <a:cubicBezTo>
                  <a:pt x="138666" y="132646"/>
                  <a:pt x="126495" y="386646"/>
                  <a:pt x="104799" y="388763"/>
                </a:cubicBezTo>
                <a:cubicBezTo>
                  <a:pt x="83103" y="390880"/>
                  <a:pt x="1611" y="134763"/>
                  <a:pt x="24" y="13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D0EFDB18-DDB6-E626-20B3-4B93B1F90B59}"/>
              </a:ext>
            </a:extLst>
          </p:cNvPr>
          <p:cNvSpPr/>
          <p:nvPr/>
        </p:nvSpPr>
        <p:spPr>
          <a:xfrm>
            <a:off x="7375234" y="3768190"/>
            <a:ext cx="541480" cy="357278"/>
          </a:xfrm>
          <a:custGeom>
            <a:avLst/>
            <a:gdLst>
              <a:gd name="connsiteX0" fmla="*/ 308266 w 541480"/>
              <a:gd name="connsiteY0" fmla="*/ 535 h 357278"/>
              <a:gd name="connsiteX1" fmla="*/ 365416 w 541480"/>
              <a:gd name="connsiteY1" fmla="*/ 35460 h 357278"/>
              <a:gd name="connsiteX2" fmla="*/ 508291 w 541480"/>
              <a:gd name="connsiteY2" fmla="*/ 105310 h 357278"/>
              <a:gd name="connsiteX3" fmla="*/ 467016 w 541480"/>
              <a:gd name="connsiteY3" fmla="*/ 89435 h 357278"/>
              <a:gd name="connsiteX4" fmla="*/ 362241 w 541480"/>
              <a:gd name="connsiteY4" fmla="*/ 238660 h 357278"/>
              <a:gd name="connsiteX5" fmla="*/ 444791 w 541480"/>
              <a:gd name="connsiteY5" fmla="*/ 318035 h 357278"/>
              <a:gd name="connsiteX6" fmla="*/ 517816 w 541480"/>
              <a:gd name="connsiteY6" fmla="*/ 318035 h 357278"/>
              <a:gd name="connsiteX7" fmla="*/ 291 w 541480"/>
              <a:gd name="connsiteY7" fmla="*/ 356135 h 357278"/>
              <a:gd name="connsiteX8" fmla="*/ 441616 w 541480"/>
              <a:gd name="connsiteY8" fmla="*/ 340260 h 357278"/>
              <a:gd name="connsiteX9" fmla="*/ 282866 w 541480"/>
              <a:gd name="connsiteY9" fmla="*/ 270410 h 357278"/>
              <a:gd name="connsiteX10" fmla="*/ 241591 w 541480"/>
              <a:gd name="connsiteY10" fmla="*/ 140235 h 357278"/>
              <a:gd name="connsiteX11" fmla="*/ 359066 w 541480"/>
              <a:gd name="connsiteY11" fmla="*/ 254535 h 357278"/>
              <a:gd name="connsiteX12" fmla="*/ 359066 w 541480"/>
              <a:gd name="connsiteY12" fmla="*/ 187860 h 357278"/>
              <a:gd name="connsiteX13" fmla="*/ 514641 w 541480"/>
              <a:gd name="connsiteY13" fmla="*/ 114835 h 357278"/>
              <a:gd name="connsiteX14" fmla="*/ 457491 w 541480"/>
              <a:gd name="connsiteY14" fmla="*/ 60860 h 357278"/>
              <a:gd name="connsiteX15" fmla="*/ 308266 w 541480"/>
              <a:gd name="connsiteY15" fmla="*/ 535 h 3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1480" h="357278">
                <a:moveTo>
                  <a:pt x="308266" y="535"/>
                </a:moveTo>
                <a:cubicBezTo>
                  <a:pt x="292920" y="-3698"/>
                  <a:pt x="332079" y="17998"/>
                  <a:pt x="365416" y="35460"/>
                </a:cubicBezTo>
                <a:cubicBezTo>
                  <a:pt x="398753" y="52922"/>
                  <a:pt x="491358" y="96314"/>
                  <a:pt x="508291" y="105310"/>
                </a:cubicBezTo>
                <a:cubicBezTo>
                  <a:pt x="525224" y="114306"/>
                  <a:pt x="491358" y="67210"/>
                  <a:pt x="467016" y="89435"/>
                </a:cubicBezTo>
                <a:cubicBezTo>
                  <a:pt x="442674" y="111660"/>
                  <a:pt x="365945" y="200560"/>
                  <a:pt x="362241" y="238660"/>
                </a:cubicBezTo>
                <a:cubicBezTo>
                  <a:pt x="358537" y="276760"/>
                  <a:pt x="418862" y="304806"/>
                  <a:pt x="444791" y="318035"/>
                </a:cubicBezTo>
                <a:cubicBezTo>
                  <a:pt x="470720" y="331264"/>
                  <a:pt x="591899" y="311685"/>
                  <a:pt x="517816" y="318035"/>
                </a:cubicBezTo>
                <a:cubicBezTo>
                  <a:pt x="443733" y="324385"/>
                  <a:pt x="12991" y="352431"/>
                  <a:pt x="291" y="356135"/>
                </a:cubicBezTo>
                <a:cubicBezTo>
                  <a:pt x="-12409" y="359839"/>
                  <a:pt x="394520" y="354547"/>
                  <a:pt x="441616" y="340260"/>
                </a:cubicBezTo>
                <a:cubicBezTo>
                  <a:pt x="488712" y="325973"/>
                  <a:pt x="316203" y="303747"/>
                  <a:pt x="282866" y="270410"/>
                </a:cubicBezTo>
                <a:cubicBezTo>
                  <a:pt x="249529" y="237073"/>
                  <a:pt x="228891" y="142881"/>
                  <a:pt x="241591" y="140235"/>
                </a:cubicBezTo>
                <a:cubicBezTo>
                  <a:pt x="254291" y="137589"/>
                  <a:pt x="339487" y="246597"/>
                  <a:pt x="359066" y="254535"/>
                </a:cubicBezTo>
                <a:cubicBezTo>
                  <a:pt x="378645" y="262473"/>
                  <a:pt x="333137" y="211143"/>
                  <a:pt x="359066" y="187860"/>
                </a:cubicBezTo>
                <a:cubicBezTo>
                  <a:pt x="384995" y="164577"/>
                  <a:pt x="498237" y="136002"/>
                  <a:pt x="514641" y="114835"/>
                </a:cubicBezTo>
                <a:cubicBezTo>
                  <a:pt x="531045" y="93668"/>
                  <a:pt x="488183" y="78852"/>
                  <a:pt x="457491" y="60860"/>
                </a:cubicBezTo>
                <a:cubicBezTo>
                  <a:pt x="426799" y="42868"/>
                  <a:pt x="323612" y="4768"/>
                  <a:pt x="308266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C71317BC-8970-12E2-1A0B-DB126E7351E0}"/>
              </a:ext>
            </a:extLst>
          </p:cNvPr>
          <p:cNvSpPr/>
          <p:nvPr/>
        </p:nvSpPr>
        <p:spPr>
          <a:xfrm>
            <a:off x="7425996" y="4203587"/>
            <a:ext cx="1343366" cy="301747"/>
          </a:xfrm>
          <a:custGeom>
            <a:avLst/>
            <a:gdLst>
              <a:gd name="connsiteX0" fmla="*/ 329 w 1343366"/>
              <a:gd name="connsiteY0" fmla="*/ 113 h 301747"/>
              <a:gd name="connsiteX1" fmla="*/ 387679 w 1343366"/>
              <a:gd name="connsiteY1" fmla="*/ 190613 h 301747"/>
              <a:gd name="connsiteX2" fmla="*/ 228929 w 1343366"/>
              <a:gd name="connsiteY2" fmla="*/ 168388 h 301747"/>
              <a:gd name="connsiteX3" fmla="*/ 451179 w 1343366"/>
              <a:gd name="connsiteY3" fmla="*/ 292213 h 301747"/>
              <a:gd name="connsiteX4" fmla="*/ 340054 w 1343366"/>
              <a:gd name="connsiteY4" fmla="*/ 292213 h 301747"/>
              <a:gd name="connsiteX5" fmla="*/ 562304 w 1343366"/>
              <a:gd name="connsiteY5" fmla="*/ 282688 h 301747"/>
              <a:gd name="connsiteX6" fmla="*/ 638504 w 1343366"/>
              <a:gd name="connsiteY6" fmla="*/ 203313 h 301747"/>
              <a:gd name="connsiteX7" fmla="*/ 476579 w 1343366"/>
              <a:gd name="connsiteY7" fmla="*/ 273163 h 301747"/>
              <a:gd name="connsiteX8" fmla="*/ 784554 w 1343366"/>
              <a:gd name="connsiteY8" fmla="*/ 200138 h 301747"/>
              <a:gd name="connsiteX9" fmla="*/ 962354 w 1343366"/>
              <a:gd name="connsiteY9" fmla="*/ 130288 h 301747"/>
              <a:gd name="connsiteX10" fmla="*/ 603579 w 1343366"/>
              <a:gd name="connsiteY10" fmla="*/ 279513 h 301747"/>
              <a:gd name="connsiteX11" fmla="*/ 946479 w 1343366"/>
              <a:gd name="connsiteY11" fmla="*/ 158863 h 301747"/>
              <a:gd name="connsiteX12" fmla="*/ 1343354 w 1343366"/>
              <a:gd name="connsiteY12" fmla="*/ 41388 h 301747"/>
              <a:gd name="connsiteX13" fmla="*/ 933779 w 1343366"/>
              <a:gd name="connsiteY13" fmla="*/ 142988 h 301747"/>
              <a:gd name="connsiteX14" fmla="*/ 695654 w 1343366"/>
              <a:gd name="connsiteY14" fmla="*/ 276338 h 301747"/>
              <a:gd name="connsiteX15" fmla="*/ 492454 w 1343366"/>
              <a:gd name="connsiteY15" fmla="*/ 254113 h 301747"/>
              <a:gd name="connsiteX16" fmla="*/ 371804 w 1343366"/>
              <a:gd name="connsiteY16" fmla="*/ 165213 h 301747"/>
              <a:gd name="connsiteX17" fmla="*/ 406729 w 1343366"/>
              <a:gd name="connsiteY17" fmla="*/ 225538 h 301747"/>
              <a:gd name="connsiteX18" fmla="*/ 162254 w 1343366"/>
              <a:gd name="connsiteY18" fmla="*/ 111238 h 301747"/>
              <a:gd name="connsiteX19" fmla="*/ 317829 w 1343366"/>
              <a:gd name="connsiteY19" fmla="*/ 162038 h 301747"/>
              <a:gd name="connsiteX20" fmla="*/ 329 w 1343366"/>
              <a:gd name="connsiteY20" fmla="*/ 113 h 3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43366" h="301747">
                <a:moveTo>
                  <a:pt x="329" y="113"/>
                </a:moveTo>
                <a:cubicBezTo>
                  <a:pt x="11971" y="4875"/>
                  <a:pt x="349579" y="162567"/>
                  <a:pt x="387679" y="190613"/>
                </a:cubicBezTo>
                <a:cubicBezTo>
                  <a:pt x="425779" y="218659"/>
                  <a:pt x="218346" y="151455"/>
                  <a:pt x="228929" y="168388"/>
                </a:cubicBezTo>
                <a:cubicBezTo>
                  <a:pt x="239512" y="185321"/>
                  <a:pt x="432658" y="271576"/>
                  <a:pt x="451179" y="292213"/>
                </a:cubicBezTo>
                <a:cubicBezTo>
                  <a:pt x="469700" y="312850"/>
                  <a:pt x="321533" y="293800"/>
                  <a:pt x="340054" y="292213"/>
                </a:cubicBezTo>
                <a:cubicBezTo>
                  <a:pt x="358575" y="290626"/>
                  <a:pt x="512562" y="297505"/>
                  <a:pt x="562304" y="282688"/>
                </a:cubicBezTo>
                <a:cubicBezTo>
                  <a:pt x="612046" y="267871"/>
                  <a:pt x="652791" y="204900"/>
                  <a:pt x="638504" y="203313"/>
                </a:cubicBezTo>
                <a:cubicBezTo>
                  <a:pt x="624217" y="201726"/>
                  <a:pt x="452237" y="273692"/>
                  <a:pt x="476579" y="273163"/>
                </a:cubicBezTo>
                <a:cubicBezTo>
                  <a:pt x="500921" y="272634"/>
                  <a:pt x="703592" y="223950"/>
                  <a:pt x="784554" y="200138"/>
                </a:cubicBezTo>
                <a:cubicBezTo>
                  <a:pt x="865516" y="176326"/>
                  <a:pt x="992516" y="117059"/>
                  <a:pt x="962354" y="130288"/>
                </a:cubicBezTo>
                <a:cubicBezTo>
                  <a:pt x="932192" y="143517"/>
                  <a:pt x="606225" y="274751"/>
                  <a:pt x="603579" y="279513"/>
                </a:cubicBezTo>
                <a:cubicBezTo>
                  <a:pt x="600933" y="284275"/>
                  <a:pt x="823183" y="198550"/>
                  <a:pt x="946479" y="158863"/>
                </a:cubicBezTo>
                <a:cubicBezTo>
                  <a:pt x="1069775" y="119176"/>
                  <a:pt x="1345471" y="44034"/>
                  <a:pt x="1343354" y="41388"/>
                </a:cubicBezTo>
                <a:cubicBezTo>
                  <a:pt x="1341237" y="38742"/>
                  <a:pt x="1041729" y="103830"/>
                  <a:pt x="933779" y="142988"/>
                </a:cubicBezTo>
                <a:cubicBezTo>
                  <a:pt x="825829" y="182146"/>
                  <a:pt x="769208" y="257817"/>
                  <a:pt x="695654" y="276338"/>
                </a:cubicBezTo>
                <a:cubicBezTo>
                  <a:pt x="622100" y="294859"/>
                  <a:pt x="546429" y="272634"/>
                  <a:pt x="492454" y="254113"/>
                </a:cubicBezTo>
                <a:cubicBezTo>
                  <a:pt x="438479" y="235592"/>
                  <a:pt x="386092" y="169976"/>
                  <a:pt x="371804" y="165213"/>
                </a:cubicBezTo>
                <a:cubicBezTo>
                  <a:pt x="357516" y="160450"/>
                  <a:pt x="441654" y="234534"/>
                  <a:pt x="406729" y="225538"/>
                </a:cubicBezTo>
                <a:cubicBezTo>
                  <a:pt x="371804" y="216542"/>
                  <a:pt x="177071" y="121821"/>
                  <a:pt x="162254" y="111238"/>
                </a:cubicBezTo>
                <a:cubicBezTo>
                  <a:pt x="147437" y="100655"/>
                  <a:pt x="346404" y="182675"/>
                  <a:pt x="317829" y="162038"/>
                </a:cubicBezTo>
                <a:cubicBezTo>
                  <a:pt x="289254" y="141401"/>
                  <a:pt x="-11313" y="-4649"/>
                  <a:pt x="32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400196A9-044A-E7B6-28CD-6DA5D0EC4AFB}"/>
              </a:ext>
            </a:extLst>
          </p:cNvPr>
          <p:cNvSpPr/>
          <p:nvPr/>
        </p:nvSpPr>
        <p:spPr>
          <a:xfrm>
            <a:off x="7997690" y="4299543"/>
            <a:ext cx="821101" cy="266112"/>
          </a:xfrm>
          <a:custGeom>
            <a:avLst/>
            <a:gdLst>
              <a:gd name="connsiteX0" fmla="*/ 816110 w 821101"/>
              <a:gd name="connsiteY0" fmla="*/ 27982 h 266112"/>
              <a:gd name="connsiteX1" fmla="*/ 606560 w 821101"/>
              <a:gd name="connsiteY1" fmla="*/ 18457 h 266112"/>
              <a:gd name="connsiteX2" fmla="*/ 231910 w 821101"/>
              <a:gd name="connsiteY2" fmla="*/ 151807 h 266112"/>
              <a:gd name="connsiteX3" fmla="*/ 374785 w 821101"/>
              <a:gd name="connsiteY3" fmla="*/ 91482 h 266112"/>
              <a:gd name="connsiteX4" fmla="*/ 135 w 821101"/>
              <a:gd name="connsiteY4" fmla="*/ 266107 h 266112"/>
              <a:gd name="connsiteX5" fmla="*/ 422410 w 821101"/>
              <a:gd name="connsiteY5" fmla="*/ 97832 h 266112"/>
              <a:gd name="connsiteX6" fmla="*/ 301760 w 821101"/>
              <a:gd name="connsiteY6" fmla="*/ 107357 h 266112"/>
              <a:gd name="connsiteX7" fmla="*/ 590685 w 821101"/>
              <a:gd name="connsiteY7" fmla="*/ 2582 h 266112"/>
              <a:gd name="connsiteX8" fmla="*/ 403360 w 821101"/>
              <a:gd name="connsiteY8" fmla="*/ 31157 h 266112"/>
              <a:gd name="connsiteX9" fmla="*/ 816110 w 821101"/>
              <a:gd name="connsiteY9" fmla="*/ 27982 h 26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101" h="266112">
                <a:moveTo>
                  <a:pt x="816110" y="27982"/>
                </a:moveTo>
                <a:cubicBezTo>
                  <a:pt x="849977" y="25865"/>
                  <a:pt x="703926" y="-2180"/>
                  <a:pt x="606560" y="18457"/>
                </a:cubicBezTo>
                <a:cubicBezTo>
                  <a:pt x="509194" y="39094"/>
                  <a:pt x="270539" y="139636"/>
                  <a:pt x="231910" y="151807"/>
                </a:cubicBezTo>
                <a:cubicBezTo>
                  <a:pt x="193281" y="163978"/>
                  <a:pt x="413414" y="72432"/>
                  <a:pt x="374785" y="91482"/>
                </a:cubicBezTo>
                <a:cubicBezTo>
                  <a:pt x="336156" y="110532"/>
                  <a:pt x="-7802" y="265049"/>
                  <a:pt x="135" y="266107"/>
                </a:cubicBezTo>
                <a:cubicBezTo>
                  <a:pt x="8072" y="267165"/>
                  <a:pt x="372139" y="124290"/>
                  <a:pt x="422410" y="97832"/>
                </a:cubicBezTo>
                <a:cubicBezTo>
                  <a:pt x="472681" y="71374"/>
                  <a:pt x="273714" y="123232"/>
                  <a:pt x="301760" y="107357"/>
                </a:cubicBezTo>
                <a:cubicBezTo>
                  <a:pt x="329806" y="91482"/>
                  <a:pt x="573752" y="15282"/>
                  <a:pt x="590685" y="2582"/>
                </a:cubicBezTo>
                <a:cubicBezTo>
                  <a:pt x="607618" y="-10118"/>
                  <a:pt x="365260" y="27982"/>
                  <a:pt x="403360" y="31157"/>
                </a:cubicBezTo>
                <a:cubicBezTo>
                  <a:pt x="441460" y="34332"/>
                  <a:pt x="782243" y="30099"/>
                  <a:pt x="816110" y="27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6CB0E7C0-A288-14D7-2A0B-437B099F1F36}"/>
              </a:ext>
            </a:extLst>
          </p:cNvPr>
          <p:cNvSpPr/>
          <p:nvPr/>
        </p:nvSpPr>
        <p:spPr>
          <a:xfrm>
            <a:off x="8355802" y="4364050"/>
            <a:ext cx="461256" cy="138374"/>
          </a:xfrm>
          <a:custGeom>
            <a:avLst/>
            <a:gdLst>
              <a:gd name="connsiteX0" fmla="*/ 798 w 461256"/>
              <a:gd name="connsiteY0" fmla="*/ 115875 h 138374"/>
              <a:gd name="connsiteX1" fmla="*/ 315123 w 461256"/>
              <a:gd name="connsiteY1" fmla="*/ 11100 h 138374"/>
              <a:gd name="connsiteX2" fmla="*/ 461173 w 461256"/>
              <a:gd name="connsiteY2" fmla="*/ 42850 h 138374"/>
              <a:gd name="connsiteX3" fmla="*/ 334173 w 461256"/>
              <a:gd name="connsiteY3" fmla="*/ 39675 h 138374"/>
              <a:gd name="connsiteX4" fmla="*/ 210348 w 461256"/>
              <a:gd name="connsiteY4" fmla="*/ 138100 h 138374"/>
              <a:gd name="connsiteX5" fmla="*/ 359573 w 461256"/>
              <a:gd name="connsiteY5" fmla="*/ 4750 h 138374"/>
              <a:gd name="connsiteX6" fmla="*/ 229398 w 461256"/>
              <a:gd name="connsiteY6" fmla="*/ 39675 h 138374"/>
              <a:gd name="connsiteX7" fmla="*/ 798 w 461256"/>
              <a:gd name="connsiteY7" fmla="*/ 115875 h 13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256" h="138374">
                <a:moveTo>
                  <a:pt x="798" y="115875"/>
                </a:moveTo>
                <a:cubicBezTo>
                  <a:pt x="15086" y="111112"/>
                  <a:pt x="238394" y="23271"/>
                  <a:pt x="315123" y="11100"/>
                </a:cubicBezTo>
                <a:cubicBezTo>
                  <a:pt x="391852" y="-1071"/>
                  <a:pt x="457998" y="38088"/>
                  <a:pt x="461173" y="42850"/>
                </a:cubicBezTo>
                <a:cubicBezTo>
                  <a:pt x="464348" y="47612"/>
                  <a:pt x="375977" y="23800"/>
                  <a:pt x="334173" y="39675"/>
                </a:cubicBezTo>
                <a:cubicBezTo>
                  <a:pt x="292369" y="55550"/>
                  <a:pt x="206115" y="143921"/>
                  <a:pt x="210348" y="138100"/>
                </a:cubicBezTo>
                <a:cubicBezTo>
                  <a:pt x="214581" y="132279"/>
                  <a:pt x="356398" y="21154"/>
                  <a:pt x="359573" y="4750"/>
                </a:cubicBezTo>
                <a:cubicBezTo>
                  <a:pt x="362748" y="-11654"/>
                  <a:pt x="290781" y="17979"/>
                  <a:pt x="229398" y="39675"/>
                </a:cubicBezTo>
                <a:cubicBezTo>
                  <a:pt x="168015" y="61371"/>
                  <a:pt x="-13490" y="120638"/>
                  <a:pt x="798" y="1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D3789D0C-1F41-E124-8F5C-DDBE2C273B90}"/>
              </a:ext>
            </a:extLst>
          </p:cNvPr>
          <p:cNvSpPr/>
          <p:nvPr/>
        </p:nvSpPr>
        <p:spPr>
          <a:xfrm>
            <a:off x="6982357" y="2187971"/>
            <a:ext cx="769259" cy="399425"/>
          </a:xfrm>
          <a:custGeom>
            <a:avLst/>
            <a:gdLst>
              <a:gd name="connsiteX0" fmla="*/ 215368 w 769259"/>
              <a:gd name="connsiteY0" fmla="*/ 2779 h 399425"/>
              <a:gd name="connsiteX1" fmla="*/ 2643 w 769259"/>
              <a:gd name="connsiteY1" fmla="*/ 342504 h 399425"/>
              <a:gd name="connsiteX2" fmla="*/ 91543 w 769259"/>
              <a:gd name="connsiteY2" fmla="*/ 196454 h 399425"/>
              <a:gd name="connsiteX3" fmla="*/ 18518 w 769259"/>
              <a:gd name="connsiteY3" fmla="*/ 221854 h 399425"/>
              <a:gd name="connsiteX4" fmla="*/ 240768 w 769259"/>
              <a:gd name="connsiteY4" fmla="*/ 161529 h 399425"/>
              <a:gd name="connsiteX5" fmla="*/ 310618 w 769259"/>
              <a:gd name="connsiteY5" fmla="*/ 190104 h 399425"/>
              <a:gd name="connsiteX6" fmla="*/ 275693 w 769259"/>
              <a:gd name="connsiteY6" fmla="*/ 18654 h 399425"/>
              <a:gd name="connsiteX7" fmla="*/ 342368 w 769259"/>
              <a:gd name="connsiteY7" fmla="*/ 190104 h 399425"/>
              <a:gd name="connsiteX8" fmla="*/ 513818 w 769259"/>
              <a:gd name="connsiteY8" fmla="*/ 247254 h 399425"/>
              <a:gd name="connsiteX9" fmla="*/ 399518 w 769259"/>
              <a:gd name="connsiteY9" fmla="*/ 152004 h 399425"/>
              <a:gd name="connsiteX10" fmla="*/ 609068 w 769259"/>
              <a:gd name="connsiteY10" fmla="*/ 301229 h 399425"/>
              <a:gd name="connsiteX11" fmla="*/ 590018 w 769259"/>
              <a:gd name="connsiteY11" fmla="*/ 259954 h 399425"/>
              <a:gd name="connsiteX12" fmla="*/ 675743 w 769259"/>
              <a:gd name="connsiteY12" fmla="*/ 313929 h 399425"/>
              <a:gd name="connsiteX13" fmla="*/ 631293 w 769259"/>
              <a:gd name="connsiteY13" fmla="*/ 15479 h 399425"/>
              <a:gd name="connsiteX14" fmla="*/ 663043 w 769259"/>
              <a:gd name="connsiteY14" fmla="*/ 266304 h 399425"/>
              <a:gd name="connsiteX15" fmla="*/ 736068 w 769259"/>
              <a:gd name="connsiteY15" fmla="*/ 342504 h 399425"/>
              <a:gd name="connsiteX16" fmla="*/ 717018 w 769259"/>
              <a:gd name="connsiteY16" fmla="*/ 136129 h 399425"/>
              <a:gd name="connsiteX17" fmla="*/ 767818 w 769259"/>
              <a:gd name="connsiteY17" fmla="*/ 393304 h 399425"/>
              <a:gd name="connsiteX18" fmla="*/ 650343 w 769259"/>
              <a:gd name="connsiteY18" fmla="*/ 310754 h 399425"/>
              <a:gd name="connsiteX19" fmla="*/ 431268 w 769259"/>
              <a:gd name="connsiteY19" fmla="*/ 218679 h 399425"/>
              <a:gd name="connsiteX20" fmla="*/ 266168 w 769259"/>
              <a:gd name="connsiteY20" fmla="*/ 256779 h 399425"/>
              <a:gd name="connsiteX21" fmla="*/ 339193 w 769259"/>
              <a:gd name="connsiteY21" fmla="*/ 202804 h 399425"/>
              <a:gd name="connsiteX22" fmla="*/ 170918 w 769259"/>
              <a:gd name="connsiteY22" fmla="*/ 94854 h 399425"/>
              <a:gd name="connsiteX23" fmla="*/ 240768 w 769259"/>
              <a:gd name="connsiteY23" fmla="*/ 161529 h 399425"/>
              <a:gd name="connsiteX24" fmla="*/ 129643 w 769259"/>
              <a:gd name="connsiteY24" fmla="*/ 180579 h 399425"/>
              <a:gd name="connsiteX25" fmla="*/ 215368 w 769259"/>
              <a:gd name="connsiteY25" fmla="*/ 2779 h 39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9259" h="399425">
                <a:moveTo>
                  <a:pt x="215368" y="2779"/>
                </a:moveTo>
                <a:cubicBezTo>
                  <a:pt x="194201" y="29767"/>
                  <a:pt x="23280" y="310225"/>
                  <a:pt x="2643" y="342504"/>
                </a:cubicBezTo>
                <a:cubicBezTo>
                  <a:pt x="-17995" y="374783"/>
                  <a:pt x="88897" y="216562"/>
                  <a:pt x="91543" y="196454"/>
                </a:cubicBezTo>
                <a:cubicBezTo>
                  <a:pt x="94189" y="176346"/>
                  <a:pt x="-6353" y="227675"/>
                  <a:pt x="18518" y="221854"/>
                </a:cubicBezTo>
                <a:cubicBezTo>
                  <a:pt x="43389" y="216033"/>
                  <a:pt x="192085" y="166821"/>
                  <a:pt x="240768" y="161529"/>
                </a:cubicBezTo>
                <a:cubicBezTo>
                  <a:pt x="289451" y="156237"/>
                  <a:pt x="304797" y="213917"/>
                  <a:pt x="310618" y="190104"/>
                </a:cubicBezTo>
                <a:cubicBezTo>
                  <a:pt x="316439" y="166291"/>
                  <a:pt x="270401" y="18654"/>
                  <a:pt x="275693" y="18654"/>
                </a:cubicBezTo>
                <a:cubicBezTo>
                  <a:pt x="280985" y="18654"/>
                  <a:pt x="302681" y="152004"/>
                  <a:pt x="342368" y="190104"/>
                </a:cubicBezTo>
                <a:cubicBezTo>
                  <a:pt x="382055" y="228204"/>
                  <a:pt x="504293" y="253604"/>
                  <a:pt x="513818" y="247254"/>
                </a:cubicBezTo>
                <a:cubicBezTo>
                  <a:pt x="523343" y="240904"/>
                  <a:pt x="383643" y="143008"/>
                  <a:pt x="399518" y="152004"/>
                </a:cubicBezTo>
                <a:cubicBezTo>
                  <a:pt x="415393" y="161000"/>
                  <a:pt x="577318" y="283237"/>
                  <a:pt x="609068" y="301229"/>
                </a:cubicBezTo>
                <a:cubicBezTo>
                  <a:pt x="640818" y="319221"/>
                  <a:pt x="578906" y="257837"/>
                  <a:pt x="590018" y="259954"/>
                </a:cubicBezTo>
                <a:cubicBezTo>
                  <a:pt x="601130" y="262071"/>
                  <a:pt x="668864" y="354675"/>
                  <a:pt x="675743" y="313929"/>
                </a:cubicBezTo>
                <a:cubicBezTo>
                  <a:pt x="682622" y="273183"/>
                  <a:pt x="633410" y="23416"/>
                  <a:pt x="631293" y="15479"/>
                </a:cubicBezTo>
                <a:cubicBezTo>
                  <a:pt x="629176" y="7542"/>
                  <a:pt x="645581" y="211800"/>
                  <a:pt x="663043" y="266304"/>
                </a:cubicBezTo>
                <a:cubicBezTo>
                  <a:pt x="680505" y="320808"/>
                  <a:pt x="727072" y="364200"/>
                  <a:pt x="736068" y="342504"/>
                </a:cubicBezTo>
                <a:cubicBezTo>
                  <a:pt x="745064" y="320808"/>
                  <a:pt x="711726" y="127662"/>
                  <a:pt x="717018" y="136129"/>
                </a:cubicBezTo>
                <a:cubicBezTo>
                  <a:pt x="722310" y="144596"/>
                  <a:pt x="778931" y="364200"/>
                  <a:pt x="767818" y="393304"/>
                </a:cubicBezTo>
                <a:cubicBezTo>
                  <a:pt x="756706" y="422408"/>
                  <a:pt x="706435" y="339858"/>
                  <a:pt x="650343" y="310754"/>
                </a:cubicBezTo>
                <a:cubicBezTo>
                  <a:pt x="594251" y="281650"/>
                  <a:pt x="495297" y="227675"/>
                  <a:pt x="431268" y="218679"/>
                </a:cubicBezTo>
                <a:cubicBezTo>
                  <a:pt x="367239" y="209683"/>
                  <a:pt x="281514" y="259425"/>
                  <a:pt x="266168" y="256779"/>
                </a:cubicBezTo>
                <a:cubicBezTo>
                  <a:pt x="250822" y="254133"/>
                  <a:pt x="355068" y="229792"/>
                  <a:pt x="339193" y="202804"/>
                </a:cubicBezTo>
                <a:cubicBezTo>
                  <a:pt x="323318" y="175817"/>
                  <a:pt x="187322" y="101733"/>
                  <a:pt x="170918" y="94854"/>
                </a:cubicBezTo>
                <a:cubicBezTo>
                  <a:pt x="154514" y="87975"/>
                  <a:pt x="247647" y="147242"/>
                  <a:pt x="240768" y="161529"/>
                </a:cubicBezTo>
                <a:cubicBezTo>
                  <a:pt x="233889" y="175817"/>
                  <a:pt x="132289" y="207567"/>
                  <a:pt x="129643" y="180579"/>
                </a:cubicBezTo>
                <a:cubicBezTo>
                  <a:pt x="126997" y="153592"/>
                  <a:pt x="236535" y="-24209"/>
                  <a:pt x="215368" y="2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417E07A3-E280-94A1-AF16-A09B14DB395A}"/>
              </a:ext>
            </a:extLst>
          </p:cNvPr>
          <p:cNvSpPr/>
          <p:nvPr/>
        </p:nvSpPr>
        <p:spPr>
          <a:xfrm>
            <a:off x="8096166" y="2088419"/>
            <a:ext cx="546514" cy="267602"/>
          </a:xfrm>
          <a:custGeom>
            <a:avLst/>
            <a:gdLst>
              <a:gd name="connsiteX0" fmla="*/ 84 w 546514"/>
              <a:gd name="connsiteY0" fmla="*/ 251556 h 267602"/>
              <a:gd name="connsiteX1" fmla="*/ 349334 w 546514"/>
              <a:gd name="connsiteY1" fmla="*/ 731 h 267602"/>
              <a:gd name="connsiteX2" fmla="*/ 88984 w 546514"/>
              <a:gd name="connsiteY2" fmla="*/ 172181 h 267602"/>
              <a:gd name="connsiteX3" fmla="*/ 301709 w 546514"/>
              <a:gd name="connsiteY3" fmla="*/ 86456 h 267602"/>
              <a:gd name="connsiteX4" fmla="*/ 546184 w 546514"/>
              <a:gd name="connsiteY4" fmla="*/ 73756 h 267602"/>
              <a:gd name="connsiteX5" fmla="*/ 247734 w 546514"/>
              <a:gd name="connsiteY5" fmla="*/ 95981 h 267602"/>
              <a:gd name="connsiteX6" fmla="*/ 66759 w 546514"/>
              <a:gd name="connsiteY6" fmla="*/ 143606 h 267602"/>
              <a:gd name="connsiteX7" fmla="*/ 289009 w 546514"/>
              <a:gd name="connsiteY7" fmla="*/ 108681 h 267602"/>
              <a:gd name="connsiteX8" fmla="*/ 95334 w 546514"/>
              <a:gd name="connsiteY8" fmla="*/ 267431 h 267602"/>
              <a:gd name="connsiteX9" fmla="*/ 314409 w 546514"/>
              <a:gd name="connsiteY9" fmla="*/ 73756 h 267602"/>
              <a:gd name="connsiteX10" fmla="*/ 84 w 546514"/>
              <a:gd name="connsiteY10" fmla="*/ 251556 h 2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514" h="267602">
                <a:moveTo>
                  <a:pt x="84" y="251556"/>
                </a:moveTo>
                <a:cubicBezTo>
                  <a:pt x="5905" y="239385"/>
                  <a:pt x="334517" y="13960"/>
                  <a:pt x="349334" y="731"/>
                </a:cubicBezTo>
                <a:cubicBezTo>
                  <a:pt x="364151" y="-12498"/>
                  <a:pt x="96921" y="157894"/>
                  <a:pt x="88984" y="172181"/>
                </a:cubicBezTo>
                <a:cubicBezTo>
                  <a:pt x="81047" y="186468"/>
                  <a:pt x="225509" y="102860"/>
                  <a:pt x="301709" y="86456"/>
                </a:cubicBezTo>
                <a:cubicBezTo>
                  <a:pt x="377909" y="70052"/>
                  <a:pt x="555180" y="72169"/>
                  <a:pt x="546184" y="73756"/>
                </a:cubicBezTo>
                <a:cubicBezTo>
                  <a:pt x="537188" y="75343"/>
                  <a:pt x="327638" y="84339"/>
                  <a:pt x="247734" y="95981"/>
                </a:cubicBezTo>
                <a:cubicBezTo>
                  <a:pt x="167830" y="107623"/>
                  <a:pt x="59880" y="141489"/>
                  <a:pt x="66759" y="143606"/>
                </a:cubicBezTo>
                <a:cubicBezTo>
                  <a:pt x="73638" y="145723"/>
                  <a:pt x="284247" y="88044"/>
                  <a:pt x="289009" y="108681"/>
                </a:cubicBezTo>
                <a:cubicBezTo>
                  <a:pt x="293771" y="129318"/>
                  <a:pt x="91101" y="273252"/>
                  <a:pt x="95334" y="267431"/>
                </a:cubicBezTo>
                <a:cubicBezTo>
                  <a:pt x="99567" y="261610"/>
                  <a:pt x="336634" y="78518"/>
                  <a:pt x="314409" y="73756"/>
                </a:cubicBezTo>
                <a:cubicBezTo>
                  <a:pt x="292184" y="68993"/>
                  <a:pt x="-5737" y="263727"/>
                  <a:pt x="84" y="25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5E7EEAC8-A854-6874-4F6B-E48BE924CDA2}"/>
              </a:ext>
            </a:extLst>
          </p:cNvPr>
          <p:cNvSpPr/>
          <p:nvPr/>
        </p:nvSpPr>
        <p:spPr>
          <a:xfrm>
            <a:off x="8222319" y="2118911"/>
            <a:ext cx="1011515" cy="513350"/>
          </a:xfrm>
          <a:custGeom>
            <a:avLst/>
            <a:gdLst>
              <a:gd name="connsiteX0" fmla="*/ 4106 w 1011515"/>
              <a:gd name="connsiteY0" fmla="*/ 341714 h 513350"/>
              <a:gd name="connsiteX1" fmla="*/ 575606 w 1011515"/>
              <a:gd name="connsiteY1" fmla="*/ 5164 h 513350"/>
              <a:gd name="connsiteX2" fmla="*/ 327956 w 1011515"/>
              <a:gd name="connsiteY2" fmla="*/ 138514 h 513350"/>
              <a:gd name="connsiteX3" fmla="*/ 394631 w 1011515"/>
              <a:gd name="connsiteY3" fmla="*/ 151214 h 513350"/>
              <a:gd name="connsiteX4" fmla="*/ 286681 w 1011515"/>
              <a:gd name="connsiteY4" fmla="*/ 268689 h 513350"/>
              <a:gd name="connsiteX5" fmla="*/ 540681 w 1011515"/>
              <a:gd name="connsiteY5" fmla="*/ 103589 h 513350"/>
              <a:gd name="connsiteX6" fmla="*/ 308906 w 1011515"/>
              <a:gd name="connsiteY6" fmla="*/ 281389 h 513350"/>
              <a:gd name="connsiteX7" fmla="*/ 442256 w 1011515"/>
              <a:gd name="connsiteY7" fmla="*/ 202014 h 513350"/>
              <a:gd name="connsiteX8" fmla="*/ 607356 w 1011515"/>
              <a:gd name="connsiteY8" fmla="*/ 141689 h 513350"/>
              <a:gd name="connsiteX9" fmla="*/ 467656 w 1011515"/>
              <a:gd name="connsiteY9" fmla="*/ 208364 h 513350"/>
              <a:gd name="connsiteX10" fmla="*/ 581956 w 1011515"/>
              <a:gd name="connsiteY10" fmla="*/ 205189 h 513350"/>
              <a:gd name="connsiteX11" fmla="*/ 1010581 w 1011515"/>
              <a:gd name="connsiteY11" fmla="*/ 513164 h 513350"/>
              <a:gd name="connsiteX12" fmla="*/ 689906 w 1011515"/>
              <a:gd name="connsiteY12" fmla="*/ 249639 h 513350"/>
              <a:gd name="connsiteX13" fmla="*/ 458131 w 1011515"/>
              <a:gd name="connsiteY13" fmla="*/ 182964 h 513350"/>
              <a:gd name="connsiteX14" fmla="*/ 86656 w 1011515"/>
              <a:gd name="connsiteY14" fmla="*/ 125814 h 513350"/>
              <a:gd name="connsiteX15" fmla="*/ 388281 w 1011515"/>
              <a:gd name="connsiteY15" fmla="*/ 141689 h 513350"/>
              <a:gd name="connsiteX16" fmla="*/ 245406 w 1011515"/>
              <a:gd name="connsiteY16" fmla="*/ 186139 h 513350"/>
              <a:gd name="connsiteX17" fmla="*/ 261281 w 1011515"/>
              <a:gd name="connsiteY17" fmla="*/ 138514 h 513350"/>
              <a:gd name="connsiteX18" fmla="*/ 61256 w 1011515"/>
              <a:gd name="connsiteY18" fmla="*/ 227414 h 513350"/>
              <a:gd name="connsiteX19" fmla="*/ 305731 w 1011515"/>
              <a:gd name="connsiteY19" fmla="*/ 125814 h 513350"/>
              <a:gd name="connsiteX20" fmla="*/ 4106 w 1011515"/>
              <a:gd name="connsiteY20" fmla="*/ 341714 h 51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1515" h="513350">
                <a:moveTo>
                  <a:pt x="4106" y="341714"/>
                </a:moveTo>
                <a:cubicBezTo>
                  <a:pt x="49085" y="321606"/>
                  <a:pt x="521631" y="39031"/>
                  <a:pt x="575606" y="5164"/>
                </a:cubicBezTo>
                <a:cubicBezTo>
                  <a:pt x="629581" y="-28703"/>
                  <a:pt x="358119" y="114172"/>
                  <a:pt x="327956" y="138514"/>
                </a:cubicBezTo>
                <a:cubicBezTo>
                  <a:pt x="297794" y="162856"/>
                  <a:pt x="401510" y="129518"/>
                  <a:pt x="394631" y="151214"/>
                </a:cubicBezTo>
                <a:cubicBezTo>
                  <a:pt x="387752" y="172910"/>
                  <a:pt x="262339" y="276626"/>
                  <a:pt x="286681" y="268689"/>
                </a:cubicBezTo>
                <a:cubicBezTo>
                  <a:pt x="311023" y="260752"/>
                  <a:pt x="536977" y="101472"/>
                  <a:pt x="540681" y="103589"/>
                </a:cubicBezTo>
                <a:cubicBezTo>
                  <a:pt x="544385" y="105706"/>
                  <a:pt x="325310" y="264985"/>
                  <a:pt x="308906" y="281389"/>
                </a:cubicBezTo>
                <a:cubicBezTo>
                  <a:pt x="292502" y="297793"/>
                  <a:pt x="392514" y="225297"/>
                  <a:pt x="442256" y="202014"/>
                </a:cubicBezTo>
                <a:cubicBezTo>
                  <a:pt x="491998" y="178731"/>
                  <a:pt x="603123" y="140631"/>
                  <a:pt x="607356" y="141689"/>
                </a:cubicBezTo>
                <a:cubicBezTo>
                  <a:pt x="611589" y="142747"/>
                  <a:pt x="471889" y="197781"/>
                  <a:pt x="467656" y="208364"/>
                </a:cubicBezTo>
                <a:cubicBezTo>
                  <a:pt x="463423" y="218947"/>
                  <a:pt x="491469" y="154389"/>
                  <a:pt x="581956" y="205189"/>
                </a:cubicBezTo>
                <a:cubicBezTo>
                  <a:pt x="672443" y="255989"/>
                  <a:pt x="992589" y="505756"/>
                  <a:pt x="1010581" y="513164"/>
                </a:cubicBezTo>
                <a:cubicBezTo>
                  <a:pt x="1028573" y="520572"/>
                  <a:pt x="781981" y="304672"/>
                  <a:pt x="689906" y="249639"/>
                </a:cubicBezTo>
                <a:cubicBezTo>
                  <a:pt x="597831" y="194606"/>
                  <a:pt x="558673" y="203601"/>
                  <a:pt x="458131" y="182964"/>
                </a:cubicBezTo>
                <a:cubicBezTo>
                  <a:pt x="357589" y="162326"/>
                  <a:pt x="98298" y="132693"/>
                  <a:pt x="86656" y="125814"/>
                </a:cubicBezTo>
                <a:cubicBezTo>
                  <a:pt x="75014" y="118935"/>
                  <a:pt x="361823" y="131635"/>
                  <a:pt x="388281" y="141689"/>
                </a:cubicBezTo>
                <a:cubicBezTo>
                  <a:pt x="414739" y="151743"/>
                  <a:pt x="266573" y="186668"/>
                  <a:pt x="245406" y="186139"/>
                </a:cubicBezTo>
                <a:cubicBezTo>
                  <a:pt x="224239" y="185610"/>
                  <a:pt x="291973" y="131635"/>
                  <a:pt x="261281" y="138514"/>
                </a:cubicBezTo>
                <a:cubicBezTo>
                  <a:pt x="230589" y="145393"/>
                  <a:pt x="53848" y="229531"/>
                  <a:pt x="61256" y="227414"/>
                </a:cubicBezTo>
                <a:cubicBezTo>
                  <a:pt x="68664" y="225297"/>
                  <a:pt x="313139" y="104647"/>
                  <a:pt x="305731" y="125814"/>
                </a:cubicBezTo>
                <a:cubicBezTo>
                  <a:pt x="298323" y="146981"/>
                  <a:pt x="-40873" y="361822"/>
                  <a:pt x="4106" y="34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F7E56784-4D47-F8BD-B4E4-AE0A2B01992A}"/>
              </a:ext>
            </a:extLst>
          </p:cNvPr>
          <p:cNvSpPr/>
          <p:nvPr/>
        </p:nvSpPr>
        <p:spPr>
          <a:xfrm>
            <a:off x="8066358" y="1216926"/>
            <a:ext cx="2289279" cy="494895"/>
          </a:xfrm>
          <a:custGeom>
            <a:avLst/>
            <a:gdLst>
              <a:gd name="connsiteX0" fmla="*/ 35321 w 2289279"/>
              <a:gd name="connsiteY0" fmla="*/ 228110 h 494895"/>
              <a:gd name="connsiteX1" fmla="*/ 1309795 w 2289279"/>
              <a:gd name="connsiteY1" fmla="*/ 204421 h 494895"/>
              <a:gd name="connsiteX2" fmla="*/ 1101331 w 2289279"/>
              <a:gd name="connsiteY2" fmla="*/ 261275 h 494895"/>
              <a:gd name="connsiteX3" fmla="*/ 1679346 w 2289279"/>
              <a:gd name="connsiteY3" fmla="*/ 356032 h 494895"/>
              <a:gd name="connsiteX4" fmla="*/ 1456668 w 2289279"/>
              <a:gd name="connsiteY4" fmla="*/ 384458 h 494895"/>
              <a:gd name="connsiteX5" fmla="*/ 2285787 w 2289279"/>
              <a:gd name="connsiteY5" fmla="*/ 493428 h 494895"/>
              <a:gd name="connsiteX6" fmla="*/ 1712510 w 2289279"/>
              <a:gd name="connsiteY6" fmla="*/ 427099 h 494895"/>
              <a:gd name="connsiteX7" fmla="*/ 731781 w 2289279"/>
              <a:gd name="connsiteY7" fmla="*/ 161781 h 494895"/>
              <a:gd name="connsiteX8" fmla="*/ 262736 w 2289279"/>
              <a:gd name="connsiteY8" fmla="*/ 695 h 494895"/>
              <a:gd name="connsiteX9" fmla="*/ 769683 w 2289279"/>
              <a:gd name="connsiteY9" fmla="*/ 104927 h 494895"/>
              <a:gd name="connsiteX10" fmla="*/ 395395 w 2289279"/>
              <a:gd name="connsiteY10" fmla="*/ 142829 h 494895"/>
              <a:gd name="connsiteX11" fmla="*/ 35321 w 2289279"/>
              <a:gd name="connsiteY11" fmla="*/ 228110 h 49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9279" h="494895">
                <a:moveTo>
                  <a:pt x="35321" y="228110"/>
                </a:moveTo>
                <a:cubicBezTo>
                  <a:pt x="187721" y="238375"/>
                  <a:pt x="1132127" y="198894"/>
                  <a:pt x="1309795" y="204421"/>
                </a:cubicBezTo>
                <a:cubicBezTo>
                  <a:pt x="1487463" y="209948"/>
                  <a:pt x="1039739" y="236006"/>
                  <a:pt x="1101331" y="261275"/>
                </a:cubicBezTo>
                <a:cubicBezTo>
                  <a:pt x="1162923" y="286544"/>
                  <a:pt x="1620123" y="335502"/>
                  <a:pt x="1679346" y="356032"/>
                </a:cubicBezTo>
                <a:cubicBezTo>
                  <a:pt x="1738569" y="376562"/>
                  <a:pt x="1355595" y="361559"/>
                  <a:pt x="1456668" y="384458"/>
                </a:cubicBezTo>
                <a:cubicBezTo>
                  <a:pt x="1557742" y="407357"/>
                  <a:pt x="2243147" y="486321"/>
                  <a:pt x="2285787" y="493428"/>
                </a:cubicBezTo>
                <a:cubicBezTo>
                  <a:pt x="2328427" y="500535"/>
                  <a:pt x="1971511" y="482373"/>
                  <a:pt x="1712510" y="427099"/>
                </a:cubicBezTo>
                <a:cubicBezTo>
                  <a:pt x="1453509" y="371825"/>
                  <a:pt x="973410" y="232848"/>
                  <a:pt x="731781" y="161781"/>
                </a:cubicBezTo>
                <a:cubicBezTo>
                  <a:pt x="490152" y="90714"/>
                  <a:pt x="256419" y="10171"/>
                  <a:pt x="262736" y="695"/>
                </a:cubicBezTo>
                <a:cubicBezTo>
                  <a:pt x="269053" y="-8781"/>
                  <a:pt x="747573" y="81238"/>
                  <a:pt x="769683" y="104927"/>
                </a:cubicBezTo>
                <a:cubicBezTo>
                  <a:pt x="791793" y="128616"/>
                  <a:pt x="525685" y="120719"/>
                  <a:pt x="395395" y="142829"/>
                </a:cubicBezTo>
                <a:cubicBezTo>
                  <a:pt x="265105" y="164939"/>
                  <a:pt x="-117079" y="217845"/>
                  <a:pt x="35321" y="228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19D907F3-CE6E-B878-4634-6F95C6BE4A81}"/>
              </a:ext>
            </a:extLst>
          </p:cNvPr>
          <p:cNvSpPr/>
          <p:nvPr/>
        </p:nvSpPr>
        <p:spPr>
          <a:xfrm>
            <a:off x="9404232" y="1405508"/>
            <a:ext cx="652159" cy="1923320"/>
          </a:xfrm>
          <a:custGeom>
            <a:avLst/>
            <a:gdLst>
              <a:gd name="connsiteX0" fmla="*/ 348 w 652159"/>
              <a:gd name="connsiteY0" fmla="*/ 58480 h 1923320"/>
              <a:gd name="connsiteX1" fmla="*/ 313045 w 652159"/>
              <a:gd name="connsiteY1" fmla="*/ 731251 h 1923320"/>
              <a:gd name="connsiteX2" fmla="*/ 185123 w 652159"/>
              <a:gd name="connsiteY2" fmla="*/ 503835 h 1923320"/>
              <a:gd name="connsiteX3" fmla="*/ 294093 w 652159"/>
              <a:gd name="connsiteY3" fmla="*/ 887599 h 1923320"/>
              <a:gd name="connsiteX4" fmla="*/ 251453 w 652159"/>
              <a:gd name="connsiteY4" fmla="*/ 1077112 h 1923320"/>
              <a:gd name="connsiteX5" fmla="*/ 227764 w 652159"/>
              <a:gd name="connsiteY5" fmla="*/ 887599 h 1923320"/>
              <a:gd name="connsiteX6" fmla="*/ 398326 w 652159"/>
              <a:gd name="connsiteY6" fmla="*/ 1546156 h 1923320"/>
              <a:gd name="connsiteX7" fmla="*/ 284618 w 652159"/>
              <a:gd name="connsiteY7" fmla="*/ 1162393 h 1923320"/>
              <a:gd name="connsiteX8" fmla="*/ 521509 w 652159"/>
              <a:gd name="connsiteY8" fmla="*/ 1915707 h 1923320"/>
              <a:gd name="connsiteX9" fmla="*/ 440966 w 652159"/>
              <a:gd name="connsiteY9" fmla="*/ 1517729 h 1923320"/>
              <a:gd name="connsiteX10" fmla="*/ 417277 w 652159"/>
              <a:gd name="connsiteY10" fmla="*/ 977617 h 1923320"/>
              <a:gd name="connsiteX11" fmla="*/ 440966 w 652159"/>
              <a:gd name="connsiteY11" fmla="*/ 551213 h 1923320"/>
              <a:gd name="connsiteX12" fmla="*/ 336734 w 652159"/>
              <a:gd name="connsiteY12" fmla="*/ 750202 h 1923320"/>
              <a:gd name="connsiteX13" fmla="*/ 170910 w 652159"/>
              <a:gd name="connsiteY13" fmla="*/ 285895 h 1923320"/>
              <a:gd name="connsiteX14" fmla="*/ 639955 w 652159"/>
              <a:gd name="connsiteY14" fmla="*/ 844958 h 1923320"/>
              <a:gd name="connsiteX15" fmla="*/ 369899 w 652159"/>
              <a:gd name="connsiteY15" fmla="*/ 385389 h 1923320"/>
              <a:gd name="connsiteX16" fmla="*/ 535722 w 652159"/>
              <a:gd name="connsiteY16" fmla="*/ 508573 h 1923320"/>
              <a:gd name="connsiteX17" fmla="*/ 635217 w 652159"/>
              <a:gd name="connsiteY17" fmla="*/ 622281 h 1923320"/>
              <a:gd name="connsiteX18" fmla="*/ 175648 w 652159"/>
              <a:gd name="connsiteY18" fmla="*/ 1626 h 1923320"/>
              <a:gd name="connsiteX19" fmla="*/ 459917 w 652159"/>
              <a:gd name="connsiteY19" fmla="*/ 437505 h 1923320"/>
              <a:gd name="connsiteX20" fmla="*/ 303569 w 652159"/>
              <a:gd name="connsiteY20" fmla="*/ 304846 h 1923320"/>
              <a:gd name="connsiteX21" fmla="*/ 507295 w 652159"/>
              <a:gd name="connsiteY21" fmla="*/ 565427 h 1923320"/>
              <a:gd name="connsiteX22" fmla="*/ 232502 w 652159"/>
              <a:gd name="connsiteY22" fmla="*/ 371176 h 1923320"/>
              <a:gd name="connsiteX23" fmla="*/ 384112 w 652159"/>
              <a:gd name="connsiteY23" fmla="*/ 622281 h 1923320"/>
              <a:gd name="connsiteX24" fmla="*/ 348 w 652159"/>
              <a:gd name="connsiteY24" fmla="*/ 58480 h 192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2159" h="1923320">
                <a:moveTo>
                  <a:pt x="348" y="58480"/>
                </a:moveTo>
                <a:cubicBezTo>
                  <a:pt x="-11497" y="76642"/>
                  <a:pt x="282249" y="657025"/>
                  <a:pt x="313045" y="731251"/>
                </a:cubicBezTo>
                <a:cubicBezTo>
                  <a:pt x="343841" y="805477"/>
                  <a:pt x="188282" y="477777"/>
                  <a:pt x="185123" y="503835"/>
                </a:cubicBezTo>
                <a:cubicBezTo>
                  <a:pt x="181964" y="529893"/>
                  <a:pt x="283038" y="792053"/>
                  <a:pt x="294093" y="887599"/>
                </a:cubicBezTo>
                <a:cubicBezTo>
                  <a:pt x="305148" y="983145"/>
                  <a:pt x="262508" y="1077112"/>
                  <a:pt x="251453" y="1077112"/>
                </a:cubicBezTo>
                <a:cubicBezTo>
                  <a:pt x="240398" y="1077112"/>
                  <a:pt x="203285" y="809425"/>
                  <a:pt x="227764" y="887599"/>
                </a:cubicBezTo>
                <a:cubicBezTo>
                  <a:pt x="252243" y="965773"/>
                  <a:pt x="388850" y="1500357"/>
                  <a:pt x="398326" y="1546156"/>
                </a:cubicBezTo>
                <a:cubicBezTo>
                  <a:pt x="407802" y="1591955"/>
                  <a:pt x="264087" y="1100801"/>
                  <a:pt x="284618" y="1162393"/>
                </a:cubicBezTo>
                <a:cubicBezTo>
                  <a:pt x="305149" y="1223985"/>
                  <a:pt x="495451" y="1856484"/>
                  <a:pt x="521509" y="1915707"/>
                </a:cubicBezTo>
                <a:cubicBezTo>
                  <a:pt x="547567" y="1974930"/>
                  <a:pt x="458338" y="1674077"/>
                  <a:pt x="440966" y="1517729"/>
                </a:cubicBezTo>
                <a:cubicBezTo>
                  <a:pt x="423594" y="1361381"/>
                  <a:pt x="417277" y="1138703"/>
                  <a:pt x="417277" y="977617"/>
                </a:cubicBezTo>
                <a:cubicBezTo>
                  <a:pt x="417277" y="816531"/>
                  <a:pt x="454390" y="589115"/>
                  <a:pt x="440966" y="551213"/>
                </a:cubicBezTo>
                <a:cubicBezTo>
                  <a:pt x="427542" y="513311"/>
                  <a:pt x="381743" y="794422"/>
                  <a:pt x="336734" y="750202"/>
                </a:cubicBezTo>
                <a:cubicBezTo>
                  <a:pt x="291725" y="705982"/>
                  <a:pt x="120373" y="270102"/>
                  <a:pt x="170910" y="285895"/>
                </a:cubicBezTo>
                <a:cubicBezTo>
                  <a:pt x="221447" y="301688"/>
                  <a:pt x="606790" y="828376"/>
                  <a:pt x="639955" y="844958"/>
                </a:cubicBezTo>
                <a:cubicBezTo>
                  <a:pt x="673120" y="861540"/>
                  <a:pt x="387271" y="441453"/>
                  <a:pt x="369899" y="385389"/>
                </a:cubicBezTo>
                <a:cubicBezTo>
                  <a:pt x="352527" y="329325"/>
                  <a:pt x="491502" y="469091"/>
                  <a:pt x="535722" y="508573"/>
                </a:cubicBezTo>
                <a:cubicBezTo>
                  <a:pt x="579942" y="548055"/>
                  <a:pt x="695229" y="706772"/>
                  <a:pt x="635217" y="622281"/>
                </a:cubicBezTo>
                <a:cubicBezTo>
                  <a:pt x="575205" y="537790"/>
                  <a:pt x="204865" y="32422"/>
                  <a:pt x="175648" y="1626"/>
                </a:cubicBezTo>
                <a:cubicBezTo>
                  <a:pt x="146431" y="-29170"/>
                  <a:pt x="438597" y="386968"/>
                  <a:pt x="459917" y="437505"/>
                </a:cubicBezTo>
                <a:cubicBezTo>
                  <a:pt x="481237" y="488042"/>
                  <a:pt x="295673" y="283526"/>
                  <a:pt x="303569" y="304846"/>
                </a:cubicBezTo>
                <a:cubicBezTo>
                  <a:pt x="311465" y="326166"/>
                  <a:pt x="519140" y="554372"/>
                  <a:pt x="507295" y="565427"/>
                </a:cubicBezTo>
                <a:cubicBezTo>
                  <a:pt x="495451" y="576482"/>
                  <a:pt x="253032" y="361700"/>
                  <a:pt x="232502" y="371176"/>
                </a:cubicBezTo>
                <a:cubicBezTo>
                  <a:pt x="211972" y="380652"/>
                  <a:pt x="418067" y="669659"/>
                  <a:pt x="384112" y="622281"/>
                </a:cubicBezTo>
                <a:cubicBezTo>
                  <a:pt x="350157" y="574903"/>
                  <a:pt x="12193" y="40318"/>
                  <a:pt x="348" y="58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000F0F7B-56DB-9BF1-23EC-9A3386E65EF0}"/>
              </a:ext>
            </a:extLst>
          </p:cNvPr>
          <p:cNvSpPr/>
          <p:nvPr/>
        </p:nvSpPr>
        <p:spPr>
          <a:xfrm>
            <a:off x="9740921" y="1998059"/>
            <a:ext cx="803944" cy="1451083"/>
          </a:xfrm>
          <a:custGeom>
            <a:avLst/>
            <a:gdLst>
              <a:gd name="connsiteX0" fmla="*/ 175344 w 803944"/>
              <a:gd name="connsiteY0" fmla="*/ 1303 h 1451083"/>
              <a:gd name="connsiteX1" fmla="*/ 132704 w 803944"/>
              <a:gd name="connsiteY1" fmla="*/ 555628 h 1451083"/>
              <a:gd name="connsiteX2" fmla="*/ 516468 w 803944"/>
              <a:gd name="connsiteY2" fmla="*/ 541415 h 1451083"/>
              <a:gd name="connsiteX3" fmla="*/ 360119 w 803944"/>
              <a:gd name="connsiteY3" fmla="*/ 674074 h 1451083"/>
              <a:gd name="connsiteX4" fmla="*/ 791261 w 803944"/>
              <a:gd name="connsiteY4" fmla="*/ 475085 h 1451083"/>
              <a:gd name="connsiteX5" fmla="*/ 549632 w 803944"/>
              <a:gd name="connsiteY5" fmla="*/ 579317 h 1451083"/>
              <a:gd name="connsiteX6" fmla="*/ 383809 w 803944"/>
              <a:gd name="connsiteY6" fmla="*/ 631433 h 1451083"/>
              <a:gd name="connsiteX7" fmla="*/ 23734 w 803944"/>
              <a:gd name="connsiteY7" fmla="*/ 650385 h 1451083"/>
              <a:gd name="connsiteX8" fmla="*/ 606486 w 803944"/>
              <a:gd name="connsiteY8" fmla="*/ 688287 h 1451083"/>
              <a:gd name="connsiteX9" fmla="*/ 795999 w 803944"/>
              <a:gd name="connsiteY9" fmla="*/ 678811 h 1451083"/>
              <a:gd name="connsiteX10" fmla="*/ 383809 w 803944"/>
              <a:gd name="connsiteY10" fmla="*/ 773568 h 1451083"/>
              <a:gd name="connsiteX11" fmla="*/ 45 w 803944"/>
              <a:gd name="connsiteY11" fmla="*/ 1157332 h 1451083"/>
              <a:gd name="connsiteX12" fmla="*/ 407498 w 803944"/>
              <a:gd name="connsiteY12" fmla="*/ 797257 h 1451083"/>
              <a:gd name="connsiteX13" fmla="*/ 75850 w 803944"/>
              <a:gd name="connsiteY13" fmla="*/ 1451077 h 1451083"/>
              <a:gd name="connsiteX14" fmla="*/ 440662 w 803944"/>
              <a:gd name="connsiteY14" fmla="*/ 783044 h 1451083"/>
              <a:gd name="connsiteX15" fmla="*/ 265363 w 803944"/>
              <a:gd name="connsiteY15" fmla="*/ 835160 h 1451083"/>
              <a:gd name="connsiteX16" fmla="*/ 388546 w 803944"/>
              <a:gd name="connsiteY16" fmla="*/ 631433 h 1451083"/>
              <a:gd name="connsiteX17" fmla="*/ 165869 w 803944"/>
              <a:gd name="connsiteY17" fmla="*/ 631433 h 1451083"/>
              <a:gd name="connsiteX18" fmla="*/ 142180 w 803944"/>
              <a:gd name="connsiteY18" fmla="*/ 470347 h 1451083"/>
              <a:gd name="connsiteX19" fmla="*/ 156393 w 803944"/>
              <a:gd name="connsiteY19" fmla="*/ 361377 h 1451083"/>
              <a:gd name="connsiteX20" fmla="*/ 151655 w 803944"/>
              <a:gd name="connsiteY20" fmla="*/ 313999 h 1451083"/>
              <a:gd name="connsiteX21" fmla="*/ 71112 w 803944"/>
              <a:gd name="connsiteY21" fmla="*/ 399280 h 1451083"/>
              <a:gd name="connsiteX22" fmla="*/ 175344 w 803944"/>
              <a:gd name="connsiteY22" fmla="*/ 1303 h 145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03944" h="1451083">
                <a:moveTo>
                  <a:pt x="175344" y="1303"/>
                </a:moveTo>
                <a:cubicBezTo>
                  <a:pt x="185609" y="27361"/>
                  <a:pt x="75850" y="465609"/>
                  <a:pt x="132704" y="555628"/>
                </a:cubicBezTo>
                <a:cubicBezTo>
                  <a:pt x="189558" y="645647"/>
                  <a:pt x="478566" y="521674"/>
                  <a:pt x="516468" y="541415"/>
                </a:cubicBezTo>
                <a:cubicBezTo>
                  <a:pt x="554370" y="561156"/>
                  <a:pt x="314320" y="685129"/>
                  <a:pt x="360119" y="674074"/>
                </a:cubicBezTo>
                <a:cubicBezTo>
                  <a:pt x="405918" y="663019"/>
                  <a:pt x="759676" y="490878"/>
                  <a:pt x="791261" y="475085"/>
                </a:cubicBezTo>
                <a:cubicBezTo>
                  <a:pt x="822846" y="459292"/>
                  <a:pt x="617541" y="553259"/>
                  <a:pt x="549632" y="579317"/>
                </a:cubicBezTo>
                <a:cubicBezTo>
                  <a:pt x="481723" y="605375"/>
                  <a:pt x="471459" y="619588"/>
                  <a:pt x="383809" y="631433"/>
                </a:cubicBezTo>
                <a:cubicBezTo>
                  <a:pt x="296159" y="643278"/>
                  <a:pt x="-13379" y="640909"/>
                  <a:pt x="23734" y="650385"/>
                </a:cubicBezTo>
                <a:cubicBezTo>
                  <a:pt x="60847" y="659861"/>
                  <a:pt x="477775" y="683549"/>
                  <a:pt x="606486" y="688287"/>
                </a:cubicBezTo>
                <a:cubicBezTo>
                  <a:pt x="735197" y="693025"/>
                  <a:pt x="833112" y="664597"/>
                  <a:pt x="795999" y="678811"/>
                </a:cubicBezTo>
                <a:cubicBezTo>
                  <a:pt x="758886" y="693025"/>
                  <a:pt x="516468" y="693815"/>
                  <a:pt x="383809" y="773568"/>
                </a:cubicBezTo>
                <a:cubicBezTo>
                  <a:pt x="251150" y="853321"/>
                  <a:pt x="-3903" y="1153384"/>
                  <a:pt x="45" y="1157332"/>
                </a:cubicBezTo>
                <a:cubicBezTo>
                  <a:pt x="3993" y="1161280"/>
                  <a:pt x="394864" y="748300"/>
                  <a:pt x="407498" y="797257"/>
                </a:cubicBezTo>
                <a:cubicBezTo>
                  <a:pt x="420132" y="846214"/>
                  <a:pt x="70323" y="1453446"/>
                  <a:pt x="75850" y="1451077"/>
                </a:cubicBezTo>
                <a:cubicBezTo>
                  <a:pt x="81377" y="1448708"/>
                  <a:pt x="409076" y="885697"/>
                  <a:pt x="440662" y="783044"/>
                </a:cubicBezTo>
                <a:cubicBezTo>
                  <a:pt x="472248" y="680391"/>
                  <a:pt x="274049" y="860429"/>
                  <a:pt x="265363" y="835160"/>
                </a:cubicBezTo>
                <a:cubicBezTo>
                  <a:pt x="256677" y="809892"/>
                  <a:pt x="405128" y="665387"/>
                  <a:pt x="388546" y="631433"/>
                </a:cubicBezTo>
                <a:cubicBezTo>
                  <a:pt x="371964" y="597479"/>
                  <a:pt x="206930" y="658281"/>
                  <a:pt x="165869" y="631433"/>
                </a:cubicBezTo>
                <a:cubicBezTo>
                  <a:pt x="124808" y="604585"/>
                  <a:pt x="143759" y="515356"/>
                  <a:pt x="142180" y="470347"/>
                </a:cubicBezTo>
                <a:cubicBezTo>
                  <a:pt x="140601" y="425338"/>
                  <a:pt x="154814" y="387435"/>
                  <a:pt x="156393" y="361377"/>
                </a:cubicBezTo>
                <a:cubicBezTo>
                  <a:pt x="157972" y="335319"/>
                  <a:pt x="165868" y="307682"/>
                  <a:pt x="151655" y="313999"/>
                </a:cubicBezTo>
                <a:cubicBezTo>
                  <a:pt x="137441" y="320316"/>
                  <a:pt x="68743" y="450606"/>
                  <a:pt x="71112" y="399280"/>
                </a:cubicBezTo>
                <a:cubicBezTo>
                  <a:pt x="73481" y="347954"/>
                  <a:pt x="165079" y="-24755"/>
                  <a:pt x="175344" y="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ADD1AA92-6979-09A9-7FF3-E13B980A8AC8}"/>
              </a:ext>
            </a:extLst>
          </p:cNvPr>
          <p:cNvSpPr/>
          <p:nvPr/>
        </p:nvSpPr>
        <p:spPr>
          <a:xfrm>
            <a:off x="10147660" y="2472892"/>
            <a:ext cx="410022" cy="652747"/>
          </a:xfrm>
          <a:custGeom>
            <a:avLst/>
            <a:gdLst>
              <a:gd name="connsiteX0" fmla="*/ 759 w 410022"/>
              <a:gd name="connsiteY0" fmla="*/ 213454 h 652747"/>
              <a:gd name="connsiteX1" fmla="*/ 393998 w 410022"/>
              <a:gd name="connsiteY1" fmla="*/ 252 h 652747"/>
              <a:gd name="connsiteX2" fmla="*/ 185534 w 410022"/>
              <a:gd name="connsiteY2" fmla="*/ 170814 h 652747"/>
              <a:gd name="connsiteX3" fmla="*/ 384522 w 410022"/>
              <a:gd name="connsiteY3" fmla="*/ 194503 h 652747"/>
              <a:gd name="connsiteX4" fmla="*/ 318193 w 410022"/>
              <a:gd name="connsiteY4" fmla="*/ 289259 h 652747"/>
              <a:gd name="connsiteX5" fmla="*/ 408212 w 410022"/>
              <a:gd name="connsiteY5" fmla="*/ 341375 h 652747"/>
              <a:gd name="connsiteX6" fmla="*/ 218699 w 410022"/>
              <a:gd name="connsiteY6" fmla="*/ 417181 h 652747"/>
              <a:gd name="connsiteX7" fmla="*/ 398736 w 410022"/>
              <a:gd name="connsiteY7" fmla="*/ 369802 h 652747"/>
              <a:gd name="connsiteX8" fmla="*/ 308717 w 410022"/>
              <a:gd name="connsiteY8" fmla="*/ 474034 h 652747"/>
              <a:gd name="connsiteX9" fmla="*/ 294504 w 410022"/>
              <a:gd name="connsiteY9" fmla="*/ 649334 h 652747"/>
              <a:gd name="connsiteX10" fmla="*/ 318193 w 410022"/>
              <a:gd name="connsiteY10" fmla="*/ 303473 h 652747"/>
              <a:gd name="connsiteX11" fmla="*/ 294504 w 410022"/>
              <a:gd name="connsiteY11" fmla="*/ 137649 h 652747"/>
              <a:gd name="connsiteX12" fmla="*/ 759 w 410022"/>
              <a:gd name="connsiteY12" fmla="*/ 213454 h 65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0022" h="652747">
                <a:moveTo>
                  <a:pt x="759" y="213454"/>
                </a:moveTo>
                <a:cubicBezTo>
                  <a:pt x="17341" y="190555"/>
                  <a:pt x="363202" y="7359"/>
                  <a:pt x="393998" y="252"/>
                </a:cubicBezTo>
                <a:cubicBezTo>
                  <a:pt x="424794" y="-6855"/>
                  <a:pt x="187113" y="138439"/>
                  <a:pt x="185534" y="170814"/>
                </a:cubicBezTo>
                <a:cubicBezTo>
                  <a:pt x="183955" y="203189"/>
                  <a:pt x="362412" y="174762"/>
                  <a:pt x="384522" y="194503"/>
                </a:cubicBezTo>
                <a:cubicBezTo>
                  <a:pt x="406632" y="214244"/>
                  <a:pt x="314245" y="264780"/>
                  <a:pt x="318193" y="289259"/>
                </a:cubicBezTo>
                <a:cubicBezTo>
                  <a:pt x="322141" y="313738"/>
                  <a:pt x="424794" y="320055"/>
                  <a:pt x="408212" y="341375"/>
                </a:cubicBezTo>
                <a:cubicBezTo>
                  <a:pt x="391630" y="362695"/>
                  <a:pt x="220278" y="412443"/>
                  <a:pt x="218699" y="417181"/>
                </a:cubicBezTo>
                <a:cubicBezTo>
                  <a:pt x="217120" y="421919"/>
                  <a:pt x="383733" y="360327"/>
                  <a:pt x="398736" y="369802"/>
                </a:cubicBezTo>
                <a:cubicBezTo>
                  <a:pt x="413739" y="379277"/>
                  <a:pt x="326089" y="427445"/>
                  <a:pt x="308717" y="474034"/>
                </a:cubicBezTo>
                <a:cubicBezTo>
                  <a:pt x="291345" y="520623"/>
                  <a:pt x="292925" y="677761"/>
                  <a:pt x="294504" y="649334"/>
                </a:cubicBezTo>
                <a:cubicBezTo>
                  <a:pt x="296083" y="620907"/>
                  <a:pt x="318193" y="388754"/>
                  <a:pt x="318193" y="303473"/>
                </a:cubicBezTo>
                <a:cubicBezTo>
                  <a:pt x="318193" y="218192"/>
                  <a:pt x="345041" y="151862"/>
                  <a:pt x="294504" y="137649"/>
                </a:cubicBezTo>
                <a:cubicBezTo>
                  <a:pt x="243967" y="123436"/>
                  <a:pt x="-15823" y="236353"/>
                  <a:pt x="759" y="213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0A13394D-DDF1-2FE3-83DB-B7B92E8E9CBD}"/>
              </a:ext>
            </a:extLst>
          </p:cNvPr>
          <p:cNvSpPr/>
          <p:nvPr/>
        </p:nvSpPr>
        <p:spPr>
          <a:xfrm>
            <a:off x="9759844" y="3595618"/>
            <a:ext cx="621609" cy="834501"/>
          </a:xfrm>
          <a:custGeom>
            <a:avLst/>
            <a:gdLst>
              <a:gd name="connsiteX0" fmla="*/ 417002 w 621609"/>
              <a:gd name="connsiteY0" fmla="*/ 123574 h 834501"/>
              <a:gd name="connsiteX1" fmla="*/ 502282 w 621609"/>
              <a:gd name="connsiteY1" fmla="*/ 194641 h 834501"/>
              <a:gd name="connsiteX2" fmla="*/ 473855 w 621609"/>
              <a:gd name="connsiteY2" fmla="*/ 455221 h 834501"/>
              <a:gd name="connsiteX3" fmla="*/ 578088 w 621609"/>
              <a:gd name="connsiteY3" fmla="*/ 270446 h 834501"/>
              <a:gd name="connsiteX4" fmla="*/ 255916 w 621609"/>
              <a:gd name="connsiteY4" fmla="*/ 711064 h 834501"/>
              <a:gd name="connsiteX5" fmla="*/ 355410 w 621609"/>
              <a:gd name="connsiteY5" fmla="*/ 445746 h 834501"/>
              <a:gd name="connsiteX6" fmla="*/ 4811 w 621609"/>
              <a:gd name="connsiteY6" fmla="*/ 834247 h 834501"/>
              <a:gd name="connsiteX7" fmla="*/ 142208 w 621609"/>
              <a:gd name="connsiteY7" fmla="*/ 493124 h 834501"/>
              <a:gd name="connsiteX8" fmla="*/ 4811 w 621609"/>
              <a:gd name="connsiteY8" fmla="*/ 834247 h 834501"/>
              <a:gd name="connsiteX9" fmla="*/ 265391 w 621609"/>
              <a:gd name="connsiteY9" fmla="*/ 426794 h 834501"/>
              <a:gd name="connsiteX10" fmla="*/ 317507 w 621609"/>
              <a:gd name="connsiteY10" fmla="*/ 526289 h 834501"/>
              <a:gd name="connsiteX11" fmla="*/ 469118 w 621609"/>
              <a:gd name="connsiteY11" fmla="*/ 369941 h 834501"/>
              <a:gd name="connsiteX12" fmla="*/ 535447 w 621609"/>
              <a:gd name="connsiteY12" fmla="*/ 298873 h 834501"/>
              <a:gd name="connsiteX13" fmla="*/ 620728 w 621609"/>
              <a:gd name="connsiteY13" fmla="*/ 390 h 834501"/>
              <a:gd name="connsiteX14" fmla="*/ 478593 w 621609"/>
              <a:gd name="connsiteY14" fmla="*/ 232544 h 834501"/>
              <a:gd name="connsiteX15" fmla="*/ 417002 w 621609"/>
              <a:gd name="connsiteY15" fmla="*/ 123574 h 83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1609" h="834501">
                <a:moveTo>
                  <a:pt x="417002" y="123574"/>
                </a:moveTo>
                <a:cubicBezTo>
                  <a:pt x="420950" y="117257"/>
                  <a:pt x="492807" y="139367"/>
                  <a:pt x="502282" y="194641"/>
                </a:cubicBezTo>
                <a:cubicBezTo>
                  <a:pt x="511757" y="249915"/>
                  <a:pt x="461221" y="442587"/>
                  <a:pt x="473855" y="455221"/>
                </a:cubicBezTo>
                <a:cubicBezTo>
                  <a:pt x="486489" y="467855"/>
                  <a:pt x="614411" y="227806"/>
                  <a:pt x="578088" y="270446"/>
                </a:cubicBezTo>
                <a:cubicBezTo>
                  <a:pt x="541765" y="313086"/>
                  <a:pt x="293029" y="681847"/>
                  <a:pt x="255916" y="711064"/>
                </a:cubicBezTo>
                <a:cubicBezTo>
                  <a:pt x="218803" y="740281"/>
                  <a:pt x="397261" y="425216"/>
                  <a:pt x="355410" y="445746"/>
                </a:cubicBezTo>
                <a:cubicBezTo>
                  <a:pt x="313559" y="466276"/>
                  <a:pt x="40345" y="826351"/>
                  <a:pt x="4811" y="834247"/>
                </a:cubicBezTo>
                <a:cubicBezTo>
                  <a:pt x="-30723" y="842143"/>
                  <a:pt x="142208" y="493124"/>
                  <a:pt x="142208" y="493124"/>
                </a:cubicBezTo>
                <a:cubicBezTo>
                  <a:pt x="142208" y="493124"/>
                  <a:pt x="-15719" y="845302"/>
                  <a:pt x="4811" y="834247"/>
                </a:cubicBezTo>
                <a:cubicBezTo>
                  <a:pt x="25341" y="823192"/>
                  <a:pt x="213275" y="478120"/>
                  <a:pt x="265391" y="426794"/>
                </a:cubicBezTo>
                <a:cubicBezTo>
                  <a:pt x="317507" y="375468"/>
                  <a:pt x="283553" y="535764"/>
                  <a:pt x="317507" y="526289"/>
                </a:cubicBezTo>
                <a:cubicBezTo>
                  <a:pt x="351461" y="516814"/>
                  <a:pt x="432795" y="407844"/>
                  <a:pt x="469118" y="369941"/>
                </a:cubicBezTo>
                <a:cubicBezTo>
                  <a:pt x="505441" y="332038"/>
                  <a:pt x="510179" y="360465"/>
                  <a:pt x="535447" y="298873"/>
                </a:cubicBezTo>
                <a:cubicBezTo>
                  <a:pt x="560715" y="237281"/>
                  <a:pt x="630204" y="11445"/>
                  <a:pt x="620728" y="390"/>
                </a:cubicBezTo>
                <a:cubicBezTo>
                  <a:pt x="611252" y="-10665"/>
                  <a:pt x="512547" y="216751"/>
                  <a:pt x="478593" y="232544"/>
                </a:cubicBezTo>
                <a:cubicBezTo>
                  <a:pt x="444639" y="248337"/>
                  <a:pt x="413054" y="129891"/>
                  <a:pt x="417002" y="12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5995D492-20B9-4D14-05A8-F3A23308D9C4}"/>
              </a:ext>
            </a:extLst>
          </p:cNvPr>
          <p:cNvSpPr/>
          <p:nvPr/>
        </p:nvSpPr>
        <p:spPr>
          <a:xfrm>
            <a:off x="6753284" y="914398"/>
            <a:ext cx="2011690" cy="374290"/>
          </a:xfrm>
          <a:custGeom>
            <a:avLst/>
            <a:gdLst>
              <a:gd name="connsiteX0" fmla="*/ 2011690 w 2011690"/>
              <a:gd name="connsiteY0" fmla="*/ 374290 h 374290"/>
              <a:gd name="connsiteX1" fmla="*/ 21804 w 2011690"/>
              <a:gd name="connsiteY1" fmla="*/ 75807 h 374290"/>
              <a:gd name="connsiteX2" fmla="*/ 907777 w 2011690"/>
              <a:gd name="connsiteY2" fmla="*/ 222680 h 374290"/>
              <a:gd name="connsiteX3" fmla="*/ 201841 w 2011690"/>
              <a:gd name="connsiteY3" fmla="*/ 2 h 374290"/>
              <a:gd name="connsiteX4" fmla="*/ 1362608 w 2011690"/>
              <a:gd name="connsiteY4" fmla="*/ 227418 h 374290"/>
              <a:gd name="connsiteX5" fmla="*/ 798807 w 2011690"/>
              <a:gd name="connsiteY5" fmla="*/ 108972 h 374290"/>
              <a:gd name="connsiteX6" fmla="*/ 2011690 w 2011690"/>
              <a:gd name="connsiteY6" fmla="*/ 374290 h 3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1690" h="374290">
                <a:moveTo>
                  <a:pt x="2011690" y="374290"/>
                </a:moveTo>
                <a:lnTo>
                  <a:pt x="21804" y="75807"/>
                </a:lnTo>
                <a:cubicBezTo>
                  <a:pt x="-162181" y="50539"/>
                  <a:pt x="877771" y="235314"/>
                  <a:pt x="907777" y="222680"/>
                </a:cubicBezTo>
                <a:cubicBezTo>
                  <a:pt x="937783" y="210046"/>
                  <a:pt x="126036" y="-788"/>
                  <a:pt x="201841" y="2"/>
                </a:cubicBezTo>
                <a:cubicBezTo>
                  <a:pt x="277646" y="792"/>
                  <a:pt x="1263114" y="209256"/>
                  <a:pt x="1362608" y="227418"/>
                </a:cubicBezTo>
                <a:cubicBezTo>
                  <a:pt x="1462102" y="245580"/>
                  <a:pt x="798807" y="108972"/>
                  <a:pt x="798807" y="108972"/>
                </a:cubicBezTo>
                <a:lnTo>
                  <a:pt x="2011690" y="3742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048514AE-0D7A-6A47-9BB8-6ABF319F245A}"/>
              </a:ext>
            </a:extLst>
          </p:cNvPr>
          <p:cNvSpPr/>
          <p:nvPr/>
        </p:nvSpPr>
        <p:spPr>
          <a:xfrm>
            <a:off x="6698520" y="1061273"/>
            <a:ext cx="1486990" cy="512275"/>
          </a:xfrm>
          <a:custGeom>
            <a:avLst/>
            <a:gdLst>
              <a:gd name="connsiteX0" fmla="*/ 1460013 w 1486990"/>
              <a:gd name="connsiteY0" fmla="*/ 322172 h 512275"/>
              <a:gd name="connsiteX1" fmla="*/ 1393683 w 1486990"/>
              <a:gd name="connsiteY1" fmla="*/ 317434 h 512275"/>
              <a:gd name="connsiteX2" fmla="*/ 10239 w 1486990"/>
              <a:gd name="connsiteY2" fmla="*/ 66329 h 512275"/>
              <a:gd name="connsiteX3" fmla="*/ 744601 w 1486990"/>
              <a:gd name="connsiteY3" fmla="*/ 241629 h 512275"/>
              <a:gd name="connsiteX4" fmla="*/ 365575 w 1486990"/>
              <a:gd name="connsiteY4" fmla="*/ 303220 h 512275"/>
              <a:gd name="connsiteX5" fmla="*/ 782504 w 1486990"/>
              <a:gd name="connsiteY5" fmla="*/ 511685 h 512275"/>
              <a:gd name="connsiteX6" fmla="*/ 161849 w 1486990"/>
              <a:gd name="connsiteY6" fmla="*/ 369550 h 512275"/>
              <a:gd name="connsiteX7" fmla="*/ 654583 w 1486990"/>
              <a:gd name="connsiteY7" fmla="*/ 478520 h 512275"/>
              <a:gd name="connsiteX8" fmla="*/ 285032 w 1486990"/>
              <a:gd name="connsiteY8" fmla="*/ 184775 h 512275"/>
              <a:gd name="connsiteX9" fmla="*/ 498234 w 1486990"/>
              <a:gd name="connsiteY9" fmla="*/ 236891 h 512275"/>
              <a:gd name="connsiteX10" fmla="*/ 176062 w 1486990"/>
              <a:gd name="connsiteY10" fmla="*/ 0 h 512275"/>
              <a:gd name="connsiteX11" fmla="*/ 1099938 w 1486990"/>
              <a:gd name="connsiteY11" fmla="*/ 236891 h 512275"/>
              <a:gd name="connsiteX12" fmla="*/ 1460013 w 1486990"/>
              <a:gd name="connsiteY12" fmla="*/ 322172 h 51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6990" h="512275">
                <a:moveTo>
                  <a:pt x="1460013" y="322172"/>
                </a:moveTo>
                <a:cubicBezTo>
                  <a:pt x="1547662" y="341123"/>
                  <a:pt x="1393683" y="317434"/>
                  <a:pt x="1393683" y="317434"/>
                </a:cubicBezTo>
                <a:lnTo>
                  <a:pt x="10239" y="66329"/>
                </a:lnTo>
                <a:cubicBezTo>
                  <a:pt x="-97941" y="53695"/>
                  <a:pt x="685378" y="202147"/>
                  <a:pt x="744601" y="241629"/>
                </a:cubicBezTo>
                <a:cubicBezTo>
                  <a:pt x="803824" y="281111"/>
                  <a:pt x="359258" y="258211"/>
                  <a:pt x="365575" y="303220"/>
                </a:cubicBezTo>
                <a:cubicBezTo>
                  <a:pt x="371892" y="348229"/>
                  <a:pt x="816458" y="500630"/>
                  <a:pt x="782504" y="511685"/>
                </a:cubicBezTo>
                <a:cubicBezTo>
                  <a:pt x="748550" y="522740"/>
                  <a:pt x="183169" y="375077"/>
                  <a:pt x="161849" y="369550"/>
                </a:cubicBezTo>
                <a:cubicBezTo>
                  <a:pt x="140529" y="364023"/>
                  <a:pt x="634053" y="509316"/>
                  <a:pt x="654583" y="478520"/>
                </a:cubicBezTo>
                <a:cubicBezTo>
                  <a:pt x="675113" y="447724"/>
                  <a:pt x="311090" y="225046"/>
                  <a:pt x="285032" y="184775"/>
                </a:cubicBezTo>
                <a:cubicBezTo>
                  <a:pt x="258974" y="144504"/>
                  <a:pt x="516396" y="267687"/>
                  <a:pt x="498234" y="236891"/>
                </a:cubicBezTo>
                <a:cubicBezTo>
                  <a:pt x="480072" y="206095"/>
                  <a:pt x="75778" y="0"/>
                  <a:pt x="176062" y="0"/>
                </a:cubicBezTo>
                <a:cubicBezTo>
                  <a:pt x="276346" y="0"/>
                  <a:pt x="881208" y="177668"/>
                  <a:pt x="1099938" y="236891"/>
                </a:cubicBezTo>
                <a:cubicBezTo>
                  <a:pt x="1318668" y="296114"/>
                  <a:pt x="1403554" y="325725"/>
                  <a:pt x="1460013" y="322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3FDD9753-2EA1-7A2D-97BC-88A5D6966EB3}"/>
              </a:ext>
            </a:extLst>
          </p:cNvPr>
          <p:cNvSpPr/>
          <p:nvPr/>
        </p:nvSpPr>
        <p:spPr>
          <a:xfrm>
            <a:off x="6693160" y="1304831"/>
            <a:ext cx="667215" cy="530644"/>
          </a:xfrm>
          <a:custGeom>
            <a:avLst/>
            <a:gdLst>
              <a:gd name="connsiteX0" fmla="*/ 44025 w 667215"/>
              <a:gd name="connsiteY0" fmla="*/ 17022 h 530644"/>
              <a:gd name="connsiteX1" fmla="*/ 110355 w 667215"/>
              <a:gd name="connsiteY1" fmla="*/ 54924 h 530644"/>
              <a:gd name="connsiteX2" fmla="*/ 659943 w 667215"/>
              <a:gd name="connsiteY2" fmla="*/ 315505 h 530644"/>
              <a:gd name="connsiteX3" fmla="*/ 437265 w 667215"/>
              <a:gd name="connsiteY3" fmla="*/ 277602 h 530644"/>
              <a:gd name="connsiteX4" fmla="*/ 612564 w 667215"/>
              <a:gd name="connsiteY4" fmla="*/ 467115 h 530644"/>
              <a:gd name="connsiteX5" fmla="*/ 427789 w 667215"/>
              <a:gd name="connsiteY5" fmla="*/ 400786 h 530644"/>
              <a:gd name="connsiteX6" fmla="*/ 569924 w 667215"/>
              <a:gd name="connsiteY6" fmla="*/ 528707 h 530644"/>
              <a:gd name="connsiteX7" fmla="*/ 550973 w 667215"/>
              <a:gd name="connsiteY7" fmla="*/ 282340 h 530644"/>
              <a:gd name="connsiteX8" fmla="*/ 626778 w 667215"/>
              <a:gd name="connsiteY8" fmla="*/ 268127 h 530644"/>
              <a:gd name="connsiteX9" fmla="*/ 44025 w 667215"/>
              <a:gd name="connsiteY9" fmla="*/ 17022 h 53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215" h="530644">
                <a:moveTo>
                  <a:pt x="44025" y="17022"/>
                </a:moveTo>
                <a:cubicBezTo>
                  <a:pt x="-42046" y="-18512"/>
                  <a:pt x="7702" y="5177"/>
                  <a:pt x="110355" y="54924"/>
                </a:cubicBezTo>
                <a:cubicBezTo>
                  <a:pt x="213008" y="104671"/>
                  <a:pt x="605458" y="278392"/>
                  <a:pt x="659943" y="315505"/>
                </a:cubicBezTo>
                <a:cubicBezTo>
                  <a:pt x="714428" y="352618"/>
                  <a:pt x="445161" y="252334"/>
                  <a:pt x="437265" y="277602"/>
                </a:cubicBezTo>
                <a:cubicBezTo>
                  <a:pt x="429369" y="302870"/>
                  <a:pt x="614143" y="446584"/>
                  <a:pt x="612564" y="467115"/>
                </a:cubicBezTo>
                <a:cubicBezTo>
                  <a:pt x="610985" y="487646"/>
                  <a:pt x="434896" y="390521"/>
                  <a:pt x="427789" y="400786"/>
                </a:cubicBezTo>
                <a:cubicBezTo>
                  <a:pt x="420682" y="411051"/>
                  <a:pt x="549393" y="548448"/>
                  <a:pt x="569924" y="528707"/>
                </a:cubicBezTo>
                <a:cubicBezTo>
                  <a:pt x="590455" y="508966"/>
                  <a:pt x="541497" y="325770"/>
                  <a:pt x="550973" y="282340"/>
                </a:cubicBezTo>
                <a:cubicBezTo>
                  <a:pt x="560449" y="238910"/>
                  <a:pt x="705742" y="311557"/>
                  <a:pt x="626778" y="268127"/>
                </a:cubicBezTo>
                <a:cubicBezTo>
                  <a:pt x="547814" y="224697"/>
                  <a:pt x="130096" y="52556"/>
                  <a:pt x="44025" y="1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A0886273-1521-8740-1D74-4C75072E66D6}"/>
              </a:ext>
            </a:extLst>
          </p:cNvPr>
          <p:cNvSpPr/>
          <p:nvPr/>
        </p:nvSpPr>
        <p:spPr>
          <a:xfrm>
            <a:off x="6635878" y="1222346"/>
            <a:ext cx="510038" cy="1237523"/>
          </a:xfrm>
          <a:custGeom>
            <a:avLst/>
            <a:gdLst>
              <a:gd name="connsiteX0" fmla="*/ 106045 w 510038"/>
              <a:gd name="connsiteY0" fmla="*/ 260593 h 1237523"/>
              <a:gd name="connsiteX1" fmla="*/ 508760 w 510038"/>
              <a:gd name="connsiteY1" fmla="*/ 677521 h 1237523"/>
              <a:gd name="connsiteX2" fmla="*/ 238704 w 510038"/>
              <a:gd name="connsiteY2" fmla="*/ 497484 h 1237523"/>
              <a:gd name="connsiteX3" fmla="*/ 385577 w 510038"/>
              <a:gd name="connsiteY3" fmla="*/ 724900 h 1237523"/>
              <a:gd name="connsiteX4" fmla="*/ 153424 w 510038"/>
              <a:gd name="connsiteY4" fmla="*/ 677521 h 1237523"/>
              <a:gd name="connsiteX5" fmla="*/ 314510 w 510038"/>
              <a:gd name="connsiteY5" fmla="*/ 843345 h 1237523"/>
              <a:gd name="connsiteX6" fmla="*/ 30240 w 510038"/>
              <a:gd name="connsiteY6" fmla="*/ 1122877 h 1237523"/>
              <a:gd name="connsiteX7" fmla="*/ 39716 w 510038"/>
              <a:gd name="connsiteY7" fmla="*/ 1222371 h 1237523"/>
              <a:gd name="connsiteX8" fmla="*/ 309772 w 510038"/>
              <a:gd name="connsiteY8" fmla="*/ 819656 h 1237523"/>
              <a:gd name="connsiteX9" fmla="*/ 143948 w 510038"/>
              <a:gd name="connsiteY9" fmla="*/ 587503 h 1237523"/>
              <a:gd name="connsiteX10" fmla="*/ 414004 w 510038"/>
              <a:gd name="connsiteY10" fmla="*/ 620667 h 1237523"/>
              <a:gd name="connsiteX11" fmla="*/ 437693 w 510038"/>
              <a:gd name="connsiteY11" fmla="*/ 13 h 1237523"/>
              <a:gd name="connsiteX12" fmla="*/ 442431 w 510038"/>
              <a:gd name="connsiteY12" fmla="*/ 601716 h 1237523"/>
              <a:gd name="connsiteX13" fmla="*/ 243442 w 510038"/>
              <a:gd name="connsiteY13" fmla="*/ 383776 h 1237523"/>
              <a:gd name="connsiteX14" fmla="*/ 106045 w 510038"/>
              <a:gd name="connsiteY14" fmla="*/ 260593 h 123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0038" h="1237523">
                <a:moveTo>
                  <a:pt x="106045" y="260593"/>
                </a:moveTo>
                <a:cubicBezTo>
                  <a:pt x="150265" y="309551"/>
                  <a:pt x="486650" y="638039"/>
                  <a:pt x="508760" y="677521"/>
                </a:cubicBezTo>
                <a:cubicBezTo>
                  <a:pt x="530870" y="717003"/>
                  <a:pt x="259234" y="489588"/>
                  <a:pt x="238704" y="497484"/>
                </a:cubicBezTo>
                <a:cubicBezTo>
                  <a:pt x="218174" y="505380"/>
                  <a:pt x="399790" y="694894"/>
                  <a:pt x="385577" y="724900"/>
                </a:cubicBezTo>
                <a:cubicBezTo>
                  <a:pt x="371364" y="754906"/>
                  <a:pt x="165269" y="657780"/>
                  <a:pt x="153424" y="677521"/>
                </a:cubicBezTo>
                <a:cubicBezTo>
                  <a:pt x="141580" y="697262"/>
                  <a:pt x="335041" y="769119"/>
                  <a:pt x="314510" y="843345"/>
                </a:cubicBezTo>
                <a:cubicBezTo>
                  <a:pt x="293979" y="917571"/>
                  <a:pt x="76039" y="1059706"/>
                  <a:pt x="30240" y="1122877"/>
                </a:cubicBezTo>
                <a:cubicBezTo>
                  <a:pt x="-15559" y="1186048"/>
                  <a:pt x="-6873" y="1272908"/>
                  <a:pt x="39716" y="1222371"/>
                </a:cubicBezTo>
                <a:cubicBezTo>
                  <a:pt x="86305" y="1171834"/>
                  <a:pt x="292400" y="925467"/>
                  <a:pt x="309772" y="819656"/>
                </a:cubicBezTo>
                <a:cubicBezTo>
                  <a:pt x="327144" y="713845"/>
                  <a:pt x="126576" y="620668"/>
                  <a:pt x="143948" y="587503"/>
                </a:cubicBezTo>
                <a:cubicBezTo>
                  <a:pt x="161320" y="554338"/>
                  <a:pt x="365047" y="718582"/>
                  <a:pt x="414004" y="620667"/>
                </a:cubicBezTo>
                <a:cubicBezTo>
                  <a:pt x="462962" y="522752"/>
                  <a:pt x="432955" y="3171"/>
                  <a:pt x="437693" y="13"/>
                </a:cubicBezTo>
                <a:cubicBezTo>
                  <a:pt x="442431" y="-3145"/>
                  <a:pt x="474806" y="537755"/>
                  <a:pt x="442431" y="601716"/>
                </a:cubicBezTo>
                <a:cubicBezTo>
                  <a:pt x="410056" y="665677"/>
                  <a:pt x="295558" y="445368"/>
                  <a:pt x="243442" y="383776"/>
                </a:cubicBezTo>
                <a:cubicBezTo>
                  <a:pt x="191326" y="322184"/>
                  <a:pt x="61825" y="211635"/>
                  <a:pt x="106045" y="260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7573E35B-6449-5AE5-2F6A-39941D08D768}"/>
              </a:ext>
            </a:extLst>
          </p:cNvPr>
          <p:cNvSpPr/>
          <p:nvPr/>
        </p:nvSpPr>
        <p:spPr>
          <a:xfrm>
            <a:off x="6329702" y="1539359"/>
            <a:ext cx="627030" cy="1806190"/>
          </a:xfrm>
          <a:custGeom>
            <a:avLst/>
            <a:gdLst>
              <a:gd name="connsiteX0" fmla="*/ 625423 w 627030"/>
              <a:gd name="connsiteY0" fmla="*/ 152044 h 1806190"/>
              <a:gd name="connsiteX1" fmla="*/ 236922 w 627030"/>
              <a:gd name="connsiteY1" fmla="*/ 204160 h 1806190"/>
              <a:gd name="connsiteX2" fmla="*/ 445386 w 627030"/>
              <a:gd name="connsiteY2" fmla="*/ 251538 h 1806190"/>
              <a:gd name="connsiteX3" fmla="*/ 326940 w 627030"/>
              <a:gd name="connsiteY3" fmla="*/ 412624 h 1806190"/>
              <a:gd name="connsiteX4" fmla="*/ 379057 w 627030"/>
              <a:gd name="connsiteY4" fmla="*/ 417362 h 1806190"/>
              <a:gd name="connsiteX5" fmla="*/ 194281 w 627030"/>
              <a:gd name="connsiteY5" fmla="*/ 592662 h 1806190"/>
              <a:gd name="connsiteX6" fmla="*/ 307989 w 627030"/>
              <a:gd name="connsiteY6" fmla="*/ 559497 h 1806190"/>
              <a:gd name="connsiteX7" fmla="*/ 270087 w 627030"/>
              <a:gd name="connsiteY7" fmla="*/ 753748 h 1806190"/>
              <a:gd name="connsiteX8" fmla="*/ 364843 w 627030"/>
              <a:gd name="connsiteY8" fmla="*/ 706369 h 1806190"/>
              <a:gd name="connsiteX9" fmla="*/ 289038 w 627030"/>
              <a:gd name="connsiteY9" fmla="*/ 1071182 h 1806190"/>
              <a:gd name="connsiteX10" fmla="*/ 289038 w 627030"/>
              <a:gd name="connsiteY10" fmla="*/ 1270171 h 1806190"/>
              <a:gd name="connsiteX11" fmla="*/ 31 w 627030"/>
              <a:gd name="connsiteY11" fmla="*/ 1071182 h 1806190"/>
              <a:gd name="connsiteX12" fmla="*/ 270087 w 627030"/>
              <a:gd name="connsiteY12" fmla="*/ 1345976 h 1806190"/>
              <a:gd name="connsiteX13" fmla="*/ 241660 w 627030"/>
              <a:gd name="connsiteY13" fmla="*/ 1369665 h 1806190"/>
              <a:gd name="connsiteX14" fmla="*/ 345892 w 627030"/>
              <a:gd name="connsiteY14" fmla="*/ 1478635 h 1806190"/>
              <a:gd name="connsiteX15" fmla="*/ 412221 w 627030"/>
              <a:gd name="connsiteY15" fmla="*/ 1459683 h 1806190"/>
              <a:gd name="connsiteX16" fmla="*/ 582783 w 627030"/>
              <a:gd name="connsiteY16" fmla="*/ 1805545 h 1806190"/>
              <a:gd name="connsiteX17" fmla="*/ 407483 w 627030"/>
              <a:gd name="connsiteY17" fmla="*/ 1360189 h 1806190"/>
              <a:gd name="connsiteX18" fmla="*/ 265349 w 627030"/>
              <a:gd name="connsiteY18" fmla="*/ 1056968 h 1806190"/>
              <a:gd name="connsiteX19" fmla="*/ 364843 w 627030"/>
              <a:gd name="connsiteY19" fmla="*/ 535808 h 1806190"/>
              <a:gd name="connsiteX20" fmla="*/ 307989 w 627030"/>
              <a:gd name="connsiteY20" fmla="*/ 412624 h 1806190"/>
              <a:gd name="connsiteX21" fmla="*/ 483289 w 627030"/>
              <a:gd name="connsiteY21" fmla="*/ 5172 h 1806190"/>
              <a:gd name="connsiteX22" fmla="*/ 379057 w 627030"/>
              <a:gd name="connsiteY22" fmla="*/ 180471 h 1806190"/>
              <a:gd name="connsiteX23" fmla="*/ 625423 w 627030"/>
              <a:gd name="connsiteY23" fmla="*/ 152044 h 18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7030" h="1806190">
                <a:moveTo>
                  <a:pt x="625423" y="152044"/>
                </a:moveTo>
                <a:cubicBezTo>
                  <a:pt x="601734" y="155992"/>
                  <a:pt x="266928" y="187578"/>
                  <a:pt x="236922" y="204160"/>
                </a:cubicBezTo>
                <a:cubicBezTo>
                  <a:pt x="206916" y="220742"/>
                  <a:pt x="430383" y="216794"/>
                  <a:pt x="445386" y="251538"/>
                </a:cubicBezTo>
                <a:cubicBezTo>
                  <a:pt x="460389" y="286282"/>
                  <a:pt x="337995" y="384987"/>
                  <a:pt x="326940" y="412624"/>
                </a:cubicBezTo>
                <a:cubicBezTo>
                  <a:pt x="315885" y="440261"/>
                  <a:pt x="401167" y="387356"/>
                  <a:pt x="379057" y="417362"/>
                </a:cubicBezTo>
                <a:cubicBezTo>
                  <a:pt x="356947" y="447368"/>
                  <a:pt x="206126" y="568973"/>
                  <a:pt x="194281" y="592662"/>
                </a:cubicBezTo>
                <a:cubicBezTo>
                  <a:pt x="182436" y="616351"/>
                  <a:pt x="295355" y="532650"/>
                  <a:pt x="307989" y="559497"/>
                </a:cubicBezTo>
                <a:cubicBezTo>
                  <a:pt x="320623" y="586344"/>
                  <a:pt x="260611" y="729269"/>
                  <a:pt x="270087" y="753748"/>
                </a:cubicBezTo>
                <a:cubicBezTo>
                  <a:pt x="279563" y="778227"/>
                  <a:pt x="361685" y="653463"/>
                  <a:pt x="364843" y="706369"/>
                </a:cubicBezTo>
                <a:cubicBezTo>
                  <a:pt x="368001" y="759275"/>
                  <a:pt x="301672" y="977215"/>
                  <a:pt x="289038" y="1071182"/>
                </a:cubicBezTo>
                <a:cubicBezTo>
                  <a:pt x="276404" y="1165149"/>
                  <a:pt x="337206" y="1270171"/>
                  <a:pt x="289038" y="1270171"/>
                </a:cubicBezTo>
                <a:cubicBezTo>
                  <a:pt x="240870" y="1270171"/>
                  <a:pt x="3189" y="1058548"/>
                  <a:pt x="31" y="1071182"/>
                </a:cubicBezTo>
                <a:cubicBezTo>
                  <a:pt x="-3127" y="1083816"/>
                  <a:pt x="229816" y="1296229"/>
                  <a:pt x="270087" y="1345976"/>
                </a:cubicBezTo>
                <a:cubicBezTo>
                  <a:pt x="310358" y="1395723"/>
                  <a:pt x="229026" y="1347555"/>
                  <a:pt x="241660" y="1369665"/>
                </a:cubicBezTo>
                <a:cubicBezTo>
                  <a:pt x="254294" y="1391775"/>
                  <a:pt x="317465" y="1463632"/>
                  <a:pt x="345892" y="1478635"/>
                </a:cubicBezTo>
                <a:cubicBezTo>
                  <a:pt x="374319" y="1493638"/>
                  <a:pt x="372739" y="1405198"/>
                  <a:pt x="412221" y="1459683"/>
                </a:cubicBezTo>
                <a:cubicBezTo>
                  <a:pt x="451703" y="1514168"/>
                  <a:pt x="583573" y="1822127"/>
                  <a:pt x="582783" y="1805545"/>
                </a:cubicBezTo>
                <a:cubicBezTo>
                  <a:pt x="581993" y="1788963"/>
                  <a:pt x="460389" y="1484952"/>
                  <a:pt x="407483" y="1360189"/>
                </a:cubicBezTo>
                <a:cubicBezTo>
                  <a:pt x="354577" y="1235426"/>
                  <a:pt x="272456" y="1194365"/>
                  <a:pt x="265349" y="1056968"/>
                </a:cubicBezTo>
                <a:cubicBezTo>
                  <a:pt x="258242" y="919571"/>
                  <a:pt x="357736" y="643199"/>
                  <a:pt x="364843" y="535808"/>
                </a:cubicBezTo>
                <a:cubicBezTo>
                  <a:pt x="371950" y="428417"/>
                  <a:pt x="288248" y="501063"/>
                  <a:pt x="307989" y="412624"/>
                </a:cubicBezTo>
                <a:cubicBezTo>
                  <a:pt x="327730" y="324185"/>
                  <a:pt x="471444" y="43864"/>
                  <a:pt x="483289" y="5172"/>
                </a:cubicBezTo>
                <a:cubicBezTo>
                  <a:pt x="495134" y="-33520"/>
                  <a:pt x="354578" y="156782"/>
                  <a:pt x="379057" y="180471"/>
                </a:cubicBezTo>
                <a:cubicBezTo>
                  <a:pt x="403536" y="204160"/>
                  <a:pt x="649112" y="148096"/>
                  <a:pt x="625423" y="152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20B59F87-D84A-9EDF-4D71-01DBED0C1EBE}"/>
              </a:ext>
            </a:extLst>
          </p:cNvPr>
          <p:cNvSpPr/>
          <p:nvPr/>
        </p:nvSpPr>
        <p:spPr>
          <a:xfrm>
            <a:off x="6535725" y="1922398"/>
            <a:ext cx="470322" cy="1438842"/>
          </a:xfrm>
          <a:custGeom>
            <a:avLst/>
            <a:gdLst>
              <a:gd name="connsiteX0" fmla="*/ 466959 w 470322"/>
              <a:gd name="connsiteY0" fmla="*/ 22149 h 1438842"/>
              <a:gd name="connsiteX1" fmla="*/ 127434 w 470322"/>
              <a:gd name="connsiteY1" fmla="*/ 373248 h 1438842"/>
              <a:gd name="connsiteX2" fmla="*/ 266331 w 470322"/>
              <a:gd name="connsiteY2" fmla="*/ 226635 h 1438842"/>
              <a:gd name="connsiteX3" fmla="*/ 320346 w 470322"/>
              <a:gd name="connsiteY3" fmla="*/ 253643 h 1438842"/>
              <a:gd name="connsiteX4" fmla="*/ 235465 w 470322"/>
              <a:gd name="connsiteY4" fmla="*/ 616316 h 1438842"/>
              <a:gd name="connsiteX5" fmla="*/ 320346 w 470322"/>
              <a:gd name="connsiteY5" fmla="*/ 442696 h 1438842"/>
              <a:gd name="connsiteX6" fmla="*/ 127434 w 470322"/>
              <a:gd name="connsiteY6" fmla="*/ 789936 h 1438842"/>
              <a:gd name="connsiteX7" fmla="*/ 266331 w 470322"/>
              <a:gd name="connsiteY7" fmla="*/ 535293 h 1438842"/>
              <a:gd name="connsiteX8" fmla="*/ 231607 w 470322"/>
              <a:gd name="connsiteY8" fmla="*/ 874817 h 1438842"/>
              <a:gd name="connsiteX9" fmla="*/ 466959 w 470322"/>
              <a:gd name="connsiteY9" fmla="*/ 415688 h 1438842"/>
              <a:gd name="connsiteX10" fmla="*/ 162159 w 470322"/>
              <a:gd name="connsiteY10" fmla="*/ 1233632 h 1438842"/>
              <a:gd name="connsiteX11" fmla="*/ 382078 w 470322"/>
              <a:gd name="connsiteY11" fmla="*/ 762929 h 1438842"/>
              <a:gd name="connsiteX12" fmla="*/ 297197 w 470322"/>
              <a:gd name="connsiteY12" fmla="*/ 1083161 h 1438842"/>
              <a:gd name="connsiteX13" fmla="*/ 366645 w 470322"/>
              <a:gd name="connsiteY13" fmla="*/ 921116 h 1438842"/>
              <a:gd name="connsiteX14" fmla="*/ 439951 w 470322"/>
              <a:gd name="connsiteY14" fmla="*/ 1438118 h 1438842"/>
              <a:gd name="connsiteX15" fmla="*/ 320346 w 470322"/>
              <a:gd name="connsiteY15" fmla="*/ 789936 h 1438842"/>
              <a:gd name="connsiteX16" fmla="*/ 412943 w 470322"/>
              <a:gd name="connsiteY16" fmla="*/ 195769 h 1438842"/>
              <a:gd name="connsiteX17" fmla="*/ 401369 w 470322"/>
              <a:gd name="connsiteY17" fmla="*/ 697339 h 1438842"/>
              <a:gd name="connsiteX18" fmla="*/ 416802 w 470322"/>
              <a:gd name="connsiteY18" fmla="*/ 164903 h 1438842"/>
              <a:gd name="connsiteX19" fmla="*/ 239323 w 470322"/>
              <a:gd name="connsiteY19" fmla="*/ 157187 h 1438842"/>
              <a:gd name="connsiteX20" fmla="*/ 250898 w 470322"/>
              <a:gd name="connsiteY20" fmla="*/ 6716 h 1438842"/>
              <a:gd name="connsiteX21" fmla="*/ 113 w 470322"/>
              <a:gd name="connsiteY21" fmla="*/ 407972 h 1438842"/>
              <a:gd name="connsiteX22" fmla="*/ 285622 w 470322"/>
              <a:gd name="connsiteY22" fmla="*/ 168761 h 1438842"/>
              <a:gd name="connsiteX23" fmla="*/ 466959 w 470322"/>
              <a:gd name="connsiteY23" fmla="*/ 22149 h 14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0322" h="1438842">
                <a:moveTo>
                  <a:pt x="466959" y="22149"/>
                </a:moveTo>
                <a:cubicBezTo>
                  <a:pt x="440594" y="56230"/>
                  <a:pt x="160872" y="339167"/>
                  <a:pt x="127434" y="373248"/>
                </a:cubicBezTo>
                <a:cubicBezTo>
                  <a:pt x="93996" y="407329"/>
                  <a:pt x="234179" y="246569"/>
                  <a:pt x="266331" y="226635"/>
                </a:cubicBezTo>
                <a:cubicBezTo>
                  <a:pt x="298483" y="206701"/>
                  <a:pt x="325490" y="188696"/>
                  <a:pt x="320346" y="253643"/>
                </a:cubicBezTo>
                <a:cubicBezTo>
                  <a:pt x="315202" y="318590"/>
                  <a:pt x="235465" y="584807"/>
                  <a:pt x="235465" y="616316"/>
                </a:cubicBezTo>
                <a:cubicBezTo>
                  <a:pt x="235465" y="647825"/>
                  <a:pt x="338351" y="413759"/>
                  <a:pt x="320346" y="442696"/>
                </a:cubicBezTo>
                <a:cubicBezTo>
                  <a:pt x="302341" y="471633"/>
                  <a:pt x="136437" y="774503"/>
                  <a:pt x="127434" y="789936"/>
                </a:cubicBezTo>
                <a:cubicBezTo>
                  <a:pt x="118431" y="805369"/>
                  <a:pt x="248969" y="521146"/>
                  <a:pt x="266331" y="535293"/>
                </a:cubicBezTo>
                <a:cubicBezTo>
                  <a:pt x="283693" y="549440"/>
                  <a:pt x="198169" y="894751"/>
                  <a:pt x="231607" y="874817"/>
                </a:cubicBezTo>
                <a:cubicBezTo>
                  <a:pt x="265045" y="854883"/>
                  <a:pt x="478534" y="355886"/>
                  <a:pt x="466959" y="415688"/>
                </a:cubicBezTo>
                <a:cubicBezTo>
                  <a:pt x="455384" y="475490"/>
                  <a:pt x="176306" y="1175759"/>
                  <a:pt x="162159" y="1233632"/>
                </a:cubicBezTo>
                <a:cubicBezTo>
                  <a:pt x="148012" y="1291505"/>
                  <a:pt x="359572" y="788007"/>
                  <a:pt x="382078" y="762929"/>
                </a:cubicBezTo>
                <a:cubicBezTo>
                  <a:pt x="404584" y="737851"/>
                  <a:pt x="299769" y="1056797"/>
                  <a:pt x="297197" y="1083161"/>
                </a:cubicBezTo>
                <a:cubicBezTo>
                  <a:pt x="294625" y="1109525"/>
                  <a:pt x="342853" y="861957"/>
                  <a:pt x="366645" y="921116"/>
                </a:cubicBezTo>
                <a:cubicBezTo>
                  <a:pt x="390437" y="980276"/>
                  <a:pt x="447667" y="1459981"/>
                  <a:pt x="439951" y="1438118"/>
                </a:cubicBezTo>
                <a:cubicBezTo>
                  <a:pt x="432235" y="1416255"/>
                  <a:pt x="324847" y="996994"/>
                  <a:pt x="320346" y="789936"/>
                </a:cubicBezTo>
                <a:cubicBezTo>
                  <a:pt x="315845" y="582878"/>
                  <a:pt x="399439" y="211202"/>
                  <a:pt x="412943" y="195769"/>
                </a:cubicBezTo>
                <a:cubicBezTo>
                  <a:pt x="426447" y="180336"/>
                  <a:pt x="400726" y="702483"/>
                  <a:pt x="401369" y="697339"/>
                </a:cubicBezTo>
                <a:cubicBezTo>
                  <a:pt x="402012" y="692195"/>
                  <a:pt x="443810" y="254928"/>
                  <a:pt x="416802" y="164903"/>
                </a:cubicBezTo>
                <a:cubicBezTo>
                  <a:pt x="389794" y="74878"/>
                  <a:pt x="266974" y="183552"/>
                  <a:pt x="239323" y="157187"/>
                </a:cubicBezTo>
                <a:cubicBezTo>
                  <a:pt x="211672" y="130822"/>
                  <a:pt x="290766" y="-35082"/>
                  <a:pt x="250898" y="6716"/>
                </a:cubicBezTo>
                <a:cubicBezTo>
                  <a:pt x="211030" y="48514"/>
                  <a:pt x="-5674" y="380965"/>
                  <a:pt x="113" y="407972"/>
                </a:cubicBezTo>
                <a:cubicBezTo>
                  <a:pt x="5900" y="434979"/>
                  <a:pt x="212959" y="233065"/>
                  <a:pt x="285622" y="168761"/>
                </a:cubicBezTo>
                <a:cubicBezTo>
                  <a:pt x="358285" y="104457"/>
                  <a:pt x="493324" y="-11932"/>
                  <a:pt x="466959" y="2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1775A6BA-C864-F017-4710-16D3ED2AF3F5}"/>
              </a:ext>
            </a:extLst>
          </p:cNvPr>
          <p:cNvSpPr/>
          <p:nvPr/>
        </p:nvSpPr>
        <p:spPr>
          <a:xfrm>
            <a:off x="9438925" y="2388892"/>
            <a:ext cx="125675" cy="2005886"/>
          </a:xfrm>
          <a:custGeom>
            <a:avLst/>
            <a:gdLst>
              <a:gd name="connsiteX0" fmla="*/ 108198 w 125675"/>
              <a:gd name="connsiteY0" fmla="*/ 34760 h 2005886"/>
              <a:gd name="connsiteX1" fmla="*/ 43 w 125675"/>
              <a:gd name="connsiteY1" fmla="*/ 1991379 h 2005886"/>
              <a:gd name="connsiteX2" fmla="*/ 122946 w 125675"/>
              <a:gd name="connsiteY2" fmla="*/ 949160 h 2005886"/>
              <a:gd name="connsiteX3" fmla="*/ 83617 w 125675"/>
              <a:gd name="connsiteY3" fmla="*/ 1401443 h 2005886"/>
              <a:gd name="connsiteX4" fmla="*/ 63952 w 125675"/>
              <a:gd name="connsiteY4" fmla="*/ 767263 h 2005886"/>
              <a:gd name="connsiteX5" fmla="*/ 68869 w 125675"/>
              <a:gd name="connsiteY5" fmla="*/ 1253960 h 2005886"/>
              <a:gd name="connsiteX6" fmla="*/ 59036 w 125675"/>
              <a:gd name="connsiteY6" fmla="*/ 531289 h 2005886"/>
              <a:gd name="connsiteX7" fmla="*/ 54120 w 125675"/>
              <a:gd name="connsiteY7" fmla="*/ 723018 h 2005886"/>
              <a:gd name="connsiteX8" fmla="*/ 108198 w 125675"/>
              <a:gd name="connsiteY8" fmla="*/ 34760 h 200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75" h="2005886">
                <a:moveTo>
                  <a:pt x="108198" y="34760"/>
                </a:moveTo>
                <a:cubicBezTo>
                  <a:pt x="99185" y="246153"/>
                  <a:pt x="-2415" y="1838979"/>
                  <a:pt x="43" y="1991379"/>
                </a:cubicBezTo>
                <a:cubicBezTo>
                  <a:pt x="2501" y="2143779"/>
                  <a:pt x="109017" y="1047483"/>
                  <a:pt x="122946" y="949160"/>
                </a:cubicBezTo>
                <a:cubicBezTo>
                  <a:pt x="136875" y="850837"/>
                  <a:pt x="93449" y="1431759"/>
                  <a:pt x="83617" y="1401443"/>
                </a:cubicBezTo>
                <a:cubicBezTo>
                  <a:pt x="73785" y="1371127"/>
                  <a:pt x="66410" y="791843"/>
                  <a:pt x="63952" y="767263"/>
                </a:cubicBezTo>
                <a:cubicBezTo>
                  <a:pt x="61494" y="742683"/>
                  <a:pt x="69688" y="1293289"/>
                  <a:pt x="68869" y="1253960"/>
                </a:cubicBezTo>
                <a:cubicBezTo>
                  <a:pt x="68050" y="1214631"/>
                  <a:pt x="61494" y="619779"/>
                  <a:pt x="59036" y="531289"/>
                </a:cubicBezTo>
                <a:cubicBezTo>
                  <a:pt x="56578" y="442799"/>
                  <a:pt x="49204" y="804134"/>
                  <a:pt x="54120" y="723018"/>
                </a:cubicBezTo>
                <a:cubicBezTo>
                  <a:pt x="59036" y="641902"/>
                  <a:pt x="117211" y="-176633"/>
                  <a:pt x="108198" y="34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3DE4247-CB7E-4D5A-EE84-9AA81A41036A}"/>
              </a:ext>
            </a:extLst>
          </p:cNvPr>
          <p:cNvSpPr/>
          <p:nvPr/>
        </p:nvSpPr>
        <p:spPr>
          <a:xfrm>
            <a:off x="8148851" y="4200918"/>
            <a:ext cx="1431808" cy="1186099"/>
          </a:xfrm>
          <a:custGeom>
            <a:avLst/>
            <a:gdLst>
              <a:gd name="connsiteX0" fmla="*/ 1103304 w 1431808"/>
              <a:gd name="connsiteY0" fmla="*/ 258011 h 1186099"/>
              <a:gd name="connsiteX1" fmla="*/ 1137717 w 1431808"/>
              <a:gd name="connsiteY1" fmla="*/ 395663 h 1186099"/>
              <a:gd name="connsiteX2" fmla="*/ 852581 w 1431808"/>
              <a:gd name="connsiteY2" fmla="*/ 666050 h 1186099"/>
              <a:gd name="connsiteX3" fmla="*/ 1103304 w 1431808"/>
              <a:gd name="connsiteY3" fmla="*/ 493985 h 1186099"/>
              <a:gd name="connsiteX4" fmla="*/ 714930 w 1431808"/>
              <a:gd name="connsiteY4" fmla="*/ 833198 h 1186099"/>
              <a:gd name="connsiteX5" fmla="*/ 823084 w 1431808"/>
              <a:gd name="connsiteY5" fmla="*/ 808617 h 1186099"/>
              <a:gd name="connsiteX6" fmla="*/ 2091 w 1431808"/>
              <a:gd name="connsiteY6" fmla="*/ 1182243 h 1186099"/>
              <a:gd name="connsiteX7" fmla="*/ 601859 w 1431808"/>
              <a:gd name="connsiteY7" fmla="*/ 975766 h 1186099"/>
              <a:gd name="connsiteX8" fmla="*/ 1059059 w 1431808"/>
              <a:gd name="connsiteY8" fmla="*/ 548063 h 1186099"/>
              <a:gd name="connsiteX9" fmla="*/ 960736 w 1431808"/>
              <a:gd name="connsiteY9" fmla="*/ 548063 h 1186099"/>
              <a:gd name="connsiteX10" fmla="*/ 1427768 w 1431808"/>
              <a:gd name="connsiteY10" fmla="*/ 2372 h 1186099"/>
              <a:gd name="connsiteX11" fmla="*/ 1181962 w 1431808"/>
              <a:gd name="connsiteY11" fmla="*/ 346501 h 1186099"/>
              <a:gd name="connsiteX12" fmla="*/ 1103304 w 1431808"/>
              <a:gd name="connsiteY12" fmla="*/ 258011 h 118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1808" h="1186099">
                <a:moveTo>
                  <a:pt x="1103304" y="258011"/>
                </a:moveTo>
                <a:cubicBezTo>
                  <a:pt x="1095930" y="266205"/>
                  <a:pt x="1179504" y="327657"/>
                  <a:pt x="1137717" y="395663"/>
                </a:cubicBezTo>
                <a:cubicBezTo>
                  <a:pt x="1095930" y="463669"/>
                  <a:pt x="858317" y="649663"/>
                  <a:pt x="852581" y="666050"/>
                </a:cubicBezTo>
                <a:cubicBezTo>
                  <a:pt x="846845" y="682437"/>
                  <a:pt x="1126246" y="466127"/>
                  <a:pt x="1103304" y="493985"/>
                </a:cubicBezTo>
                <a:cubicBezTo>
                  <a:pt x="1080362" y="521843"/>
                  <a:pt x="761633" y="780759"/>
                  <a:pt x="714930" y="833198"/>
                </a:cubicBezTo>
                <a:cubicBezTo>
                  <a:pt x="668227" y="885637"/>
                  <a:pt x="941891" y="750443"/>
                  <a:pt x="823084" y="808617"/>
                </a:cubicBezTo>
                <a:cubicBezTo>
                  <a:pt x="704277" y="866791"/>
                  <a:pt x="38962" y="1154385"/>
                  <a:pt x="2091" y="1182243"/>
                </a:cubicBezTo>
                <a:cubicBezTo>
                  <a:pt x="-34780" y="1210101"/>
                  <a:pt x="425698" y="1081463"/>
                  <a:pt x="601859" y="975766"/>
                </a:cubicBezTo>
                <a:cubicBezTo>
                  <a:pt x="778020" y="870069"/>
                  <a:pt x="999246" y="619347"/>
                  <a:pt x="1059059" y="548063"/>
                </a:cubicBezTo>
                <a:cubicBezTo>
                  <a:pt x="1118872" y="476779"/>
                  <a:pt x="899285" y="639011"/>
                  <a:pt x="960736" y="548063"/>
                </a:cubicBezTo>
                <a:cubicBezTo>
                  <a:pt x="1022187" y="457115"/>
                  <a:pt x="1390897" y="35966"/>
                  <a:pt x="1427768" y="2372"/>
                </a:cubicBezTo>
                <a:cubicBezTo>
                  <a:pt x="1464639" y="-31222"/>
                  <a:pt x="1238498" y="302256"/>
                  <a:pt x="1181962" y="346501"/>
                </a:cubicBezTo>
                <a:cubicBezTo>
                  <a:pt x="1125427" y="390746"/>
                  <a:pt x="1110678" y="249817"/>
                  <a:pt x="1103304" y="258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13A29289-683C-3243-E8B5-B34E1D61DE4A}"/>
              </a:ext>
            </a:extLst>
          </p:cNvPr>
          <p:cNvSpPr/>
          <p:nvPr/>
        </p:nvSpPr>
        <p:spPr>
          <a:xfrm>
            <a:off x="7516409" y="1601070"/>
            <a:ext cx="1458382" cy="412369"/>
          </a:xfrm>
          <a:custGeom>
            <a:avLst/>
            <a:gdLst>
              <a:gd name="connsiteX0" fmla="*/ 10712 w 1458382"/>
              <a:gd name="connsiteY0" fmla="*/ 290521 h 412369"/>
              <a:gd name="connsiteX1" fmla="*/ 1439217 w 1458382"/>
              <a:gd name="connsiteY1" fmla="*/ 62903 h 412369"/>
              <a:gd name="connsiteX2" fmla="*/ 783831 w 1458382"/>
              <a:gd name="connsiteY2" fmla="*/ 161014 h 412369"/>
              <a:gd name="connsiteX3" fmla="*/ 61730 w 1458382"/>
              <a:gd name="connsiteY3" fmla="*/ 412180 h 412369"/>
              <a:gd name="connsiteX4" fmla="*/ 913339 w 1458382"/>
              <a:gd name="connsiteY4" fmla="*/ 117845 h 412369"/>
              <a:gd name="connsiteX5" fmla="*/ 458101 w 1458382"/>
              <a:gd name="connsiteY5" fmla="*/ 153165 h 412369"/>
              <a:gd name="connsiteX6" fmla="*/ 1450990 w 1458382"/>
              <a:gd name="connsiteY6" fmla="*/ 111 h 412369"/>
              <a:gd name="connsiteX7" fmla="*/ 426705 w 1458382"/>
              <a:gd name="connsiteY7" fmla="*/ 180636 h 412369"/>
              <a:gd name="connsiteX8" fmla="*/ 768133 w 1458382"/>
              <a:gd name="connsiteY8" fmla="*/ 172788 h 412369"/>
              <a:gd name="connsiteX9" fmla="*/ 10712 w 1458382"/>
              <a:gd name="connsiteY9" fmla="*/ 290521 h 41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8382" h="412369">
                <a:moveTo>
                  <a:pt x="10712" y="290521"/>
                </a:moveTo>
                <a:lnTo>
                  <a:pt x="1439217" y="62903"/>
                </a:lnTo>
                <a:cubicBezTo>
                  <a:pt x="1568070" y="41319"/>
                  <a:pt x="1013412" y="102801"/>
                  <a:pt x="783831" y="161014"/>
                </a:cubicBezTo>
                <a:cubicBezTo>
                  <a:pt x="554250" y="219227"/>
                  <a:pt x="40145" y="419375"/>
                  <a:pt x="61730" y="412180"/>
                </a:cubicBezTo>
                <a:cubicBezTo>
                  <a:pt x="83315" y="404985"/>
                  <a:pt x="847277" y="161014"/>
                  <a:pt x="913339" y="117845"/>
                </a:cubicBezTo>
                <a:cubicBezTo>
                  <a:pt x="979401" y="74676"/>
                  <a:pt x="368492" y="172787"/>
                  <a:pt x="458101" y="153165"/>
                </a:cubicBezTo>
                <a:cubicBezTo>
                  <a:pt x="547710" y="133543"/>
                  <a:pt x="1456223" y="-4467"/>
                  <a:pt x="1450990" y="111"/>
                </a:cubicBezTo>
                <a:cubicBezTo>
                  <a:pt x="1445757" y="4689"/>
                  <a:pt x="540514" y="151857"/>
                  <a:pt x="426705" y="180636"/>
                </a:cubicBezTo>
                <a:cubicBezTo>
                  <a:pt x="312896" y="209415"/>
                  <a:pt x="838119" y="156436"/>
                  <a:pt x="768133" y="172788"/>
                </a:cubicBezTo>
                <a:cubicBezTo>
                  <a:pt x="698147" y="189140"/>
                  <a:pt x="-101135" y="308835"/>
                  <a:pt x="10712" y="290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0D7938AD-D0D1-2630-5F59-C64DCB6C25BE}"/>
              </a:ext>
            </a:extLst>
          </p:cNvPr>
          <p:cNvSpPr/>
          <p:nvPr/>
        </p:nvSpPr>
        <p:spPr>
          <a:xfrm>
            <a:off x="7073033" y="1160868"/>
            <a:ext cx="1834998" cy="434799"/>
          </a:xfrm>
          <a:custGeom>
            <a:avLst/>
            <a:gdLst>
              <a:gd name="connsiteX0" fmla="*/ 14548 w 1834998"/>
              <a:gd name="connsiteY0" fmla="*/ 79262 h 434799"/>
              <a:gd name="connsiteX1" fmla="*/ 1439128 w 1834998"/>
              <a:gd name="connsiteY1" fmla="*/ 424615 h 434799"/>
              <a:gd name="connsiteX2" fmla="*/ 1172265 w 1834998"/>
              <a:gd name="connsiteY2" fmla="*/ 338277 h 434799"/>
              <a:gd name="connsiteX3" fmla="*/ 607142 w 1834998"/>
              <a:gd name="connsiteY3" fmla="*/ 287259 h 434799"/>
              <a:gd name="connsiteX4" fmla="*/ 195073 w 1834998"/>
              <a:gd name="connsiteY4" fmla="*/ 350050 h 434799"/>
              <a:gd name="connsiteX5" fmla="*/ 732725 w 1834998"/>
              <a:gd name="connsiteY5" fmla="*/ 302957 h 434799"/>
              <a:gd name="connsiteX6" fmla="*/ 481559 w 1834998"/>
              <a:gd name="connsiteY6" fmla="*/ 275486 h 434799"/>
              <a:gd name="connsiteX7" fmla="*/ 1831575 w 1834998"/>
              <a:gd name="connsiteY7" fmla="*/ 773 h 434799"/>
              <a:gd name="connsiteX8" fmla="*/ 854383 w 1834998"/>
              <a:gd name="connsiteY8" fmla="*/ 193072 h 434799"/>
              <a:gd name="connsiteX9" fmla="*/ 403070 w 1834998"/>
              <a:gd name="connsiteY9" fmla="*/ 196996 h 434799"/>
              <a:gd name="connsiteX10" fmla="*/ 681707 w 1834998"/>
              <a:gd name="connsiteY10" fmla="*/ 189147 h 434799"/>
              <a:gd name="connsiteX11" fmla="*/ 14548 w 1834998"/>
              <a:gd name="connsiteY11" fmla="*/ 79262 h 43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4998" h="434799">
                <a:moveTo>
                  <a:pt x="14548" y="79262"/>
                </a:moveTo>
                <a:cubicBezTo>
                  <a:pt x="140785" y="118507"/>
                  <a:pt x="1246175" y="381446"/>
                  <a:pt x="1439128" y="424615"/>
                </a:cubicBezTo>
                <a:cubicBezTo>
                  <a:pt x="1632081" y="467784"/>
                  <a:pt x="1310929" y="361170"/>
                  <a:pt x="1172265" y="338277"/>
                </a:cubicBezTo>
                <a:cubicBezTo>
                  <a:pt x="1033601" y="315384"/>
                  <a:pt x="770007" y="285297"/>
                  <a:pt x="607142" y="287259"/>
                </a:cubicBezTo>
                <a:cubicBezTo>
                  <a:pt x="444277" y="289221"/>
                  <a:pt x="174143" y="347434"/>
                  <a:pt x="195073" y="350050"/>
                </a:cubicBezTo>
                <a:cubicBezTo>
                  <a:pt x="216003" y="352666"/>
                  <a:pt x="684977" y="315384"/>
                  <a:pt x="732725" y="302957"/>
                </a:cubicBezTo>
                <a:cubicBezTo>
                  <a:pt x="780473" y="290530"/>
                  <a:pt x="298417" y="325850"/>
                  <a:pt x="481559" y="275486"/>
                </a:cubicBezTo>
                <a:cubicBezTo>
                  <a:pt x="664701" y="225122"/>
                  <a:pt x="1769438" y="14509"/>
                  <a:pt x="1831575" y="773"/>
                </a:cubicBezTo>
                <a:cubicBezTo>
                  <a:pt x="1893712" y="-12963"/>
                  <a:pt x="1092467" y="160368"/>
                  <a:pt x="854383" y="193072"/>
                </a:cubicBezTo>
                <a:cubicBezTo>
                  <a:pt x="616299" y="225776"/>
                  <a:pt x="403070" y="196996"/>
                  <a:pt x="403070" y="196996"/>
                </a:cubicBezTo>
                <a:lnTo>
                  <a:pt x="681707" y="189147"/>
                </a:lnTo>
                <a:cubicBezTo>
                  <a:pt x="623494" y="169525"/>
                  <a:pt x="-111689" y="40017"/>
                  <a:pt x="14548" y="7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166EBBC-F0CF-FC84-4E6B-B59D05E37535}"/>
              </a:ext>
            </a:extLst>
          </p:cNvPr>
          <p:cNvSpPr/>
          <p:nvPr/>
        </p:nvSpPr>
        <p:spPr>
          <a:xfrm>
            <a:off x="6609500" y="399950"/>
            <a:ext cx="3239638" cy="1524692"/>
          </a:xfrm>
          <a:custGeom>
            <a:avLst/>
            <a:gdLst>
              <a:gd name="connsiteX0" fmla="*/ 1239100 w 3239638"/>
              <a:gd name="connsiteY0" fmla="*/ 476350 h 1524692"/>
              <a:gd name="connsiteX1" fmla="*/ 299300 w 3239638"/>
              <a:gd name="connsiteY1" fmla="*/ 158850 h 1524692"/>
              <a:gd name="connsiteX2" fmla="*/ 419950 w 3239638"/>
              <a:gd name="connsiteY2" fmla="*/ 228700 h 1524692"/>
              <a:gd name="connsiteX3" fmla="*/ 502500 w 3239638"/>
              <a:gd name="connsiteY3" fmla="*/ 336650 h 1524692"/>
              <a:gd name="connsiteX4" fmla="*/ 140550 w 3239638"/>
              <a:gd name="connsiteY4" fmla="*/ 393800 h 1524692"/>
              <a:gd name="connsiteX5" fmla="*/ 381850 w 3239638"/>
              <a:gd name="connsiteY5" fmla="*/ 406500 h 1524692"/>
              <a:gd name="connsiteX6" fmla="*/ 185000 w 3239638"/>
              <a:gd name="connsiteY6" fmla="*/ 546200 h 1524692"/>
              <a:gd name="connsiteX7" fmla="*/ 286600 w 3239638"/>
              <a:gd name="connsiteY7" fmla="*/ 546200 h 1524692"/>
              <a:gd name="connsiteX8" fmla="*/ 850 w 3239638"/>
              <a:gd name="connsiteY8" fmla="*/ 704950 h 1524692"/>
              <a:gd name="connsiteX9" fmla="*/ 394550 w 3239638"/>
              <a:gd name="connsiteY9" fmla="*/ 711300 h 1524692"/>
              <a:gd name="connsiteX10" fmla="*/ 51650 w 3239638"/>
              <a:gd name="connsiteY10" fmla="*/ 889100 h 1524692"/>
              <a:gd name="connsiteX11" fmla="*/ 343750 w 3239638"/>
              <a:gd name="connsiteY11" fmla="*/ 908150 h 1524692"/>
              <a:gd name="connsiteX12" fmla="*/ 191350 w 3239638"/>
              <a:gd name="connsiteY12" fmla="*/ 939900 h 1524692"/>
              <a:gd name="connsiteX13" fmla="*/ 89750 w 3239638"/>
              <a:gd name="connsiteY13" fmla="*/ 717650 h 1524692"/>
              <a:gd name="connsiteX14" fmla="*/ 312000 w 3239638"/>
              <a:gd name="connsiteY14" fmla="*/ 1524100 h 1524692"/>
              <a:gd name="connsiteX15" fmla="*/ 165950 w 3239638"/>
              <a:gd name="connsiteY15" fmla="*/ 838300 h 1524692"/>
              <a:gd name="connsiteX16" fmla="*/ 686650 w 3239638"/>
              <a:gd name="connsiteY16" fmla="*/ 273150 h 1524692"/>
              <a:gd name="connsiteX17" fmla="*/ 540600 w 3239638"/>
              <a:gd name="connsiteY17" fmla="*/ 247750 h 1524692"/>
              <a:gd name="connsiteX18" fmla="*/ 1562950 w 3239638"/>
              <a:gd name="connsiteY18" fmla="*/ 171550 h 1524692"/>
              <a:gd name="connsiteX19" fmla="*/ 921600 w 3239638"/>
              <a:gd name="connsiteY19" fmla="*/ 100 h 1524692"/>
              <a:gd name="connsiteX20" fmla="*/ 2674200 w 3239638"/>
              <a:gd name="connsiteY20" fmla="*/ 146150 h 1524692"/>
              <a:gd name="connsiteX21" fmla="*/ 1899500 w 3239638"/>
              <a:gd name="connsiteY21" fmla="*/ 114400 h 1524692"/>
              <a:gd name="connsiteX22" fmla="*/ 3239350 w 3239638"/>
              <a:gd name="connsiteY22" fmla="*/ 44550 h 1524692"/>
              <a:gd name="connsiteX23" fmla="*/ 1766150 w 3239638"/>
              <a:gd name="connsiteY23" fmla="*/ 69950 h 1524692"/>
              <a:gd name="connsiteX24" fmla="*/ 388200 w 3239638"/>
              <a:gd name="connsiteY24" fmla="*/ 228700 h 1524692"/>
              <a:gd name="connsiteX25" fmla="*/ 1328000 w 3239638"/>
              <a:gd name="connsiteY25" fmla="*/ 139800 h 1524692"/>
              <a:gd name="connsiteX26" fmla="*/ 242150 w 3239638"/>
              <a:gd name="connsiteY26" fmla="*/ 133450 h 1524692"/>
              <a:gd name="connsiteX27" fmla="*/ 1239100 w 3239638"/>
              <a:gd name="connsiteY27" fmla="*/ 476350 h 152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9638" h="1524692">
                <a:moveTo>
                  <a:pt x="1239100" y="476350"/>
                </a:moveTo>
                <a:cubicBezTo>
                  <a:pt x="1248625" y="480583"/>
                  <a:pt x="435825" y="200125"/>
                  <a:pt x="299300" y="158850"/>
                </a:cubicBezTo>
                <a:cubicBezTo>
                  <a:pt x="162775" y="117575"/>
                  <a:pt x="386083" y="199067"/>
                  <a:pt x="419950" y="228700"/>
                </a:cubicBezTo>
                <a:cubicBezTo>
                  <a:pt x="453817" y="258333"/>
                  <a:pt x="549067" y="309133"/>
                  <a:pt x="502500" y="336650"/>
                </a:cubicBezTo>
                <a:cubicBezTo>
                  <a:pt x="455933" y="364167"/>
                  <a:pt x="160658" y="382158"/>
                  <a:pt x="140550" y="393800"/>
                </a:cubicBezTo>
                <a:cubicBezTo>
                  <a:pt x="120442" y="405442"/>
                  <a:pt x="374442" y="381100"/>
                  <a:pt x="381850" y="406500"/>
                </a:cubicBezTo>
                <a:cubicBezTo>
                  <a:pt x="389258" y="431900"/>
                  <a:pt x="200875" y="522917"/>
                  <a:pt x="185000" y="546200"/>
                </a:cubicBezTo>
                <a:cubicBezTo>
                  <a:pt x="169125" y="569483"/>
                  <a:pt x="317292" y="519742"/>
                  <a:pt x="286600" y="546200"/>
                </a:cubicBezTo>
                <a:cubicBezTo>
                  <a:pt x="255908" y="572658"/>
                  <a:pt x="-17142" y="677433"/>
                  <a:pt x="850" y="704950"/>
                </a:cubicBezTo>
                <a:cubicBezTo>
                  <a:pt x="18842" y="732467"/>
                  <a:pt x="386083" y="680608"/>
                  <a:pt x="394550" y="711300"/>
                </a:cubicBezTo>
                <a:cubicBezTo>
                  <a:pt x="403017" y="741992"/>
                  <a:pt x="60117" y="856292"/>
                  <a:pt x="51650" y="889100"/>
                </a:cubicBezTo>
                <a:cubicBezTo>
                  <a:pt x="43183" y="921908"/>
                  <a:pt x="320467" y="899683"/>
                  <a:pt x="343750" y="908150"/>
                </a:cubicBezTo>
                <a:cubicBezTo>
                  <a:pt x="367033" y="916617"/>
                  <a:pt x="233683" y="971650"/>
                  <a:pt x="191350" y="939900"/>
                </a:cubicBezTo>
                <a:cubicBezTo>
                  <a:pt x="149017" y="908150"/>
                  <a:pt x="69642" y="620283"/>
                  <a:pt x="89750" y="717650"/>
                </a:cubicBezTo>
                <a:cubicBezTo>
                  <a:pt x="109858" y="815017"/>
                  <a:pt x="299300" y="1503992"/>
                  <a:pt x="312000" y="1524100"/>
                </a:cubicBezTo>
                <a:cubicBezTo>
                  <a:pt x="324700" y="1544208"/>
                  <a:pt x="103508" y="1046792"/>
                  <a:pt x="165950" y="838300"/>
                </a:cubicBezTo>
                <a:cubicBezTo>
                  <a:pt x="228392" y="629808"/>
                  <a:pt x="624208" y="371575"/>
                  <a:pt x="686650" y="273150"/>
                </a:cubicBezTo>
                <a:cubicBezTo>
                  <a:pt x="749092" y="174725"/>
                  <a:pt x="394550" y="264683"/>
                  <a:pt x="540600" y="247750"/>
                </a:cubicBezTo>
                <a:cubicBezTo>
                  <a:pt x="686650" y="230817"/>
                  <a:pt x="1499450" y="212825"/>
                  <a:pt x="1562950" y="171550"/>
                </a:cubicBezTo>
                <a:cubicBezTo>
                  <a:pt x="1626450" y="130275"/>
                  <a:pt x="736392" y="4333"/>
                  <a:pt x="921600" y="100"/>
                </a:cubicBezTo>
                <a:cubicBezTo>
                  <a:pt x="1106808" y="-4133"/>
                  <a:pt x="2511217" y="127100"/>
                  <a:pt x="2674200" y="146150"/>
                </a:cubicBezTo>
                <a:cubicBezTo>
                  <a:pt x="2837183" y="165200"/>
                  <a:pt x="1805308" y="131333"/>
                  <a:pt x="1899500" y="114400"/>
                </a:cubicBezTo>
                <a:cubicBezTo>
                  <a:pt x="1993692" y="97467"/>
                  <a:pt x="3261575" y="51958"/>
                  <a:pt x="3239350" y="44550"/>
                </a:cubicBezTo>
                <a:cubicBezTo>
                  <a:pt x="3217125" y="37142"/>
                  <a:pt x="2241341" y="39258"/>
                  <a:pt x="1766150" y="69950"/>
                </a:cubicBezTo>
                <a:cubicBezTo>
                  <a:pt x="1290959" y="100642"/>
                  <a:pt x="461225" y="217058"/>
                  <a:pt x="388200" y="228700"/>
                </a:cubicBezTo>
                <a:cubicBezTo>
                  <a:pt x="315175" y="240342"/>
                  <a:pt x="1352342" y="155675"/>
                  <a:pt x="1328000" y="139800"/>
                </a:cubicBezTo>
                <a:cubicBezTo>
                  <a:pt x="1303658" y="123925"/>
                  <a:pt x="261200" y="75242"/>
                  <a:pt x="242150" y="133450"/>
                </a:cubicBezTo>
                <a:cubicBezTo>
                  <a:pt x="223100" y="191658"/>
                  <a:pt x="1229575" y="472117"/>
                  <a:pt x="1239100" y="47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D21D75CD-5C01-A910-457C-B6C17E0E0704}"/>
              </a:ext>
            </a:extLst>
          </p:cNvPr>
          <p:cNvSpPr/>
          <p:nvPr/>
        </p:nvSpPr>
        <p:spPr>
          <a:xfrm>
            <a:off x="9083081" y="478171"/>
            <a:ext cx="1387438" cy="1653389"/>
          </a:xfrm>
          <a:custGeom>
            <a:avLst/>
            <a:gdLst>
              <a:gd name="connsiteX0" fmla="*/ 60919 w 1387438"/>
              <a:gd name="connsiteY0" fmla="*/ 73209 h 1653389"/>
              <a:gd name="connsiteX1" fmla="*/ 108865 w 1387438"/>
              <a:gd name="connsiteY1" fmla="*/ 90332 h 1653389"/>
              <a:gd name="connsiteX2" fmla="*/ 1057512 w 1387438"/>
              <a:gd name="connsiteY2" fmla="*/ 128004 h 1653389"/>
              <a:gd name="connsiteX3" fmla="*/ 718465 w 1387438"/>
              <a:gd name="connsiteY3" fmla="*/ 131429 h 1653389"/>
              <a:gd name="connsiteX4" fmla="*/ 978744 w 1387438"/>
              <a:gd name="connsiteY4" fmla="*/ 203348 h 1653389"/>
              <a:gd name="connsiteX5" fmla="*/ 1163679 w 1387438"/>
              <a:gd name="connsiteY5" fmla="*/ 319789 h 1653389"/>
              <a:gd name="connsiteX6" fmla="*/ 951346 w 1387438"/>
              <a:gd name="connsiteY6" fmla="*/ 319789 h 1653389"/>
              <a:gd name="connsiteX7" fmla="*/ 1191076 w 1387438"/>
              <a:gd name="connsiteY7" fmla="*/ 405407 h 1653389"/>
              <a:gd name="connsiteX8" fmla="*/ 653395 w 1387438"/>
              <a:gd name="connsiteY8" fmla="*/ 607465 h 1653389"/>
              <a:gd name="connsiteX9" fmla="*/ 1173953 w 1387438"/>
              <a:gd name="connsiteY9" fmla="*/ 432804 h 1653389"/>
              <a:gd name="connsiteX10" fmla="*/ 1345189 w 1387438"/>
              <a:gd name="connsiteY10" fmla="*/ 600616 h 1653389"/>
              <a:gd name="connsiteX11" fmla="*/ 1067786 w 1387438"/>
              <a:gd name="connsiteY11" fmla="*/ 830072 h 1653389"/>
              <a:gd name="connsiteX12" fmla="*/ 1386285 w 1387438"/>
              <a:gd name="connsiteY12" fmla="*/ 713631 h 1653389"/>
              <a:gd name="connsiteX13" fmla="*/ 1180802 w 1387438"/>
              <a:gd name="connsiteY13" fmla="*/ 792400 h 1653389"/>
              <a:gd name="connsiteX14" fmla="*/ 1348613 w 1387438"/>
              <a:gd name="connsiteY14" fmla="*/ 901991 h 1653389"/>
              <a:gd name="connsiteX15" fmla="*/ 1074636 w 1387438"/>
              <a:gd name="connsiteY15" fmla="*/ 922539 h 1653389"/>
              <a:gd name="connsiteX16" fmla="*/ 1262995 w 1387438"/>
              <a:gd name="connsiteY16" fmla="*/ 1196517 h 1653389"/>
              <a:gd name="connsiteX17" fmla="*/ 1341764 w 1387438"/>
              <a:gd name="connsiteY17" fmla="*/ 1645155 h 1653389"/>
              <a:gd name="connsiteX18" fmla="*/ 1170528 w 1387438"/>
              <a:gd name="connsiteY18" fmla="*/ 775276 h 1653389"/>
              <a:gd name="connsiteX19" fmla="*/ 1026690 w 1387438"/>
              <a:gd name="connsiteY19" fmla="*/ 241020 h 1653389"/>
              <a:gd name="connsiteX20" fmla="*/ 489009 w 1387438"/>
              <a:gd name="connsiteY20" fmla="*/ 42386 h 1653389"/>
              <a:gd name="connsiteX21" fmla="*/ 16398 w 1387438"/>
              <a:gd name="connsiteY21" fmla="*/ 4714 h 1653389"/>
              <a:gd name="connsiteX22" fmla="*/ 1105458 w 1387438"/>
              <a:gd name="connsiteY22" fmla="*/ 114305 h 1653389"/>
              <a:gd name="connsiteX23" fmla="*/ 595175 w 1387438"/>
              <a:gd name="connsiteY23" fmla="*/ 104031 h 1653389"/>
              <a:gd name="connsiteX24" fmla="*/ 60919 w 1387438"/>
              <a:gd name="connsiteY24" fmla="*/ 73209 h 16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87438" h="1653389">
                <a:moveTo>
                  <a:pt x="60919" y="73209"/>
                </a:moveTo>
                <a:cubicBezTo>
                  <a:pt x="1842" y="77204"/>
                  <a:pt x="-57234" y="81200"/>
                  <a:pt x="108865" y="90332"/>
                </a:cubicBezTo>
                <a:cubicBezTo>
                  <a:pt x="274964" y="99465"/>
                  <a:pt x="955912" y="121155"/>
                  <a:pt x="1057512" y="128004"/>
                </a:cubicBezTo>
                <a:cubicBezTo>
                  <a:pt x="1159112" y="134853"/>
                  <a:pt x="731593" y="118872"/>
                  <a:pt x="718465" y="131429"/>
                </a:cubicBezTo>
                <a:cubicBezTo>
                  <a:pt x="705337" y="143986"/>
                  <a:pt x="904542" y="171955"/>
                  <a:pt x="978744" y="203348"/>
                </a:cubicBezTo>
                <a:cubicBezTo>
                  <a:pt x="1052946" y="234741"/>
                  <a:pt x="1168245" y="300382"/>
                  <a:pt x="1163679" y="319789"/>
                </a:cubicBezTo>
                <a:cubicBezTo>
                  <a:pt x="1159113" y="339196"/>
                  <a:pt x="946780" y="305519"/>
                  <a:pt x="951346" y="319789"/>
                </a:cubicBezTo>
                <a:cubicBezTo>
                  <a:pt x="955912" y="334059"/>
                  <a:pt x="1240734" y="357461"/>
                  <a:pt x="1191076" y="405407"/>
                </a:cubicBezTo>
                <a:cubicBezTo>
                  <a:pt x="1141418" y="453353"/>
                  <a:pt x="656249" y="602899"/>
                  <a:pt x="653395" y="607465"/>
                </a:cubicBezTo>
                <a:cubicBezTo>
                  <a:pt x="650541" y="612031"/>
                  <a:pt x="1058654" y="433946"/>
                  <a:pt x="1173953" y="432804"/>
                </a:cubicBezTo>
                <a:cubicBezTo>
                  <a:pt x="1289252" y="431663"/>
                  <a:pt x="1362883" y="534405"/>
                  <a:pt x="1345189" y="600616"/>
                </a:cubicBezTo>
                <a:cubicBezTo>
                  <a:pt x="1327495" y="666827"/>
                  <a:pt x="1060937" y="811236"/>
                  <a:pt x="1067786" y="830072"/>
                </a:cubicBezTo>
                <a:cubicBezTo>
                  <a:pt x="1074635" y="848908"/>
                  <a:pt x="1367449" y="719910"/>
                  <a:pt x="1386285" y="713631"/>
                </a:cubicBezTo>
                <a:cubicBezTo>
                  <a:pt x="1405121" y="707352"/>
                  <a:pt x="1187081" y="761007"/>
                  <a:pt x="1180802" y="792400"/>
                </a:cubicBezTo>
                <a:cubicBezTo>
                  <a:pt x="1174523" y="823793"/>
                  <a:pt x="1366307" y="880301"/>
                  <a:pt x="1348613" y="901991"/>
                </a:cubicBezTo>
                <a:cubicBezTo>
                  <a:pt x="1330919" y="923681"/>
                  <a:pt x="1088906" y="873451"/>
                  <a:pt x="1074636" y="922539"/>
                </a:cubicBezTo>
                <a:cubicBezTo>
                  <a:pt x="1060366" y="971627"/>
                  <a:pt x="1218474" y="1076081"/>
                  <a:pt x="1262995" y="1196517"/>
                </a:cubicBezTo>
                <a:cubicBezTo>
                  <a:pt x="1307516" y="1316953"/>
                  <a:pt x="1357175" y="1715362"/>
                  <a:pt x="1341764" y="1645155"/>
                </a:cubicBezTo>
                <a:cubicBezTo>
                  <a:pt x="1326353" y="1574948"/>
                  <a:pt x="1223040" y="1009298"/>
                  <a:pt x="1170528" y="775276"/>
                </a:cubicBezTo>
                <a:cubicBezTo>
                  <a:pt x="1118016" y="541254"/>
                  <a:pt x="1140276" y="363168"/>
                  <a:pt x="1026690" y="241020"/>
                </a:cubicBezTo>
                <a:cubicBezTo>
                  <a:pt x="913104" y="118872"/>
                  <a:pt x="657391" y="81770"/>
                  <a:pt x="489009" y="42386"/>
                </a:cubicBezTo>
                <a:cubicBezTo>
                  <a:pt x="320627" y="3002"/>
                  <a:pt x="-86343" y="-7272"/>
                  <a:pt x="16398" y="4714"/>
                </a:cubicBezTo>
                <a:cubicBezTo>
                  <a:pt x="119139" y="16700"/>
                  <a:pt x="1008995" y="97752"/>
                  <a:pt x="1105458" y="114305"/>
                </a:cubicBezTo>
                <a:cubicBezTo>
                  <a:pt x="1201921" y="130858"/>
                  <a:pt x="595175" y="104031"/>
                  <a:pt x="595175" y="104031"/>
                </a:cubicBezTo>
                <a:lnTo>
                  <a:pt x="60919" y="732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0212B375-E296-152F-A851-68BF1E032B35}"/>
              </a:ext>
            </a:extLst>
          </p:cNvPr>
          <p:cNvSpPr/>
          <p:nvPr/>
        </p:nvSpPr>
        <p:spPr>
          <a:xfrm>
            <a:off x="9073477" y="1268570"/>
            <a:ext cx="1341104" cy="1300960"/>
          </a:xfrm>
          <a:custGeom>
            <a:avLst/>
            <a:gdLst>
              <a:gd name="connsiteX0" fmla="*/ 1272599 w 1341104"/>
              <a:gd name="connsiteY0" fmla="*/ 5426 h 1300960"/>
              <a:gd name="connsiteX1" fmla="*/ 5453 w 1341104"/>
              <a:gd name="connsiteY1" fmla="*/ 210909 h 1300960"/>
              <a:gd name="connsiteX2" fmla="*/ 823961 w 1341104"/>
              <a:gd name="connsiteY2" fmla="*/ 77345 h 1300960"/>
              <a:gd name="connsiteX3" fmla="*/ 1070541 w 1341104"/>
              <a:gd name="connsiteY3" fmla="*/ 77345 h 1300960"/>
              <a:gd name="connsiteX4" fmla="*/ 782865 w 1341104"/>
              <a:gd name="connsiteY4" fmla="*/ 162963 h 1300960"/>
              <a:gd name="connsiteX5" fmla="*/ 817112 w 1341104"/>
              <a:gd name="connsiteY5" fmla="*/ 320500 h 1300960"/>
              <a:gd name="connsiteX6" fmla="*/ 847934 w 1341104"/>
              <a:gd name="connsiteY6" fmla="*/ 341048 h 1300960"/>
              <a:gd name="connsiteX7" fmla="*/ 909579 w 1341104"/>
              <a:gd name="connsiteY7" fmla="*/ 680095 h 1300960"/>
              <a:gd name="connsiteX8" fmla="*/ 967799 w 1341104"/>
              <a:gd name="connsiteY8" fmla="*/ 573929 h 1300960"/>
              <a:gd name="connsiteX9" fmla="*/ 878757 w 1341104"/>
              <a:gd name="connsiteY9" fmla="*/ 1299969 h 1300960"/>
              <a:gd name="connsiteX10" fmla="*/ 988348 w 1341104"/>
              <a:gd name="connsiteY10" fmla="*/ 724617 h 1300960"/>
              <a:gd name="connsiteX11" fmla="*/ 1067116 w 1341104"/>
              <a:gd name="connsiteY11" fmla="*/ 450639 h 1300960"/>
              <a:gd name="connsiteX12" fmla="*/ 1026020 w 1341104"/>
              <a:gd name="connsiteY12" fmla="*/ 912976 h 1300960"/>
              <a:gd name="connsiteX13" fmla="*/ 1149310 w 1341104"/>
              <a:gd name="connsiteY13" fmla="*/ 1293120 h 1300960"/>
              <a:gd name="connsiteX14" fmla="*/ 1139035 w 1341104"/>
              <a:gd name="connsiteY14" fmla="*/ 618450 h 1300960"/>
              <a:gd name="connsiteX15" fmla="*/ 1258901 w 1341104"/>
              <a:gd name="connsiteY15" fmla="*/ 1204077 h 1300960"/>
              <a:gd name="connsiteX16" fmla="*/ 1234927 w 1341104"/>
              <a:gd name="connsiteY16" fmla="*/ 577354 h 1300960"/>
              <a:gd name="connsiteX17" fmla="*/ 1341094 w 1341104"/>
              <a:gd name="connsiteY17" fmla="*/ 1204077 h 1300960"/>
              <a:gd name="connsiteX18" fmla="*/ 1228078 w 1341104"/>
              <a:gd name="connsiteY18" fmla="*/ 210909 h 1300960"/>
              <a:gd name="connsiteX19" fmla="*/ 1265750 w 1341104"/>
              <a:gd name="connsiteY19" fmla="*/ 1091061 h 1300960"/>
              <a:gd name="connsiteX20" fmla="*/ 1132186 w 1341104"/>
              <a:gd name="connsiteY20" fmla="*/ 467763 h 1300960"/>
              <a:gd name="connsiteX21" fmla="*/ 926703 w 1341104"/>
              <a:gd name="connsiteY21" fmla="*/ 1039691 h 1300960"/>
              <a:gd name="connsiteX22" fmla="*/ 988348 w 1341104"/>
              <a:gd name="connsiteY22" fmla="*/ 573929 h 1300960"/>
              <a:gd name="connsiteX23" fmla="*/ 906154 w 1341104"/>
              <a:gd name="connsiteY23" fmla="*/ 317075 h 1300960"/>
              <a:gd name="connsiteX24" fmla="*/ 1022595 w 1341104"/>
              <a:gd name="connsiteY24" fmla="*/ 258855 h 1300960"/>
              <a:gd name="connsiteX25" fmla="*/ 906154 w 1341104"/>
              <a:gd name="connsiteY25" fmla="*/ 245156 h 1300960"/>
              <a:gd name="connsiteX26" fmla="*/ 1084240 w 1341104"/>
              <a:gd name="connsiteY26" fmla="*/ 166387 h 1300960"/>
              <a:gd name="connsiteX27" fmla="*/ 697247 w 1341104"/>
              <a:gd name="connsiteY27" fmla="*/ 180086 h 1300960"/>
              <a:gd name="connsiteX28" fmla="*/ 974649 w 1341104"/>
              <a:gd name="connsiteY28" fmla="*/ 73920 h 1300960"/>
              <a:gd name="connsiteX29" fmla="*/ 402721 w 1341104"/>
              <a:gd name="connsiteY29" fmla="*/ 60221 h 1300960"/>
              <a:gd name="connsiteX30" fmla="*/ 1272599 w 1341104"/>
              <a:gd name="connsiteY30" fmla="*/ 5426 h 130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41104" h="1300960">
                <a:moveTo>
                  <a:pt x="1272599" y="5426"/>
                </a:moveTo>
                <a:cubicBezTo>
                  <a:pt x="1206388" y="30541"/>
                  <a:pt x="5453" y="210909"/>
                  <a:pt x="5453" y="210909"/>
                </a:cubicBezTo>
                <a:cubicBezTo>
                  <a:pt x="-69320" y="222896"/>
                  <a:pt x="646446" y="99606"/>
                  <a:pt x="823961" y="77345"/>
                </a:cubicBezTo>
                <a:cubicBezTo>
                  <a:pt x="1001476" y="55084"/>
                  <a:pt x="1077390" y="63075"/>
                  <a:pt x="1070541" y="77345"/>
                </a:cubicBezTo>
                <a:cubicBezTo>
                  <a:pt x="1063692" y="91615"/>
                  <a:pt x="825103" y="122437"/>
                  <a:pt x="782865" y="162963"/>
                </a:cubicBezTo>
                <a:cubicBezTo>
                  <a:pt x="740627" y="203489"/>
                  <a:pt x="806267" y="290819"/>
                  <a:pt x="817112" y="320500"/>
                </a:cubicBezTo>
                <a:cubicBezTo>
                  <a:pt x="827957" y="350181"/>
                  <a:pt x="832523" y="281116"/>
                  <a:pt x="847934" y="341048"/>
                </a:cubicBezTo>
                <a:cubicBezTo>
                  <a:pt x="863345" y="400981"/>
                  <a:pt x="889602" y="641282"/>
                  <a:pt x="909579" y="680095"/>
                </a:cubicBezTo>
                <a:cubicBezTo>
                  <a:pt x="929556" y="718908"/>
                  <a:pt x="972936" y="470617"/>
                  <a:pt x="967799" y="573929"/>
                </a:cubicBezTo>
                <a:cubicBezTo>
                  <a:pt x="962662" y="677241"/>
                  <a:pt x="875332" y="1274854"/>
                  <a:pt x="878757" y="1299969"/>
                </a:cubicBezTo>
                <a:cubicBezTo>
                  <a:pt x="882182" y="1325084"/>
                  <a:pt x="956955" y="866172"/>
                  <a:pt x="988348" y="724617"/>
                </a:cubicBezTo>
                <a:cubicBezTo>
                  <a:pt x="1019741" y="583062"/>
                  <a:pt x="1060837" y="419246"/>
                  <a:pt x="1067116" y="450639"/>
                </a:cubicBezTo>
                <a:cubicBezTo>
                  <a:pt x="1073395" y="482032"/>
                  <a:pt x="1012321" y="772563"/>
                  <a:pt x="1026020" y="912976"/>
                </a:cubicBezTo>
                <a:cubicBezTo>
                  <a:pt x="1039719" y="1053389"/>
                  <a:pt x="1130474" y="1342208"/>
                  <a:pt x="1149310" y="1293120"/>
                </a:cubicBezTo>
                <a:cubicBezTo>
                  <a:pt x="1168146" y="1244032"/>
                  <a:pt x="1120770" y="633291"/>
                  <a:pt x="1139035" y="618450"/>
                </a:cubicBezTo>
                <a:cubicBezTo>
                  <a:pt x="1157300" y="603609"/>
                  <a:pt x="1242919" y="1210926"/>
                  <a:pt x="1258901" y="1204077"/>
                </a:cubicBezTo>
                <a:cubicBezTo>
                  <a:pt x="1274883" y="1197228"/>
                  <a:pt x="1221228" y="577354"/>
                  <a:pt x="1234927" y="577354"/>
                </a:cubicBezTo>
                <a:cubicBezTo>
                  <a:pt x="1248626" y="577354"/>
                  <a:pt x="1342235" y="1265151"/>
                  <a:pt x="1341094" y="1204077"/>
                </a:cubicBezTo>
                <a:cubicBezTo>
                  <a:pt x="1339953" y="1143003"/>
                  <a:pt x="1240635" y="229745"/>
                  <a:pt x="1228078" y="210909"/>
                </a:cubicBezTo>
                <a:cubicBezTo>
                  <a:pt x="1215521" y="192073"/>
                  <a:pt x="1281732" y="1048252"/>
                  <a:pt x="1265750" y="1091061"/>
                </a:cubicBezTo>
                <a:cubicBezTo>
                  <a:pt x="1249768" y="1133870"/>
                  <a:pt x="1188694" y="476325"/>
                  <a:pt x="1132186" y="467763"/>
                </a:cubicBezTo>
                <a:cubicBezTo>
                  <a:pt x="1075678" y="459201"/>
                  <a:pt x="950676" y="1021997"/>
                  <a:pt x="926703" y="1039691"/>
                </a:cubicBezTo>
                <a:cubicBezTo>
                  <a:pt x="902730" y="1057385"/>
                  <a:pt x="991773" y="694365"/>
                  <a:pt x="988348" y="573929"/>
                </a:cubicBezTo>
                <a:cubicBezTo>
                  <a:pt x="984923" y="453493"/>
                  <a:pt x="900446" y="369587"/>
                  <a:pt x="906154" y="317075"/>
                </a:cubicBezTo>
                <a:cubicBezTo>
                  <a:pt x="911862" y="264563"/>
                  <a:pt x="1022595" y="270841"/>
                  <a:pt x="1022595" y="258855"/>
                </a:cubicBezTo>
                <a:cubicBezTo>
                  <a:pt x="1022595" y="246869"/>
                  <a:pt x="895880" y="260567"/>
                  <a:pt x="906154" y="245156"/>
                </a:cubicBezTo>
                <a:cubicBezTo>
                  <a:pt x="916428" y="229745"/>
                  <a:pt x="1119058" y="177232"/>
                  <a:pt x="1084240" y="166387"/>
                </a:cubicBezTo>
                <a:cubicBezTo>
                  <a:pt x="1049422" y="155542"/>
                  <a:pt x="715512" y="195497"/>
                  <a:pt x="697247" y="180086"/>
                </a:cubicBezTo>
                <a:cubicBezTo>
                  <a:pt x="678982" y="164675"/>
                  <a:pt x="1023737" y="93897"/>
                  <a:pt x="974649" y="73920"/>
                </a:cubicBezTo>
                <a:cubicBezTo>
                  <a:pt x="925561" y="53943"/>
                  <a:pt x="353633" y="70495"/>
                  <a:pt x="402721" y="60221"/>
                </a:cubicBezTo>
                <a:cubicBezTo>
                  <a:pt x="451809" y="49947"/>
                  <a:pt x="1338810" y="-19689"/>
                  <a:pt x="1272599" y="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38EF464-172F-537C-49B5-C3BCB984C322}"/>
              </a:ext>
            </a:extLst>
          </p:cNvPr>
          <p:cNvSpPr/>
          <p:nvPr/>
        </p:nvSpPr>
        <p:spPr>
          <a:xfrm>
            <a:off x="7566477" y="4393450"/>
            <a:ext cx="960774" cy="702868"/>
          </a:xfrm>
          <a:custGeom>
            <a:avLst/>
            <a:gdLst>
              <a:gd name="connsiteX0" fmla="*/ 12248 w 960774"/>
              <a:gd name="connsiteY0" fmla="*/ 213475 h 702868"/>
              <a:gd name="connsiteX1" fmla="*/ 917123 w 960774"/>
              <a:gd name="connsiteY1" fmla="*/ 219825 h 702868"/>
              <a:gd name="connsiteX2" fmla="*/ 536123 w 960774"/>
              <a:gd name="connsiteY2" fmla="*/ 216650 h 702868"/>
              <a:gd name="connsiteX3" fmla="*/ 180523 w 960774"/>
              <a:gd name="connsiteY3" fmla="*/ 410325 h 702868"/>
              <a:gd name="connsiteX4" fmla="*/ 367848 w 960774"/>
              <a:gd name="connsiteY4" fmla="*/ 302375 h 702868"/>
              <a:gd name="connsiteX5" fmla="*/ 453573 w 960774"/>
              <a:gd name="connsiteY5" fmla="*/ 362700 h 702868"/>
              <a:gd name="connsiteX6" fmla="*/ 409123 w 960774"/>
              <a:gd name="connsiteY6" fmla="*/ 508750 h 702868"/>
              <a:gd name="connsiteX7" fmla="*/ 418648 w 960774"/>
              <a:gd name="connsiteY7" fmla="*/ 702425 h 702868"/>
              <a:gd name="connsiteX8" fmla="*/ 418648 w 960774"/>
              <a:gd name="connsiteY8" fmla="*/ 451600 h 702868"/>
              <a:gd name="connsiteX9" fmla="*/ 555173 w 960774"/>
              <a:gd name="connsiteY9" fmla="*/ 178550 h 702868"/>
              <a:gd name="connsiteX10" fmla="*/ 463098 w 960774"/>
              <a:gd name="connsiteY10" fmla="*/ 267450 h 702868"/>
              <a:gd name="connsiteX11" fmla="*/ 958398 w 960774"/>
              <a:gd name="connsiteY11" fmla="*/ 750 h 702868"/>
              <a:gd name="connsiteX12" fmla="*/ 640898 w 960774"/>
              <a:gd name="connsiteY12" fmla="*/ 188075 h 702868"/>
              <a:gd name="connsiteX13" fmla="*/ 409123 w 960774"/>
              <a:gd name="connsiteY13" fmla="*/ 210300 h 702868"/>
              <a:gd name="connsiteX14" fmla="*/ 12248 w 960774"/>
              <a:gd name="connsiteY14" fmla="*/ 213475 h 70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0774" h="702868">
                <a:moveTo>
                  <a:pt x="12248" y="213475"/>
                </a:moveTo>
                <a:cubicBezTo>
                  <a:pt x="96915" y="215062"/>
                  <a:pt x="917123" y="219825"/>
                  <a:pt x="917123" y="219825"/>
                </a:cubicBezTo>
                <a:cubicBezTo>
                  <a:pt x="1004435" y="220354"/>
                  <a:pt x="658890" y="184900"/>
                  <a:pt x="536123" y="216650"/>
                </a:cubicBezTo>
                <a:cubicBezTo>
                  <a:pt x="413356" y="248400"/>
                  <a:pt x="208569" y="396038"/>
                  <a:pt x="180523" y="410325"/>
                </a:cubicBezTo>
                <a:cubicBezTo>
                  <a:pt x="152477" y="424613"/>
                  <a:pt x="322340" y="310312"/>
                  <a:pt x="367848" y="302375"/>
                </a:cubicBezTo>
                <a:cubicBezTo>
                  <a:pt x="413356" y="294438"/>
                  <a:pt x="446694" y="328304"/>
                  <a:pt x="453573" y="362700"/>
                </a:cubicBezTo>
                <a:cubicBezTo>
                  <a:pt x="460452" y="397096"/>
                  <a:pt x="414944" y="452129"/>
                  <a:pt x="409123" y="508750"/>
                </a:cubicBezTo>
                <a:cubicBezTo>
                  <a:pt x="403302" y="565371"/>
                  <a:pt x="417061" y="711950"/>
                  <a:pt x="418648" y="702425"/>
                </a:cubicBezTo>
                <a:cubicBezTo>
                  <a:pt x="420236" y="692900"/>
                  <a:pt x="395894" y="538912"/>
                  <a:pt x="418648" y="451600"/>
                </a:cubicBezTo>
                <a:cubicBezTo>
                  <a:pt x="441402" y="364288"/>
                  <a:pt x="547765" y="209242"/>
                  <a:pt x="555173" y="178550"/>
                </a:cubicBezTo>
                <a:cubicBezTo>
                  <a:pt x="562581" y="147858"/>
                  <a:pt x="395894" y="297083"/>
                  <a:pt x="463098" y="267450"/>
                </a:cubicBezTo>
                <a:cubicBezTo>
                  <a:pt x="530302" y="237817"/>
                  <a:pt x="928765" y="13979"/>
                  <a:pt x="958398" y="750"/>
                </a:cubicBezTo>
                <a:cubicBezTo>
                  <a:pt x="988031" y="-12479"/>
                  <a:pt x="732444" y="153150"/>
                  <a:pt x="640898" y="188075"/>
                </a:cubicBezTo>
                <a:cubicBezTo>
                  <a:pt x="549352" y="223000"/>
                  <a:pt x="512310" y="206596"/>
                  <a:pt x="409123" y="210300"/>
                </a:cubicBezTo>
                <a:cubicBezTo>
                  <a:pt x="305936" y="214004"/>
                  <a:pt x="-72419" y="211888"/>
                  <a:pt x="12248" y="213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94C43C29-DB60-6054-5B2E-491B571A3BE3}"/>
              </a:ext>
            </a:extLst>
          </p:cNvPr>
          <p:cNvSpPr/>
          <p:nvPr/>
        </p:nvSpPr>
        <p:spPr>
          <a:xfrm>
            <a:off x="7559272" y="3476075"/>
            <a:ext cx="841790" cy="433466"/>
          </a:xfrm>
          <a:custGeom>
            <a:avLst/>
            <a:gdLst>
              <a:gd name="connsiteX0" fmla="*/ 28978 w 841790"/>
              <a:gd name="connsiteY0" fmla="*/ 121200 h 433466"/>
              <a:gd name="connsiteX1" fmla="*/ 457603 w 841790"/>
              <a:gd name="connsiteY1" fmla="*/ 302175 h 433466"/>
              <a:gd name="connsiteX2" fmla="*/ 400453 w 841790"/>
              <a:gd name="connsiteY2" fmla="*/ 279950 h 433466"/>
              <a:gd name="connsiteX3" fmla="*/ 454428 w 841790"/>
              <a:gd name="connsiteY3" fmla="*/ 235500 h 433466"/>
              <a:gd name="connsiteX4" fmla="*/ 467128 w 841790"/>
              <a:gd name="connsiteY4" fmla="*/ 146600 h 433466"/>
              <a:gd name="connsiteX5" fmla="*/ 594128 w 841790"/>
              <a:gd name="connsiteY5" fmla="*/ 149775 h 433466"/>
              <a:gd name="connsiteX6" fmla="*/ 546503 w 841790"/>
              <a:gd name="connsiteY6" fmla="*/ 83100 h 433466"/>
              <a:gd name="connsiteX7" fmla="*/ 822728 w 841790"/>
              <a:gd name="connsiteY7" fmla="*/ 213275 h 433466"/>
              <a:gd name="connsiteX8" fmla="*/ 771928 w 841790"/>
              <a:gd name="connsiteY8" fmla="*/ 550 h 433466"/>
              <a:gd name="connsiteX9" fmla="*/ 841778 w 841790"/>
              <a:gd name="connsiteY9" fmla="*/ 152950 h 433466"/>
              <a:gd name="connsiteX10" fmla="*/ 765578 w 841790"/>
              <a:gd name="connsiteY10" fmla="*/ 191050 h 433466"/>
              <a:gd name="connsiteX11" fmla="*/ 454428 w 841790"/>
              <a:gd name="connsiteY11" fmla="*/ 257725 h 433466"/>
              <a:gd name="connsiteX12" fmla="*/ 286153 w 841790"/>
              <a:gd name="connsiteY12" fmla="*/ 375200 h 433466"/>
              <a:gd name="connsiteX13" fmla="*/ 409978 w 841790"/>
              <a:gd name="connsiteY13" fmla="*/ 432350 h 433466"/>
              <a:gd name="connsiteX14" fmla="*/ 51203 w 841790"/>
              <a:gd name="connsiteY14" fmla="*/ 327575 h 433466"/>
              <a:gd name="connsiteX15" fmla="*/ 238528 w 841790"/>
              <a:gd name="connsiteY15" fmla="*/ 349800 h 433466"/>
              <a:gd name="connsiteX16" fmla="*/ 403 w 841790"/>
              <a:gd name="connsiteY16" fmla="*/ 238675 h 433466"/>
              <a:gd name="connsiteX17" fmla="*/ 181378 w 841790"/>
              <a:gd name="connsiteY17" fmla="*/ 283125 h 433466"/>
              <a:gd name="connsiteX18" fmla="*/ 171853 w 841790"/>
              <a:gd name="connsiteY18" fmla="*/ 235500 h 433466"/>
              <a:gd name="connsiteX19" fmla="*/ 305203 w 841790"/>
              <a:gd name="connsiteY19" fmla="*/ 289475 h 433466"/>
              <a:gd name="connsiteX20" fmla="*/ 28978 w 841790"/>
              <a:gd name="connsiteY20" fmla="*/ 121200 h 4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790" h="433466">
                <a:moveTo>
                  <a:pt x="28978" y="121200"/>
                </a:moveTo>
                <a:cubicBezTo>
                  <a:pt x="54378" y="123317"/>
                  <a:pt x="395691" y="275717"/>
                  <a:pt x="457603" y="302175"/>
                </a:cubicBezTo>
                <a:cubicBezTo>
                  <a:pt x="519515" y="328633"/>
                  <a:pt x="400982" y="291062"/>
                  <a:pt x="400453" y="279950"/>
                </a:cubicBezTo>
                <a:cubicBezTo>
                  <a:pt x="399924" y="268838"/>
                  <a:pt x="443316" y="257725"/>
                  <a:pt x="454428" y="235500"/>
                </a:cubicBezTo>
                <a:cubicBezTo>
                  <a:pt x="465540" y="213275"/>
                  <a:pt x="443845" y="160887"/>
                  <a:pt x="467128" y="146600"/>
                </a:cubicBezTo>
                <a:cubicBezTo>
                  <a:pt x="490411" y="132313"/>
                  <a:pt x="580899" y="160358"/>
                  <a:pt x="594128" y="149775"/>
                </a:cubicBezTo>
                <a:cubicBezTo>
                  <a:pt x="607357" y="139192"/>
                  <a:pt x="508403" y="72517"/>
                  <a:pt x="546503" y="83100"/>
                </a:cubicBezTo>
                <a:cubicBezTo>
                  <a:pt x="584603" y="93683"/>
                  <a:pt x="785157" y="227033"/>
                  <a:pt x="822728" y="213275"/>
                </a:cubicBezTo>
                <a:cubicBezTo>
                  <a:pt x="860299" y="199517"/>
                  <a:pt x="768753" y="10604"/>
                  <a:pt x="771928" y="550"/>
                </a:cubicBezTo>
                <a:cubicBezTo>
                  <a:pt x="775103" y="-9504"/>
                  <a:pt x="842836" y="121200"/>
                  <a:pt x="841778" y="152950"/>
                </a:cubicBezTo>
                <a:cubicBezTo>
                  <a:pt x="840720" y="184700"/>
                  <a:pt x="830136" y="173587"/>
                  <a:pt x="765578" y="191050"/>
                </a:cubicBezTo>
                <a:cubicBezTo>
                  <a:pt x="701020" y="208513"/>
                  <a:pt x="534332" y="227033"/>
                  <a:pt x="454428" y="257725"/>
                </a:cubicBezTo>
                <a:cubicBezTo>
                  <a:pt x="374524" y="288417"/>
                  <a:pt x="293561" y="346096"/>
                  <a:pt x="286153" y="375200"/>
                </a:cubicBezTo>
                <a:cubicBezTo>
                  <a:pt x="278745" y="404304"/>
                  <a:pt x="449136" y="440287"/>
                  <a:pt x="409978" y="432350"/>
                </a:cubicBezTo>
                <a:cubicBezTo>
                  <a:pt x="370820" y="424413"/>
                  <a:pt x="79778" y="341333"/>
                  <a:pt x="51203" y="327575"/>
                </a:cubicBezTo>
                <a:cubicBezTo>
                  <a:pt x="22628" y="313817"/>
                  <a:pt x="246995" y="364617"/>
                  <a:pt x="238528" y="349800"/>
                </a:cubicBezTo>
                <a:cubicBezTo>
                  <a:pt x="230061" y="334983"/>
                  <a:pt x="9928" y="249788"/>
                  <a:pt x="403" y="238675"/>
                </a:cubicBezTo>
                <a:cubicBezTo>
                  <a:pt x="-9122" y="227563"/>
                  <a:pt x="152803" y="283654"/>
                  <a:pt x="181378" y="283125"/>
                </a:cubicBezTo>
                <a:cubicBezTo>
                  <a:pt x="209953" y="282596"/>
                  <a:pt x="151216" y="234442"/>
                  <a:pt x="171853" y="235500"/>
                </a:cubicBezTo>
                <a:cubicBezTo>
                  <a:pt x="192490" y="236558"/>
                  <a:pt x="328486" y="312229"/>
                  <a:pt x="305203" y="289475"/>
                </a:cubicBezTo>
                <a:cubicBezTo>
                  <a:pt x="281920" y="266721"/>
                  <a:pt x="3578" y="119083"/>
                  <a:pt x="28978" y="12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8EE1498E-E38C-75B8-A41F-88F298CA4E57}"/>
              </a:ext>
            </a:extLst>
          </p:cNvPr>
          <p:cNvSpPr/>
          <p:nvPr/>
        </p:nvSpPr>
        <p:spPr>
          <a:xfrm>
            <a:off x="7864475" y="4120768"/>
            <a:ext cx="882650" cy="152844"/>
          </a:xfrm>
          <a:custGeom>
            <a:avLst/>
            <a:gdLst>
              <a:gd name="connsiteX0" fmla="*/ 0 w 882650"/>
              <a:gd name="connsiteY0" fmla="*/ 136907 h 152844"/>
              <a:gd name="connsiteX1" fmla="*/ 431800 w 882650"/>
              <a:gd name="connsiteY1" fmla="*/ 89282 h 152844"/>
              <a:gd name="connsiteX2" fmla="*/ 635000 w 882650"/>
              <a:gd name="connsiteY2" fmla="*/ 98807 h 152844"/>
              <a:gd name="connsiteX3" fmla="*/ 546100 w 882650"/>
              <a:gd name="connsiteY3" fmla="*/ 63882 h 152844"/>
              <a:gd name="connsiteX4" fmla="*/ 695325 w 882650"/>
              <a:gd name="connsiteY4" fmla="*/ 86107 h 152844"/>
              <a:gd name="connsiteX5" fmla="*/ 711200 w 882650"/>
              <a:gd name="connsiteY5" fmla="*/ 28957 h 152844"/>
              <a:gd name="connsiteX6" fmla="*/ 835025 w 882650"/>
              <a:gd name="connsiteY6" fmla="*/ 51182 h 152844"/>
              <a:gd name="connsiteX7" fmla="*/ 676275 w 882650"/>
              <a:gd name="connsiteY7" fmla="*/ 382 h 152844"/>
              <a:gd name="connsiteX8" fmla="*/ 882650 w 882650"/>
              <a:gd name="connsiteY8" fmla="*/ 82932 h 152844"/>
              <a:gd name="connsiteX9" fmla="*/ 676275 w 882650"/>
              <a:gd name="connsiteY9" fmla="*/ 114682 h 152844"/>
              <a:gd name="connsiteX10" fmla="*/ 466725 w 882650"/>
              <a:gd name="connsiteY10" fmla="*/ 130557 h 152844"/>
              <a:gd name="connsiteX11" fmla="*/ 190500 w 882650"/>
              <a:gd name="connsiteY11" fmla="*/ 152782 h 152844"/>
              <a:gd name="connsiteX12" fmla="*/ 428625 w 882650"/>
              <a:gd name="connsiteY12" fmla="*/ 136907 h 152844"/>
              <a:gd name="connsiteX13" fmla="*/ 0 w 882650"/>
              <a:gd name="connsiteY13" fmla="*/ 136907 h 1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650" h="152844">
                <a:moveTo>
                  <a:pt x="0" y="136907"/>
                </a:moveTo>
                <a:cubicBezTo>
                  <a:pt x="529" y="128969"/>
                  <a:pt x="325967" y="95632"/>
                  <a:pt x="431800" y="89282"/>
                </a:cubicBezTo>
                <a:cubicBezTo>
                  <a:pt x="537633" y="82932"/>
                  <a:pt x="615950" y="103040"/>
                  <a:pt x="635000" y="98807"/>
                </a:cubicBezTo>
                <a:cubicBezTo>
                  <a:pt x="654050" y="94574"/>
                  <a:pt x="536046" y="65999"/>
                  <a:pt x="546100" y="63882"/>
                </a:cubicBezTo>
                <a:cubicBezTo>
                  <a:pt x="556154" y="61765"/>
                  <a:pt x="667808" y="91928"/>
                  <a:pt x="695325" y="86107"/>
                </a:cubicBezTo>
                <a:cubicBezTo>
                  <a:pt x="722842" y="80286"/>
                  <a:pt x="687917" y="34778"/>
                  <a:pt x="711200" y="28957"/>
                </a:cubicBezTo>
                <a:cubicBezTo>
                  <a:pt x="734483" y="23136"/>
                  <a:pt x="840846" y="55944"/>
                  <a:pt x="835025" y="51182"/>
                </a:cubicBezTo>
                <a:cubicBezTo>
                  <a:pt x="829204" y="46420"/>
                  <a:pt x="668338" y="-4910"/>
                  <a:pt x="676275" y="382"/>
                </a:cubicBezTo>
                <a:cubicBezTo>
                  <a:pt x="684212" y="5674"/>
                  <a:pt x="882650" y="63882"/>
                  <a:pt x="882650" y="82932"/>
                </a:cubicBezTo>
                <a:cubicBezTo>
                  <a:pt x="882650" y="101982"/>
                  <a:pt x="745596" y="106744"/>
                  <a:pt x="676275" y="114682"/>
                </a:cubicBezTo>
                <a:cubicBezTo>
                  <a:pt x="606954" y="122620"/>
                  <a:pt x="466725" y="130557"/>
                  <a:pt x="466725" y="130557"/>
                </a:cubicBezTo>
                <a:lnTo>
                  <a:pt x="190500" y="152782"/>
                </a:lnTo>
                <a:cubicBezTo>
                  <a:pt x="184150" y="153840"/>
                  <a:pt x="459846" y="141140"/>
                  <a:pt x="428625" y="136907"/>
                </a:cubicBezTo>
                <a:cubicBezTo>
                  <a:pt x="397404" y="132674"/>
                  <a:pt x="-529" y="144845"/>
                  <a:pt x="0" y="13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4F4D1604-FFF6-B199-DDED-9E50A04DBBE7}"/>
              </a:ext>
            </a:extLst>
          </p:cNvPr>
          <p:cNvSpPr/>
          <p:nvPr/>
        </p:nvSpPr>
        <p:spPr>
          <a:xfrm>
            <a:off x="7189050" y="2517772"/>
            <a:ext cx="657294" cy="368355"/>
          </a:xfrm>
          <a:custGeom>
            <a:avLst/>
            <a:gdLst>
              <a:gd name="connsiteX0" fmla="*/ 5500 w 657294"/>
              <a:gd name="connsiteY0" fmla="*/ 130178 h 368355"/>
              <a:gd name="connsiteX1" fmla="*/ 602400 w 657294"/>
              <a:gd name="connsiteY1" fmla="*/ 79378 h 368355"/>
              <a:gd name="connsiteX2" fmla="*/ 545250 w 657294"/>
              <a:gd name="connsiteY2" fmla="*/ 98428 h 368355"/>
              <a:gd name="connsiteX3" fmla="*/ 656375 w 657294"/>
              <a:gd name="connsiteY3" fmla="*/ 3 h 368355"/>
              <a:gd name="connsiteX4" fmla="*/ 599225 w 657294"/>
              <a:gd name="connsiteY4" fmla="*/ 95253 h 368355"/>
              <a:gd name="connsiteX5" fmla="*/ 618275 w 657294"/>
              <a:gd name="connsiteY5" fmla="*/ 209553 h 368355"/>
              <a:gd name="connsiteX6" fmla="*/ 535725 w 657294"/>
              <a:gd name="connsiteY6" fmla="*/ 133353 h 368355"/>
              <a:gd name="connsiteX7" fmla="*/ 599225 w 657294"/>
              <a:gd name="connsiteY7" fmla="*/ 263528 h 368355"/>
              <a:gd name="connsiteX8" fmla="*/ 634150 w 657294"/>
              <a:gd name="connsiteY8" fmla="*/ 346078 h 368355"/>
              <a:gd name="connsiteX9" fmla="*/ 561125 w 657294"/>
              <a:gd name="connsiteY9" fmla="*/ 171453 h 368355"/>
              <a:gd name="connsiteX10" fmla="*/ 615100 w 657294"/>
              <a:gd name="connsiteY10" fmla="*/ 368303 h 368355"/>
              <a:gd name="connsiteX11" fmla="*/ 545250 w 657294"/>
              <a:gd name="connsiteY11" fmla="*/ 190503 h 368355"/>
              <a:gd name="connsiteX12" fmla="*/ 342050 w 657294"/>
              <a:gd name="connsiteY12" fmla="*/ 133353 h 368355"/>
              <a:gd name="connsiteX13" fmla="*/ 519850 w 657294"/>
              <a:gd name="connsiteY13" fmla="*/ 203203 h 368355"/>
              <a:gd name="connsiteX14" fmla="*/ 297600 w 657294"/>
              <a:gd name="connsiteY14" fmla="*/ 149228 h 368355"/>
              <a:gd name="connsiteX15" fmla="*/ 126150 w 657294"/>
              <a:gd name="connsiteY15" fmla="*/ 155578 h 368355"/>
              <a:gd name="connsiteX16" fmla="*/ 294425 w 657294"/>
              <a:gd name="connsiteY16" fmla="*/ 161928 h 368355"/>
              <a:gd name="connsiteX17" fmla="*/ 5500 w 657294"/>
              <a:gd name="connsiteY17" fmla="*/ 130178 h 36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7294" h="368355">
                <a:moveTo>
                  <a:pt x="5500" y="130178"/>
                </a:moveTo>
                <a:cubicBezTo>
                  <a:pt x="56829" y="116420"/>
                  <a:pt x="512442" y="84670"/>
                  <a:pt x="602400" y="79378"/>
                </a:cubicBezTo>
                <a:cubicBezTo>
                  <a:pt x="692358" y="74086"/>
                  <a:pt x="536254" y="111657"/>
                  <a:pt x="545250" y="98428"/>
                </a:cubicBezTo>
                <a:cubicBezTo>
                  <a:pt x="554246" y="85199"/>
                  <a:pt x="647379" y="532"/>
                  <a:pt x="656375" y="3"/>
                </a:cubicBezTo>
                <a:cubicBezTo>
                  <a:pt x="665371" y="-526"/>
                  <a:pt x="605575" y="60328"/>
                  <a:pt x="599225" y="95253"/>
                </a:cubicBezTo>
                <a:cubicBezTo>
                  <a:pt x="592875" y="130178"/>
                  <a:pt x="628858" y="203203"/>
                  <a:pt x="618275" y="209553"/>
                </a:cubicBezTo>
                <a:cubicBezTo>
                  <a:pt x="607692" y="215903"/>
                  <a:pt x="538900" y="124357"/>
                  <a:pt x="535725" y="133353"/>
                </a:cubicBezTo>
                <a:cubicBezTo>
                  <a:pt x="532550" y="142349"/>
                  <a:pt x="582821" y="228074"/>
                  <a:pt x="599225" y="263528"/>
                </a:cubicBezTo>
                <a:cubicBezTo>
                  <a:pt x="615629" y="298982"/>
                  <a:pt x="640500" y="361424"/>
                  <a:pt x="634150" y="346078"/>
                </a:cubicBezTo>
                <a:cubicBezTo>
                  <a:pt x="627800" y="330732"/>
                  <a:pt x="564300" y="167749"/>
                  <a:pt x="561125" y="171453"/>
                </a:cubicBezTo>
                <a:cubicBezTo>
                  <a:pt x="557950" y="175157"/>
                  <a:pt x="617746" y="365128"/>
                  <a:pt x="615100" y="368303"/>
                </a:cubicBezTo>
                <a:cubicBezTo>
                  <a:pt x="612454" y="371478"/>
                  <a:pt x="590758" y="229661"/>
                  <a:pt x="545250" y="190503"/>
                </a:cubicBezTo>
                <a:cubicBezTo>
                  <a:pt x="499742" y="151345"/>
                  <a:pt x="346283" y="131236"/>
                  <a:pt x="342050" y="133353"/>
                </a:cubicBezTo>
                <a:cubicBezTo>
                  <a:pt x="337817" y="135470"/>
                  <a:pt x="527258" y="200557"/>
                  <a:pt x="519850" y="203203"/>
                </a:cubicBezTo>
                <a:cubicBezTo>
                  <a:pt x="512442" y="205849"/>
                  <a:pt x="363217" y="157165"/>
                  <a:pt x="297600" y="149228"/>
                </a:cubicBezTo>
                <a:cubicBezTo>
                  <a:pt x="231983" y="141291"/>
                  <a:pt x="126679" y="153461"/>
                  <a:pt x="126150" y="155578"/>
                </a:cubicBezTo>
                <a:cubicBezTo>
                  <a:pt x="125621" y="157695"/>
                  <a:pt x="310300" y="167220"/>
                  <a:pt x="294425" y="161928"/>
                </a:cubicBezTo>
                <a:cubicBezTo>
                  <a:pt x="278550" y="156636"/>
                  <a:pt x="-45829" y="143936"/>
                  <a:pt x="5500" y="130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6BDD7C41-A5DF-15CA-D84F-BF50D6E05BB2}"/>
              </a:ext>
            </a:extLst>
          </p:cNvPr>
          <p:cNvSpPr/>
          <p:nvPr/>
        </p:nvSpPr>
        <p:spPr>
          <a:xfrm>
            <a:off x="7581352" y="2799943"/>
            <a:ext cx="223016" cy="740315"/>
          </a:xfrm>
          <a:custGeom>
            <a:avLst/>
            <a:gdLst>
              <a:gd name="connsiteX0" fmla="*/ 219623 w 223016"/>
              <a:gd name="connsiteY0" fmla="*/ 3582 h 740315"/>
              <a:gd name="connsiteX1" fmla="*/ 133898 w 223016"/>
              <a:gd name="connsiteY1" fmla="*/ 540157 h 740315"/>
              <a:gd name="connsiteX2" fmla="*/ 133898 w 223016"/>
              <a:gd name="connsiteY2" fmla="*/ 365532 h 740315"/>
              <a:gd name="connsiteX3" fmla="*/ 79923 w 223016"/>
              <a:gd name="connsiteY3" fmla="*/ 740182 h 740315"/>
              <a:gd name="connsiteX4" fmla="*/ 29123 w 223016"/>
              <a:gd name="connsiteY4" fmla="*/ 317907 h 740315"/>
              <a:gd name="connsiteX5" fmla="*/ 32298 w 223016"/>
              <a:gd name="connsiteY5" fmla="*/ 606832 h 740315"/>
              <a:gd name="connsiteX6" fmla="*/ 70398 w 223016"/>
              <a:gd name="connsiteY6" fmla="*/ 346482 h 740315"/>
              <a:gd name="connsiteX7" fmla="*/ 70398 w 223016"/>
              <a:gd name="connsiteY7" fmla="*/ 613182 h 740315"/>
              <a:gd name="connsiteX8" fmla="*/ 137073 w 223016"/>
              <a:gd name="connsiteY8" fmla="*/ 317907 h 740315"/>
              <a:gd name="connsiteX9" fmla="*/ 111673 w 223016"/>
              <a:gd name="connsiteY9" fmla="*/ 467132 h 740315"/>
              <a:gd name="connsiteX10" fmla="*/ 140248 w 223016"/>
              <a:gd name="connsiteY10" fmla="*/ 143282 h 740315"/>
              <a:gd name="connsiteX11" fmla="*/ 548 w 223016"/>
              <a:gd name="connsiteY11" fmla="*/ 298857 h 740315"/>
              <a:gd name="connsiteX12" fmla="*/ 219623 w 223016"/>
              <a:gd name="connsiteY12" fmla="*/ 3582 h 74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016" h="740315">
                <a:moveTo>
                  <a:pt x="219623" y="3582"/>
                </a:moveTo>
                <a:cubicBezTo>
                  <a:pt x="241848" y="43799"/>
                  <a:pt x="148185" y="479832"/>
                  <a:pt x="133898" y="540157"/>
                </a:cubicBezTo>
                <a:cubicBezTo>
                  <a:pt x="119611" y="600482"/>
                  <a:pt x="142894" y="332195"/>
                  <a:pt x="133898" y="365532"/>
                </a:cubicBezTo>
                <a:cubicBezTo>
                  <a:pt x="124902" y="398869"/>
                  <a:pt x="97385" y="748119"/>
                  <a:pt x="79923" y="740182"/>
                </a:cubicBezTo>
                <a:cubicBezTo>
                  <a:pt x="62461" y="732245"/>
                  <a:pt x="37060" y="340132"/>
                  <a:pt x="29123" y="317907"/>
                </a:cubicBezTo>
                <a:cubicBezTo>
                  <a:pt x="21185" y="295682"/>
                  <a:pt x="25419" y="602070"/>
                  <a:pt x="32298" y="606832"/>
                </a:cubicBezTo>
                <a:cubicBezTo>
                  <a:pt x="39177" y="611594"/>
                  <a:pt x="64048" y="345424"/>
                  <a:pt x="70398" y="346482"/>
                </a:cubicBezTo>
                <a:cubicBezTo>
                  <a:pt x="76748" y="347540"/>
                  <a:pt x="59286" y="617944"/>
                  <a:pt x="70398" y="613182"/>
                </a:cubicBezTo>
                <a:cubicBezTo>
                  <a:pt x="81510" y="608420"/>
                  <a:pt x="130194" y="342249"/>
                  <a:pt x="137073" y="317907"/>
                </a:cubicBezTo>
                <a:cubicBezTo>
                  <a:pt x="143952" y="293565"/>
                  <a:pt x="111144" y="496236"/>
                  <a:pt x="111673" y="467132"/>
                </a:cubicBezTo>
                <a:cubicBezTo>
                  <a:pt x="112202" y="438028"/>
                  <a:pt x="158769" y="171328"/>
                  <a:pt x="140248" y="143282"/>
                </a:cubicBezTo>
                <a:cubicBezTo>
                  <a:pt x="121727" y="115236"/>
                  <a:pt x="-9506" y="323199"/>
                  <a:pt x="548" y="298857"/>
                </a:cubicBezTo>
                <a:cubicBezTo>
                  <a:pt x="10602" y="274515"/>
                  <a:pt x="197398" y="-36635"/>
                  <a:pt x="219623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8A5A2F2A-9EB7-B5FC-11A8-F9FA047EB63C}"/>
              </a:ext>
            </a:extLst>
          </p:cNvPr>
          <p:cNvSpPr/>
          <p:nvPr/>
        </p:nvSpPr>
        <p:spPr>
          <a:xfrm>
            <a:off x="7176685" y="2688123"/>
            <a:ext cx="567513" cy="172125"/>
          </a:xfrm>
          <a:custGeom>
            <a:avLst/>
            <a:gdLst>
              <a:gd name="connsiteX0" fmla="*/ 87715 w 567513"/>
              <a:gd name="connsiteY0" fmla="*/ 20152 h 172125"/>
              <a:gd name="connsiteX1" fmla="*/ 548090 w 567513"/>
              <a:gd name="connsiteY1" fmla="*/ 169377 h 172125"/>
              <a:gd name="connsiteX2" fmla="*/ 436965 w 567513"/>
              <a:gd name="connsiteY2" fmla="*/ 109052 h 172125"/>
              <a:gd name="connsiteX3" fmla="*/ 30565 w 567513"/>
              <a:gd name="connsiteY3" fmla="*/ 10627 h 172125"/>
              <a:gd name="connsiteX4" fmla="*/ 87715 w 567513"/>
              <a:gd name="connsiteY4" fmla="*/ 20152 h 1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513" h="172125">
                <a:moveTo>
                  <a:pt x="87715" y="20152"/>
                </a:moveTo>
                <a:cubicBezTo>
                  <a:pt x="173969" y="46610"/>
                  <a:pt x="489882" y="154560"/>
                  <a:pt x="548090" y="169377"/>
                </a:cubicBezTo>
                <a:cubicBezTo>
                  <a:pt x="606298" y="184194"/>
                  <a:pt x="523219" y="135510"/>
                  <a:pt x="436965" y="109052"/>
                </a:cubicBezTo>
                <a:cubicBezTo>
                  <a:pt x="350711" y="82594"/>
                  <a:pt x="89303" y="24915"/>
                  <a:pt x="30565" y="10627"/>
                </a:cubicBezTo>
                <a:cubicBezTo>
                  <a:pt x="-28173" y="-3661"/>
                  <a:pt x="1461" y="-6306"/>
                  <a:pt x="87715" y="20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677B7B60-701E-45A5-1729-1ACD42A6E4CB}"/>
              </a:ext>
            </a:extLst>
          </p:cNvPr>
          <p:cNvSpPr/>
          <p:nvPr/>
        </p:nvSpPr>
        <p:spPr>
          <a:xfrm>
            <a:off x="7207545" y="2693376"/>
            <a:ext cx="542742" cy="138781"/>
          </a:xfrm>
          <a:custGeom>
            <a:avLst/>
            <a:gdLst>
              <a:gd name="connsiteX0" fmla="*/ 2880 w 542742"/>
              <a:gd name="connsiteY0" fmla="*/ 62524 h 138781"/>
              <a:gd name="connsiteX1" fmla="*/ 415630 w 542742"/>
              <a:gd name="connsiteY1" fmla="*/ 30774 h 138781"/>
              <a:gd name="connsiteX2" fmla="*/ 329905 w 542742"/>
              <a:gd name="connsiteY2" fmla="*/ 52999 h 138781"/>
              <a:gd name="connsiteX3" fmla="*/ 355305 w 542742"/>
              <a:gd name="connsiteY3" fmla="*/ 72049 h 138781"/>
              <a:gd name="connsiteX4" fmla="*/ 425155 w 542742"/>
              <a:gd name="connsiteY4" fmla="*/ 110149 h 138781"/>
              <a:gd name="connsiteX5" fmla="*/ 425155 w 542742"/>
              <a:gd name="connsiteY5" fmla="*/ 103799 h 138781"/>
              <a:gd name="connsiteX6" fmla="*/ 501355 w 542742"/>
              <a:gd name="connsiteY6" fmla="*/ 138724 h 138781"/>
              <a:gd name="connsiteX7" fmla="*/ 450555 w 542742"/>
              <a:gd name="connsiteY7" fmla="*/ 94274 h 138781"/>
              <a:gd name="connsiteX8" fmla="*/ 542630 w 542742"/>
              <a:gd name="connsiteY8" fmla="*/ 116499 h 138781"/>
              <a:gd name="connsiteX9" fmla="*/ 428330 w 542742"/>
              <a:gd name="connsiteY9" fmla="*/ 65699 h 138781"/>
              <a:gd name="connsiteX10" fmla="*/ 275930 w 542742"/>
              <a:gd name="connsiteY10" fmla="*/ 2199 h 138781"/>
              <a:gd name="connsiteX11" fmla="*/ 117180 w 542742"/>
              <a:gd name="connsiteY11" fmla="*/ 14899 h 138781"/>
              <a:gd name="connsiteX12" fmla="*/ 228305 w 542742"/>
              <a:gd name="connsiteY12" fmla="*/ 18074 h 138781"/>
              <a:gd name="connsiteX13" fmla="*/ 2880 w 542742"/>
              <a:gd name="connsiteY13" fmla="*/ 62524 h 13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742" h="138781">
                <a:moveTo>
                  <a:pt x="2880" y="62524"/>
                </a:moveTo>
                <a:lnTo>
                  <a:pt x="415630" y="30774"/>
                </a:lnTo>
                <a:cubicBezTo>
                  <a:pt x="470134" y="29187"/>
                  <a:pt x="339959" y="46120"/>
                  <a:pt x="329905" y="52999"/>
                </a:cubicBezTo>
                <a:cubicBezTo>
                  <a:pt x="319851" y="59878"/>
                  <a:pt x="339430" y="62524"/>
                  <a:pt x="355305" y="72049"/>
                </a:cubicBezTo>
                <a:cubicBezTo>
                  <a:pt x="371180" y="81574"/>
                  <a:pt x="425155" y="110149"/>
                  <a:pt x="425155" y="110149"/>
                </a:cubicBezTo>
                <a:cubicBezTo>
                  <a:pt x="436797" y="115441"/>
                  <a:pt x="412455" y="99036"/>
                  <a:pt x="425155" y="103799"/>
                </a:cubicBezTo>
                <a:cubicBezTo>
                  <a:pt x="437855" y="108562"/>
                  <a:pt x="497122" y="140311"/>
                  <a:pt x="501355" y="138724"/>
                </a:cubicBezTo>
                <a:cubicBezTo>
                  <a:pt x="505588" y="137137"/>
                  <a:pt x="443676" y="97978"/>
                  <a:pt x="450555" y="94274"/>
                </a:cubicBezTo>
                <a:cubicBezTo>
                  <a:pt x="457434" y="90570"/>
                  <a:pt x="546334" y="121261"/>
                  <a:pt x="542630" y="116499"/>
                </a:cubicBezTo>
                <a:cubicBezTo>
                  <a:pt x="538926" y="111737"/>
                  <a:pt x="472780" y="84749"/>
                  <a:pt x="428330" y="65699"/>
                </a:cubicBezTo>
                <a:cubicBezTo>
                  <a:pt x="383880" y="46649"/>
                  <a:pt x="327788" y="10666"/>
                  <a:pt x="275930" y="2199"/>
                </a:cubicBezTo>
                <a:cubicBezTo>
                  <a:pt x="224072" y="-6268"/>
                  <a:pt x="125117" y="12253"/>
                  <a:pt x="117180" y="14899"/>
                </a:cubicBezTo>
                <a:cubicBezTo>
                  <a:pt x="109243" y="17545"/>
                  <a:pt x="252647" y="10666"/>
                  <a:pt x="228305" y="18074"/>
                </a:cubicBezTo>
                <a:cubicBezTo>
                  <a:pt x="203963" y="25482"/>
                  <a:pt x="-28341" y="60407"/>
                  <a:pt x="2880" y="62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23E1C2B0-4631-5F09-4345-B9EB82B2D112}"/>
              </a:ext>
            </a:extLst>
          </p:cNvPr>
          <p:cNvSpPr/>
          <p:nvPr/>
        </p:nvSpPr>
        <p:spPr>
          <a:xfrm>
            <a:off x="7104086" y="2768554"/>
            <a:ext cx="300075" cy="197888"/>
          </a:xfrm>
          <a:custGeom>
            <a:avLst/>
            <a:gdLst>
              <a:gd name="connsiteX0" fmla="*/ 300014 w 300075"/>
              <a:gd name="connsiteY0" fmla="*/ 46 h 197888"/>
              <a:gd name="connsiteX1" fmla="*/ 119039 w 300075"/>
              <a:gd name="connsiteY1" fmla="*/ 85771 h 197888"/>
              <a:gd name="connsiteX2" fmla="*/ 173014 w 300075"/>
              <a:gd name="connsiteY2" fmla="*/ 76246 h 197888"/>
              <a:gd name="connsiteX3" fmla="*/ 153964 w 300075"/>
              <a:gd name="connsiteY3" fmla="*/ 111171 h 197888"/>
              <a:gd name="connsiteX4" fmla="*/ 157139 w 300075"/>
              <a:gd name="connsiteY4" fmla="*/ 114346 h 197888"/>
              <a:gd name="connsiteX5" fmla="*/ 138089 w 300075"/>
              <a:gd name="connsiteY5" fmla="*/ 104821 h 197888"/>
              <a:gd name="connsiteX6" fmla="*/ 1564 w 300075"/>
              <a:gd name="connsiteY6" fmla="*/ 196896 h 197888"/>
              <a:gd name="connsiteX7" fmla="*/ 65064 w 300075"/>
              <a:gd name="connsiteY7" fmla="*/ 146096 h 197888"/>
              <a:gd name="connsiteX8" fmla="*/ 80939 w 300075"/>
              <a:gd name="connsiteY8" fmla="*/ 31796 h 197888"/>
              <a:gd name="connsiteX9" fmla="*/ 33314 w 300075"/>
              <a:gd name="connsiteY9" fmla="*/ 123871 h 197888"/>
              <a:gd name="connsiteX10" fmla="*/ 134914 w 300075"/>
              <a:gd name="connsiteY10" fmla="*/ 22271 h 197888"/>
              <a:gd name="connsiteX11" fmla="*/ 96814 w 300075"/>
              <a:gd name="connsiteY11" fmla="*/ 73071 h 197888"/>
              <a:gd name="connsiteX12" fmla="*/ 300014 w 300075"/>
              <a:gd name="connsiteY12" fmla="*/ 46 h 1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075" h="197888">
                <a:moveTo>
                  <a:pt x="300014" y="46"/>
                </a:moveTo>
                <a:cubicBezTo>
                  <a:pt x="303718" y="2163"/>
                  <a:pt x="140206" y="73071"/>
                  <a:pt x="119039" y="85771"/>
                </a:cubicBezTo>
                <a:cubicBezTo>
                  <a:pt x="97872" y="98471"/>
                  <a:pt x="167193" y="72013"/>
                  <a:pt x="173014" y="76246"/>
                </a:cubicBezTo>
                <a:cubicBezTo>
                  <a:pt x="178835" y="80479"/>
                  <a:pt x="156610" y="104821"/>
                  <a:pt x="153964" y="111171"/>
                </a:cubicBezTo>
                <a:cubicBezTo>
                  <a:pt x="151318" y="117521"/>
                  <a:pt x="157139" y="114346"/>
                  <a:pt x="157139" y="114346"/>
                </a:cubicBezTo>
                <a:cubicBezTo>
                  <a:pt x="154493" y="113288"/>
                  <a:pt x="164018" y="91063"/>
                  <a:pt x="138089" y="104821"/>
                </a:cubicBezTo>
                <a:cubicBezTo>
                  <a:pt x="112160" y="118579"/>
                  <a:pt x="13735" y="190017"/>
                  <a:pt x="1564" y="196896"/>
                </a:cubicBezTo>
                <a:cubicBezTo>
                  <a:pt x="-10607" y="203775"/>
                  <a:pt x="51835" y="173613"/>
                  <a:pt x="65064" y="146096"/>
                </a:cubicBezTo>
                <a:cubicBezTo>
                  <a:pt x="78293" y="118579"/>
                  <a:pt x="86231" y="35500"/>
                  <a:pt x="80939" y="31796"/>
                </a:cubicBezTo>
                <a:cubicBezTo>
                  <a:pt x="75647" y="28092"/>
                  <a:pt x="24318" y="125458"/>
                  <a:pt x="33314" y="123871"/>
                </a:cubicBezTo>
                <a:cubicBezTo>
                  <a:pt x="42310" y="122284"/>
                  <a:pt x="124331" y="30738"/>
                  <a:pt x="134914" y="22271"/>
                </a:cubicBezTo>
                <a:cubicBezTo>
                  <a:pt x="145497" y="13804"/>
                  <a:pt x="73002" y="77304"/>
                  <a:pt x="96814" y="73071"/>
                </a:cubicBezTo>
                <a:cubicBezTo>
                  <a:pt x="120626" y="68838"/>
                  <a:pt x="296310" y="-2071"/>
                  <a:pt x="300014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F9CC1F59-DFA9-6A1A-A9FD-549B2D249A19}"/>
              </a:ext>
            </a:extLst>
          </p:cNvPr>
          <p:cNvSpPr/>
          <p:nvPr/>
        </p:nvSpPr>
        <p:spPr>
          <a:xfrm>
            <a:off x="7965953" y="2438394"/>
            <a:ext cx="479571" cy="249152"/>
          </a:xfrm>
          <a:custGeom>
            <a:avLst/>
            <a:gdLst>
              <a:gd name="connsiteX0" fmla="*/ 122 w 479571"/>
              <a:gd name="connsiteY0" fmla="*/ 79381 h 249152"/>
              <a:gd name="connsiteX1" fmla="*/ 257297 w 479571"/>
              <a:gd name="connsiteY1" fmla="*/ 247656 h 249152"/>
              <a:gd name="connsiteX2" fmla="*/ 228722 w 479571"/>
              <a:gd name="connsiteY2" fmla="*/ 165106 h 249152"/>
              <a:gd name="connsiteX3" fmla="*/ 304922 w 479571"/>
              <a:gd name="connsiteY3" fmla="*/ 222256 h 249152"/>
              <a:gd name="connsiteX4" fmla="*/ 374772 w 479571"/>
              <a:gd name="connsiteY4" fmla="*/ 161931 h 249152"/>
              <a:gd name="connsiteX5" fmla="*/ 479547 w 479571"/>
              <a:gd name="connsiteY5" fmla="*/ 161931 h 249152"/>
              <a:gd name="connsiteX6" fmla="*/ 365247 w 479571"/>
              <a:gd name="connsiteY6" fmla="*/ 142881 h 249152"/>
              <a:gd name="connsiteX7" fmla="*/ 228722 w 479571"/>
              <a:gd name="connsiteY7" fmla="*/ 155581 h 249152"/>
              <a:gd name="connsiteX8" fmla="*/ 346197 w 479571"/>
              <a:gd name="connsiteY8" fmla="*/ 6 h 249152"/>
              <a:gd name="connsiteX9" fmla="*/ 222372 w 479571"/>
              <a:gd name="connsiteY9" fmla="*/ 149231 h 249152"/>
              <a:gd name="connsiteX10" fmla="*/ 209672 w 479571"/>
              <a:gd name="connsiteY10" fmla="*/ 158756 h 249152"/>
              <a:gd name="connsiteX11" fmla="*/ 152522 w 479571"/>
              <a:gd name="connsiteY11" fmla="*/ 107956 h 249152"/>
              <a:gd name="connsiteX12" fmla="*/ 222372 w 479571"/>
              <a:gd name="connsiteY12" fmla="*/ 203206 h 249152"/>
              <a:gd name="connsiteX13" fmla="*/ 122 w 479571"/>
              <a:gd name="connsiteY13" fmla="*/ 79381 h 24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571" h="249152">
                <a:moveTo>
                  <a:pt x="122" y="79381"/>
                </a:moveTo>
                <a:cubicBezTo>
                  <a:pt x="5943" y="86789"/>
                  <a:pt x="219197" y="233369"/>
                  <a:pt x="257297" y="247656"/>
                </a:cubicBezTo>
                <a:cubicBezTo>
                  <a:pt x="295397" y="261943"/>
                  <a:pt x="220785" y="169339"/>
                  <a:pt x="228722" y="165106"/>
                </a:cubicBezTo>
                <a:cubicBezTo>
                  <a:pt x="236659" y="160873"/>
                  <a:pt x="280580" y="222785"/>
                  <a:pt x="304922" y="222256"/>
                </a:cubicBezTo>
                <a:cubicBezTo>
                  <a:pt x="329264" y="221727"/>
                  <a:pt x="345668" y="171985"/>
                  <a:pt x="374772" y="161931"/>
                </a:cubicBezTo>
                <a:cubicBezTo>
                  <a:pt x="403876" y="151877"/>
                  <a:pt x="481134" y="165106"/>
                  <a:pt x="479547" y="161931"/>
                </a:cubicBezTo>
                <a:cubicBezTo>
                  <a:pt x="477960" y="158756"/>
                  <a:pt x="407051" y="143939"/>
                  <a:pt x="365247" y="142881"/>
                </a:cubicBezTo>
                <a:cubicBezTo>
                  <a:pt x="323443" y="141823"/>
                  <a:pt x="231897" y="179394"/>
                  <a:pt x="228722" y="155581"/>
                </a:cubicBezTo>
                <a:cubicBezTo>
                  <a:pt x="225547" y="131769"/>
                  <a:pt x="347255" y="1064"/>
                  <a:pt x="346197" y="6"/>
                </a:cubicBezTo>
                <a:cubicBezTo>
                  <a:pt x="345139" y="-1052"/>
                  <a:pt x="245126" y="122773"/>
                  <a:pt x="222372" y="149231"/>
                </a:cubicBezTo>
                <a:cubicBezTo>
                  <a:pt x="199618" y="175689"/>
                  <a:pt x="221314" y="165635"/>
                  <a:pt x="209672" y="158756"/>
                </a:cubicBezTo>
                <a:cubicBezTo>
                  <a:pt x="198030" y="151877"/>
                  <a:pt x="150405" y="100548"/>
                  <a:pt x="152522" y="107956"/>
                </a:cubicBezTo>
                <a:cubicBezTo>
                  <a:pt x="154639" y="115364"/>
                  <a:pt x="246714" y="201619"/>
                  <a:pt x="222372" y="203206"/>
                </a:cubicBezTo>
                <a:cubicBezTo>
                  <a:pt x="198030" y="204794"/>
                  <a:pt x="-5699" y="71973"/>
                  <a:pt x="122" y="79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56065DB0-9161-78F7-1535-720AAC622024}"/>
              </a:ext>
            </a:extLst>
          </p:cNvPr>
          <p:cNvSpPr/>
          <p:nvPr/>
        </p:nvSpPr>
        <p:spPr>
          <a:xfrm>
            <a:off x="8072997" y="2631467"/>
            <a:ext cx="709242" cy="708003"/>
          </a:xfrm>
          <a:custGeom>
            <a:avLst/>
            <a:gdLst>
              <a:gd name="connsiteX0" fmla="*/ 4203 w 709242"/>
              <a:gd name="connsiteY0" fmla="*/ 6958 h 708003"/>
              <a:gd name="connsiteX1" fmla="*/ 318528 w 709242"/>
              <a:gd name="connsiteY1" fmla="*/ 410183 h 708003"/>
              <a:gd name="connsiteX2" fmla="*/ 255028 w 709242"/>
              <a:gd name="connsiteY2" fmla="*/ 337158 h 708003"/>
              <a:gd name="connsiteX3" fmla="*/ 356628 w 709242"/>
              <a:gd name="connsiteY3" fmla="*/ 473683 h 708003"/>
              <a:gd name="connsiteX4" fmla="*/ 375678 w 709242"/>
              <a:gd name="connsiteY4" fmla="*/ 508608 h 708003"/>
              <a:gd name="connsiteX5" fmla="*/ 356628 w 709242"/>
              <a:gd name="connsiteY5" fmla="*/ 511783 h 708003"/>
              <a:gd name="connsiteX6" fmla="*/ 455053 w 709242"/>
              <a:gd name="connsiteY6" fmla="*/ 683233 h 708003"/>
              <a:gd name="connsiteX7" fmla="*/ 366153 w 709242"/>
              <a:gd name="connsiteY7" fmla="*/ 549883 h 708003"/>
              <a:gd name="connsiteX8" fmla="*/ 239153 w 709242"/>
              <a:gd name="connsiteY8" fmla="*/ 645133 h 708003"/>
              <a:gd name="connsiteX9" fmla="*/ 404253 w 709242"/>
              <a:gd name="connsiteY9" fmla="*/ 610208 h 708003"/>
              <a:gd name="connsiteX10" fmla="*/ 464578 w 709242"/>
              <a:gd name="connsiteY10" fmla="*/ 705458 h 708003"/>
              <a:gd name="connsiteX11" fmla="*/ 486803 w 709242"/>
              <a:gd name="connsiteY11" fmla="*/ 489558 h 708003"/>
              <a:gd name="connsiteX12" fmla="*/ 670953 w 709242"/>
              <a:gd name="connsiteY12" fmla="*/ 340333 h 708003"/>
              <a:gd name="connsiteX13" fmla="*/ 477278 w 709242"/>
              <a:gd name="connsiteY13" fmla="*/ 521308 h 708003"/>
              <a:gd name="connsiteX14" fmla="*/ 709053 w 709242"/>
              <a:gd name="connsiteY14" fmla="*/ 486383 h 708003"/>
              <a:gd name="connsiteX15" fmla="*/ 512203 w 709242"/>
              <a:gd name="connsiteY15" fmla="*/ 524483 h 708003"/>
              <a:gd name="connsiteX16" fmla="*/ 270903 w 709242"/>
              <a:gd name="connsiteY16" fmla="*/ 375258 h 708003"/>
              <a:gd name="connsiteX17" fmla="*/ 318528 w 709242"/>
              <a:gd name="connsiteY17" fmla="*/ 333983 h 708003"/>
              <a:gd name="connsiteX18" fmla="*/ 182003 w 709242"/>
              <a:gd name="connsiteY18" fmla="*/ 162533 h 708003"/>
              <a:gd name="connsiteX19" fmla="*/ 255028 w 709242"/>
              <a:gd name="connsiteY19" fmla="*/ 165708 h 708003"/>
              <a:gd name="connsiteX20" fmla="*/ 143903 w 709242"/>
              <a:gd name="connsiteY20" fmla="*/ 156183 h 708003"/>
              <a:gd name="connsiteX21" fmla="*/ 4203 w 709242"/>
              <a:gd name="connsiteY21" fmla="*/ 6958 h 70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9242" h="708003">
                <a:moveTo>
                  <a:pt x="4203" y="6958"/>
                </a:moveTo>
                <a:cubicBezTo>
                  <a:pt x="33307" y="49291"/>
                  <a:pt x="276724" y="355150"/>
                  <a:pt x="318528" y="410183"/>
                </a:cubicBezTo>
                <a:cubicBezTo>
                  <a:pt x="360332" y="465216"/>
                  <a:pt x="248678" y="326575"/>
                  <a:pt x="255028" y="337158"/>
                </a:cubicBezTo>
                <a:cubicBezTo>
                  <a:pt x="261378" y="347741"/>
                  <a:pt x="336520" y="445108"/>
                  <a:pt x="356628" y="473683"/>
                </a:cubicBezTo>
                <a:cubicBezTo>
                  <a:pt x="376736" y="502258"/>
                  <a:pt x="375678" y="502258"/>
                  <a:pt x="375678" y="508608"/>
                </a:cubicBezTo>
                <a:cubicBezTo>
                  <a:pt x="375678" y="514958"/>
                  <a:pt x="343399" y="482679"/>
                  <a:pt x="356628" y="511783"/>
                </a:cubicBezTo>
                <a:cubicBezTo>
                  <a:pt x="369857" y="540887"/>
                  <a:pt x="453466" y="676883"/>
                  <a:pt x="455053" y="683233"/>
                </a:cubicBezTo>
                <a:cubicBezTo>
                  <a:pt x="456641" y="689583"/>
                  <a:pt x="402136" y="556233"/>
                  <a:pt x="366153" y="549883"/>
                </a:cubicBezTo>
                <a:cubicBezTo>
                  <a:pt x="330170" y="543533"/>
                  <a:pt x="232803" y="635079"/>
                  <a:pt x="239153" y="645133"/>
                </a:cubicBezTo>
                <a:cubicBezTo>
                  <a:pt x="245503" y="655187"/>
                  <a:pt x="366682" y="600154"/>
                  <a:pt x="404253" y="610208"/>
                </a:cubicBezTo>
                <a:cubicBezTo>
                  <a:pt x="441824" y="620262"/>
                  <a:pt x="450820" y="725566"/>
                  <a:pt x="464578" y="705458"/>
                </a:cubicBezTo>
                <a:cubicBezTo>
                  <a:pt x="478336" y="685350"/>
                  <a:pt x="452407" y="550412"/>
                  <a:pt x="486803" y="489558"/>
                </a:cubicBezTo>
                <a:cubicBezTo>
                  <a:pt x="521199" y="428704"/>
                  <a:pt x="672540" y="335041"/>
                  <a:pt x="670953" y="340333"/>
                </a:cubicBezTo>
                <a:cubicBezTo>
                  <a:pt x="669366" y="345625"/>
                  <a:pt x="470928" y="496966"/>
                  <a:pt x="477278" y="521308"/>
                </a:cubicBezTo>
                <a:cubicBezTo>
                  <a:pt x="483628" y="545650"/>
                  <a:pt x="703232" y="485854"/>
                  <a:pt x="709053" y="486383"/>
                </a:cubicBezTo>
                <a:cubicBezTo>
                  <a:pt x="714874" y="486912"/>
                  <a:pt x="585228" y="543004"/>
                  <a:pt x="512203" y="524483"/>
                </a:cubicBezTo>
                <a:cubicBezTo>
                  <a:pt x="439178" y="505962"/>
                  <a:pt x="303182" y="407008"/>
                  <a:pt x="270903" y="375258"/>
                </a:cubicBezTo>
                <a:cubicBezTo>
                  <a:pt x="238624" y="343508"/>
                  <a:pt x="333345" y="369437"/>
                  <a:pt x="318528" y="333983"/>
                </a:cubicBezTo>
                <a:cubicBezTo>
                  <a:pt x="303711" y="298529"/>
                  <a:pt x="192586" y="190579"/>
                  <a:pt x="182003" y="162533"/>
                </a:cubicBezTo>
                <a:cubicBezTo>
                  <a:pt x="171420" y="134487"/>
                  <a:pt x="261378" y="166766"/>
                  <a:pt x="255028" y="165708"/>
                </a:cubicBezTo>
                <a:cubicBezTo>
                  <a:pt x="248678" y="164650"/>
                  <a:pt x="182532" y="184229"/>
                  <a:pt x="143903" y="156183"/>
                </a:cubicBezTo>
                <a:cubicBezTo>
                  <a:pt x="105274" y="128137"/>
                  <a:pt x="-24901" y="-35375"/>
                  <a:pt x="4203" y="6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54678661-9B29-7004-44D4-E9883DEB0E2C}"/>
              </a:ext>
            </a:extLst>
          </p:cNvPr>
          <p:cNvSpPr/>
          <p:nvPr/>
        </p:nvSpPr>
        <p:spPr>
          <a:xfrm>
            <a:off x="8598927" y="2956516"/>
            <a:ext cx="428251" cy="698944"/>
          </a:xfrm>
          <a:custGeom>
            <a:avLst/>
            <a:gdLst>
              <a:gd name="connsiteX0" fmla="*/ 424423 w 428251"/>
              <a:gd name="connsiteY0" fmla="*/ 8934 h 698944"/>
              <a:gd name="connsiteX1" fmla="*/ 18023 w 428251"/>
              <a:gd name="connsiteY1" fmla="*/ 599484 h 698944"/>
              <a:gd name="connsiteX2" fmla="*/ 84698 w 428251"/>
              <a:gd name="connsiteY2" fmla="*/ 567734 h 698944"/>
              <a:gd name="connsiteX3" fmla="*/ 205348 w 428251"/>
              <a:gd name="connsiteY3" fmla="*/ 697909 h 698944"/>
              <a:gd name="connsiteX4" fmla="*/ 148198 w 428251"/>
              <a:gd name="connsiteY4" fmla="*/ 485184 h 698944"/>
              <a:gd name="connsiteX5" fmla="*/ 354573 w 428251"/>
              <a:gd name="connsiteY5" fmla="*/ 202609 h 698944"/>
              <a:gd name="connsiteX6" fmla="*/ 145023 w 428251"/>
              <a:gd name="connsiteY6" fmla="*/ 412159 h 698944"/>
              <a:gd name="connsiteX7" fmla="*/ 256148 w 428251"/>
              <a:gd name="connsiteY7" fmla="*/ 250234 h 698944"/>
              <a:gd name="connsiteX8" fmla="*/ 224398 w 428251"/>
              <a:gd name="connsiteY8" fmla="*/ 243884 h 698944"/>
              <a:gd name="connsiteX9" fmla="*/ 424423 w 428251"/>
              <a:gd name="connsiteY9" fmla="*/ 8934 h 69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251" h="698944">
                <a:moveTo>
                  <a:pt x="424423" y="8934"/>
                </a:moveTo>
                <a:cubicBezTo>
                  <a:pt x="390027" y="68201"/>
                  <a:pt x="74644" y="506351"/>
                  <a:pt x="18023" y="599484"/>
                </a:cubicBezTo>
                <a:cubicBezTo>
                  <a:pt x="-38598" y="692617"/>
                  <a:pt x="53477" y="551330"/>
                  <a:pt x="84698" y="567734"/>
                </a:cubicBezTo>
                <a:cubicBezTo>
                  <a:pt x="115919" y="584138"/>
                  <a:pt x="194765" y="711667"/>
                  <a:pt x="205348" y="697909"/>
                </a:cubicBezTo>
                <a:cubicBezTo>
                  <a:pt x="215931" y="684151"/>
                  <a:pt x="123327" y="567734"/>
                  <a:pt x="148198" y="485184"/>
                </a:cubicBezTo>
                <a:cubicBezTo>
                  <a:pt x="173069" y="402634"/>
                  <a:pt x="355102" y="214780"/>
                  <a:pt x="354573" y="202609"/>
                </a:cubicBezTo>
                <a:cubicBezTo>
                  <a:pt x="354044" y="190438"/>
                  <a:pt x="161427" y="404222"/>
                  <a:pt x="145023" y="412159"/>
                </a:cubicBezTo>
                <a:cubicBezTo>
                  <a:pt x="128619" y="420097"/>
                  <a:pt x="242919" y="278280"/>
                  <a:pt x="256148" y="250234"/>
                </a:cubicBezTo>
                <a:cubicBezTo>
                  <a:pt x="269377" y="222188"/>
                  <a:pt x="197940" y="284630"/>
                  <a:pt x="224398" y="243884"/>
                </a:cubicBezTo>
                <a:cubicBezTo>
                  <a:pt x="250856" y="203138"/>
                  <a:pt x="458819" y="-50333"/>
                  <a:pt x="424423" y="8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31227D93-F75C-0362-B615-E3A567D3C83C}"/>
              </a:ext>
            </a:extLst>
          </p:cNvPr>
          <p:cNvSpPr/>
          <p:nvPr/>
        </p:nvSpPr>
        <p:spPr>
          <a:xfrm>
            <a:off x="9175659" y="3276749"/>
            <a:ext cx="13275" cy="1118767"/>
          </a:xfrm>
          <a:custGeom>
            <a:avLst/>
            <a:gdLst>
              <a:gd name="connsiteX0" fmla="*/ 12791 w 13275"/>
              <a:gd name="connsiteY0" fmla="*/ 50651 h 1118767"/>
              <a:gd name="connsiteX1" fmla="*/ 9616 w 13275"/>
              <a:gd name="connsiteY1" fmla="*/ 1117451 h 1118767"/>
              <a:gd name="connsiteX2" fmla="*/ 91 w 13275"/>
              <a:gd name="connsiteY2" fmla="*/ 266551 h 1118767"/>
              <a:gd name="connsiteX3" fmla="*/ 12791 w 13275"/>
              <a:gd name="connsiteY3" fmla="*/ 50651 h 111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5" h="1118767">
                <a:moveTo>
                  <a:pt x="12791" y="50651"/>
                </a:moveTo>
                <a:cubicBezTo>
                  <a:pt x="14378" y="192468"/>
                  <a:pt x="11733" y="1081468"/>
                  <a:pt x="9616" y="1117451"/>
                </a:cubicBezTo>
                <a:cubicBezTo>
                  <a:pt x="7499" y="1153434"/>
                  <a:pt x="-967" y="441176"/>
                  <a:pt x="91" y="266551"/>
                </a:cubicBezTo>
                <a:cubicBezTo>
                  <a:pt x="1149" y="91926"/>
                  <a:pt x="11204" y="-91166"/>
                  <a:pt x="12791" y="50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6BB129FA-63B2-0489-5A21-C59A4D25CBDE}"/>
              </a:ext>
            </a:extLst>
          </p:cNvPr>
          <p:cNvSpPr/>
          <p:nvPr/>
        </p:nvSpPr>
        <p:spPr>
          <a:xfrm>
            <a:off x="7918101" y="4149620"/>
            <a:ext cx="994780" cy="761189"/>
          </a:xfrm>
          <a:custGeom>
            <a:avLst/>
            <a:gdLst>
              <a:gd name="connsiteX0" fmla="*/ 228949 w 994780"/>
              <a:gd name="connsiteY0" fmla="*/ 422380 h 761189"/>
              <a:gd name="connsiteX1" fmla="*/ 473424 w 994780"/>
              <a:gd name="connsiteY1" fmla="*/ 574780 h 761189"/>
              <a:gd name="connsiteX2" fmla="*/ 409924 w 994780"/>
              <a:gd name="connsiteY2" fmla="*/ 711305 h 761189"/>
              <a:gd name="connsiteX3" fmla="*/ 616299 w 994780"/>
              <a:gd name="connsiteY3" fmla="*/ 511280 h 761189"/>
              <a:gd name="connsiteX4" fmla="*/ 660749 w 994780"/>
              <a:gd name="connsiteY4" fmla="*/ 466830 h 761189"/>
              <a:gd name="connsiteX5" fmla="*/ 530574 w 994780"/>
              <a:gd name="connsiteY5" fmla="*/ 393805 h 761189"/>
              <a:gd name="connsiteX6" fmla="*/ 698849 w 994780"/>
              <a:gd name="connsiteY6" fmla="*/ 492230 h 761189"/>
              <a:gd name="connsiteX7" fmla="*/ 743299 w 994780"/>
              <a:gd name="connsiteY7" fmla="*/ 457305 h 761189"/>
              <a:gd name="connsiteX8" fmla="*/ 587724 w 994780"/>
              <a:gd name="connsiteY8" fmla="*/ 704955 h 761189"/>
              <a:gd name="connsiteX9" fmla="*/ 594074 w 994780"/>
              <a:gd name="connsiteY9" fmla="*/ 736705 h 761189"/>
              <a:gd name="connsiteX10" fmla="*/ 809974 w 994780"/>
              <a:gd name="connsiteY10" fmla="*/ 403330 h 761189"/>
              <a:gd name="connsiteX11" fmla="*/ 994124 w 994780"/>
              <a:gd name="connsiteY11" fmla="*/ 196955 h 761189"/>
              <a:gd name="connsiteX12" fmla="*/ 873474 w 994780"/>
              <a:gd name="connsiteY12" fmla="*/ 352530 h 761189"/>
              <a:gd name="connsiteX13" fmla="*/ 930624 w 994780"/>
              <a:gd name="connsiteY13" fmla="*/ 289030 h 761189"/>
              <a:gd name="connsiteX14" fmla="*/ 908399 w 994780"/>
              <a:gd name="connsiteY14" fmla="*/ 105 h 761189"/>
              <a:gd name="connsiteX15" fmla="*/ 854424 w 994780"/>
              <a:gd name="connsiteY15" fmla="*/ 323955 h 761189"/>
              <a:gd name="connsiteX16" fmla="*/ 689324 w 994780"/>
              <a:gd name="connsiteY16" fmla="*/ 489055 h 761189"/>
              <a:gd name="connsiteX17" fmla="*/ 552799 w 994780"/>
              <a:gd name="connsiteY17" fmla="*/ 438255 h 761189"/>
              <a:gd name="connsiteX18" fmla="*/ 505174 w 994780"/>
              <a:gd name="connsiteY18" fmla="*/ 647805 h 761189"/>
              <a:gd name="connsiteX19" fmla="*/ 381349 w 994780"/>
              <a:gd name="connsiteY19" fmla="*/ 603355 h 761189"/>
              <a:gd name="connsiteX20" fmla="*/ 349 w 994780"/>
              <a:gd name="connsiteY20" fmla="*/ 425555 h 761189"/>
              <a:gd name="connsiteX21" fmla="*/ 454374 w 994780"/>
              <a:gd name="connsiteY21" fmla="*/ 606530 h 761189"/>
              <a:gd name="connsiteX22" fmla="*/ 282924 w 994780"/>
              <a:gd name="connsiteY22" fmla="*/ 412855 h 761189"/>
              <a:gd name="connsiteX23" fmla="*/ 228949 w 994780"/>
              <a:gd name="connsiteY23" fmla="*/ 422380 h 76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4780" h="761189">
                <a:moveTo>
                  <a:pt x="228949" y="422380"/>
                </a:moveTo>
                <a:cubicBezTo>
                  <a:pt x="260699" y="449367"/>
                  <a:pt x="443262" y="526626"/>
                  <a:pt x="473424" y="574780"/>
                </a:cubicBezTo>
                <a:cubicBezTo>
                  <a:pt x="503587" y="622934"/>
                  <a:pt x="386112" y="721888"/>
                  <a:pt x="409924" y="711305"/>
                </a:cubicBezTo>
                <a:cubicBezTo>
                  <a:pt x="433736" y="700722"/>
                  <a:pt x="574495" y="552026"/>
                  <a:pt x="616299" y="511280"/>
                </a:cubicBezTo>
                <a:cubicBezTo>
                  <a:pt x="658103" y="470534"/>
                  <a:pt x="675036" y="486409"/>
                  <a:pt x="660749" y="466830"/>
                </a:cubicBezTo>
                <a:cubicBezTo>
                  <a:pt x="646462" y="447251"/>
                  <a:pt x="524224" y="389572"/>
                  <a:pt x="530574" y="393805"/>
                </a:cubicBezTo>
                <a:cubicBezTo>
                  <a:pt x="536924" y="398038"/>
                  <a:pt x="663395" y="481647"/>
                  <a:pt x="698849" y="492230"/>
                </a:cubicBezTo>
                <a:cubicBezTo>
                  <a:pt x="734303" y="502813"/>
                  <a:pt x="761820" y="421851"/>
                  <a:pt x="743299" y="457305"/>
                </a:cubicBezTo>
                <a:cubicBezTo>
                  <a:pt x="724778" y="492759"/>
                  <a:pt x="612595" y="658388"/>
                  <a:pt x="587724" y="704955"/>
                </a:cubicBezTo>
                <a:cubicBezTo>
                  <a:pt x="562853" y="751522"/>
                  <a:pt x="557032" y="786976"/>
                  <a:pt x="594074" y="736705"/>
                </a:cubicBezTo>
                <a:cubicBezTo>
                  <a:pt x="631116" y="686434"/>
                  <a:pt x="743299" y="493288"/>
                  <a:pt x="809974" y="403330"/>
                </a:cubicBezTo>
                <a:cubicBezTo>
                  <a:pt x="876649" y="313372"/>
                  <a:pt x="983541" y="205422"/>
                  <a:pt x="994124" y="196955"/>
                </a:cubicBezTo>
                <a:cubicBezTo>
                  <a:pt x="1004707" y="188488"/>
                  <a:pt x="884057" y="337184"/>
                  <a:pt x="873474" y="352530"/>
                </a:cubicBezTo>
                <a:cubicBezTo>
                  <a:pt x="862891" y="367876"/>
                  <a:pt x="924803" y="347767"/>
                  <a:pt x="930624" y="289030"/>
                </a:cubicBezTo>
                <a:cubicBezTo>
                  <a:pt x="936445" y="230292"/>
                  <a:pt x="921099" y="-5716"/>
                  <a:pt x="908399" y="105"/>
                </a:cubicBezTo>
                <a:cubicBezTo>
                  <a:pt x="895699" y="5926"/>
                  <a:pt x="890936" y="242463"/>
                  <a:pt x="854424" y="323955"/>
                </a:cubicBezTo>
                <a:cubicBezTo>
                  <a:pt x="817912" y="405447"/>
                  <a:pt x="739595" y="470005"/>
                  <a:pt x="689324" y="489055"/>
                </a:cubicBezTo>
                <a:cubicBezTo>
                  <a:pt x="639053" y="508105"/>
                  <a:pt x="583491" y="411797"/>
                  <a:pt x="552799" y="438255"/>
                </a:cubicBezTo>
                <a:cubicBezTo>
                  <a:pt x="522107" y="464713"/>
                  <a:pt x="533749" y="620288"/>
                  <a:pt x="505174" y="647805"/>
                </a:cubicBezTo>
                <a:cubicBezTo>
                  <a:pt x="476599" y="675322"/>
                  <a:pt x="465486" y="640397"/>
                  <a:pt x="381349" y="603355"/>
                </a:cubicBezTo>
                <a:cubicBezTo>
                  <a:pt x="297212" y="566313"/>
                  <a:pt x="-11822" y="425026"/>
                  <a:pt x="349" y="425555"/>
                </a:cubicBezTo>
                <a:cubicBezTo>
                  <a:pt x="12520" y="426084"/>
                  <a:pt x="407278" y="608647"/>
                  <a:pt x="454374" y="606530"/>
                </a:cubicBezTo>
                <a:cubicBezTo>
                  <a:pt x="501470" y="604413"/>
                  <a:pt x="320495" y="441959"/>
                  <a:pt x="282924" y="412855"/>
                </a:cubicBezTo>
                <a:cubicBezTo>
                  <a:pt x="245353" y="383751"/>
                  <a:pt x="197199" y="395393"/>
                  <a:pt x="228949" y="422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BD42CAE4-1F3E-FB89-7777-4083B0B8416E}"/>
              </a:ext>
            </a:extLst>
          </p:cNvPr>
          <p:cNvSpPr/>
          <p:nvPr/>
        </p:nvSpPr>
        <p:spPr>
          <a:xfrm>
            <a:off x="7416666" y="2358907"/>
            <a:ext cx="451976" cy="479543"/>
          </a:xfrm>
          <a:custGeom>
            <a:avLst/>
            <a:gdLst>
              <a:gd name="connsiteX0" fmla="*/ 270009 w 451976"/>
              <a:gd name="connsiteY0" fmla="*/ 101718 h 479543"/>
              <a:gd name="connsiteX1" fmla="*/ 438284 w 451976"/>
              <a:gd name="connsiteY1" fmla="*/ 257293 h 479543"/>
              <a:gd name="connsiteX2" fmla="*/ 384309 w 451976"/>
              <a:gd name="connsiteY2" fmla="*/ 362068 h 479543"/>
              <a:gd name="connsiteX3" fmla="*/ 444634 w 451976"/>
              <a:gd name="connsiteY3" fmla="*/ 358893 h 479543"/>
              <a:gd name="connsiteX4" fmla="*/ 431934 w 451976"/>
              <a:gd name="connsiteY4" fmla="*/ 479543 h 479543"/>
              <a:gd name="connsiteX5" fmla="*/ 377959 w 451976"/>
              <a:gd name="connsiteY5" fmla="*/ 358893 h 479543"/>
              <a:gd name="connsiteX6" fmla="*/ 314459 w 451976"/>
              <a:gd name="connsiteY6" fmla="*/ 333493 h 479543"/>
              <a:gd name="connsiteX7" fmla="*/ 134 w 451976"/>
              <a:gd name="connsiteY7" fmla="*/ 266818 h 479543"/>
              <a:gd name="connsiteX8" fmla="*/ 355734 w 451976"/>
              <a:gd name="connsiteY8" fmla="*/ 263643 h 479543"/>
              <a:gd name="connsiteX9" fmla="*/ 38234 w 451976"/>
              <a:gd name="connsiteY9" fmla="*/ 219193 h 479543"/>
              <a:gd name="connsiteX10" fmla="*/ 400184 w 451976"/>
              <a:gd name="connsiteY10" fmla="*/ 260468 h 479543"/>
              <a:gd name="connsiteX11" fmla="*/ 346209 w 451976"/>
              <a:gd name="connsiteY11" fmla="*/ 260468 h 479543"/>
              <a:gd name="connsiteX12" fmla="*/ 374784 w 451976"/>
              <a:gd name="connsiteY12" fmla="*/ 317618 h 479543"/>
              <a:gd name="connsiteX13" fmla="*/ 422409 w 451976"/>
              <a:gd name="connsiteY13" fmla="*/ 216018 h 479543"/>
              <a:gd name="connsiteX14" fmla="*/ 416059 w 451976"/>
              <a:gd name="connsiteY14" fmla="*/ 171568 h 479543"/>
              <a:gd name="connsiteX15" fmla="*/ 450984 w 451976"/>
              <a:gd name="connsiteY15" fmla="*/ 118 h 479543"/>
              <a:gd name="connsiteX16" fmla="*/ 428759 w 451976"/>
              <a:gd name="connsiteY16" fmla="*/ 200143 h 479543"/>
              <a:gd name="connsiteX17" fmla="*/ 270009 w 451976"/>
              <a:gd name="connsiteY17" fmla="*/ 101718 h 47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976" h="479543">
                <a:moveTo>
                  <a:pt x="270009" y="101718"/>
                </a:moveTo>
                <a:cubicBezTo>
                  <a:pt x="271597" y="111243"/>
                  <a:pt x="419234" y="213901"/>
                  <a:pt x="438284" y="257293"/>
                </a:cubicBezTo>
                <a:cubicBezTo>
                  <a:pt x="457334" y="300685"/>
                  <a:pt x="383251" y="345135"/>
                  <a:pt x="384309" y="362068"/>
                </a:cubicBezTo>
                <a:cubicBezTo>
                  <a:pt x="385367" y="379001"/>
                  <a:pt x="436696" y="339314"/>
                  <a:pt x="444634" y="358893"/>
                </a:cubicBezTo>
                <a:cubicBezTo>
                  <a:pt x="452572" y="378472"/>
                  <a:pt x="443046" y="479543"/>
                  <a:pt x="431934" y="479543"/>
                </a:cubicBezTo>
                <a:cubicBezTo>
                  <a:pt x="420822" y="479543"/>
                  <a:pt x="397538" y="383235"/>
                  <a:pt x="377959" y="358893"/>
                </a:cubicBezTo>
                <a:cubicBezTo>
                  <a:pt x="358380" y="334551"/>
                  <a:pt x="377430" y="348839"/>
                  <a:pt x="314459" y="333493"/>
                </a:cubicBezTo>
                <a:cubicBezTo>
                  <a:pt x="251488" y="318147"/>
                  <a:pt x="-6745" y="278460"/>
                  <a:pt x="134" y="266818"/>
                </a:cubicBezTo>
                <a:cubicBezTo>
                  <a:pt x="7013" y="255176"/>
                  <a:pt x="349384" y="271580"/>
                  <a:pt x="355734" y="263643"/>
                </a:cubicBezTo>
                <a:cubicBezTo>
                  <a:pt x="362084" y="255706"/>
                  <a:pt x="30826" y="219722"/>
                  <a:pt x="38234" y="219193"/>
                </a:cubicBezTo>
                <a:cubicBezTo>
                  <a:pt x="45642" y="218664"/>
                  <a:pt x="348855" y="253589"/>
                  <a:pt x="400184" y="260468"/>
                </a:cubicBezTo>
                <a:cubicBezTo>
                  <a:pt x="451513" y="267347"/>
                  <a:pt x="350442" y="250943"/>
                  <a:pt x="346209" y="260468"/>
                </a:cubicBezTo>
                <a:cubicBezTo>
                  <a:pt x="341976" y="269993"/>
                  <a:pt x="362084" y="325026"/>
                  <a:pt x="374784" y="317618"/>
                </a:cubicBezTo>
                <a:cubicBezTo>
                  <a:pt x="387484" y="310210"/>
                  <a:pt x="415530" y="240360"/>
                  <a:pt x="422409" y="216018"/>
                </a:cubicBezTo>
                <a:cubicBezTo>
                  <a:pt x="429288" y="191676"/>
                  <a:pt x="411297" y="207551"/>
                  <a:pt x="416059" y="171568"/>
                </a:cubicBezTo>
                <a:cubicBezTo>
                  <a:pt x="420821" y="135585"/>
                  <a:pt x="448867" y="-4644"/>
                  <a:pt x="450984" y="118"/>
                </a:cubicBezTo>
                <a:cubicBezTo>
                  <a:pt x="453101" y="4880"/>
                  <a:pt x="454159" y="181093"/>
                  <a:pt x="428759" y="200143"/>
                </a:cubicBezTo>
                <a:cubicBezTo>
                  <a:pt x="403359" y="219193"/>
                  <a:pt x="268421" y="92193"/>
                  <a:pt x="270009" y="10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1A907539-D8CC-BB1A-3929-AF970752A660}"/>
              </a:ext>
            </a:extLst>
          </p:cNvPr>
          <p:cNvSpPr/>
          <p:nvPr/>
        </p:nvSpPr>
        <p:spPr>
          <a:xfrm>
            <a:off x="8027341" y="2500696"/>
            <a:ext cx="707106" cy="165542"/>
          </a:xfrm>
          <a:custGeom>
            <a:avLst/>
            <a:gdLst>
              <a:gd name="connsiteX0" fmla="*/ 2234 w 707106"/>
              <a:gd name="connsiteY0" fmla="*/ 32954 h 165542"/>
              <a:gd name="connsiteX1" fmla="*/ 421334 w 707106"/>
              <a:gd name="connsiteY1" fmla="*/ 64704 h 165542"/>
              <a:gd name="connsiteX2" fmla="*/ 322909 w 707106"/>
              <a:gd name="connsiteY2" fmla="*/ 1204 h 165542"/>
              <a:gd name="connsiteX3" fmla="*/ 707084 w 707106"/>
              <a:gd name="connsiteY3" fmla="*/ 131379 h 165542"/>
              <a:gd name="connsiteX4" fmla="*/ 303859 w 707106"/>
              <a:gd name="connsiteY4" fmla="*/ 74229 h 165542"/>
              <a:gd name="connsiteX5" fmla="*/ 424509 w 707106"/>
              <a:gd name="connsiteY5" fmla="*/ 153604 h 165542"/>
              <a:gd name="connsiteX6" fmla="*/ 199084 w 707106"/>
              <a:gd name="connsiteY6" fmla="*/ 153604 h 165542"/>
              <a:gd name="connsiteX7" fmla="*/ 265759 w 707106"/>
              <a:gd name="connsiteY7" fmla="*/ 163129 h 165542"/>
              <a:gd name="connsiteX8" fmla="*/ 116534 w 707106"/>
              <a:gd name="connsiteY8" fmla="*/ 102804 h 165542"/>
              <a:gd name="connsiteX9" fmla="*/ 249884 w 707106"/>
              <a:gd name="connsiteY9" fmla="*/ 109154 h 165542"/>
              <a:gd name="connsiteX10" fmla="*/ 2234 w 707106"/>
              <a:gd name="connsiteY10" fmla="*/ 32954 h 1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106" h="165542">
                <a:moveTo>
                  <a:pt x="2234" y="32954"/>
                </a:moveTo>
                <a:cubicBezTo>
                  <a:pt x="30809" y="25546"/>
                  <a:pt x="367888" y="69996"/>
                  <a:pt x="421334" y="64704"/>
                </a:cubicBezTo>
                <a:cubicBezTo>
                  <a:pt x="474780" y="59412"/>
                  <a:pt x="275284" y="-9908"/>
                  <a:pt x="322909" y="1204"/>
                </a:cubicBezTo>
                <a:cubicBezTo>
                  <a:pt x="370534" y="12316"/>
                  <a:pt x="710259" y="119208"/>
                  <a:pt x="707084" y="131379"/>
                </a:cubicBezTo>
                <a:cubicBezTo>
                  <a:pt x="703909" y="143550"/>
                  <a:pt x="350955" y="70525"/>
                  <a:pt x="303859" y="74229"/>
                </a:cubicBezTo>
                <a:cubicBezTo>
                  <a:pt x="256763" y="77933"/>
                  <a:pt x="441972" y="140375"/>
                  <a:pt x="424509" y="153604"/>
                </a:cubicBezTo>
                <a:cubicBezTo>
                  <a:pt x="407047" y="166833"/>
                  <a:pt x="225542" y="152017"/>
                  <a:pt x="199084" y="153604"/>
                </a:cubicBezTo>
                <a:cubicBezTo>
                  <a:pt x="172626" y="155192"/>
                  <a:pt x="279517" y="171596"/>
                  <a:pt x="265759" y="163129"/>
                </a:cubicBezTo>
                <a:cubicBezTo>
                  <a:pt x="252001" y="154662"/>
                  <a:pt x="119180" y="111800"/>
                  <a:pt x="116534" y="102804"/>
                </a:cubicBezTo>
                <a:cubicBezTo>
                  <a:pt x="113888" y="93808"/>
                  <a:pt x="271580" y="121854"/>
                  <a:pt x="249884" y="109154"/>
                </a:cubicBezTo>
                <a:cubicBezTo>
                  <a:pt x="228188" y="96454"/>
                  <a:pt x="-26341" y="40362"/>
                  <a:pt x="2234" y="32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09F9489E-4136-6ED3-4335-9C821FB3A846}"/>
              </a:ext>
            </a:extLst>
          </p:cNvPr>
          <p:cNvSpPr/>
          <p:nvPr/>
        </p:nvSpPr>
        <p:spPr>
          <a:xfrm>
            <a:off x="8323886" y="3431777"/>
            <a:ext cx="610628" cy="806908"/>
          </a:xfrm>
          <a:custGeom>
            <a:avLst/>
            <a:gdLst>
              <a:gd name="connsiteX0" fmla="*/ 964 w 610628"/>
              <a:gd name="connsiteY0" fmla="*/ 3573 h 806908"/>
              <a:gd name="connsiteX1" fmla="*/ 451814 w 610628"/>
              <a:gd name="connsiteY1" fmla="*/ 422673 h 806908"/>
              <a:gd name="connsiteX2" fmla="*/ 293064 w 610628"/>
              <a:gd name="connsiteY2" fmla="*/ 317898 h 806908"/>
              <a:gd name="connsiteX3" fmla="*/ 467689 w 610628"/>
              <a:gd name="connsiteY3" fmla="*/ 562373 h 806908"/>
              <a:gd name="connsiteX4" fmla="*/ 451814 w 610628"/>
              <a:gd name="connsiteY4" fmla="*/ 492523 h 806908"/>
              <a:gd name="connsiteX5" fmla="*/ 610564 w 610628"/>
              <a:gd name="connsiteY5" fmla="*/ 806848 h 806908"/>
              <a:gd name="connsiteX6" fmla="*/ 467689 w 610628"/>
              <a:gd name="connsiteY6" fmla="*/ 463948 h 806908"/>
              <a:gd name="connsiteX7" fmla="*/ 213689 w 610628"/>
              <a:gd name="connsiteY7" fmla="*/ 92473 h 806908"/>
              <a:gd name="connsiteX8" fmla="*/ 327989 w 610628"/>
              <a:gd name="connsiteY8" fmla="*/ 213123 h 806908"/>
              <a:gd name="connsiteX9" fmla="*/ 964 w 610628"/>
              <a:gd name="connsiteY9" fmla="*/ 3573 h 80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0628" h="806908">
                <a:moveTo>
                  <a:pt x="964" y="3573"/>
                </a:moveTo>
                <a:cubicBezTo>
                  <a:pt x="21602" y="38498"/>
                  <a:pt x="403131" y="370286"/>
                  <a:pt x="451814" y="422673"/>
                </a:cubicBezTo>
                <a:cubicBezTo>
                  <a:pt x="500497" y="475060"/>
                  <a:pt x="290418" y="294615"/>
                  <a:pt x="293064" y="317898"/>
                </a:cubicBezTo>
                <a:cubicBezTo>
                  <a:pt x="295710" y="341181"/>
                  <a:pt x="441231" y="533269"/>
                  <a:pt x="467689" y="562373"/>
                </a:cubicBezTo>
                <a:cubicBezTo>
                  <a:pt x="494147" y="591477"/>
                  <a:pt x="428002" y="451777"/>
                  <a:pt x="451814" y="492523"/>
                </a:cubicBezTo>
                <a:cubicBezTo>
                  <a:pt x="475626" y="533269"/>
                  <a:pt x="607918" y="811610"/>
                  <a:pt x="610564" y="806848"/>
                </a:cubicBezTo>
                <a:cubicBezTo>
                  <a:pt x="613210" y="802086"/>
                  <a:pt x="533835" y="583010"/>
                  <a:pt x="467689" y="463948"/>
                </a:cubicBezTo>
                <a:cubicBezTo>
                  <a:pt x="401543" y="344886"/>
                  <a:pt x="236972" y="134277"/>
                  <a:pt x="213689" y="92473"/>
                </a:cubicBezTo>
                <a:cubicBezTo>
                  <a:pt x="190406" y="50669"/>
                  <a:pt x="358681" y="225294"/>
                  <a:pt x="327989" y="213123"/>
                </a:cubicBezTo>
                <a:cubicBezTo>
                  <a:pt x="297297" y="200952"/>
                  <a:pt x="-19674" y="-31352"/>
                  <a:pt x="964" y="3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円/楕円 1118">
            <a:extLst>
              <a:ext uri="{FF2B5EF4-FFF2-40B4-BE49-F238E27FC236}">
                <a16:creationId xmlns:a16="http://schemas.microsoft.com/office/drawing/2014/main" id="{0F1A70EF-F3E3-9378-2D0E-60C252EF74DD}"/>
              </a:ext>
            </a:extLst>
          </p:cNvPr>
          <p:cNvSpPr/>
          <p:nvPr/>
        </p:nvSpPr>
        <p:spPr>
          <a:xfrm>
            <a:off x="7318457" y="2812187"/>
            <a:ext cx="62679" cy="626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円/楕円 1119">
            <a:extLst>
              <a:ext uri="{FF2B5EF4-FFF2-40B4-BE49-F238E27FC236}">
                <a16:creationId xmlns:a16="http://schemas.microsoft.com/office/drawing/2014/main" id="{D1A44808-CEEE-82A0-BAE4-DB1CA5834F57}"/>
              </a:ext>
            </a:extLst>
          </p:cNvPr>
          <p:cNvSpPr/>
          <p:nvPr/>
        </p:nvSpPr>
        <p:spPr>
          <a:xfrm>
            <a:off x="8550624" y="2747834"/>
            <a:ext cx="62679" cy="626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123BF138-4752-3250-1660-1523BDE4214B}"/>
              </a:ext>
            </a:extLst>
          </p:cNvPr>
          <p:cNvSpPr/>
          <p:nvPr/>
        </p:nvSpPr>
        <p:spPr>
          <a:xfrm>
            <a:off x="7161449" y="1407181"/>
            <a:ext cx="1433676" cy="592634"/>
          </a:xfrm>
          <a:custGeom>
            <a:avLst/>
            <a:gdLst>
              <a:gd name="connsiteX0" fmla="*/ 37210 w 1433676"/>
              <a:gd name="connsiteY0" fmla="*/ 188537 h 592634"/>
              <a:gd name="connsiteX1" fmla="*/ 1377433 w 1433676"/>
              <a:gd name="connsiteY1" fmla="*/ 152678 h 592634"/>
              <a:gd name="connsiteX2" fmla="*/ 1117457 w 1433676"/>
              <a:gd name="connsiteY2" fmla="*/ 161643 h 592634"/>
              <a:gd name="connsiteX3" fmla="*/ 521304 w 1433676"/>
              <a:gd name="connsiteY3" fmla="*/ 278184 h 592634"/>
              <a:gd name="connsiteX4" fmla="*/ 261327 w 1433676"/>
              <a:gd name="connsiteY4" fmla="*/ 591948 h 592634"/>
              <a:gd name="connsiteX5" fmla="*/ 566127 w 1433676"/>
              <a:gd name="connsiteY5" fmla="*/ 184054 h 592634"/>
              <a:gd name="connsiteX6" fmla="*/ 879892 w 1433676"/>
              <a:gd name="connsiteY6" fmla="*/ 278 h 592634"/>
              <a:gd name="connsiteX7" fmla="*/ 718527 w 1433676"/>
              <a:gd name="connsiteY7" fmla="*/ 219913 h 592634"/>
              <a:gd name="connsiteX8" fmla="*/ 476480 w 1433676"/>
              <a:gd name="connsiteY8" fmla="*/ 188537 h 592634"/>
              <a:gd name="connsiteX9" fmla="*/ 77551 w 1433676"/>
              <a:gd name="connsiteY9" fmla="*/ 318525 h 592634"/>
              <a:gd name="connsiteX10" fmla="*/ 346492 w 1433676"/>
              <a:gd name="connsiteY10" fmla="*/ 210948 h 592634"/>
              <a:gd name="connsiteX11" fmla="*/ 37210 w 1433676"/>
              <a:gd name="connsiteY11" fmla="*/ 188537 h 59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3676" h="592634">
                <a:moveTo>
                  <a:pt x="37210" y="188537"/>
                </a:moveTo>
                <a:cubicBezTo>
                  <a:pt x="209034" y="178825"/>
                  <a:pt x="1197392" y="157160"/>
                  <a:pt x="1377433" y="152678"/>
                </a:cubicBezTo>
                <a:cubicBezTo>
                  <a:pt x="1557474" y="148196"/>
                  <a:pt x="1260145" y="140725"/>
                  <a:pt x="1117457" y="161643"/>
                </a:cubicBezTo>
                <a:cubicBezTo>
                  <a:pt x="974769" y="182561"/>
                  <a:pt x="663992" y="206467"/>
                  <a:pt x="521304" y="278184"/>
                </a:cubicBezTo>
                <a:cubicBezTo>
                  <a:pt x="378616" y="349902"/>
                  <a:pt x="253857" y="607636"/>
                  <a:pt x="261327" y="591948"/>
                </a:cubicBezTo>
                <a:cubicBezTo>
                  <a:pt x="268798" y="576260"/>
                  <a:pt x="463033" y="282666"/>
                  <a:pt x="566127" y="184054"/>
                </a:cubicBezTo>
                <a:cubicBezTo>
                  <a:pt x="669221" y="85442"/>
                  <a:pt x="854492" y="-5699"/>
                  <a:pt x="879892" y="278"/>
                </a:cubicBezTo>
                <a:cubicBezTo>
                  <a:pt x="905292" y="6255"/>
                  <a:pt x="785762" y="188537"/>
                  <a:pt x="718527" y="219913"/>
                </a:cubicBezTo>
                <a:cubicBezTo>
                  <a:pt x="651292" y="251289"/>
                  <a:pt x="583309" y="172102"/>
                  <a:pt x="476480" y="188537"/>
                </a:cubicBezTo>
                <a:cubicBezTo>
                  <a:pt x="369651" y="204972"/>
                  <a:pt x="99216" y="314790"/>
                  <a:pt x="77551" y="318525"/>
                </a:cubicBezTo>
                <a:cubicBezTo>
                  <a:pt x="55886" y="322260"/>
                  <a:pt x="348733" y="233360"/>
                  <a:pt x="346492" y="210948"/>
                </a:cubicBezTo>
                <a:cubicBezTo>
                  <a:pt x="344251" y="188536"/>
                  <a:pt x="-134614" y="198249"/>
                  <a:pt x="37210" y="188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819CF6DE-17C1-00E0-9243-3C09F63A59D2}"/>
              </a:ext>
            </a:extLst>
          </p:cNvPr>
          <p:cNvSpPr/>
          <p:nvPr/>
        </p:nvSpPr>
        <p:spPr>
          <a:xfrm>
            <a:off x="7065943" y="2070846"/>
            <a:ext cx="491963" cy="399239"/>
          </a:xfrm>
          <a:custGeom>
            <a:avLst/>
            <a:gdLst>
              <a:gd name="connsiteX0" fmla="*/ 2728 w 491963"/>
              <a:gd name="connsiteY0" fmla="*/ 1 h 399239"/>
              <a:gd name="connsiteX1" fmla="*/ 419586 w 491963"/>
              <a:gd name="connsiteY1" fmla="*/ 295836 h 399239"/>
              <a:gd name="connsiteX2" fmla="*/ 244775 w 491963"/>
              <a:gd name="connsiteY2" fmla="*/ 107578 h 399239"/>
              <a:gd name="connsiteX3" fmla="*/ 491304 w 491963"/>
              <a:gd name="connsiteY3" fmla="*/ 394448 h 399239"/>
              <a:gd name="connsiteX4" fmla="*/ 312010 w 491963"/>
              <a:gd name="connsiteY4" fmla="*/ 282389 h 399239"/>
              <a:gd name="connsiteX5" fmla="*/ 155128 w 491963"/>
              <a:gd name="connsiteY5" fmla="*/ 219636 h 399239"/>
              <a:gd name="connsiteX6" fmla="*/ 235810 w 491963"/>
              <a:gd name="connsiteY6" fmla="*/ 291354 h 399239"/>
              <a:gd name="connsiteX7" fmla="*/ 2728 w 491963"/>
              <a:gd name="connsiteY7" fmla="*/ 1 h 3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963" h="399239">
                <a:moveTo>
                  <a:pt x="2728" y="1"/>
                </a:moveTo>
                <a:cubicBezTo>
                  <a:pt x="33357" y="748"/>
                  <a:pt x="379245" y="277907"/>
                  <a:pt x="419586" y="295836"/>
                </a:cubicBezTo>
                <a:cubicBezTo>
                  <a:pt x="459927" y="313765"/>
                  <a:pt x="232822" y="91143"/>
                  <a:pt x="244775" y="107578"/>
                </a:cubicBezTo>
                <a:cubicBezTo>
                  <a:pt x="256728" y="124013"/>
                  <a:pt x="480098" y="365313"/>
                  <a:pt x="491304" y="394448"/>
                </a:cubicBezTo>
                <a:cubicBezTo>
                  <a:pt x="502510" y="423583"/>
                  <a:pt x="368039" y="311524"/>
                  <a:pt x="312010" y="282389"/>
                </a:cubicBezTo>
                <a:cubicBezTo>
                  <a:pt x="255981" y="253254"/>
                  <a:pt x="167828" y="218142"/>
                  <a:pt x="155128" y="219636"/>
                </a:cubicBezTo>
                <a:cubicBezTo>
                  <a:pt x="142428" y="221130"/>
                  <a:pt x="262704" y="333189"/>
                  <a:pt x="235810" y="291354"/>
                </a:cubicBezTo>
                <a:cubicBezTo>
                  <a:pt x="208916" y="249519"/>
                  <a:pt x="-27901" y="-746"/>
                  <a:pt x="272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8ABBC19-AB77-74F3-2D07-9482A425A251}"/>
              </a:ext>
            </a:extLst>
          </p:cNvPr>
          <p:cNvSpPr/>
          <p:nvPr/>
        </p:nvSpPr>
        <p:spPr>
          <a:xfrm>
            <a:off x="8182052" y="1375944"/>
            <a:ext cx="1367285" cy="1399936"/>
          </a:xfrm>
          <a:custGeom>
            <a:avLst/>
            <a:gdLst>
              <a:gd name="connsiteX0" fmla="*/ 7207 w 1367285"/>
              <a:gd name="connsiteY0" fmla="*/ 242185 h 1399936"/>
              <a:gd name="connsiteX1" fmla="*/ 1082972 w 1367285"/>
              <a:gd name="connsiteY1" fmla="*/ 179432 h 1399936"/>
              <a:gd name="connsiteX2" fmla="*/ 822995 w 1367285"/>
              <a:gd name="connsiteY2" fmla="*/ 148056 h 1399936"/>
              <a:gd name="connsiteX3" fmla="*/ 728866 w 1367285"/>
              <a:gd name="connsiteY3" fmla="*/ 9103 h 1399936"/>
              <a:gd name="connsiteX4" fmla="*/ 885748 w 1367285"/>
              <a:gd name="connsiteY4" fmla="*/ 430444 h 1399936"/>
              <a:gd name="connsiteX5" fmla="*/ 1065042 w 1367285"/>
              <a:gd name="connsiteY5" fmla="*/ 968327 h 1399936"/>
              <a:gd name="connsiteX6" fmla="*/ 1024701 w 1367285"/>
              <a:gd name="connsiteY6" fmla="*/ 618703 h 1399936"/>
              <a:gd name="connsiteX7" fmla="*/ 1221924 w 1367285"/>
              <a:gd name="connsiteY7" fmla="*/ 1178997 h 1399936"/>
              <a:gd name="connsiteX8" fmla="*/ 1360877 w 1367285"/>
              <a:gd name="connsiteY8" fmla="*/ 1371738 h 1399936"/>
              <a:gd name="connsiteX9" fmla="*/ 1011254 w 1367285"/>
              <a:gd name="connsiteY9" fmla="*/ 614221 h 1399936"/>
              <a:gd name="connsiteX10" fmla="*/ 755760 w 1367285"/>
              <a:gd name="connsiteY10" fmla="*/ 94268 h 1399936"/>
              <a:gd name="connsiteX11" fmla="*/ 800583 w 1367285"/>
              <a:gd name="connsiteY11" fmla="*/ 255632 h 1399936"/>
              <a:gd name="connsiteX12" fmla="*/ 276148 w 1367285"/>
              <a:gd name="connsiteY12" fmla="*/ 138 h 1399936"/>
              <a:gd name="connsiteX13" fmla="*/ 598877 w 1367285"/>
              <a:gd name="connsiteY13" fmla="*/ 219774 h 1399936"/>
              <a:gd name="connsiteX14" fmla="*/ 7207 w 1367285"/>
              <a:gd name="connsiteY14" fmla="*/ 242185 h 139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7285" h="1399936">
                <a:moveTo>
                  <a:pt x="7207" y="242185"/>
                </a:moveTo>
                <a:cubicBezTo>
                  <a:pt x="87889" y="235461"/>
                  <a:pt x="947007" y="195120"/>
                  <a:pt x="1082972" y="179432"/>
                </a:cubicBezTo>
                <a:cubicBezTo>
                  <a:pt x="1218937" y="163744"/>
                  <a:pt x="882013" y="176444"/>
                  <a:pt x="822995" y="148056"/>
                </a:cubicBezTo>
                <a:cubicBezTo>
                  <a:pt x="763977" y="119668"/>
                  <a:pt x="718407" y="-37962"/>
                  <a:pt x="728866" y="9103"/>
                </a:cubicBezTo>
                <a:cubicBezTo>
                  <a:pt x="739325" y="56168"/>
                  <a:pt x="829719" y="270573"/>
                  <a:pt x="885748" y="430444"/>
                </a:cubicBezTo>
                <a:cubicBezTo>
                  <a:pt x="941777" y="590315"/>
                  <a:pt x="1041883" y="936951"/>
                  <a:pt x="1065042" y="968327"/>
                </a:cubicBezTo>
                <a:cubicBezTo>
                  <a:pt x="1088201" y="999704"/>
                  <a:pt x="998554" y="583591"/>
                  <a:pt x="1024701" y="618703"/>
                </a:cubicBezTo>
                <a:cubicBezTo>
                  <a:pt x="1050848" y="653815"/>
                  <a:pt x="1165895" y="1053491"/>
                  <a:pt x="1221924" y="1178997"/>
                </a:cubicBezTo>
                <a:cubicBezTo>
                  <a:pt x="1277953" y="1304503"/>
                  <a:pt x="1395989" y="1465867"/>
                  <a:pt x="1360877" y="1371738"/>
                </a:cubicBezTo>
                <a:cubicBezTo>
                  <a:pt x="1325765" y="1277609"/>
                  <a:pt x="1112107" y="827133"/>
                  <a:pt x="1011254" y="614221"/>
                </a:cubicBezTo>
                <a:cubicBezTo>
                  <a:pt x="910401" y="401309"/>
                  <a:pt x="790872" y="154033"/>
                  <a:pt x="755760" y="94268"/>
                </a:cubicBezTo>
                <a:cubicBezTo>
                  <a:pt x="720648" y="34503"/>
                  <a:pt x="880518" y="271320"/>
                  <a:pt x="800583" y="255632"/>
                </a:cubicBezTo>
                <a:cubicBezTo>
                  <a:pt x="720648" y="239944"/>
                  <a:pt x="309766" y="6114"/>
                  <a:pt x="276148" y="138"/>
                </a:cubicBezTo>
                <a:cubicBezTo>
                  <a:pt x="242530" y="-5838"/>
                  <a:pt x="648930" y="183915"/>
                  <a:pt x="598877" y="219774"/>
                </a:cubicBezTo>
                <a:cubicBezTo>
                  <a:pt x="548824" y="255633"/>
                  <a:pt x="-73475" y="248909"/>
                  <a:pt x="7207" y="242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F6C53FF-D0A3-9721-24CC-A3E7E27EF831}"/>
              </a:ext>
            </a:extLst>
          </p:cNvPr>
          <p:cNvSpPr/>
          <p:nvPr/>
        </p:nvSpPr>
        <p:spPr>
          <a:xfrm>
            <a:off x="9595109" y="1604682"/>
            <a:ext cx="200948" cy="1926244"/>
          </a:xfrm>
          <a:custGeom>
            <a:avLst/>
            <a:gdLst>
              <a:gd name="connsiteX0" fmla="*/ 198832 w 200948"/>
              <a:gd name="connsiteY0" fmla="*/ 22412 h 1926244"/>
              <a:gd name="connsiteX1" fmla="*/ 6091 w 200948"/>
              <a:gd name="connsiteY1" fmla="*/ 1389530 h 1926244"/>
              <a:gd name="connsiteX2" fmla="*/ 46432 w 200948"/>
              <a:gd name="connsiteY2" fmla="*/ 1232647 h 1926244"/>
              <a:gd name="connsiteX3" fmla="*/ 28503 w 200948"/>
              <a:gd name="connsiteY3" fmla="*/ 1900518 h 1926244"/>
              <a:gd name="connsiteX4" fmla="*/ 113667 w 200948"/>
              <a:gd name="connsiteY4" fmla="*/ 192742 h 1926244"/>
              <a:gd name="connsiteX5" fmla="*/ 109185 w 200948"/>
              <a:gd name="connsiteY5" fmla="*/ 515471 h 1926244"/>
              <a:gd name="connsiteX6" fmla="*/ 198832 w 200948"/>
              <a:gd name="connsiteY6" fmla="*/ 22412 h 19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948" h="1926244">
                <a:moveTo>
                  <a:pt x="198832" y="22412"/>
                </a:moveTo>
                <a:cubicBezTo>
                  <a:pt x="181650" y="168089"/>
                  <a:pt x="31491" y="1187824"/>
                  <a:pt x="6091" y="1389530"/>
                </a:cubicBezTo>
                <a:cubicBezTo>
                  <a:pt x="-19309" y="1591236"/>
                  <a:pt x="42697" y="1147482"/>
                  <a:pt x="46432" y="1232647"/>
                </a:cubicBezTo>
                <a:cubicBezTo>
                  <a:pt x="50167" y="1317812"/>
                  <a:pt x="17297" y="2073836"/>
                  <a:pt x="28503" y="1900518"/>
                </a:cubicBezTo>
                <a:cubicBezTo>
                  <a:pt x="39709" y="1727201"/>
                  <a:pt x="100220" y="423583"/>
                  <a:pt x="113667" y="192742"/>
                </a:cubicBezTo>
                <a:cubicBezTo>
                  <a:pt x="127114" y="-38099"/>
                  <a:pt x="94991" y="543112"/>
                  <a:pt x="109185" y="515471"/>
                </a:cubicBezTo>
                <a:cubicBezTo>
                  <a:pt x="123379" y="487830"/>
                  <a:pt x="216014" y="-123265"/>
                  <a:pt x="198832" y="22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A8B30D21-7D96-1A3E-C37E-8222AAE71A2B}"/>
              </a:ext>
            </a:extLst>
          </p:cNvPr>
          <p:cNvSpPr/>
          <p:nvPr/>
        </p:nvSpPr>
        <p:spPr>
          <a:xfrm>
            <a:off x="9718095" y="2849127"/>
            <a:ext cx="470380" cy="1122099"/>
          </a:xfrm>
          <a:custGeom>
            <a:avLst/>
            <a:gdLst>
              <a:gd name="connsiteX0" fmla="*/ 165493 w 470380"/>
              <a:gd name="connsiteY0" fmla="*/ 1649 h 1122099"/>
              <a:gd name="connsiteX1" fmla="*/ 183423 w 470380"/>
              <a:gd name="connsiteY1" fmla="*/ 476779 h 1122099"/>
              <a:gd name="connsiteX2" fmla="*/ 98258 w 470380"/>
              <a:gd name="connsiteY2" fmla="*/ 956391 h 1122099"/>
              <a:gd name="connsiteX3" fmla="*/ 196870 w 470380"/>
              <a:gd name="connsiteY3" fmla="*/ 678485 h 1122099"/>
              <a:gd name="connsiteX4" fmla="*/ 4129 w 470380"/>
              <a:gd name="connsiteY4" fmla="*/ 1108791 h 1122099"/>
              <a:gd name="connsiteX5" fmla="*/ 98258 w 470380"/>
              <a:gd name="connsiteY5" fmla="*/ 992249 h 1122099"/>
              <a:gd name="connsiteX6" fmla="*/ 470293 w 470380"/>
              <a:gd name="connsiteY6" fmla="*/ 786061 h 1122099"/>
              <a:gd name="connsiteX7" fmla="*/ 62399 w 470380"/>
              <a:gd name="connsiteY7" fmla="*/ 1023626 h 1122099"/>
              <a:gd name="connsiteX8" fmla="*/ 304446 w 470380"/>
              <a:gd name="connsiteY8" fmla="*/ 682967 h 1122099"/>
              <a:gd name="connsiteX9" fmla="*/ 447881 w 470380"/>
              <a:gd name="connsiteY9" fmla="*/ 570908 h 1122099"/>
              <a:gd name="connsiteX10" fmla="*/ 273070 w 470380"/>
              <a:gd name="connsiteY10" fmla="*/ 189908 h 1122099"/>
              <a:gd name="connsiteX11" fmla="*/ 367199 w 470380"/>
              <a:gd name="connsiteY11" fmla="*/ 633661 h 1122099"/>
              <a:gd name="connsiteX12" fmla="*/ 196870 w 470380"/>
              <a:gd name="connsiteY12" fmla="*/ 696414 h 1122099"/>
              <a:gd name="connsiteX13" fmla="*/ 255140 w 470380"/>
              <a:gd name="connsiteY13" fmla="*/ 333344 h 1122099"/>
              <a:gd name="connsiteX14" fmla="*/ 165493 w 470380"/>
              <a:gd name="connsiteY14" fmla="*/ 1649 h 112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0380" h="1122099">
                <a:moveTo>
                  <a:pt x="165493" y="1649"/>
                </a:moveTo>
                <a:cubicBezTo>
                  <a:pt x="153540" y="25555"/>
                  <a:pt x="194629" y="317655"/>
                  <a:pt x="183423" y="476779"/>
                </a:cubicBezTo>
                <a:cubicBezTo>
                  <a:pt x="172217" y="635903"/>
                  <a:pt x="96017" y="922773"/>
                  <a:pt x="98258" y="956391"/>
                </a:cubicBezTo>
                <a:cubicBezTo>
                  <a:pt x="100499" y="990009"/>
                  <a:pt x="212558" y="653085"/>
                  <a:pt x="196870" y="678485"/>
                </a:cubicBezTo>
                <a:cubicBezTo>
                  <a:pt x="181182" y="703885"/>
                  <a:pt x="20564" y="1056497"/>
                  <a:pt x="4129" y="1108791"/>
                </a:cubicBezTo>
                <a:cubicBezTo>
                  <a:pt x="-12306" y="1161085"/>
                  <a:pt x="20564" y="1046037"/>
                  <a:pt x="98258" y="992249"/>
                </a:cubicBezTo>
                <a:cubicBezTo>
                  <a:pt x="175952" y="938461"/>
                  <a:pt x="476269" y="780832"/>
                  <a:pt x="470293" y="786061"/>
                </a:cubicBezTo>
                <a:cubicBezTo>
                  <a:pt x="464317" y="791290"/>
                  <a:pt x="90040" y="1040808"/>
                  <a:pt x="62399" y="1023626"/>
                </a:cubicBezTo>
                <a:cubicBezTo>
                  <a:pt x="34758" y="1006444"/>
                  <a:pt x="240199" y="758420"/>
                  <a:pt x="304446" y="682967"/>
                </a:cubicBezTo>
                <a:cubicBezTo>
                  <a:pt x="368693" y="607514"/>
                  <a:pt x="453110" y="653085"/>
                  <a:pt x="447881" y="570908"/>
                </a:cubicBezTo>
                <a:cubicBezTo>
                  <a:pt x="442652" y="488732"/>
                  <a:pt x="286517" y="179449"/>
                  <a:pt x="273070" y="189908"/>
                </a:cubicBezTo>
                <a:cubicBezTo>
                  <a:pt x="259623" y="200367"/>
                  <a:pt x="379899" y="549243"/>
                  <a:pt x="367199" y="633661"/>
                </a:cubicBezTo>
                <a:cubicBezTo>
                  <a:pt x="354499" y="718079"/>
                  <a:pt x="215547" y="746467"/>
                  <a:pt x="196870" y="696414"/>
                </a:cubicBezTo>
                <a:cubicBezTo>
                  <a:pt x="178194" y="646361"/>
                  <a:pt x="265599" y="446897"/>
                  <a:pt x="255140" y="333344"/>
                </a:cubicBezTo>
                <a:cubicBezTo>
                  <a:pt x="244681" y="219791"/>
                  <a:pt x="177446" y="-22257"/>
                  <a:pt x="165493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72B438EE-2175-AAA8-A769-9BD8D5110B60}"/>
              </a:ext>
            </a:extLst>
          </p:cNvPr>
          <p:cNvSpPr/>
          <p:nvPr/>
        </p:nvSpPr>
        <p:spPr>
          <a:xfrm>
            <a:off x="10210546" y="2498872"/>
            <a:ext cx="157147" cy="1075864"/>
          </a:xfrm>
          <a:custGeom>
            <a:avLst/>
            <a:gdLst>
              <a:gd name="connsiteX0" fmla="*/ 254 w 157147"/>
              <a:gd name="connsiteY0" fmla="*/ 2281 h 1075864"/>
              <a:gd name="connsiteX1" fmla="*/ 67489 w 157147"/>
              <a:gd name="connsiteY1" fmla="*/ 1046669 h 1075864"/>
              <a:gd name="connsiteX2" fmla="*/ 94383 w 157147"/>
              <a:gd name="connsiteY2" fmla="*/ 773246 h 1075864"/>
              <a:gd name="connsiteX3" fmla="*/ 112313 w 157147"/>
              <a:gd name="connsiteY3" fmla="*/ 634293 h 1075864"/>
              <a:gd name="connsiteX4" fmla="*/ 157136 w 157147"/>
              <a:gd name="connsiteY4" fmla="*/ 840481 h 1075864"/>
              <a:gd name="connsiteX5" fmla="*/ 107830 w 157147"/>
              <a:gd name="connsiteY5" fmla="*/ 526716 h 1075864"/>
              <a:gd name="connsiteX6" fmla="*/ 94383 w 157147"/>
              <a:gd name="connsiteY6" fmla="*/ 759799 h 1075864"/>
              <a:gd name="connsiteX7" fmla="*/ 254 w 157147"/>
              <a:gd name="connsiteY7" fmla="*/ 2281 h 10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47" h="1075864">
                <a:moveTo>
                  <a:pt x="254" y="2281"/>
                </a:moveTo>
                <a:cubicBezTo>
                  <a:pt x="-4228" y="50093"/>
                  <a:pt x="51801" y="918175"/>
                  <a:pt x="67489" y="1046669"/>
                </a:cubicBezTo>
                <a:cubicBezTo>
                  <a:pt x="83177" y="1175163"/>
                  <a:pt x="86912" y="841975"/>
                  <a:pt x="94383" y="773246"/>
                </a:cubicBezTo>
                <a:cubicBezTo>
                  <a:pt x="101854" y="704517"/>
                  <a:pt x="101854" y="623087"/>
                  <a:pt x="112313" y="634293"/>
                </a:cubicBezTo>
                <a:cubicBezTo>
                  <a:pt x="122772" y="645499"/>
                  <a:pt x="157883" y="858410"/>
                  <a:pt x="157136" y="840481"/>
                </a:cubicBezTo>
                <a:cubicBezTo>
                  <a:pt x="156389" y="822552"/>
                  <a:pt x="118289" y="540163"/>
                  <a:pt x="107830" y="526716"/>
                </a:cubicBezTo>
                <a:cubicBezTo>
                  <a:pt x="97371" y="513269"/>
                  <a:pt x="114553" y="846458"/>
                  <a:pt x="94383" y="759799"/>
                </a:cubicBezTo>
                <a:cubicBezTo>
                  <a:pt x="74213" y="673140"/>
                  <a:pt x="4736" y="-45531"/>
                  <a:pt x="254" y="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8E548042-F671-C5B5-6C51-4391319967F0}"/>
              </a:ext>
            </a:extLst>
          </p:cNvPr>
          <p:cNvSpPr/>
          <p:nvPr/>
        </p:nvSpPr>
        <p:spPr>
          <a:xfrm>
            <a:off x="6842503" y="3062351"/>
            <a:ext cx="217454" cy="1385666"/>
          </a:xfrm>
          <a:custGeom>
            <a:avLst/>
            <a:gdLst>
              <a:gd name="connsiteX0" fmla="*/ 6532 w 217454"/>
              <a:gd name="connsiteY0" fmla="*/ 39437 h 1385666"/>
              <a:gd name="connsiteX1" fmla="*/ 33426 w 217454"/>
              <a:gd name="connsiteY1" fmla="*/ 102190 h 1385666"/>
              <a:gd name="connsiteX2" fmla="*/ 154450 w 217454"/>
              <a:gd name="connsiteY2" fmla="*/ 859708 h 1385666"/>
              <a:gd name="connsiteX3" fmla="*/ 154450 w 217454"/>
              <a:gd name="connsiteY3" fmla="*/ 832814 h 1385666"/>
              <a:gd name="connsiteX4" fmla="*/ 217203 w 217454"/>
              <a:gd name="connsiteY4" fmla="*/ 1375178 h 1385666"/>
              <a:gd name="connsiteX5" fmla="*/ 127556 w 217454"/>
              <a:gd name="connsiteY5" fmla="*/ 277002 h 1385666"/>
              <a:gd name="connsiteX6" fmla="*/ 136521 w 217454"/>
              <a:gd name="connsiteY6" fmla="*/ 402508 h 1385666"/>
              <a:gd name="connsiteX7" fmla="*/ 6532 w 217454"/>
              <a:gd name="connsiteY7" fmla="*/ 39437 h 138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454" h="1385666">
                <a:moveTo>
                  <a:pt x="6532" y="39437"/>
                </a:moveTo>
                <a:cubicBezTo>
                  <a:pt x="-10651" y="-10616"/>
                  <a:pt x="8773" y="-34522"/>
                  <a:pt x="33426" y="102190"/>
                </a:cubicBezTo>
                <a:cubicBezTo>
                  <a:pt x="58079" y="238902"/>
                  <a:pt x="134279" y="737937"/>
                  <a:pt x="154450" y="859708"/>
                </a:cubicBezTo>
                <a:cubicBezTo>
                  <a:pt x="174621" y="981479"/>
                  <a:pt x="143991" y="746902"/>
                  <a:pt x="154450" y="832814"/>
                </a:cubicBezTo>
                <a:cubicBezTo>
                  <a:pt x="164909" y="918726"/>
                  <a:pt x="221685" y="1467813"/>
                  <a:pt x="217203" y="1375178"/>
                </a:cubicBezTo>
                <a:cubicBezTo>
                  <a:pt x="212721" y="1282543"/>
                  <a:pt x="141003" y="439114"/>
                  <a:pt x="127556" y="277002"/>
                </a:cubicBezTo>
                <a:cubicBezTo>
                  <a:pt x="114109" y="114890"/>
                  <a:pt x="156692" y="448079"/>
                  <a:pt x="136521" y="402508"/>
                </a:cubicBezTo>
                <a:cubicBezTo>
                  <a:pt x="116350" y="356937"/>
                  <a:pt x="23715" y="89490"/>
                  <a:pt x="6532" y="39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2F74B611-66B2-CDAF-AFFB-45FEB40CD6F7}"/>
              </a:ext>
            </a:extLst>
          </p:cNvPr>
          <p:cNvSpPr/>
          <p:nvPr/>
        </p:nvSpPr>
        <p:spPr>
          <a:xfrm>
            <a:off x="7064754" y="3689605"/>
            <a:ext cx="547491" cy="1678641"/>
          </a:xfrm>
          <a:custGeom>
            <a:avLst/>
            <a:gdLst>
              <a:gd name="connsiteX0" fmla="*/ 3917 w 547491"/>
              <a:gd name="connsiteY0" fmla="*/ 756889 h 1678641"/>
              <a:gd name="connsiteX1" fmla="*/ 268375 w 547491"/>
              <a:gd name="connsiteY1" fmla="*/ 1379936 h 1678641"/>
              <a:gd name="connsiteX2" fmla="*/ 183211 w 547491"/>
              <a:gd name="connsiteY2" fmla="*/ 1093066 h 1678641"/>
              <a:gd name="connsiteX3" fmla="*/ 420775 w 547491"/>
              <a:gd name="connsiteY3" fmla="*/ 1581642 h 1678641"/>
              <a:gd name="connsiteX4" fmla="*/ 371470 w 547491"/>
              <a:gd name="connsiteY4" fmla="*/ 1451654 h 1678641"/>
              <a:gd name="connsiteX5" fmla="*/ 546281 w 547491"/>
              <a:gd name="connsiteY5" fmla="*/ 1671289 h 1678641"/>
              <a:gd name="connsiteX6" fmla="*/ 268375 w 547491"/>
              <a:gd name="connsiteY6" fmla="*/ 1128924 h 1678641"/>
              <a:gd name="connsiteX7" fmla="*/ 452152 w 547491"/>
              <a:gd name="connsiteY7" fmla="*/ 1353042 h 1678641"/>
              <a:gd name="connsiteX8" fmla="*/ 272858 w 547491"/>
              <a:gd name="connsiteY8" fmla="*/ 1137889 h 1678641"/>
              <a:gd name="connsiteX9" fmla="*/ 281822 w 547491"/>
              <a:gd name="connsiteY9" fmla="*/ 1249948 h 1678641"/>
              <a:gd name="connsiteX10" fmla="*/ 115975 w 547491"/>
              <a:gd name="connsiteY10" fmla="*/ 931701 h 1678641"/>
              <a:gd name="connsiteX11" fmla="*/ 62187 w 547491"/>
              <a:gd name="connsiteY11" fmla="*/ 658277 h 1678641"/>
              <a:gd name="connsiteX12" fmla="*/ 17364 w 547491"/>
              <a:gd name="connsiteY12" fmla="*/ 3854 h 1678641"/>
              <a:gd name="connsiteX13" fmla="*/ 102528 w 547491"/>
              <a:gd name="connsiteY13" fmla="*/ 989971 h 1678641"/>
              <a:gd name="connsiteX14" fmla="*/ 3917 w 547491"/>
              <a:gd name="connsiteY14" fmla="*/ 756889 h 167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7491" h="1678641">
                <a:moveTo>
                  <a:pt x="3917" y="756889"/>
                </a:moveTo>
                <a:cubicBezTo>
                  <a:pt x="31558" y="821883"/>
                  <a:pt x="238493" y="1323907"/>
                  <a:pt x="268375" y="1379936"/>
                </a:cubicBezTo>
                <a:cubicBezTo>
                  <a:pt x="298257" y="1435965"/>
                  <a:pt x="157811" y="1059448"/>
                  <a:pt x="183211" y="1093066"/>
                </a:cubicBezTo>
                <a:cubicBezTo>
                  <a:pt x="208611" y="1126684"/>
                  <a:pt x="389399" y="1521877"/>
                  <a:pt x="420775" y="1581642"/>
                </a:cubicBezTo>
                <a:cubicBezTo>
                  <a:pt x="452152" y="1641407"/>
                  <a:pt x="350552" y="1436713"/>
                  <a:pt x="371470" y="1451654"/>
                </a:cubicBezTo>
                <a:cubicBezTo>
                  <a:pt x="392388" y="1466595"/>
                  <a:pt x="563463" y="1725077"/>
                  <a:pt x="546281" y="1671289"/>
                </a:cubicBezTo>
                <a:cubicBezTo>
                  <a:pt x="529099" y="1617501"/>
                  <a:pt x="284063" y="1181965"/>
                  <a:pt x="268375" y="1128924"/>
                </a:cubicBezTo>
                <a:cubicBezTo>
                  <a:pt x="252687" y="1075883"/>
                  <a:pt x="451405" y="1351548"/>
                  <a:pt x="452152" y="1353042"/>
                </a:cubicBezTo>
                <a:cubicBezTo>
                  <a:pt x="452899" y="1354536"/>
                  <a:pt x="301246" y="1155071"/>
                  <a:pt x="272858" y="1137889"/>
                </a:cubicBezTo>
                <a:cubicBezTo>
                  <a:pt x="244470" y="1120707"/>
                  <a:pt x="307969" y="1284313"/>
                  <a:pt x="281822" y="1249948"/>
                </a:cubicBezTo>
                <a:cubicBezTo>
                  <a:pt x="255675" y="1215583"/>
                  <a:pt x="152581" y="1030313"/>
                  <a:pt x="115975" y="931701"/>
                </a:cubicBezTo>
                <a:cubicBezTo>
                  <a:pt x="79369" y="833089"/>
                  <a:pt x="78622" y="812918"/>
                  <a:pt x="62187" y="658277"/>
                </a:cubicBezTo>
                <a:cubicBezTo>
                  <a:pt x="45752" y="503636"/>
                  <a:pt x="10641" y="-51428"/>
                  <a:pt x="17364" y="3854"/>
                </a:cubicBezTo>
                <a:cubicBezTo>
                  <a:pt x="24087" y="59136"/>
                  <a:pt x="101034" y="859236"/>
                  <a:pt x="102528" y="989971"/>
                </a:cubicBezTo>
                <a:cubicBezTo>
                  <a:pt x="104022" y="1120706"/>
                  <a:pt x="-23724" y="691895"/>
                  <a:pt x="3917" y="756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90B74069-72DB-C976-0585-B89DE84DE5F3}"/>
              </a:ext>
            </a:extLst>
          </p:cNvPr>
          <p:cNvSpPr/>
          <p:nvPr/>
        </p:nvSpPr>
        <p:spPr>
          <a:xfrm>
            <a:off x="7309201" y="4763373"/>
            <a:ext cx="1270857" cy="605312"/>
          </a:xfrm>
          <a:custGeom>
            <a:avLst/>
            <a:gdLst>
              <a:gd name="connsiteX0" fmla="*/ 9174 w 1270857"/>
              <a:gd name="connsiteY0" fmla="*/ 2302 h 605312"/>
              <a:gd name="connsiteX1" fmla="*/ 469549 w 1270857"/>
              <a:gd name="connsiteY1" fmla="*/ 475377 h 605312"/>
              <a:gd name="connsiteX2" fmla="*/ 263174 w 1270857"/>
              <a:gd name="connsiteY2" fmla="*/ 338852 h 605312"/>
              <a:gd name="connsiteX3" fmla="*/ 656874 w 1270857"/>
              <a:gd name="connsiteY3" fmla="*/ 503952 h 605312"/>
              <a:gd name="connsiteX4" fmla="*/ 485424 w 1270857"/>
              <a:gd name="connsiteY4" fmla="*/ 481727 h 605312"/>
              <a:gd name="connsiteX5" fmla="*/ 879124 w 1270857"/>
              <a:gd name="connsiteY5" fmla="*/ 481727 h 605312"/>
              <a:gd name="connsiteX6" fmla="*/ 920399 w 1270857"/>
              <a:gd name="connsiteY6" fmla="*/ 494427 h 605312"/>
              <a:gd name="connsiteX7" fmla="*/ 1269649 w 1270857"/>
              <a:gd name="connsiteY7" fmla="*/ 322977 h 605312"/>
              <a:gd name="connsiteX8" fmla="*/ 1012474 w 1270857"/>
              <a:gd name="connsiteY8" fmla="*/ 411877 h 605312"/>
              <a:gd name="connsiteX9" fmla="*/ 434624 w 1270857"/>
              <a:gd name="connsiteY9" fmla="*/ 516652 h 605312"/>
              <a:gd name="connsiteX10" fmla="*/ 383824 w 1270857"/>
              <a:gd name="connsiteY10" fmla="*/ 592852 h 605312"/>
              <a:gd name="connsiteX11" fmla="*/ 117124 w 1270857"/>
              <a:gd name="connsiteY11" fmla="*/ 243602 h 605312"/>
              <a:gd name="connsiteX12" fmla="*/ 158399 w 1270857"/>
              <a:gd name="connsiteY12" fmla="*/ 291227 h 605312"/>
              <a:gd name="connsiteX13" fmla="*/ 9174 w 1270857"/>
              <a:gd name="connsiteY13" fmla="*/ 2302 h 6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857" h="605312">
                <a:moveTo>
                  <a:pt x="9174" y="2302"/>
                </a:moveTo>
                <a:cubicBezTo>
                  <a:pt x="61032" y="32994"/>
                  <a:pt x="427216" y="419285"/>
                  <a:pt x="469549" y="475377"/>
                </a:cubicBezTo>
                <a:cubicBezTo>
                  <a:pt x="511882" y="531469"/>
                  <a:pt x="231953" y="334090"/>
                  <a:pt x="263174" y="338852"/>
                </a:cubicBezTo>
                <a:cubicBezTo>
                  <a:pt x="294395" y="343614"/>
                  <a:pt x="619832" y="480140"/>
                  <a:pt x="656874" y="503952"/>
                </a:cubicBezTo>
                <a:cubicBezTo>
                  <a:pt x="693916" y="527764"/>
                  <a:pt x="448382" y="485431"/>
                  <a:pt x="485424" y="481727"/>
                </a:cubicBezTo>
                <a:cubicBezTo>
                  <a:pt x="522466" y="478023"/>
                  <a:pt x="806628" y="479610"/>
                  <a:pt x="879124" y="481727"/>
                </a:cubicBezTo>
                <a:cubicBezTo>
                  <a:pt x="951620" y="483844"/>
                  <a:pt x="855311" y="520885"/>
                  <a:pt x="920399" y="494427"/>
                </a:cubicBezTo>
                <a:cubicBezTo>
                  <a:pt x="985487" y="467969"/>
                  <a:pt x="1254303" y="336735"/>
                  <a:pt x="1269649" y="322977"/>
                </a:cubicBezTo>
                <a:cubicBezTo>
                  <a:pt x="1284995" y="309219"/>
                  <a:pt x="1151645" y="379598"/>
                  <a:pt x="1012474" y="411877"/>
                </a:cubicBezTo>
                <a:cubicBezTo>
                  <a:pt x="873303" y="444156"/>
                  <a:pt x="539399" y="486490"/>
                  <a:pt x="434624" y="516652"/>
                </a:cubicBezTo>
                <a:cubicBezTo>
                  <a:pt x="329849" y="546814"/>
                  <a:pt x="436741" y="638360"/>
                  <a:pt x="383824" y="592852"/>
                </a:cubicBezTo>
                <a:cubicBezTo>
                  <a:pt x="330907" y="547344"/>
                  <a:pt x="154695" y="293873"/>
                  <a:pt x="117124" y="243602"/>
                </a:cubicBezTo>
                <a:cubicBezTo>
                  <a:pt x="79553" y="193331"/>
                  <a:pt x="175332" y="325094"/>
                  <a:pt x="158399" y="291227"/>
                </a:cubicBezTo>
                <a:cubicBezTo>
                  <a:pt x="141466" y="257360"/>
                  <a:pt x="-42684" y="-28390"/>
                  <a:pt x="9174" y="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6208051-AAF0-781B-1EF7-A96D256F2843}"/>
              </a:ext>
            </a:extLst>
          </p:cNvPr>
          <p:cNvSpPr/>
          <p:nvPr/>
        </p:nvSpPr>
        <p:spPr>
          <a:xfrm>
            <a:off x="8224695" y="4248160"/>
            <a:ext cx="1405466" cy="1168407"/>
          </a:xfrm>
          <a:custGeom>
            <a:avLst/>
            <a:gdLst>
              <a:gd name="connsiteX0" fmla="*/ 1005030 w 1405466"/>
              <a:gd name="connsiteY0" fmla="*/ 123815 h 1168407"/>
              <a:gd name="connsiteX1" fmla="*/ 1112980 w 1405466"/>
              <a:gd name="connsiteY1" fmla="*/ 288915 h 1168407"/>
              <a:gd name="connsiteX2" fmla="*/ 938355 w 1405466"/>
              <a:gd name="connsiteY2" fmla="*/ 457190 h 1168407"/>
              <a:gd name="connsiteX3" fmla="*/ 1078055 w 1405466"/>
              <a:gd name="connsiteY3" fmla="*/ 434965 h 1168407"/>
              <a:gd name="connsiteX4" fmla="*/ 789130 w 1405466"/>
              <a:gd name="connsiteY4" fmla="*/ 752465 h 1168407"/>
              <a:gd name="connsiteX5" fmla="*/ 836755 w 1405466"/>
              <a:gd name="connsiteY5" fmla="*/ 739765 h 1168407"/>
              <a:gd name="connsiteX6" fmla="*/ 341455 w 1405466"/>
              <a:gd name="connsiteY6" fmla="*/ 1142990 h 1168407"/>
              <a:gd name="connsiteX7" fmla="*/ 427180 w 1405466"/>
              <a:gd name="connsiteY7" fmla="*/ 1117590 h 1168407"/>
              <a:gd name="connsiteX8" fmla="*/ 189055 w 1405466"/>
              <a:gd name="connsiteY8" fmla="*/ 1168390 h 1168407"/>
              <a:gd name="connsiteX9" fmla="*/ 112855 w 1405466"/>
              <a:gd name="connsiteY9" fmla="*/ 1111240 h 1168407"/>
              <a:gd name="connsiteX10" fmla="*/ 11255 w 1405466"/>
              <a:gd name="connsiteY10" fmla="*/ 1060440 h 1168407"/>
              <a:gd name="connsiteX11" fmla="*/ 401780 w 1405466"/>
              <a:gd name="connsiteY11" fmla="*/ 1069965 h 1168407"/>
              <a:gd name="connsiteX12" fmla="*/ 770080 w 1405466"/>
              <a:gd name="connsiteY12" fmla="*/ 768340 h 1168407"/>
              <a:gd name="connsiteX13" fmla="*/ 697055 w 1405466"/>
              <a:gd name="connsiteY13" fmla="*/ 742940 h 1168407"/>
              <a:gd name="connsiteX14" fmla="*/ 820880 w 1405466"/>
              <a:gd name="connsiteY14" fmla="*/ 495290 h 1168407"/>
              <a:gd name="connsiteX15" fmla="*/ 792305 w 1405466"/>
              <a:gd name="connsiteY15" fmla="*/ 692140 h 1168407"/>
              <a:gd name="connsiteX16" fmla="*/ 1398730 w 1405466"/>
              <a:gd name="connsiteY16" fmla="*/ 9515 h 1168407"/>
              <a:gd name="connsiteX17" fmla="*/ 1109805 w 1405466"/>
              <a:gd name="connsiteY17" fmla="*/ 282565 h 1168407"/>
              <a:gd name="connsiteX18" fmla="*/ 1005030 w 1405466"/>
              <a:gd name="connsiteY18" fmla="*/ 123815 h 11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5466" h="1168407">
                <a:moveTo>
                  <a:pt x="1005030" y="123815"/>
                </a:moveTo>
                <a:cubicBezTo>
                  <a:pt x="1005559" y="124873"/>
                  <a:pt x="1124093" y="233352"/>
                  <a:pt x="1112980" y="288915"/>
                </a:cubicBezTo>
                <a:cubicBezTo>
                  <a:pt x="1101867" y="344478"/>
                  <a:pt x="944176" y="432848"/>
                  <a:pt x="938355" y="457190"/>
                </a:cubicBezTo>
                <a:cubicBezTo>
                  <a:pt x="932534" y="481532"/>
                  <a:pt x="1102926" y="385753"/>
                  <a:pt x="1078055" y="434965"/>
                </a:cubicBezTo>
                <a:cubicBezTo>
                  <a:pt x="1053184" y="484177"/>
                  <a:pt x="829347" y="701665"/>
                  <a:pt x="789130" y="752465"/>
                </a:cubicBezTo>
                <a:cubicBezTo>
                  <a:pt x="748913" y="803265"/>
                  <a:pt x="911367" y="674678"/>
                  <a:pt x="836755" y="739765"/>
                </a:cubicBezTo>
                <a:cubicBezTo>
                  <a:pt x="762142" y="804853"/>
                  <a:pt x="409718" y="1080019"/>
                  <a:pt x="341455" y="1142990"/>
                </a:cubicBezTo>
                <a:cubicBezTo>
                  <a:pt x="273192" y="1205961"/>
                  <a:pt x="452580" y="1113357"/>
                  <a:pt x="427180" y="1117590"/>
                </a:cubicBezTo>
                <a:cubicBezTo>
                  <a:pt x="401780" y="1121823"/>
                  <a:pt x="241442" y="1169448"/>
                  <a:pt x="189055" y="1168390"/>
                </a:cubicBezTo>
                <a:cubicBezTo>
                  <a:pt x="136668" y="1167332"/>
                  <a:pt x="142488" y="1129232"/>
                  <a:pt x="112855" y="1111240"/>
                </a:cubicBezTo>
                <a:cubicBezTo>
                  <a:pt x="83222" y="1093248"/>
                  <a:pt x="-36899" y="1067319"/>
                  <a:pt x="11255" y="1060440"/>
                </a:cubicBezTo>
                <a:cubicBezTo>
                  <a:pt x="59409" y="1053561"/>
                  <a:pt x="275309" y="1118648"/>
                  <a:pt x="401780" y="1069965"/>
                </a:cubicBezTo>
                <a:cubicBezTo>
                  <a:pt x="528251" y="1021282"/>
                  <a:pt x="720867" y="822844"/>
                  <a:pt x="770080" y="768340"/>
                </a:cubicBezTo>
                <a:cubicBezTo>
                  <a:pt x="819292" y="713836"/>
                  <a:pt x="688588" y="788448"/>
                  <a:pt x="697055" y="742940"/>
                </a:cubicBezTo>
                <a:cubicBezTo>
                  <a:pt x="705522" y="697432"/>
                  <a:pt x="805005" y="503757"/>
                  <a:pt x="820880" y="495290"/>
                </a:cubicBezTo>
                <a:cubicBezTo>
                  <a:pt x="836755" y="486823"/>
                  <a:pt x="695997" y="773103"/>
                  <a:pt x="792305" y="692140"/>
                </a:cubicBezTo>
                <a:cubicBezTo>
                  <a:pt x="888613" y="611178"/>
                  <a:pt x="1345813" y="77777"/>
                  <a:pt x="1398730" y="9515"/>
                </a:cubicBezTo>
                <a:cubicBezTo>
                  <a:pt x="1451647" y="-58747"/>
                  <a:pt x="1177538" y="261928"/>
                  <a:pt x="1109805" y="282565"/>
                </a:cubicBezTo>
                <a:cubicBezTo>
                  <a:pt x="1042072" y="303202"/>
                  <a:pt x="1004501" y="122757"/>
                  <a:pt x="1005030" y="123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ABB18A89-6949-BA2B-5EF4-E3A7EC3DD627}"/>
              </a:ext>
            </a:extLst>
          </p:cNvPr>
          <p:cNvSpPr/>
          <p:nvPr/>
        </p:nvSpPr>
        <p:spPr>
          <a:xfrm>
            <a:off x="8627879" y="4170785"/>
            <a:ext cx="1062093" cy="1270106"/>
          </a:xfrm>
          <a:custGeom>
            <a:avLst/>
            <a:gdLst>
              <a:gd name="connsiteX0" fmla="*/ 1059046 w 1062093"/>
              <a:gd name="connsiteY0" fmla="*/ 7515 h 1270106"/>
              <a:gd name="connsiteX1" fmla="*/ 430396 w 1062093"/>
              <a:gd name="connsiteY1" fmla="*/ 893340 h 1270106"/>
              <a:gd name="connsiteX2" fmla="*/ 560571 w 1062093"/>
              <a:gd name="connsiteY2" fmla="*/ 728240 h 1270106"/>
              <a:gd name="connsiteX3" fmla="*/ 1771 w 1062093"/>
              <a:gd name="connsiteY3" fmla="*/ 1267990 h 1270106"/>
              <a:gd name="connsiteX4" fmla="*/ 776471 w 1062093"/>
              <a:gd name="connsiteY4" fmla="*/ 493290 h 1270106"/>
              <a:gd name="connsiteX5" fmla="*/ 662171 w 1062093"/>
              <a:gd name="connsiteY5" fmla="*/ 591715 h 1270106"/>
              <a:gd name="connsiteX6" fmla="*/ 763771 w 1062093"/>
              <a:gd name="connsiteY6" fmla="*/ 328190 h 1270106"/>
              <a:gd name="connsiteX7" fmla="*/ 674871 w 1062093"/>
              <a:gd name="connsiteY7" fmla="*/ 458365 h 1270106"/>
              <a:gd name="connsiteX8" fmla="*/ 1059046 w 1062093"/>
              <a:gd name="connsiteY8" fmla="*/ 7515 h 12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093" h="1270106">
                <a:moveTo>
                  <a:pt x="1059046" y="7515"/>
                </a:moveTo>
                <a:cubicBezTo>
                  <a:pt x="1018300" y="80011"/>
                  <a:pt x="513475" y="773219"/>
                  <a:pt x="430396" y="893340"/>
                </a:cubicBezTo>
                <a:cubicBezTo>
                  <a:pt x="347317" y="1013461"/>
                  <a:pt x="632008" y="665798"/>
                  <a:pt x="560571" y="728240"/>
                </a:cubicBezTo>
                <a:cubicBezTo>
                  <a:pt x="489133" y="790682"/>
                  <a:pt x="-34212" y="1307148"/>
                  <a:pt x="1771" y="1267990"/>
                </a:cubicBezTo>
                <a:cubicBezTo>
                  <a:pt x="37754" y="1228832"/>
                  <a:pt x="666404" y="606003"/>
                  <a:pt x="776471" y="493290"/>
                </a:cubicBezTo>
                <a:cubicBezTo>
                  <a:pt x="886538" y="380578"/>
                  <a:pt x="664288" y="619232"/>
                  <a:pt x="662171" y="591715"/>
                </a:cubicBezTo>
                <a:cubicBezTo>
                  <a:pt x="660054" y="564198"/>
                  <a:pt x="761654" y="350415"/>
                  <a:pt x="763771" y="328190"/>
                </a:cubicBezTo>
                <a:cubicBezTo>
                  <a:pt x="765888" y="305965"/>
                  <a:pt x="630421" y="507048"/>
                  <a:pt x="674871" y="458365"/>
                </a:cubicBezTo>
                <a:cubicBezTo>
                  <a:pt x="719321" y="409682"/>
                  <a:pt x="1099792" y="-64981"/>
                  <a:pt x="1059046" y="7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2EAA8259-65CF-3F53-477B-05622AF2E7E8}"/>
              </a:ext>
            </a:extLst>
          </p:cNvPr>
          <p:cNvSpPr/>
          <p:nvPr/>
        </p:nvSpPr>
        <p:spPr>
          <a:xfrm>
            <a:off x="7337857" y="2892833"/>
            <a:ext cx="443953" cy="1361966"/>
          </a:xfrm>
          <a:custGeom>
            <a:avLst/>
            <a:gdLst>
              <a:gd name="connsiteX0" fmla="*/ 442678 w 443953"/>
              <a:gd name="connsiteY0" fmla="*/ 3309 h 1361966"/>
              <a:gd name="connsiteX1" fmla="*/ 133539 w 443953"/>
              <a:gd name="connsiteY1" fmla="*/ 475153 h 1361966"/>
              <a:gd name="connsiteX2" fmla="*/ 276720 w 443953"/>
              <a:gd name="connsiteY2" fmla="*/ 367768 h 1361966"/>
              <a:gd name="connsiteX3" fmla="*/ 162826 w 443953"/>
              <a:gd name="connsiteY3" fmla="*/ 572776 h 1361966"/>
              <a:gd name="connsiteX4" fmla="*/ 91236 w 443953"/>
              <a:gd name="connsiteY4" fmla="*/ 888423 h 1361966"/>
              <a:gd name="connsiteX5" fmla="*/ 166080 w 443953"/>
              <a:gd name="connsiteY5" fmla="*/ 741988 h 1361966"/>
              <a:gd name="connsiteX6" fmla="*/ 179097 w 443953"/>
              <a:gd name="connsiteY6" fmla="*/ 855882 h 1361966"/>
              <a:gd name="connsiteX7" fmla="*/ 35917 w 443953"/>
              <a:gd name="connsiteY7" fmla="*/ 1155258 h 1361966"/>
              <a:gd name="connsiteX8" fmla="*/ 65203 w 443953"/>
              <a:gd name="connsiteY8" fmla="*/ 1083668 h 1361966"/>
              <a:gd name="connsiteX9" fmla="*/ 122 w 443953"/>
              <a:gd name="connsiteY9" fmla="*/ 1360266 h 1361966"/>
              <a:gd name="connsiteX10" fmla="*/ 84728 w 443953"/>
              <a:gd name="connsiteY10" fmla="*/ 1207324 h 1361966"/>
              <a:gd name="connsiteX11" fmla="*/ 384105 w 443953"/>
              <a:gd name="connsiteY11" fmla="*/ 673652 h 1361966"/>
              <a:gd name="connsiteX12" fmla="*/ 260449 w 443953"/>
              <a:gd name="connsiteY12" fmla="*/ 781037 h 1361966"/>
              <a:gd name="connsiteX13" fmla="*/ 296244 w 443953"/>
              <a:gd name="connsiteY13" fmla="*/ 641111 h 1361966"/>
              <a:gd name="connsiteX14" fmla="*/ 237670 w 443953"/>
              <a:gd name="connsiteY14" fmla="*/ 667144 h 1361966"/>
              <a:gd name="connsiteX15" fmla="*/ 292990 w 443953"/>
              <a:gd name="connsiteY15" fmla="*/ 455628 h 1361966"/>
              <a:gd name="connsiteX16" fmla="*/ 140048 w 443953"/>
              <a:gd name="connsiteY16" fmla="*/ 520710 h 1361966"/>
              <a:gd name="connsiteX17" fmla="*/ 208384 w 443953"/>
              <a:gd name="connsiteY17" fmla="*/ 449120 h 1361966"/>
              <a:gd name="connsiteX18" fmla="*/ 117269 w 443953"/>
              <a:gd name="connsiteY18" fmla="*/ 208317 h 1361966"/>
              <a:gd name="connsiteX19" fmla="*/ 198621 w 443953"/>
              <a:gd name="connsiteY19" fmla="*/ 364514 h 1361966"/>
              <a:gd name="connsiteX20" fmla="*/ 270211 w 443953"/>
              <a:gd name="connsiteY20" fmla="*/ 179030 h 1361966"/>
              <a:gd name="connsiteX21" fmla="*/ 244179 w 443953"/>
              <a:gd name="connsiteY21" fmla="*/ 260383 h 1361966"/>
              <a:gd name="connsiteX22" fmla="*/ 442678 w 443953"/>
              <a:gd name="connsiteY22" fmla="*/ 3309 h 136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3953" h="1361966">
                <a:moveTo>
                  <a:pt x="442678" y="3309"/>
                </a:moveTo>
                <a:cubicBezTo>
                  <a:pt x="424238" y="39104"/>
                  <a:pt x="161199" y="414410"/>
                  <a:pt x="133539" y="475153"/>
                </a:cubicBezTo>
                <a:cubicBezTo>
                  <a:pt x="105879" y="535896"/>
                  <a:pt x="271839" y="351498"/>
                  <a:pt x="276720" y="367768"/>
                </a:cubicBezTo>
                <a:cubicBezTo>
                  <a:pt x="281601" y="384038"/>
                  <a:pt x="193740" y="486000"/>
                  <a:pt x="162826" y="572776"/>
                </a:cubicBezTo>
                <a:cubicBezTo>
                  <a:pt x="131912" y="659552"/>
                  <a:pt x="90694" y="860221"/>
                  <a:pt x="91236" y="888423"/>
                </a:cubicBezTo>
                <a:cubicBezTo>
                  <a:pt x="91778" y="916625"/>
                  <a:pt x="151437" y="747411"/>
                  <a:pt x="166080" y="741988"/>
                </a:cubicBezTo>
                <a:cubicBezTo>
                  <a:pt x="180723" y="736565"/>
                  <a:pt x="200791" y="787004"/>
                  <a:pt x="179097" y="855882"/>
                </a:cubicBezTo>
                <a:cubicBezTo>
                  <a:pt x="157403" y="924760"/>
                  <a:pt x="54899" y="1117294"/>
                  <a:pt x="35917" y="1155258"/>
                </a:cubicBezTo>
                <a:cubicBezTo>
                  <a:pt x="16935" y="1193222"/>
                  <a:pt x="71169" y="1049500"/>
                  <a:pt x="65203" y="1083668"/>
                </a:cubicBezTo>
                <a:cubicBezTo>
                  <a:pt x="59237" y="1117836"/>
                  <a:pt x="-3132" y="1339657"/>
                  <a:pt x="122" y="1360266"/>
                </a:cubicBezTo>
                <a:cubicBezTo>
                  <a:pt x="3376" y="1380875"/>
                  <a:pt x="84728" y="1207324"/>
                  <a:pt x="84728" y="1207324"/>
                </a:cubicBezTo>
                <a:cubicBezTo>
                  <a:pt x="148725" y="1092888"/>
                  <a:pt x="354818" y="744700"/>
                  <a:pt x="384105" y="673652"/>
                </a:cubicBezTo>
                <a:cubicBezTo>
                  <a:pt x="413392" y="602604"/>
                  <a:pt x="275092" y="786460"/>
                  <a:pt x="260449" y="781037"/>
                </a:cubicBezTo>
                <a:cubicBezTo>
                  <a:pt x="245806" y="775614"/>
                  <a:pt x="300040" y="660093"/>
                  <a:pt x="296244" y="641111"/>
                </a:cubicBezTo>
                <a:cubicBezTo>
                  <a:pt x="292447" y="622129"/>
                  <a:pt x="238212" y="698058"/>
                  <a:pt x="237670" y="667144"/>
                </a:cubicBezTo>
                <a:cubicBezTo>
                  <a:pt x="237128" y="636230"/>
                  <a:pt x="309260" y="480034"/>
                  <a:pt x="292990" y="455628"/>
                </a:cubicBezTo>
                <a:cubicBezTo>
                  <a:pt x="276720" y="431222"/>
                  <a:pt x="154149" y="521795"/>
                  <a:pt x="140048" y="520710"/>
                </a:cubicBezTo>
                <a:cubicBezTo>
                  <a:pt x="125947" y="519625"/>
                  <a:pt x="212181" y="501186"/>
                  <a:pt x="208384" y="449120"/>
                </a:cubicBezTo>
                <a:cubicBezTo>
                  <a:pt x="204587" y="397054"/>
                  <a:pt x="118896" y="222418"/>
                  <a:pt x="117269" y="208317"/>
                </a:cubicBezTo>
                <a:cubicBezTo>
                  <a:pt x="115642" y="194216"/>
                  <a:pt x="173131" y="369395"/>
                  <a:pt x="198621" y="364514"/>
                </a:cubicBezTo>
                <a:cubicBezTo>
                  <a:pt x="224111" y="359633"/>
                  <a:pt x="262618" y="196385"/>
                  <a:pt x="270211" y="179030"/>
                </a:cubicBezTo>
                <a:cubicBezTo>
                  <a:pt x="277804" y="161675"/>
                  <a:pt x="214350" y="287500"/>
                  <a:pt x="244179" y="260383"/>
                </a:cubicBezTo>
                <a:cubicBezTo>
                  <a:pt x="274008" y="233266"/>
                  <a:pt x="461118" y="-32486"/>
                  <a:pt x="442678" y="3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8D81C951-31FB-FCBF-B59C-4351F5940E7B}"/>
              </a:ext>
            </a:extLst>
          </p:cNvPr>
          <p:cNvSpPr/>
          <p:nvPr/>
        </p:nvSpPr>
        <p:spPr>
          <a:xfrm>
            <a:off x="7071141" y="2811428"/>
            <a:ext cx="664728" cy="335375"/>
          </a:xfrm>
          <a:custGeom>
            <a:avLst/>
            <a:gdLst>
              <a:gd name="connsiteX0" fmla="*/ 198502 w 664728"/>
              <a:gd name="connsiteY0" fmla="*/ 120509 h 335375"/>
              <a:gd name="connsiteX1" fmla="*/ 117149 w 664728"/>
              <a:gd name="connsiteY1" fmla="*/ 247419 h 335375"/>
              <a:gd name="connsiteX2" fmla="*/ 260329 w 664728"/>
              <a:gd name="connsiteY2" fmla="*/ 260435 h 335375"/>
              <a:gd name="connsiteX3" fmla="*/ 45559 w 664728"/>
              <a:gd name="connsiteY3" fmla="*/ 322263 h 335375"/>
              <a:gd name="connsiteX4" fmla="*/ 660583 w 664728"/>
              <a:gd name="connsiteY4" fmla="*/ 107493 h 335375"/>
              <a:gd name="connsiteX5" fmla="*/ 328665 w 664728"/>
              <a:gd name="connsiteY5" fmla="*/ 250673 h 335375"/>
              <a:gd name="connsiteX6" fmla="*/ 611771 w 664728"/>
              <a:gd name="connsiteY6" fmla="*/ 335279 h 335375"/>
              <a:gd name="connsiteX7" fmla="*/ 468591 w 664728"/>
              <a:gd name="connsiteY7" fmla="*/ 266944 h 335375"/>
              <a:gd name="connsiteX8" fmla="*/ 240805 w 664728"/>
              <a:gd name="connsiteY8" fmla="*/ 240911 h 335375"/>
              <a:gd name="connsiteX9" fmla="*/ 120403 w 664728"/>
              <a:gd name="connsiteY9" fmla="*/ 162813 h 335375"/>
              <a:gd name="connsiteX10" fmla="*/ 2 w 664728"/>
              <a:gd name="connsiteY10" fmla="*/ 108 h 335375"/>
              <a:gd name="connsiteX11" fmla="*/ 117149 w 664728"/>
              <a:gd name="connsiteY11" fmla="*/ 188845 h 335375"/>
              <a:gd name="connsiteX12" fmla="*/ 198502 w 664728"/>
              <a:gd name="connsiteY12" fmla="*/ 120509 h 3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4728" h="335375">
                <a:moveTo>
                  <a:pt x="198502" y="120509"/>
                </a:moveTo>
                <a:cubicBezTo>
                  <a:pt x="198502" y="130271"/>
                  <a:pt x="106845" y="224098"/>
                  <a:pt x="117149" y="247419"/>
                </a:cubicBezTo>
                <a:cubicBezTo>
                  <a:pt x="127453" y="270740"/>
                  <a:pt x="272261" y="247961"/>
                  <a:pt x="260329" y="260435"/>
                </a:cubicBezTo>
                <a:cubicBezTo>
                  <a:pt x="248397" y="272909"/>
                  <a:pt x="-21150" y="347753"/>
                  <a:pt x="45559" y="322263"/>
                </a:cubicBezTo>
                <a:cubicBezTo>
                  <a:pt x="112268" y="296773"/>
                  <a:pt x="613399" y="119425"/>
                  <a:pt x="660583" y="107493"/>
                </a:cubicBezTo>
                <a:cubicBezTo>
                  <a:pt x="707767" y="95561"/>
                  <a:pt x="336800" y="212709"/>
                  <a:pt x="328665" y="250673"/>
                </a:cubicBezTo>
                <a:cubicBezTo>
                  <a:pt x="320530" y="288637"/>
                  <a:pt x="588450" y="332567"/>
                  <a:pt x="611771" y="335279"/>
                </a:cubicBezTo>
                <a:cubicBezTo>
                  <a:pt x="635092" y="337991"/>
                  <a:pt x="530418" y="282672"/>
                  <a:pt x="468591" y="266944"/>
                </a:cubicBezTo>
                <a:cubicBezTo>
                  <a:pt x="406764" y="251216"/>
                  <a:pt x="298836" y="258266"/>
                  <a:pt x="240805" y="240911"/>
                </a:cubicBezTo>
                <a:cubicBezTo>
                  <a:pt x="182774" y="223556"/>
                  <a:pt x="160537" y="202947"/>
                  <a:pt x="120403" y="162813"/>
                </a:cubicBezTo>
                <a:cubicBezTo>
                  <a:pt x="80269" y="122679"/>
                  <a:pt x="544" y="-4231"/>
                  <a:pt x="2" y="108"/>
                </a:cubicBezTo>
                <a:cubicBezTo>
                  <a:pt x="-540" y="4447"/>
                  <a:pt x="84608" y="166609"/>
                  <a:pt x="117149" y="188845"/>
                </a:cubicBezTo>
                <a:cubicBezTo>
                  <a:pt x="149690" y="211081"/>
                  <a:pt x="198502" y="110747"/>
                  <a:pt x="198502" y="120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99185E3B-068B-4078-6C66-77A44A91696A}"/>
              </a:ext>
            </a:extLst>
          </p:cNvPr>
          <p:cNvSpPr/>
          <p:nvPr/>
        </p:nvSpPr>
        <p:spPr>
          <a:xfrm>
            <a:off x="8111444" y="4320214"/>
            <a:ext cx="537979" cy="225699"/>
          </a:xfrm>
          <a:custGeom>
            <a:avLst/>
            <a:gdLst>
              <a:gd name="connsiteX0" fmla="*/ 537256 w 537979"/>
              <a:gd name="connsiteY0" fmla="*/ 961 h 225699"/>
              <a:gd name="connsiteX1" fmla="*/ 7031 w 537979"/>
              <a:gd name="connsiteY1" fmla="*/ 223211 h 225699"/>
              <a:gd name="connsiteX2" fmla="*/ 226106 w 537979"/>
              <a:gd name="connsiteY2" fmla="*/ 121611 h 225699"/>
              <a:gd name="connsiteX3" fmla="*/ 124506 w 537979"/>
              <a:gd name="connsiteY3" fmla="*/ 140661 h 225699"/>
              <a:gd name="connsiteX4" fmla="*/ 537256 w 537979"/>
              <a:gd name="connsiteY4" fmla="*/ 961 h 2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979" h="225699">
                <a:moveTo>
                  <a:pt x="537256" y="961"/>
                </a:moveTo>
                <a:cubicBezTo>
                  <a:pt x="517677" y="14719"/>
                  <a:pt x="58889" y="203103"/>
                  <a:pt x="7031" y="223211"/>
                </a:cubicBezTo>
                <a:cubicBezTo>
                  <a:pt x="-44827" y="243319"/>
                  <a:pt x="206527" y="135369"/>
                  <a:pt x="226106" y="121611"/>
                </a:cubicBezTo>
                <a:cubicBezTo>
                  <a:pt x="245685" y="107853"/>
                  <a:pt x="75823" y="156007"/>
                  <a:pt x="124506" y="140661"/>
                </a:cubicBezTo>
                <a:cubicBezTo>
                  <a:pt x="173189" y="125315"/>
                  <a:pt x="556835" y="-12797"/>
                  <a:pt x="537256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B4E2599-2DAB-E85F-A8B2-A25697D3B778}"/>
              </a:ext>
            </a:extLst>
          </p:cNvPr>
          <p:cNvSpPr/>
          <p:nvPr/>
        </p:nvSpPr>
        <p:spPr>
          <a:xfrm>
            <a:off x="7480300" y="4251325"/>
            <a:ext cx="459470" cy="327042"/>
          </a:xfrm>
          <a:custGeom>
            <a:avLst/>
            <a:gdLst>
              <a:gd name="connsiteX0" fmla="*/ 0 w 459470"/>
              <a:gd name="connsiteY0" fmla="*/ 0 h 327042"/>
              <a:gd name="connsiteX1" fmla="*/ 203200 w 459470"/>
              <a:gd name="connsiteY1" fmla="*/ 168275 h 327042"/>
              <a:gd name="connsiteX2" fmla="*/ 123825 w 459470"/>
              <a:gd name="connsiteY2" fmla="*/ 111125 h 327042"/>
              <a:gd name="connsiteX3" fmla="*/ 381000 w 459470"/>
              <a:gd name="connsiteY3" fmla="*/ 304800 h 327042"/>
              <a:gd name="connsiteX4" fmla="*/ 200025 w 459470"/>
              <a:gd name="connsiteY4" fmla="*/ 219075 h 327042"/>
              <a:gd name="connsiteX5" fmla="*/ 457200 w 459470"/>
              <a:gd name="connsiteY5" fmla="*/ 327025 h 327042"/>
              <a:gd name="connsiteX6" fmla="*/ 320675 w 459470"/>
              <a:gd name="connsiteY6" fmla="*/ 209550 h 327042"/>
              <a:gd name="connsiteX7" fmla="*/ 231775 w 459470"/>
              <a:gd name="connsiteY7" fmla="*/ 225425 h 327042"/>
              <a:gd name="connsiteX8" fmla="*/ 225425 w 459470"/>
              <a:gd name="connsiteY8" fmla="*/ 149225 h 327042"/>
              <a:gd name="connsiteX9" fmla="*/ 260350 w 459470"/>
              <a:gd name="connsiteY9" fmla="*/ 171450 h 327042"/>
              <a:gd name="connsiteX10" fmla="*/ 0 w 459470"/>
              <a:gd name="connsiteY10" fmla="*/ 0 h 3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470" h="327042">
                <a:moveTo>
                  <a:pt x="0" y="0"/>
                </a:moveTo>
                <a:lnTo>
                  <a:pt x="203200" y="168275"/>
                </a:lnTo>
                <a:cubicBezTo>
                  <a:pt x="223837" y="186796"/>
                  <a:pt x="94192" y="88371"/>
                  <a:pt x="123825" y="111125"/>
                </a:cubicBezTo>
                <a:cubicBezTo>
                  <a:pt x="153458" y="133879"/>
                  <a:pt x="368300" y="286808"/>
                  <a:pt x="381000" y="304800"/>
                </a:cubicBezTo>
                <a:cubicBezTo>
                  <a:pt x="393700" y="322792"/>
                  <a:pt x="187325" y="215371"/>
                  <a:pt x="200025" y="219075"/>
                </a:cubicBezTo>
                <a:cubicBezTo>
                  <a:pt x="212725" y="222779"/>
                  <a:pt x="437092" y="328613"/>
                  <a:pt x="457200" y="327025"/>
                </a:cubicBezTo>
                <a:cubicBezTo>
                  <a:pt x="477308" y="325438"/>
                  <a:pt x="358246" y="226483"/>
                  <a:pt x="320675" y="209550"/>
                </a:cubicBezTo>
                <a:cubicBezTo>
                  <a:pt x="283104" y="192617"/>
                  <a:pt x="247650" y="235479"/>
                  <a:pt x="231775" y="225425"/>
                </a:cubicBezTo>
                <a:cubicBezTo>
                  <a:pt x="215900" y="215371"/>
                  <a:pt x="220663" y="158221"/>
                  <a:pt x="225425" y="149225"/>
                </a:cubicBezTo>
                <a:cubicBezTo>
                  <a:pt x="230187" y="140229"/>
                  <a:pt x="260350" y="171450"/>
                  <a:pt x="260350" y="171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073844F7-4891-A3AA-9599-BCEEFF8BA507}"/>
              </a:ext>
            </a:extLst>
          </p:cNvPr>
          <p:cNvSpPr/>
          <p:nvPr/>
        </p:nvSpPr>
        <p:spPr>
          <a:xfrm>
            <a:off x="7505724" y="4299408"/>
            <a:ext cx="607343" cy="526613"/>
          </a:xfrm>
          <a:custGeom>
            <a:avLst/>
            <a:gdLst>
              <a:gd name="connsiteX0" fmla="*/ 31726 w 607343"/>
              <a:gd name="connsiteY0" fmla="*/ 75742 h 526613"/>
              <a:gd name="connsiteX1" fmla="*/ 152376 w 607343"/>
              <a:gd name="connsiteY1" fmla="*/ 247192 h 526613"/>
              <a:gd name="connsiteX2" fmla="*/ 155551 w 607343"/>
              <a:gd name="connsiteY2" fmla="*/ 396417 h 526613"/>
              <a:gd name="connsiteX3" fmla="*/ 253976 w 607343"/>
              <a:gd name="connsiteY3" fmla="*/ 336092 h 526613"/>
              <a:gd name="connsiteX4" fmla="*/ 238101 w 607343"/>
              <a:gd name="connsiteY4" fmla="*/ 444042 h 526613"/>
              <a:gd name="connsiteX5" fmla="*/ 323826 w 607343"/>
              <a:gd name="connsiteY5" fmla="*/ 358317 h 526613"/>
              <a:gd name="connsiteX6" fmla="*/ 241276 w 607343"/>
              <a:gd name="connsiteY6" fmla="*/ 526592 h 526613"/>
              <a:gd name="connsiteX7" fmla="*/ 279376 w 607343"/>
              <a:gd name="connsiteY7" fmla="*/ 345617 h 526613"/>
              <a:gd name="connsiteX8" fmla="*/ 203176 w 607343"/>
              <a:gd name="connsiteY8" fmla="*/ 323392 h 526613"/>
              <a:gd name="connsiteX9" fmla="*/ 273026 w 607343"/>
              <a:gd name="connsiteY9" fmla="*/ 282117 h 526613"/>
              <a:gd name="connsiteX10" fmla="*/ 323826 w 607343"/>
              <a:gd name="connsiteY10" fmla="*/ 263067 h 526613"/>
              <a:gd name="connsiteX11" fmla="*/ 606401 w 607343"/>
              <a:gd name="connsiteY11" fmla="*/ 377367 h 526613"/>
              <a:gd name="connsiteX12" fmla="*/ 215876 w 607343"/>
              <a:gd name="connsiteY12" fmla="*/ 310692 h 526613"/>
              <a:gd name="connsiteX13" fmla="*/ 88876 w 607343"/>
              <a:gd name="connsiteY13" fmla="*/ 244017 h 526613"/>
              <a:gd name="connsiteX14" fmla="*/ 184126 w 607343"/>
              <a:gd name="connsiteY14" fmla="*/ 386892 h 526613"/>
              <a:gd name="connsiteX15" fmla="*/ 174601 w 607343"/>
              <a:gd name="connsiteY15" fmla="*/ 269417 h 526613"/>
              <a:gd name="connsiteX16" fmla="*/ 9501 w 607343"/>
              <a:gd name="connsiteY16" fmla="*/ 9067 h 526613"/>
              <a:gd name="connsiteX17" fmla="*/ 31726 w 607343"/>
              <a:gd name="connsiteY17" fmla="*/ 75742 h 52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7343" h="526613">
                <a:moveTo>
                  <a:pt x="31726" y="75742"/>
                </a:moveTo>
                <a:cubicBezTo>
                  <a:pt x="55539" y="115430"/>
                  <a:pt x="131739" y="193746"/>
                  <a:pt x="152376" y="247192"/>
                </a:cubicBezTo>
                <a:cubicBezTo>
                  <a:pt x="173014" y="300638"/>
                  <a:pt x="138618" y="381600"/>
                  <a:pt x="155551" y="396417"/>
                </a:cubicBezTo>
                <a:cubicBezTo>
                  <a:pt x="172484" y="411234"/>
                  <a:pt x="240218" y="328155"/>
                  <a:pt x="253976" y="336092"/>
                </a:cubicBezTo>
                <a:cubicBezTo>
                  <a:pt x="267734" y="344030"/>
                  <a:pt x="226459" y="440338"/>
                  <a:pt x="238101" y="444042"/>
                </a:cubicBezTo>
                <a:cubicBezTo>
                  <a:pt x="249743" y="447746"/>
                  <a:pt x="323297" y="344559"/>
                  <a:pt x="323826" y="358317"/>
                </a:cubicBezTo>
                <a:cubicBezTo>
                  <a:pt x="324355" y="372075"/>
                  <a:pt x="248684" y="528709"/>
                  <a:pt x="241276" y="526592"/>
                </a:cubicBezTo>
                <a:cubicBezTo>
                  <a:pt x="233868" y="524475"/>
                  <a:pt x="285726" y="379484"/>
                  <a:pt x="279376" y="345617"/>
                </a:cubicBezTo>
                <a:cubicBezTo>
                  <a:pt x="273026" y="311750"/>
                  <a:pt x="204234" y="333975"/>
                  <a:pt x="203176" y="323392"/>
                </a:cubicBezTo>
                <a:cubicBezTo>
                  <a:pt x="202118" y="312809"/>
                  <a:pt x="252918" y="292171"/>
                  <a:pt x="273026" y="282117"/>
                </a:cubicBezTo>
                <a:cubicBezTo>
                  <a:pt x="293134" y="272063"/>
                  <a:pt x="268264" y="247192"/>
                  <a:pt x="323826" y="263067"/>
                </a:cubicBezTo>
                <a:cubicBezTo>
                  <a:pt x="379388" y="278942"/>
                  <a:pt x="624393" y="369430"/>
                  <a:pt x="606401" y="377367"/>
                </a:cubicBezTo>
                <a:cubicBezTo>
                  <a:pt x="588409" y="385305"/>
                  <a:pt x="302130" y="332917"/>
                  <a:pt x="215876" y="310692"/>
                </a:cubicBezTo>
                <a:cubicBezTo>
                  <a:pt x="129622" y="288467"/>
                  <a:pt x="94168" y="231317"/>
                  <a:pt x="88876" y="244017"/>
                </a:cubicBezTo>
                <a:cubicBezTo>
                  <a:pt x="83584" y="256717"/>
                  <a:pt x="169839" y="382659"/>
                  <a:pt x="184126" y="386892"/>
                </a:cubicBezTo>
                <a:cubicBezTo>
                  <a:pt x="198413" y="391125"/>
                  <a:pt x="203705" y="332388"/>
                  <a:pt x="174601" y="269417"/>
                </a:cubicBezTo>
                <a:cubicBezTo>
                  <a:pt x="145497" y="206446"/>
                  <a:pt x="31726" y="40817"/>
                  <a:pt x="9501" y="9067"/>
                </a:cubicBezTo>
                <a:cubicBezTo>
                  <a:pt x="-12724" y="-22683"/>
                  <a:pt x="7913" y="36054"/>
                  <a:pt x="31726" y="7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F8C4209B-69CB-32E2-3BF4-401F4F9EB37C}"/>
              </a:ext>
            </a:extLst>
          </p:cNvPr>
          <p:cNvSpPr/>
          <p:nvPr/>
        </p:nvSpPr>
        <p:spPr>
          <a:xfrm>
            <a:off x="6935351" y="3324207"/>
            <a:ext cx="245872" cy="1056817"/>
          </a:xfrm>
          <a:custGeom>
            <a:avLst/>
            <a:gdLst>
              <a:gd name="connsiteX0" fmla="*/ 2024 w 245872"/>
              <a:gd name="connsiteY0" fmla="*/ 18 h 1056817"/>
              <a:gd name="connsiteX1" fmla="*/ 240149 w 245872"/>
              <a:gd name="connsiteY1" fmla="*/ 463568 h 1056817"/>
              <a:gd name="connsiteX2" fmla="*/ 173474 w 245872"/>
              <a:gd name="connsiteY2" fmla="*/ 311168 h 1056817"/>
              <a:gd name="connsiteX3" fmla="*/ 192524 w 245872"/>
              <a:gd name="connsiteY3" fmla="*/ 1044593 h 1056817"/>
              <a:gd name="connsiteX4" fmla="*/ 157599 w 245872"/>
              <a:gd name="connsiteY4" fmla="*/ 746143 h 1056817"/>
              <a:gd name="connsiteX5" fmla="*/ 87749 w 245872"/>
              <a:gd name="connsiteY5" fmla="*/ 434993 h 1056817"/>
              <a:gd name="connsiteX6" fmla="*/ 122674 w 245872"/>
              <a:gd name="connsiteY6" fmla="*/ 482618 h 1056817"/>
              <a:gd name="connsiteX7" fmla="*/ 2024 w 245872"/>
              <a:gd name="connsiteY7" fmla="*/ 18 h 105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872" h="1056817">
                <a:moveTo>
                  <a:pt x="2024" y="18"/>
                </a:moveTo>
                <a:cubicBezTo>
                  <a:pt x="21603" y="-3157"/>
                  <a:pt x="211574" y="411710"/>
                  <a:pt x="240149" y="463568"/>
                </a:cubicBezTo>
                <a:cubicBezTo>
                  <a:pt x="268724" y="515426"/>
                  <a:pt x="181412" y="214331"/>
                  <a:pt x="173474" y="311168"/>
                </a:cubicBezTo>
                <a:cubicBezTo>
                  <a:pt x="165537" y="408006"/>
                  <a:pt x="195170" y="972097"/>
                  <a:pt x="192524" y="1044593"/>
                </a:cubicBezTo>
                <a:cubicBezTo>
                  <a:pt x="189878" y="1117089"/>
                  <a:pt x="175061" y="847743"/>
                  <a:pt x="157599" y="746143"/>
                </a:cubicBezTo>
                <a:cubicBezTo>
                  <a:pt x="140137" y="644543"/>
                  <a:pt x="93570" y="478914"/>
                  <a:pt x="87749" y="434993"/>
                </a:cubicBezTo>
                <a:cubicBezTo>
                  <a:pt x="81928" y="391072"/>
                  <a:pt x="134316" y="551939"/>
                  <a:pt x="122674" y="482618"/>
                </a:cubicBezTo>
                <a:cubicBezTo>
                  <a:pt x="111032" y="413297"/>
                  <a:pt x="-17555" y="3193"/>
                  <a:pt x="202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DA58F539-BFB8-47F1-5DB7-035A7136514D}"/>
              </a:ext>
            </a:extLst>
          </p:cNvPr>
          <p:cNvSpPr/>
          <p:nvPr/>
        </p:nvSpPr>
        <p:spPr>
          <a:xfrm>
            <a:off x="9569410" y="3324728"/>
            <a:ext cx="686519" cy="719895"/>
          </a:xfrm>
          <a:custGeom>
            <a:avLst/>
            <a:gdLst>
              <a:gd name="connsiteX0" fmla="*/ 40 w 686519"/>
              <a:gd name="connsiteY0" fmla="*/ 513847 h 719895"/>
              <a:gd name="connsiteX1" fmla="*/ 374690 w 686519"/>
              <a:gd name="connsiteY1" fmla="*/ 710697 h 719895"/>
              <a:gd name="connsiteX2" fmla="*/ 241340 w 686519"/>
              <a:gd name="connsiteY2" fmla="*/ 678947 h 719895"/>
              <a:gd name="connsiteX3" fmla="*/ 514390 w 686519"/>
              <a:gd name="connsiteY3" fmla="*/ 602747 h 719895"/>
              <a:gd name="connsiteX4" fmla="*/ 558840 w 686519"/>
              <a:gd name="connsiteY4" fmla="*/ 577347 h 719895"/>
              <a:gd name="connsiteX5" fmla="*/ 558840 w 686519"/>
              <a:gd name="connsiteY5" fmla="*/ 202697 h 719895"/>
              <a:gd name="connsiteX6" fmla="*/ 600115 w 686519"/>
              <a:gd name="connsiteY6" fmla="*/ 494797 h 719895"/>
              <a:gd name="connsiteX7" fmla="*/ 685840 w 686519"/>
              <a:gd name="connsiteY7" fmla="*/ 405897 h 719895"/>
              <a:gd name="connsiteX8" fmla="*/ 549315 w 686519"/>
              <a:gd name="connsiteY8" fmla="*/ 596397 h 719895"/>
              <a:gd name="connsiteX9" fmla="*/ 285790 w 686519"/>
              <a:gd name="connsiteY9" fmla="*/ 602747 h 719895"/>
              <a:gd name="connsiteX10" fmla="*/ 257215 w 686519"/>
              <a:gd name="connsiteY10" fmla="*/ 447172 h 719895"/>
              <a:gd name="connsiteX11" fmla="*/ 374690 w 686519"/>
              <a:gd name="connsiteY11" fmla="*/ 9022 h 719895"/>
              <a:gd name="connsiteX12" fmla="*/ 301665 w 686519"/>
              <a:gd name="connsiteY12" fmla="*/ 145547 h 719895"/>
              <a:gd name="connsiteX13" fmla="*/ 304840 w 686519"/>
              <a:gd name="connsiteY13" fmla="*/ 75697 h 719895"/>
              <a:gd name="connsiteX14" fmla="*/ 168315 w 686519"/>
              <a:gd name="connsiteY14" fmla="*/ 497972 h 719895"/>
              <a:gd name="connsiteX15" fmla="*/ 349290 w 686519"/>
              <a:gd name="connsiteY15" fmla="*/ 682122 h 719895"/>
              <a:gd name="connsiteX16" fmla="*/ 40 w 686519"/>
              <a:gd name="connsiteY16" fmla="*/ 513847 h 71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6519" h="719895">
                <a:moveTo>
                  <a:pt x="40" y="513847"/>
                </a:moveTo>
                <a:cubicBezTo>
                  <a:pt x="4273" y="518609"/>
                  <a:pt x="334473" y="683180"/>
                  <a:pt x="374690" y="710697"/>
                </a:cubicBezTo>
                <a:cubicBezTo>
                  <a:pt x="414907" y="738214"/>
                  <a:pt x="218057" y="696939"/>
                  <a:pt x="241340" y="678947"/>
                </a:cubicBezTo>
                <a:cubicBezTo>
                  <a:pt x="264623" y="660955"/>
                  <a:pt x="461473" y="619680"/>
                  <a:pt x="514390" y="602747"/>
                </a:cubicBezTo>
                <a:cubicBezTo>
                  <a:pt x="567307" y="585814"/>
                  <a:pt x="551432" y="644022"/>
                  <a:pt x="558840" y="577347"/>
                </a:cubicBezTo>
                <a:cubicBezTo>
                  <a:pt x="566248" y="510672"/>
                  <a:pt x="551961" y="216455"/>
                  <a:pt x="558840" y="202697"/>
                </a:cubicBezTo>
                <a:cubicBezTo>
                  <a:pt x="565719" y="188939"/>
                  <a:pt x="578948" y="460930"/>
                  <a:pt x="600115" y="494797"/>
                </a:cubicBezTo>
                <a:cubicBezTo>
                  <a:pt x="621282" y="528664"/>
                  <a:pt x="694307" y="388964"/>
                  <a:pt x="685840" y="405897"/>
                </a:cubicBezTo>
                <a:cubicBezTo>
                  <a:pt x="677373" y="422830"/>
                  <a:pt x="615990" y="563589"/>
                  <a:pt x="549315" y="596397"/>
                </a:cubicBezTo>
                <a:cubicBezTo>
                  <a:pt x="482640" y="629205"/>
                  <a:pt x="334473" y="627618"/>
                  <a:pt x="285790" y="602747"/>
                </a:cubicBezTo>
                <a:cubicBezTo>
                  <a:pt x="237107" y="577876"/>
                  <a:pt x="242398" y="546126"/>
                  <a:pt x="257215" y="447172"/>
                </a:cubicBezTo>
                <a:cubicBezTo>
                  <a:pt x="272032" y="348218"/>
                  <a:pt x="367282" y="59293"/>
                  <a:pt x="374690" y="9022"/>
                </a:cubicBezTo>
                <a:cubicBezTo>
                  <a:pt x="382098" y="-41249"/>
                  <a:pt x="313307" y="134434"/>
                  <a:pt x="301665" y="145547"/>
                </a:cubicBezTo>
                <a:cubicBezTo>
                  <a:pt x="290023" y="156659"/>
                  <a:pt x="327065" y="16960"/>
                  <a:pt x="304840" y="75697"/>
                </a:cubicBezTo>
                <a:cubicBezTo>
                  <a:pt x="282615" y="134434"/>
                  <a:pt x="160907" y="396901"/>
                  <a:pt x="168315" y="497972"/>
                </a:cubicBezTo>
                <a:cubicBezTo>
                  <a:pt x="175723" y="599043"/>
                  <a:pt x="376807" y="678947"/>
                  <a:pt x="349290" y="682122"/>
                </a:cubicBezTo>
                <a:cubicBezTo>
                  <a:pt x="321773" y="685297"/>
                  <a:pt x="-4193" y="509085"/>
                  <a:pt x="40" y="513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A904B0FD-352E-A4B6-A005-583E4262BB04}"/>
              </a:ext>
            </a:extLst>
          </p:cNvPr>
          <p:cNvSpPr/>
          <p:nvPr/>
        </p:nvSpPr>
        <p:spPr>
          <a:xfrm>
            <a:off x="8508210" y="1386960"/>
            <a:ext cx="741155" cy="1184679"/>
          </a:xfrm>
          <a:custGeom>
            <a:avLst/>
            <a:gdLst>
              <a:gd name="connsiteX0" fmla="*/ 4970 w 741155"/>
              <a:gd name="connsiteY0" fmla="*/ 493926 h 1184679"/>
              <a:gd name="connsiteX1" fmla="*/ 728387 w 741155"/>
              <a:gd name="connsiteY1" fmla="*/ 204559 h 1184679"/>
              <a:gd name="connsiteX2" fmla="*/ 473744 w 741155"/>
              <a:gd name="connsiteY2" fmla="*/ 343455 h 1184679"/>
              <a:gd name="connsiteX3" fmla="*/ 560555 w 741155"/>
              <a:gd name="connsiteY3" fmla="*/ 592311 h 1184679"/>
              <a:gd name="connsiteX4" fmla="*/ 473744 w 741155"/>
              <a:gd name="connsiteY4" fmla="*/ 517075 h 1184679"/>
              <a:gd name="connsiteX5" fmla="*/ 618428 w 741155"/>
              <a:gd name="connsiteY5" fmla="*/ 829592 h 1184679"/>
              <a:gd name="connsiteX6" fmla="*/ 520043 w 741155"/>
              <a:gd name="connsiteY6" fmla="*/ 713845 h 1184679"/>
              <a:gd name="connsiteX7" fmla="*/ 705238 w 741155"/>
              <a:gd name="connsiteY7" fmla="*/ 1003212 h 1184679"/>
              <a:gd name="connsiteX8" fmla="*/ 693663 w 741155"/>
              <a:gd name="connsiteY8" fmla="*/ 1182620 h 1184679"/>
              <a:gd name="connsiteX9" fmla="*/ 612641 w 741155"/>
              <a:gd name="connsiteY9" fmla="*/ 887465 h 1184679"/>
              <a:gd name="connsiteX10" fmla="*/ 386934 w 741155"/>
              <a:gd name="connsiteY10" fmla="*/ 360817 h 1184679"/>
              <a:gd name="connsiteX11" fmla="*/ 456382 w 741155"/>
              <a:gd name="connsiteY11" fmla="*/ 493926 h 1184679"/>
              <a:gd name="connsiteX12" fmla="*/ 201739 w 741155"/>
              <a:gd name="connsiteY12" fmla="*/ 2002 h 1184679"/>
              <a:gd name="connsiteX13" fmla="*/ 398509 w 741155"/>
              <a:gd name="connsiteY13" fmla="*/ 326093 h 1184679"/>
              <a:gd name="connsiteX14" fmla="*/ 4970 w 741155"/>
              <a:gd name="connsiteY14" fmla="*/ 493926 h 118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1155" h="1184679">
                <a:moveTo>
                  <a:pt x="4970" y="493926"/>
                </a:moveTo>
                <a:cubicBezTo>
                  <a:pt x="59950" y="473670"/>
                  <a:pt x="650258" y="229637"/>
                  <a:pt x="728387" y="204559"/>
                </a:cubicBezTo>
                <a:cubicBezTo>
                  <a:pt x="806516" y="179481"/>
                  <a:pt x="501716" y="278830"/>
                  <a:pt x="473744" y="343455"/>
                </a:cubicBezTo>
                <a:cubicBezTo>
                  <a:pt x="445772" y="408080"/>
                  <a:pt x="560555" y="563374"/>
                  <a:pt x="560555" y="592311"/>
                </a:cubicBezTo>
                <a:cubicBezTo>
                  <a:pt x="560555" y="621248"/>
                  <a:pt x="464099" y="477528"/>
                  <a:pt x="473744" y="517075"/>
                </a:cubicBezTo>
                <a:cubicBezTo>
                  <a:pt x="483390" y="556622"/>
                  <a:pt x="610712" y="796797"/>
                  <a:pt x="618428" y="829592"/>
                </a:cubicBezTo>
                <a:cubicBezTo>
                  <a:pt x="626145" y="862387"/>
                  <a:pt x="505575" y="684908"/>
                  <a:pt x="520043" y="713845"/>
                </a:cubicBezTo>
                <a:cubicBezTo>
                  <a:pt x="534511" y="742782"/>
                  <a:pt x="676301" y="925083"/>
                  <a:pt x="705238" y="1003212"/>
                </a:cubicBezTo>
                <a:cubicBezTo>
                  <a:pt x="734175" y="1081341"/>
                  <a:pt x="709096" y="1201911"/>
                  <a:pt x="693663" y="1182620"/>
                </a:cubicBezTo>
                <a:cubicBezTo>
                  <a:pt x="678230" y="1163329"/>
                  <a:pt x="663762" y="1024432"/>
                  <a:pt x="612641" y="887465"/>
                </a:cubicBezTo>
                <a:cubicBezTo>
                  <a:pt x="561520" y="750498"/>
                  <a:pt x="412977" y="426407"/>
                  <a:pt x="386934" y="360817"/>
                </a:cubicBezTo>
                <a:cubicBezTo>
                  <a:pt x="360891" y="295227"/>
                  <a:pt x="456382" y="493926"/>
                  <a:pt x="456382" y="493926"/>
                </a:cubicBezTo>
                <a:cubicBezTo>
                  <a:pt x="425516" y="434123"/>
                  <a:pt x="211385" y="29974"/>
                  <a:pt x="201739" y="2002"/>
                </a:cubicBezTo>
                <a:cubicBezTo>
                  <a:pt x="192094" y="-25970"/>
                  <a:pt x="428410" y="246999"/>
                  <a:pt x="398509" y="326093"/>
                </a:cubicBezTo>
                <a:cubicBezTo>
                  <a:pt x="368608" y="405187"/>
                  <a:pt x="-50010" y="514182"/>
                  <a:pt x="4970" y="49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91E29E53-61F3-946B-2A7B-1191D3E0EFC9}"/>
              </a:ext>
            </a:extLst>
          </p:cNvPr>
          <p:cNvSpPr/>
          <p:nvPr/>
        </p:nvSpPr>
        <p:spPr>
          <a:xfrm>
            <a:off x="9564494" y="1890919"/>
            <a:ext cx="883178" cy="777743"/>
          </a:xfrm>
          <a:custGeom>
            <a:avLst/>
            <a:gdLst>
              <a:gd name="connsiteX0" fmla="*/ 25131 w 883178"/>
              <a:gd name="connsiteY0" fmla="*/ 30478 h 777743"/>
              <a:gd name="connsiteX1" fmla="*/ 100367 w 883178"/>
              <a:gd name="connsiteY1" fmla="*/ 105714 h 777743"/>
              <a:gd name="connsiteX2" fmla="*/ 528630 w 883178"/>
              <a:gd name="connsiteY2" fmla="*/ 591851 h 777743"/>
              <a:gd name="connsiteX3" fmla="*/ 337648 w 883178"/>
              <a:gd name="connsiteY3" fmla="*/ 371932 h 777743"/>
              <a:gd name="connsiteX4" fmla="*/ 754336 w 883178"/>
              <a:gd name="connsiteY4" fmla="*/ 626575 h 777743"/>
              <a:gd name="connsiteX5" fmla="*/ 517055 w 883178"/>
              <a:gd name="connsiteY5" fmla="*/ 377719 h 777743"/>
              <a:gd name="connsiteX6" fmla="*/ 881658 w 883178"/>
              <a:gd name="connsiteY6" fmla="*/ 777046 h 777743"/>
              <a:gd name="connsiteX7" fmla="*/ 655952 w 883178"/>
              <a:gd name="connsiteY7" fmla="*/ 481891 h 777743"/>
              <a:gd name="connsiteX8" fmla="*/ 389734 w 883178"/>
              <a:gd name="connsiteY8" fmla="*/ 134651 h 777743"/>
              <a:gd name="connsiteX9" fmla="*/ 777486 w 883178"/>
              <a:gd name="connsiteY9" fmla="*/ 655511 h 777743"/>
              <a:gd name="connsiteX10" fmla="*/ 146665 w 883178"/>
              <a:gd name="connsiteY10" fmla="*/ 163587 h 777743"/>
              <a:gd name="connsiteX11" fmla="*/ 447607 w 883178"/>
              <a:gd name="connsiteY11" fmla="*/ 499253 h 777743"/>
              <a:gd name="connsiteX12" fmla="*/ 25131 w 883178"/>
              <a:gd name="connsiteY12" fmla="*/ 30478 h 7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178" h="777743">
                <a:moveTo>
                  <a:pt x="25131" y="30478"/>
                </a:moveTo>
                <a:cubicBezTo>
                  <a:pt x="-32742" y="-35112"/>
                  <a:pt x="16451" y="12152"/>
                  <a:pt x="100367" y="105714"/>
                </a:cubicBezTo>
                <a:cubicBezTo>
                  <a:pt x="184283" y="199276"/>
                  <a:pt x="489083" y="547481"/>
                  <a:pt x="528630" y="591851"/>
                </a:cubicBezTo>
                <a:cubicBezTo>
                  <a:pt x="568177" y="636221"/>
                  <a:pt x="300030" y="366145"/>
                  <a:pt x="337648" y="371932"/>
                </a:cubicBezTo>
                <a:cubicBezTo>
                  <a:pt x="375266" y="377719"/>
                  <a:pt x="724435" y="625611"/>
                  <a:pt x="754336" y="626575"/>
                </a:cubicBezTo>
                <a:cubicBezTo>
                  <a:pt x="784237" y="627539"/>
                  <a:pt x="495835" y="352641"/>
                  <a:pt x="517055" y="377719"/>
                </a:cubicBezTo>
                <a:cubicBezTo>
                  <a:pt x="538275" y="402797"/>
                  <a:pt x="858509" y="759684"/>
                  <a:pt x="881658" y="777046"/>
                </a:cubicBezTo>
                <a:cubicBezTo>
                  <a:pt x="904807" y="794408"/>
                  <a:pt x="655952" y="481891"/>
                  <a:pt x="655952" y="481891"/>
                </a:cubicBezTo>
                <a:lnTo>
                  <a:pt x="389734" y="134651"/>
                </a:lnTo>
                <a:cubicBezTo>
                  <a:pt x="409990" y="163588"/>
                  <a:pt x="817998" y="650688"/>
                  <a:pt x="777486" y="655511"/>
                </a:cubicBezTo>
                <a:cubicBezTo>
                  <a:pt x="736975" y="660334"/>
                  <a:pt x="201645" y="189630"/>
                  <a:pt x="146665" y="163587"/>
                </a:cubicBezTo>
                <a:cubicBezTo>
                  <a:pt x="91685" y="137544"/>
                  <a:pt x="462075" y="517580"/>
                  <a:pt x="447607" y="499253"/>
                </a:cubicBezTo>
                <a:cubicBezTo>
                  <a:pt x="433139" y="480927"/>
                  <a:pt x="83004" y="96068"/>
                  <a:pt x="25131" y="30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D98712C-74F1-EC57-EF7C-6081445B043E}"/>
              </a:ext>
            </a:extLst>
          </p:cNvPr>
          <p:cNvSpPr/>
          <p:nvPr/>
        </p:nvSpPr>
        <p:spPr>
          <a:xfrm>
            <a:off x="9715378" y="2760542"/>
            <a:ext cx="812048" cy="175644"/>
          </a:xfrm>
          <a:custGeom>
            <a:avLst/>
            <a:gdLst>
              <a:gd name="connsiteX0" fmla="*/ 1569 w 812048"/>
              <a:gd name="connsiteY0" fmla="*/ 20 h 175644"/>
              <a:gd name="connsiteX1" fmla="*/ 516642 w 812048"/>
              <a:gd name="connsiteY1" fmla="*/ 52106 h 175644"/>
              <a:gd name="connsiteX2" fmla="*/ 163614 w 812048"/>
              <a:gd name="connsiteY2" fmla="*/ 144704 h 175644"/>
              <a:gd name="connsiteX3" fmla="*/ 811797 w 812048"/>
              <a:gd name="connsiteY3" fmla="*/ 144704 h 175644"/>
              <a:gd name="connsiteX4" fmla="*/ 76804 w 812048"/>
              <a:gd name="connsiteY4" fmla="*/ 173640 h 175644"/>
              <a:gd name="connsiteX5" fmla="*/ 528217 w 812048"/>
              <a:gd name="connsiteY5" fmla="*/ 81043 h 175644"/>
              <a:gd name="connsiteX6" fmla="*/ 227275 w 812048"/>
              <a:gd name="connsiteY6" fmla="*/ 52106 h 175644"/>
              <a:gd name="connsiteX7" fmla="*/ 719199 w 812048"/>
              <a:gd name="connsiteY7" fmla="*/ 46319 h 175644"/>
              <a:gd name="connsiteX8" fmla="*/ 1569 w 812048"/>
              <a:gd name="connsiteY8" fmla="*/ 20 h 17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048" h="175644">
                <a:moveTo>
                  <a:pt x="1569" y="20"/>
                </a:moveTo>
                <a:cubicBezTo>
                  <a:pt x="-32190" y="984"/>
                  <a:pt x="489635" y="27992"/>
                  <a:pt x="516642" y="52106"/>
                </a:cubicBezTo>
                <a:cubicBezTo>
                  <a:pt x="543649" y="76220"/>
                  <a:pt x="114422" y="129271"/>
                  <a:pt x="163614" y="144704"/>
                </a:cubicBezTo>
                <a:cubicBezTo>
                  <a:pt x="212806" y="160137"/>
                  <a:pt x="826265" y="139881"/>
                  <a:pt x="811797" y="144704"/>
                </a:cubicBezTo>
                <a:cubicBezTo>
                  <a:pt x="797329" y="149527"/>
                  <a:pt x="124067" y="184250"/>
                  <a:pt x="76804" y="173640"/>
                </a:cubicBezTo>
                <a:cubicBezTo>
                  <a:pt x="29541" y="163030"/>
                  <a:pt x="503139" y="101299"/>
                  <a:pt x="528217" y="81043"/>
                </a:cubicBezTo>
                <a:cubicBezTo>
                  <a:pt x="553295" y="60787"/>
                  <a:pt x="195445" y="57893"/>
                  <a:pt x="227275" y="52106"/>
                </a:cubicBezTo>
                <a:cubicBezTo>
                  <a:pt x="259105" y="46319"/>
                  <a:pt x="751029" y="59823"/>
                  <a:pt x="719199" y="46319"/>
                </a:cubicBezTo>
                <a:cubicBezTo>
                  <a:pt x="687369" y="32815"/>
                  <a:pt x="35328" y="-944"/>
                  <a:pt x="1569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AD71ED25-6E26-FC45-EBFF-B371ED3DFAF2}"/>
              </a:ext>
            </a:extLst>
          </p:cNvPr>
          <p:cNvSpPr/>
          <p:nvPr/>
        </p:nvSpPr>
        <p:spPr>
          <a:xfrm>
            <a:off x="6939292" y="2457998"/>
            <a:ext cx="598223" cy="613183"/>
          </a:xfrm>
          <a:custGeom>
            <a:avLst/>
            <a:gdLst>
              <a:gd name="connsiteX0" fmla="*/ 1258 w 598223"/>
              <a:gd name="connsiteY0" fmla="*/ 612227 h 613183"/>
              <a:gd name="connsiteX1" fmla="*/ 271133 w 598223"/>
              <a:gd name="connsiteY1" fmla="*/ 2627 h 613183"/>
              <a:gd name="connsiteX2" fmla="*/ 71108 w 598223"/>
              <a:gd name="connsiteY2" fmla="*/ 383627 h 613183"/>
              <a:gd name="connsiteX3" fmla="*/ 207633 w 598223"/>
              <a:gd name="connsiteY3" fmla="*/ 186777 h 613183"/>
              <a:gd name="connsiteX4" fmla="*/ 220333 w 598223"/>
              <a:gd name="connsiteY4" fmla="*/ 247102 h 613183"/>
              <a:gd name="connsiteX5" fmla="*/ 598158 w 598223"/>
              <a:gd name="connsiteY5" fmla="*/ 31202 h 613183"/>
              <a:gd name="connsiteX6" fmla="*/ 188583 w 598223"/>
              <a:gd name="connsiteY6" fmla="*/ 266152 h 613183"/>
              <a:gd name="connsiteX7" fmla="*/ 175883 w 598223"/>
              <a:gd name="connsiteY7" fmla="*/ 148677 h 613183"/>
              <a:gd name="connsiteX8" fmla="*/ 71108 w 598223"/>
              <a:gd name="connsiteY8" fmla="*/ 367752 h 613183"/>
              <a:gd name="connsiteX9" fmla="*/ 166358 w 598223"/>
              <a:gd name="connsiteY9" fmla="*/ 148677 h 613183"/>
              <a:gd name="connsiteX10" fmla="*/ 1258 w 598223"/>
              <a:gd name="connsiteY10" fmla="*/ 612227 h 6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3" h="613183">
                <a:moveTo>
                  <a:pt x="1258" y="612227"/>
                </a:moveTo>
                <a:cubicBezTo>
                  <a:pt x="18721" y="587885"/>
                  <a:pt x="259491" y="40727"/>
                  <a:pt x="271133" y="2627"/>
                </a:cubicBezTo>
                <a:cubicBezTo>
                  <a:pt x="282775" y="-35473"/>
                  <a:pt x="81691" y="352935"/>
                  <a:pt x="71108" y="383627"/>
                </a:cubicBezTo>
                <a:cubicBezTo>
                  <a:pt x="60525" y="414319"/>
                  <a:pt x="182762" y="209531"/>
                  <a:pt x="207633" y="186777"/>
                </a:cubicBezTo>
                <a:cubicBezTo>
                  <a:pt x="232504" y="164023"/>
                  <a:pt x="155245" y="273031"/>
                  <a:pt x="220333" y="247102"/>
                </a:cubicBezTo>
                <a:cubicBezTo>
                  <a:pt x="285421" y="221173"/>
                  <a:pt x="603450" y="28027"/>
                  <a:pt x="598158" y="31202"/>
                </a:cubicBezTo>
                <a:cubicBezTo>
                  <a:pt x="592866" y="34377"/>
                  <a:pt x="258962" y="246573"/>
                  <a:pt x="188583" y="266152"/>
                </a:cubicBezTo>
                <a:cubicBezTo>
                  <a:pt x="118204" y="285731"/>
                  <a:pt x="195462" y="131744"/>
                  <a:pt x="175883" y="148677"/>
                </a:cubicBezTo>
                <a:cubicBezTo>
                  <a:pt x="156304" y="165610"/>
                  <a:pt x="72695" y="367752"/>
                  <a:pt x="71108" y="367752"/>
                </a:cubicBezTo>
                <a:cubicBezTo>
                  <a:pt x="69521" y="367752"/>
                  <a:pt x="179058" y="108989"/>
                  <a:pt x="166358" y="148677"/>
                </a:cubicBezTo>
                <a:cubicBezTo>
                  <a:pt x="153658" y="188364"/>
                  <a:pt x="-16205" y="636569"/>
                  <a:pt x="1258" y="61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9587F971-F028-FD9C-409A-4C886B4041C8}"/>
              </a:ext>
            </a:extLst>
          </p:cNvPr>
          <p:cNvSpPr/>
          <p:nvPr/>
        </p:nvSpPr>
        <p:spPr>
          <a:xfrm>
            <a:off x="7319735" y="1603297"/>
            <a:ext cx="1218303" cy="440844"/>
          </a:xfrm>
          <a:custGeom>
            <a:avLst/>
            <a:gdLst>
              <a:gd name="connsiteX0" fmla="*/ 306615 w 1218303"/>
              <a:gd name="connsiteY0" fmla="*/ 31828 h 440844"/>
              <a:gd name="connsiteX1" fmla="*/ 8165 w 1218303"/>
              <a:gd name="connsiteY1" fmla="*/ 435053 h 440844"/>
              <a:gd name="connsiteX2" fmla="*/ 112940 w 1218303"/>
              <a:gd name="connsiteY2" fmla="*/ 263603 h 440844"/>
              <a:gd name="connsiteX3" fmla="*/ 414565 w 1218303"/>
              <a:gd name="connsiteY3" fmla="*/ 168353 h 440844"/>
              <a:gd name="connsiteX4" fmla="*/ 1217840 w 1218303"/>
              <a:gd name="connsiteY4" fmla="*/ 78 h 440844"/>
              <a:gd name="connsiteX5" fmla="*/ 293915 w 1218303"/>
              <a:gd name="connsiteY5" fmla="*/ 190578 h 440844"/>
              <a:gd name="connsiteX6" fmla="*/ 119290 w 1218303"/>
              <a:gd name="connsiteY6" fmla="*/ 200103 h 440844"/>
              <a:gd name="connsiteX7" fmla="*/ 160565 w 1218303"/>
              <a:gd name="connsiteY7" fmla="*/ 187403 h 440844"/>
              <a:gd name="connsiteX8" fmla="*/ 46265 w 1218303"/>
              <a:gd name="connsiteY8" fmla="*/ 254078 h 440844"/>
              <a:gd name="connsiteX9" fmla="*/ 306615 w 1218303"/>
              <a:gd name="connsiteY9" fmla="*/ 31828 h 4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303" h="440844">
                <a:moveTo>
                  <a:pt x="306615" y="31828"/>
                </a:moveTo>
                <a:cubicBezTo>
                  <a:pt x="300265" y="61990"/>
                  <a:pt x="40444" y="396424"/>
                  <a:pt x="8165" y="435053"/>
                </a:cubicBezTo>
                <a:cubicBezTo>
                  <a:pt x="-24114" y="473682"/>
                  <a:pt x="45207" y="308053"/>
                  <a:pt x="112940" y="263603"/>
                </a:cubicBezTo>
                <a:cubicBezTo>
                  <a:pt x="180673" y="219153"/>
                  <a:pt x="230415" y="212274"/>
                  <a:pt x="414565" y="168353"/>
                </a:cubicBezTo>
                <a:cubicBezTo>
                  <a:pt x="598715" y="124432"/>
                  <a:pt x="1237948" y="-3626"/>
                  <a:pt x="1217840" y="78"/>
                </a:cubicBezTo>
                <a:cubicBezTo>
                  <a:pt x="1197732" y="3782"/>
                  <a:pt x="477007" y="157241"/>
                  <a:pt x="293915" y="190578"/>
                </a:cubicBezTo>
                <a:cubicBezTo>
                  <a:pt x="110823" y="223915"/>
                  <a:pt x="141515" y="200632"/>
                  <a:pt x="119290" y="200103"/>
                </a:cubicBezTo>
                <a:cubicBezTo>
                  <a:pt x="97065" y="199574"/>
                  <a:pt x="172736" y="178407"/>
                  <a:pt x="160565" y="187403"/>
                </a:cubicBezTo>
                <a:cubicBezTo>
                  <a:pt x="148394" y="196399"/>
                  <a:pt x="20865" y="274716"/>
                  <a:pt x="46265" y="254078"/>
                </a:cubicBezTo>
                <a:cubicBezTo>
                  <a:pt x="71665" y="233440"/>
                  <a:pt x="312965" y="1666"/>
                  <a:pt x="306615" y="3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9D0B6E0-4F4E-2EAB-52A5-504F7BDA9987}"/>
              </a:ext>
            </a:extLst>
          </p:cNvPr>
          <p:cNvSpPr/>
          <p:nvPr/>
        </p:nvSpPr>
        <p:spPr>
          <a:xfrm>
            <a:off x="6961249" y="1553642"/>
            <a:ext cx="383297" cy="975630"/>
          </a:xfrm>
          <a:custGeom>
            <a:avLst/>
            <a:gdLst>
              <a:gd name="connsiteX0" fmla="*/ 382526 w 383297"/>
              <a:gd name="connsiteY0" fmla="*/ 2108 h 975630"/>
              <a:gd name="connsiteX1" fmla="*/ 14226 w 383297"/>
              <a:gd name="connsiteY1" fmla="*/ 935558 h 975630"/>
              <a:gd name="connsiteX2" fmla="*/ 84076 w 383297"/>
              <a:gd name="connsiteY2" fmla="*/ 735533 h 975630"/>
              <a:gd name="connsiteX3" fmla="*/ 163451 w 383297"/>
              <a:gd name="connsiteY3" fmla="*/ 103708 h 975630"/>
              <a:gd name="connsiteX4" fmla="*/ 115826 w 383297"/>
              <a:gd name="connsiteY4" fmla="*/ 510108 h 975630"/>
              <a:gd name="connsiteX5" fmla="*/ 166626 w 383297"/>
              <a:gd name="connsiteY5" fmla="*/ 306908 h 975630"/>
              <a:gd name="connsiteX6" fmla="*/ 188851 w 383297"/>
              <a:gd name="connsiteY6" fmla="*/ 494233 h 975630"/>
              <a:gd name="connsiteX7" fmla="*/ 246001 w 383297"/>
              <a:gd name="connsiteY7" fmla="*/ 262458 h 975630"/>
              <a:gd name="connsiteX8" fmla="*/ 115826 w 383297"/>
              <a:gd name="connsiteY8" fmla="*/ 668858 h 975630"/>
              <a:gd name="connsiteX9" fmla="*/ 382526 w 383297"/>
              <a:gd name="connsiteY9" fmla="*/ 2108 h 97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297" h="975630">
                <a:moveTo>
                  <a:pt x="382526" y="2108"/>
                </a:moveTo>
                <a:cubicBezTo>
                  <a:pt x="365593" y="46558"/>
                  <a:pt x="63968" y="813321"/>
                  <a:pt x="14226" y="935558"/>
                </a:cubicBezTo>
                <a:cubicBezTo>
                  <a:pt x="-35516" y="1057795"/>
                  <a:pt x="59205" y="874175"/>
                  <a:pt x="84076" y="735533"/>
                </a:cubicBezTo>
                <a:cubicBezTo>
                  <a:pt x="108947" y="596891"/>
                  <a:pt x="158159" y="141279"/>
                  <a:pt x="163451" y="103708"/>
                </a:cubicBezTo>
                <a:cubicBezTo>
                  <a:pt x="168743" y="66137"/>
                  <a:pt x="115297" y="476241"/>
                  <a:pt x="115826" y="510108"/>
                </a:cubicBezTo>
                <a:cubicBezTo>
                  <a:pt x="116355" y="543975"/>
                  <a:pt x="154455" y="309554"/>
                  <a:pt x="166626" y="306908"/>
                </a:cubicBezTo>
                <a:cubicBezTo>
                  <a:pt x="178797" y="304262"/>
                  <a:pt x="175622" y="501641"/>
                  <a:pt x="188851" y="494233"/>
                </a:cubicBezTo>
                <a:cubicBezTo>
                  <a:pt x="202080" y="486825"/>
                  <a:pt x="258172" y="233354"/>
                  <a:pt x="246001" y="262458"/>
                </a:cubicBezTo>
                <a:cubicBezTo>
                  <a:pt x="233830" y="291562"/>
                  <a:pt x="99422" y="707487"/>
                  <a:pt x="115826" y="668858"/>
                </a:cubicBezTo>
                <a:cubicBezTo>
                  <a:pt x="132230" y="630229"/>
                  <a:pt x="399459" y="-42342"/>
                  <a:pt x="382526" y="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DD680B31-706D-4BA6-603A-5A001929C9B3}"/>
              </a:ext>
            </a:extLst>
          </p:cNvPr>
          <p:cNvSpPr/>
          <p:nvPr/>
        </p:nvSpPr>
        <p:spPr>
          <a:xfrm>
            <a:off x="7581023" y="5107744"/>
            <a:ext cx="693610" cy="300204"/>
          </a:xfrm>
          <a:custGeom>
            <a:avLst/>
            <a:gdLst>
              <a:gd name="connsiteX0" fmla="*/ 10222 w 693610"/>
              <a:gd name="connsiteY0" fmla="*/ 2544 h 300204"/>
              <a:gd name="connsiteX1" fmla="*/ 462246 w 693610"/>
              <a:gd name="connsiteY1" fmla="*/ 206128 h 300204"/>
              <a:gd name="connsiteX2" fmla="*/ 693434 w 693610"/>
              <a:gd name="connsiteY2" fmla="*/ 268238 h 300204"/>
              <a:gd name="connsiteX3" fmla="*/ 500203 w 693610"/>
              <a:gd name="connsiteY3" fmla="*/ 261337 h 300204"/>
              <a:gd name="connsiteX4" fmla="*/ 489851 w 693610"/>
              <a:gd name="connsiteY4" fmla="*/ 268238 h 300204"/>
              <a:gd name="connsiteX5" fmla="*/ 607170 w 693610"/>
              <a:gd name="connsiteY5" fmla="*/ 295842 h 300204"/>
              <a:gd name="connsiteX6" fmla="*/ 241410 w 693610"/>
              <a:gd name="connsiteY6" fmla="*/ 164721 h 300204"/>
              <a:gd name="connsiteX7" fmla="*/ 272465 w 693610"/>
              <a:gd name="connsiteY7" fmla="*/ 213029 h 300204"/>
              <a:gd name="connsiteX8" fmla="*/ 41277 w 693610"/>
              <a:gd name="connsiteY8" fmla="*/ 154369 h 300204"/>
              <a:gd name="connsiteX9" fmla="*/ 462246 w 693610"/>
              <a:gd name="connsiteY9" fmla="*/ 226831 h 300204"/>
              <a:gd name="connsiteX10" fmla="*/ 168948 w 693610"/>
              <a:gd name="connsiteY10" fmla="*/ 99160 h 300204"/>
              <a:gd name="connsiteX11" fmla="*/ 10222 w 693610"/>
              <a:gd name="connsiteY11" fmla="*/ 2544 h 3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3610" h="300204">
                <a:moveTo>
                  <a:pt x="10222" y="2544"/>
                </a:moveTo>
                <a:cubicBezTo>
                  <a:pt x="59105" y="20372"/>
                  <a:pt x="348377" y="161846"/>
                  <a:pt x="462246" y="206128"/>
                </a:cubicBezTo>
                <a:cubicBezTo>
                  <a:pt x="576115" y="250410"/>
                  <a:pt x="687108" y="259036"/>
                  <a:pt x="693434" y="268238"/>
                </a:cubicBezTo>
                <a:cubicBezTo>
                  <a:pt x="699760" y="277440"/>
                  <a:pt x="534133" y="261337"/>
                  <a:pt x="500203" y="261337"/>
                </a:cubicBezTo>
                <a:cubicBezTo>
                  <a:pt x="466273" y="261337"/>
                  <a:pt x="472023" y="262487"/>
                  <a:pt x="489851" y="268238"/>
                </a:cubicBezTo>
                <a:cubicBezTo>
                  <a:pt x="507679" y="273989"/>
                  <a:pt x="648577" y="313095"/>
                  <a:pt x="607170" y="295842"/>
                </a:cubicBezTo>
                <a:cubicBezTo>
                  <a:pt x="565763" y="278589"/>
                  <a:pt x="297194" y="178523"/>
                  <a:pt x="241410" y="164721"/>
                </a:cubicBezTo>
                <a:cubicBezTo>
                  <a:pt x="185626" y="150919"/>
                  <a:pt x="305820" y="214754"/>
                  <a:pt x="272465" y="213029"/>
                </a:cubicBezTo>
                <a:cubicBezTo>
                  <a:pt x="239110" y="211304"/>
                  <a:pt x="9647" y="152069"/>
                  <a:pt x="41277" y="154369"/>
                </a:cubicBezTo>
                <a:cubicBezTo>
                  <a:pt x="72907" y="156669"/>
                  <a:pt x="440968" y="236032"/>
                  <a:pt x="462246" y="226831"/>
                </a:cubicBezTo>
                <a:cubicBezTo>
                  <a:pt x="483524" y="217630"/>
                  <a:pt x="237959" y="133091"/>
                  <a:pt x="168948" y="99160"/>
                </a:cubicBezTo>
                <a:cubicBezTo>
                  <a:pt x="99937" y="65229"/>
                  <a:pt x="-38661" y="-15284"/>
                  <a:pt x="10222" y="2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6DBE9F2B-BAE3-B6C6-7E48-E6ABCB78B144}"/>
              </a:ext>
            </a:extLst>
          </p:cNvPr>
          <p:cNvSpPr/>
          <p:nvPr/>
        </p:nvSpPr>
        <p:spPr>
          <a:xfrm>
            <a:off x="6620622" y="1178937"/>
            <a:ext cx="635457" cy="421264"/>
          </a:xfrm>
          <a:custGeom>
            <a:avLst/>
            <a:gdLst>
              <a:gd name="connsiteX0" fmla="*/ 2428 w 635457"/>
              <a:gd name="connsiteY0" fmla="*/ 2163 h 421264"/>
              <a:gd name="connsiteX1" fmla="*/ 202453 w 635457"/>
              <a:gd name="connsiteY1" fmla="*/ 164088 h 421264"/>
              <a:gd name="connsiteX2" fmla="*/ 221503 w 635457"/>
              <a:gd name="connsiteY2" fmla="*/ 421263 h 421264"/>
              <a:gd name="connsiteX3" fmla="*/ 234203 w 635457"/>
              <a:gd name="connsiteY3" fmla="*/ 160913 h 421264"/>
              <a:gd name="connsiteX4" fmla="*/ 634253 w 635457"/>
              <a:gd name="connsiteY4" fmla="*/ 411738 h 421264"/>
              <a:gd name="connsiteX5" fmla="*/ 364378 w 635457"/>
              <a:gd name="connsiteY5" fmla="*/ 151388 h 421264"/>
              <a:gd name="connsiteX6" fmla="*/ 554878 w 635457"/>
              <a:gd name="connsiteY6" fmla="*/ 170438 h 421264"/>
              <a:gd name="connsiteX7" fmla="*/ 246903 w 635457"/>
              <a:gd name="connsiteY7" fmla="*/ 8513 h 421264"/>
              <a:gd name="connsiteX8" fmla="*/ 485028 w 635457"/>
              <a:gd name="connsiteY8" fmla="*/ 275213 h 421264"/>
              <a:gd name="connsiteX9" fmla="*/ 256428 w 635457"/>
              <a:gd name="connsiteY9" fmla="*/ 189488 h 421264"/>
              <a:gd name="connsiteX10" fmla="*/ 370728 w 635457"/>
              <a:gd name="connsiteY10" fmla="*/ 373638 h 421264"/>
              <a:gd name="connsiteX11" fmla="*/ 243728 w 635457"/>
              <a:gd name="connsiteY11" fmla="*/ 186313 h 421264"/>
              <a:gd name="connsiteX12" fmla="*/ 269128 w 635457"/>
              <a:gd name="connsiteY12" fmla="*/ 145038 h 421264"/>
              <a:gd name="connsiteX13" fmla="*/ 358028 w 635457"/>
              <a:gd name="connsiteY13" fmla="*/ 278388 h 421264"/>
              <a:gd name="connsiteX14" fmla="*/ 2428 w 635457"/>
              <a:gd name="connsiteY14" fmla="*/ 2163 h 42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5457" h="421264">
                <a:moveTo>
                  <a:pt x="2428" y="2163"/>
                </a:moveTo>
                <a:cubicBezTo>
                  <a:pt x="-23501" y="-16887"/>
                  <a:pt x="165940" y="94238"/>
                  <a:pt x="202453" y="164088"/>
                </a:cubicBezTo>
                <a:cubicBezTo>
                  <a:pt x="238966" y="233938"/>
                  <a:pt x="216211" y="421792"/>
                  <a:pt x="221503" y="421263"/>
                </a:cubicBezTo>
                <a:cubicBezTo>
                  <a:pt x="226795" y="420734"/>
                  <a:pt x="165411" y="162501"/>
                  <a:pt x="234203" y="160913"/>
                </a:cubicBezTo>
                <a:cubicBezTo>
                  <a:pt x="302995" y="159325"/>
                  <a:pt x="612557" y="413325"/>
                  <a:pt x="634253" y="411738"/>
                </a:cubicBezTo>
                <a:cubicBezTo>
                  <a:pt x="655949" y="410151"/>
                  <a:pt x="377607" y="191605"/>
                  <a:pt x="364378" y="151388"/>
                </a:cubicBezTo>
                <a:cubicBezTo>
                  <a:pt x="351149" y="111171"/>
                  <a:pt x="574457" y="194250"/>
                  <a:pt x="554878" y="170438"/>
                </a:cubicBezTo>
                <a:cubicBezTo>
                  <a:pt x="535299" y="146626"/>
                  <a:pt x="258545" y="-8949"/>
                  <a:pt x="246903" y="8513"/>
                </a:cubicBezTo>
                <a:cubicBezTo>
                  <a:pt x="235261" y="25975"/>
                  <a:pt x="483441" y="245051"/>
                  <a:pt x="485028" y="275213"/>
                </a:cubicBezTo>
                <a:cubicBezTo>
                  <a:pt x="486615" y="305375"/>
                  <a:pt x="275478" y="173084"/>
                  <a:pt x="256428" y="189488"/>
                </a:cubicBezTo>
                <a:cubicBezTo>
                  <a:pt x="237378" y="205892"/>
                  <a:pt x="372845" y="374167"/>
                  <a:pt x="370728" y="373638"/>
                </a:cubicBezTo>
                <a:cubicBezTo>
                  <a:pt x="368611" y="373109"/>
                  <a:pt x="260661" y="224413"/>
                  <a:pt x="243728" y="186313"/>
                </a:cubicBezTo>
                <a:cubicBezTo>
                  <a:pt x="226795" y="148213"/>
                  <a:pt x="250078" y="129692"/>
                  <a:pt x="269128" y="145038"/>
                </a:cubicBezTo>
                <a:cubicBezTo>
                  <a:pt x="288178" y="160384"/>
                  <a:pt x="396657" y="301671"/>
                  <a:pt x="358028" y="278388"/>
                </a:cubicBezTo>
                <a:cubicBezTo>
                  <a:pt x="319399" y="255105"/>
                  <a:pt x="28357" y="21213"/>
                  <a:pt x="2428" y="2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CA2753B-CE3C-4379-9E3A-6185C6E62714}"/>
              </a:ext>
            </a:extLst>
          </p:cNvPr>
          <p:cNvSpPr/>
          <p:nvPr/>
        </p:nvSpPr>
        <p:spPr>
          <a:xfrm>
            <a:off x="7509510" y="399878"/>
            <a:ext cx="2141220" cy="545002"/>
          </a:xfrm>
          <a:custGeom>
            <a:avLst/>
            <a:gdLst>
              <a:gd name="connsiteX0" fmla="*/ 0 w 2141220"/>
              <a:gd name="connsiteY0" fmla="*/ 263062 h 545002"/>
              <a:gd name="connsiteX1" fmla="*/ 2084070 w 2141220"/>
              <a:gd name="connsiteY1" fmla="*/ 316402 h 545002"/>
              <a:gd name="connsiteX2" fmla="*/ 1569720 w 2141220"/>
              <a:gd name="connsiteY2" fmla="*/ 327832 h 545002"/>
              <a:gd name="connsiteX3" fmla="*/ 2084070 w 2141220"/>
              <a:gd name="connsiteY3" fmla="*/ 438322 h 545002"/>
              <a:gd name="connsiteX4" fmla="*/ 1592580 w 2141220"/>
              <a:gd name="connsiteY4" fmla="*/ 415462 h 545002"/>
              <a:gd name="connsiteX5" fmla="*/ 2141220 w 2141220"/>
              <a:gd name="connsiteY5" fmla="*/ 545002 h 545002"/>
              <a:gd name="connsiteX6" fmla="*/ 1295400 w 2141220"/>
              <a:gd name="connsiteY6" fmla="*/ 343072 h 545002"/>
              <a:gd name="connsiteX7" fmla="*/ 1565910 w 2141220"/>
              <a:gd name="connsiteY7" fmla="*/ 274492 h 545002"/>
              <a:gd name="connsiteX8" fmla="*/ 499110 w 2141220"/>
              <a:gd name="connsiteY8" fmla="*/ 172 h 545002"/>
              <a:gd name="connsiteX9" fmla="*/ 1653540 w 2141220"/>
              <a:gd name="connsiteY9" fmla="*/ 232582 h 545002"/>
              <a:gd name="connsiteX10" fmla="*/ 674370 w 2141220"/>
              <a:gd name="connsiteY10" fmla="*/ 194482 h 545002"/>
              <a:gd name="connsiteX11" fmla="*/ 1363980 w 2141220"/>
              <a:gd name="connsiteY11" fmla="*/ 263062 h 545002"/>
              <a:gd name="connsiteX12" fmla="*/ 541020 w 2141220"/>
              <a:gd name="connsiteY12" fmla="*/ 266872 h 545002"/>
              <a:gd name="connsiteX13" fmla="*/ 933450 w 2141220"/>
              <a:gd name="connsiteY13" fmla="*/ 259252 h 545002"/>
              <a:gd name="connsiteX14" fmla="*/ 0 w 2141220"/>
              <a:gd name="connsiteY14" fmla="*/ 263062 h 54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1220" h="545002">
                <a:moveTo>
                  <a:pt x="0" y="263062"/>
                </a:moveTo>
                <a:cubicBezTo>
                  <a:pt x="191770" y="272587"/>
                  <a:pt x="1822450" y="305607"/>
                  <a:pt x="2084070" y="316402"/>
                </a:cubicBezTo>
                <a:cubicBezTo>
                  <a:pt x="2345690" y="327197"/>
                  <a:pt x="1569720" y="307512"/>
                  <a:pt x="1569720" y="327832"/>
                </a:cubicBezTo>
                <a:cubicBezTo>
                  <a:pt x="1569720" y="348152"/>
                  <a:pt x="2080260" y="423717"/>
                  <a:pt x="2084070" y="438322"/>
                </a:cubicBezTo>
                <a:cubicBezTo>
                  <a:pt x="2087880" y="452927"/>
                  <a:pt x="1583055" y="397682"/>
                  <a:pt x="1592580" y="415462"/>
                </a:cubicBezTo>
                <a:cubicBezTo>
                  <a:pt x="1602105" y="433242"/>
                  <a:pt x="2141220" y="545002"/>
                  <a:pt x="2141220" y="545002"/>
                </a:cubicBezTo>
                <a:cubicBezTo>
                  <a:pt x="2091690" y="532937"/>
                  <a:pt x="1391285" y="388157"/>
                  <a:pt x="1295400" y="343072"/>
                </a:cubicBezTo>
                <a:cubicBezTo>
                  <a:pt x="1199515" y="297987"/>
                  <a:pt x="1698625" y="331642"/>
                  <a:pt x="1565910" y="274492"/>
                </a:cubicBezTo>
                <a:cubicBezTo>
                  <a:pt x="1433195" y="217342"/>
                  <a:pt x="484505" y="7157"/>
                  <a:pt x="499110" y="172"/>
                </a:cubicBezTo>
                <a:cubicBezTo>
                  <a:pt x="513715" y="-6813"/>
                  <a:pt x="1624330" y="200197"/>
                  <a:pt x="1653540" y="232582"/>
                </a:cubicBezTo>
                <a:cubicBezTo>
                  <a:pt x="1682750" y="264967"/>
                  <a:pt x="722630" y="189402"/>
                  <a:pt x="674370" y="194482"/>
                </a:cubicBezTo>
                <a:cubicBezTo>
                  <a:pt x="626110" y="199562"/>
                  <a:pt x="1386205" y="250997"/>
                  <a:pt x="1363980" y="263062"/>
                </a:cubicBezTo>
                <a:cubicBezTo>
                  <a:pt x="1341755" y="275127"/>
                  <a:pt x="612775" y="267507"/>
                  <a:pt x="541020" y="266872"/>
                </a:cubicBezTo>
                <a:cubicBezTo>
                  <a:pt x="469265" y="266237"/>
                  <a:pt x="1031240" y="260522"/>
                  <a:pt x="933450" y="259252"/>
                </a:cubicBezTo>
                <a:lnTo>
                  <a:pt x="0" y="2630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09BB7441-FA88-7EA7-0BA9-BF0198BF158A}"/>
              </a:ext>
            </a:extLst>
          </p:cNvPr>
          <p:cNvSpPr/>
          <p:nvPr/>
        </p:nvSpPr>
        <p:spPr>
          <a:xfrm>
            <a:off x="7113270" y="704849"/>
            <a:ext cx="2754983" cy="447450"/>
          </a:xfrm>
          <a:custGeom>
            <a:avLst/>
            <a:gdLst>
              <a:gd name="connsiteX0" fmla="*/ 0 w 2754983"/>
              <a:gd name="connsiteY0" fmla="*/ 64771 h 447450"/>
              <a:gd name="connsiteX1" fmla="*/ 91440 w 2754983"/>
              <a:gd name="connsiteY1" fmla="*/ 83821 h 447450"/>
              <a:gd name="connsiteX2" fmla="*/ 1546860 w 2754983"/>
              <a:gd name="connsiteY2" fmla="*/ 445771 h 447450"/>
              <a:gd name="connsiteX3" fmla="*/ 1131570 w 2754983"/>
              <a:gd name="connsiteY3" fmla="*/ 224791 h 447450"/>
              <a:gd name="connsiteX4" fmla="*/ 1718310 w 2754983"/>
              <a:gd name="connsiteY4" fmla="*/ 361951 h 447450"/>
              <a:gd name="connsiteX5" fmla="*/ 1440180 w 2754983"/>
              <a:gd name="connsiteY5" fmla="*/ 129541 h 447450"/>
              <a:gd name="connsiteX6" fmla="*/ 2743200 w 2754983"/>
              <a:gd name="connsiteY6" fmla="*/ 346711 h 447450"/>
              <a:gd name="connsiteX7" fmla="*/ 556260 w 2754983"/>
              <a:gd name="connsiteY7" fmla="*/ 1 h 447450"/>
              <a:gd name="connsiteX8" fmla="*/ 1969770 w 2754983"/>
              <a:gd name="connsiteY8" fmla="*/ 342901 h 447450"/>
              <a:gd name="connsiteX9" fmla="*/ 1363980 w 2754983"/>
              <a:gd name="connsiteY9" fmla="*/ 320041 h 447450"/>
              <a:gd name="connsiteX10" fmla="*/ 925830 w 2754983"/>
              <a:gd name="connsiteY10" fmla="*/ 243841 h 447450"/>
              <a:gd name="connsiteX11" fmla="*/ 1264920 w 2754983"/>
              <a:gd name="connsiteY11" fmla="*/ 327661 h 447450"/>
              <a:gd name="connsiteX12" fmla="*/ 0 w 2754983"/>
              <a:gd name="connsiteY12" fmla="*/ 64771 h 44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4983" h="447450">
                <a:moveTo>
                  <a:pt x="0" y="64771"/>
                </a:moveTo>
                <a:lnTo>
                  <a:pt x="91440" y="83821"/>
                </a:lnTo>
                <a:cubicBezTo>
                  <a:pt x="349250" y="147321"/>
                  <a:pt x="1373505" y="422276"/>
                  <a:pt x="1546860" y="445771"/>
                </a:cubicBezTo>
                <a:cubicBezTo>
                  <a:pt x="1720215" y="469266"/>
                  <a:pt x="1102995" y="238761"/>
                  <a:pt x="1131570" y="224791"/>
                </a:cubicBezTo>
                <a:cubicBezTo>
                  <a:pt x="1160145" y="210821"/>
                  <a:pt x="1666875" y="377826"/>
                  <a:pt x="1718310" y="361951"/>
                </a:cubicBezTo>
                <a:cubicBezTo>
                  <a:pt x="1769745" y="346076"/>
                  <a:pt x="1269365" y="132081"/>
                  <a:pt x="1440180" y="129541"/>
                </a:cubicBezTo>
                <a:cubicBezTo>
                  <a:pt x="1610995" y="127001"/>
                  <a:pt x="2890520" y="368301"/>
                  <a:pt x="2743200" y="346711"/>
                </a:cubicBezTo>
                <a:cubicBezTo>
                  <a:pt x="2595880" y="325121"/>
                  <a:pt x="685165" y="636"/>
                  <a:pt x="556260" y="1"/>
                </a:cubicBezTo>
                <a:cubicBezTo>
                  <a:pt x="427355" y="-634"/>
                  <a:pt x="1835150" y="289561"/>
                  <a:pt x="1969770" y="342901"/>
                </a:cubicBezTo>
                <a:cubicBezTo>
                  <a:pt x="2104390" y="396241"/>
                  <a:pt x="1537970" y="336551"/>
                  <a:pt x="1363980" y="320041"/>
                </a:cubicBezTo>
                <a:cubicBezTo>
                  <a:pt x="1189990" y="303531"/>
                  <a:pt x="942340" y="242571"/>
                  <a:pt x="925830" y="243841"/>
                </a:cubicBezTo>
                <a:cubicBezTo>
                  <a:pt x="909320" y="245111"/>
                  <a:pt x="1421130" y="356236"/>
                  <a:pt x="1264920" y="327661"/>
                </a:cubicBezTo>
                <a:cubicBezTo>
                  <a:pt x="1108710" y="299086"/>
                  <a:pt x="195580" y="105411"/>
                  <a:pt x="0" y="6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4723372-7EE3-A8E6-5914-9BAD80E4DEF7}"/>
              </a:ext>
            </a:extLst>
          </p:cNvPr>
          <p:cNvSpPr/>
          <p:nvPr/>
        </p:nvSpPr>
        <p:spPr>
          <a:xfrm>
            <a:off x="8492961" y="578997"/>
            <a:ext cx="1656798" cy="687496"/>
          </a:xfrm>
          <a:custGeom>
            <a:avLst/>
            <a:gdLst>
              <a:gd name="connsiteX0" fmla="*/ 7149 w 1656798"/>
              <a:gd name="connsiteY0" fmla="*/ 685923 h 687496"/>
              <a:gd name="connsiteX1" fmla="*/ 1634019 w 1656798"/>
              <a:gd name="connsiteY1" fmla="*/ 381123 h 687496"/>
              <a:gd name="connsiteX2" fmla="*/ 974889 w 1656798"/>
              <a:gd name="connsiteY2" fmla="*/ 388743 h 687496"/>
              <a:gd name="connsiteX3" fmla="*/ 1184439 w 1656798"/>
              <a:gd name="connsiteY3" fmla="*/ 247773 h 687496"/>
              <a:gd name="connsiteX4" fmla="*/ 1637829 w 1656798"/>
              <a:gd name="connsiteY4" fmla="*/ 381123 h 687496"/>
              <a:gd name="connsiteX5" fmla="*/ 1043469 w 1656798"/>
              <a:gd name="connsiteY5" fmla="*/ 123 h 687496"/>
              <a:gd name="connsiteX6" fmla="*/ 1515909 w 1656798"/>
              <a:gd name="connsiteY6" fmla="*/ 339213 h 687496"/>
              <a:gd name="connsiteX7" fmla="*/ 1028229 w 1656798"/>
              <a:gd name="connsiteY7" fmla="*/ 331593 h 687496"/>
              <a:gd name="connsiteX8" fmla="*/ 452919 w 1656798"/>
              <a:gd name="connsiteY8" fmla="*/ 476373 h 687496"/>
              <a:gd name="connsiteX9" fmla="*/ 898689 w 1656798"/>
              <a:gd name="connsiteY9" fmla="*/ 510663 h 687496"/>
              <a:gd name="connsiteX10" fmla="*/ 475779 w 1656798"/>
              <a:gd name="connsiteY10" fmla="*/ 567813 h 687496"/>
              <a:gd name="connsiteX11" fmla="*/ 1016799 w 1656798"/>
              <a:gd name="connsiteY11" fmla="*/ 503043 h 687496"/>
              <a:gd name="connsiteX12" fmla="*/ 7149 w 1656798"/>
              <a:gd name="connsiteY12" fmla="*/ 685923 h 6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798" h="687496">
                <a:moveTo>
                  <a:pt x="7149" y="685923"/>
                </a:moveTo>
                <a:cubicBezTo>
                  <a:pt x="110019" y="665603"/>
                  <a:pt x="1472729" y="430653"/>
                  <a:pt x="1634019" y="381123"/>
                </a:cubicBezTo>
                <a:cubicBezTo>
                  <a:pt x="1795309" y="331593"/>
                  <a:pt x="1049819" y="410968"/>
                  <a:pt x="974889" y="388743"/>
                </a:cubicBezTo>
                <a:cubicBezTo>
                  <a:pt x="899959" y="366518"/>
                  <a:pt x="1073949" y="249043"/>
                  <a:pt x="1184439" y="247773"/>
                </a:cubicBezTo>
                <a:cubicBezTo>
                  <a:pt x="1294929" y="246503"/>
                  <a:pt x="1661324" y="422398"/>
                  <a:pt x="1637829" y="381123"/>
                </a:cubicBezTo>
                <a:cubicBezTo>
                  <a:pt x="1614334" y="339848"/>
                  <a:pt x="1063789" y="7108"/>
                  <a:pt x="1043469" y="123"/>
                </a:cubicBezTo>
                <a:cubicBezTo>
                  <a:pt x="1023149" y="-6862"/>
                  <a:pt x="1518449" y="283968"/>
                  <a:pt x="1515909" y="339213"/>
                </a:cubicBezTo>
                <a:cubicBezTo>
                  <a:pt x="1513369" y="394458"/>
                  <a:pt x="1205394" y="308733"/>
                  <a:pt x="1028229" y="331593"/>
                </a:cubicBezTo>
                <a:cubicBezTo>
                  <a:pt x="851064" y="354453"/>
                  <a:pt x="474509" y="446528"/>
                  <a:pt x="452919" y="476373"/>
                </a:cubicBezTo>
                <a:cubicBezTo>
                  <a:pt x="431329" y="506218"/>
                  <a:pt x="894879" y="495423"/>
                  <a:pt x="898689" y="510663"/>
                </a:cubicBezTo>
                <a:cubicBezTo>
                  <a:pt x="902499" y="525903"/>
                  <a:pt x="456094" y="569083"/>
                  <a:pt x="475779" y="567813"/>
                </a:cubicBezTo>
                <a:cubicBezTo>
                  <a:pt x="495464" y="566543"/>
                  <a:pt x="1089189" y="482723"/>
                  <a:pt x="1016799" y="503043"/>
                </a:cubicBezTo>
                <a:cubicBezTo>
                  <a:pt x="944409" y="523363"/>
                  <a:pt x="-95721" y="706243"/>
                  <a:pt x="7149" y="685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DE778BCE-F051-8454-32C2-484AB6A41DCE}"/>
              </a:ext>
            </a:extLst>
          </p:cNvPr>
          <p:cNvSpPr/>
          <p:nvPr/>
        </p:nvSpPr>
        <p:spPr>
          <a:xfrm>
            <a:off x="8576310" y="1188458"/>
            <a:ext cx="1592428" cy="179343"/>
          </a:xfrm>
          <a:custGeom>
            <a:avLst/>
            <a:gdLst>
              <a:gd name="connsiteX0" fmla="*/ 0 w 1592428"/>
              <a:gd name="connsiteY0" fmla="*/ 23122 h 179343"/>
              <a:gd name="connsiteX1" fmla="*/ 137160 w 1592428"/>
              <a:gd name="connsiteY1" fmla="*/ 26932 h 179343"/>
              <a:gd name="connsiteX2" fmla="*/ 1550670 w 1592428"/>
              <a:gd name="connsiteY2" fmla="*/ 19312 h 179343"/>
              <a:gd name="connsiteX3" fmla="*/ 678180 w 1592428"/>
              <a:gd name="connsiteY3" fmla="*/ 23122 h 179343"/>
              <a:gd name="connsiteX4" fmla="*/ 1219200 w 1592428"/>
              <a:gd name="connsiteY4" fmla="*/ 145042 h 179343"/>
              <a:gd name="connsiteX5" fmla="*/ 129540 w 1592428"/>
              <a:gd name="connsiteY5" fmla="*/ 179332 h 179343"/>
              <a:gd name="connsiteX6" fmla="*/ 1588770 w 1592428"/>
              <a:gd name="connsiteY6" fmla="*/ 148852 h 179343"/>
              <a:gd name="connsiteX7" fmla="*/ 560070 w 1592428"/>
              <a:gd name="connsiteY7" fmla="*/ 141232 h 179343"/>
              <a:gd name="connsiteX8" fmla="*/ 1024890 w 1592428"/>
              <a:gd name="connsiteY8" fmla="*/ 125992 h 179343"/>
              <a:gd name="connsiteX9" fmla="*/ 723900 w 1592428"/>
              <a:gd name="connsiteY9" fmla="*/ 95512 h 179343"/>
              <a:gd name="connsiteX10" fmla="*/ 613410 w 1592428"/>
              <a:gd name="connsiteY10" fmla="*/ 49792 h 179343"/>
              <a:gd name="connsiteX11" fmla="*/ 270510 w 1592428"/>
              <a:gd name="connsiteY11" fmla="*/ 45982 h 179343"/>
              <a:gd name="connsiteX12" fmla="*/ 1573530 w 1592428"/>
              <a:gd name="connsiteY12" fmla="*/ 262 h 179343"/>
              <a:gd name="connsiteX13" fmla="*/ 0 w 1592428"/>
              <a:gd name="connsiteY13" fmla="*/ 23122 h 17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2428" h="179343">
                <a:moveTo>
                  <a:pt x="0" y="23122"/>
                </a:moveTo>
                <a:lnTo>
                  <a:pt x="137160" y="26932"/>
                </a:lnTo>
                <a:lnTo>
                  <a:pt x="1550670" y="19312"/>
                </a:lnTo>
                <a:cubicBezTo>
                  <a:pt x="1640840" y="18677"/>
                  <a:pt x="733425" y="2167"/>
                  <a:pt x="678180" y="23122"/>
                </a:cubicBezTo>
                <a:cubicBezTo>
                  <a:pt x="622935" y="44077"/>
                  <a:pt x="1310640" y="119007"/>
                  <a:pt x="1219200" y="145042"/>
                </a:cubicBezTo>
                <a:cubicBezTo>
                  <a:pt x="1127760" y="171077"/>
                  <a:pt x="67945" y="178697"/>
                  <a:pt x="129540" y="179332"/>
                </a:cubicBezTo>
                <a:cubicBezTo>
                  <a:pt x="191135" y="179967"/>
                  <a:pt x="1517015" y="155202"/>
                  <a:pt x="1588770" y="148852"/>
                </a:cubicBezTo>
                <a:cubicBezTo>
                  <a:pt x="1660525" y="142502"/>
                  <a:pt x="654050" y="145042"/>
                  <a:pt x="560070" y="141232"/>
                </a:cubicBezTo>
                <a:cubicBezTo>
                  <a:pt x="466090" y="137422"/>
                  <a:pt x="997585" y="133612"/>
                  <a:pt x="1024890" y="125992"/>
                </a:cubicBezTo>
                <a:cubicBezTo>
                  <a:pt x="1052195" y="118372"/>
                  <a:pt x="792480" y="108212"/>
                  <a:pt x="723900" y="95512"/>
                </a:cubicBezTo>
                <a:cubicBezTo>
                  <a:pt x="655320" y="82812"/>
                  <a:pt x="688975" y="58047"/>
                  <a:pt x="613410" y="49792"/>
                </a:cubicBezTo>
                <a:cubicBezTo>
                  <a:pt x="537845" y="41537"/>
                  <a:pt x="110490" y="54237"/>
                  <a:pt x="270510" y="45982"/>
                </a:cubicBezTo>
                <a:cubicBezTo>
                  <a:pt x="430530" y="37727"/>
                  <a:pt x="1616710" y="2802"/>
                  <a:pt x="1573530" y="262"/>
                </a:cubicBezTo>
                <a:cubicBezTo>
                  <a:pt x="1530350" y="-2278"/>
                  <a:pt x="770890" y="14232"/>
                  <a:pt x="0" y="23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75AAF50-B036-A4B4-A32B-B47A81EFC5D6}"/>
              </a:ext>
            </a:extLst>
          </p:cNvPr>
          <p:cNvSpPr/>
          <p:nvPr/>
        </p:nvSpPr>
        <p:spPr>
          <a:xfrm>
            <a:off x="7996324" y="4443303"/>
            <a:ext cx="642923" cy="868120"/>
          </a:xfrm>
          <a:custGeom>
            <a:avLst/>
            <a:gdLst>
              <a:gd name="connsiteX0" fmla="*/ 637652 w 642923"/>
              <a:gd name="connsiteY0" fmla="*/ 41264 h 868120"/>
              <a:gd name="connsiteX1" fmla="*/ 18337 w 642923"/>
              <a:gd name="connsiteY1" fmla="*/ 846373 h 868120"/>
              <a:gd name="connsiteX2" fmla="*/ 153129 w 642923"/>
              <a:gd name="connsiteY2" fmla="*/ 649650 h 868120"/>
              <a:gd name="connsiteX3" fmla="*/ 40196 w 642923"/>
              <a:gd name="connsiteY3" fmla="*/ 769870 h 868120"/>
              <a:gd name="connsiteX4" fmla="*/ 364425 w 642923"/>
              <a:gd name="connsiteY4" fmla="*/ 325421 h 868120"/>
              <a:gd name="connsiteX5" fmla="*/ 284278 w 642923"/>
              <a:gd name="connsiteY5" fmla="*/ 449283 h 868120"/>
              <a:gd name="connsiteX6" fmla="*/ 415427 w 642923"/>
              <a:gd name="connsiteY6" fmla="*/ 292633 h 868120"/>
              <a:gd name="connsiteX7" fmla="*/ 397212 w 642923"/>
              <a:gd name="connsiteY7" fmla="*/ 157841 h 868120"/>
              <a:gd name="connsiteX8" fmla="*/ 491931 w 642923"/>
              <a:gd name="connsiteY8" fmla="*/ 4834 h 868120"/>
              <a:gd name="connsiteX9" fmla="*/ 284278 w 642923"/>
              <a:gd name="connsiteY9" fmla="*/ 350922 h 868120"/>
              <a:gd name="connsiteX10" fmla="*/ 462787 w 642923"/>
              <a:gd name="connsiteY10" fmla="*/ 212487 h 868120"/>
              <a:gd name="connsiteX11" fmla="*/ 324352 w 642923"/>
              <a:gd name="connsiteY11" fmla="*/ 354565 h 868120"/>
              <a:gd name="connsiteX12" fmla="*/ 637652 w 642923"/>
              <a:gd name="connsiteY12" fmla="*/ 41264 h 86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923" h="868120">
                <a:moveTo>
                  <a:pt x="637652" y="41264"/>
                </a:moveTo>
                <a:cubicBezTo>
                  <a:pt x="586650" y="123232"/>
                  <a:pt x="99091" y="744975"/>
                  <a:pt x="18337" y="846373"/>
                </a:cubicBezTo>
                <a:cubicBezTo>
                  <a:pt x="-62417" y="947771"/>
                  <a:pt x="149486" y="662400"/>
                  <a:pt x="153129" y="649650"/>
                </a:cubicBezTo>
                <a:cubicBezTo>
                  <a:pt x="156772" y="636900"/>
                  <a:pt x="4980" y="823908"/>
                  <a:pt x="40196" y="769870"/>
                </a:cubicBezTo>
                <a:cubicBezTo>
                  <a:pt x="75412" y="715832"/>
                  <a:pt x="323745" y="378852"/>
                  <a:pt x="364425" y="325421"/>
                </a:cubicBezTo>
                <a:cubicBezTo>
                  <a:pt x="405105" y="271990"/>
                  <a:pt x="275778" y="454748"/>
                  <a:pt x="284278" y="449283"/>
                </a:cubicBezTo>
                <a:cubicBezTo>
                  <a:pt x="292778" y="443818"/>
                  <a:pt x="396605" y="341207"/>
                  <a:pt x="415427" y="292633"/>
                </a:cubicBezTo>
                <a:cubicBezTo>
                  <a:pt x="434249" y="244059"/>
                  <a:pt x="384461" y="205807"/>
                  <a:pt x="397212" y="157841"/>
                </a:cubicBezTo>
                <a:cubicBezTo>
                  <a:pt x="409963" y="109875"/>
                  <a:pt x="510753" y="-27346"/>
                  <a:pt x="491931" y="4834"/>
                </a:cubicBezTo>
                <a:cubicBezTo>
                  <a:pt x="473109" y="37014"/>
                  <a:pt x="289135" y="316313"/>
                  <a:pt x="284278" y="350922"/>
                </a:cubicBezTo>
                <a:cubicBezTo>
                  <a:pt x="279421" y="385531"/>
                  <a:pt x="456108" y="211880"/>
                  <a:pt x="462787" y="212487"/>
                </a:cubicBezTo>
                <a:cubicBezTo>
                  <a:pt x="469466" y="213094"/>
                  <a:pt x="295208" y="385531"/>
                  <a:pt x="324352" y="354565"/>
                </a:cubicBezTo>
                <a:cubicBezTo>
                  <a:pt x="353496" y="323599"/>
                  <a:pt x="688654" y="-40704"/>
                  <a:pt x="637652" y="41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76BA1AC7-D46B-CB1E-DB9A-22E2625BDCD4}"/>
              </a:ext>
            </a:extLst>
          </p:cNvPr>
          <p:cNvSpPr/>
          <p:nvPr/>
        </p:nvSpPr>
        <p:spPr>
          <a:xfrm>
            <a:off x="7479109" y="4469456"/>
            <a:ext cx="549922" cy="811249"/>
          </a:xfrm>
          <a:custGeom>
            <a:avLst/>
            <a:gdLst>
              <a:gd name="connsiteX0" fmla="*/ 98389 w 549922"/>
              <a:gd name="connsiteY0" fmla="*/ 215478 h 811249"/>
              <a:gd name="connsiteX1" fmla="*/ 535552 w 549922"/>
              <a:gd name="connsiteY1" fmla="*/ 444989 h 811249"/>
              <a:gd name="connsiteX2" fmla="*/ 444477 w 549922"/>
              <a:gd name="connsiteY2" fmla="*/ 332055 h 811249"/>
              <a:gd name="connsiteX3" fmla="*/ 444477 w 549922"/>
              <a:gd name="connsiteY3" fmla="*/ 499634 h 811249"/>
              <a:gd name="connsiteX4" fmla="*/ 502765 w 549922"/>
              <a:gd name="connsiteY4" fmla="*/ 714573 h 811249"/>
              <a:gd name="connsiteX5" fmla="*/ 440834 w 549922"/>
              <a:gd name="connsiteY5" fmla="*/ 597996 h 811249"/>
              <a:gd name="connsiteX6" fmla="*/ 367973 w 549922"/>
              <a:gd name="connsiteY6" fmla="*/ 809291 h 811249"/>
              <a:gd name="connsiteX7" fmla="*/ 469978 w 549922"/>
              <a:gd name="connsiteY7" fmla="*/ 448632 h 811249"/>
              <a:gd name="connsiteX8" fmla="*/ 520980 w 549922"/>
              <a:gd name="connsiteY8" fmla="*/ 259194 h 811249"/>
              <a:gd name="connsiteX9" fmla="*/ 531909 w 549922"/>
              <a:gd name="connsiteY9" fmla="*/ 539 h 811249"/>
              <a:gd name="connsiteX10" fmla="*/ 513694 w 549922"/>
              <a:gd name="connsiteY10" fmla="*/ 332055 h 811249"/>
              <a:gd name="connsiteX11" fmla="*/ 440834 w 549922"/>
              <a:gd name="connsiteY11" fmla="*/ 299268 h 811249"/>
              <a:gd name="connsiteX12" fmla="*/ 27 w 549922"/>
              <a:gd name="connsiteY12" fmla="*/ 98901 h 811249"/>
              <a:gd name="connsiteX13" fmla="*/ 462692 w 549922"/>
              <a:gd name="connsiteY13" fmla="*/ 342984 h 811249"/>
              <a:gd name="connsiteX14" fmla="*/ 98389 w 549922"/>
              <a:gd name="connsiteY14" fmla="*/ 215478 h 81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9922" h="811249">
                <a:moveTo>
                  <a:pt x="98389" y="215478"/>
                </a:moveTo>
                <a:cubicBezTo>
                  <a:pt x="110532" y="232479"/>
                  <a:pt x="477871" y="425560"/>
                  <a:pt x="535552" y="444989"/>
                </a:cubicBezTo>
                <a:cubicBezTo>
                  <a:pt x="593233" y="464419"/>
                  <a:pt x="459656" y="322948"/>
                  <a:pt x="444477" y="332055"/>
                </a:cubicBezTo>
                <a:cubicBezTo>
                  <a:pt x="429298" y="341162"/>
                  <a:pt x="434762" y="435881"/>
                  <a:pt x="444477" y="499634"/>
                </a:cubicBezTo>
                <a:cubicBezTo>
                  <a:pt x="454192" y="563387"/>
                  <a:pt x="503372" y="698179"/>
                  <a:pt x="502765" y="714573"/>
                </a:cubicBezTo>
                <a:cubicBezTo>
                  <a:pt x="502158" y="730967"/>
                  <a:pt x="463299" y="582210"/>
                  <a:pt x="440834" y="597996"/>
                </a:cubicBezTo>
                <a:cubicBezTo>
                  <a:pt x="418369" y="613782"/>
                  <a:pt x="363116" y="834185"/>
                  <a:pt x="367973" y="809291"/>
                </a:cubicBezTo>
                <a:cubicBezTo>
                  <a:pt x="372830" y="784397"/>
                  <a:pt x="444477" y="540315"/>
                  <a:pt x="469978" y="448632"/>
                </a:cubicBezTo>
                <a:cubicBezTo>
                  <a:pt x="495479" y="356949"/>
                  <a:pt x="510658" y="333876"/>
                  <a:pt x="520980" y="259194"/>
                </a:cubicBezTo>
                <a:cubicBezTo>
                  <a:pt x="531302" y="184512"/>
                  <a:pt x="533123" y="-11604"/>
                  <a:pt x="531909" y="539"/>
                </a:cubicBezTo>
                <a:cubicBezTo>
                  <a:pt x="530695" y="12682"/>
                  <a:pt x="528873" y="282267"/>
                  <a:pt x="513694" y="332055"/>
                </a:cubicBezTo>
                <a:cubicBezTo>
                  <a:pt x="498515" y="381843"/>
                  <a:pt x="440834" y="299268"/>
                  <a:pt x="440834" y="299268"/>
                </a:cubicBezTo>
                <a:cubicBezTo>
                  <a:pt x="355223" y="260409"/>
                  <a:pt x="-3616" y="91615"/>
                  <a:pt x="27" y="98901"/>
                </a:cubicBezTo>
                <a:cubicBezTo>
                  <a:pt x="3670" y="106187"/>
                  <a:pt x="448727" y="324769"/>
                  <a:pt x="462692" y="342984"/>
                </a:cubicBezTo>
                <a:cubicBezTo>
                  <a:pt x="476657" y="361199"/>
                  <a:pt x="86246" y="198477"/>
                  <a:pt x="98389" y="21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E1203722-300F-7474-D43F-ADAFBF46BE10}"/>
              </a:ext>
            </a:extLst>
          </p:cNvPr>
          <p:cNvSpPr/>
          <p:nvPr/>
        </p:nvSpPr>
        <p:spPr>
          <a:xfrm>
            <a:off x="7902420" y="2408683"/>
            <a:ext cx="617684" cy="1236545"/>
          </a:xfrm>
          <a:custGeom>
            <a:avLst/>
            <a:gdLst>
              <a:gd name="connsiteX0" fmla="*/ 188535 w 617684"/>
              <a:gd name="connsiteY0" fmla="*/ 179366 h 1236545"/>
              <a:gd name="connsiteX1" fmla="*/ 43287 w 617684"/>
              <a:gd name="connsiteY1" fmla="*/ 743851 h 1236545"/>
              <a:gd name="connsiteX2" fmla="*/ 63093 w 617684"/>
              <a:gd name="connsiteY2" fmla="*/ 651421 h 1236545"/>
              <a:gd name="connsiteX3" fmla="*/ 129115 w 617684"/>
              <a:gd name="connsiteY3" fmla="*/ 766959 h 1236545"/>
              <a:gd name="connsiteX4" fmla="*/ 125814 w 617684"/>
              <a:gd name="connsiteY4" fmla="*/ 714142 h 1236545"/>
              <a:gd name="connsiteX5" fmla="*/ 125814 w 617684"/>
              <a:gd name="connsiteY5" fmla="*/ 862690 h 1236545"/>
              <a:gd name="connsiteX6" fmla="*/ 135717 w 617684"/>
              <a:gd name="connsiteY6" fmla="*/ 865991 h 1236545"/>
              <a:gd name="connsiteX7" fmla="*/ 201739 w 617684"/>
              <a:gd name="connsiteY7" fmla="*/ 994734 h 1236545"/>
              <a:gd name="connsiteX8" fmla="*/ 195137 w 617684"/>
              <a:gd name="connsiteY8" fmla="*/ 915508 h 1236545"/>
              <a:gd name="connsiteX9" fmla="*/ 247954 w 617684"/>
              <a:gd name="connsiteY9" fmla="*/ 1070659 h 1236545"/>
              <a:gd name="connsiteX10" fmla="*/ 76298 w 617684"/>
              <a:gd name="connsiteY10" fmla="*/ 1206003 h 1236545"/>
              <a:gd name="connsiteX11" fmla="*/ 185233 w 617684"/>
              <a:gd name="connsiteY11" fmla="*/ 1133379 h 1236545"/>
              <a:gd name="connsiteX12" fmla="*/ 185233 w 617684"/>
              <a:gd name="connsiteY12" fmla="*/ 1235713 h 1236545"/>
              <a:gd name="connsiteX13" fmla="*/ 228148 w 617684"/>
              <a:gd name="connsiteY13" fmla="*/ 1179594 h 1236545"/>
              <a:gd name="connsiteX14" fmla="*/ 327180 w 617684"/>
              <a:gd name="connsiteY14" fmla="*/ 1139981 h 1236545"/>
              <a:gd name="connsiteX15" fmla="*/ 617675 w 617684"/>
              <a:gd name="connsiteY15" fmla="*/ 1186196 h 1236545"/>
              <a:gd name="connsiteX16" fmla="*/ 337083 w 617684"/>
              <a:gd name="connsiteY16" fmla="*/ 1110272 h 1236545"/>
              <a:gd name="connsiteX17" fmla="*/ 254556 w 617684"/>
              <a:gd name="connsiteY17" fmla="*/ 895701 h 1236545"/>
              <a:gd name="connsiteX18" fmla="*/ 280965 w 617684"/>
              <a:gd name="connsiteY18" fmla="*/ 981529 h 1236545"/>
              <a:gd name="connsiteX19" fmla="*/ 297470 w 617684"/>
              <a:gd name="connsiteY19" fmla="*/ 935314 h 1236545"/>
              <a:gd name="connsiteX20" fmla="*/ 492234 w 617684"/>
              <a:gd name="connsiteY20" fmla="*/ 941916 h 1236545"/>
              <a:gd name="connsiteX21" fmla="*/ 178631 w 617684"/>
              <a:gd name="connsiteY21" fmla="*/ 885798 h 1236545"/>
              <a:gd name="connsiteX22" fmla="*/ 129115 w 617684"/>
              <a:gd name="connsiteY22" fmla="*/ 750453 h 1236545"/>
              <a:gd name="connsiteX23" fmla="*/ 208341 w 617684"/>
              <a:gd name="connsiteY23" fmla="*/ 367528 h 1236545"/>
              <a:gd name="connsiteX24" fmla="*/ 96104 w 617684"/>
              <a:gd name="connsiteY24" fmla="*/ 757056 h 1236545"/>
              <a:gd name="connsiteX25" fmla="*/ 56491 w 617684"/>
              <a:gd name="connsiteY25" fmla="*/ 664625 h 1236545"/>
              <a:gd name="connsiteX26" fmla="*/ 23480 w 617684"/>
              <a:gd name="connsiteY26" fmla="*/ 592001 h 1236545"/>
              <a:gd name="connsiteX27" fmla="*/ 56491 w 617684"/>
              <a:gd name="connsiteY27" fmla="*/ 542485 h 1236545"/>
              <a:gd name="connsiteX28" fmla="*/ 72997 w 617684"/>
              <a:gd name="connsiteY28" fmla="*/ 4409 h 1236545"/>
              <a:gd name="connsiteX29" fmla="*/ 373 w 617684"/>
              <a:gd name="connsiteY29" fmla="*/ 879196 h 1236545"/>
              <a:gd name="connsiteX30" fmla="*/ 109309 w 617684"/>
              <a:gd name="connsiteY30" fmla="*/ 592001 h 1236545"/>
              <a:gd name="connsiteX31" fmla="*/ 188535 w 617684"/>
              <a:gd name="connsiteY31" fmla="*/ 179366 h 123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7684" h="1236545">
                <a:moveTo>
                  <a:pt x="188535" y="179366"/>
                </a:moveTo>
                <a:cubicBezTo>
                  <a:pt x="177531" y="204674"/>
                  <a:pt x="64194" y="665175"/>
                  <a:pt x="43287" y="743851"/>
                </a:cubicBezTo>
                <a:cubicBezTo>
                  <a:pt x="22380" y="822527"/>
                  <a:pt x="48788" y="647570"/>
                  <a:pt x="63093" y="651421"/>
                </a:cubicBezTo>
                <a:cubicBezTo>
                  <a:pt x="77398" y="655272"/>
                  <a:pt x="118662" y="756506"/>
                  <a:pt x="129115" y="766959"/>
                </a:cubicBezTo>
                <a:cubicBezTo>
                  <a:pt x="139568" y="777412"/>
                  <a:pt x="126364" y="698187"/>
                  <a:pt x="125814" y="714142"/>
                </a:cubicBezTo>
                <a:cubicBezTo>
                  <a:pt x="125264" y="730097"/>
                  <a:pt x="124163" y="837382"/>
                  <a:pt x="125814" y="862690"/>
                </a:cubicBezTo>
                <a:cubicBezTo>
                  <a:pt x="127464" y="887998"/>
                  <a:pt x="123063" y="843984"/>
                  <a:pt x="135717" y="865991"/>
                </a:cubicBezTo>
                <a:cubicBezTo>
                  <a:pt x="148371" y="887998"/>
                  <a:pt x="191836" y="986481"/>
                  <a:pt x="201739" y="994734"/>
                </a:cubicBezTo>
                <a:cubicBezTo>
                  <a:pt x="211642" y="1002987"/>
                  <a:pt x="187435" y="902854"/>
                  <a:pt x="195137" y="915508"/>
                </a:cubicBezTo>
                <a:cubicBezTo>
                  <a:pt x="202839" y="928162"/>
                  <a:pt x="267760" y="1022243"/>
                  <a:pt x="247954" y="1070659"/>
                </a:cubicBezTo>
                <a:cubicBezTo>
                  <a:pt x="228148" y="1119075"/>
                  <a:pt x="86751" y="1195550"/>
                  <a:pt x="76298" y="1206003"/>
                </a:cubicBezTo>
                <a:cubicBezTo>
                  <a:pt x="65845" y="1216456"/>
                  <a:pt x="167077" y="1128427"/>
                  <a:pt x="185233" y="1133379"/>
                </a:cubicBezTo>
                <a:cubicBezTo>
                  <a:pt x="203389" y="1138331"/>
                  <a:pt x="178081" y="1228011"/>
                  <a:pt x="185233" y="1235713"/>
                </a:cubicBezTo>
                <a:cubicBezTo>
                  <a:pt x="192385" y="1243415"/>
                  <a:pt x="204490" y="1195549"/>
                  <a:pt x="228148" y="1179594"/>
                </a:cubicBezTo>
                <a:cubicBezTo>
                  <a:pt x="251806" y="1163639"/>
                  <a:pt x="262259" y="1138881"/>
                  <a:pt x="327180" y="1139981"/>
                </a:cubicBezTo>
                <a:cubicBezTo>
                  <a:pt x="392101" y="1141081"/>
                  <a:pt x="616025" y="1191147"/>
                  <a:pt x="617675" y="1186196"/>
                </a:cubicBezTo>
                <a:cubicBezTo>
                  <a:pt x="619325" y="1181245"/>
                  <a:pt x="397603" y="1158688"/>
                  <a:pt x="337083" y="1110272"/>
                </a:cubicBezTo>
                <a:cubicBezTo>
                  <a:pt x="276563" y="1061856"/>
                  <a:pt x="263909" y="917158"/>
                  <a:pt x="254556" y="895701"/>
                </a:cubicBezTo>
                <a:cubicBezTo>
                  <a:pt x="245203" y="874244"/>
                  <a:pt x="273813" y="974927"/>
                  <a:pt x="280965" y="981529"/>
                </a:cubicBezTo>
                <a:cubicBezTo>
                  <a:pt x="288117" y="988131"/>
                  <a:pt x="262259" y="941916"/>
                  <a:pt x="297470" y="935314"/>
                </a:cubicBezTo>
                <a:cubicBezTo>
                  <a:pt x="332681" y="928712"/>
                  <a:pt x="512041" y="950169"/>
                  <a:pt x="492234" y="941916"/>
                </a:cubicBezTo>
                <a:cubicBezTo>
                  <a:pt x="472427" y="933663"/>
                  <a:pt x="239151" y="917709"/>
                  <a:pt x="178631" y="885798"/>
                </a:cubicBezTo>
                <a:cubicBezTo>
                  <a:pt x="118111" y="853888"/>
                  <a:pt x="124163" y="836831"/>
                  <a:pt x="129115" y="750453"/>
                </a:cubicBezTo>
                <a:cubicBezTo>
                  <a:pt x="134067" y="664075"/>
                  <a:pt x="213843" y="366428"/>
                  <a:pt x="208341" y="367528"/>
                </a:cubicBezTo>
                <a:cubicBezTo>
                  <a:pt x="202839" y="368628"/>
                  <a:pt x="121412" y="707540"/>
                  <a:pt x="96104" y="757056"/>
                </a:cubicBezTo>
                <a:cubicBezTo>
                  <a:pt x="70796" y="806572"/>
                  <a:pt x="68595" y="692134"/>
                  <a:pt x="56491" y="664625"/>
                </a:cubicBezTo>
                <a:cubicBezTo>
                  <a:pt x="44387" y="637116"/>
                  <a:pt x="23480" y="612358"/>
                  <a:pt x="23480" y="592001"/>
                </a:cubicBezTo>
                <a:cubicBezTo>
                  <a:pt x="23480" y="571644"/>
                  <a:pt x="48238" y="640417"/>
                  <a:pt x="56491" y="542485"/>
                </a:cubicBezTo>
                <a:cubicBezTo>
                  <a:pt x="64744" y="444553"/>
                  <a:pt x="82350" y="-51710"/>
                  <a:pt x="72997" y="4409"/>
                </a:cubicBezTo>
                <a:cubicBezTo>
                  <a:pt x="63644" y="60527"/>
                  <a:pt x="-5679" y="781264"/>
                  <a:pt x="373" y="879196"/>
                </a:cubicBezTo>
                <a:cubicBezTo>
                  <a:pt x="6425" y="977128"/>
                  <a:pt x="81250" y="704788"/>
                  <a:pt x="109309" y="592001"/>
                </a:cubicBezTo>
                <a:cubicBezTo>
                  <a:pt x="137368" y="479214"/>
                  <a:pt x="199539" y="154058"/>
                  <a:pt x="188535" y="179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B26BA7CA-6C78-D921-EEB8-9B5B48FA2FE5}"/>
              </a:ext>
            </a:extLst>
          </p:cNvPr>
          <p:cNvSpPr/>
          <p:nvPr/>
        </p:nvSpPr>
        <p:spPr>
          <a:xfrm>
            <a:off x="7664242" y="2654247"/>
            <a:ext cx="158298" cy="149278"/>
          </a:xfrm>
          <a:custGeom>
            <a:avLst/>
            <a:gdLst>
              <a:gd name="connsiteX0" fmla="*/ 51008 w 158298"/>
              <a:gd name="connsiteY0" fmla="*/ 53 h 149278"/>
              <a:gd name="connsiteX1" fmla="*/ 127208 w 158298"/>
              <a:gd name="connsiteY1" fmla="*/ 54028 h 149278"/>
              <a:gd name="connsiteX2" fmla="*/ 155783 w 158298"/>
              <a:gd name="connsiteY2" fmla="*/ 127053 h 149278"/>
              <a:gd name="connsiteX3" fmla="*/ 155783 w 158298"/>
              <a:gd name="connsiteY3" fmla="*/ 101653 h 149278"/>
              <a:gd name="connsiteX4" fmla="*/ 146258 w 158298"/>
              <a:gd name="connsiteY4" fmla="*/ 149278 h 149278"/>
              <a:gd name="connsiteX5" fmla="*/ 117683 w 158298"/>
              <a:gd name="connsiteY5" fmla="*/ 101653 h 149278"/>
              <a:gd name="connsiteX6" fmla="*/ 208 w 158298"/>
              <a:gd name="connsiteY6" fmla="*/ 114353 h 149278"/>
              <a:gd name="connsiteX7" fmla="*/ 89108 w 158298"/>
              <a:gd name="connsiteY7" fmla="*/ 88953 h 149278"/>
              <a:gd name="connsiteX8" fmla="*/ 92283 w 158298"/>
              <a:gd name="connsiteY8" fmla="*/ 63553 h 149278"/>
              <a:gd name="connsiteX9" fmla="*/ 51008 w 158298"/>
              <a:gd name="connsiteY9" fmla="*/ 53 h 14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298" h="149278">
                <a:moveTo>
                  <a:pt x="51008" y="53"/>
                </a:moveTo>
                <a:cubicBezTo>
                  <a:pt x="56829" y="-1535"/>
                  <a:pt x="109746" y="32861"/>
                  <a:pt x="127208" y="54028"/>
                </a:cubicBezTo>
                <a:cubicBezTo>
                  <a:pt x="144670" y="75195"/>
                  <a:pt x="151021" y="119116"/>
                  <a:pt x="155783" y="127053"/>
                </a:cubicBezTo>
                <a:cubicBezTo>
                  <a:pt x="160546" y="134991"/>
                  <a:pt x="157370" y="97949"/>
                  <a:pt x="155783" y="101653"/>
                </a:cubicBezTo>
                <a:cubicBezTo>
                  <a:pt x="154196" y="105357"/>
                  <a:pt x="152608" y="149278"/>
                  <a:pt x="146258" y="149278"/>
                </a:cubicBezTo>
                <a:cubicBezTo>
                  <a:pt x="139908" y="149278"/>
                  <a:pt x="142025" y="107474"/>
                  <a:pt x="117683" y="101653"/>
                </a:cubicBezTo>
                <a:cubicBezTo>
                  <a:pt x="93341" y="95832"/>
                  <a:pt x="4970" y="116470"/>
                  <a:pt x="208" y="114353"/>
                </a:cubicBezTo>
                <a:cubicBezTo>
                  <a:pt x="-4554" y="112236"/>
                  <a:pt x="73762" y="97420"/>
                  <a:pt x="89108" y="88953"/>
                </a:cubicBezTo>
                <a:cubicBezTo>
                  <a:pt x="104454" y="80486"/>
                  <a:pt x="100221" y="77311"/>
                  <a:pt x="92283" y="63553"/>
                </a:cubicBezTo>
                <a:cubicBezTo>
                  <a:pt x="84346" y="49795"/>
                  <a:pt x="45187" y="1641"/>
                  <a:pt x="51008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0C72AD24-53B2-28FE-5DA4-B780600DD6B5}"/>
              </a:ext>
            </a:extLst>
          </p:cNvPr>
          <p:cNvSpPr/>
          <p:nvPr/>
        </p:nvSpPr>
        <p:spPr>
          <a:xfrm>
            <a:off x="8402432" y="2717728"/>
            <a:ext cx="123648" cy="130765"/>
          </a:xfrm>
          <a:custGeom>
            <a:avLst/>
            <a:gdLst>
              <a:gd name="connsiteX0" fmla="*/ 122443 w 123648"/>
              <a:gd name="connsiteY0" fmla="*/ 72 h 130765"/>
              <a:gd name="connsiteX1" fmla="*/ 65293 w 123648"/>
              <a:gd name="connsiteY1" fmla="*/ 88972 h 130765"/>
              <a:gd name="connsiteX2" fmla="*/ 90693 w 123648"/>
              <a:gd name="connsiteY2" fmla="*/ 127072 h 130765"/>
              <a:gd name="connsiteX3" fmla="*/ 27193 w 123648"/>
              <a:gd name="connsiteY3" fmla="*/ 123897 h 130765"/>
              <a:gd name="connsiteX4" fmla="*/ 43068 w 123648"/>
              <a:gd name="connsiteY4" fmla="*/ 79447 h 130765"/>
              <a:gd name="connsiteX5" fmla="*/ 1793 w 123648"/>
              <a:gd name="connsiteY5" fmla="*/ 104847 h 130765"/>
              <a:gd name="connsiteX6" fmla="*/ 122443 w 123648"/>
              <a:gd name="connsiteY6" fmla="*/ 72 h 13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48" h="130765">
                <a:moveTo>
                  <a:pt x="122443" y="72"/>
                </a:moveTo>
                <a:cubicBezTo>
                  <a:pt x="133026" y="-2574"/>
                  <a:pt x="70585" y="67806"/>
                  <a:pt x="65293" y="88972"/>
                </a:cubicBezTo>
                <a:cubicBezTo>
                  <a:pt x="60001" y="110138"/>
                  <a:pt x="97043" y="121251"/>
                  <a:pt x="90693" y="127072"/>
                </a:cubicBezTo>
                <a:cubicBezTo>
                  <a:pt x="84343" y="132893"/>
                  <a:pt x="35130" y="131834"/>
                  <a:pt x="27193" y="123897"/>
                </a:cubicBezTo>
                <a:cubicBezTo>
                  <a:pt x="19256" y="115960"/>
                  <a:pt x="47301" y="82622"/>
                  <a:pt x="43068" y="79447"/>
                </a:cubicBezTo>
                <a:cubicBezTo>
                  <a:pt x="38835" y="76272"/>
                  <a:pt x="-9849" y="114372"/>
                  <a:pt x="1793" y="104847"/>
                </a:cubicBezTo>
                <a:cubicBezTo>
                  <a:pt x="13435" y="95322"/>
                  <a:pt x="111860" y="2718"/>
                  <a:pt x="12244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CE9371EB-A3CC-9D82-F1C8-7F552426C8BB}"/>
              </a:ext>
            </a:extLst>
          </p:cNvPr>
          <p:cNvSpPr/>
          <p:nvPr/>
        </p:nvSpPr>
        <p:spPr>
          <a:xfrm>
            <a:off x="8612597" y="2737299"/>
            <a:ext cx="401104" cy="161605"/>
          </a:xfrm>
          <a:custGeom>
            <a:avLst/>
            <a:gdLst>
              <a:gd name="connsiteX0" fmla="*/ 1178 w 401104"/>
              <a:gd name="connsiteY0" fmla="*/ 2726 h 161605"/>
              <a:gd name="connsiteX1" fmla="*/ 271053 w 401104"/>
              <a:gd name="connsiteY1" fmla="*/ 72576 h 161605"/>
              <a:gd name="connsiteX2" fmla="*/ 261528 w 401104"/>
              <a:gd name="connsiteY2" fmla="*/ 72576 h 161605"/>
              <a:gd name="connsiteX3" fmla="*/ 340903 w 401104"/>
              <a:gd name="connsiteY3" fmla="*/ 107501 h 161605"/>
              <a:gd name="connsiteX4" fmla="*/ 394878 w 401104"/>
              <a:gd name="connsiteY4" fmla="*/ 161476 h 161605"/>
              <a:gd name="connsiteX5" fmla="*/ 385353 w 401104"/>
              <a:gd name="connsiteY5" fmla="*/ 120201 h 161605"/>
              <a:gd name="connsiteX6" fmla="*/ 264703 w 401104"/>
              <a:gd name="connsiteY6" fmla="*/ 47176 h 161605"/>
              <a:gd name="connsiteX7" fmla="*/ 283753 w 401104"/>
              <a:gd name="connsiteY7" fmla="*/ 53526 h 161605"/>
              <a:gd name="connsiteX8" fmla="*/ 178978 w 401104"/>
              <a:gd name="connsiteY8" fmla="*/ 18601 h 161605"/>
              <a:gd name="connsiteX9" fmla="*/ 1178 w 401104"/>
              <a:gd name="connsiteY9" fmla="*/ 2726 h 16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104" h="161605">
                <a:moveTo>
                  <a:pt x="1178" y="2726"/>
                </a:moveTo>
                <a:cubicBezTo>
                  <a:pt x="16524" y="11722"/>
                  <a:pt x="271053" y="72576"/>
                  <a:pt x="271053" y="72576"/>
                </a:cubicBezTo>
                <a:cubicBezTo>
                  <a:pt x="314445" y="84218"/>
                  <a:pt x="249886" y="66755"/>
                  <a:pt x="261528" y="72576"/>
                </a:cubicBezTo>
                <a:cubicBezTo>
                  <a:pt x="273170" y="78397"/>
                  <a:pt x="318678" y="92684"/>
                  <a:pt x="340903" y="107501"/>
                </a:cubicBezTo>
                <a:cubicBezTo>
                  <a:pt x="363128" y="122318"/>
                  <a:pt x="387470" y="159359"/>
                  <a:pt x="394878" y="161476"/>
                </a:cubicBezTo>
                <a:cubicBezTo>
                  <a:pt x="402286" y="163593"/>
                  <a:pt x="407049" y="139251"/>
                  <a:pt x="385353" y="120201"/>
                </a:cubicBezTo>
                <a:cubicBezTo>
                  <a:pt x="363657" y="101151"/>
                  <a:pt x="264703" y="47176"/>
                  <a:pt x="264703" y="47176"/>
                </a:cubicBezTo>
                <a:cubicBezTo>
                  <a:pt x="247770" y="36064"/>
                  <a:pt x="283753" y="53526"/>
                  <a:pt x="283753" y="53526"/>
                </a:cubicBezTo>
                <a:cubicBezTo>
                  <a:pt x="269465" y="48763"/>
                  <a:pt x="233482" y="28126"/>
                  <a:pt x="178978" y="18601"/>
                </a:cubicBezTo>
                <a:cubicBezTo>
                  <a:pt x="124474" y="9076"/>
                  <a:pt x="-14168" y="-6270"/>
                  <a:pt x="1178" y="2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7B104698-0D48-589D-F06C-E2EEB804EE31}"/>
              </a:ext>
            </a:extLst>
          </p:cNvPr>
          <p:cNvSpPr/>
          <p:nvPr/>
        </p:nvSpPr>
        <p:spPr>
          <a:xfrm>
            <a:off x="7421908" y="2582251"/>
            <a:ext cx="417294" cy="251436"/>
          </a:xfrm>
          <a:custGeom>
            <a:avLst/>
            <a:gdLst>
              <a:gd name="connsiteX0" fmla="*/ 248892 w 417294"/>
              <a:gd name="connsiteY0" fmla="*/ 56174 h 251436"/>
              <a:gd name="connsiteX1" fmla="*/ 363192 w 417294"/>
              <a:gd name="connsiteY1" fmla="*/ 126024 h 251436"/>
              <a:gd name="connsiteX2" fmla="*/ 385417 w 417294"/>
              <a:gd name="connsiteY2" fmla="*/ 211749 h 251436"/>
              <a:gd name="connsiteX3" fmla="*/ 417167 w 417294"/>
              <a:gd name="connsiteY3" fmla="*/ 173649 h 251436"/>
              <a:gd name="connsiteX4" fmla="*/ 372717 w 417294"/>
              <a:gd name="connsiteY4" fmla="*/ 243499 h 251436"/>
              <a:gd name="connsiteX5" fmla="*/ 337792 w 417294"/>
              <a:gd name="connsiteY5" fmla="*/ 249849 h 251436"/>
              <a:gd name="connsiteX6" fmla="*/ 337792 w 417294"/>
              <a:gd name="connsiteY6" fmla="*/ 249849 h 251436"/>
              <a:gd name="connsiteX7" fmla="*/ 312392 w 417294"/>
              <a:gd name="connsiteY7" fmla="*/ 157774 h 251436"/>
              <a:gd name="connsiteX8" fmla="*/ 353667 w 417294"/>
              <a:gd name="connsiteY8" fmla="*/ 106974 h 251436"/>
              <a:gd name="connsiteX9" fmla="*/ 388592 w 417294"/>
              <a:gd name="connsiteY9" fmla="*/ 65699 h 251436"/>
              <a:gd name="connsiteX10" fmla="*/ 340967 w 417294"/>
              <a:gd name="connsiteY10" fmla="*/ 2199 h 251436"/>
              <a:gd name="connsiteX11" fmla="*/ 4417 w 417294"/>
              <a:gd name="connsiteY11" fmla="*/ 14899 h 251436"/>
              <a:gd name="connsiteX12" fmla="*/ 147292 w 417294"/>
              <a:gd name="connsiteY12" fmla="*/ 18074 h 251436"/>
              <a:gd name="connsiteX13" fmla="*/ 128242 w 417294"/>
              <a:gd name="connsiteY13" fmla="*/ 43474 h 251436"/>
              <a:gd name="connsiteX14" fmla="*/ 248892 w 417294"/>
              <a:gd name="connsiteY14" fmla="*/ 56174 h 25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7294" h="251436">
                <a:moveTo>
                  <a:pt x="248892" y="56174"/>
                </a:moveTo>
                <a:cubicBezTo>
                  <a:pt x="288050" y="69932"/>
                  <a:pt x="340438" y="100095"/>
                  <a:pt x="363192" y="126024"/>
                </a:cubicBezTo>
                <a:cubicBezTo>
                  <a:pt x="385946" y="151953"/>
                  <a:pt x="376421" y="203812"/>
                  <a:pt x="385417" y="211749"/>
                </a:cubicBezTo>
                <a:cubicBezTo>
                  <a:pt x="394413" y="219687"/>
                  <a:pt x="419284" y="168357"/>
                  <a:pt x="417167" y="173649"/>
                </a:cubicBezTo>
                <a:cubicBezTo>
                  <a:pt x="415050" y="178941"/>
                  <a:pt x="385946" y="230799"/>
                  <a:pt x="372717" y="243499"/>
                </a:cubicBezTo>
                <a:cubicBezTo>
                  <a:pt x="359488" y="256199"/>
                  <a:pt x="337792" y="249849"/>
                  <a:pt x="337792" y="249849"/>
                </a:cubicBezTo>
                <a:lnTo>
                  <a:pt x="337792" y="249849"/>
                </a:lnTo>
                <a:cubicBezTo>
                  <a:pt x="333559" y="234503"/>
                  <a:pt x="309746" y="181586"/>
                  <a:pt x="312392" y="157774"/>
                </a:cubicBezTo>
                <a:cubicBezTo>
                  <a:pt x="315038" y="133962"/>
                  <a:pt x="340967" y="122320"/>
                  <a:pt x="353667" y="106974"/>
                </a:cubicBezTo>
                <a:cubicBezTo>
                  <a:pt x="366367" y="91628"/>
                  <a:pt x="390709" y="83161"/>
                  <a:pt x="388592" y="65699"/>
                </a:cubicBezTo>
                <a:cubicBezTo>
                  <a:pt x="386475" y="48237"/>
                  <a:pt x="404996" y="10666"/>
                  <a:pt x="340967" y="2199"/>
                </a:cubicBezTo>
                <a:cubicBezTo>
                  <a:pt x="276938" y="-6268"/>
                  <a:pt x="36696" y="12253"/>
                  <a:pt x="4417" y="14899"/>
                </a:cubicBezTo>
                <a:cubicBezTo>
                  <a:pt x="-27862" y="17545"/>
                  <a:pt x="126655" y="13312"/>
                  <a:pt x="147292" y="18074"/>
                </a:cubicBezTo>
                <a:cubicBezTo>
                  <a:pt x="167929" y="22836"/>
                  <a:pt x="108663" y="35536"/>
                  <a:pt x="128242" y="43474"/>
                </a:cubicBezTo>
                <a:cubicBezTo>
                  <a:pt x="147821" y="51412"/>
                  <a:pt x="209734" y="42416"/>
                  <a:pt x="248892" y="56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2F5089BD-40F5-A403-E2F1-E8BAA95DD1B1}"/>
              </a:ext>
            </a:extLst>
          </p:cNvPr>
          <p:cNvSpPr/>
          <p:nvPr/>
        </p:nvSpPr>
        <p:spPr>
          <a:xfrm>
            <a:off x="7106812" y="2753394"/>
            <a:ext cx="317520" cy="142578"/>
          </a:xfrm>
          <a:custGeom>
            <a:avLst/>
            <a:gdLst>
              <a:gd name="connsiteX0" fmla="*/ 5188 w 317520"/>
              <a:gd name="connsiteY0" fmla="*/ 142206 h 142578"/>
              <a:gd name="connsiteX1" fmla="*/ 306813 w 317520"/>
              <a:gd name="connsiteY1" fmla="*/ 5681 h 142578"/>
              <a:gd name="connsiteX2" fmla="*/ 240138 w 317520"/>
              <a:gd name="connsiteY2" fmla="*/ 27906 h 142578"/>
              <a:gd name="connsiteX3" fmla="*/ 144888 w 317520"/>
              <a:gd name="connsiteY3" fmla="*/ 46956 h 142578"/>
              <a:gd name="connsiteX4" fmla="*/ 160763 w 317520"/>
              <a:gd name="connsiteY4" fmla="*/ 15206 h 142578"/>
              <a:gd name="connsiteX5" fmla="*/ 71863 w 317520"/>
              <a:gd name="connsiteY5" fmla="*/ 81881 h 142578"/>
              <a:gd name="connsiteX6" fmla="*/ 109963 w 317520"/>
              <a:gd name="connsiteY6" fmla="*/ 46956 h 142578"/>
              <a:gd name="connsiteX7" fmla="*/ 5188 w 317520"/>
              <a:gd name="connsiteY7" fmla="*/ 142206 h 14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520" h="142578">
                <a:moveTo>
                  <a:pt x="5188" y="142206"/>
                </a:moveTo>
                <a:cubicBezTo>
                  <a:pt x="37996" y="135327"/>
                  <a:pt x="267655" y="24731"/>
                  <a:pt x="306813" y="5681"/>
                </a:cubicBezTo>
                <a:cubicBezTo>
                  <a:pt x="345971" y="-13369"/>
                  <a:pt x="267125" y="21027"/>
                  <a:pt x="240138" y="27906"/>
                </a:cubicBezTo>
                <a:cubicBezTo>
                  <a:pt x="213151" y="34785"/>
                  <a:pt x="158117" y="49073"/>
                  <a:pt x="144888" y="46956"/>
                </a:cubicBezTo>
                <a:cubicBezTo>
                  <a:pt x="131659" y="44839"/>
                  <a:pt x="172934" y="9385"/>
                  <a:pt x="160763" y="15206"/>
                </a:cubicBezTo>
                <a:cubicBezTo>
                  <a:pt x="148592" y="21027"/>
                  <a:pt x="80330" y="76589"/>
                  <a:pt x="71863" y="81881"/>
                </a:cubicBezTo>
                <a:cubicBezTo>
                  <a:pt x="63396" y="87173"/>
                  <a:pt x="114196" y="35314"/>
                  <a:pt x="109963" y="46956"/>
                </a:cubicBezTo>
                <a:cubicBezTo>
                  <a:pt x="105730" y="58598"/>
                  <a:pt x="-27620" y="149085"/>
                  <a:pt x="5188" y="142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C92F83C0-B219-531E-EC7D-0D2A66551EC1}"/>
              </a:ext>
            </a:extLst>
          </p:cNvPr>
          <p:cNvSpPr/>
          <p:nvPr/>
        </p:nvSpPr>
        <p:spPr>
          <a:xfrm>
            <a:off x="8019937" y="2586354"/>
            <a:ext cx="276422" cy="98370"/>
          </a:xfrm>
          <a:custGeom>
            <a:avLst/>
            <a:gdLst>
              <a:gd name="connsiteX0" fmla="*/ 113 w 276422"/>
              <a:gd name="connsiteY0" fmla="*/ 1271 h 98370"/>
              <a:gd name="connsiteX1" fmla="*/ 206488 w 276422"/>
              <a:gd name="connsiteY1" fmla="*/ 96521 h 98370"/>
              <a:gd name="connsiteX2" fmla="*/ 181088 w 276422"/>
              <a:gd name="connsiteY2" fmla="*/ 64771 h 98370"/>
              <a:gd name="connsiteX3" fmla="*/ 276338 w 276422"/>
              <a:gd name="connsiteY3" fmla="*/ 71121 h 98370"/>
              <a:gd name="connsiteX4" fmla="*/ 162038 w 276422"/>
              <a:gd name="connsiteY4" fmla="*/ 20321 h 98370"/>
              <a:gd name="connsiteX5" fmla="*/ 238238 w 276422"/>
              <a:gd name="connsiteY5" fmla="*/ 39371 h 98370"/>
              <a:gd name="connsiteX6" fmla="*/ 113 w 276422"/>
              <a:gd name="connsiteY6" fmla="*/ 1271 h 9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422" h="98370">
                <a:moveTo>
                  <a:pt x="113" y="1271"/>
                </a:moveTo>
                <a:cubicBezTo>
                  <a:pt x="-5179" y="10796"/>
                  <a:pt x="176326" y="85938"/>
                  <a:pt x="206488" y="96521"/>
                </a:cubicBezTo>
                <a:cubicBezTo>
                  <a:pt x="236651" y="107104"/>
                  <a:pt x="169446" y="69004"/>
                  <a:pt x="181088" y="64771"/>
                </a:cubicBezTo>
                <a:cubicBezTo>
                  <a:pt x="192730" y="60538"/>
                  <a:pt x="279513" y="78529"/>
                  <a:pt x="276338" y="71121"/>
                </a:cubicBezTo>
                <a:cubicBezTo>
                  <a:pt x="273163" y="63713"/>
                  <a:pt x="168388" y="25613"/>
                  <a:pt x="162038" y="20321"/>
                </a:cubicBezTo>
                <a:cubicBezTo>
                  <a:pt x="155688" y="15029"/>
                  <a:pt x="263109" y="39900"/>
                  <a:pt x="238238" y="39371"/>
                </a:cubicBezTo>
                <a:cubicBezTo>
                  <a:pt x="213367" y="38842"/>
                  <a:pt x="5405" y="-8254"/>
                  <a:pt x="113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1B6DCBB9-0A1E-AAD0-8137-845E74D865EC}"/>
              </a:ext>
            </a:extLst>
          </p:cNvPr>
          <p:cNvSpPr/>
          <p:nvPr/>
        </p:nvSpPr>
        <p:spPr>
          <a:xfrm>
            <a:off x="7620000" y="3082329"/>
            <a:ext cx="108005" cy="550150"/>
          </a:xfrm>
          <a:custGeom>
            <a:avLst/>
            <a:gdLst>
              <a:gd name="connsiteX0" fmla="*/ 107950 w 108005"/>
              <a:gd name="connsiteY0" fmla="*/ 596 h 550150"/>
              <a:gd name="connsiteX1" fmla="*/ 41275 w 108005"/>
              <a:gd name="connsiteY1" fmla="*/ 391121 h 550150"/>
              <a:gd name="connsiteX2" fmla="*/ 47625 w 108005"/>
              <a:gd name="connsiteY2" fmla="*/ 384771 h 550150"/>
              <a:gd name="connsiteX3" fmla="*/ 60325 w 108005"/>
              <a:gd name="connsiteY3" fmla="*/ 549871 h 550150"/>
              <a:gd name="connsiteX4" fmla="*/ 25400 w 108005"/>
              <a:gd name="connsiteY4" fmla="*/ 426046 h 550150"/>
              <a:gd name="connsiteX5" fmla="*/ 0 w 108005"/>
              <a:gd name="connsiteY5" fmla="*/ 499071 h 550150"/>
              <a:gd name="connsiteX6" fmla="*/ 25400 w 108005"/>
              <a:gd name="connsiteY6" fmla="*/ 184746 h 550150"/>
              <a:gd name="connsiteX7" fmla="*/ 28575 w 108005"/>
              <a:gd name="connsiteY7" fmla="*/ 299046 h 550150"/>
              <a:gd name="connsiteX8" fmla="*/ 107950 w 108005"/>
              <a:gd name="connsiteY8" fmla="*/ 596 h 55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5" h="550150">
                <a:moveTo>
                  <a:pt x="107950" y="596"/>
                </a:moveTo>
                <a:cubicBezTo>
                  <a:pt x="110067" y="15942"/>
                  <a:pt x="51329" y="327092"/>
                  <a:pt x="41275" y="391121"/>
                </a:cubicBezTo>
                <a:cubicBezTo>
                  <a:pt x="31221" y="455150"/>
                  <a:pt x="44450" y="358313"/>
                  <a:pt x="47625" y="384771"/>
                </a:cubicBezTo>
                <a:cubicBezTo>
                  <a:pt x="50800" y="411229"/>
                  <a:pt x="64029" y="542992"/>
                  <a:pt x="60325" y="549871"/>
                </a:cubicBezTo>
                <a:cubicBezTo>
                  <a:pt x="56621" y="556750"/>
                  <a:pt x="35454" y="434513"/>
                  <a:pt x="25400" y="426046"/>
                </a:cubicBezTo>
                <a:cubicBezTo>
                  <a:pt x="15346" y="417579"/>
                  <a:pt x="0" y="539288"/>
                  <a:pt x="0" y="499071"/>
                </a:cubicBezTo>
                <a:cubicBezTo>
                  <a:pt x="0" y="458854"/>
                  <a:pt x="20638" y="218083"/>
                  <a:pt x="25400" y="184746"/>
                </a:cubicBezTo>
                <a:cubicBezTo>
                  <a:pt x="30162" y="151409"/>
                  <a:pt x="16404" y="327092"/>
                  <a:pt x="28575" y="299046"/>
                </a:cubicBezTo>
                <a:cubicBezTo>
                  <a:pt x="40746" y="271000"/>
                  <a:pt x="105833" y="-14750"/>
                  <a:pt x="107950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D4DEDE59-FCE4-035D-0E25-4AD70F5BE27B}"/>
              </a:ext>
            </a:extLst>
          </p:cNvPr>
          <p:cNvSpPr/>
          <p:nvPr/>
        </p:nvSpPr>
        <p:spPr>
          <a:xfrm>
            <a:off x="7607773" y="3684862"/>
            <a:ext cx="500127" cy="92656"/>
          </a:xfrm>
          <a:custGeom>
            <a:avLst/>
            <a:gdLst>
              <a:gd name="connsiteX0" fmla="*/ 9052 w 500127"/>
              <a:gd name="connsiteY0" fmla="*/ 1313 h 92656"/>
              <a:gd name="connsiteX1" fmla="*/ 491652 w 500127"/>
              <a:gd name="connsiteY1" fmla="*/ 36238 h 92656"/>
              <a:gd name="connsiteX2" fmla="*/ 301152 w 500127"/>
              <a:gd name="connsiteY2" fmla="*/ 52113 h 92656"/>
              <a:gd name="connsiteX3" fmla="*/ 101127 w 500127"/>
              <a:gd name="connsiteY3" fmla="*/ 87038 h 92656"/>
              <a:gd name="connsiteX4" fmla="*/ 170977 w 500127"/>
              <a:gd name="connsiteY4" fmla="*/ 87038 h 92656"/>
              <a:gd name="connsiteX5" fmla="*/ 9052 w 500127"/>
              <a:gd name="connsiteY5" fmla="*/ 1313 h 9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127" h="92656">
                <a:moveTo>
                  <a:pt x="9052" y="1313"/>
                </a:moveTo>
                <a:cubicBezTo>
                  <a:pt x="62498" y="-7154"/>
                  <a:pt x="442969" y="27771"/>
                  <a:pt x="491652" y="36238"/>
                </a:cubicBezTo>
                <a:cubicBezTo>
                  <a:pt x="540335" y="44705"/>
                  <a:pt x="366240" y="43646"/>
                  <a:pt x="301152" y="52113"/>
                </a:cubicBezTo>
                <a:cubicBezTo>
                  <a:pt x="236064" y="60580"/>
                  <a:pt x="122823" y="81217"/>
                  <a:pt x="101127" y="87038"/>
                </a:cubicBezTo>
                <a:cubicBezTo>
                  <a:pt x="79431" y="92859"/>
                  <a:pt x="186323" y="96034"/>
                  <a:pt x="170977" y="87038"/>
                </a:cubicBezTo>
                <a:cubicBezTo>
                  <a:pt x="155631" y="78042"/>
                  <a:pt x="-44394" y="9780"/>
                  <a:pt x="9052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321C7550-C46D-0603-2746-239FD5E19243}"/>
              </a:ext>
            </a:extLst>
          </p:cNvPr>
          <p:cNvSpPr/>
          <p:nvPr/>
        </p:nvSpPr>
        <p:spPr>
          <a:xfrm>
            <a:off x="7076534" y="3257498"/>
            <a:ext cx="168832" cy="953253"/>
          </a:xfrm>
          <a:custGeom>
            <a:avLst/>
            <a:gdLst>
              <a:gd name="connsiteX0" fmla="*/ 541 w 168832"/>
              <a:gd name="connsiteY0" fmla="*/ 66727 h 953253"/>
              <a:gd name="connsiteX1" fmla="*/ 118016 w 168832"/>
              <a:gd name="connsiteY1" fmla="*/ 727127 h 953253"/>
              <a:gd name="connsiteX2" fmla="*/ 111666 w 168832"/>
              <a:gd name="connsiteY2" fmla="*/ 616002 h 953253"/>
              <a:gd name="connsiteX3" fmla="*/ 130716 w 168832"/>
              <a:gd name="connsiteY3" fmla="*/ 952552 h 953253"/>
              <a:gd name="connsiteX4" fmla="*/ 114841 w 168832"/>
              <a:gd name="connsiteY4" fmla="*/ 682677 h 953253"/>
              <a:gd name="connsiteX5" fmla="*/ 168816 w 168832"/>
              <a:gd name="connsiteY5" fmla="*/ 52 h 953253"/>
              <a:gd name="connsiteX6" fmla="*/ 108491 w 168832"/>
              <a:gd name="connsiteY6" fmla="*/ 644577 h 953253"/>
              <a:gd name="connsiteX7" fmla="*/ 86266 w 168832"/>
              <a:gd name="connsiteY7" fmla="*/ 479477 h 953253"/>
              <a:gd name="connsiteX8" fmla="*/ 73566 w 168832"/>
              <a:gd name="connsiteY8" fmla="*/ 263577 h 953253"/>
              <a:gd name="connsiteX9" fmla="*/ 541 w 168832"/>
              <a:gd name="connsiteY9" fmla="*/ 66727 h 95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32" h="953253">
                <a:moveTo>
                  <a:pt x="541" y="66727"/>
                </a:moveTo>
                <a:cubicBezTo>
                  <a:pt x="7949" y="143985"/>
                  <a:pt x="99495" y="635581"/>
                  <a:pt x="118016" y="727127"/>
                </a:cubicBezTo>
                <a:cubicBezTo>
                  <a:pt x="136537" y="818673"/>
                  <a:pt x="109549" y="578431"/>
                  <a:pt x="111666" y="616002"/>
                </a:cubicBezTo>
                <a:cubicBezTo>
                  <a:pt x="113783" y="653573"/>
                  <a:pt x="130187" y="941440"/>
                  <a:pt x="130716" y="952552"/>
                </a:cubicBezTo>
                <a:cubicBezTo>
                  <a:pt x="131245" y="963664"/>
                  <a:pt x="108491" y="841427"/>
                  <a:pt x="114841" y="682677"/>
                </a:cubicBezTo>
                <a:cubicBezTo>
                  <a:pt x="121191" y="523927"/>
                  <a:pt x="169874" y="6402"/>
                  <a:pt x="168816" y="52"/>
                </a:cubicBezTo>
                <a:cubicBezTo>
                  <a:pt x="167758" y="-6298"/>
                  <a:pt x="122249" y="564673"/>
                  <a:pt x="108491" y="644577"/>
                </a:cubicBezTo>
                <a:cubicBezTo>
                  <a:pt x="94733" y="724481"/>
                  <a:pt x="92087" y="542977"/>
                  <a:pt x="86266" y="479477"/>
                </a:cubicBezTo>
                <a:cubicBezTo>
                  <a:pt x="80445" y="415977"/>
                  <a:pt x="83091" y="329723"/>
                  <a:pt x="73566" y="263577"/>
                </a:cubicBezTo>
                <a:cubicBezTo>
                  <a:pt x="64041" y="197431"/>
                  <a:pt x="-6867" y="-10531"/>
                  <a:pt x="541" y="66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395D0B82-B143-FE40-B552-E3EF9EF42479}"/>
              </a:ext>
            </a:extLst>
          </p:cNvPr>
          <p:cNvSpPr/>
          <p:nvPr/>
        </p:nvSpPr>
        <p:spPr>
          <a:xfrm>
            <a:off x="8377680" y="3490838"/>
            <a:ext cx="418002" cy="370894"/>
          </a:xfrm>
          <a:custGeom>
            <a:avLst/>
            <a:gdLst>
              <a:gd name="connsiteX0" fmla="*/ 1145 w 418002"/>
              <a:gd name="connsiteY0" fmla="*/ 1662 h 370894"/>
              <a:gd name="connsiteX1" fmla="*/ 255145 w 418002"/>
              <a:gd name="connsiteY1" fmla="*/ 8012 h 370894"/>
              <a:gd name="connsiteX2" fmla="*/ 204345 w 418002"/>
              <a:gd name="connsiteY2" fmla="*/ 46112 h 370894"/>
              <a:gd name="connsiteX3" fmla="*/ 318645 w 418002"/>
              <a:gd name="connsiteY3" fmla="*/ 223912 h 370894"/>
              <a:gd name="connsiteX4" fmla="*/ 417070 w 418002"/>
              <a:gd name="connsiteY4" fmla="*/ 366787 h 370894"/>
              <a:gd name="connsiteX5" fmla="*/ 366270 w 418002"/>
              <a:gd name="connsiteY5" fmla="*/ 331862 h 370894"/>
              <a:gd name="connsiteX6" fmla="*/ 334520 w 418002"/>
              <a:gd name="connsiteY6" fmla="*/ 328687 h 370894"/>
              <a:gd name="connsiteX7" fmla="*/ 207520 w 418002"/>
              <a:gd name="connsiteY7" fmla="*/ 157237 h 370894"/>
              <a:gd name="connsiteX8" fmla="*/ 163070 w 418002"/>
              <a:gd name="connsiteY8" fmla="*/ 77862 h 370894"/>
              <a:gd name="connsiteX9" fmla="*/ 153545 w 418002"/>
              <a:gd name="connsiteY9" fmla="*/ 77862 h 370894"/>
              <a:gd name="connsiteX10" fmla="*/ 169420 w 418002"/>
              <a:gd name="connsiteY10" fmla="*/ 61987 h 370894"/>
              <a:gd name="connsiteX11" fmla="*/ 159895 w 418002"/>
              <a:gd name="connsiteY11" fmla="*/ 30237 h 370894"/>
              <a:gd name="connsiteX12" fmla="*/ 1145 w 418002"/>
              <a:gd name="connsiteY12" fmla="*/ 1662 h 37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002" h="370894">
                <a:moveTo>
                  <a:pt x="1145" y="1662"/>
                </a:moveTo>
                <a:cubicBezTo>
                  <a:pt x="17020" y="-2042"/>
                  <a:pt x="221278" y="604"/>
                  <a:pt x="255145" y="8012"/>
                </a:cubicBezTo>
                <a:cubicBezTo>
                  <a:pt x="289012" y="15420"/>
                  <a:pt x="193762" y="10129"/>
                  <a:pt x="204345" y="46112"/>
                </a:cubicBezTo>
                <a:cubicBezTo>
                  <a:pt x="214928" y="82095"/>
                  <a:pt x="283191" y="170466"/>
                  <a:pt x="318645" y="223912"/>
                </a:cubicBezTo>
                <a:cubicBezTo>
                  <a:pt x="354099" y="277358"/>
                  <a:pt x="409133" y="348795"/>
                  <a:pt x="417070" y="366787"/>
                </a:cubicBezTo>
                <a:cubicBezTo>
                  <a:pt x="425008" y="384779"/>
                  <a:pt x="380028" y="338212"/>
                  <a:pt x="366270" y="331862"/>
                </a:cubicBezTo>
                <a:cubicBezTo>
                  <a:pt x="352512" y="325512"/>
                  <a:pt x="360978" y="357791"/>
                  <a:pt x="334520" y="328687"/>
                </a:cubicBezTo>
                <a:cubicBezTo>
                  <a:pt x="308062" y="299583"/>
                  <a:pt x="236095" y="199041"/>
                  <a:pt x="207520" y="157237"/>
                </a:cubicBezTo>
                <a:cubicBezTo>
                  <a:pt x="178945" y="115433"/>
                  <a:pt x="172066" y="91091"/>
                  <a:pt x="163070" y="77862"/>
                </a:cubicBezTo>
                <a:cubicBezTo>
                  <a:pt x="154074" y="64633"/>
                  <a:pt x="152487" y="80508"/>
                  <a:pt x="153545" y="77862"/>
                </a:cubicBezTo>
                <a:cubicBezTo>
                  <a:pt x="154603" y="75216"/>
                  <a:pt x="168362" y="69924"/>
                  <a:pt x="169420" y="61987"/>
                </a:cubicBezTo>
                <a:cubicBezTo>
                  <a:pt x="170478" y="54050"/>
                  <a:pt x="180533" y="38704"/>
                  <a:pt x="159895" y="30237"/>
                </a:cubicBezTo>
                <a:cubicBezTo>
                  <a:pt x="139257" y="21770"/>
                  <a:pt x="-14730" y="5366"/>
                  <a:pt x="1145" y="1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EF0C8979-AFD9-E1BD-9E69-04661C9B3AF5}"/>
              </a:ext>
            </a:extLst>
          </p:cNvPr>
          <p:cNvSpPr/>
          <p:nvPr/>
        </p:nvSpPr>
        <p:spPr>
          <a:xfrm>
            <a:off x="7513387" y="3638397"/>
            <a:ext cx="649989" cy="231730"/>
          </a:xfrm>
          <a:custGeom>
            <a:avLst/>
            <a:gdLst>
              <a:gd name="connsiteX0" fmla="*/ 233613 w 649989"/>
              <a:gd name="connsiteY0" fmla="*/ 155728 h 231730"/>
              <a:gd name="connsiteX1" fmla="*/ 636838 w 649989"/>
              <a:gd name="connsiteY1" fmla="*/ 3328 h 231730"/>
              <a:gd name="connsiteX2" fmla="*/ 535238 w 649989"/>
              <a:gd name="connsiteY2" fmla="*/ 63653 h 231730"/>
              <a:gd name="connsiteX3" fmla="*/ 366963 w 649989"/>
              <a:gd name="connsiteY3" fmla="*/ 212878 h 231730"/>
              <a:gd name="connsiteX4" fmla="*/ 268538 w 649989"/>
              <a:gd name="connsiteY4" fmla="*/ 209703 h 231730"/>
              <a:gd name="connsiteX5" fmla="*/ 1838 w 649989"/>
              <a:gd name="connsiteY5" fmla="*/ 31903 h 231730"/>
              <a:gd name="connsiteX6" fmla="*/ 154238 w 649989"/>
              <a:gd name="connsiteY6" fmla="*/ 123978 h 231730"/>
              <a:gd name="connsiteX7" fmla="*/ 233613 w 649989"/>
              <a:gd name="connsiteY7" fmla="*/ 155728 h 2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989" h="231730">
                <a:moveTo>
                  <a:pt x="233613" y="155728"/>
                </a:moveTo>
                <a:cubicBezTo>
                  <a:pt x="314046" y="135620"/>
                  <a:pt x="586567" y="18674"/>
                  <a:pt x="636838" y="3328"/>
                </a:cubicBezTo>
                <a:cubicBezTo>
                  <a:pt x="687109" y="-12018"/>
                  <a:pt x="580217" y="28728"/>
                  <a:pt x="535238" y="63653"/>
                </a:cubicBezTo>
                <a:cubicBezTo>
                  <a:pt x="490259" y="98578"/>
                  <a:pt x="411413" y="188536"/>
                  <a:pt x="366963" y="212878"/>
                </a:cubicBezTo>
                <a:cubicBezTo>
                  <a:pt x="322513" y="237220"/>
                  <a:pt x="329392" y="239866"/>
                  <a:pt x="268538" y="209703"/>
                </a:cubicBezTo>
                <a:cubicBezTo>
                  <a:pt x="207684" y="179540"/>
                  <a:pt x="20888" y="46190"/>
                  <a:pt x="1838" y="31903"/>
                </a:cubicBezTo>
                <a:cubicBezTo>
                  <a:pt x="-17212" y="17615"/>
                  <a:pt x="117196" y="105986"/>
                  <a:pt x="154238" y="123978"/>
                </a:cubicBezTo>
                <a:cubicBezTo>
                  <a:pt x="191280" y="141970"/>
                  <a:pt x="153180" y="175836"/>
                  <a:pt x="233613" y="155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C06376FD-0C97-9242-22FF-4E8B2AE58ED1}"/>
              </a:ext>
            </a:extLst>
          </p:cNvPr>
          <p:cNvSpPr/>
          <p:nvPr/>
        </p:nvSpPr>
        <p:spPr>
          <a:xfrm>
            <a:off x="8054414" y="3515148"/>
            <a:ext cx="426866" cy="196723"/>
          </a:xfrm>
          <a:custGeom>
            <a:avLst/>
            <a:gdLst>
              <a:gd name="connsiteX0" fmla="*/ 561 w 426866"/>
              <a:gd name="connsiteY0" fmla="*/ 190077 h 196723"/>
              <a:gd name="connsiteX1" fmla="*/ 267261 w 426866"/>
              <a:gd name="connsiteY1" fmla="*/ 193252 h 196723"/>
              <a:gd name="connsiteX2" fmla="*/ 273611 w 426866"/>
              <a:gd name="connsiteY2" fmla="*/ 158327 h 196723"/>
              <a:gd name="connsiteX3" fmla="*/ 426011 w 426866"/>
              <a:gd name="connsiteY3" fmla="*/ 2752 h 196723"/>
              <a:gd name="connsiteX4" fmla="*/ 333936 w 426866"/>
              <a:gd name="connsiteY4" fmla="*/ 63077 h 196723"/>
              <a:gd name="connsiteX5" fmla="*/ 302186 w 426866"/>
              <a:gd name="connsiteY5" fmla="*/ 117052 h 196723"/>
              <a:gd name="connsiteX6" fmla="*/ 276786 w 426866"/>
              <a:gd name="connsiteY6" fmla="*/ 161502 h 196723"/>
              <a:gd name="connsiteX7" fmla="*/ 130736 w 426866"/>
              <a:gd name="connsiteY7" fmla="*/ 139277 h 196723"/>
              <a:gd name="connsiteX8" fmla="*/ 194236 w 426866"/>
              <a:gd name="connsiteY8" fmla="*/ 145627 h 196723"/>
              <a:gd name="connsiteX9" fmla="*/ 561 w 426866"/>
              <a:gd name="connsiteY9" fmla="*/ 190077 h 19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6" h="196723">
                <a:moveTo>
                  <a:pt x="561" y="190077"/>
                </a:moveTo>
                <a:cubicBezTo>
                  <a:pt x="12732" y="198014"/>
                  <a:pt x="221753" y="198544"/>
                  <a:pt x="267261" y="193252"/>
                </a:cubicBezTo>
                <a:cubicBezTo>
                  <a:pt x="312769" y="187960"/>
                  <a:pt x="247153" y="190077"/>
                  <a:pt x="273611" y="158327"/>
                </a:cubicBezTo>
                <a:cubicBezTo>
                  <a:pt x="300069" y="126577"/>
                  <a:pt x="415957" y="18627"/>
                  <a:pt x="426011" y="2752"/>
                </a:cubicBezTo>
                <a:cubicBezTo>
                  <a:pt x="436065" y="-13123"/>
                  <a:pt x="354573" y="44027"/>
                  <a:pt x="333936" y="63077"/>
                </a:cubicBezTo>
                <a:cubicBezTo>
                  <a:pt x="313299" y="82127"/>
                  <a:pt x="311711" y="100648"/>
                  <a:pt x="302186" y="117052"/>
                </a:cubicBezTo>
                <a:cubicBezTo>
                  <a:pt x="292661" y="133456"/>
                  <a:pt x="305361" y="157798"/>
                  <a:pt x="276786" y="161502"/>
                </a:cubicBezTo>
                <a:cubicBezTo>
                  <a:pt x="248211" y="165206"/>
                  <a:pt x="144494" y="141923"/>
                  <a:pt x="130736" y="139277"/>
                </a:cubicBezTo>
                <a:cubicBezTo>
                  <a:pt x="116978" y="136631"/>
                  <a:pt x="210640" y="134515"/>
                  <a:pt x="194236" y="145627"/>
                </a:cubicBezTo>
                <a:cubicBezTo>
                  <a:pt x="177832" y="156739"/>
                  <a:pt x="-11610" y="182140"/>
                  <a:pt x="561" y="19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63654F4E-0904-C9E2-F1A0-F1E260961E7C}"/>
              </a:ext>
            </a:extLst>
          </p:cNvPr>
          <p:cNvSpPr/>
          <p:nvPr/>
        </p:nvSpPr>
        <p:spPr>
          <a:xfrm>
            <a:off x="7512823" y="4098336"/>
            <a:ext cx="331167" cy="120051"/>
          </a:xfrm>
          <a:custGeom>
            <a:avLst/>
            <a:gdLst>
              <a:gd name="connsiteX0" fmla="*/ 329427 w 331167"/>
              <a:gd name="connsiteY0" fmla="*/ 76789 h 120051"/>
              <a:gd name="connsiteX1" fmla="*/ 15102 w 331167"/>
              <a:gd name="connsiteY1" fmla="*/ 118064 h 120051"/>
              <a:gd name="connsiteX2" fmla="*/ 59552 w 331167"/>
              <a:gd name="connsiteY2" fmla="*/ 6939 h 120051"/>
              <a:gd name="connsiteX3" fmla="*/ 145277 w 331167"/>
              <a:gd name="connsiteY3" fmla="*/ 70439 h 120051"/>
              <a:gd name="connsiteX4" fmla="*/ 119877 w 331167"/>
              <a:gd name="connsiteY4" fmla="*/ 589 h 120051"/>
              <a:gd name="connsiteX5" fmla="*/ 94477 w 331167"/>
              <a:gd name="connsiteY5" fmla="*/ 35514 h 120051"/>
              <a:gd name="connsiteX6" fmla="*/ 291327 w 331167"/>
              <a:gd name="connsiteY6" fmla="*/ 10114 h 120051"/>
              <a:gd name="connsiteX7" fmla="*/ 148452 w 331167"/>
              <a:gd name="connsiteY7" fmla="*/ 57739 h 120051"/>
              <a:gd name="connsiteX8" fmla="*/ 329427 w 331167"/>
              <a:gd name="connsiteY8" fmla="*/ 76789 h 12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167" h="120051">
                <a:moveTo>
                  <a:pt x="329427" y="76789"/>
                </a:moveTo>
                <a:cubicBezTo>
                  <a:pt x="307202" y="86843"/>
                  <a:pt x="60081" y="129706"/>
                  <a:pt x="15102" y="118064"/>
                </a:cubicBezTo>
                <a:cubicBezTo>
                  <a:pt x="-29877" y="106422"/>
                  <a:pt x="37856" y="14876"/>
                  <a:pt x="59552" y="6939"/>
                </a:cubicBezTo>
                <a:cubicBezTo>
                  <a:pt x="81248" y="-998"/>
                  <a:pt x="135223" y="71497"/>
                  <a:pt x="145277" y="70439"/>
                </a:cubicBezTo>
                <a:cubicBezTo>
                  <a:pt x="155331" y="69381"/>
                  <a:pt x="128344" y="6410"/>
                  <a:pt x="119877" y="589"/>
                </a:cubicBezTo>
                <a:cubicBezTo>
                  <a:pt x="111410" y="-5232"/>
                  <a:pt x="65902" y="33926"/>
                  <a:pt x="94477" y="35514"/>
                </a:cubicBezTo>
                <a:cubicBezTo>
                  <a:pt x="123052" y="37101"/>
                  <a:pt x="282331" y="6410"/>
                  <a:pt x="291327" y="10114"/>
                </a:cubicBezTo>
                <a:cubicBezTo>
                  <a:pt x="300323" y="13818"/>
                  <a:pt x="143160" y="47685"/>
                  <a:pt x="148452" y="57739"/>
                </a:cubicBezTo>
                <a:cubicBezTo>
                  <a:pt x="153744" y="67793"/>
                  <a:pt x="351652" y="66735"/>
                  <a:pt x="329427" y="76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4FB146EC-22C4-410B-65D6-4C05AD0F3EAB}"/>
              </a:ext>
            </a:extLst>
          </p:cNvPr>
          <p:cNvSpPr/>
          <p:nvPr/>
        </p:nvSpPr>
        <p:spPr>
          <a:xfrm>
            <a:off x="7565657" y="4343336"/>
            <a:ext cx="340094" cy="219185"/>
          </a:xfrm>
          <a:custGeom>
            <a:avLst/>
            <a:gdLst>
              <a:gd name="connsiteX0" fmla="*/ 368 w 340094"/>
              <a:gd name="connsiteY0" fmla="*/ 64 h 219185"/>
              <a:gd name="connsiteX1" fmla="*/ 168643 w 340094"/>
              <a:gd name="connsiteY1" fmla="*/ 66739 h 219185"/>
              <a:gd name="connsiteX2" fmla="*/ 152768 w 340094"/>
              <a:gd name="connsiteY2" fmla="*/ 108014 h 219185"/>
              <a:gd name="connsiteX3" fmla="*/ 244843 w 340094"/>
              <a:gd name="connsiteY3" fmla="*/ 127064 h 219185"/>
              <a:gd name="connsiteX4" fmla="*/ 140068 w 340094"/>
              <a:gd name="connsiteY4" fmla="*/ 114364 h 219185"/>
              <a:gd name="connsiteX5" fmla="*/ 340093 w 340094"/>
              <a:gd name="connsiteY5" fmla="*/ 219139 h 219185"/>
              <a:gd name="connsiteX6" fmla="*/ 136893 w 340094"/>
              <a:gd name="connsiteY6" fmla="*/ 127064 h 219185"/>
              <a:gd name="connsiteX7" fmla="*/ 124193 w 340094"/>
              <a:gd name="connsiteY7" fmla="*/ 79439 h 219185"/>
              <a:gd name="connsiteX8" fmla="*/ 368 w 340094"/>
              <a:gd name="connsiteY8" fmla="*/ 64 h 21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94" h="219185">
                <a:moveTo>
                  <a:pt x="368" y="64"/>
                </a:moveTo>
                <a:cubicBezTo>
                  <a:pt x="7776" y="-2053"/>
                  <a:pt x="143243" y="48747"/>
                  <a:pt x="168643" y="66739"/>
                </a:cubicBezTo>
                <a:cubicBezTo>
                  <a:pt x="194043" y="84731"/>
                  <a:pt x="140068" y="97960"/>
                  <a:pt x="152768" y="108014"/>
                </a:cubicBezTo>
                <a:cubicBezTo>
                  <a:pt x="165468" y="118068"/>
                  <a:pt x="246960" y="126006"/>
                  <a:pt x="244843" y="127064"/>
                </a:cubicBezTo>
                <a:cubicBezTo>
                  <a:pt x="242726" y="128122"/>
                  <a:pt x="124193" y="99018"/>
                  <a:pt x="140068" y="114364"/>
                </a:cubicBezTo>
                <a:cubicBezTo>
                  <a:pt x="155943" y="129710"/>
                  <a:pt x="340622" y="217022"/>
                  <a:pt x="340093" y="219139"/>
                </a:cubicBezTo>
                <a:cubicBezTo>
                  <a:pt x="339564" y="221256"/>
                  <a:pt x="172876" y="150347"/>
                  <a:pt x="136893" y="127064"/>
                </a:cubicBezTo>
                <a:cubicBezTo>
                  <a:pt x="100910" y="103781"/>
                  <a:pt x="149064" y="96901"/>
                  <a:pt x="124193" y="79439"/>
                </a:cubicBezTo>
                <a:cubicBezTo>
                  <a:pt x="99322" y="61977"/>
                  <a:pt x="-7040" y="2181"/>
                  <a:pt x="36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BA9FFB61-5D03-CA02-6734-033DF815A5CC}"/>
              </a:ext>
            </a:extLst>
          </p:cNvPr>
          <p:cNvSpPr/>
          <p:nvPr/>
        </p:nvSpPr>
        <p:spPr>
          <a:xfrm>
            <a:off x="7274468" y="4596024"/>
            <a:ext cx="691194" cy="890700"/>
          </a:xfrm>
          <a:custGeom>
            <a:avLst/>
            <a:gdLst>
              <a:gd name="connsiteX0" fmla="*/ 12157 w 691194"/>
              <a:gd name="connsiteY0" fmla="*/ 26776 h 890700"/>
              <a:gd name="connsiteX1" fmla="*/ 47082 w 691194"/>
              <a:gd name="connsiteY1" fmla="*/ 68051 h 890700"/>
              <a:gd name="connsiteX2" fmla="*/ 339182 w 691194"/>
              <a:gd name="connsiteY2" fmla="*/ 487151 h 890700"/>
              <a:gd name="connsiteX3" fmla="*/ 440782 w 691194"/>
              <a:gd name="connsiteY3" fmla="*/ 645901 h 890700"/>
              <a:gd name="connsiteX4" fmla="*/ 434432 w 691194"/>
              <a:gd name="connsiteY4" fmla="*/ 572876 h 890700"/>
              <a:gd name="connsiteX5" fmla="*/ 609057 w 691194"/>
              <a:gd name="connsiteY5" fmla="*/ 737976 h 890700"/>
              <a:gd name="connsiteX6" fmla="*/ 561432 w 691194"/>
              <a:gd name="connsiteY6" fmla="*/ 750676 h 890700"/>
              <a:gd name="connsiteX7" fmla="*/ 688432 w 691194"/>
              <a:gd name="connsiteY7" fmla="*/ 890376 h 890700"/>
              <a:gd name="connsiteX8" fmla="*/ 418557 w 691194"/>
              <a:gd name="connsiteY8" fmla="*/ 706226 h 890700"/>
              <a:gd name="connsiteX9" fmla="*/ 526507 w 691194"/>
              <a:gd name="connsiteY9" fmla="*/ 884026 h 890700"/>
              <a:gd name="connsiteX10" fmla="*/ 224882 w 691194"/>
              <a:gd name="connsiteY10" fmla="*/ 598276 h 890700"/>
              <a:gd name="connsiteX11" fmla="*/ 142332 w 691194"/>
              <a:gd name="connsiteY11" fmla="*/ 458576 h 890700"/>
              <a:gd name="connsiteX12" fmla="*/ 250282 w 691194"/>
              <a:gd name="connsiteY12" fmla="*/ 534776 h 890700"/>
              <a:gd name="connsiteX13" fmla="*/ 91532 w 691194"/>
              <a:gd name="connsiteY13" fmla="*/ 306176 h 890700"/>
              <a:gd name="connsiteX14" fmla="*/ 78832 w 691194"/>
              <a:gd name="connsiteY14" fmla="*/ 268076 h 890700"/>
              <a:gd name="connsiteX15" fmla="*/ 167732 w 691194"/>
              <a:gd name="connsiteY15" fmla="*/ 334751 h 890700"/>
              <a:gd name="connsiteX16" fmla="*/ 12157 w 691194"/>
              <a:gd name="connsiteY16" fmla="*/ 26776 h 8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1194" h="890700">
                <a:moveTo>
                  <a:pt x="12157" y="26776"/>
                </a:moveTo>
                <a:cubicBezTo>
                  <a:pt x="-7951" y="-17674"/>
                  <a:pt x="-7422" y="-8678"/>
                  <a:pt x="47082" y="68051"/>
                </a:cubicBezTo>
                <a:cubicBezTo>
                  <a:pt x="101586" y="144780"/>
                  <a:pt x="273565" y="390843"/>
                  <a:pt x="339182" y="487151"/>
                </a:cubicBezTo>
                <a:cubicBezTo>
                  <a:pt x="404799" y="583459"/>
                  <a:pt x="424907" y="631614"/>
                  <a:pt x="440782" y="645901"/>
                </a:cubicBezTo>
                <a:cubicBezTo>
                  <a:pt x="456657" y="660189"/>
                  <a:pt x="406386" y="557530"/>
                  <a:pt x="434432" y="572876"/>
                </a:cubicBezTo>
                <a:cubicBezTo>
                  <a:pt x="462478" y="588222"/>
                  <a:pt x="587890" y="708343"/>
                  <a:pt x="609057" y="737976"/>
                </a:cubicBezTo>
                <a:cubicBezTo>
                  <a:pt x="630224" y="767609"/>
                  <a:pt x="548203" y="725276"/>
                  <a:pt x="561432" y="750676"/>
                </a:cubicBezTo>
                <a:cubicBezTo>
                  <a:pt x="574661" y="776076"/>
                  <a:pt x="712245" y="897784"/>
                  <a:pt x="688432" y="890376"/>
                </a:cubicBezTo>
                <a:cubicBezTo>
                  <a:pt x="664620" y="882968"/>
                  <a:pt x="445544" y="707284"/>
                  <a:pt x="418557" y="706226"/>
                </a:cubicBezTo>
                <a:cubicBezTo>
                  <a:pt x="391570" y="705168"/>
                  <a:pt x="558786" y="902018"/>
                  <a:pt x="526507" y="884026"/>
                </a:cubicBezTo>
                <a:cubicBezTo>
                  <a:pt x="494228" y="866034"/>
                  <a:pt x="288911" y="669184"/>
                  <a:pt x="224882" y="598276"/>
                </a:cubicBezTo>
                <a:cubicBezTo>
                  <a:pt x="160853" y="527368"/>
                  <a:pt x="138099" y="469159"/>
                  <a:pt x="142332" y="458576"/>
                </a:cubicBezTo>
                <a:cubicBezTo>
                  <a:pt x="146565" y="447993"/>
                  <a:pt x="258749" y="560176"/>
                  <a:pt x="250282" y="534776"/>
                </a:cubicBezTo>
                <a:cubicBezTo>
                  <a:pt x="241815" y="509376"/>
                  <a:pt x="120107" y="350626"/>
                  <a:pt x="91532" y="306176"/>
                </a:cubicBezTo>
                <a:cubicBezTo>
                  <a:pt x="62957" y="261726"/>
                  <a:pt x="66132" y="263313"/>
                  <a:pt x="78832" y="268076"/>
                </a:cubicBezTo>
                <a:cubicBezTo>
                  <a:pt x="91532" y="272839"/>
                  <a:pt x="177257" y="375497"/>
                  <a:pt x="167732" y="334751"/>
                </a:cubicBezTo>
                <a:cubicBezTo>
                  <a:pt x="158207" y="294005"/>
                  <a:pt x="32265" y="71226"/>
                  <a:pt x="12157" y="26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A5C75198-0BDB-3E5C-4066-D8C86DD01BDF}"/>
              </a:ext>
            </a:extLst>
          </p:cNvPr>
          <p:cNvSpPr/>
          <p:nvPr/>
        </p:nvSpPr>
        <p:spPr>
          <a:xfrm>
            <a:off x="8775824" y="3960010"/>
            <a:ext cx="425624" cy="1006036"/>
          </a:xfrm>
          <a:custGeom>
            <a:avLst/>
            <a:gdLst>
              <a:gd name="connsiteX0" fmla="*/ 323726 w 425624"/>
              <a:gd name="connsiteY0" fmla="*/ 30965 h 1006036"/>
              <a:gd name="connsiteX1" fmla="*/ 314201 w 425624"/>
              <a:gd name="connsiteY1" fmla="*/ 110340 h 1006036"/>
              <a:gd name="connsiteX2" fmla="*/ 247526 w 425624"/>
              <a:gd name="connsiteY2" fmla="*/ 704065 h 1006036"/>
              <a:gd name="connsiteX3" fmla="*/ 272926 w 425624"/>
              <a:gd name="connsiteY3" fmla="*/ 561190 h 1006036"/>
              <a:gd name="connsiteX4" fmla="*/ 142751 w 425624"/>
              <a:gd name="connsiteY4" fmla="*/ 846940 h 1006036"/>
              <a:gd name="connsiteX5" fmla="*/ 6226 w 425624"/>
              <a:gd name="connsiteY5" fmla="*/ 999340 h 1006036"/>
              <a:gd name="connsiteX6" fmla="*/ 41151 w 425624"/>
              <a:gd name="connsiteY6" fmla="*/ 945365 h 1006036"/>
              <a:gd name="connsiteX7" fmla="*/ 199901 w 425624"/>
              <a:gd name="connsiteY7" fmla="*/ 650090 h 1006036"/>
              <a:gd name="connsiteX8" fmla="*/ 212601 w 425624"/>
              <a:gd name="connsiteY8" fmla="*/ 443715 h 1006036"/>
              <a:gd name="connsiteX9" fmla="*/ 257051 w 425624"/>
              <a:gd name="connsiteY9" fmla="*/ 564365 h 1006036"/>
              <a:gd name="connsiteX10" fmla="*/ 425326 w 425624"/>
              <a:gd name="connsiteY10" fmla="*/ 177015 h 1006036"/>
              <a:gd name="connsiteX11" fmla="*/ 298326 w 425624"/>
              <a:gd name="connsiteY11" fmla="*/ 469115 h 1006036"/>
              <a:gd name="connsiteX12" fmla="*/ 323726 w 425624"/>
              <a:gd name="connsiteY12" fmla="*/ 30965 h 10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4" h="1006036">
                <a:moveTo>
                  <a:pt x="323726" y="30965"/>
                </a:moveTo>
                <a:cubicBezTo>
                  <a:pt x="326372" y="-28831"/>
                  <a:pt x="326901" y="-1843"/>
                  <a:pt x="314201" y="110340"/>
                </a:cubicBezTo>
                <a:cubicBezTo>
                  <a:pt x="301501" y="222523"/>
                  <a:pt x="254405" y="628924"/>
                  <a:pt x="247526" y="704065"/>
                </a:cubicBezTo>
                <a:cubicBezTo>
                  <a:pt x="240647" y="779206"/>
                  <a:pt x="290388" y="537378"/>
                  <a:pt x="272926" y="561190"/>
                </a:cubicBezTo>
                <a:cubicBezTo>
                  <a:pt x="255464" y="585002"/>
                  <a:pt x="187201" y="773915"/>
                  <a:pt x="142751" y="846940"/>
                </a:cubicBezTo>
                <a:cubicBezTo>
                  <a:pt x="98301" y="919965"/>
                  <a:pt x="23159" y="982936"/>
                  <a:pt x="6226" y="999340"/>
                </a:cubicBezTo>
                <a:cubicBezTo>
                  <a:pt x="-10707" y="1015744"/>
                  <a:pt x="8872" y="1003573"/>
                  <a:pt x="41151" y="945365"/>
                </a:cubicBezTo>
                <a:cubicBezTo>
                  <a:pt x="73430" y="887157"/>
                  <a:pt x="171326" y="733698"/>
                  <a:pt x="199901" y="650090"/>
                </a:cubicBezTo>
                <a:cubicBezTo>
                  <a:pt x="228476" y="566482"/>
                  <a:pt x="203076" y="458002"/>
                  <a:pt x="212601" y="443715"/>
                </a:cubicBezTo>
                <a:cubicBezTo>
                  <a:pt x="222126" y="429428"/>
                  <a:pt x="221597" y="608815"/>
                  <a:pt x="257051" y="564365"/>
                </a:cubicBezTo>
                <a:cubicBezTo>
                  <a:pt x="292505" y="519915"/>
                  <a:pt x="425326" y="177015"/>
                  <a:pt x="425326" y="177015"/>
                </a:cubicBezTo>
                <a:cubicBezTo>
                  <a:pt x="432205" y="161140"/>
                  <a:pt x="317905" y="495573"/>
                  <a:pt x="298326" y="469115"/>
                </a:cubicBezTo>
                <a:cubicBezTo>
                  <a:pt x="278747" y="442657"/>
                  <a:pt x="321080" y="90761"/>
                  <a:pt x="323726" y="30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4F2F3C0-300F-827D-1073-9CE2A8B56979}"/>
              </a:ext>
            </a:extLst>
          </p:cNvPr>
          <p:cNvSpPr/>
          <p:nvPr/>
        </p:nvSpPr>
        <p:spPr>
          <a:xfrm>
            <a:off x="6628538" y="1374775"/>
            <a:ext cx="823187" cy="1408414"/>
          </a:xfrm>
          <a:custGeom>
            <a:avLst/>
            <a:gdLst>
              <a:gd name="connsiteX0" fmla="*/ 118337 w 823187"/>
              <a:gd name="connsiteY0" fmla="*/ 0 h 1408414"/>
              <a:gd name="connsiteX1" fmla="*/ 197712 w 823187"/>
              <a:gd name="connsiteY1" fmla="*/ 41275 h 1408414"/>
              <a:gd name="connsiteX2" fmla="*/ 483462 w 823187"/>
              <a:gd name="connsiteY2" fmla="*/ 234950 h 1408414"/>
              <a:gd name="connsiteX3" fmla="*/ 372337 w 823187"/>
              <a:gd name="connsiteY3" fmla="*/ 254000 h 1408414"/>
              <a:gd name="connsiteX4" fmla="*/ 505687 w 823187"/>
              <a:gd name="connsiteY4" fmla="*/ 346075 h 1408414"/>
              <a:gd name="connsiteX5" fmla="*/ 248512 w 823187"/>
              <a:gd name="connsiteY5" fmla="*/ 549275 h 1408414"/>
              <a:gd name="connsiteX6" fmla="*/ 226287 w 823187"/>
              <a:gd name="connsiteY6" fmla="*/ 781050 h 1408414"/>
              <a:gd name="connsiteX7" fmla="*/ 51662 w 823187"/>
              <a:gd name="connsiteY7" fmla="*/ 1117600 h 1408414"/>
              <a:gd name="connsiteX8" fmla="*/ 80237 w 823187"/>
              <a:gd name="connsiteY8" fmla="*/ 1082675 h 1408414"/>
              <a:gd name="connsiteX9" fmla="*/ 862 w 823187"/>
              <a:gd name="connsiteY9" fmla="*/ 1406525 h 1408414"/>
              <a:gd name="connsiteX10" fmla="*/ 140562 w 823187"/>
              <a:gd name="connsiteY10" fmla="*/ 911225 h 1408414"/>
              <a:gd name="connsiteX11" fmla="*/ 61187 w 823187"/>
              <a:gd name="connsiteY11" fmla="*/ 923925 h 1408414"/>
              <a:gd name="connsiteX12" fmla="*/ 223112 w 823187"/>
              <a:gd name="connsiteY12" fmla="*/ 581025 h 1408414"/>
              <a:gd name="connsiteX13" fmla="*/ 77062 w 823187"/>
              <a:gd name="connsiteY13" fmla="*/ 355600 h 1408414"/>
              <a:gd name="connsiteX14" fmla="*/ 277087 w 823187"/>
              <a:gd name="connsiteY14" fmla="*/ 495300 h 1408414"/>
              <a:gd name="connsiteX15" fmla="*/ 172312 w 823187"/>
              <a:gd name="connsiteY15" fmla="*/ 273050 h 1408414"/>
              <a:gd name="connsiteX16" fmla="*/ 426312 w 823187"/>
              <a:gd name="connsiteY16" fmla="*/ 403225 h 1408414"/>
              <a:gd name="connsiteX17" fmla="*/ 137387 w 823187"/>
              <a:gd name="connsiteY17" fmla="*/ 139700 h 1408414"/>
              <a:gd name="connsiteX18" fmla="*/ 604112 w 823187"/>
              <a:gd name="connsiteY18" fmla="*/ 323850 h 1408414"/>
              <a:gd name="connsiteX19" fmla="*/ 458062 w 823187"/>
              <a:gd name="connsiteY19" fmla="*/ 133350 h 1408414"/>
              <a:gd name="connsiteX20" fmla="*/ 823187 w 823187"/>
              <a:gd name="connsiteY20" fmla="*/ 263525 h 1408414"/>
              <a:gd name="connsiteX21" fmla="*/ 118337 w 823187"/>
              <a:gd name="connsiteY21" fmla="*/ 0 h 140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3187" h="1408414">
                <a:moveTo>
                  <a:pt x="118337" y="0"/>
                </a:moveTo>
                <a:cubicBezTo>
                  <a:pt x="127597" y="1058"/>
                  <a:pt x="136858" y="2117"/>
                  <a:pt x="197712" y="41275"/>
                </a:cubicBezTo>
                <a:cubicBezTo>
                  <a:pt x="258566" y="80433"/>
                  <a:pt x="454358" y="199496"/>
                  <a:pt x="483462" y="234950"/>
                </a:cubicBezTo>
                <a:cubicBezTo>
                  <a:pt x="512566" y="270404"/>
                  <a:pt x="368633" y="235479"/>
                  <a:pt x="372337" y="254000"/>
                </a:cubicBezTo>
                <a:cubicBezTo>
                  <a:pt x="376041" y="272521"/>
                  <a:pt x="526324" y="296863"/>
                  <a:pt x="505687" y="346075"/>
                </a:cubicBezTo>
                <a:cubicBezTo>
                  <a:pt x="485050" y="395287"/>
                  <a:pt x="295079" y="476779"/>
                  <a:pt x="248512" y="549275"/>
                </a:cubicBezTo>
                <a:cubicBezTo>
                  <a:pt x="201945" y="621771"/>
                  <a:pt x="259095" y="686329"/>
                  <a:pt x="226287" y="781050"/>
                </a:cubicBezTo>
                <a:cubicBezTo>
                  <a:pt x="193479" y="875771"/>
                  <a:pt x="76004" y="1067329"/>
                  <a:pt x="51662" y="1117600"/>
                </a:cubicBezTo>
                <a:cubicBezTo>
                  <a:pt x="27320" y="1167871"/>
                  <a:pt x="88704" y="1034521"/>
                  <a:pt x="80237" y="1082675"/>
                </a:cubicBezTo>
                <a:cubicBezTo>
                  <a:pt x="71770" y="1130829"/>
                  <a:pt x="-9192" y="1435100"/>
                  <a:pt x="862" y="1406525"/>
                </a:cubicBezTo>
                <a:cubicBezTo>
                  <a:pt x="10916" y="1377950"/>
                  <a:pt x="130508" y="991658"/>
                  <a:pt x="140562" y="911225"/>
                </a:cubicBezTo>
                <a:cubicBezTo>
                  <a:pt x="150616" y="830792"/>
                  <a:pt x="47429" y="978958"/>
                  <a:pt x="61187" y="923925"/>
                </a:cubicBezTo>
                <a:cubicBezTo>
                  <a:pt x="74945" y="868892"/>
                  <a:pt x="220466" y="675746"/>
                  <a:pt x="223112" y="581025"/>
                </a:cubicBezTo>
                <a:cubicBezTo>
                  <a:pt x="225758" y="486304"/>
                  <a:pt x="68066" y="369887"/>
                  <a:pt x="77062" y="355600"/>
                </a:cubicBezTo>
                <a:cubicBezTo>
                  <a:pt x="86058" y="341313"/>
                  <a:pt x="261212" y="509058"/>
                  <a:pt x="277087" y="495300"/>
                </a:cubicBezTo>
                <a:cubicBezTo>
                  <a:pt x="292962" y="481542"/>
                  <a:pt x="147441" y="288396"/>
                  <a:pt x="172312" y="273050"/>
                </a:cubicBezTo>
                <a:cubicBezTo>
                  <a:pt x="197183" y="257704"/>
                  <a:pt x="432133" y="425450"/>
                  <a:pt x="426312" y="403225"/>
                </a:cubicBezTo>
                <a:cubicBezTo>
                  <a:pt x="420491" y="381000"/>
                  <a:pt x="107754" y="152929"/>
                  <a:pt x="137387" y="139700"/>
                </a:cubicBezTo>
                <a:cubicBezTo>
                  <a:pt x="167020" y="126471"/>
                  <a:pt x="550666" y="324908"/>
                  <a:pt x="604112" y="323850"/>
                </a:cubicBezTo>
                <a:cubicBezTo>
                  <a:pt x="657558" y="322792"/>
                  <a:pt x="421550" y="143404"/>
                  <a:pt x="458062" y="133350"/>
                </a:cubicBezTo>
                <a:cubicBezTo>
                  <a:pt x="494574" y="123296"/>
                  <a:pt x="823187" y="263525"/>
                  <a:pt x="823187" y="263525"/>
                </a:cubicBezTo>
                <a:lnTo>
                  <a:pt x="1183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0208315D-C1E0-AFFA-5B16-2AF5EE4A04A4}"/>
              </a:ext>
            </a:extLst>
          </p:cNvPr>
          <p:cNvSpPr/>
          <p:nvPr/>
        </p:nvSpPr>
        <p:spPr>
          <a:xfrm>
            <a:off x="6509998" y="2263488"/>
            <a:ext cx="429569" cy="981336"/>
          </a:xfrm>
          <a:custGeom>
            <a:avLst/>
            <a:gdLst>
              <a:gd name="connsiteX0" fmla="*/ 427377 w 429569"/>
              <a:gd name="connsiteY0" fmla="*/ 3462 h 981336"/>
              <a:gd name="connsiteX1" fmla="*/ 5102 w 429569"/>
              <a:gd name="connsiteY1" fmla="*/ 552737 h 981336"/>
              <a:gd name="connsiteX2" fmla="*/ 198777 w 429569"/>
              <a:gd name="connsiteY2" fmla="*/ 324137 h 981336"/>
              <a:gd name="connsiteX3" fmla="*/ 278152 w 429569"/>
              <a:gd name="connsiteY3" fmla="*/ 336837 h 981336"/>
              <a:gd name="connsiteX4" fmla="*/ 230527 w 429569"/>
              <a:gd name="connsiteY4" fmla="*/ 482887 h 981336"/>
              <a:gd name="connsiteX5" fmla="*/ 278152 w 429569"/>
              <a:gd name="connsiteY5" fmla="*/ 616237 h 981336"/>
              <a:gd name="connsiteX6" fmla="*/ 236877 w 429569"/>
              <a:gd name="connsiteY6" fmla="*/ 562262 h 981336"/>
              <a:gd name="connsiteX7" fmla="*/ 322602 w 429569"/>
              <a:gd name="connsiteY7" fmla="*/ 863887 h 981336"/>
              <a:gd name="connsiteX8" fmla="*/ 278152 w 429569"/>
              <a:gd name="connsiteY8" fmla="*/ 514637 h 981336"/>
              <a:gd name="connsiteX9" fmla="*/ 401977 w 429569"/>
              <a:gd name="connsiteY9" fmla="*/ 257462 h 981336"/>
              <a:gd name="connsiteX10" fmla="*/ 211477 w 429569"/>
              <a:gd name="connsiteY10" fmla="*/ 848012 h 981336"/>
              <a:gd name="connsiteX11" fmla="*/ 274977 w 429569"/>
              <a:gd name="connsiteY11" fmla="*/ 749587 h 981336"/>
              <a:gd name="connsiteX12" fmla="*/ 243227 w 429569"/>
              <a:gd name="connsiteY12" fmla="*/ 975012 h 981336"/>
              <a:gd name="connsiteX13" fmla="*/ 255927 w 429569"/>
              <a:gd name="connsiteY13" fmla="*/ 454312 h 981336"/>
              <a:gd name="connsiteX14" fmla="*/ 221002 w 429569"/>
              <a:gd name="connsiteY14" fmla="*/ 397162 h 981336"/>
              <a:gd name="connsiteX15" fmla="*/ 297202 w 429569"/>
              <a:gd name="connsiteY15" fmla="*/ 54262 h 981336"/>
              <a:gd name="connsiteX16" fmla="*/ 176552 w 429569"/>
              <a:gd name="connsiteY16" fmla="*/ 305087 h 981336"/>
              <a:gd name="connsiteX17" fmla="*/ 427377 w 429569"/>
              <a:gd name="connsiteY17" fmla="*/ 3462 h 98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9569" h="981336">
                <a:moveTo>
                  <a:pt x="427377" y="3462"/>
                </a:moveTo>
                <a:cubicBezTo>
                  <a:pt x="398802" y="44737"/>
                  <a:pt x="43202" y="499291"/>
                  <a:pt x="5102" y="552737"/>
                </a:cubicBezTo>
                <a:cubicBezTo>
                  <a:pt x="-32998" y="606183"/>
                  <a:pt x="153269" y="360120"/>
                  <a:pt x="198777" y="324137"/>
                </a:cubicBezTo>
                <a:cubicBezTo>
                  <a:pt x="244285" y="288154"/>
                  <a:pt x="272860" y="310379"/>
                  <a:pt x="278152" y="336837"/>
                </a:cubicBezTo>
                <a:cubicBezTo>
                  <a:pt x="283444" y="363295"/>
                  <a:pt x="230527" y="436320"/>
                  <a:pt x="230527" y="482887"/>
                </a:cubicBezTo>
                <a:cubicBezTo>
                  <a:pt x="230527" y="529454"/>
                  <a:pt x="277094" y="603008"/>
                  <a:pt x="278152" y="616237"/>
                </a:cubicBezTo>
                <a:cubicBezTo>
                  <a:pt x="279210" y="629466"/>
                  <a:pt x="229469" y="520987"/>
                  <a:pt x="236877" y="562262"/>
                </a:cubicBezTo>
                <a:cubicBezTo>
                  <a:pt x="244285" y="603537"/>
                  <a:pt x="315723" y="871825"/>
                  <a:pt x="322602" y="863887"/>
                </a:cubicBezTo>
                <a:cubicBezTo>
                  <a:pt x="329481" y="855949"/>
                  <a:pt x="264923" y="615708"/>
                  <a:pt x="278152" y="514637"/>
                </a:cubicBezTo>
                <a:cubicBezTo>
                  <a:pt x="291381" y="413566"/>
                  <a:pt x="413090" y="201899"/>
                  <a:pt x="401977" y="257462"/>
                </a:cubicBezTo>
                <a:cubicBezTo>
                  <a:pt x="390864" y="313025"/>
                  <a:pt x="232644" y="765991"/>
                  <a:pt x="211477" y="848012"/>
                </a:cubicBezTo>
                <a:cubicBezTo>
                  <a:pt x="190310" y="930033"/>
                  <a:pt x="269685" y="728421"/>
                  <a:pt x="274977" y="749587"/>
                </a:cubicBezTo>
                <a:cubicBezTo>
                  <a:pt x="280269" y="770753"/>
                  <a:pt x="246402" y="1024224"/>
                  <a:pt x="243227" y="975012"/>
                </a:cubicBezTo>
                <a:cubicBezTo>
                  <a:pt x="240052" y="925800"/>
                  <a:pt x="259631" y="550620"/>
                  <a:pt x="255927" y="454312"/>
                </a:cubicBezTo>
                <a:cubicBezTo>
                  <a:pt x="252223" y="358004"/>
                  <a:pt x="214123" y="463837"/>
                  <a:pt x="221002" y="397162"/>
                </a:cubicBezTo>
                <a:cubicBezTo>
                  <a:pt x="227881" y="330487"/>
                  <a:pt x="304610" y="69608"/>
                  <a:pt x="297202" y="54262"/>
                </a:cubicBezTo>
                <a:cubicBezTo>
                  <a:pt x="289794" y="38916"/>
                  <a:pt x="156973" y="306674"/>
                  <a:pt x="176552" y="305087"/>
                </a:cubicBezTo>
                <a:cubicBezTo>
                  <a:pt x="196131" y="303500"/>
                  <a:pt x="455952" y="-37813"/>
                  <a:pt x="427377" y="3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1351047-546C-9D47-EA54-B2D73EA1BFC4}"/>
              </a:ext>
            </a:extLst>
          </p:cNvPr>
          <p:cNvSpPr/>
          <p:nvPr/>
        </p:nvSpPr>
        <p:spPr>
          <a:xfrm>
            <a:off x="9183817" y="3972508"/>
            <a:ext cx="671983" cy="1374831"/>
          </a:xfrm>
          <a:custGeom>
            <a:avLst/>
            <a:gdLst>
              <a:gd name="connsiteX0" fmla="*/ 671752 w 671983"/>
              <a:gd name="connsiteY0" fmla="*/ 77453 h 1374831"/>
              <a:gd name="connsiteX1" fmla="*/ 438996 w 671983"/>
              <a:gd name="connsiteY1" fmla="*/ 559591 h 1374831"/>
              <a:gd name="connsiteX2" fmla="*/ 532099 w 671983"/>
              <a:gd name="connsiteY2" fmla="*/ 459838 h 1374831"/>
              <a:gd name="connsiteX3" fmla="*/ 445646 w 671983"/>
              <a:gd name="connsiteY3" fmla="*/ 762421 h 1374831"/>
              <a:gd name="connsiteX4" fmla="*/ 522123 w 671983"/>
              <a:gd name="connsiteY4" fmla="*/ 695920 h 1374831"/>
              <a:gd name="connsiteX5" fmla="*/ 438996 w 671983"/>
              <a:gd name="connsiteY5" fmla="*/ 1065005 h 1374831"/>
              <a:gd name="connsiteX6" fmla="*/ 432346 w 671983"/>
              <a:gd name="connsiteY6" fmla="*/ 1081630 h 1374831"/>
              <a:gd name="connsiteX7" fmla="*/ 455622 w 671983"/>
              <a:gd name="connsiteY7" fmla="*/ 918701 h 1374831"/>
              <a:gd name="connsiteX8" fmla="*/ 339243 w 671983"/>
              <a:gd name="connsiteY8" fmla="*/ 1111556 h 1374831"/>
              <a:gd name="connsiteX9" fmla="*/ 522123 w 671983"/>
              <a:gd name="connsiteY9" fmla="*/ 976 h 1374831"/>
              <a:gd name="connsiteX10" fmla="*/ 312643 w 671983"/>
              <a:gd name="connsiteY10" fmla="*/ 905400 h 1374831"/>
              <a:gd name="connsiteX11" fmla="*/ 498848 w 671983"/>
              <a:gd name="connsiteY11" fmla="*/ 333485 h 1374831"/>
              <a:gd name="connsiteX12" fmla="*/ 84 w 671983"/>
              <a:gd name="connsiteY12" fmla="*/ 1374238 h 1374831"/>
              <a:gd name="connsiteX13" fmla="*/ 542074 w 671983"/>
              <a:gd name="connsiteY13" fmla="*/ 163905 h 1374831"/>
              <a:gd name="connsiteX14" fmla="*/ 389120 w 671983"/>
              <a:gd name="connsiteY14" fmla="*/ 546291 h 1374831"/>
              <a:gd name="connsiteX15" fmla="*/ 671752 w 671983"/>
              <a:gd name="connsiteY15" fmla="*/ 77453 h 137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983" h="1374831">
                <a:moveTo>
                  <a:pt x="671752" y="77453"/>
                </a:moveTo>
                <a:cubicBezTo>
                  <a:pt x="680065" y="79670"/>
                  <a:pt x="462271" y="495860"/>
                  <a:pt x="438996" y="559591"/>
                </a:cubicBezTo>
                <a:cubicBezTo>
                  <a:pt x="415721" y="623322"/>
                  <a:pt x="530991" y="426033"/>
                  <a:pt x="532099" y="459838"/>
                </a:cubicBezTo>
                <a:cubicBezTo>
                  <a:pt x="533207" y="493643"/>
                  <a:pt x="447309" y="723074"/>
                  <a:pt x="445646" y="762421"/>
                </a:cubicBezTo>
                <a:cubicBezTo>
                  <a:pt x="443983" y="801768"/>
                  <a:pt x="523231" y="645489"/>
                  <a:pt x="522123" y="695920"/>
                </a:cubicBezTo>
                <a:cubicBezTo>
                  <a:pt x="521015" y="746351"/>
                  <a:pt x="453959" y="1000720"/>
                  <a:pt x="438996" y="1065005"/>
                </a:cubicBezTo>
                <a:cubicBezTo>
                  <a:pt x="424033" y="1129290"/>
                  <a:pt x="429575" y="1106014"/>
                  <a:pt x="432346" y="1081630"/>
                </a:cubicBezTo>
                <a:cubicBezTo>
                  <a:pt x="435117" y="1057246"/>
                  <a:pt x="471139" y="913713"/>
                  <a:pt x="455622" y="918701"/>
                </a:cubicBezTo>
                <a:cubicBezTo>
                  <a:pt x="440105" y="923689"/>
                  <a:pt x="328160" y="1264510"/>
                  <a:pt x="339243" y="1111556"/>
                </a:cubicBezTo>
                <a:cubicBezTo>
                  <a:pt x="350326" y="958602"/>
                  <a:pt x="526556" y="35335"/>
                  <a:pt x="522123" y="976"/>
                </a:cubicBezTo>
                <a:cubicBezTo>
                  <a:pt x="517690" y="-33383"/>
                  <a:pt x="316522" y="849982"/>
                  <a:pt x="312643" y="905400"/>
                </a:cubicBezTo>
                <a:cubicBezTo>
                  <a:pt x="308764" y="960818"/>
                  <a:pt x="550941" y="255345"/>
                  <a:pt x="498848" y="333485"/>
                </a:cubicBezTo>
                <a:cubicBezTo>
                  <a:pt x="446755" y="411625"/>
                  <a:pt x="-7120" y="1402501"/>
                  <a:pt x="84" y="1374238"/>
                </a:cubicBezTo>
                <a:cubicBezTo>
                  <a:pt x="7288" y="1345975"/>
                  <a:pt x="477235" y="301896"/>
                  <a:pt x="542074" y="163905"/>
                </a:cubicBezTo>
                <a:cubicBezTo>
                  <a:pt x="606913" y="25914"/>
                  <a:pt x="365844" y="560700"/>
                  <a:pt x="389120" y="546291"/>
                </a:cubicBezTo>
                <a:cubicBezTo>
                  <a:pt x="412396" y="531882"/>
                  <a:pt x="663439" y="75236"/>
                  <a:pt x="671752" y="77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4C9ADC0B-5BD8-44A9-48FA-55258F7FF600}"/>
              </a:ext>
            </a:extLst>
          </p:cNvPr>
          <p:cNvSpPr/>
          <p:nvPr/>
        </p:nvSpPr>
        <p:spPr>
          <a:xfrm>
            <a:off x="9715649" y="4330318"/>
            <a:ext cx="319825" cy="1522329"/>
          </a:xfrm>
          <a:custGeom>
            <a:avLst/>
            <a:gdLst>
              <a:gd name="connsiteX0" fmla="*/ 43493 w 319825"/>
              <a:gd name="connsiteY0" fmla="*/ 15576 h 1522329"/>
              <a:gd name="connsiteX1" fmla="*/ 176496 w 319825"/>
              <a:gd name="connsiteY1" fmla="*/ 747096 h 1522329"/>
              <a:gd name="connsiteX2" fmla="*/ 156546 w 319825"/>
              <a:gd name="connsiteY2" fmla="*/ 268283 h 1522329"/>
              <a:gd name="connsiteX3" fmla="*/ 199772 w 319825"/>
              <a:gd name="connsiteY3" fmla="*/ 773697 h 1522329"/>
              <a:gd name="connsiteX4" fmla="*/ 319475 w 319825"/>
              <a:gd name="connsiteY4" fmla="*/ 1518517 h 1522329"/>
              <a:gd name="connsiteX5" fmla="*/ 233023 w 319825"/>
              <a:gd name="connsiteY5" fmla="*/ 1029729 h 1522329"/>
              <a:gd name="connsiteX6" fmla="*/ 136595 w 319825"/>
              <a:gd name="connsiteY6" fmla="*/ 281583 h 1522329"/>
              <a:gd name="connsiteX7" fmla="*/ 133270 w 319825"/>
              <a:gd name="connsiteY7" fmla="*/ 378011 h 1522329"/>
              <a:gd name="connsiteX8" fmla="*/ 106670 w 319825"/>
              <a:gd name="connsiteY8" fmla="*/ 218406 h 1522329"/>
              <a:gd name="connsiteX9" fmla="*/ 83394 w 319825"/>
              <a:gd name="connsiteY9" fmla="*/ 278258 h 1522329"/>
              <a:gd name="connsiteX10" fmla="*/ 267 w 319825"/>
              <a:gd name="connsiteY10" fmla="*/ 125304 h 1522329"/>
              <a:gd name="connsiteX11" fmla="*/ 56793 w 319825"/>
              <a:gd name="connsiteY11" fmla="*/ 235032 h 1522329"/>
              <a:gd name="connsiteX12" fmla="*/ 43493 w 319825"/>
              <a:gd name="connsiteY12" fmla="*/ 15576 h 152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825" h="1522329">
                <a:moveTo>
                  <a:pt x="43493" y="15576"/>
                </a:moveTo>
                <a:cubicBezTo>
                  <a:pt x="63443" y="100920"/>
                  <a:pt x="157654" y="704978"/>
                  <a:pt x="176496" y="747096"/>
                </a:cubicBezTo>
                <a:cubicBezTo>
                  <a:pt x="195338" y="789214"/>
                  <a:pt x="152667" y="263850"/>
                  <a:pt x="156546" y="268283"/>
                </a:cubicBezTo>
                <a:cubicBezTo>
                  <a:pt x="160425" y="272716"/>
                  <a:pt x="172617" y="565325"/>
                  <a:pt x="199772" y="773697"/>
                </a:cubicBezTo>
                <a:cubicBezTo>
                  <a:pt x="226927" y="982069"/>
                  <a:pt x="313933" y="1475845"/>
                  <a:pt x="319475" y="1518517"/>
                </a:cubicBezTo>
                <a:cubicBezTo>
                  <a:pt x="325017" y="1561189"/>
                  <a:pt x="263503" y="1235885"/>
                  <a:pt x="233023" y="1029729"/>
                </a:cubicBezTo>
                <a:cubicBezTo>
                  <a:pt x="202543" y="823573"/>
                  <a:pt x="153221" y="390203"/>
                  <a:pt x="136595" y="281583"/>
                </a:cubicBezTo>
                <a:cubicBezTo>
                  <a:pt x="119969" y="172963"/>
                  <a:pt x="138257" y="388540"/>
                  <a:pt x="133270" y="378011"/>
                </a:cubicBezTo>
                <a:cubicBezTo>
                  <a:pt x="128283" y="367482"/>
                  <a:pt x="114983" y="235031"/>
                  <a:pt x="106670" y="218406"/>
                </a:cubicBezTo>
                <a:cubicBezTo>
                  <a:pt x="98357" y="201781"/>
                  <a:pt x="101128" y="293775"/>
                  <a:pt x="83394" y="278258"/>
                </a:cubicBezTo>
                <a:cubicBezTo>
                  <a:pt x="65660" y="262741"/>
                  <a:pt x="4700" y="132508"/>
                  <a:pt x="267" y="125304"/>
                </a:cubicBezTo>
                <a:cubicBezTo>
                  <a:pt x="-4166" y="118100"/>
                  <a:pt x="47926" y="247224"/>
                  <a:pt x="56793" y="235032"/>
                </a:cubicBezTo>
                <a:cubicBezTo>
                  <a:pt x="65660" y="222840"/>
                  <a:pt x="23543" y="-69768"/>
                  <a:pt x="43493" y="15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4CAC93BA-395C-3B46-A0EF-044F8018B2AF}"/>
              </a:ext>
            </a:extLst>
          </p:cNvPr>
          <p:cNvSpPr/>
          <p:nvPr/>
        </p:nvSpPr>
        <p:spPr>
          <a:xfrm>
            <a:off x="9220102" y="4442263"/>
            <a:ext cx="625739" cy="1228307"/>
          </a:xfrm>
          <a:custGeom>
            <a:avLst/>
            <a:gdLst>
              <a:gd name="connsiteX0" fmla="*/ 539040 w 625739"/>
              <a:gd name="connsiteY0" fmla="*/ 58 h 1228307"/>
              <a:gd name="connsiteX1" fmla="*/ 535715 w 625739"/>
              <a:gd name="connsiteY1" fmla="*/ 359168 h 1228307"/>
              <a:gd name="connsiteX2" fmla="*/ 572291 w 625739"/>
              <a:gd name="connsiteY2" fmla="*/ 242790 h 1228307"/>
              <a:gd name="connsiteX3" fmla="*/ 612192 w 625739"/>
              <a:gd name="connsiteY3" fmla="*/ 385769 h 1228307"/>
              <a:gd name="connsiteX4" fmla="*/ 615517 w 625739"/>
              <a:gd name="connsiteY4" fmla="*/ 455596 h 1228307"/>
              <a:gd name="connsiteX5" fmla="*/ 615517 w 625739"/>
              <a:gd name="connsiteY5" fmla="*/ 442296 h 1228307"/>
              <a:gd name="connsiteX6" fmla="*/ 479188 w 625739"/>
              <a:gd name="connsiteY6" fmla="*/ 724928 h 1228307"/>
              <a:gd name="connsiteX7" fmla="*/ 502464 w 625739"/>
              <a:gd name="connsiteY7" fmla="*/ 691677 h 1228307"/>
              <a:gd name="connsiteX8" fmla="*/ 375 w 625739"/>
              <a:gd name="connsiteY8" fmla="*/ 1227017 h 1228307"/>
              <a:gd name="connsiteX9" fmla="*/ 592241 w 625739"/>
              <a:gd name="connsiteY9" fmla="*/ 515448 h 1228307"/>
              <a:gd name="connsiteX10" fmla="*/ 515764 w 625739"/>
              <a:gd name="connsiteY10" fmla="*/ 631826 h 1228307"/>
              <a:gd name="connsiteX11" fmla="*/ 622167 w 625739"/>
              <a:gd name="connsiteY11" fmla="*/ 399069 h 1228307"/>
              <a:gd name="connsiteX12" fmla="*/ 558990 w 625739"/>
              <a:gd name="connsiteY12" fmla="*/ 156338 h 1228307"/>
              <a:gd name="connsiteX13" fmla="*/ 562315 w 625739"/>
              <a:gd name="connsiteY13" fmla="*/ 232815 h 1228307"/>
              <a:gd name="connsiteX14" fmla="*/ 529065 w 625739"/>
              <a:gd name="connsiteY14" fmla="*/ 156338 h 1228307"/>
              <a:gd name="connsiteX15" fmla="*/ 502464 w 625739"/>
              <a:gd name="connsiteY15" fmla="*/ 329242 h 1228307"/>
              <a:gd name="connsiteX16" fmla="*/ 539040 w 625739"/>
              <a:gd name="connsiteY16" fmla="*/ 58 h 122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5739" h="1228307">
                <a:moveTo>
                  <a:pt x="539040" y="58"/>
                </a:moveTo>
                <a:cubicBezTo>
                  <a:pt x="544582" y="5046"/>
                  <a:pt x="530173" y="318713"/>
                  <a:pt x="535715" y="359168"/>
                </a:cubicBezTo>
                <a:cubicBezTo>
                  <a:pt x="541257" y="399623"/>
                  <a:pt x="559545" y="238357"/>
                  <a:pt x="572291" y="242790"/>
                </a:cubicBezTo>
                <a:cubicBezTo>
                  <a:pt x="585037" y="247223"/>
                  <a:pt x="604988" y="350301"/>
                  <a:pt x="612192" y="385769"/>
                </a:cubicBezTo>
                <a:cubicBezTo>
                  <a:pt x="619396" y="421237"/>
                  <a:pt x="614963" y="446175"/>
                  <a:pt x="615517" y="455596"/>
                </a:cubicBezTo>
                <a:cubicBezTo>
                  <a:pt x="616071" y="465017"/>
                  <a:pt x="638238" y="397407"/>
                  <a:pt x="615517" y="442296"/>
                </a:cubicBezTo>
                <a:cubicBezTo>
                  <a:pt x="592796" y="487185"/>
                  <a:pt x="498030" y="683365"/>
                  <a:pt x="479188" y="724928"/>
                </a:cubicBezTo>
                <a:cubicBezTo>
                  <a:pt x="460346" y="766491"/>
                  <a:pt x="582266" y="607996"/>
                  <a:pt x="502464" y="691677"/>
                </a:cubicBezTo>
                <a:cubicBezTo>
                  <a:pt x="422662" y="775359"/>
                  <a:pt x="-14588" y="1256388"/>
                  <a:pt x="375" y="1227017"/>
                </a:cubicBezTo>
                <a:cubicBezTo>
                  <a:pt x="15338" y="1197646"/>
                  <a:pt x="506343" y="614646"/>
                  <a:pt x="592241" y="515448"/>
                </a:cubicBezTo>
                <a:cubicBezTo>
                  <a:pt x="678139" y="416250"/>
                  <a:pt x="510776" y="651222"/>
                  <a:pt x="515764" y="631826"/>
                </a:cubicBezTo>
                <a:cubicBezTo>
                  <a:pt x="520752" y="612430"/>
                  <a:pt x="614963" y="478317"/>
                  <a:pt x="622167" y="399069"/>
                </a:cubicBezTo>
                <a:cubicBezTo>
                  <a:pt x="629371" y="319821"/>
                  <a:pt x="568965" y="184047"/>
                  <a:pt x="558990" y="156338"/>
                </a:cubicBezTo>
                <a:cubicBezTo>
                  <a:pt x="549015" y="128629"/>
                  <a:pt x="567302" y="232815"/>
                  <a:pt x="562315" y="232815"/>
                </a:cubicBezTo>
                <a:cubicBezTo>
                  <a:pt x="557328" y="232815"/>
                  <a:pt x="539040" y="140267"/>
                  <a:pt x="529065" y="156338"/>
                </a:cubicBezTo>
                <a:cubicBezTo>
                  <a:pt x="519090" y="172409"/>
                  <a:pt x="501910" y="348084"/>
                  <a:pt x="502464" y="329242"/>
                </a:cubicBezTo>
                <a:cubicBezTo>
                  <a:pt x="503018" y="310400"/>
                  <a:pt x="533498" y="-4930"/>
                  <a:pt x="53904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7C8F7B9E-0BE7-CDC2-994A-9E143CA65EE4}"/>
              </a:ext>
            </a:extLst>
          </p:cNvPr>
          <p:cNvSpPr/>
          <p:nvPr/>
        </p:nvSpPr>
        <p:spPr>
          <a:xfrm>
            <a:off x="9625178" y="4550912"/>
            <a:ext cx="270525" cy="665648"/>
          </a:xfrm>
          <a:custGeom>
            <a:avLst/>
            <a:gdLst>
              <a:gd name="connsiteX0" fmla="*/ 266967 w 270525"/>
              <a:gd name="connsiteY0" fmla="*/ 21088 h 665648"/>
              <a:gd name="connsiteX1" fmla="*/ 960 w 270525"/>
              <a:gd name="connsiteY1" fmla="*/ 659505 h 665648"/>
              <a:gd name="connsiteX2" fmla="*/ 180515 w 270525"/>
              <a:gd name="connsiteY2" fmla="*/ 336972 h 665648"/>
              <a:gd name="connsiteX3" fmla="*/ 253667 w 270525"/>
              <a:gd name="connsiteY3" fmla="*/ 213943 h 665648"/>
              <a:gd name="connsiteX4" fmla="*/ 180515 w 270525"/>
              <a:gd name="connsiteY4" fmla="*/ 303721 h 665648"/>
              <a:gd name="connsiteX5" fmla="*/ 197141 w 270525"/>
              <a:gd name="connsiteY5" fmla="*/ 240544 h 665648"/>
              <a:gd name="connsiteX6" fmla="*/ 147264 w 270525"/>
              <a:gd name="connsiteY6" fmla="*/ 74289 h 665648"/>
              <a:gd name="connsiteX7" fmla="*/ 153914 w 270525"/>
              <a:gd name="connsiteY7" fmla="*/ 144116 h 665648"/>
              <a:gd name="connsiteX8" fmla="*/ 266967 w 270525"/>
              <a:gd name="connsiteY8" fmla="*/ 21088 h 66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525" h="665648">
                <a:moveTo>
                  <a:pt x="266967" y="21088"/>
                </a:moveTo>
                <a:cubicBezTo>
                  <a:pt x="241475" y="106986"/>
                  <a:pt x="15369" y="606858"/>
                  <a:pt x="960" y="659505"/>
                </a:cubicBezTo>
                <a:cubicBezTo>
                  <a:pt x="-13449" y="712152"/>
                  <a:pt x="138397" y="411232"/>
                  <a:pt x="180515" y="336972"/>
                </a:cubicBezTo>
                <a:cubicBezTo>
                  <a:pt x="222633" y="262712"/>
                  <a:pt x="253667" y="219485"/>
                  <a:pt x="253667" y="213943"/>
                </a:cubicBezTo>
                <a:cubicBezTo>
                  <a:pt x="253667" y="208401"/>
                  <a:pt x="189936" y="299288"/>
                  <a:pt x="180515" y="303721"/>
                </a:cubicBezTo>
                <a:cubicBezTo>
                  <a:pt x="171094" y="308154"/>
                  <a:pt x="202683" y="278783"/>
                  <a:pt x="197141" y="240544"/>
                </a:cubicBezTo>
                <a:cubicBezTo>
                  <a:pt x="191599" y="202305"/>
                  <a:pt x="154468" y="90360"/>
                  <a:pt x="147264" y="74289"/>
                </a:cubicBezTo>
                <a:cubicBezTo>
                  <a:pt x="140059" y="58218"/>
                  <a:pt x="134518" y="149104"/>
                  <a:pt x="153914" y="144116"/>
                </a:cubicBezTo>
                <a:cubicBezTo>
                  <a:pt x="173310" y="139129"/>
                  <a:pt x="292459" y="-64810"/>
                  <a:pt x="266967" y="21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E4FA3662-A737-13E8-7950-C812EF4F2BF0}"/>
              </a:ext>
            </a:extLst>
          </p:cNvPr>
          <p:cNvSpPr/>
          <p:nvPr/>
        </p:nvSpPr>
        <p:spPr>
          <a:xfrm>
            <a:off x="9867762" y="4991959"/>
            <a:ext cx="188506" cy="1622578"/>
          </a:xfrm>
          <a:custGeom>
            <a:avLst/>
            <a:gdLst>
              <a:gd name="connsiteX0" fmla="*/ 64285 w 188506"/>
              <a:gd name="connsiteY0" fmla="*/ 2328 h 1622578"/>
              <a:gd name="connsiteX1" fmla="*/ 14408 w 188506"/>
              <a:gd name="connsiteY1" fmla="*/ 531017 h 1622578"/>
              <a:gd name="connsiteX2" fmla="*/ 41009 w 188506"/>
              <a:gd name="connsiteY2" fmla="*/ 507741 h 1622578"/>
              <a:gd name="connsiteX3" fmla="*/ 77585 w 188506"/>
              <a:gd name="connsiteY3" fmla="*/ 946653 h 1622578"/>
              <a:gd name="connsiteX4" fmla="*/ 104186 w 188506"/>
              <a:gd name="connsiteY4" fmla="*/ 1272512 h 1622578"/>
              <a:gd name="connsiteX5" fmla="*/ 117486 w 188506"/>
              <a:gd name="connsiteY5" fmla="*/ 1222636 h 1622578"/>
              <a:gd name="connsiteX6" fmla="*/ 170687 w 188506"/>
              <a:gd name="connsiteY6" fmla="*/ 1621647 h 1622578"/>
              <a:gd name="connsiteX7" fmla="*/ 120811 w 188506"/>
              <a:gd name="connsiteY7" fmla="*/ 1322389 h 1622578"/>
              <a:gd name="connsiteX8" fmla="*/ 120811 w 188506"/>
              <a:gd name="connsiteY8" fmla="*/ 986554 h 1622578"/>
              <a:gd name="connsiteX9" fmla="*/ 114161 w 188506"/>
              <a:gd name="connsiteY9" fmla="*/ 1009830 h 1622578"/>
              <a:gd name="connsiteX10" fmla="*/ 160712 w 188506"/>
              <a:gd name="connsiteY10" fmla="*/ 1023130 h 1622578"/>
              <a:gd name="connsiteX11" fmla="*/ 167362 w 188506"/>
              <a:gd name="connsiteY11" fmla="*/ 979904 h 1622578"/>
              <a:gd name="connsiteX12" fmla="*/ 144087 w 188506"/>
              <a:gd name="connsiteY12" fmla="*/ 707247 h 1622578"/>
              <a:gd name="connsiteX13" fmla="*/ 187313 w 188506"/>
              <a:gd name="connsiteY13" fmla="*/ 1009830 h 1622578"/>
              <a:gd name="connsiteX14" fmla="*/ 87560 w 188506"/>
              <a:gd name="connsiteY14" fmla="*/ 667346 h 1622578"/>
              <a:gd name="connsiteX15" fmla="*/ 70935 w 188506"/>
              <a:gd name="connsiteY15" fmla="*/ 388038 h 1622578"/>
              <a:gd name="connsiteX16" fmla="*/ 17733 w 188506"/>
              <a:gd name="connsiteY16" fmla="*/ 497766 h 1622578"/>
              <a:gd name="connsiteX17" fmla="*/ 27709 w 188506"/>
              <a:gd name="connsiteY17" fmla="*/ 354787 h 1622578"/>
              <a:gd name="connsiteX18" fmla="*/ 4433 w 188506"/>
              <a:gd name="connsiteY18" fmla="*/ 421289 h 1622578"/>
              <a:gd name="connsiteX19" fmla="*/ 1108 w 188506"/>
              <a:gd name="connsiteY19" fmla="*/ 95430 h 1622578"/>
              <a:gd name="connsiteX20" fmla="*/ 17733 w 188506"/>
              <a:gd name="connsiteY20" fmla="*/ 328186 h 1622578"/>
              <a:gd name="connsiteX21" fmla="*/ 64285 w 188506"/>
              <a:gd name="connsiteY21" fmla="*/ 2328 h 162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8506" h="1622578">
                <a:moveTo>
                  <a:pt x="64285" y="2328"/>
                </a:moveTo>
                <a:cubicBezTo>
                  <a:pt x="63731" y="36133"/>
                  <a:pt x="18287" y="446782"/>
                  <a:pt x="14408" y="531017"/>
                </a:cubicBezTo>
                <a:cubicBezTo>
                  <a:pt x="10529" y="615252"/>
                  <a:pt x="30480" y="438468"/>
                  <a:pt x="41009" y="507741"/>
                </a:cubicBezTo>
                <a:cubicBezTo>
                  <a:pt x="51538" y="577014"/>
                  <a:pt x="67056" y="819191"/>
                  <a:pt x="77585" y="946653"/>
                </a:cubicBezTo>
                <a:cubicBezTo>
                  <a:pt x="88114" y="1074115"/>
                  <a:pt x="97536" y="1226515"/>
                  <a:pt x="104186" y="1272512"/>
                </a:cubicBezTo>
                <a:cubicBezTo>
                  <a:pt x="110836" y="1318509"/>
                  <a:pt x="106403" y="1164447"/>
                  <a:pt x="117486" y="1222636"/>
                </a:cubicBezTo>
                <a:cubicBezTo>
                  <a:pt x="128569" y="1280825"/>
                  <a:pt x="170133" y="1605022"/>
                  <a:pt x="170687" y="1621647"/>
                </a:cubicBezTo>
                <a:cubicBezTo>
                  <a:pt x="171241" y="1638272"/>
                  <a:pt x="129124" y="1428238"/>
                  <a:pt x="120811" y="1322389"/>
                </a:cubicBezTo>
                <a:cubicBezTo>
                  <a:pt x="112498" y="1216540"/>
                  <a:pt x="121919" y="1038647"/>
                  <a:pt x="120811" y="986554"/>
                </a:cubicBezTo>
                <a:cubicBezTo>
                  <a:pt x="119703" y="934461"/>
                  <a:pt x="107511" y="1003734"/>
                  <a:pt x="114161" y="1009830"/>
                </a:cubicBezTo>
                <a:cubicBezTo>
                  <a:pt x="120811" y="1015926"/>
                  <a:pt x="151845" y="1028118"/>
                  <a:pt x="160712" y="1023130"/>
                </a:cubicBezTo>
                <a:cubicBezTo>
                  <a:pt x="169579" y="1018142"/>
                  <a:pt x="170133" y="1032551"/>
                  <a:pt x="167362" y="979904"/>
                </a:cubicBezTo>
                <a:cubicBezTo>
                  <a:pt x="164591" y="927257"/>
                  <a:pt x="140762" y="702259"/>
                  <a:pt x="144087" y="707247"/>
                </a:cubicBezTo>
                <a:cubicBezTo>
                  <a:pt x="147412" y="712235"/>
                  <a:pt x="196734" y="1016480"/>
                  <a:pt x="187313" y="1009830"/>
                </a:cubicBezTo>
                <a:cubicBezTo>
                  <a:pt x="177892" y="1003180"/>
                  <a:pt x="106956" y="770978"/>
                  <a:pt x="87560" y="667346"/>
                </a:cubicBezTo>
                <a:cubicBezTo>
                  <a:pt x="68164" y="563714"/>
                  <a:pt x="82573" y="416301"/>
                  <a:pt x="70935" y="388038"/>
                </a:cubicBezTo>
                <a:cubicBezTo>
                  <a:pt x="59297" y="359775"/>
                  <a:pt x="24937" y="503308"/>
                  <a:pt x="17733" y="497766"/>
                </a:cubicBezTo>
                <a:cubicBezTo>
                  <a:pt x="10529" y="492224"/>
                  <a:pt x="29926" y="367533"/>
                  <a:pt x="27709" y="354787"/>
                </a:cubicBezTo>
                <a:cubicBezTo>
                  <a:pt x="25492" y="342041"/>
                  <a:pt x="8866" y="464515"/>
                  <a:pt x="4433" y="421289"/>
                </a:cubicBezTo>
                <a:cubicBezTo>
                  <a:pt x="0" y="378063"/>
                  <a:pt x="-1109" y="110947"/>
                  <a:pt x="1108" y="95430"/>
                </a:cubicBezTo>
                <a:cubicBezTo>
                  <a:pt x="3325" y="79913"/>
                  <a:pt x="9975" y="342595"/>
                  <a:pt x="17733" y="328186"/>
                </a:cubicBezTo>
                <a:cubicBezTo>
                  <a:pt x="25491" y="313777"/>
                  <a:pt x="64839" y="-31477"/>
                  <a:pt x="64285" y="2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6AD3EF84-B356-AB9E-993A-2D884DAD1D0E}"/>
              </a:ext>
            </a:extLst>
          </p:cNvPr>
          <p:cNvSpPr/>
          <p:nvPr/>
        </p:nvSpPr>
        <p:spPr>
          <a:xfrm>
            <a:off x="9126407" y="5067687"/>
            <a:ext cx="600669" cy="628289"/>
          </a:xfrm>
          <a:custGeom>
            <a:avLst/>
            <a:gdLst>
              <a:gd name="connsiteX0" fmla="*/ 592834 w 600669"/>
              <a:gd name="connsiteY0" fmla="*/ 6402 h 628289"/>
              <a:gd name="connsiteX1" fmla="*/ 24243 w 600669"/>
              <a:gd name="connsiteY1" fmla="*/ 601593 h 628289"/>
              <a:gd name="connsiteX2" fmla="*/ 100720 w 600669"/>
              <a:gd name="connsiteY2" fmla="*/ 531766 h 628289"/>
              <a:gd name="connsiteX3" fmla="*/ 64144 w 600669"/>
              <a:gd name="connsiteY3" fmla="*/ 591618 h 628289"/>
              <a:gd name="connsiteX4" fmla="*/ 296901 w 600669"/>
              <a:gd name="connsiteY4" fmla="*/ 388787 h 628289"/>
              <a:gd name="connsiteX5" fmla="*/ 243699 w 600669"/>
              <a:gd name="connsiteY5" fmla="*/ 392112 h 628289"/>
              <a:gd name="connsiteX6" fmla="*/ 383353 w 600669"/>
              <a:gd name="connsiteY6" fmla="*/ 235833 h 628289"/>
              <a:gd name="connsiteX7" fmla="*/ 356752 w 600669"/>
              <a:gd name="connsiteY7" fmla="*/ 282384 h 628289"/>
              <a:gd name="connsiteX8" fmla="*/ 592834 w 600669"/>
              <a:gd name="connsiteY8" fmla="*/ 6402 h 62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669" h="628289">
                <a:moveTo>
                  <a:pt x="592834" y="6402"/>
                </a:moveTo>
                <a:cubicBezTo>
                  <a:pt x="537416" y="59604"/>
                  <a:pt x="106262" y="514032"/>
                  <a:pt x="24243" y="601593"/>
                </a:cubicBezTo>
                <a:cubicBezTo>
                  <a:pt x="-57776" y="689154"/>
                  <a:pt x="94070" y="533428"/>
                  <a:pt x="100720" y="531766"/>
                </a:cubicBezTo>
                <a:cubicBezTo>
                  <a:pt x="107370" y="530104"/>
                  <a:pt x="31447" y="615448"/>
                  <a:pt x="64144" y="591618"/>
                </a:cubicBezTo>
                <a:cubicBezTo>
                  <a:pt x="96841" y="567788"/>
                  <a:pt x="266975" y="422038"/>
                  <a:pt x="296901" y="388787"/>
                </a:cubicBezTo>
                <a:cubicBezTo>
                  <a:pt x="326827" y="355536"/>
                  <a:pt x="229290" y="417604"/>
                  <a:pt x="243699" y="392112"/>
                </a:cubicBezTo>
                <a:cubicBezTo>
                  <a:pt x="258108" y="366620"/>
                  <a:pt x="364511" y="254121"/>
                  <a:pt x="383353" y="235833"/>
                </a:cubicBezTo>
                <a:cubicBezTo>
                  <a:pt x="402195" y="217545"/>
                  <a:pt x="320730" y="316743"/>
                  <a:pt x="356752" y="282384"/>
                </a:cubicBezTo>
                <a:cubicBezTo>
                  <a:pt x="392774" y="248025"/>
                  <a:pt x="648252" y="-46800"/>
                  <a:pt x="592834" y="6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AADF633C-2801-FD72-BD55-2A3BE05B033F}"/>
              </a:ext>
            </a:extLst>
          </p:cNvPr>
          <p:cNvSpPr/>
          <p:nvPr/>
        </p:nvSpPr>
        <p:spPr>
          <a:xfrm>
            <a:off x="10008499" y="5971917"/>
            <a:ext cx="83338" cy="837417"/>
          </a:xfrm>
          <a:custGeom>
            <a:avLst/>
            <a:gdLst>
              <a:gd name="connsiteX0" fmla="*/ 26625 w 83338"/>
              <a:gd name="connsiteY0" fmla="*/ 29872 h 837417"/>
              <a:gd name="connsiteX1" fmla="*/ 83152 w 83338"/>
              <a:gd name="connsiteY1" fmla="*/ 821244 h 837417"/>
              <a:gd name="connsiteX2" fmla="*/ 43251 w 83338"/>
              <a:gd name="connsiteY2" fmla="*/ 538611 h 837417"/>
              <a:gd name="connsiteX3" fmla="*/ 25 w 83338"/>
              <a:gd name="connsiteY3" fmla="*/ 246003 h 837417"/>
              <a:gd name="connsiteX4" fmla="*/ 36601 w 83338"/>
              <a:gd name="connsiteY4" fmla="*/ 382332 h 837417"/>
              <a:gd name="connsiteX5" fmla="*/ 16650 w 83338"/>
              <a:gd name="connsiteY5" fmla="*/ 186151 h 837417"/>
              <a:gd name="connsiteX6" fmla="*/ 26625 w 83338"/>
              <a:gd name="connsiteY6" fmla="*/ 29872 h 83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38" h="837417">
                <a:moveTo>
                  <a:pt x="26625" y="29872"/>
                </a:moveTo>
                <a:cubicBezTo>
                  <a:pt x="37709" y="135721"/>
                  <a:pt x="80381" y="736454"/>
                  <a:pt x="83152" y="821244"/>
                </a:cubicBezTo>
                <a:cubicBezTo>
                  <a:pt x="85923" y="906034"/>
                  <a:pt x="57106" y="634485"/>
                  <a:pt x="43251" y="538611"/>
                </a:cubicBezTo>
                <a:cubicBezTo>
                  <a:pt x="29397" y="442738"/>
                  <a:pt x="1133" y="272049"/>
                  <a:pt x="25" y="246003"/>
                </a:cubicBezTo>
                <a:cubicBezTo>
                  <a:pt x="-1083" y="219957"/>
                  <a:pt x="33830" y="392307"/>
                  <a:pt x="36601" y="382332"/>
                </a:cubicBezTo>
                <a:cubicBezTo>
                  <a:pt x="39372" y="372357"/>
                  <a:pt x="16650" y="243232"/>
                  <a:pt x="16650" y="186151"/>
                </a:cubicBezTo>
                <a:cubicBezTo>
                  <a:pt x="16650" y="129070"/>
                  <a:pt x="15541" y="-75977"/>
                  <a:pt x="26625" y="298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0A72E7EE-5DF0-15B5-4129-E899E2B8B408}"/>
              </a:ext>
            </a:extLst>
          </p:cNvPr>
          <p:cNvSpPr/>
          <p:nvPr/>
        </p:nvSpPr>
        <p:spPr>
          <a:xfrm>
            <a:off x="9145536" y="5631644"/>
            <a:ext cx="961276" cy="1179957"/>
          </a:xfrm>
          <a:custGeom>
            <a:avLst/>
            <a:gdLst>
              <a:gd name="connsiteX0" fmla="*/ 1789 w 961276"/>
              <a:gd name="connsiteY0" fmla="*/ 1060 h 1179957"/>
              <a:gd name="connsiteX1" fmla="*/ 267796 w 961276"/>
              <a:gd name="connsiteY1" fmla="*/ 193915 h 1179957"/>
              <a:gd name="connsiteX2" fmla="*/ 267796 w 961276"/>
              <a:gd name="connsiteY2" fmla="*/ 210541 h 1179957"/>
              <a:gd name="connsiteX3" fmla="*/ 390825 w 961276"/>
              <a:gd name="connsiteY3" fmla="*/ 376795 h 1179957"/>
              <a:gd name="connsiteX4" fmla="*/ 400800 w 961276"/>
              <a:gd name="connsiteY4" fmla="*/ 330244 h 1179957"/>
              <a:gd name="connsiteX5" fmla="*/ 593655 w 961276"/>
              <a:gd name="connsiteY5" fmla="*/ 559675 h 1179957"/>
              <a:gd name="connsiteX6" fmla="*/ 567055 w 961276"/>
              <a:gd name="connsiteY6" fmla="*/ 546375 h 1179957"/>
              <a:gd name="connsiteX7" fmla="*/ 650182 w 961276"/>
              <a:gd name="connsiteY7" fmla="*/ 809057 h 1179957"/>
              <a:gd name="connsiteX8" fmla="*/ 676783 w 961276"/>
              <a:gd name="connsiteY8" fmla="*/ 705979 h 1179957"/>
              <a:gd name="connsiteX9" fmla="*/ 779860 w 961276"/>
              <a:gd name="connsiteY9" fmla="*/ 862259 h 1179957"/>
              <a:gd name="connsiteX10" fmla="*/ 916189 w 961276"/>
              <a:gd name="connsiteY10" fmla="*/ 1095015 h 1179957"/>
              <a:gd name="connsiteX11" fmla="*/ 932815 w 961276"/>
              <a:gd name="connsiteY11" fmla="*/ 1148216 h 1179957"/>
              <a:gd name="connsiteX12" fmla="*/ 550429 w 961276"/>
              <a:gd name="connsiteY12" fmla="*/ 629502 h 1179957"/>
              <a:gd name="connsiteX13" fmla="*/ 387500 w 961276"/>
              <a:gd name="connsiteY13" fmla="*/ 376795 h 1179957"/>
              <a:gd name="connsiteX14" fmla="*/ 217920 w 961276"/>
              <a:gd name="connsiteY14" fmla="*/ 210541 h 1179957"/>
              <a:gd name="connsiteX15" fmla="*/ 370874 w 961276"/>
              <a:gd name="connsiteY15" fmla="*/ 343544 h 1179957"/>
              <a:gd name="connsiteX16" fmla="*/ 553754 w 961276"/>
              <a:gd name="connsiteY16" fmla="*/ 559675 h 1179957"/>
              <a:gd name="connsiteX17" fmla="*/ 360899 w 961276"/>
              <a:gd name="connsiteY17" fmla="*/ 287018 h 1179957"/>
              <a:gd name="connsiteX18" fmla="*/ 154743 w 961276"/>
              <a:gd name="connsiteY18" fmla="*/ 137389 h 1179957"/>
              <a:gd name="connsiteX19" fmla="*/ 151418 w 961276"/>
              <a:gd name="connsiteY19" fmla="*/ 117438 h 1179957"/>
              <a:gd name="connsiteX20" fmla="*/ 1789 w 961276"/>
              <a:gd name="connsiteY20" fmla="*/ 1060 h 117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1276" h="1179957">
                <a:moveTo>
                  <a:pt x="1789" y="1060"/>
                </a:moveTo>
                <a:cubicBezTo>
                  <a:pt x="21185" y="13806"/>
                  <a:pt x="267796" y="193915"/>
                  <a:pt x="267796" y="193915"/>
                </a:cubicBezTo>
                <a:cubicBezTo>
                  <a:pt x="312130" y="228828"/>
                  <a:pt x="247291" y="180061"/>
                  <a:pt x="267796" y="210541"/>
                </a:cubicBezTo>
                <a:cubicBezTo>
                  <a:pt x="288301" y="241021"/>
                  <a:pt x="368658" y="356845"/>
                  <a:pt x="390825" y="376795"/>
                </a:cubicBezTo>
                <a:cubicBezTo>
                  <a:pt x="412992" y="396745"/>
                  <a:pt x="366995" y="299764"/>
                  <a:pt x="400800" y="330244"/>
                </a:cubicBezTo>
                <a:cubicBezTo>
                  <a:pt x="434605" y="360724"/>
                  <a:pt x="565946" y="523653"/>
                  <a:pt x="593655" y="559675"/>
                </a:cubicBezTo>
                <a:cubicBezTo>
                  <a:pt x="621364" y="595697"/>
                  <a:pt x="557634" y="504811"/>
                  <a:pt x="567055" y="546375"/>
                </a:cubicBezTo>
                <a:cubicBezTo>
                  <a:pt x="576476" y="587939"/>
                  <a:pt x="631894" y="782456"/>
                  <a:pt x="650182" y="809057"/>
                </a:cubicBezTo>
                <a:cubicBezTo>
                  <a:pt x="668470" y="835658"/>
                  <a:pt x="655170" y="697112"/>
                  <a:pt x="676783" y="705979"/>
                </a:cubicBezTo>
                <a:cubicBezTo>
                  <a:pt x="698396" y="714846"/>
                  <a:pt x="739959" y="797420"/>
                  <a:pt x="779860" y="862259"/>
                </a:cubicBezTo>
                <a:cubicBezTo>
                  <a:pt x="819761" y="927098"/>
                  <a:pt x="890697" y="1047356"/>
                  <a:pt x="916189" y="1095015"/>
                </a:cubicBezTo>
                <a:cubicBezTo>
                  <a:pt x="941681" y="1142674"/>
                  <a:pt x="993775" y="1225801"/>
                  <a:pt x="932815" y="1148216"/>
                </a:cubicBezTo>
                <a:cubicBezTo>
                  <a:pt x="871855" y="1070631"/>
                  <a:pt x="641315" y="758072"/>
                  <a:pt x="550429" y="629502"/>
                </a:cubicBezTo>
                <a:cubicBezTo>
                  <a:pt x="459543" y="500932"/>
                  <a:pt x="442918" y="446622"/>
                  <a:pt x="387500" y="376795"/>
                </a:cubicBezTo>
                <a:cubicBezTo>
                  <a:pt x="332082" y="306968"/>
                  <a:pt x="220691" y="216083"/>
                  <a:pt x="217920" y="210541"/>
                </a:cubicBezTo>
                <a:cubicBezTo>
                  <a:pt x="215149" y="204999"/>
                  <a:pt x="314902" y="285355"/>
                  <a:pt x="370874" y="343544"/>
                </a:cubicBezTo>
                <a:cubicBezTo>
                  <a:pt x="426846" y="401733"/>
                  <a:pt x="555416" y="569096"/>
                  <a:pt x="553754" y="559675"/>
                </a:cubicBezTo>
                <a:cubicBezTo>
                  <a:pt x="552092" y="550254"/>
                  <a:pt x="427401" y="357399"/>
                  <a:pt x="360899" y="287018"/>
                </a:cubicBezTo>
                <a:cubicBezTo>
                  <a:pt x="294397" y="216637"/>
                  <a:pt x="189657" y="165652"/>
                  <a:pt x="154743" y="137389"/>
                </a:cubicBezTo>
                <a:cubicBezTo>
                  <a:pt x="119830" y="109126"/>
                  <a:pt x="176356" y="140714"/>
                  <a:pt x="151418" y="117438"/>
                </a:cubicBezTo>
                <a:cubicBezTo>
                  <a:pt x="126480" y="94162"/>
                  <a:pt x="-17607" y="-11686"/>
                  <a:pt x="1789" y="1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C5E5A6C-D648-DDAE-79AD-CB6B6F32DF07}"/>
              </a:ext>
            </a:extLst>
          </p:cNvPr>
          <p:cNvSpPr/>
          <p:nvPr/>
        </p:nvSpPr>
        <p:spPr>
          <a:xfrm>
            <a:off x="9855103" y="4857750"/>
            <a:ext cx="349676" cy="752515"/>
          </a:xfrm>
          <a:custGeom>
            <a:avLst/>
            <a:gdLst>
              <a:gd name="connsiteX0" fmla="*/ 97 w 349676"/>
              <a:gd name="connsiteY0" fmla="*/ 0 h 752515"/>
              <a:gd name="connsiteX1" fmla="*/ 168372 w 349676"/>
              <a:gd name="connsiteY1" fmla="*/ 323850 h 752515"/>
              <a:gd name="connsiteX2" fmla="*/ 165197 w 349676"/>
              <a:gd name="connsiteY2" fmla="*/ 285750 h 752515"/>
              <a:gd name="connsiteX3" fmla="*/ 273147 w 349676"/>
              <a:gd name="connsiteY3" fmla="*/ 457200 h 752515"/>
              <a:gd name="connsiteX4" fmla="*/ 260447 w 349676"/>
              <a:gd name="connsiteY4" fmla="*/ 422275 h 752515"/>
              <a:gd name="connsiteX5" fmla="*/ 349347 w 349676"/>
              <a:gd name="connsiteY5" fmla="*/ 657225 h 752515"/>
              <a:gd name="connsiteX6" fmla="*/ 289022 w 349676"/>
              <a:gd name="connsiteY6" fmla="*/ 501650 h 752515"/>
              <a:gd name="connsiteX7" fmla="*/ 247747 w 349676"/>
              <a:gd name="connsiteY7" fmla="*/ 425450 h 752515"/>
              <a:gd name="connsiteX8" fmla="*/ 257272 w 349676"/>
              <a:gd name="connsiteY8" fmla="*/ 571500 h 752515"/>
              <a:gd name="connsiteX9" fmla="*/ 317597 w 349676"/>
              <a:gd name="connsiteY9" fmla="*/ 752475 h 752515"/>
              <a:gd name="connsiteX10" fmla="*/ 225522 w 349676"/>
              <a:gd name="connsiteY10" fmla="*/ 555625 h 752515"/>
              <a:gd name="connsiteX11" fmla="*/ 215997 w 349676"/>
              <a:gd name="connsiteY11" fmla="*/ 514350 h 752515"/>
              <a:gd name="connsiteX12" fmla="*/ 190597 w 349676"/>
              <a:gd name="connsiteY12" fmla="*/ 549275 h 752515"/>
              <a:gd name="connsiteX13" fmla="*/ 69947 w 349676"/>
              <a:gd name="connsiteY13" fmla="*/ 295275 h 752515"/>
              <a:gd name="connsiteX14" fmla="*/ 92172 w 349676"/>
              <a:gd name="connsiteY14" fmla="*/ 406400 h 752515"/>
              <a:gd name="connsiteX15" fmla="*/ 85822 w 349676"/>
              <a:gd name="connsiteY15" fmla="*/ 311150 h 752515"/>
              <a:gd name="connsiteX16" fmla="*/ 146147 w 349676"/>
              <a:gd name="connsiteY16" fmla="*/ 396875 h 752515"/>
              <a:gd name="connsiteX17" fmla="*/ 92172 w 349676"/>
              <a:gd name="connsiteY17" fmla="*/ 247650 h 752515"/>
              <a:gd name="connsiteX18" fmla="*/ 142972 w 349676"/>
              <a:gd name="connsiteY18" fmla="*/ 323850 h 752515"/>
              <a:gd name="connsiteX19" fmla="*/ 97 w 349676"/>
              <a:gd name="connsiteY19" fmla="*/ 0 h 75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9676" h="752515">
                <a:moveTo>
                  <a:pt x="97" y="0"/>
                </a:moveTo>
                <a:cubicBezTo>
                  <a:pt x="4330" y="0"/>
                  <a:pt x="140855" y="276225"/>
                  <a:pt x="168372" y="323850"/>
                </a:cubicBezTo>
                <a:cubicBezTo>
                  <a:pt x="195889" y="371475"/>
                  <a:pt x="147735" y="263525"/>
                  <a:pt x="165197" y="285750"/>
                </a:cubicBezTo>
                <a:cubicBezTo>
                  <a:pt x="182659" y="307975"/>
                  <a:pt x="257272" y="434446"/>
                  <a:pt x="273147" y="457200"/>
                </a:cubicBezTo>
                <a:cubicBezTo>
                  <a:pt x="289022" y="479954"/>
                  <a:pt x="247747" y="388938"/>
                  <a:pt x="260447" y="422275"/>
                </a:cubicBezTo>
                <a:cubicBezTo>
                  <a:pt x="273147" y="455613"/>
                  <a:pt x="344585" y="643996"/>
                  <a:pt x="349347" y="657225"/>
                </a:cubicBezTo>
                <a:cubicBezTo>
                  <a:pt x="354109" y="670454"/>
                  <a:pt x="305955" y="540279"/>
                  <a:pt x="289022" y="501650"/>
                </a:cubicBezTo>
                <a:cubicBezTo>
                  <a:pt x="272089" y="463021"/>
                  <a:pt x="253039" y="413808"/>
                  <a:pt x="247747" y="425450"/>
                </a:cubicBezTo>
                <a:cubicBezTo>
                  <a:pt x="242455" y="437092"/>
                  <a:pt x="245630" y="516996"/>
                  <a:pt x="257272" y="571500"/>
                </a:cubicBezTo>
                <a:cubicBezTo>
                  <a:pt x="268914" y="626004"/>
                  <a:pt x="322889" y="755121"/>
                  <a:pt x="317597" y="752475"/>
                </a:cubicBezTo>
                <a:cubicBezTo>
                  <a:pt x="312305" y="749829"/>
                  <a:pt x="242455" y="595312"/>
                  <a:pt x="225522" y="555625"/>
                </a:cubicBezTo>
                <a:cubicBezTo>
                  <a:pt x="208589" y="515938"/>
                  <a:pt x="221818" y="515408"/>
                  <a:pt x="215997" y="514350"/>
                </a:cubicBezTo>
                <a:cubicBezTo>
                  <a:pt x="210176" y="513292"/>
                  <a:pt x="214939" y="585788"/>
                  <a:pt x="190597" y="549275"/>
                </a:cubicBezTo>
                <a:cubicBezTo>
                  <a:pt x="166255" y="512763"/>
                  <a:pt x="86351" y="319087"/>
                  <a:pt x="69947" y="295275"/>
                </a:cubicBezTo>
                <a:cubicBezTo>
                  <a:pt x="53543" y="271463"/>
                  <a:pt x="89526" y="403754"/>
                  <a:pt x="92172" y="406400"/>
                </a:cubicBezTo>
                <a:cubicBezTo>
                  <a:pt x="94818" y="409046"/>
                  <a:pt x="76826" y="312737"/>
                  <a:pt x="85822" y="311150"/>
                </a:cubicBezTo>
                <a:cubicBezTo>
                  <a:pt x="94818" y="309563"/>
                  <a:pt x="145089" y="407458"/>
                  <a:pt x="146147" y="396875"/>
                </a:cubicBezTo>
                <a:cubicBezTo>
                  <a:pt x="147205" y="386292"/>
                  <a:pt x="92701" y="259821"/>
                  <a:pt x="92172" y="247650"/>
                </a:cubicBezTo>
                <a:cubicBezTo>
                  <a:pt x="91643" y="235479"/>
                  <a:pt x="155143" y="367242"/>
                  <a:pt x="142972" y="323850"/>
                </a:cubicBezTo>
                <a:cubicBezTo>
                  <a:pt x="130801" y="280458"/>
                  <a:pt x="-4136" y="0"/>
                  <a:pt x="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6AB359A3-0EA2-EEC6-2770-B8DCF51EDF65}"/>
              </a:ext>
            </a:extLst>
          </p:cNvPr>
          <p:cNvSpPr/>
          <p:nvPr/>
        </p:nvSpPr>
        <p:spPr>
          <a:xfrm>
            <a:off x="9860355" y="4847487"/>
            <a:ext cx="551013" cy="1191594"/>
          </a:xfrm>
          <a:custGeom>
            <a:avLst/>
            <a:gdLst>
              <a:gd name="connsiteX0" fmla="*/ 1195 w 551013"/>
              <a:gd name="connsiteY0" fmla="*/ 738 h 1191594"/>
              <a:gd name="connsiteX1" fmla="*/ 271070 w 551013"/>
              <a:gd name="connsiteY1" fmla="*/ 353163 h 1191594"/>
              <a:gd name="connsiteX2" fmla="*/ 315520 w 551013"/>
              <a:gd name="connsiteY2" fmla="*/ 438888 h 1191594"/>
              <a:gd name="connsiteX3" fmla="*/ 261545 w 551013"/>
              <a:gd name="connsiteY3" fmla="*/ 403963 h 1191594"/>
              <a:gd name="connsiteX4" fmla="*/ 407595 w 551013"/>
              <a:gd name="connsiteY4" fmla="*/ 845288 h 1191594"/>
              <a:gd name="connsiteX5" fmla="*/ 410770 w 551013"/>
              <a:gd name="connsiteY5" fmla="*/ 699238 h 1191594"/>
              <a:gd name="connsiteX6" fmla="*/ 550470 w 551013"/>
              <a:gd name="connsiteY6" fmla="*/ 1188188 h 1191594"/>
              <a:gd name="connsiteX7" fmla="*/ 452045 w 551013"/>
              <a:gd name="connsiteY7" fmla="*/ 896088 h 1191594"/>
              <a:gd name="connsiteX8" fmla="*/ 277420 w 551013"/>
              <a:gd name="connsiteY8" fmla="*/ 511913 h 1191594"/>
              <a:gd name="connsiteX9" fmla="*/ 305995 w 551013"/>
              <a:gd name="connsiteY9" fmla="*/ 600813 h 1191594"/>
              <a:gd name="connsiteX10" fmla="*/ 109145 w 551013"/>
              <a:gd name="connsiteY10" fmla="*/ 184888 h 1191594"/>
              <a:gd name="connsiteX11" fmla="*/ 169470 w 551013"/>
              <a:gd name="connsiteY11" fmla="*/ 257913 h 1191594"/>
              <a:gd name="connsiteX12" fmla="*/ 1195 w 551013"/>
              <a:gd name="connsiteY12" fmla="*/ 738 h 119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1013" h="1191594">
                <a:moveTo>
                  <a:pt x="1195" y="738"/>
                </a:moveTo>
                <a:cubicBezTo>
                  <a:pt x="18128" y="16613"/>
                  <a:pt x="218683" y="280138"/>
                  <a:pt x="271070" y="353163"/>
                </a:cubicBezTo>
                <a:cubicBezTo>
                  <a:pt x="323457" y="426188"/>
                  <a:pt x="317107" y="430421"/>
                  <a:pt x="315520" y="438888"/>
                </a:cubicBezTo>
                <a:cubicBezTo>
                  <a:pt x="313933" y="447355"/>
                  <a:pt x="246199" y="336230"/>
                  <a:pt x="261545" y="403963"/>
                </a:cubicBezTo>
                <a:cubicBezTo>
                  <a:pt x="276891" y="471696"/>
                  <a:pt x="382724" y="796076"/>
                  <a:pt x="407595" y="845288"/>
                </a:cubicBezTo>
                <a:cubicBezTo>
                  <a:pt x="432466" y="894500"/>
                  <a:pt x="386958" y="642088"/>
                  <a:pt x="410770" y="699238"/>
                </a:cubicBezTo>
                <a:cubicBezTo>
                  <a:pt x="434582" y="756388"/>
                  <a:pt x="543591" y="1155380"/>
                  <a:pt x="550470" y="1188188"/>
                </a:cubicBezTo>
                <a:cubicBezTo>
                  <a:pt x="557349" y="1220996"/>
                  <a:pt x="497553" y="1008800"/>
                  <a:pt x="452045" y="896088"/>
                </a:cubicBezTo>
                <a:cubicBezTo>
                  <a:pt x="406537" y="783376"/>
                  <a:pt x="301762" y="561125"/>
                  <a:pt x="277420" y="511913"/>
                </a:cubicBezTo>
                <a:cubicBezTo>
                  <a:pt x="253078" y="462701"/>
                  <a:pt x="334041" y="655317"/>
                  <a:pt x="305995" y="600813"/>
                </a:cubicBezTo>
                <a:cubicBezTo>
                  <a:pt x="277949" y="546309"/>
                  <a:pt x="131899" y="242038"/>
                  <a:pt x="109145" y="184888"/>
                </a:cubicBezTo>
                <a:cubicBezTo>
                  <a:pt x="86391" y="127738"/>
                  <a:pt x="186403" y="285959"/>
                  <a:pt x="169470" y="257913"/>
                </a:cubicBezTo>
                <a:cubicBezTo>
                  <a:pt x="152537" y="229867"/>
                  <a:pt x="-15738" y="-15137"/>
                  <a:pt x="1195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37FFD4BC-DA04-D2AB-9E61-070918D584E9}"/>
              </a:ext>
            </a:extLst>
          </p:cNvPr>
          <p:cNvSpPr/>
          <p:nvPr/>
        </p:nvSpPr>
        <p:spPr>
          <a:xfrm>
            <a:off x="10172078" y="5326351"/>
            <a:ext cx="1670275" cy="553778"/>
          </a:xfrm>
          <a:custGeom>
            <a:avLst/>
            <a:gdLst>
              <a:gd name="connsiteX0" fmla="*/ 16497 w 1670275"/>
              <a:gd name="connsiteY0" fmla="*/ 10824 h 553778"/>
              <a:gd name="connsiteX1" fmla="*/ 54597 w 1670275"/>
              <a:gd name="connsiteY1" fmla="*/ 45749 h 553778"/>
              <a:gd name="connsiteX2" fmla="*/ 483222 w 1670275"/>
              <a:gd name="connsiteY2" fmla="*/ 299749 h 553778"/>
              <a:gd name="connsiteX3" fmla="*/ 381622 w 1670275"/>
              <a:gd name="connsiteY3" fmla="*/ 217199 h 553778"/>
              <a:gd name="connsiteX4" fmla="*/ 686422 w 1670275"/>
              <a:gd name="connsiteY4" fmla="*/ 299749 h 553778"/>
              <a:gd name="connsiteX5" fmla="*/ 648322 w 1670275"/>
              <a:gd name="connsiteY5" fmla="*/ 318799 h 553778"/>
              <a:gd name="connsiteX6" fmla="*/ 861047 w 1670275"/>
              <a:gd name="connsiteY6" fmla="*/ 385474 h 553778"/>
              <a:gd name="connsiteX7" fmla="*/ 889622 w 1670275"/>
              <a:gd name="connsiteY7" fmla="*/ 372774 h 553778"/>
              <a:gd name="connsiteX8" fmla="*/ 1667497 w 1670275"/>
              <a:gd name="connsiteY8" fmla="*/ 553749 h 553778"/>
              <a:gd name="connsiteX9" fmla="*/ 1118222 w 1670275"/>
              <a:gd name="connsiteY9" fmla="*/ 385474 h 553778"/>
              <a:gd name="connsiteX10" fmla="*/ 318122 w 1670275"/>
              <a:gd name="connsiteY10" fmla="*/ 210849 h 553778"/>
              <a:gd name="connsiteX11" fmla="*/ 153022 w 1670275"/>
              <a:gd name="connsiteY11" fmla="*/ 169574 h 553778"/>
              <a:gd name="connsiteX12" fmla="*/ 16497 w 1670275"/>
              <a:gd name="connsiteY12" fmla="*/ 10824 h 55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0275" h="553778">
                <a:moveTo>
                  <a:pt x="16497" y="10824"/>
                </a:moveTo>
                <a:cubicBezTo>
                  <a:pt x="93" y="-9813"/>
                  <a:pt x="-23190" y="-2405"/>
                  <a:pt x="54597" y="45749"/>
                </a:cubicBezTo>
                <a:cubicBezTo>
                  <a:pt x="132384" y="93903"/>
                  <a:pt x="428718" y="271174"/>
                  <a:pt x="483222" y="299749"/>
                </a:cubicBezTo>
                <a:cubicBezTo>
                  <a:pt x="537726" y="328324"/>
                  <a:pt x="347755" y="217199"/>
                  <a:pt x="381622" y="217199"/>
                </a:cubicBezTo>
                <a:cubicBezTo>
                  <a:pt x="415489" y="217199"/>
                  <a:pt x="641972" y="282816"/>
                  <a:pt x="686422" y="299749"/>
                </a:cubicBezTo>
                <a:cubicBezTo>
                  <a:pt x="730872" y="316682"/>
                  <a:pt x="619218" y="304512"/>
                  <a:pt x="648322" y="318799"/>
                </a:cubicBezTo>
                <a:cubicBezTo>
                  <a:pt x="677426" y="333086"/>
                  <a:pt x="820830" y="376478"/>
                  <a:pt x="861047" y="385474"/>
                </a:cubicBezTo>
                <a:cubicBezTo>
                  <a:pt x="901264" y="394470"/>
                  <a:pt x="755214" y="344728"/>
                  <a:pt x="889622" y="372774"/>
                </a:cubicBezTo>
                <a:cubicBezTo>
                  <a:pt x="1024030" y="400820"/>
                  <a:pt x="1629397" y="551632"/>
                  <a:pt x="1667497" y="553749"/>
                </a:cubicBezTo>
                <a:cubicBezTo>
                  <a:pt x="1705597" y="555866"/>
                  <a:pt x="1343118" y="442624"/>
                  <a:pt x="1118222" y="385474"/>
                </a:cubicBezTo>
                <a:cubicBezTo>
                  <a:pt x="893326" y="328324"/>
                  <a:pt x="478989" y="246832"/>
                  <a:pt x="318122" y="210849"/>
                </a:cubicBezTo>
                <a:cubicBezTo>
                  <a:pt x="157255" y="174866"/>
                  <a:pt x="204880" y="198678"/>
                  <a:pt x="153022" y="169574"/>
                </a:cubicBezTo>
                <a:cubicBezTo>
                  <a:pt x="101164" y="140470"/>
                  <a:pt x="32901" y="31461"/>
                  <a:pt x="16497" y="10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8BA031DB-E52F-6317-E745-A4F3217B8E56}"/>
              </a:ext>
            </a:extLst>
          </p:cNvPr>
          <p:cNvSpPr/>
          <p:nvPr/>
        </p:nvSpPr>
        <p:spPr>
          <a:xfrm>
            <a:off x="10245700" y="5370454"/>
            <a:ext cx="1342045" cy="1072253"/>
          </a:xfrm>
          <a:custGeom>
            <a:avLst/>
            <a:gdLst>
              <a:gd name="connsiteX0" fmla="*/ 76171 w 1342045"/>
              <a:gd name="connsiteY0" fmla="*/ 74617 h 1072253"/>
              <a:gd name="connsiteX1" fmla="*/ 127832 w 1342045"/>
              <a:gd name="connsiteY1" fmla="*/ 105614 h 1072253"/>
              <a:gd name="connsiteX2" fmla="*/ 1037066 w 1342045"/>
              <a:gd name="connsiteY2" fmla="*/ 844366 h 1072253"/>
              <a:gd name="connsiteX3" fmla="*/ 949242 w 1342045"/>
              <a:gd name="connsiteY3" fmla="*/ 720380 h 1072253"/>
              <a:gd name="connsiteX4" fmla="*/ 1341866 w 1342045"/>
              <a:gd name="connsiteY4" fmla="*/ 1071675 h 1072253"/>
              <a:gd name="connsiteX5" fmla="*/ 990571 w 1342045"/>
              <a:gd name="connsiteY5" fmla="*/ 787539 h 1072253"/>
              <a:gd name="connsiteX6" fmla="*/ 349975 w 1342045"/>
              <a:gd name="connsiteY6" fmla="*/ 219268 h 1072253"/>
              <a:gd name="connsiteX7" fmla="*/ 592781 w 1342045"/>
              <a:gd name="connsiteY7" fmla="*/ 487905 h 1072253"/>
              <a:gd name="connsiteX8" fmla="*/ 34842 w 1342045"/>
              <a:gd name="connsiteY8" fmla="*/ 22956 h 1072253"/>
              <a:gd name="connsiteX9" fmla="*/ 76171 w 1342045"/>
              <a:gd name="connsiteY9" fmla="*/ 74617 h 107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2045" h="1072253">
                <a:moveTo>
                  <a:pt x="76171" y="74617"/>
                </a:moveTo>
                <a:cubicBezTo>
                  <a:pt x="91669" y="88393"/>
                  <a:pt x="-32317" y="-22677"/>
                  <a:pt x="127832" y="105614"/>
                </a:cubicBezTo>
                <a:cubicBezTo>
                  <a:pt x="287981" y="233905"/>
                  <a:pt x="900164" y="741905"/>
                  <a:pt x="1037066" y="844366"/>
                </a:cubicBezTo>
                <a:cubicBezTo>
                  <a:pt x="1173968" y="946827"/>
                  <a:pt x="898442" y="682495"/>
                  <a:pt x="949242" y="720380"/>
                </a:cubicBezTo>
                <a:cubicBezTo>
                  <a:pt x="1000042" y="758265"/>
                  <a:pt x="1334978" y="1060482"/>
                  <a:pt x="1341866" y="1071675"/>
                </a:cubicBezTo>
                <a:cubicBezTo>
                  <a:pt x="1348754" y="1082868"/>
                  <a:pt x="1155886" y="929607"/>
                  <a:pt x="990571" y="787539"/>
                </a:cubicBezTo>
                <a:cubicBezTo>
                  <a:pt x="825256" y="645471"/>
                  <a:pt x="416273" y="269207"/>
                  <a:pt x="349975" y="219268"/>
                </a:cubicBezTo>
                <a:cubicBezTo>
                  <a:pt x="283677" y="169329"/>
                  <a:pt x="645303" y="520624"/>
                  <a:pt x="592781" y="487905"/>
                </a:cubicBezTo>
                <a:cubicBezTo>
                  <a:pt x="540259" y="455186"/>
                  <a:pt x="126971" y="91837"/>
                  <a:pt x="34842" y="22956"/>
                </a:cubicBezTo>
                <a:cubicBezTo>
                  <a:pt x="-57287" y="-45925"/>
                  <a:pt x="60673" y="60841"/>
                  <a:pt x="76171" y="74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6C44BB3C-A360-C2AF-6536-7A7F915940B4}"/>
              </a:ext>
            </a:extLst>
          </p:cNvPr>
          <p:cNvSpPr/>
          <p:nvPr/>
        </p:nvSpPr>
        <p:spPr>
          <a:xfrm>
            <a:off x="9798915" y="4982878"/>
            <a:ext cx="746259" cy="1694467"/>
          </a:xfrm>
          <a:custGeom>
            <a:avLst/>
            <a:gdLst>
              <a:gd name="connsiteX0" fmla="*/ 16678 w 746259"/>
              <a:gd name="connsiteY0" fmla="*/ 17908 h 1694467"/>
              <a:gd name="connsiteX1" fmla="*/ 68339 w 746259"/>
              <a:gd name="connsiteY1" fmla="*/ 79902 h 1694467"/>
              <a:gd name="connsiteX2" fmla="*/ 455797 w 746259"/>
              <a:gd name="connsiteY2" fmla="*/ 658505 h 1694467"/>
              <a:gd name="connsiteX3" fmla="*/ 466129 w 746259"/>
              <a:gd name="connsiteY3" fmla="*/ 622342 h 1694467"/>
              <a:gd name="connsiteX4" fmla="*/ 662441 w 746259"/>
              <a:gd name="connsiteY4" fmla="*/ 1330098 h 1694467"/>
              <a:gd name="connsiteX5" fmla="*/ 652109 w 746259"/>
              <a:gd name="connsiteY5" fmla="*/ 1252607 h 1694467"/>
              <a:gd name="connsiteX6" fmla="*/ 745099 w 746259"/>
              <a:gd name="connsiteY6" fmla="*/ 1681393 h 1694467"/>
              <a:gd name="connsiteX7" fmla="*/ 688271 w 746259"/>
              <a:gd name="connsiteY7" fmla="*/ 1505746 h 1694467"/>
              <a:gd name="connsiteX8" fmla="*/ 471295 w 746259"/>
              <a:gd name="connsiteY8" fmla="*/ 735997 h 1694467"/>
              <a:gd name="connsiteX9" fmla="*/ 254319 w 746259"/>
              <a:gd name="connsiteY9" fmla="*/ 524186 h 1694467"/>
              <a:gd name="connsiteX10" fmla="*/ 383471 w 746259"/>
              <a:gd name="connsiteY10" fmla="*/ 632675 h 1694467"/>
              <a:gd name="connsiteX11" fmla="*/ 207824 w 746259"/>
              <a:gd name="connsiteY11" fmla="*/ 369203 h 1694467"/>
              <a:gd name="connsiteX12" fmla="*/ 197492 w 746259"/>
              <a:gd name="connsiteY12" fmla="*/ 255549 h 1694467"/>
              <a:gd name="connsiteX13" fmla="*/ 212990 w 746259"/>
              <a:gd name="connsiteY13" fmla="*/ 141895 h 1694467"/>
              <a:gd name="connsiteX14" fmla="*/ 254319 w 746259"/>
              <a:gd name="connsiteY14" fmla="*/ 203888 h 1694467"/>
              <a:gd name="connsiteX15" fmla="*/ 16678 w 746259"/>
              <a:gd name="connsiteY15" fmla="*/ 17908 h 169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6259" h="1694467">
                <a:moveTo>
                  <a:pt x="16678" y="17908"/>
                </a:moveTo>
                <a:cubicBezTo>
                  <a:pt x="-14319" y="-2756"/>
                  <a:pt x="-4848" y="-26864"/>
                  <a:pt x="68339" y="79902"/>
                </a:cubicBezTo>
                <a:cubicBezTo>
                  <a:pt x="141526" y="186668"/>
                  <a:pt x="389499" y="568098"/>
                  <a:pt x="455797" y="658505"/>
                </a:cubicBezTo>
                <a:cubicBezTo>
                  <a:pt x="522095" y="748912"/>
                  <a:pt x="431688" y="510410"/>
                  <a:pt x="466129" y="622342"/>
                </a:cubicBezTo>
                <a:cubicBezTo>
                  <a:pt x="500570" y="734274"/>
                  <a:pt x="631444" y="1225054"/>
                  <a:pt x="662441" y="1330098"/>
                </a:cubicBezTo>
                <a:cubicBezTo>
                  <a:pt x="693438" y="1435142"/>
                  <a:pt x="638333" y="1194058"/>
                  <a:pt x="652109" y="1252607"/>
                </a:cubicBezTo>
                <a:cubicBezTo>
                  <a:pt x="665885" y="1311156"/>
                  <a:pt x="739072" y="1639203"/>
                  <a:pt x="745099" y="1681393"/>
                </a:cubicBezTo>
                <a:cubicBezTo>
                  <a:pt x="751126" y="1723583"/>
                  <a:pt x="733905" y="1663312"/>
                  <a:pt x="688271" y="1505746"/>
                </a:cubicBezTo>
                <a:cubicBezTo>
                  <a:pt x="642637" y="1348180"/>
                  <a:pt x="543620" y="899590"/>
                  <a:pt x="471295" y="735997"/>
                </a:cubicBezTo>
                <a:cubicBezTo>
                  <a:pt x="398970" y="572404"/>
                  <a:pt x="268956" y="541406"/>
                  <a:pt x="254319" y="524186"/>
                </a:cubicBezTo>
                <a:cubicBezTo>
                  <a:pt x="239682" y="506966"/>
                  <a:pt x="391220" y="658506"/>
                  <a:pt x="383471" y="632675"/>
                </a:cubicBezTo>
                <a:cubicBezTo>
                  <a:pt x="375722" y="606845"/>
                  <a:pt x="238820" y="432057"/>
                  <a:pt x="207824" y="369203"/>
                </a:cubicBezTo>
                <a:cubicBezTo>
                  <a:pt x="176828" y="306349"/>
                  <a:pt x="196631" y="293434"/>
                  <a:pt x="197492" y="255549"/>
                </a:cubicBezTo>
                <a:cubicBezTo>
                  <a:pt x="198353" y="217664"/>
                  <a:pt x="203519" y="150505"/>
                  <a:pt x="212990" y="141895"/>
                </a:cubicBezTo>
                <a:cubicBezTo>
                  <a:pt x="222461" y="133285"/>
                  <a:pt x="284454" y="226274"/>
                  <a:pt x="254319" y="203888"/>
                </a:cubicBezTo>
                <a:cubicBezTo>
                  <a:pt x="224184" y="181502"/>
                  <a:pt x="47675" y="38572"/>
                  <a:pt x="16678" y="17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B9D0F6A-B4A1-A5CF-8B58-699EAE40ADE9}"/>
              </a:ext>
            </a:extLst>
          </p:cNvPr>
          <p:cNvSpPr/>
          <p:nvPr/>
        </p:nvSpPr>
        <p:spPr>
          <a:xfrm>
            <a:off x="10257304" y="5682602"/>
            <a:ext cx="1325389" cy="993533"/>
          </a:xfrm>
          <a:custGeom>
            <a:avLst/>
            <a:gdLst>
              <a:gd name="connsiteX0" fmla="*/ 2574 w 1325389"/>
              <a:gd name="connsiteY0" fmla="*/ 315242 h 993533"/>
              <a:gd name="connsiteX1" fmla="*/ 431360 w 1325389"/>
              <a:gd name="connsiteY1" fmla="*/ 480557 h 993533"/>
              <a:gd name="connsiteX2" fmla="*/ 322872 w 1325389"/>
              <a:gd name="connsiteY2" fmla="*/ 485723 h 993533"/>
              <a:gd name="connsiteX3" fmla="*/ 581177 w 1325389"/>
              <a:gd name="connsiteY3" fmla="*/ 671703 h 993533"/>
              <a:gd name="connsiteX4" fmla="*/ 570845 w 1325389"/>
              <a:gd name="connsiteY4" fmla="*/ 671703 h 993533"/>
              <a:gd name="connsiteX5" fmla="*/ 973801 w 1325389"/>
              <a:gd name="connsiteY5" fmla="*/ 914510 h 993533"/>
              <a:gd name="connsiteX6" fmla="*/ 1009964 w 1325389"/>
              <a:gd name="connsiteY6" fmla="*/ 961005 h 993533"/>
              <a:gd name="connsiteX7" fmla="*/ 1040960 w 1325389"/>
              <a:gd name="connsiteY7" fmla="*/ 966171 h 993533"/>
              <a:gd name="connsiteX8" fmla="*/ 1071957 w 1325389"/>
              <a:gd name="connsiteY8" fmla="*/ 966171 h 993533"/>
              <a:gd name="connsiteX9" fmla="*/ 1319930 w 1325389"/>
              <a:gd name="connsiteY9" fmla="*/ 599378 h 993533"/>
              <a:gd name="connsiteX10" fmla="*/ 1237272 w 1325389"/>
              <a:gd name="connsiteY10" fmla="*/ 759527 h 993533"/>
              <a:gd name="connsiteX11" fmla="*/ 1164947 w 1325389"/>
              <a:gd name="connsiteY11" fmla="*/ 656205 h 993533"/>
              <a:gd name="connsiteX12" fmla="*/ 1056459 w 1325389"/>
              <a:gd name="connsiteY12" fmla="*/ 666537 h 993533"/>
              <a:gd name="connsiteX13" fmla="*/ 1211442 w 1325389"/>
              <a:gd name="connsiteY13" fmla="*/ 707866 h 993533"/>
              <a:gd name="connsiteX14" fmla="*/ 984133 w 1325389"/>
              <a:gd name="connsiteY14" fmla="*/ 847351 h 993533"/>
              <a:gd name="connsiteX15" fmla="*/ 488188 w 1325389"/>
              <a:gd name="connsiteY15" fmla="*/ 630374 h 993533"/>
              <a:gd name="connsiteX16" fmla="*/ 674167 w 1325389"/>
              <a:gd name="connsiteY16" fmla="*/ 723364 h 993533"/>
              <a:gd name="connsiteX17" fmla="*/ 235049 w 1325389"/>
              <a:gd name="connsiteY17" fmla="*/ 325574 h 993533"/>
              <a:gd name="connsiteX18" fmla="*/ 245381 w 1325389"/>
              <a:gd name="connsiteY18" fmla="*/ 110 h 993533"/>
              <a:gd name="connsiteX19" fmla="*/ 250547 w 1325389"/>
              <a:gd name="connsiteY19" fmla="*/ 289412 h 993533"/>
              <a:gd name="connsiteX20" fmla="*/ 2574 w 1325389"/>
              <a:gd name="connsiteY20" fmla="*/ 315242 h 99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25389" h="993533">
                <a:moveTo>
                  <a:pt x="2574" y="315242"/>
                </a:moveTo>
                <a:cubicBezTo>
                  <a:pt x="32709" y="347099"/>
                  <a:pt x="377977" y="452144"/>
                  <a:pt x="431360" y="480557"/>
                </a:cubicBezTo>
                <a:cubicBezTo>
                  <a:pt x="484743" y="508970"/>
                  <a:pt x="297902" y="453865"/>
                  <a:pt x="322872" y="485723"/>
                </a:cubicBezTo>
                <a:cubicBezTo>
                  <a:pt x="347842" y="517581"/>
                  <a:pt x="539848" y="640706"/>
                  <a:pt x="581177" y="671703"/>
                </a:cubicBezTo>
                <a:cubicBezTo>
                  <a:pt x="622506" y="702700"/>
                  <a:pt x="505408" y="631235"/>
                  <a:pt x="570845" y="671703"/>
                </a:cubicBezTo>
                <a:cubicBezTo>
                  <a:pt x="636282" y="712171"/>
                  <a:pt x="973801" y="914510"/>
                  <a:pt x="973801" y="914510"/>
                </a:cubicBezTo>
                <a:cubicBezTo>
                  <a:pt x="1046987" y="962727"/>
                  <a:pt x="998771" y="952395"/>
                  <a:pt x="1009964" y="961005"/>
                </a:cubicBezTo>
                <a:cubicBezTo>
                  <a:pt x="1021157" y="969615"/>
                  <a:pt x="1030628" y="965310"/>
                  <a:pt x="1040960" y="966171"/>
                </a:cubicBezTo>
                <a:cubicBezTo>
                  <a:pt x="1051292" y="967032"/>
                  <a:pt x="1025462" y="1027303"/>
                  <a:pt x="1071957" y="966171"/>
                </a:cubicBezTo>
                <a:cubicBezTo>
                  <a:pt x="1118452" y="905039"/>
                  <a:pt x="1292378" y="633819"/>
                  <a:pt x="1319930" y="599378"/>
                </a:cubicBezTo>
                <a:cubicBezTo>
                  <a:pt x="1347482" y="564937"/>
                  <a:pt x="1263103" y="750056"/>
                  <a:pt x="1237272" y="759527"/>
                </a:cubicBezTo>
                <a:cubicBezTo>
                  <a:pt x="1211442" y="768998"/>
                  <a:pt x="1195083" y="671703"/>
                  <a:pt x="1164947" y="656205"/>
                </a:cubicBezTo>
                <a:cubicBezTo>
                  <a:pt x="1134812" y="640707"/>
                  <a:pt x="1048710" y="657927"/>
                  <a:pt x="1056459" y="666537"/>
                </a:cubicBezTo>
                <a:cubicBezTo>
                  <a:pt x="1064208" y="675147"/>
                  <a:pt x="1223496" y="677730"/>
                  <a:pt x="1211442" y="707866"/>
                </a:cubicBezTo>
                <a:cubicBezTo>
                  <a:pt x="1199388" y="738002"/>
                  <a:pt x="1104675" y="860266"/>
                  <a:pt x="984133" y="847351"/>
                </a:cubicBezTo>
                <a:cubicBezTo>
                  <a:pt x="863591" y="834436"/>
                  <a:pt x="539849" y="651038"/>
                  <a:pt x="488188" y="630374"/>
                </a:cubicBezTo>
                <a:cubicBezTo>
                  <a:pt x="436527" y="609710"/>
                  <a:pt x="716357" y="774164"/>
                  <a:pt x="674167" y="723364"/>
                </a:cubicBezTo>
                <a:cubicBezTo>
                  <a:pt x="631977" y="672564"/>
                  <a:pt x="306513" y="446116"/>
                  <a:pt x="235049" y="325574"/>
                </a:cubicBezTo>
                <a:cubicBezTo>
                  <a:pt x="163585" y="205032"/>
                  <a:pt x="242798" y="6137"/>
                  <a:pt x="245381" y="110"/>
                </a:cubicBezTo>
                <a:cubicBezTo>
                  <a:pt x="247964" y="-5917"/>
                  <a:pt x="284988" y="236029"/>
                  <a:pt x="250547" y="289412"/>
                </a:cubicBezTo>
                <a:cubicBezTo>
                  <a:pt x="216106" y="342795"/>
                  <a:pt x="-27561" y="283385"/>
                  <a:pt x="2574" y="315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32F73E7B-A1A9-90C8-B35A-C572ED350C39}"/>
              </a:ext>
            </a:extLst>
          </p:cNvPr>
          <p:cNvSpPr/>
          <p:nvPr/>
        </p:nvSpPr>
        <p:spPr>
          <a:xfrm>
            <a:off x="10092695" y="5377742"/>
            <a:ext cx="462354" cy="1434406"/>
          </a:xfrm>
          <a:custGeom>
            <a:avLst/>
            <a:gdLst>
              <a:gd name="connsiteX0" fmla="*/ 17366 w 462354"/>
              <a:gd name="connsiteY0" fmla="*/ 46665 h 1434406"/>
              <a:gd name="connsiteX1" fmla="*/ 48363 w 462354"/>
              <a:gd name="connsiteY1" fmla="*/ 103492 h 1434406"/>
              <a:gd name="connsiteX2" fmla="*/ 317000 w 462354"/>
              <a:gd name="connsiteY2" fmla="*/ 930068 h 1434406"/>
              <a:gd name="connsiteX3" fmla="*/ 265339 w 462354"/>
              <a:gd name="connsiteY3" fmla="*/ 883573 h 1434406"/>
              <a:gd name="connsiteX4" fmla="*/ 347997 w 462354"/>
              <a:gd name="connsiteY4" fmla="*/ 1327858 h 1434406"/>
              <a:gd name="connsiteX5" fmla="*/ 384159 w 462354"/>
              <a:gd name="connsiteY5" fmla="*/ 1379519 h 1434406"/>
              <a:gd name="connsiteX6" fmla="*/ 409990 w 462354"/>
              <a:gd name="connsiteY6" fmla="*/ 1415682 h 1434406"/>
              <a:gd name="connsiteX7" fmla="*/ 461651 w 462354"/>
              <a:gd name="connsiteY7" fmla="*/ 1405350 h 1434406"/>
              <a:gd name="connsiteX8" fmla="*/ 368661 w 462354"/>
              <a:gd name="connsiteY8" fmla="*/ 1079885 h 1434406"/>
              <a:gd name="connsiteX9" fmla="*/ 249841 w 462354"/>
              <a:gd name="connsiteY9" fmla="*/ 428956 h 1434406"/>
              <a:gd name="connsiteX10" fmla="*/ 239508 w 462354"/>
              <a:gd name="connsiteY10" fmla="*/ 418624 h 1434406"/>
              <a:gd name="connsiteX11" fmla="*/ 17366 w 462354"/>
              <a:gd name="connsiteY11" fmla="*/ 46665 h 143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354" h="1434406">
                <a:moveTo>
                  <a:pt x="17366" y="46665"/>
                </a:moveTo>
                <a:cubicBezTo>
                  <a:pt x="-14491" y="-5857"/>
                  <a:pt x="-1576" y="-43742"/>
                  <a:pt x="48363" y="103492"/>
                </a:cubicBezTo>
                <a:cubicBezTo>
                  <a:pt x="98302" y="250726"/>
                  <a:pt x="280837" y="800055"/>
                  <a:pt x="317000" y="930068"/>
                </a:cubicBezTo>
                <a:cubicBezTo>
                  <a:pt x="353163" y="1060081"/>
                  <a:pt x="260173" y="817275"/>
                  <a:pt x="265339" y="883573"/>
                </a:cubicBezTo>
                <a:cubicBezTo>
                  <a:pt x="270505" y="949871"/>
                  <a:pt x="328194" y="1245200"/>
                  <a:pt x="347997" y="1327858"/>
                </a:cubicBezTo>
                <a:cubicBezTo>
                  <a:pt x="367800" y="1410516"/>
                  <a:pt x="373827" y="1364882"/>
                  <a:pt x="384159" y="1379519"/>
                </a:cubicBezTo>
                <a:cubicBezTo>
                  <a:pt x="394491" y="1394156"/>
                  <a:pt x="397075" y="1411377"/>
                  <a:pt x="409990" y="1415682"/>
                </a:cubicBezTo>
                <a:cubicBezTo>
                  <a:pt x="422905" y="1419987"/>
                  <a:pt x="468539" y="1461316"/>
                  <a:pt x="461651" y="1405350"/>
                </a:cubicBezTo>
                <a:cubicBezTo>
                  <a:pt x="454763" y="1349384"/>
                  <a:pt x="403963" y="1242617"/>
                  <a:pt x="368661" y="1079885"/>
                </a:cubicBezTo>
                <a:cubicBezTo>
                  <a:pt x="333359" y="917153"/>
                  <a:pt x="271367" y="539166"/>
                  <a:pt x="249841" y="428956"/>
                </a:cubicBezTo>
                <a:cubicBezTo>
                  <a:pt x="228316" y="318746"/>
                  <a:pt x="271366" y="478034"/>
                  <a:pt x="239508" y="418624"/>
                </a:cubicBezTo>
                <a:cubicBezTo>
                  <a:pt x="207650" y="359214"/>
                  <a:pt x="49223" y="99187"/>
                  <a:pt x="17366" y="466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0DEECB8-364A-60F6-07CC-B8C15C9FE65B}"/>
              </a:ext>
            </a:extLst>
          </p:cNvPr>
          <p:cNvSpPr/>
          <p:nvPr/>
        </p:nvSpPr>
        <p:spPr>
          <a:xfrm>
            <a:off x="10430546" y="6074281"/>
            <a:ext cx="1113417" cy="786492"/>
          </a:xfrm>
          <a:custGeom>
            <a:avLst/>
            <a:gdLst>
              <a:gd name="connsiteX0" fmla="*/ 10146 w 1113417"/>
              <a:gd name="connsiteY0" fmla="*/ 6221 h 786492"/>
              <a:gd name="connsiteX1" fmla="*/ 805725 w 1113417"/>
              <a:gd name="connsiteY1" fmla="*/ 620987 h 786492"/>
              <a:gd name="connsiteX2" fmla="*/ 769562 w 1113417"/>
              <a:gd name="connsiteY2" fmla="*/ 626153 h 786492"/>
              <a:gd name="connsiteX3" fmla="*/ 1110525 w 1113417"/>
              <a:gd name="connsiteY3" fmla="*/ 786302 h 786492"/>
              <a:gd name="connsiteX4" fmla="*/ 909047 w 1113417"/>
              <a:gd name="connsiteY4" fmla="*/ 589990 h 786492"/>
              <a:gd name="connsiteX5" fmla="*/ 490593 w 1113417"/>
              <a:gd name="connsiteY5" fmla="*/ 481502 h 786492"/>
              <a:gd name="connsiteX6" fmla="*/ 614579 w 1113417"/>
              <a:gd name="connsiteY6" fmla="*/ 491834 h 786492"/>
              <a:gd name="connsiteX7" fmla="*/ 299447 w 1113417"/>
              <a:gd name="connsiteY7" fmla="*/ 259360 h 786492"/>
              <a:gd name="connsiteX8" fmla="*/ 351108 w 1113417"/>
              <a:gd name="connsiteY8" fmla="*/ 300688 h 786492"/>
              <a:gd name="connsiteX9" fmla="*/ 10146 w 1113417"/>
              <a:gd name="connsiteY9" fmla="*/ 6221 h 78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3417" h="786492">
                <a:moveTo>
                  <a:pt x="10146" y="6221"/>
                </a:moveTo>
                <a:cubicBezTo>
                  <a:pt x="85915" y="59604"/>
                  <a:pt x="679156" y="517665"/>
                  <a:pt x="805725" y="620987"/>
                </a:cubicBezTo>
                <a:cubicBezTo>
                  <a:pt x="932294" y="724309"/>
                  <a:pt x="718762" y="598601"/>
                  <a:pt x="769562" y="626153"/>
                </a:cubicBezTo>
                <a:cubicBezTo>
                  <a:pt x="820362" y="653705"/>
                  <a:pt x="1087278" y="792329"/>
                  <a:pt x="1110525" y="786302"/>
                </a:cubicBezTo>
                <a:cubicBezTo>
                  <a:pt x="1133772" y="780275"/>
                  <a:pt x="1012369" y="640790"/>
                  <a:pt x="909047" y="589990"/>
                </a:cubicBezTo>
                <a:cubicBezTo>
                  <a:pt x="805725" y="539190"/>
                  <a:pt x="539671" y="497861"/>
                  <a:pt x="490593" y="481502"/>
                </a:cubicBezTo>
                <a:cubicBezTo>
                  <a:pt x="441515" y="465143"/>
                  <a:pt x="646437" y="528858"/>
                  <a:pt x="614579" y="491834"/>
                </a:cubicBezTo>
                <a:cubicBezTo>
                  <a:pt x="582721" y="454810"/>
                  <a:pt x="343359" y="291218"/>
                  <a:pt x="299447" y="259360"/>
                </a:cubicBezTo>
                <a:cubicBezTo>
                  <a:pt x="255535" y="227502"/>
                  <a:pt x="395881" y="342017"/>
                  <a:pt x="351108" y="300688"/>
                </a:cubicBezTo>
                <a:cubicBezTo>
                  <a:pt x="306335" y="259359"/>
                  <a:pt x="-65623" y="-47162"/>
                  <a:pt x="10146" y="6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0D887A68-2B8C-2BA8-83C2-5B2D77FFFF9D}"/>
              </a:ext>
            </a:extLst>
          </p:cNvPr>
          <p:cNvSpPr/>
          <p:nvPr/>
        </p:nvSpPr>
        <p:spPr>
          <a:xfrm>
            <a:off x="10090685" y="5157483"/>
            <a:ext cx="538857" cy="1613389"/>
          </a:xfrm>
          <a:custGeom>
            <a:avLst/>
            <a:gdLst>
              <a:gd name="connsiteX0" fmla="*/ 29708 w 538857"/>
              <a:gd name="connsiteY0" fmla="*/ 39615 h 1613389"/>
              <a:gd name="connsiteX1" fmla="*/ 34874 w 538857"/>
              <a:gd name="connsiteY1" fmla="*/ 96442 h 1613389"/>
              <a:gd name="connsiteX2" fmla="*/ 324176 w 538857"/>
              <a:gd name="connsiteY2" fmla="*/ 644049 h 1613389"/>
              <a:gd name="connsiteX3" fmla="*/ 277681 w 538857"/>
              <a:gd name="connsiteY3" fmla="*/ 582056 h 1613389"/>
              <a:gd name="connsiteX4" fmla="*/ 453329 w 538857"/>
              <a:gd name="connsiteY4" fmla="*/ 1176158 h 1613389"/>
              <a:gd name="connsiteX5" fmla="*/ 344840 w 538857"/>
              <a:gd name="connsiteY5" fmla="*/ 1052171 h 1613389"/>
              <a:gd name="connsiteX6" fmla="*/ 468827 w 538857"/>
              <a:gd name="connsiteY6" fmla="*/ 1372470 h 1613389"/>
              <a:gd name="connsiteX7" fmla="*/ 535986 w 538857"/>
              <a:gd name="connsiteY7" fmla="*/ 1604944 h 1613389"/>
              <a:gd name="connsiteX8" fmla="*/ 375837 w 538857"/>
              <a:gd name="connsiteY8" fmla="*/ 1067670 h 1613389"/>
              <a:gd name="connsiteX9" fmla="*/ 381003 w 538857"/>
              <a:gd name="connsiteY9" fmla="*/ 1041839 h 1613389"/>
              <a:gd name="connsiteX10" fmla="*/ 324176 w 538857"/>
              <a:gd name="connsiteY10" fmla="*/ 762870 h 1613389"/>
              <a:gd name="connsiteX11" fmla="*/ 344840 w 538857"/>
              <a:gd name="connsiteY11" fmla="*/ 788700 h 1613389"/>
              <a:gd name="connsiteX12" fmla="*/ 226020 w 538857"/>
              <a:gd name="connsiteY12" fmla="*/ 504564 h 1613389"/>
              <a:gd name="connsiteX13" fmla="*/ 257017 w 538857"/>
              <a:gd name="connsiteY13" fmla="*/ 520063 h 1613389"/>
              <a:gd name="connsiteX14" fmla="*/ 29708 w 538857"/>
              <a:gd name="connsiteY14" fmla="*/ 39615 h 161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8857" h="1613389">
                <a:moveTo>
                  <a:pt x="29708" y="39615"/>
                </a:moveTo>
                <a:cubicBezTo>
                  <a:pt x="-7316" y="-30988"/>
                  <a:pt x="-14204" y="-4297"/>
                  <a:pt x="34874" y="96442"/>
                </a:cubicBezTo>
                <a:cubicBezTo>
                  <a:pt x="83952" y="197181"/>
                  <a:pt x="283708" y="563113"/>
                  <a:pt x="324176" y="644049"/>
                </a:cubicBezTo>
                <a:cubicBezTo>
                  <a:pt x="364644" y="724985"/>
                  <a:pt x="256156" y="493371"/>
                  <a:pt x="277681" y="582056"/>
                </a:cubicBezTo>
                <a:cubicBezTo>
                  <a:pt x="299206" y="670741"/>
                  <a:pt x="442136" y="1097806"/>
                  <a:pt x="453329" y="1176158"/>
                </a:cubicBezTo>
                <a:cubicBezTo>
                  <a:pt x="464522" y="1254510"/>
                  <a:pt x="342257" y="1019452"/>
                  <a:pt x="344840" y="1052171"/>
                </a:cubicBezTo>
                <a:cubicBezTo>
                  <a:pt x="347423" y="1084890"/>
                  <a:pt x="436969" y="1280341"/>
                  <a:pt x="468827" y="1372470"/>
                </a:cubicBezTo>
                <a:cubicBezTo>
                  <a:pt x="500685" y="1464599"/>
                  <a:pt x="551484" y="1655744"/>
                  <a:pt x="535986" y="1604944"/>
                </a:cubicBezTo>
                <a:cubicBezTo>
                  <a:pt x="520488" y="1554144"/>
                  <a:pt x="401667" y="1161521"/>
                  <a:pt x="375837" y="1067670"/>
                </a:cubicBezTo>
                <a:cubicBezTo>
                  <a:pt x="350007" y="973819"/>
                  <a:pt x="389613" y="1092639"/>
                  <a:pt x="381003" y="1041839"/>
                </a:cubicBezTo>
                <a:cubicBezTo>
                  <a:pt x="372393" y="991039"/>
                  <a:pt x="330203" y="805060"/>
                  <a:pt x="324176" y="762870"/>
                </a:cubicBezTo>
                <a:cubicBezTo>
                  <a:pt x="318149" y="720680"/>
                  <a:pt x="361199" y="831751"/>
                  <a:pt x="344840" y="788700"/>
                </a:cubicBezTo>
                <a:cubicBezTo>
                  <a:pt x="328481" y="745649"/>
                  <a:pt x="240657" y="549337"/>
                  <a:pt x="226020" y="504564"/>
                </a:cubicBezTo>
                <a:cubicBezTo>
                  <a:pt x="211383" y="459791"/>
                  <a:pt x="288875" y="594110"/>
                  <a:pt x="257017" y="520063"/>
                </a:cubicBezTo>
                <a:cubicBezTo>
                  <a:pt x="225159" y="446016"/>
                  <a:pt x="66732" y="110218"/>
                  <a:pt x="29708" y="3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2E03C9DA-BDEE-DBC0-EB21-238EA68CA193}"/>
              </a:ext>
            </a:extLst>
          </p:cNvPr>
          <p:cNvSpPr/>
          <p:nvPr/>
        </p:nvSpPr>
        <p:spPr>
          <a:xfrm>
            <a:off x="8613520" y="4088449"/>
            <a:ext cx="1102542" cy="1336346"/>
          </a:xfrm>
          <a:custGeom>
            <a:avLst/>
            <a:gdLst>
              <a:gd name="connsiteX0" fmla="*/ 1101980 w 1102542"/>
              <a:gd name="connsiteY0" fmla="*/ 374 h 1336346"/>
              <a:gd name="connsiteX1" fmla="*/ 566848 w 1102542"/>
              <a:gd name="connsiteY1" fmla="*/ 987510 h 1336346"/>
              <a:gd name="connsiteX2" fmla="*/ 670757 w 1102542"/>
              <a:gd name="connsiteY2" fmla="*/ 753715 h 1336346"/>
              <a:gd name="connsiteX3" fmla="*/ 359030 w 1102542"/>
              <a:gd name="connsiteY3" fmla="*/ 1210915 h 1336346"/>
              <a:gd name="connsiteX4" fmla="*/ 385007 w 1102542"/>
              <a:gd name="connsiteY4" fmla="*/ 1117396 h 1336346"/>
              <a:gd name="connsiteX5" fmla="*/ 270707 w 1102542"/>
              <a:gd name="connsiteY5" fmla="*/ 1288846 h 1336346"/>
              <a:gd name="connsiteX6" fmla="*/ 353835 w 1102542"/>
              <a:gd name="connsiteY6" fmla="*/ 1132983 h 1336346"/>
              <a:gd name="connsiteX7" fmla="*/ 544 w 1102542"/>
              <a:gd name="connsiteY7" fmla="*/ 1335606 h 1336346"/>
              <a:gd name="connsiteX8" fmla="*/ 447353 w 1102542"/>
              <a:gd name="connsiteY8" fmla="*/ 1044660 h 1336346"/>
              <a:gd name="connsiteX9" fmla="*/ 405789 w 1102542"/>
              <a:gd name="connsiteY9" fmla="*/ 997901 h 1336346"/>
              <a:gd name="connsiteX10" fmla="*/ 520089 w 1102542"/>
              <a:gd name="connsiteY10" fmla="*/ 977119 h 1336346"/>
              <a:gd name="connsiteX11" fmla="*/ 717516 w 1102542"/>
              <a:gd name="connsiteY11" fmla="*/ 670587 h 1336346"/>
              <a:gd name="connsiteX12" fmla="*/ 670757 w 1102542"/>
              <a:gd name="connsiteY12" fmla="*/ 868015 h 1336346"/>
              <a:gd name="connsiteX13" fmla="*/ 1101980 w 1102542"/>
              <a:gd name="connsiteY13" fmla="*/ 374 h 133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02542" h="1336346">
                <a:moveTo>
                  <a:pt x="1101980" y="374"/>
                </a:moveTo>
                <a:cubicBezTo>
                  <a:pt x="1084662" y="20290"/>
                  <a:pt x="638718" y="861953"/>
                  <a:pt x="566848" y="987510"/>
                </a:cubicBezTo>
                <a:cubicBezTo>
                  <a:pt x="494977" y="1113067"/>
                  <a:pt x="705393" y="716481"/>
                  <a:pt x="670757" y="753715"/>
                </a:cubicBezTo>
                <a:cubicBezTo>
                  <a:pt x="636121" y="790949"/>
                  <a:pt x="406655" y="1150302"/>
                  <a:pt x="359030" y="1210915"/>
                </a:cubicBezTo>
                <a:cubicBezTo>
                  <a:pt x="311405" y="1271528"/>
                  <a:pt x="399727" y="1104408"/>
                  <a:pt x="385007" y="1117396"/>
                </a:cubicBezTo>
                <a:cubicBezTo>
                  <a:pt x="370287" y="1130384"/>
                  <a:pt x="275902" y="1286248"/>
                  <a:pt x="270707" y="1288846"/>
                </a:cubicBezTo>
                <a:cubicBezTo>
                  <a:pt x="265512" y="1291444"/>
                  <a:pt x="398862" y="1125190"/>
                  <a:pt x="353835" y="1132983"/>
                </a:cubicBezTo>
                <a:cubicBezTo>
                  <a:pt x="308808" y="1140776"/>
                  <a:pt x="-15042" y="1350327"/>
                  <a:pt x="544" y="1335606"/>
                </a:cubicBezTo>
                <a:cubicBezTo>
                  <a:pt x="16130" y="1320886"/>
                  <a:pt x="379812" y="1100944"/>
                  <a:pt x="447353" y="1044660"/>
                </a:cubicBezTo>
                <a:cubicBezTo>
                  <a:pt x="514894" y="988376"/>
                  <a:pt x="393666" y="1009158"/>
                  <a:pt x="405789" y="997901"/>
                </a:cubicBezTo>
                <a:cubicBezTo>
                  <a:pt x="417912" y="986644"/>
                  <a:pt x="468134" y="1031671"/>
                  <a:pt x="520089" y="977119"/>
                </a:cubicBezTo>
                <a:cubicBezTo>
                  <a:pt x="572043" y="922567"/>
                  <a:pt x="692405" y="688771"/>
                  <a:pt x="717516" y="670587"/>
                </a:cubicBezTo>
                <a:cubicBezTo>
                  <a:pt x="742627" y="652403"/>
                  <a:pt x="610143" y="974522"/>
                  <a:pt x="670757" y="868015"/>
                </a:cubicBezTo>
                <a:cubicBezTo>
                  <a:pt x="731371" y="761508"/>
                  <a:pt x="1119298" y="-19542"/>
                  <a:pt x="1101980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2256BA5-0649-45C3-D37E-8591C6FB2BAD}"/>
              </a:ext>
            </a:extLst>
          </p:cNvPr>
          <p:cNvSpPr/>
          <p:nvPr/>
        </p:nvSpPr>
        <p:spPr>
          <a:xfrm>
            <a:off x="9698391" y="3433258"/>
            <a:ext cx="228184" cy="938359"/>
          </a:xfrm>
          <a:custGeom>
            <a:avLst/>
            <a:gdLst>
              <a:gd name="connsiteX0" fmla="*/ 6718 w 228184"/>
              <a:gd name="connsiteY0" fmla="*/ 63283 h 938359"/>
              <a:gd name="connsiteX1" fmla="*/ 89845 w 228184"/>
              <a:gd name="connsiteY1" fmla="*/ 510092 h 938359"/>
              <a:gd name="connsiteX2" fmla="*/ 37891 w 228184"/>
              <a:gd name="connsiteY2" fmla="*/ 442551 h 938359"/>
              <a:gd name="connsiteX3" fmla="*/ 224927 w 228184"/>
              <a:gd name="connsiteY3" fmla="*/ 582828 h 938359"/>
              <a:gd name="connsiteX4" fmla="*/ 146995 w 228184"/>
              <a:gd name="connsiteY4" fmla="*/ 728301 h 938359"/>
              <a:gd name="connsiteX5" fmla="*/ 22304 w 228184"/>
              <a:gd name="connsiteY5" fmla="*/ 629587 h 938359"/>
              <a:gd name="connsiteX6" fmla="*/ 105432 w 228184"/>
              <a:gd name="connsiteY6" fmla="*/ 806233 h 938359"/>
              <a:gd name="connsiteX7" fmla="*/ 53477 w 228184"/>
              <a:gd name="connsiteY7" fmla="*/ 936119 h 938359"/>
              <a:gd name="connsiteX8" fmla="*/ 53477 w 228184"/>
              <a:gd name="connsiteY8" fmla="*/ 697128 h 938359"/>
              <a:gd name="connsiteX9" fmla="*/ 1523 w 228184"/>
              <a:gd name="connsiteY9" fmla="*/ 515287 h 938359"/>
              <a:gd name="connsiteX10" fmla="*/ 121018 w 228184"/>
              <a:gd name="connsiteY10" fmla="*/ 6133 h 938359"/>
              <a:gd name="connsiteX11" fmla="*/ 58673 w 228184"/>
              <a:gd name="connsiteY11" fmla="*/ 224342 h 938359"/>
              <a:gd name="connsiteX12" fmla="*/ 6718 w 228184"/>
              <a:gd name="connsiteY12" fmla="*/ 63283 h 93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184" h="938359">
                <a:moveTo>
                  <a:pt x="6718" y="63283"/>
                </a:moveTo>
                <a:cubicBezTo>
                  <a:pt x="11913" y="110908"/>
                  <a:pt x="84650" y="446881"/>
                  <a:pt x="89845" y="510092"/>
                </a:cubicBezTo>
                <a:cubicBezTo>
                  <a:pt x="95040" y="573303"/>
                  <a:pt x="15377" y="430428"/>
                  <a:pt x="37891" y="442551"/>
                </a:cubicBezTo>
                <a:cubicBezTo>
                  <a:pt x="60405" y="454674"/>
                  <a:pt x="206743" y="535203"/>
                  <a:pt x="224927" y="582828"/>
                </a:cubicBezTo>
                <a:cubicBezTo>
                  <a:pt x="243111" y="630453"/>
                  <a:pt x="180765" y="720508"/>
                  <a:pt x="146995" y="728301"/>
                </a:cubicBezTo>
                <a:cubicBezTo>
                  <a:pt x="113225" y="736094"/>
                  <a:pt x="29231" y="616598"/>
                  <a:pt x="22304" y="629587"/>
                </a:cubicBezTo>
                <a:cubicBezTo>
                  <a:pt x="15377" y="642576"/>
                  <a:pt x="100237" y="755144"/>
                  <a:pt x="105432" y="806233"/>
                </a:cubicBezTo>
                <a:cubicBezTo>
                  <a:pt x="110627" y="857322"/>
                  <a:pt x="62136" y="954303"/>
                  <a:pt x="53477" y="936119"/>
                </a:cubicBezTo>
                <a:cubicBezTo>
                  <a:pt x="44818" y="917935"/>
                  <a:pt x="62136" y="767266"/>
                  <a:pt x="53477" y="697128"/>
                </a:cubicBezTo>
                <a:cubicBezTo>
                  <a:pt x="44818" y="626990"/>
                  <a:pt x="-9734" y="630453"/>
                  <a:pt x="1523" y="515287"/>
                </a:cubicBezTo>
                <a:cubicBezTo>
                  <a:pt x="12780" y="400121"/>
                  <a:pt x="111493" y="54624"/>
                  <a:pt x="121018" y="6133"/>
                </a:cubicBezTo>
                <a:cubicBezTo>
                  <a:pt x="130543" y="-42358"/>
                  <a:pt x="73394" y="212219"/>
                  <a:pt x="58673" y="224342"/>
                </a:cubicBezTo>
                <a:cubicBezTo>
                  <a:pt x="43952" y="236465"/>
                  <a:pt x="1523" y="15658"/>
                  <a:pt x="6718" y="63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D4CDAF1E-9B91-FD76-C04C-1CD944AA3C9C}"/>
              </a:ext>
            </a:extLst>
          </p:cNvPr>
          <p:cNvSpPr/>
          <p:nvPr/>
        </p:nvSpPr>
        <p:spPr>
          <a:xfrm>
            <a:off x="8766956" y="5003758"/>
            <a:ext cx="780642" cy="437906"/>
          </a:xfrm>
          <a:custGeom>
            <a:avLst/>
            <a:gdLst>
              <a:gd name="connsiteX0" fmla="*/ 2394 w 780642"/>
              <a:gd name="connsiteY0" fmla="*/ 346117 h 437906"/>
              <a:gd name="connsiteX1" fmla="*/ 354819 w 780642"/>
              <a:gd name="connsiteY1" fmla="*/ 358817 h 437906"/>
              <a:gd name="connsiteX2" fmla="*/ 297669 w 780642"/>
              <a:gd name="connsiteY2" fmla="*/ 317542 h 437906"/>
              <a:gd name="connsiteX3" fmla="*/ 507219 w 780642"/>
              <a:gd name="connsiteY3" fmla="*/ 42 h 437906"/>
              <a:gd name="connsiteX4" fmla="*/ 338944 w 780642"/>
              <a:gd name="connsiteY4" fmla="*/ 295317 h 437906"/>
              <a:gd name="connsiteX5" fmla="*/ 357994 w 780642"/>
              <a:gd name="connsiteY5" fmla="*/ 349292 h 437906"/>
              <a:gd name="connsiteX6" fmla="*/ 640569 w 780642"/>
              <a:gd name="connsiteY6" fmla="*/ 342942 h 437906"/>
              <a:gd name="connsiteX7" fmla="*/ 780269 w 780642"/>
              <a:gd name="connsiteY7" fmla="*/ 317542 h 437906"/>
              <a:gd name="connsiteX8" fmla="*/ 602469 w 780642"/>
              <a:gd name="connsiteY8" fmla="*/ 358817 h 437906"/>
              <a:gd name="connsiteX9" fmla="*/ 313544 w 780642"/>
              <a:gd name="connsiteY9" fmla="*/ 431842 h 437906"/>
              <a:gd name="connsiteX10" fmla="*/ 256394 w 780642"/>
              <a:gd name="connsiteY10" fmla="*/ 428667 h 437906"/>
              <a:gd name="connsiteX11" fmla="*/ 202419 w 780642"/>
              <a:gd name="connsiteY11" fmla="*/ 387392 h 437906"/>
              <a:gd name="connsiteX12" fmla="*/ 2394 w 780642"/>
              <a:gd name="connsiteY12" fmla="*/ 346117 h 43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0642" h="437906">
                <a:moveTo>
                  <a:pt x="2394" y="346117"/>
                </a:moveTo>
                <a:cubicBezTo>
                  <a:pt x="27794" y="341355"/>
                  <a:pt x="305607" y="363580"/>
                  <a:pt x="354819" y="358817"/>
                </a:cubicBezTo>
                <a:cubicBezTo>
                  <a:pt x="404032" y="354055"/>
                  <a:pt x="272269" y="377338"/>
                  <a:pt x="297669" y="317542"/>
                </a:cubicBezTo>
                <a:cubicBezTo>
                  <a:pt x="323069" y="257746"/>
                  <a:pt x="500340" y="3746"/>
                  <a:pt x="507219" y="42"/>
                </a:cubicBezTo>
                <a:cubicBezTo>
                  <a:pt x="514098" y="-3662"/>
                  <a:pt x="363815" y="237109"/>
                  <a:pt x="338944" y="295317"/>
                </a:cubicBezTo>
                <a:cubicBezTo>
                  <a:pt x="314073" y="353525"/>
                  <a:pt x="307723" y="341355"/>
                  <a:pt x="357994" y="349292"/>
                </a:cubicBezTo>
                <a:cubicBezTo>
                  <a:pt x="408265" y="357229"/>
                  <a:pt x="570190" y="348234"/>
                  <a:pt x="640569" y="342942"/>
                </a:cubicBezTo>
                <a:cubicBezTo>
                  <a:pt x="710948" y="337650"/>
                  <a:pt x="786619" y="314896"/>
                  <a:pt x="780269" y="317542"/>
                </a:cubicBezTo>
                <a:cubicBezTo>
                  <a:pt x="773919" y="320188"/>
                  <a:pt x="602469" y="358817"/>
                  <a:pt x="602469" y="358817"/>
                </a:cubicBezTo>
                <a:cubicBezTo>
                  <a:pt x="524682" y="377867"/>
                  <a:pt x="371223" y="420200"/>
                  <a:pt x="313544" y="431842"/>
                </a:cubicBezTo>
                <a:cubicBezTo>
                  <a:pt x="255865" y="443484"/>
                  <a:pt x="274915" y="436075"/>
                  <a:pt x="256394" y="428667"/>
                </a:cubicBezTo>
                <a:cubicBezTo>
                  <a:pt x="237873" y="421259"/>
                  <a:pt x="243694" y="397975"/>
                  <a:pt x="202419" y="387392"/>
                </a:cubicBezTo>
                <a:cubicBezTo>
                  <a:pt x="161144" y="376809"/>
                  <a:pt x="-23006" y="350879"/>
                  <a:pt x="2394" y="346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C392E9EC-541B-F8D9-7FAD-8B22EF188834}"/>
              </a:ext>
            </a:extLst>
          </p:cNvPr>
          <p:cNvSpPr/>
          <p:nvPr/>
        </p:nvSpPr>
        <p:spPr>
          <a:xfrm>
            <a:off x="7930511" y="5330276"/>
            <a:ext cx="1172220" cy="425073"/>
          </a:xfrm>
          <a:custGeom>
            <a:avLst/>
            <a:gdLst>
              <a:gd name="connsiteX0" fmla="*/ 639 w 1172220"/>
              <a:gd name="connsiteY0" fmla="*/ 29124 h 425073"/>
              <a:gd name="connsiteX1" fmla="*/ 429264 w 1172220"/>
              <a:gd name="connsiteY1" fmla="*/ 156124 h 425073"/>
              <a:gd name="connsiteX2" fmla="*/ 381639 w 1172220"/>
              <a:gd name="connsiteY2" fmla="*/ 70399 h 425073"/>
              <a:gd name="connsiteX3" fmla="*/ 318139 w 1172220"/>
              <a:gd name="connsiteY3" fmla="*/ 549 h 425073"/>
              <a:gd name="connsiteX4" fmla="*/ 470539 w 1172220"/>
              <a:gd name="connsiteY4" fmla="*/ 108499 h 425073"/>
              <a:gd name="connsiteX5" fmla="*/ 549914 w 1172220"/>
              <a:gd name="connsiteY5" fmla="*/ 137074 h 425073"/>
              <a:gd name="connsiteX6" fmla="*/ 454664 w 1172220"/>
              <a:gd name="connsiteY6" fmla="*/ 191049 h 425073"/>
              <a:gd name="connsiteX7" fmla="*/ 632464 w 1172220"/>
              <a:gd name="connsiteY7" fmla="*/ 295824 h 425073"/>
              <a:gd name="connsiteX8" fmla="*/ 597539 w 1172220"/>
              <a:gd name="connsiteY8" fmla="*/ 251374 h 425073"/>
              <a:gd name="connsiteX9" fmla="*/ 965839 w 1172220"/>
              <a:gd name="connsiteY9" fmla="*/ 422824 h 425073"/>
              <a:gd name="connsiteX10" fmla="*/ 864239 w 1172220"/>
              <a:gd name="connsiteY10" fmla="*/ 349799 h 425073"/>
              <a:gd name="connsiteX11" fmla="*/ 1172214 w 1172220"/>
              <a:gd name="connsiteY11" fmla="*/ 356149 h 425073"/>
              <a:gd name="connsiteX12" fmla="*/ 854714 w 1172220"/>
              <a:gd name="connsiteY12" fmla="*/ 352974 h 425073"/>
              <a:gd name="connsiteX13" fmla="*/ 695964 w 1172220"/>
              <a:gd name="connsiteY13" fmla="*/ 359324 h 425073"/>
              <a:gd name="connsiteX14" fmla="*/ 734064 w 1172220"/>
              <a:gd name="connsiteY14" fmla="*/ 394249 h 425073"/>
              <a:gd name="connsiteX15" fmla="*/ 162564 w 1172220"/>
              <a:gd name="connsiteY15" fmla="*/ 187874 h 425073"/>
              <a:gd name="connsiteX16" fmla="*/ 292739 w 1172220"/>
              <a:gd name="connsiteY16" fmla="*/ 197399 h 425073"/>
              <a:gd name="connsiteX17" fmla="*/ 133989 w 1172220"/>
              <a:gd name="connsiteY17" fmla="*/ 124374 h 425073"/>
              <a:gd name="connsiteX18" fmla="*/ 327664 w 1172220"/>
              <a:gd name="connsiteY18" fmla="*/ 127549 h 425073"/>
              <a:gd name="connsiteX19" fmla="*/ 639 w 1172220"/>
              <a:gd name="connsiteY19" fmla="*/ 29124 h 425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2220" h="425073">
                <a:moveTo>
                  <a:pt x="639" y="29124"/>
                </a:moveTo>
                <a:cubicBezTo>
                  <a:pt x="17572" y="33886"/>
                  <a:pt x="365764" y="149245"/>
                  <a:pt x="429264" y="156124"/>
                </a:cubicBezTo>
                <a:cubicBezTo>
                  <a:pt x="492764" y="163003"/>
                  <a:pt x="400160" y="96328"/>
                  <a:pt x="381639" y="70399"/>
                </a:cubicBezTo>
                <a:cubicBezTo>
                  <a:pt x="363118" y="44470"/>
                  <a:pt x="303322" y="-5801"/>
                  <a:pt x="318139" y="549"/>
                </a:cubicBezTo>
                <a:cubicBezTo>
                  <a:pt x="332956" y="6899"/>
                  <a:pt x="431910" y="85745"/>
                  <a:pt x="470539" y="108499"/>
                </a:cubicBezTo>
                <a:cubicBezTo>
                  <a:pt x="509168" y="131253"/>
                  <a:pt x="552560" y="123316"/>
                  <a:pt x="549914" y="137074"/>
                </a:cubicBezTo>
                <a:cubicBezTo>
                  <a:pt x="547268" y="150832"/>
                  <a:pt x="440906" y="164591"/>
                  <a:pt x="454664" y="191049"/>
                </a:cubicBezTo>
                <a:cubicBezTo>
                  <a:pt x="468422" y="217507"/>
                  <a:pt x="608652" y="285770"/>
                  <a:pt x="632464" y="295824"/>
                </a:cubicBezTo>
                <a:cubicBezTo>
                  <a:pt x="656276" y="305878"/>
                  <a:pt x="541977" y="230207"/>
                  <a:pt x="597539" y="251374"/>
                </a:cubicBezTo>
                <a:cubicBezTo>
                  <a:pt x="653102" y="272541"/>
                  <a:pt x="921389" y="406420"/>
                  <a:pt x="965839" y="422824"/>
                </a:cubicBezTo>
                <a:cubicBezTo>
                  <a:pt x="1010289" y="439228"/>
                  <a:pt x="829843" y="360912"/>
                  <a:pt x="864239" y="349799"/>
                </a:cubicBezTo>
                <a:cubicBezTo>
                  <a:pt x="898635" y="338686"/>
                  <a:pt x="1173801" y="355620"/>
                  <a:pt x="1172214" y="356149"/>
                </a:cubicBezTo>
                <a:cubicBezTo>
                  <a:pt x="1170627" y="356678"/>
                  <a:pt x="934089" y="352445"/>
                  <a:pt x="854714" y="352974"/>
                </a:cubicBezTo>
                <a:cubicBezTo>
                  <a:pt x="775339" y="353503"/>
                  <a:pt x="716072" y="352445"/>
                  <a:pt x="695964" y="359324"/>
                </a:cubicBezTo>
                <a:cubicBezTo>
                  <a:pt x="675856" y="366203"/>
                  <a:pt x="822964" y="422824"/>
                  <a:pt x="734064" y="394249"/>
                </a:cubicBezTo>
                <a:cubicBezTo>
                  <a:pt x="645164" y="365674"/>
                  <a:pt x="236118" y="220682"/>
                  <a:pt x="162564" y="187874"/>
                </a:cubicBezTo>
                <a:cubicBezTo>
                  <a:pt x="89010" y="155066"/>
                  <a:pt x="297502" y="207982"/>
                  <a:pt x="292739" y="197399"/>
                </a:cubicBezTo>
                <a:cubicBezTo>
                  <a:pt x="287977" y="186816"/>
                  <a:pt x="128168" y="136016"/>
                  <a:pt x="133989" y="124374"/>
                </a:cubicBezTo>
                <a:cubicBezTo>
                  <a:pt x="139810" y="112732"/>
                  <a:pt x="346714" y="145011"/>
                  <a:pt x="327664" y="127549"/>
                </a:cubicBezTo>
                <a:cubicBezTo>
                  <a:pt x="308614" y="110087"/>
                  <a:pt x="-16294" y="24362"/>
                  <a:pt x="639" y="29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9CE96945-D233-65B1-ADFA-99E11516FC0E}"/>
              </a:ext>
            </a:extLst>
          </p:cNvPr>
          <p:cNvSpPr/>
          <p:nvPr/>
        </p:nvSpPr>
        <p:spPr>
          <a:xfrm>
            <a:off x="7741319" y="5385597"/>
            <a:ext cx="1434862" cy="428837"/>
          </a:xfrm>
          <a:custGeom>
            <a:avLst/>
            <a:gdLst>
              <a:gd name="connsiteX0" fmla="*/ 2506 w 1434862"/>
              <a:gd name="connsiteY0" fmla="*/ 2378 h 428837"/>
              <a:gd name="connsiteX1" fmla="*/ 437481 w 1434862"/>
              <a:gd name="connsiteY1" fmla="*/ 278603 h 428837"/>
              <a:gd name="connsiteX2" fmla="*/ 323181 w 1434862"/>
              <a:gd name="connsiteY2" fmla="*/ 259553 h 428837"/>
              <a:gd name="connsiteX3" fmla="*/ 881981 w 1434862"/>
              <a:gd name="connsiteY3" fmla="*/ 396078 h 428837"/>
              <a:gd name="connsiteX4" fmla="*/ 853406 w 1434862"/>
              <a:gd name="connsiteY4" fmla="*/ 364328 h 428837"/>
              <a:gd name="connsiteX5" fmla="*/ 1339181 w 1434862"/>
              <a:gd name="connsiteY5" fmla="*/ 345278 h 428837"/>
              <a:gd name="connsiteX6" fmla="*/ 1415381 w 1434862"/>
              <a:gd name="connsiteY6" fmla="*/ 316703 h 428837"/>
              <a:gd name="connsiteX7" fmla="*/ 1091531 w 1434862"/>
              <a:gd name="connsiteY7" fmla="*/ 373853 h 428837"/>
              <a:gd name="connsiteX8" fmla="*/ 897856 w 1434862"/>
              <a:gd name="connsiteY8" fmla="*/ 427828 h 428837"/>
              <a:gd name="connsiteX9" fmla="*/ 685131 w 1434862"/>
              <a:gd name="connsiteY9" fmla="*/ 399253 h 428837"/>
              <a:gd name="connsiteX10" fmla="*/ 380331 w 1434862"/>
              <a:gd name="connsiteY10" fmla="*/ 284953 h 428837"/>
              <a:gd name="connsiteX11" fmla="*/ 342231 w 1434862"/>
              <a:gd name="connsiteY11" fmla="*/ 250028 h 428837"/>
              <a:gd name="connsiteX12" fmla="*/ 158081 w 1434862"/>
              <a:gd name="connsiteY12" fmla="*/ 154778 h 428837"/>
              <a:gd name="connsiteX13" fmla="*/ 253331 w 1434862"/>
              <a:gd name="connsiteY13" fmla="*/ 145253 h 428837"/>
              <a:gd name="connsiteX14" fmla="*/ 2506 w 1434862"/>
              <a:gd name="connsiteY14" fmla="*/ 2378 h 428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4862" h="428837">
                <a:moveTo>
                  <a:pt x="2506" y="2378"/>
                </a:moveTo>
                <a:cubicBezTo>
                  <a:pt x="33198" y="24603"/>
                  <a:pt x="384035" y="235741"/>
                  <a:pt x="437481" y="278603"/>
                </a:cubicBezTo>
                <a:cubicBezTo>
                  <a:pt x="490927" y="321465"/>
                  <a:pt x="249098" y="239974"/>
                  <a:pt x="323181" y="259553"/>
                </a:cubicBezTo>
                <a:cubicBezTo>
                  <a:pt x="397264" y="279132"/>
                  <a:pt x="793610" y="378615"/>
                  <a:pt x="881981" y="396078"/>
                </a:cubicBezTo>
                <a:cubicBezTo>
                  <a:pt x="970352" y="413541"/>
                  <a:pt x="777206" y="372795"/>
                  <a:pt x="853406" y="364328"/>
                </a:cubicBezTo>
                <a:cubicBezTo>
                  <a:pt x="929606" y="355861"/>
                  <a:pt x="1245519" y="353216"/>
                  <a:pt x="1339181" y="345278"/>
                </a:cubicBezTo>
                <a:cubicBezTo>
                  <a:pt x="1432844" y="337341"/>
                  <a:pt x="1456656" y="311941"/>
                  <a:pt x="1415381" y="316703"/>
                </a:cubicBezTo>
                <a:cubicBezTo>
                  <a:pt x="1374106" y="321465"/>
                  <a:pt x="1177785" y="355332"/>
                  <a:pt x="1091531" y="373853"/>
                </a:cubicBezTo>
                <a:cubicBezTo>
                  <a:pt x="1005277" y="392374"/>
                  <a:pt x="965589" y="423595"/>
                  <a:pt x="897856" y="427828"/>
                </a:cubicBezTo>
                <a:cubicBezTo>
                  <a:pt x="830123" y="432061"/>
                  <a:pt x="771385" y="423066"/>
                  <a:pt x="685131" y="399253"/>
                </a:cubicBezTo>
                <a:cubicBezTo>
                  <a:pt x="598877" y="375441"/>
                  <a:pt x="437481" y="309824"/>
                  <a:pt x="380331" y="284953"/>
                </a:cubicBezTo>
                <a:cubicBezTo>
                  <a:pt x="323181" y="260082"/>
                  <a:pt x="379273" y="271724"/>
                  <a:pt x="342231" y="250028"/>
                </a:cubicBezTo>
                <a:cubicBezTo>
                  <a:pt x="305189" y="228332"/>
                  <a:pt x="172898" y="172240"/>
                  <a:pt x="158081" y="154778"/>
                </a:cubicBezTo>
                <a:cubicBezTo>
                  <a:pt x="143264" y="137316"/>
                  <a:pt x="273968" y="170124"/>
                  <a:pt x="253331" y="145253"/>
                </a:cubicBezTo>
                <a:cubicBezTo>
                  <a:pt x="232694" y="120382"/>
                  <a:pt x="-28186" y="-19847"/>
                  <a:pt x="2506" y="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538142CC-CE73-C681-F7BB-BB3FE563369A}"/>
              </a:ext>
            </a:extLst>
          </p:cNvPr>
          <p:cNvSpPr/>
          <p:nvPr/>
        </p:nvSpPr>
        <p:spPr>
          <a:xfrm>
            <a:off x="7442780" y="5229145"/>
            <a:ext cx="1197064" cy="593868"/>
          </a:xfrm>
          <a:custGeom>
            <a:avLst/>
            <a:gdLst>
              <a:gd name="connsiteX0" fmla="*/ 2595 w 1197064"/>
              <a:gd name="connsiteY0" fmla="*/ 3255 h 593868"/>
              <a:gd name="connsiteX1" fmla="*/ 75620 w 1197064"/>
              <a:gd name="connsiteY1" fmla="*/ 47705 h 593868"/>
              <a:gd name="connsiteX2" fmla="*/ 970970 w 1197064"/>
              <a:gd name="connsiteY2" fmla="*/ 555705 h 593868"/>
              <a:gd name="connsiteX3" fmla="*/ 815395 w 1197064"/>
              <a:gd name="connsiteY3" fmla="*/ 555705 h 593868"/>
              <a:gd name="connsiteX4" fmla="*/ 1196395 w 1197064"/>
              <a:gd name="connsiteY4" fmla="*/ 593805 h 593868"/>
              <a:gd name="connsiteX5" fmla="*/ 891595 w 1197064"/>
              <a:gd name="connsiteY5" fmla="*/ 562055 h 593868"/>
              <a:gd name="connsiteX6" fmla="*/ 313745 w 1197064"/>
              <a:gd name="connsiteY6" fmla="*/ 469980 h 593868"/>
              <a:gd name="connsiteX7" fmla="*/ 431220 w 1197064"/>
              <a:gd name="connsiteY7" fmla="*/ 482680 h 593868"/>
              <a:gd name="connsiteX8" fmla="*/ 332795 w 1197064"/>
              <a:gd name="connsiteY8" fmla="*/ 279480 h 593868"/>
              <a:gd name="connsiteX9" fmla="*/ 374070 w 1197064"/>
              <a:gd name="connsiteY9" fmla="*/ 263605 h 593868"/>
              <a:gd name="connsiteX10" fmla="*/ 253420 w 1197064"/>
              <a:gd name="connsiteY10" fmla="*/ 155655 h 593868"/>
              <a:gd name="connsiteX11" fmla="*/ 189920 w 1197064"/>
              <a:gd name="connsiteY11" fmla="*/ 155655 h 593868"/>
              <a:gd name="connsiteX12" fmla="*/ 2595 w 1197064"/>
              <a:gd name="connsiteY12" fmla="*/ 3255 h 59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7064" h="593868">
                <a:moveTo>
                  <a:pt x="2595" y="3255"/>
                </a:moveTo>
                <a:cubicBezTo>
                  <a:pt x="-16455" y="-14737"/>
                  <a:pt x="75620" y="47705"/>
                  <a:pt x="75620" y="47705"/>
                </a:cubicBezTo>
                <a:cubicBezTo>
                  <a:pt x="237016" y="139780"/>
                  <a:pt x="847674" y="471038"/>
                  <a:pt x="970970" y="555705"/>
                </a:cubicBezTo>
                <a:cubicBezTo>
                  <a:pt x="1094266" y="640372"/>
                  <a:pt x="777824" y="549355"/>
                  <a:pt x="815395" y="555705"/>
                </a:cubicBezTo>
                <a:cubicBezTo>
                  <a:pt x="852966" y="562055"/>
                  <a:pt x="1183695" y="592747"/>
                  <a:pt x="1196395" y="593805"/>
                </a:cubicBezTo>
                <a:cubicBezTo>
                  <a:pt x="1209095" y="594863"/>
                  <a:pt x="1038703" y="582693"/>
                  <a:pt x="891595" y="562055"/>
                </a:cubicBezTo>
                <a:cubicBezTo>
                  <a:pt x="744487" y="541418"/>
                  <a:pt x="390474" y="483209"/>
                  <a:pt x="313745" y="469980"/>
                </a:cubicBezTo>
                <a:cubicBezTo>
                  <a:pt x="237016" y="456751"/>
                  <a:pt x="428045" y="514430"/>
                  <a:pt x="431220" y="482680"/>
                </a:cubicBezTo>
                <a:cubicBezTo>
                  <a:pt x="434395" y="450930"/>
                  <a:pt x="342320" y="315992"/>
                  <a:pt x="332795" y="279480"/>
                </a:cubicBezTo>
                <a:cubicBezTo>
                  <a:pt x="323270" y="242968"/>
                  <a:pt x="387299" y="284243"/>
                  <a:pt x="374070" y="263605"/>
                </a:cubicBezTo>
                <a:cubicBezTo>
                  <a:pt x="360841" y="242967"/>
                  <a:pt x="284112" y="173647"/>
                  <a:pt x="253420" y="155655"/>
                </a:cubicBezTo>
                <a:cubicBezTo>
                  <a:pt x="222728" y="137663"/>
                  <a:pt x="225374" y="175763"/>
                  <a:pt x="189920" y="155655"/>
                </a:cubicBezTo>
                <a:cubicBezTo>
                  <a:pt x="154466" y="135547"/>
                  <a:pt x="21645" y="21247"/>
                  <a:pt x="2595" y="3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1B68E20D-7A6C-A5A8-437C-61311F77FE65}"/>
              </a:ext>
            </a:extLst>
          </p:cNvPr>
          <p:cNvSpPr/>
          <p:nvPr/>
        </p:nvSpPr>
        <p:spPr>
          <a:xfrm>
            <a:off x="7689455" y="5660070"/>
            <a:ext cx="1006870" cy="206425"/>
          </a:xfrm>
          <a:custGeom>
            <a:avLst/>
            <a:gdLst>
              <a:gd name="connsiteX0" fmla="*/ 6745 w 1006870"/>
              <a:gd name="connsiteY0" fmla="*/ 955 h 206425"/>
              <a:gd name="connsiteX1" fmla="*/ 727470 w 1006870"/>
              <a:gd name="connsiteY1" fmla="*/ 191455 h 206425"/>
              <a:gd name="connsiteX2" fmla="*/ 613170 w 1006870"/>
              <a:gd name="connsiteY2" fmla="*/ 191455 h 206425"/>
              <a:gd name="connsiteX3" fmla="*/ 1006870 w 1006870"/>
              <a:gd name="connsiteY3" fmla="*/ 169230 h 206425"/>
              <a:gd name="connsiteX4" fmla="*/ 616345 w 1006870"/>
              <a:gd name="connsiteY4" fmla="*/ 143830 h 206425"/>
              <a:gd name="connsiteX5" fmla="*/ 38495 w 1006870"/>
              <a:gd name="connsiteY5" fmla="*/ 147005 h 206425"/>
              <a:gd name="connsiteX6" fmla="*/ 413145 w 1006870"/>
              <a:gd name="connsiteY6" fmla="*/ 156530 h 206425"/>
              <a:gd name="connsiteX7" fmla="*/ 244870 w 1006870"/>
              <a:gd name="connsiteY7" fmla="*/ 77155 h 206425"/>
              <a:gd name="connsiteX8" fmla="*/ 359170 w 1006870"/>
              <a:gd name="connsiteY8" fmla="*/ 115255 h 206425"/>
              <a:gd name="connsiteX9" fmla="*/ 6745 w 1006870"/>
              <a:gd name="connsiteY9" fmla="*/ 955 h 20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870" h="206425">
                <a:moveTo>
                  <a:pt x="6745" y="955"/>
                </a:moveTo>
                <a:cubicBezTo>
                  <a:pt x="68128" y="13655"/>
                  <a:pt x="626399" y="159705"/>
                  <a:pt x="727470" y="191455"/>
                </a:cubicBezTo>
                <a:cubicBezTo>
                  <a:pt x="828541" y="223205"/>
                  <a:pt x="566603" y="195159"/>
                  <a:pt x="613170" y="191455"/>
                </a:cubicBezTo>
                <a:cubicBezTo>
                  <a:pt x="659737" y="187751"/>
                  <a:pt x="1006341" y="177168"/>
                  <a:pt x="1006870" y="169230"/>
                </a:cubicBezTo>
                <a:cubicBezTo>
                  <a:pt x="1007399" y="161293"/>
                  <a:pt x="777741" y="147534"/>
                  <a:pt x="616345" y="143830"/>
                </a:cubicBezTo>
                <a:cubicBezTo>
                  <a:pt x="454949" y="140126"/>
                  <a:pt x="72362" y="144888"/>
                  <a:pt x="38495" y="147005"/>
                </a:cubicBezTo>
                <a:cubicBezTo>
                  <a:pt x="4628" y="149122"/>
                  <a:pt x="378749" y="168172"/>
                  <a:pt x="413145" y="156530"/>
                </a:cubicBezTo>
                <a:cubicBezTo>
                  <a:pt x="447541" y="144888"/>
                  <a:pt x="253866" y="84034"/>
                  <a:pt x="244870" y="77155"/>
                </a:cubicBezTo>
                <a:cubicBezTo>
                  <a:pt x="235874" y="70276"/>
                  <a:pt x="396212" y="124251"/>
                  <a:pt x="359170" y="115255"/>
                </a:cubicBezTo>
                <a:cubicBezTo>
                  <a:pt x="322128" y="106259"/>
                  <a:pt x="-54638" y="-11745"/>
                  <a:pt x="6745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C4F41B59-E803-3E58-9531-C7C94772A574}"/>
              </a:ext>
            </a:extLst>
          </p:cNvPr>
          <p:cNvSpPr/>
          <p:nvPr/>
        </p:nvSpPr>
        <p:spPr>
          <a:xfrm>
            <a:off x="7958070" y="5762146"/>
            <a:ext cx="806767" cy="1048733"/>
          </a:xfrm>
          <a:custGeom>
            <a:avLst/>
            <a:gdLst>
              <a:gd name="connsiteX0" fmla="*/ 804930 w 806767"/>
              <a:gd name="connsiteY0" fmla="*/ 3654 h 1048733"/>
              <a:gd name="connsiteX1" fmla="*/ 315980 w 806767"/>
              <a:gd name="connsiteY1" fmla="*/ 562454 h 1048733"/>
              <a:gd name="connsiteX2" fmla="*/ 344555 w 806767"/>
              <a:gd name="connsiteY2" fmla="*/ 514829 h 1048733"/>
              <a:gd name="connsiteX3" fmla="*/ 20705 w 806767"/>
              <a:gd name="connsiteY3" fmla="*/ 1022829 h 1048733"/>
              <a:gd name="connsiteX4" fmla="*/ 93730 w 806767"/>
              <a:gd name="connsiteY4" fmla="*/ 883129 h 1048733"/>
              <a:gd name="connsiteX5" fmla="*/ 589030 w 806767"/>
              <a:gd name="connsiteY5" fmla="*/ 105254 h 1048733"/>
              <a:gd name="connsiteX6" fmla="*/ 287405 w 806767"/>
              <a:gd name="connsiteY6" fmla="*/ 562454 h 1048733"/>
              <a:gd name="connsiteX7" fmla="*/ 541405 w 806767"/>
              <a:gd name="connsiteY7" fmla="*/ 206854 h 1048733"/>
              <a:gd name="connsiteX8" fmla="*/ 350905 w 806767"/>
              <a:gd name="connsiteY8" fmla="*/ 479904 h 1048733"/>
              <a:gd name="connsiteX9" fmla="*/ 639830 w 806767"/>
              <a:gd name="connsiteY9" fmla="*/ 76679 h 1048733"/>
              <a:gd name="connsiteX10" fmla="*/ 319155 w 806767"/>
              <a:gd name="connsiteY10" fmla="*/ 521179 h 1048733"/>
              <a:gd name="connsiteX11" fmla="*/ 655705 w 806767"/>
              <a:gd name="connsiteY11" fmla="*/ 121129 h 1048733"/>
              <a:gd name="connsiteX12" fmla="*/ 490605 w 806767"/>
              <a:gd name="connsiteY12" fmla="*/ 311629 h 1048733"/>
              <a:gd name="connsiteX13" fmla="*/ 804930 w 806767"/>
              <a:gd name="connsiteY13" fmla="*/ 3654 h 104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6767" h="1048733">
                <a:moveTo>
                  <a:pt x="804930" y="3654"/>
                </a:moveTo>
                <a:cubicBezTo>
                  <a:pt x="775826" y="45458"/>
                  <a:pt x="392709" y="477258"/>
                  <a:pt x="315980" y="562454"/>
                </a:cubicBezTo>
                <a:cubicBezTo>
                  <a:pt x="239251" y="647650"/>
                  <a:pt x="344555" y="514829"/>
                  <a:pt x="344555" y="514829"/>
                </a:cubicBezTo>
                <a:cubicBezTo>
                  <a:pt x="295342" y="591558"/>
                  <a:pt x="62509" y="961446"/>
                  <a:pt x="20705" y="1022829"/>
                </a:cubicBezTo>
                <a:cubicBezTo>
                  <a:pt x="-21099" y="1084212"/>
                  <a:pt x="-991" y="1036058"/>
                  <a:pt x="93730" y="883129"/>
                </a:cubicBezTo>
                <a:cubicBezTo>
                  <a:pt x="188451" y="730200"/>
                  <a:pt x="556751" y="158700"/>
                  <a:pt x="589030" y="105254"/>
                </a:cubicBezTo>
                <a:cubicBezTo>
                  <a:pt x="621309" y="51808"/>
                  <a:pt x="295342" y="545521"/>
                  <a:pt x="287405" y="562454"/>
                </a:cubicBezTo>
                <a:cubicBezTo>
                  <a:pt x="279468" y="579387"/>
                  <a:pt x="530822" y="220612"/>
                  <a:pt x="541405" y="206854"/>
                </a:cubicBezTo>
                <a:cubicBezTo>
                  <a:pt x="551988" y="193096"/>
                  <a:pt x="334501" y="501600"/>
                  <a:pt x="350905" y="479904"/>
                </a:cubicBezTo>
                <a:cubicBezTo>
                  <a:pt x="367309" y="458208"/>
                  <a:pt x="645122" y="69800"/>
                  <a:pt x="639830" y="76679"/>
                </a:cubicBezTo>
                <a:cubicBezTo>
                  <a:pt x="634538" y="83558"/>
                  <a:pt x="316509" y="513771"/>
                  <a:pt x="319155" y="521179"/>
                </a:cubicBezTo>
                <a:cubicBezTo>
                  <a:pt x="321801" y="528587"/>
                  <a:pt x="627130" y="156054"/>
                  <a:pt x="655705" y="121129"/>
                </a:cubicBezTo>
                <a:cubicBezTo>
                  <a:pt x="684280" y="86204"/>
                  <a:pt x="473143" y="331208"/>
                  <a:pt x="490605" y="311629"/>
                </a:cubicBezTo>
                <a:cubicBezTo>
                  <a:pt x="508067" y="292050"/>
                  <a:pt x="834034" y="-38150"/>
                  <a:pt x="804930" y="36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C1B250BB-F2F1-29C4-4AFB-F442B306C028}"/>
              </a:ext>
            </a:extLst>
          </p:cNvPr>
          <p:cNvSpPr/>
          <p:nvPr/>
        </p:nvSpPr>
        <p:spPr>
          <a:xfrm>
            <a:off x="7499000" y="5276726"/>
            <a:ext cx="475077" cy="499229"/>
          </a:xfrm>
          <a:custGeom>
            <a:avLst/>
            <a:gdLst>
              <a:gd name="connsiteX0" fmla="*/ 350 w 475077"/>
              <a:gd name="connsiteY0" fmla="*/ 124 h 499229"/>
              <a:gd name="connsiteX1" fmla="*/ 279750 w 475077"/>
              <a:gd name="connsiteY1" fmla="*/ 212849 h 499229"/>
              <a:gd name="connsiteX2" fmla="*/ 219425 w 475077"/>
              <a:gd name="connsiteY2" fmla="*/ 177924 h 499229"/>
              <a:gd name="connsiteX3" fmla="*/ 397225 w 475077"/>
              <a:gd name="connsiteY3" fmla="*/ 365249 h 499229"/>
              <a:gd name="connsiteX4" fmla="*/ 301975 w 475077"/>
              <a:gd name="connsiteY4" fmla="*/ 320799 h 499229"/>
              <a:gd name="connsiteX5" fmla="*/ 470250 w 475077"/>
              <a:gd name="connsiteY5" fmla="*/ 498599 h 499229"/>
              <a:gd name="connsiteX6" fmla="*/ 76550 w 475077"/>
              <a:gd name="connsiteY6" fmla="*/ 247774 h 499229"/>
              <a:gd name="connsiteX7" fmla="*/ 384525 w 475077"/>
              <a:gd name="connsiteY7" fmla="*/ 438274 h 499229"/>
              <a:gd name="connsiteX8" fmla="*/ 194025 w 475077"/>
              <a:gd name="connsiteY8" fmla="*/ 225549 h 499229"/>
              <a:gd name="connsiteX9" fmla="*/ 260700 w 475077"/>
              <a:gd name="connsiteY9" fmla="*/ 266824 h 499229"/>
              <a:gd name="connsiteX10" fmla="*/ 114650 w 475077"/>
              <a:gd name="connsiteY10" fmla="*/ 117599 h 499229"/>
              <a:gd name="connsiteX11" fmla="*/ 219425 w 475077"/>
              <a:gd name="connsiteY11" fmla="*/ 181099 h 499229"/>
              <a:gd name="connsiteX12" fmla="*/ 350 w 475077"/>
              <a:gd name="connsiteY12" fmla="*/ 124 h 49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5077" h="499229">
                <a:moveTo>
                  <a:pt x="350" y="124"/>
                </a:moveTo>
                <a:cubicBezTo>
                  <a:pt x="10404" y="5416"/>
                  <a:pt x="243237" y="183216"/>
                  <a:pt x="279750" y="212849"/>
                </a:cubicBezTo>
                <a:cubicBezTo>
                  <a:pt x="316263" y="242482"/>
                  <a:pt x="199846" y="152524"/>
                  <a:pt x="219425" y="177924"/>
                </a:cubicBezTo>
                <a:cubicBezTo>
                  <a:pt x="239004" y="203324"/>
                  <a:pt x="383467" y="341437"/>
                  <a:pt x="397225" y="365249"/>
                </a:cubicBezTo>
                <a:cubicBezTo>
                  <a:pt x="410983" y="389061"/>
                  <a:pt x="289804" y="298574"/>
                  <a:pt x="301975" y="320799"/>
                </a:cubicBezTo>
                <a:cubicBezTo>
                  <a:pt x="314146" y="343024"/>
                  <a:pt x="507821" y="510770"/>
                  <a:pt x="470250" y="498599"/>
                </a:cubicBezTo>
                <a:cubicBezTo>
                  <a:pt x="432679" y="486428"/>
                  <a:pt x="90837" y="257828"/>
                  <a:pt x="76550" y="247774"/>
                </a:cubicBezTo>
                <a:cubicBezTo>
                  <a:pt x="62263" y="237720"/>
                  <a:pt x="364946" y="441978"/>
                  <a:pt x="384525" y="438274"/>
                </a:cubicBezTo>
                <a:cubicBezTo>
                  <a:pt x="404104" y="434570"/>
                  <a:pt x="214662" y="254124"/>
                  <a:pt x="194025" y="225549"/>
                </a:cubicBezTo>
                <a:cubicBezTo>
                  <a:pt x="173388" y="196974"/>
                  <a:pt x="273929" y="284816"/>
                  <a:pt x="260700" y="266824"/>
                </a:cubicBezTo>
                <a:cubicBezTo>
                  <a:pt x="247471" y="248832"/>
                  <a:pt x="121529" y="131887"/>
                  <a:pt x="114650" y="117599"/>
                </a:cubicBezTo>
                <a:cubicBezTo>
                  <a:pt x="107771" y="103312"/>
                  <a:pt x="239004" y="202266"/>
                  <a:pt x="219425" y="181099"/>
                </a:cubicBezTo>
                <a:cubicBezTo>
                  <a:pt x="199846" y="159932"/>
                  <a:pt x="-9704" y="-5168"/>
                  <a:pt x="350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2A6F0A69-0C3D-B5FF-0EA4-6FBA895C65C4}"/>
              </a:ext>
            </a:extLst>
          </p:cNvPr>
          <p:cNvSpPr/>
          <p:nvPr/>
        </p:nvSpPr>
        <p:spPr>
          <a:xfrm>
            <a:off x="7354699" y="5157640"/>
            <a:ext cx="659020" cy="1589459"/>
          </a:xfrm>
          <a:custGeom>
            <a:avLst/>
            <a:gdLst>
              <a:gd name="connsiteX0" fmla="*/ 1776 w 659020"/>
              <a:gd name="connsiteY0" fmla="*/ 4910 h 1589459"/>
              <a:gd name="connsiteX1" fmla="*/ 322451 w 659020"/>
              <a:gd name="connsiteY1" fmla="*/ 411310 h 1589459"/>
              <a:gd name="connsiteX2" fmla="*/ 303401 w 659020"/>
              <a:gd name="connsiteY2" fmla="*/ 354160 h 1589459"/>
              <a:gd name="connsiteX3" fmla="*/ 436751 w 659020"/>
              <a:gd name="connsiteY3" fmla="*/ 646260 h 1589459"/>
              <a:gd name="connsiteX4" fmla="*/ 465326 w 659020"/>
              <a:gd name="connsiteY4" fmla="*/ 697060 h 1589459"/>
              <a:gd name="connsiteX5" fmla="*/ 560576 w 659020"/>
              <a:gd name="connsiteY5" fmla="*/ 995510 h 1589459"/>
              <a:gd name="connsiteX6" fmla="*/ 560576 w 659020"/>
              <a:gd name="connsiteY6" fmla="*/ 976460 h 1589459"/>
              <a:gd name="connsiteX7" fmla="*/ 624076 w 659020"/>
              <a:gd name="connsiteY7" fmla="*/ 1398735 h 1589459"/>
              <a:gd name="connsiteX8" fmla="*/ 627251 w 659020"/>
              <a:gd name="connsiteY8" fmla="*/ 1332060 h 1589459"/>
              <a:gd name="connsiteX9" fmla="*/ 659001 w 659020"/>
              <a:gd name="connsiteY9" fmla="*/ 1589235 h 1589459"/>
              <a:gd name="connsiteX10" fmla="*/ 630426 w 659020"/>
              <a:gd name="connsiteY10" fmla="*/ 1281260 h 1589459"/>
              <a:gd name="connsiteX11" fmla="*/ 544701 w 659020"/>
              <a:gd name="connsiteY11" fmla="*/ 522435 h 1589459"/>
              <a:gd name="connsiteX12" fmla="*/ 601851 w 659020"/>
              <a:gd name="connsiteY12" fmla="*/ 884385 h 1589459"/>
              <a:gd name="connsiteX13" fmla="*/ 446276 w 659020"/>
              <a:gd name="connsiteY13" fmla="*/ 538310 h 1589459"/>
              <a:gd name="connsiteX14" fmla="*/ 551051 w 659020"/>
              <a:gd name="connsiteY14" fmla="*/ 852635 h 1589459"/>
              <a:gd name="connsiteX15" fmla="*/ 278001 w 659020"/>
              <a:gd name="connsiteY15" fmla="*/ 274785 h 1589459"/>
              <a:gd name="connsiteX16" fmla="*/ 284351 w 659020"/>
              <a:gd name="connsiteY16" fmla="*/ 341460 h 1589459"/>
              <a:gd name="connsiteX17" fmla="*/ 147826 w 659020"/>
              <a:gd name="connsiteY17" fmla="*/ 68410 h 1589459"/>
              <a:gd name="connsiteX18" fmla="*/ 192276 w 659020"/>
              <a:gd name="connsiteY18" fmla="*/ 179535 h 1589459"/>
              <a:gd name="connsiteX19" fmla="*/ 1776 w 659020"/>
              <a:gd name="connsiteY19" fmla="*/ 4910 h 158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59020" h="1589459">
                <a:moveTo>
                  <a:pt x="1776" y="4910"/>
                </a:moveTo>
                <a:cubicBezTo>
                  <a:pt x="23472" y="43539"/>
                  <a:pt x="272180" y="353102"/>
                  <a:pt x="322451" y="411310"/>
                </a:cubicBezTo>
                <a:cubicBezTo>
                  <a:pt x="372722" y="469518"/>
                  <a:pt x="284351" y="315002"/>
                  <a:pt x="303401" y="354160"/>
                </a:cubicBezTo>
                <a:cubicBezTo>
                  <a:pt x="322451" y="393318"/>
                  <a:pt x="409764" y="589110"/>
                  <a:pt x="436751" y="646260"/>
                </a:cubicBezTo>
                <a:cubicBezTo>
                  <a:pt x="463738" y="703410"/>
                  <a:pt x="444689" y="638852"/>
                  <a:pt x="465326" y="697060"/>
                </a:cubicBezTo>
                <a:cubicBezTo>
                  <a:pt x="485963" y="755268"/>
                  <a:pt x="544701" y="948943"/>
                  <a:pt x="560576" y="995510"/>
                </a:cubicBezTo>
                <a:cubicBezTo>
                  <a:pt x="576451" y="1042077"/>
                  <a:pt x="549993" y="909256"/>
                  <a:pt x="560576" y="976460"/>
                </a:cubicBezTo>
                <a:cubicBezTo>
                  <a:pt x="571159" y="1043664"/>
                  <a:pt x="612964" y="1339468"/>
                  <a:pt x="624076" y="1398735"/>
                </a:cubicBezTo>
                <a:cubicBezTo>
                  <a:pt x="635189" y="1458002"/>
                  <a:pt x="621430" y="1300310"/>
                  <a:pt x="627251" y="1332060"/>
                </a:cubicBezTo>
                <a:cubicBezTo>
                  <a:pt x="633072" y="1363810"/>
                  <a:pt x="658472" y="1597702"/>
                  <a:pt x="659001" y="1589235"/>
                </a:cubicBezTo>
                <a:cubicBezTo>
                  <a:pt x="659530" y="1580768"/>
                  <a:pt x="649476" y="1459060"/>
                  <a:pt x="630426" y="1281260"/>
                </a:cubicBezTo>
                <a:cubicBezTo>
                  <a:pt x="611376" y="1103460"/>
                  <a:pt x="549464" y="588581"/>
                  <a:pt x="544701" y="522435"/>
                </a:cubicBezTo>
                <a:cubicBezTo>
                  <a:pt x="539939" y="456289"/>
                  <a:pt x="618255" y="881739"/>
                  <a:pt x="601851" y="884385"/>
                </a:cubicBezTo>
                <a:cubicBezTo>
                  <a:pt x="585447" y="887031"/>
                  <a:pt x="454743" y="543602"/>
                  <a:pt x="446276" y="538310"/>
                </a:cubicBezTo>
                <a:cubicBezTo>
                  <a:pt x="437809" y="533018"/>
                  <a:pt x="579097" y="896556"/>
                  <a:pt x="551051" y="852635"/>
                </a:cubicBezTo>
                <a:cubicBezTo>
                  <a:pt x="523005" y="808714"/>
                  <a:pt x="322451" y="359981"/>
                  <a:pt x="278001" y="274785"/>
                </a:cubicBezTo>
                <a:cubicBezTo>
                  <a:pt x="233551" y="189589"/>
                  <a:pt x="306047" y="375856"/>
                  <a:pt x="284351" y="341460"/>
                </a:cubicBezTo>
                <a:cubicBezTo>
                  <a:pt x="262655" y="307064"/>
                  <a:pt x="163172" y="95397"/>
                  <a:pt x="147826" y="68410"/>
                </a:cubicBezTo>
                <a:cubicBezTo>
                  <a:pt x="132480" y="41423"/>
                  <a:pt x="220851" y="191177"/>
                  <a:pt x="192276" y="179535"/>
                </a:cubicBezTo>
                <a:cubicBezTo>
                  <a:pt x="163701" y="167893"/>
                  <a:pt x="-19920" y="-33719"/>
                  <a:pt x="1776" y="4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EF1F7558-60B9-F125-62BC-1E10B2B3D488}"/>
              </a:ext>
            </a:extLst>
          </p:cNvPr>
          <p:cNvSpPr/>
          <p:nvPr/>
        </p:nvSpPr>
        <p:spPr>
          <a:xfrm>
            <a:off x="6392462" y="4797520"/>
            <a:ext cx="806141" cy="861781"/>
          </a:xfrm>
          <a:custGeom>
            <a:avLst/>
            <a:gdLst>
              <a:gd name="connsiteX0" fmla="*/ 787271 w 806141"/>
              <a:gd name="connsiteY0" fmla="*/ 11547 h 861781"/>
              <a:gd name="connsiteX1" fmla="*/ 172027 w 806141"/>
              <a:gd name="connsiteY1" fmla="*/ 643724 h 861781"/>
              <a:gd name="connsiteX2" fmla="*/ 313138 w 806141"/>
              <a:gd name="connsiteY2" fmla="*/ 496969 h 861781"/>
              <a:gd name="connsiteX3" fmla="*/ 8338 w 806141"/>
              <a:gd name="connsiteY3" fmla="*/ 852569 h 861781"/>
              <a:gd name="connsiteX4" fmla="*/ 115582 w 806141"/>
              <a:gd name="connsiteY4" fmla="*/ 756613 h 861781"/>
              <a:gd name="connsiteX5" fmla="*/ 426027 w 806141"/>
              <a:gd name="connsiteY5" fmla="*/ 750969 h 861781"/>
              <a:gd name="connsiteX6" fmla="*/ 352649 w 806141"/>
              <a:gd name="connsiteY6" fmla="*/ 638080 h 861781"/>
              <a:gd name="connsiteX7" fmla="*/ 696960 w 806141"/>
              <a:gd name="connsiteY7" fmla="*/ 835636 h 861781"/>
              <a:gd name="connsiteX8" fmla="*/ 290560 w 806141"/>
              <a:gd name="connsiteY8" fmla="*/ 615502 h 861781"/>
              <a:gd name="connsiteX9" fmla="*/ 380871 w 806141"/>
              <a:gd name="connsiteY9" fmla="*/ 463102 h 861781"/>
              <a:gd name="connsiteX10" fmla="*/ 646160 w 806141"/>
              <a:gd name="connsiteY10" fmla="*/ 327636 h 861781"/>
              <a:gd name="connsiteX11" fmla="*/ 465538 w 806141"/>
              <a:gd name="connsiteY11" fmla="*/ 372791 h 861781"/>
              <a:gd name="connsiteX12" fmla="*/ 578427 w 806141"/>
              <a:gd name="connsiteY12" fmla="*/ 293769 h 861781"/>
              <a:gd name="connsiteX13" fmla="*/ 454249 w 806141"/>
              <a:gd name="connsiteY13" fmla="*/ 401013 h 861781"/>
              <a:gd name="connsiteX14" fmla="*/ 742116 w 806141"/>
              <a:gd name="connsiteY14" fmla="*/ 135724 h 861781"/>
              <a:gd name="connsiteX15" fmla="*/ 657449 w 806141"/>
              <a:gd name="connsiteY15" fmla="*/ 226036 h 861781"/>
              <a:gd name="connsiteX16" fmla="*/ 787271 w 806141"/>
              <a:gd name="connsiteY16" fmla="*/ 11547 h 86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6141" h="861781">
                <a:moveTo>
                  <a:pt x="787271" y="11547"/>
                </a:moveTo>
                <a:cubicBezTo>
                  <a:pt x="706367" y="81162"/>
                  <a:pt x="251049" y="562820"/>
                  <a:pt x="172027" y="643724"/>
                </a:cubicBezTo>
                <a:cubicBezTo>
                  <a:pt x="93005" y="724628"/>
                  <a:pt x="340419" y="462162"/>
                  <a:pt x="313138" y="496969"/>
                </a:cubicBezTo>
                <a:cubicBezTo>
                  <a:pt x="285856" y="531777"/>
                  <a:pt x="41264" y="809295"/>
                  <a:pt x="8338" y="852569"/>
                </a:cubicBezTo>
                <a:cubicBezTo>
                  <a:pt x="-24588" y="895843"/>
                  <a:pt x="45967" y="773546"/>
                  <a:pt x="115582" y="756613"/>
                </a:cubicBezTo>
                <a:cubicBezTo>
                  <a:pt x="185197" y="739680"/>
                  <a:pt x="386516" y="770724"/>
                  <a:pt x="426027" y="750969"/>
                </a:cubicBezTo>
                <a:cubicBezTo>
                  <a:pt x="465538" y="731214"/>
                  <a:pt x="307494" y="623969"/>
                  <a:pt x="352649" y="638080"/>
                </a:cubicBezTo>
                <a:cubicBezTo>
                  <a:pt x="397804" y="652191"/>
                  <a:pt x="707308" y="839399"/>
                  <a:pt x="696960" y="835636"/>
                </a:cubicBezTo>
                <a:cubicBezTo>
                  <a:pt x="686612" y="831873"/>
                  <a:pt x="343241" y="677591"/>
                  <a:pt x="290560" y="615502"/>
                </a:cubicBezTo>
                <a:cubicBezTo>
                  <a:pt x="237878" y="553413"/>
                  <a:pt x="321604" y="511080"/>
                  <a:pt x="380871" y="463102"/>
                </a:cubicBezTo>
                <a:cubicBezTo>
                  <a:pt x="440138" y="415124"/>
                  <a:pt x="632049" y="342688"/>
                  <a:pt x="646160" y="327636"/>
                </a:cubicBezTo>
                <a:cubicBezTo>
                  <a:pt x="660271" y="312584"/>
                  <a:pt x="476827" y="378435"/>
                  <a:pt x="465538" y="372791"/>
                </a:cubicBezTo>
                <a:cubicBezTo>
                  <a:pt x="454249" y="367147"/>
                  <a:pt x="580308" y="289065"/>
                  <a:pt x="578427" y="293769"/>
                </a:cubicBezTo>
                <a:cubicBezTo>
                  <a:pt x="576546" y="298473"/>
                  <a:pt x="426967" y="427354"/>
                  <a:pt x="454249" y="401013"/>
                </a:cubicBezTo>
                <a:cubicBezTo>
                  <a:pt x="481530" y="374672"/>
                  <a:pt x="708249" y="164887"/>
                  <a:pt x="742116" y="135724"/>
                </a:cubicBezTo>
                <a:cubicBezTo>
                  <a:pt x="775983" y="106561"/>
                  <a:pt x="651805" y="242969"/>
                  <a:pt x="657449" y="226036"/>
                </a:cubicBezTo>
                <a:cubicBezTo>
                  <a:pt x="663093" y="209103"/>
                  <a:pt x="868175" y="-58068"/>
                  <a:pt x="787271" y="115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42FE6A7-491B-4047-CBE3-8EF69C206601}"/>
              </a:ext>
            </a:extLst>
          </p:cNvPr>
          <p:cNvSpPr/>
          <p:nvPr/>
        </p:nvSpPr>
        <p:spPr>
          <a:xfrm>
            <a:off x="6265332" y="5136230"/>
            <a:ext cx="1565070" cy="908498"/>
          </a:xfrm>
          <a:custGeom>
            <a:avLst/>
            <a:gdLst>
              <a:gd name="connsiteX0" fmla="*/ 366890 w 1565070"/>
              <a:gd name="connsiteY0" fmla="*/ 321948 h 908498"/>
              <a:gd name="connsiteX1" fmla="*/ 1004712 w 1565070"/>
              <a:gd name="connsiteY1" fmla="*/ 643681 h 908498"/>
              <a:gd name="connsiteX2" fmla="*/ 750712 w 1565070"/>
              <a:gd name="connsiteY2" fmla="*/ 632392 h 908498"/>
              <a:gd name="connsiteX3" fmla="*/ 1529646 w 1565070"/>
              <a:gd name="connsiteY3" fmla="*/ 700126 h 908498"/>
              <a:gd name="connsiteX4" fmla="*/ 1411112 w 1565070"/>
              <a:gd name="connsiteY4" fmla="*/ 733992 h 908498"/>
              <a:gd name="connsiteX5" fmla="*/ 1219201 w 1565070"/>
              <a:gd name="connsiteY5" fmla="*/ 829948 h 908498"/>
              <a:gd name="connsiteX6" fmla="*/ 598312 w 1565070"/>
              <a:gd name="connsiteY6" fmla="*/ 846881 h 908498"/>
              <a:gd name="connsiteX7" fmla="*/ 874890 w 1565070"/>
              <a:gd name="connsiteY7" fmla="*/ 852526 h 908498"/>
              <a:gd name="connsiteX8" fmla="*/ 558801 w 1565070"/>
              <a:gd name="connsiteY8" fmla="*/ 733992 h 908498"/>
              <a:gd name="connsiteX9" fmla="*/ 1 w 1565070"/>
              <a:gd name="connsiteY9" fmla="*/ 310659 h 908498"/>
              <a:gd name="connsiteX10" fmla="*/ 564446 w 1565070"/>
              <a:gd name="connsiteY10" fmla="*/ 700126 h 908498"/>
              <a:gd name="connsiteX11" fmla="*/ 993424 w 1565070"/>
              <a:gd name="connsiteY11" fmla="*/ 897681 h 908498"/>
              <a:gd name="connsiteX12" fmla="*/ 1303868 w 1565070"/>
              <a:gd name="connsiteY12" fmla="*/ 863814 h 908498"/>
              <a:gd name="connsiteX13" fmla="*/ 886179 w 1565070"/>
              <a:gd name="connsiteY13" fmla="*/ 705770 h 908498"/>
              <a:gd name="connsiteX14" fmla="*/ 1190979 w 1565070"/>
              <a:gd name="connsiteY14" fmla="*/ 705770 h 908498"/>
              <a:gd name="connsiteX15" fmla="*/ 897468 w 1565070"/>
              <a:gd name="connsiteY15" fmla="*/ 626748 h 908498"/>
              <a:gd name="connsiteX16" fmla="*/ 519290 w 1565070"/>
              <a:gd name="connsiteY16" fmla="*/ 468703 h 908498"/>
              <a:gd name="connsiteX17" fmla="*/ 801512 w 1565070"/>
              <a:gd name="connsiteY17" fmla="*/ 496926 h 908498"/>
              <a:gd name="connsiteX18" fmla="*/ 767646 w 1565070"/>
              <a:gd name="connsiteY18" fmla="*/ 406614 h 908498"/>
              <a:gd name="connsiteX19" fmla="*/ 739424 w 1565070"/>
              <a:gd name="connsiteY19" fmla="*/ 293726 h 908498"/>
              <a:gd name="connsiteX20" fmla="*/ 603957 w 1565070"/>
              <a:gd name="connsiteY20" fmla="*/ 135681 h 908498"/>
              <a:gd name="connsiteX21" fmla="*/ 936979 w 1565070"/>
              <a:gd name="connsiteY21" fmla="*/ 214 h 908498"/>
              <a:gd name="connsiteX22" fmla="*/ 654757 w 1565070"/>
              <a:gd name="connsiteY22" fmla="*/ 113103 h 908498"/>
              <a:gd name="connsiteX23" fmla="*/ 773290 w 1565070"/>
              <a:gd name="connsiteY23" fmla="*/ 423548 h 908498"/>
              <a:gd name="connsiteX24" fmla="*/ 366890 w 1565070"/>
              <a:gd name="connsiteY24" fmla="*/ 321948 h 90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65070" h="908498">
                <a:moveTo>
                  <a:pt x="366890" y="321948"/>
                </a:moveTo>
                <a:cubicBezTo>
                  <a:pt x="405460" y="358637"/>
                  <a:pt x="940742" y="591940"/>
                  <a:pt x="1004712" y="643681"/>
                </a:cubicBezTo>
                <a:cubicBezTo>
                  <a:pt x="1068682" y="695422"/>
                  <a:pt x="663223" y="622985"/>
                  <a:pt x="750712" y="632392"/>
                </a:cubicBezTo>
                <a:cubicBezTo>
                  <a:pt x="838201" y="641799"/>
                  <a:pt x="1419579" y="683193"/>
                  <a:pt x="1529646" y="700126"/>
                </a:cubicBezTo>
                <a:cubicBezTo>
                  <a:pt x="1639713" y="717059"/>
                  <a:pt x="1462853" y="712355"/>
                  <a:pt x="1411112" y="733992"/>
                </a:cubicBezTo>
                <a:cubicBezTo>
                  <a:pt x="1359371" y="755629"/>
                  <a:pt x="1354668" y="811133"/>
                  <a:pt x="1219201" y="829948"/>
                </a:cubicBezTo>
                <a:cubicBezTo>
                  <a:pt x="1083734" y="848763"/>
                  <a:pt x="655697" y="843118"/>
                  <a:pt x="598312" y="846881"/>
                </a:cubicBezTo>
                <a:cubicBezTo>
                  <a:pt x="540927" y="850644"/>
                  <a:pt x="881475" y="871341"/>
                  <a:pt x="874890" y="852526"/>
                </a:cubicBezTo>
                <a:cubicBezTo>
                  <a:pt x="868305" y="833711"/>
                  <a:pt x="704616" y="824303"/>
                  <a:pt x="558801" y="733992"/>
                </a:cubicBezTo>
                <a:cubicBezTo>
                  <a:pt x="412986" y="643681"/>
                  <a:pt x="-940" y="316303"/>
                  <a:pt x="1" y="310659"/>
                </a:cubicBezTo>
                <a:cubicBezTo>
                  <a:pt x="942" y="305015"/>
                  <a:pt x="398876" y="602289"/>
                  <a:pt x="564446" y="700126"/>
                </a:cubicBezTo>
                <a:cubicBezTo>
                  <a:pt x="730016" y="797963"/>
                  <a:pt x="870187" y="870400"/>
                  <a:pt x="993424" y="897681"/>
                </a:cubicBezTo>
                <a:cubicBezTo>
                  <a:pt x="1116661" y="924962"/>
                  <a:pt x="1321742" y="895799"/>
                  <a:pt x="1303868" y="863814"/>
                </a:cubicBezTo>
                <a:cubicBezTo>
                  <a:pt x="1285994" y="831829"/>
                  <a:pt x="904994" y="732111"/>
                  <a:pt x="886179" y="705770"/>
                </a:cubicBezTo>
                <a:cubicBezTo>
                  <a:pt x="867364" y="679429"/>
                  <a:pt x="1189098" y="718940"/>
                  <a:pt x="1190979" y="705770"/>
                </a:cubicBezTo>
                <a:cubicBezTo>
                  <a:pt x="1192861" y="692600"/>
                  <a:pt x="1009416" y="666259"/>
                  <a:pt x="897468" y="626748"/>
                </a:cubicBezTo>
                <a:cubicBezTo>
                  <a:pt x="785520" y="587237"/>
                  <a:pt x="535283" y="490340"/>
                  <a:pt x="519290" y="468703"/>
                </a:cubicBezTo>
                <a:cubicBezTo>
                  <a:pt x="503297" y="447066"/>
                  <a:pt x="760119" y="507274"/>
                  <a:pt x="801512" y="496926"/>
                </a:cubicBezTo>
                <a:cubicBezTo>
                  <a:pt x="842905" y="486578"/>
                  <a:pt x="777994" y="440481"/>
                  <a:pt x="767646" y="406614"/>
                </a:cubicBezTo>
                <a:cubicBezTo>
                  <a:pt x="757298" y="372747"/>
                  <a:pt x="766706" y="338882"/>
                  <a:pt x="739424" y="293726"/>
                </a:cubicBezTo>
                <a:cubicBezTo>
                  <a:pt x="712142" y="248570"/>
                  <a:pt x="571031" y="184600"/>
                  <a:pt x="603957" y="135681"/>
                </a:cubicBezTo>
                <a:cubicBezTo>
                  <a:pt x="636883" y="86762"/>
                  <a:pt x="928512" y="3977"/>
                  <a:pt x="936979" y="214"/>
                </a:cubicBezTo>
                <a:cubicBezTo>
                  <a:pt x="945446" y="-3549"/>
                  <a:pt x="682039" y="42547"/>
                  <a:pt x="654757" y="113103"/>
                </a:cubicBezTo>
                <a:cubicBezTo>
                  <a:pt x="627476" y="183659"/>
                  <a:pt x="818446" y="396266"/>
                  <a:pt x="773290" y="423548"/>
                </a:cubicBezTo>
                <a:cubicBezTo>
                  <a:pt x="728134" y="450830"/>
                  <a:pt x="328320" y="285259"/>
                  <a:pt x="366890" y="321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29DFC0E2-8207-3A2F-AD41-DCFF4B9D4623}"/>
              </a:ext>
            </a:extLst>
          </p:cNvPr>
          <p:cNvSpPr/>
          <p:nvPr/>
        </p:nvSpPr>
        <p:spPr>
          <a:xfrm>
            <a:off x="6771708" y="4768116"/>
            <a:ext cx="1083418" cy="1314672"/>
          </a:xfrm>
          <a:custGeom>
            <a:avLst/>
            <a:gdLst>
              <a:gd name="connsiteX0" fmla="*/ 323359 w 1083418"/>
              <a:gd name="connsiteY0" fmla="*/ 7084 h 1314672"/>
              <a:gd name="connsiteX1" fmla="*/ 385448 w 1083418"/>
              <a:gd name="connsiteY1" fmla="*/ 198995 h 1314672"/>
              <a:gd name="connsiteX2" fmla="*/ 221759 w 1083418"/>
              <a:gd name="connsiteY2" fmla="*/ 464284 h 1314672"/>
              <a:gd name="connsiteX3" fmla="*/ 374159 w 1083418"/>
              <a:gd name="connsiteY3" fmla="*/ 424773 h 1314672"/>
              <a:gd name="connsiteX4" fmla="*/ 7270 w 1083418"/>
              <a:gd name="connsiteY4" fmla="*/ 537662 h 1314672"/>
              <a:gd name="connsiteX5" fmla="*/ 142736 w 1083418"/>
              <a:gd name="connsiteY5" fmla="*/ 548951 h 1314672"/>
              <a:gd name="connsiteX6" fmla="*/ 300781 w 1083418"/>
              <a:gd name="connsiteY6" fmla="*/ 701351 h 1314672"/>
              <a:gd name="connsiteX7" fmla="*/ 306425 w 1083418"/>
              <a:gd name="connsiteY7" fmla="*/ 825528 h 1314672"/>
              <a:gd name="connsiteX8" fmla="*/ 537848 w 1083418"/>
              <a:gd name="connsiteY8" fmla="*/ 955351 h 1314672"/>
              <a:gd name="connsiteX9" fmla="*/ 165314 w 1083418"/>
              <a:gd name="connsiteY9" fmla="*/ 769084 h 1314672"/>
              <a:gd name="connsiteX10" fmla="*/ 1028914 w 1083418"/>
              <a:gd name="connsiteY10" fmla="*/ 1141617 h 1314672"/>
              <a:gd name="connsiteX11" fmla="*/ 808781 w 1083418"/>
              <a:gd name="connsiteY11" fmla="*/ 1096462 h 1314672"/>
              <a:gd name="connsiteX12" fmla="*/ 667670 w 1083418"/>
              <a:gd name="connsiteY12" fmla="*/ 1310951 h 1314672"/>
              <a:gd name="connsiteX13" fmla="*/ 978114 w 1083418"/>
              <a:gd name="connsiteY13" fmla="*/ 1220640 h 1314672"/>
              <a:gd name="connsiteX14" fmla="*/ 1062781 w 1083418"/>
              <a:gd name="connsiteY14" fmla="*/ 1068240 h 1314672"/>
              <a:gd name="connsiteX15" fmla="*/ 628159 w 1083418"/>
              <a:gd name="connsiteY15" fmla="*/ 424773 h 1314672"/>
              <a:gd name="connsiteX16" fmla="*/ 673314 w 1083418"/>
              <a:gd name="connsiteY16" fmla="*/ 452995 h 1314672"/>
              <a:gd name="connsiteX17" fmla="*/ 323359 w 1083418"/>
              <a:gd name="connsiteY17" fmla="*/ 7084 h 131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83418" h="1314672">
                <a:moveTo>
                  <a:pt x="323359" y="7084"/>
                </a:moveTo>
                <a:cubicBezTo>
                  <a:pt x="275381" y="-35249"/>
                  <a:pt x="402381" y="122795"/>
                  <a:pt x="385448" y="198995"/>
                </a:cubicBezTo>
                <a:cubicBezTo>
                  <a:pt x="368515" y="275195"/>
                  <a:pt x="223640" y="426654"/>
                  <a:pt x="221759" y="464284"/>
                </a:cubicBezTo>
                <a:cubicBezTo>
                  <a:pt x="219877" y="501914"/>
                  <a:pt x="409907" y="412543"/>
                  <a:pt x="374159" y="424773"/>
                </a:cubicBezTo>
                <a:cubicBezTo>
                  <a:pt x="338411" y="437003"/>
                  <a:pt x="45840" y="516966"/>
                  <a:pt x="7270" y="537662"/>
                </a:cubicBezTo>
                <a:cubicBezTo>
                  <a:pt x="-31301" y="558358"/>
                  <a:pt x="93818" y="521670"/>
                  <a:pt x="142736" y="548951"/>
                </a:cubicBezTo>
                <a:cubicBezTo>
                  <a:pt x="191654" y="576232"/>
                  <a:pt x="273499" y="655255"/>
                  <a:pt x="300781" y="701351"/>
                </a:cubicBezTo>
                <a:cubicBezTo>
                  <a:pt x="328063" y="747447"/>
                  <a:pt x="266914" y="783195"/>
                  <a:pt x="306425" y="825528"/>
                </a:cubicBezTo>
                <a:cubicBezTo>
                  <a:pt x="345936" y="867861"/>
                  <a:pt x="561367" y="964758"/>
                  <a:pt x="537848" y="955351"/>
                </a:cubicBezTo>
                <a:cubicBezTo>
                  <a:pt x="514330" y="945944"/>
                  <a:pt x="83470" y="738040"/>
                  <a:pt x="165314" y="769084"/>
                </a:cubicBezTo>
                <a:cubicBezTo>
                  <a:pt x="247158" y="800128"/>
                  <a:pt x="921670" y="1087054"/>
                  <a:pt x="1028914" y="1141617"/>
                </a:cubicBezTo>
                <a:cubicBezTo>
                  <a:pt x="1136158" y="1196180"/>
                  <a:pt x="868988" y="1068240"/>
                  <a:pt x="808781" y="1096462"/>
                </a:cubicBezTo>
                <a:cubicBezTo>
                  <a:pt x="748574" y="1124684"/>
                  <a:pt x="639448" y="1290255"/>
                  <a:pt x="667670" y="1310951"/>
                </a:cubicBezTo>
                <a:cubicBezTo>
                  <a:pt x="695892" y="1331647"/>
                  <a:pt x="912262" y="1261092"/>
                  <a:pt x="978114" y="1220640"/>
                </a:cubicBezTo>
                <a:cubicBezTo>
                  <a:pt x="1043966" y="1180188"/>
                  <a:pt x="1121107" y="1200885"/>
                  <a:pt x="1062781" y="1068240"/>
                </a:cubicBezTo>
                <a:cubicBezTo>
                  <a:pt x="1004455" y="935595"/>
                  <a:pt x="693070" y="527314"/>
                  <a:pt x="628159" y="424773"/>
                </a:cubicBezTo>
                <a:cubicBezTo>
                  <a:pt x="563248" y="322232"/>
                  <a:pt x="728818" y="516025"/>
                  <a:pt x="673314" y="452995"/>
                </a:cubicBezTo>
                <a:cubicBezTo>
                  <a:pt x="617810" y="389965"/>
                  <a:pt x="371337" y="49417"/>
                  <a:pt x="323359" y="70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D5194FF4-4AE6-9D2C-6787-295B5D9EBC97}"/>
              </a:ext>
            </a:extLst>
          </p:cNvPr>
          <p:cNvSpPr/>
          <p:nvPr/>
        </p:nvSpPr>
        <p:spPr>
          <a:xfrm>
            <a:off x="6169191" y="6001456"/>
            <a:ext cx="1733164" cy="140134"/>
          </a:xfrm>
          <a:custGeom>
            <a:avLst/>
            <a:gdLst>
              <a:gd name="connsiteX0" fmla="*/ 1733031 w 1733164"/>
              <a:gd name="connsiteY0" fmla="*/ 88900 h 140134"/>
              <a:gd name="connsiteX1" fmla="*/ 434809 w 1733164"/>
              <a:gd name="connsiteY1" fmla="*/ 9877 h 140134"/>
              <a:gd name="connsiteX2" fmla="*/ 835565 w 1733164"/>
              <a:gd name="connsiteY2" fmla="*/ 9877 h 140134"/>
              <a:gd name="connsiteX3" fmla="*/ 187 w 1733164"/>
              <a:gd name="connsiteY3" fmla="*/ 88900 h 140134"/>
              <a:gd name="connsiteX4" fmla="*/ 756542 w 1733164"/>
              <a:gd name="connsiteY4" fmla="*/ 139700 h 140134"/>
              <a:gd name="connsiteX5" fmla="*/ 508187 w 1733164"/>
              <a:gd name="connsiteY5" fmla="*/ 111477 h 140134"/>
              <a:gd name="connsiteX6" fmla="*/ 1016187 w 1733164"/>
              <a:gd name="connsiteY6" fmla="*/ 77611 h 140134"/>
              <a:gd name="connsiteX7" fmla="*/ 519476 w 1733164"/>
              <a:gd name="connsiteY7" fmla="*/ 43744 h 140134"/>
              <a:gd name="connsiteX8" fmla="*/ 1733031 w 1733164"/>
              <a:gd name="connsiteY8" fmla="*/ 88900 h 14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3164" h="140134">
                <a:moveTo>
                  <a:pt x="1733031" y="88900"/>
                </a:moveTo>
                <a:cubicBezTo>
                  <a:pt x="1718920" y="83255"/>
                  <a:pt x="584387" y="23047"/>
                  <a:pt x="434809" y="9877"/>
                </a:cubicBezTo>
                <a:cubicBezTo>
                  <a:pt x="285231" y="-3293"/>
                  <a:pt x="908002" y="-3293"/>
                  <a:pt x="835565" y="9877"/>
                </a:cubicBezTo>
                <a:cubicBezTo>
                  <a:pt x="763128" y="23047"/>
                  <a:pt x="13357" y="67263"/>
                  <a:pt x="187" y="88900"/>
                </a:cubicBezTo>
                <a:cubicBezTo>
                  <a:pt x="-12983" y="110537"/>
                  <a:pt x="671875" y="135937"/>
                  <a:pt x="756542" y="139700"/>
                </a:cubicBezTo>
                <a:cubicBezTo>
                  <a:pt x="841209" y="143463"/>
                  <a:pt x="464913" y="121825"/>
                  <a:pt x="508187" y="111477"/>
                </a:cubicBezTo>
                <a:cubicBezTo>
                  <a:pt x="551461" y="101129"/>
                  <a:pt x="1014305" y="88900"/>
                  <a:pt x="1016187" y="77611"/>
                </a:cubicBezTo>
                <a:cubicBezTo>
                  <a:pt x="1018068" y="66322"/>
                  <a:pt x="404706" y="40922"/>
                  <a:pt x="519476" y="43744"/>
                </a:cubicBezTo>
                <a:cubicBezTo>
                  <a:pt x="634246" y="46566"/>
                  <a:pt x="1747142" y="94545"/>
                  <a:pt x="1733031" y="88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90AE0544-5CB7-7ABF-2053-917E078B5D1F}"/>
              </a:ext>
            </a:extLst>
          </p:cNvPr>
          <p:cNvSpPr/>
          <p:nvPr/>
        </p:nvSpPr>
        <p:spPr>
          <a:xfrm>
            <a:off x="5992736" y="5417845"/>
            <a:ext cx="596264" cy="1459627"/>
          </a:xfrm>
          <a:custGeom>
            <a:avLst/>
            <a:gdLst>
              <a:gd name="connsiteX0" fmla="*/ 227442 w 596264"/>
              <a:gd name="connsiteY0" fmla="*/ 548333 h 1459627"/>
              <a:gd name="connsiteX1" fmla="*/ 549175 w 596264"/>
              <a:gd name="connsiteY1" fmla="*/ 1203088 h 1459627"/>
              <a:gd name="connsiteX2" fmla="*/ 419353 w 596264"/>
              <a:gd name="connsiteY2" fmla="*/ 1095844 h 1459627"/>
              <a:gd name="connsiteX3" fmla="*/ 583042 w 596264"/>
              <a:gd name="connsiteY3" fmla="*/ 1417577 h 1459627"/>
              <a:gd name="connsiteX4" fmla="*/ 1664 w 596264"/>
              <a:gd name="connsiteY4" fmla="*/ 822 h 1459627"/>
              <a:gd name="connsiteX5" fmla="*/ 402420 w 596264"/>
              <a:gd name="connsiteY5" fmla="*/ 1203088 h 1459627"/>
              <a:gd name="connsiteX6" fmla="*/ 227442 w 596264"/>
              <a:gd name="connsiteY6" fmla="*/ 548333 h 145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264" h="1459627">
                <a:moveTo>
                  <a:pt x="227442" y="548333"/>
                </a:moveTo>
                <a:cubicBezTo>
                  <a:pt x="251901" y="548333"/>
                  <a:pt x="517190" y="1111836"/>
                  <a:pt x="549175" y="1203088"/>
                </a:cubicBezTo>
                <a:cubicBezTo>
                  <a:pt x="581160" y="1294340"/>
                  <a:pt x="413708" y="1060096"/>
                  <a:pt x="419353" y="1095844"/>
                </a:cubicBezTo>
                <a:cubicBezTo>
                  <a:pt x="424998" y="1131592"/>
                  <a:pt x="652657" y="1600081"/>
                  <a:pt x="583042" y="1417577"/>
                </a:cubicBezTo>
                <a:cubicBezTo>
                  <a:pt x="513427" y="1235073"/>
                  <a:pt x="31768" y="36570"/>
                  <a:pt x="1664" y="822"/>
                </a:cubicBezTo>
                <a:cubicBezTo>
                  <a:pt x="-28440" y="-34926"/>
                  <a:pt x="359146" y="1106192"/>
                  <a:pt x="402420" y="1203088"/>
                </a:cubicBezTo>
                <a:cubicBezTo>
                  <a:pt x="445694" y="1299984"/>
                  <a:pt x="202983" y="548333"/>
                  <a:pt x="227442" y="548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7FB4C230-3E36-839B-C34E-66D6F8293791}"/>
              </a:ext>
            </a:extLst>
          </p:cNvPr>
          <p:cNvSpPr/>
          <p:nvPr/>
        </p:nvSpPr>
        <p:spPr>
          <a:xfrm>
            <a:off x="6196178" y="5583171"/>
            <a:ext cx="1655730" cy="1137872"/>
          </a:xfrm>
          <a:custGeom>
            <a:avLst/>
            <a:gdLst>
              <a:gd name="connsiteX0" fmla="*/ 1543565 w 1655730"/>
              <a:gd name="connsiteY0" fmla="*/ 270622 h 1137872"/>
              <a:gd name="connsiteX1" fmla="*/ 457715 w 1655730"/>
              <a:gd name="connsiteY1" fmla="*/ 1200 h 1137872"/>
              <a:gd name="connsiteX2" fmla="*/ 718972 w 1655730"/>
              <a:gd name="connsiteY2" fmla="*/ 172650 h 1137872"/>
              <a:gd name="connsiteX3" fmla="*/ 515 w 1655730"/>
              <a:gd name="connsiteY3" fmla="*/ 197143 h 1137872"/>
              <a:gd name="connsiteX4" fmla="*/ 596508 w 1655730"/>
              <a:gd name="connsiteY4" fmla="*/ 352265 h 1137872"/>
              <a:gd name="connsiteX5" fmla="*/ 147472 w 1655730"/>
              <a:gd name="connsiteY5" fmla="*/ 580865 h 1137872"/>
              <a:gd name="connsiteX6" fmla="*/ 408729 w 1655730"/>
              <a:gd name="connsiteY6" fmla="*/ 703329 h 1137872"/>
              <a:gd name="connsiteX7" fmla="*/ 310758 w 1655730"/>
              <a:gd name="connsiteY7" fmla="*/ 776808 h 1137872"/>
              <a:gd name="connsiteX8" fmla="*/ 482208 w 1655730"/>
              <a:gd name="connsiteY8" fmla="*/ 915600 h 1137872"/>
              <a:gd name="connsiteX9" fmla="*/ 253608 w 1655730"/>
              <a:gd name="connsiteY9" fmla="*/ 1062558 h 1137872"/>
              <a:gd name="connsiteX10" fmla="*/ 612836 w 1655730"/>
              <a:gd name="connsiteY10" fmla="*/ 1078886 h 1137872"/>
              <a:gd name="connsiteX11" fmla="*/ 621001 w 1655730"/>
              <a:gd name="connsiteY11" fmla="*/ 1127872 h 1137872"/>
              <a:gd name="connsiteX12" fmla="*/ 1478251 w 1655730"/>
              <a:gd name="connsiteY12" fmla="*/ 1136036 h 1137872"/>
              <a:gd name="connsiteX13" fmla="*/ 1551729 w 1655730"/>
              <a:gd name="connsiteY13" fmla="*/ 1103379 h 1137872"/>
              <a:gd name="connsiteX14" fmla="*/ 1625208 w 1655730"/>
              <a:gd name="connsiteY14" fmla="*/ 923765 h 1137872"/>
              <a:gd name="connsiteX15" fmla="*/ 1592551 w 1655730"/>
              <a:gd name="connsiteY15" fmla="*/ 735986 h 1137872"/>
              <a:gd name="connsiteX16" fmla="*/ 1608879 w 1655730"/>
              <a:gd name="connsiteY16" fmla="*/ 907436 h 1137872"/>
              <a:gd name="connsiteX17" fmla="*/ 1290472 w 1655730"/>
              <a:gd name="connsiteY17" fmla="*/ 148158 h 1137872"/>
              <a:gd name="connsiteX18" fmla="*/ 1592551 w 1655730"/>
              <a:gd name="connsiteY18" fmla="*/ 670672 h 1137872"/>
              <a:gd name="connsiteX19" fmla="*/ 1543565 w 1655730"/>
              <a:gd name="connsiteY19" fmla="*/ 270622 h 113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5730" h="1137872">
                <a:moveTo>
                  <a:pt x="1543565" y="270622"/>
                </a:moveTo>
                <a:cubicBezTo>
                  <a:pt x="1354426" y="159043"/>
                  <a:pt x="595147" y="17529"/>
                  <a:pt x="457715" y="1200"/>
                </a:cubicBezTo>
                <a:cubicBezTo>
                  <a:pt x="320283" y="-15129"/>
                  <a:pt x="795172" y="139993"/>
                  <a:pt x="718972" y="172650"/>
                </a:cubicBezTo>
                <a:cubicBezTo>
                  <a:pt x="642772" y="205307"/>
                  <a:pt x="20926" y="167207"/>
                  <a:pt x="515" y="197143"/>
                </a:cubicBezTo>
                <a:cubicBezTo>
                  <a:pt x="-19896" y="227079"/>
                  <a:pt x="572015" y="288311"/>
                  <a:pt x="596508" y="352265"/>
                </a:cubicBezTo>
                <a:cubicBezTo>
                  <a:pt x="621001" y="416219"/>
                  <a:pt x="178768" y="522354"/>
                  <a:pt x="147472" y="580865"/>
                </a:cubicBezTo>
                <a:cubicBezTo>
                  <a:pt x="116176" y="639376"/>
                  <a:pt x="381515" y="670672"/>
                  <a:pt x="408729" y="703329"/>
                </a:cubicBezTo>
                <a:cubicBezTo>
                  <a:pt x="435943" y="735986"/>
                  <a:pt x="298511" y="741429"/>
                  <a:pt x="310758" y="776808"/>
                </a:cubicBezTo>
                <a:cubicBezTo>
                  <a:pt x="323005" y="812187"/>
                  <a:pt x="491733" y="867975"/>
                  <a:pt x="482208" y="915600"/>
                </a:cubicBezTo>
                <a:cubicBezTo>
                  <a:pt x="472683" y="963225"/>
                  <a:pt x="231837" y="1035344"/>
                  <a:pt x="253608" y="1062558"/>
                </a:cubicBezTo>
                <a:cubicBezTo>
                  <a:pt x="275379" y="1089772"/>
                  <a:pt x="551604" y="1068000"/>
                  <a:pt x="612836" y="1078886"/>
                </a:cubicBezTo>
                <a:cubicBezTo>
                  <a:pt x="674068" y="1089772"/>
                  <a:pt x="476765" y="1118347"/>
                  <a:pt x="621001" y="1127872"/>
                </a:cubicBezTo>
                <a:cubicBezTo>
                  <a:pt x="765237" y="1137397"/>
                  <a:pt x="1323130" y="1140118"/>
                  <a:pt x="1478251" y="1136036"/>
                </a:cubicBezTo>
                <a:cubicBezTo>
                  <a:pt x="1633372" y="1131954"/>
                  <a:pt x="1527236" y="1138758"/>
                  <a:pt x="1551729" y="1103379"/>
                </a:cubicBezTo>
                <a:cubicBezTo>
                  <a:pt x="1576222" y="1068000"/>
                  <a:pt x="1618404" y="984997"/>
                  <a:pt x="1625208" y="923765"/>
                </a:cubicBezTo>
                <a:cubicBezTo>
                  <a:pt x="1632012" y="862533"/>
                  <a:pt x="1595272" y="738707"/>
                  <a:pt x="1592551" y="735986"/>
                </a:cubicBezTo>
                <a:cubicBezTo>
                  <a:pt x="1589830" y="733265"/>
                  <a:pt x="1659225" y="1005407"/>
                  <a:pt x="1608879" y="907436"/>
                </a:cubicBezTo>
                <a:cubicBezTo>
                  <a:pt x="1558533" y="809465"/>
                  <a:pt x="1293193" y="187619"/>
                  <a:pt x="1290472" y="148158"/>
                </a:cubicBezTo>
                <a:cubicBezTo>
                  <a:pt x="1287751" y="108697"/>
                  <a:pt x="1550369" y="648901"/>
                  <a:pt x="1592551" y="670672"/>
                </a:cubicBezTo>
                <a:cubicBezTo>
                  <a:pt x="1634733" y="692443"/>
                  <a:pt x="1732704" y="382201"/>
                  <a:pt x="1543565" y="270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70B59263-43CD-9283-156A-466C6C1DDD17}"/>
              </a:ext>
            </a:extLst>
          </p:cNvPr>
          <p:cNvSpPr/>
          <p:nvPr/>
        </p:nvSpPr>
        <p:spPr>
          <a:xfrm>
            <a:off x="6505067" y="4909239"/>
            <a:ext cx="664781" cy="713732"/>
          </a:xfrm>
          <a:custGeom>
            <a:avLst/>
            <a:gdLst>
              <a:gd name="connsiteX0" fmla="*/ 655754 w 664781"/>
              <a:gd name="connsiteY0" fmla="*/ 102148 h 713732"/>
              <a:gd name="connsiteX1" fmla="*/ 388559 w 664781"/>
              <a:gd name="connsiteY1" fmla="*/ 256527 h 713732"/>
              <a:gd name="connsiteX2" fmla="*/ 2611 w 664781"/>
              <a:gd name="connsiteY2" fmla="*/ 315904 h 713732"/>
              <a:gd name="connsiteX3" fmla="*/ 216367 w 664781"/>
              <a:gd name="connsiteY3" fmla="*/ 315904 h 713732"/>
              <a:gd name="connsiteX4" fmla="*/ 156990 w 664781"/>
              <a:gd name="connsiteY4" fmla="*/ 381218 h 713732"/>
              <a:gd name="connsiteX5" fmla="*/ 424185 w 664781"/>
              <a:gd name="connsiteY5" fmla="*/ 381218 h 713732"/>
              <a:gd name="connsiteX6" fmla="*/ 91676 w 664781"/>
              <a:gd name="connsiteY6" fmla="*/ 499971 h 713732"/>
              <a:gd name="connsiteX7" fmla="*/ 251993 w 664781"/>
              <a:gd name="connsiteY7" fmla="*/ 416844 h 713732"/>
              <a:gd name="connsiteX8" fmla="*/ 436060 w 664781"/>
              <a:gd name="connsiteY8" fmla="*/ 541535 h 713732"/>
              <a:gd name="connsiteX9" fmla="*/ 566689 w 664781"/>
              <a:gd name="connsiteY9" fmla="*/ 713727 h 713732"/>
              <a:gd name="connsiteX10" fmla="*/ 311369 w 664781"/>
              <a:gd name="connsiteY10" fmla="*/ 535597 h 713732"/>
              <a:gd name="connsiteX11" fmla="*/ 317307 w 664781"/>
              <a:gd name="connsiteY11" fmla="*/ 351530 h 713732"/>
              <a:gd name="connsiteX12" fmla="*/ 465749 w 664781"/>
              <a:gd name="connsiteY12" fmla="*/ 1208 h 713732"/>
              <a:gd name="connsiteX13" fmla="*/ 287619 w 664781"/>
              <a:gd name="connsiteY13" fmla="*/ 232777 h 713732"/>
              <a:gd name="connsiteX14" fmla="*/ 572627 w 664781"/>
              <a:gd name="connsiteY14" fmla="*/ 131836 h 713732"/>
              <a:gd name="connsiteX15" fmla="*/ 655754 w 664781"/>
              <a:gd name="connsiteY15" fmla="*/ 102148 h 713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4781" h="713732">
                <a:moveTo>
                  <a:pt x="655754" y="102148"/>
                </a:moveTo>
                <a:cubicBezTo>
                  <a:pt x="625076" y="122930"/>
                  <a:pt x="497416" y="220901"/>
                  <a:pt x="388559" y="256527"/>
                </a:cubicBezTo>
                <a:cubicBezTo>
                  <a:pt x="279702" y="292153"/>
                  <a:pt x="31310" y="306008"/>
                  <a:pt x="2611" y="315904"/>
                </a:cubicBezTo>
                <a:cubicBezTo>
                  <a:pt x="-26088" y="325800"/>
                  <a:pt x="190637" y="305018"/>
                  <a:pt x="216367" y="315904"/>
                </a:cubicBezTo>
                <a:cubicBezTo>
                  <a:pt x="242097" y="326790"/>
                  <a:pt x="122354" y="370332"/>
                  <a:pt x="156990" y="381218"/>
                </a:cubicBezTo>
                <a:cubicBezTo>
                  <a:pt x="191626" y="392104"/>
                  <a:pt x="435071" y="361426"/>
                  <a:pt x="424185" y="381218"/>
                </a:cubicBezTo>
                <a:cubicBezTo>
                  <a:pt x="413299" y="401010"/>
                  <a:pt x="120375" y="494033"/>
                  <a:pt x="91676" y="499971"/>
                </a:cubicBezTo>
                <a:cubicBezTo>
                  <a:pt x="62977" y="505909"/>
                  <a:pt x="194596" y="409917"/>
                  <a:pt x="251993" y="416844"/>
                </a:cubicBezTo>
                <a:cubicBezTo>
                  <a:pt x="309390" y="423771"/>
                  <a:pt x="383611" y="492055"/>
                  <a:pt x="436060" y="541535"/>
                </a:cubicBezTo>
                <a:cubicBezTo>
                  <a:pt x="488509" y="591015"/>
                  <a:pt x="587471" y="714717"/>
                  <a:pt x="566689" y="713727"/>
                </a:cubicBezTo>
                <a:cubicBezTo>
                  <a:pt x="545907" y="712737"/>
                  <a:pt x="352933" y="595963"/>
                  <a:pt x="311369" y="535597"/>
                </a:cubicBezTo>
                <a:cubicBezTo>
                  <a:pt x="269805" y="475231"/>
                  <a:pt x="291577" y="440595"/>
                  <a:pt x="317307" y="351530"/>
                </a:cubicBezTo>
                <a:cubicBezTo>
                  <a:pt x="343037" y="262465"/>
                  <a:pt x="470697" y="21000"/>
                  <a:pt x="465749" y="1208"/>
                </a:cubicBezTo>
                <a:cubicBezTo>
                  <a:pt x="460801" y="-18584"/>
                  <a:pt x="269806" y="211006"/>
                  <a:pt x="287619" y="232777"/>
                </a:cubicBezTo>
                <a:cubicBezTo>
                  <a:pt x="305432" y="254548"/>
                  <a:pt x="511271" y="150639"/>
                  <a:pt x="572627" y="131836"/>
                </a:cubicBezTo>
                <a:cubicBezTo>
                  <a:pt x="633983" y="113033"/>
                  <a:pt x="686432" y="81366"/>
                  <a:pt x="655754" y="102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B513C572-7CD6-1EDC-2897-393FEFF3893A}"/>
              </a:ext>
            </a:extLst>
          </p:cNvPr>
          <p:cNvSpPr/>
          <p:nvPr/>
        </p:nvSpPr>
        <p:spPr>
          <a:xfrm>
            <a:off x="5989310" y="4660212"/>
            <a:ext cx="732759" cy="733675"/>
          </a:xfrm>
          <a:custGeom>
            <a:avLst/>
            <a:gdLst>
              <a:gd name="connsiteX0" fmla="*/ 3276 w 732759"/>
              <a:gd name="connsiteY0" fmla="*/ 4317 h 733675"/>
              <a:gd name="connsiteX1" fmla="*/ 661861 w 732759"/>
              <a:gd name="connsiteY1" fmla="*/ 603031 h 733675"/>
              <a:gd name="connsiteX2" fmla="*/ 618319 w 732759"/>
              <a:gd name="connsiteY2" fmla="*/ 564931 h 733675"/>
              <a:gd name="connsiteX3" fmla="*/ 732619 w 732759"/>
              <a:gd name="connsiteY3" fmla="*/ 733659 h 733675"/>
              <a:gd name="connsiteX4" fmla="*/ 591104 w 732759"/>
              <a:gd name="connsiteY4" fmla="*/ 554045 h 733675"/>
              <a:gd name="connsiteX5" fmla="*/ 280861 w 732759"/>
              <a:gd name="connsiteY5" fmla="*/ 336331 h 733675"/>
              <a:gd name="connsiteX6" fmla="*/ 378833 w 732759"/>
              <a:gd name="connsiteY6" fmla="*/ 390759 h 733675"/>
              <a:gd name="connsiteX7" fmla="*/ 357061 w 732759"/>
              <a:gd name="connsiteY7" fmla="*/ 200259 h 733675"/>
              <a:gd name="connsiteX8" fmla="*/ 406047 w 732759"/>
              <a:gd name="connsiteY8" fmla="*/ 325445 h 733675"/>
              <a:gd name="connsiteX9" fmla="*/ 3276 w 732759"/>
              <a:gd name="connsiteY9" fmla="*/ 4317 h 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2759" h="733675">
                <a:moveTo>
                  <a:pt x="3276" y="4317"/>
                </a:moveTo>
                <a:cubicBezTo>
                  <a:pt x="45912" y="50581"/>
                  <a:pt x="559354" y="509596"/>
                  <a:pt x="661861" y="603031"/>
                </a:cubicBezTo>
                <a:cubicBezTo>
                  <a:pt x="764368" y="696466"/>
                  <a:pt x="606526" y="543160"/>
                  <a:pt x="618319" y="564931"/>
                </a:cubicBezTo>
                <a:cubicBezTo>
                  <a:pt x="630112" y="586702"/>
                  <a:pt x="737155" y="735473"/>
                  <a:pt x="732619" y="733659"/>
                </a:cubicBezTo>
                <a:cubicBezTo>
                  <a:pt x="728083" y="731845"/>
                  <a:pt x="666397" y="620266"/>
                  <a:pt x="591104" y="554045"/>
                </a:cubicBezTo>
                <a:cubicBezTo>
                  <a:pt x="515811" y="487824"/>
                  <a:pt x="316240" y="363545"/>
                  <a:pt x="280861" y="336331"/>
                </a:cubicBezTo>
                <a:cubicBezTo>
                  <a:pt x="245483" y="309117"/>
                  <a:pt x="366133" y="413438"/>
                  <a:pt x="378833" y="390759"/>
                </a:cubicBezTo>
                <a:cubicBezTo>
                  <a:pt x="391533" y="368080"/>
                  <a:pt x="352525" y="211145"/>
                  <a:pt x="357061" y="200259"/>
                </a:cubicBezTo>
                <a:cubicBezTo>
                  <a:pt x="361597" y="189373"/>
                  <a:pt x="465011" y="352659"/>
                  <a:pt x="406047" y="325445"/>
                </a:cubicBezTo>
                <a:cubicBezTo>
                  <a:pt x="347083" y="298231"/>
                  <a:pt x="-39360" y="-41947"/>
                  <a:pt x="3276" y="4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87DB5DC5-F46B-7483-67C2-3066C618416E}"/>
              </a:ext>
            </a:extLst>
          </p:cNvPr>
          <p:cNvSpPr/>
          <p:nvPr/>
        </p:nvSpPr>
        <p:spPr>
          <a:xfrm>
            <a:off x="4512129" y="4484914"/>
            <a:ext cx="1931748" cy="577007"/>
          </a:xfrm>
          <a:custGeom>
            <a:avLst/>
            <a:gdLst>
              <a:gd name="connsiteX0" fmla="*/ 310242 w 1931748"/>
              <a:gd name="connsiteY0" fmla="*/ 103415 h 577007"/>
              <a:gd name="connsiteX1" fmla="*/ 1572985 w 1931748"/>
              <a:gd name="connsiteY1" fmla="*/ 386443 h 577007"/>
              <a:gd name="connsiteX2" fmla="*/ 1518557 w 1931748"/>
              <a:gd name="connsiteY2" fmla="*/ 342900 h 577007"/>
              <a:gd name="connsiteX3" fmla="*/ 1926771 w 1931748"/>
              <a:gd name="connsiteY3" fmla="*/ 576943 h 577007"/>
              <a:gd name="connsiteX4" fmla="*/ 1687285 w 1931748"/>
              <a:gd name="connsiteY4" fmla="*/ 364672 h 577007"/>
              <a:gd name="connsiteX5" fmla="*/ 876300 w 1931748"/>
              <a:gd name="connsiteY5" fmla="*/ 179615 h 577007"/>
              <a:gd name="connsiteX6" fmla="*/ 1099457 w 1931748"/>
              <a:gd name="connsiteY6" fmla="*/ 228600 h 577007"/>
              <a:gd name="connsiteX7" fmla="*/ 0 w 1931748"/>
              <a:gd name="connsiteY7" fmla="*/ 0 h 577007"/>
              <a:gd name="connsiteX8" fmla="*/ 1458685 w 1931748"/>
              <a:gd name="connsiteY8" fmla="*/ 353786 h 577007"/>
              <a:gd name="connsiteX9" fmla="*/ 1115785 w 1931748"/>
              <a:gd name="connsiteY9" fmla="*/ 239486 h 577007"/>
              <a:gd name="connsiteX10" fmla="*/ 653142 w 1931748"/>
              <a:gd name="connsiteY10" fmla="*/ 190500 h 577007"/>
              <a:gd name="connsiteX11" fmla="*/ 734785 w 1931748"/>
              <a:gd name="connsiteY11" fmla="*/ 179615 h 577007"/>
              <a:gd name="connsiteX12" fmla="*/ 310242 w 1931748"/>
              <a:gd name="connsiteY12" fmla="*/ 103415 h 57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1748" h="577007">
                <a:moveTo>
                  <a:pt x="310242" y="103415"/>
                </a:moveTo>
                <a:cubicBezTo>
                  <a:pt x="449942" y="137886"/>
                  <a:pt x="1371599" y="346529"/>
                  <a:pt x="1572985" y="386443"/>
                </a:cubicBezTo>
                <a:cubicBezTo>
                  <a:pt x="1774371" y="426357"/>
                  <a:pt x="1459593" y="311150"/>
                  <a:pt x="1518557" y="342900"/>
                </a:cubicBezTo>
                <a:cubicBezTo>
                  <a:pt x="1577521" y="374650"/>
                  <a:pt x="1898650" y="573314"/>
                  <a:pt x="1926771" y="576943"/>
                </a:cubicBezTo>
                <a:cubicBezTo>
                  <a:pt x="1954892" y="580572"/>
                  <a:pt x="1862364" y="430893"/>
                  <a:pt x="1687285" y="364672"/>
                </a:cubicBezTo>
                <a:cubicBezTo>
                  <a:pt x="1512207" y="298451"/>
                  <a:pt x="974271" y="202294"/>
                  <a:pt x="876300" y="179615"/>
                </a:cubicBezTo>
                <a:cubicBezTo>
                  <a:pt x="778329" y="156936"/>
                  <a:pt x="1099457" y="228600"/>
                  <a:pt x="1099457" y="228600"/>
                </a:cubicBezTo>
                <a:lnTo>
                  <a:pt x="0" y="0"/>
                </a:lnTo>
                <a:cubicBezTo>
                  <a:pt x="59871" y="20864"/>
                  <a:pt x="1272721" y="313872"/>
                  <a:pt x="1458685" y="353786"/>
                </a:cubicBezTo>
                <a:cubicBezTo>
                  <a:pt x="1644649" y="393700"/>
                  <a:pt x="1250042" y="266700"/>
                  <a:pt x="1115785" y="239486"/>
                </a:cubicBezTo>
                <a:cubicBezTo>
                  <a:pt x="981528" y="212272"/>
                  <a:pt x="716642" y="200478"/>
                  <a:pt x="653142" y="190500"/>
                </a:cubicBezTo>
                <a:cubicBezTo>
                  <a:pt x="589642" y="180522"/>
                  <a:pt x="786492" y="192315"/>
                  <a:pt x="734785" y="179615"/>
                </a:cubicBezTo>
                <a:cubicBezTo>
                  <a:pt x="683078" y="166915"/>
                  <a:pt x="170542" y="68944"/>
                  <a:pt x="310242" y="103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74E99BAE-8AF5-592C-6F63-8A7405724262}"/>
              </a:ext>
            </a:extLst>
          </p:cNvPr>
          <p:cNvSpPr/>
          <p:nvPr/>
        </p:nvSpPr>
        <p:spPr>
          <a:xfrm>
            <a:off x="4608283" y="4451406"/>
            <a:ext cx="1324647" cy="1683839"/>
          </a:xfrm>
          <a:custGeom>
            <a:avLst/>
            <a:gdLst>
              <a:gd name="connsiteX0" fmla="*/ 1817 w 1324647"/>
              <a:gd name="connsiteY0" fmla="*/ 851 h 1683839"/>
              <a:gd name="connsiteX1" fmla="*/ 654960 w 1324647"/>
              <a:gd name="connsiteY1" fmla="*/ 436280 h 1683839"/>
              <a:gd name="connsiteX2" fmla="*/ 426360 w 1324647"/>
              <a:gd name="connsiteY2" fmla="*/ 321980 h 1683839"/>
              <a:gd name="connsiteX3" fmla="*/ 105231 w 1324647"/>
              <a:gd name="connsiteY3" fmla="*/ 245780 h 1683839"/>
              <a:gd name="connsiteX4" fmla="*/ 513446 w 1324647"/>
              <a:gd name="connsiteY4" fmla="*/ 392737 h 1683839"/>
              <a:gd name="connsiteX5" fmla="*/ 703946 w 1324647"/>
              <a:gd name="connsiteY5" fmla="*/ 556023 h 1683839"/>
              <a:gd name="connsiteX6" fmla="*/ 633188 w 1324647"/>
              <a:gd name="connsiteY6" fmla="*/ 507037 h 1683839"/>
              <a:gd name="connsiteX7" fmla="*/ 709388 w 1324647"/>
              <a:gd name="connsiteY7" fmla="*/ 615894 h 1683839"/>
              <a:gd name="connsiteX8" fmla="*/ 796474 w 1324647"/>
              <a:gd name="connsiteY8" fmla="*/ 806394 h 1683839"/>
              <a:gd name="connsiteX9" fmla="*/ 703946 w 1324647"/>
              <a:gd name="connsiteY9" fmla="*/ 686651 h 1683839"/>
              <a:gd name="connsiteX10" fmla="*/ 905331 w 1324647"/>
              <a:gd name="connsiteY10" fmla="*/ 969680 h 1683839"/>
              <a:gd name="connsiteX11" fmla="*/ 889003 w 1324647"/>
              <a:gd name="connsiteY11" fmla="*/ 942465 h 1683839"/>
              <a:gd name="connsiteX12" fmla="*/ 1204688 w 1324647"/>
              <a:gd name="connsiteY12" fmla="*/ 1067651 h 1683839"/>
              <a:gd name="connsiteX13" fmla="*/ 1035960 w 1324647"/>
              <a:gd name="connsiteY13" fmla="*/ 1040437 h 1683839"/>
              <a:gd name="connsiteX14" fmla="*/ 1161146 w 1324647"/>
              <a:gd name="connsiteY14" fmla="*/ 1089423 h 1683839"/>
              <a:gd name="connsiteX15" fmla="*/ 1106717 w 1324647"/>
              <a:gd name="connsiteY15" fmla="*/ 1143851 h 1683839"/>
              <a:gd name="connsiteX16" fmla="*/ 1297217 w 1324647"/>
              <a:gd name="connsiteY16" fmla="*/ 1296251 h 1683839"/>
              <a:gd name="connsiteX17" fmla="*/ 1291774 w 1324647"/>
              <a:gd name="connsiteY17" fmla="*/ 1323465 h 1683839"/>
              <a:gd name="connsiteX18" fmla="*/ 1302660 w 1324647"/>
              <a:gd name="connsiteY18" fmla="*/ 1394223 h 1683839"/>
              <a:gd name="connsiteX19" fmla="*/ 1302660 w 1324647"/>
              <a:gd name="connsiteY19" fmla="*/ 1682694 h 1683839"/>
              <a:gd name="connsiteX20" fmla="*/ 1291774 w 1324647"/>
              <a:gd name="connsiteY20" fmla="*/ 1470423 h 1683839"/>
              <a:gd name="connsiteX21" fmla="*/ 894446 w 1324647"/>
              <a:gd name="connsiteY21" fmla="*/ 898923 h 1683839"/>
              <a:gd name="connsiteX22" fmla="*/ 1052288 w 1324647"/>
              <a:gd name="connsiteY22" fmla="*/ 1111194 h 1683839"/>
              <a:gd name="connsiteX23" fmla="*/ 437246 w 1324647"/>
              <a:gd name="connsiteY23" fmla="*/ 539694 h 1683839"/>
              <a:gd name="connsiteX24" fmla="*/ 611417 w 1324647"/>
              <a:gd name="connsiteY24" fmla="*/ 664880 h 1683839"/>
              <a:gd name="connsiteX25" fmla="*/ 529774 w 1324647"/>
              <a:gd name="connsiteY25" fmla="*/ 507037 h 1683839"/>
              <a:gd name="connsiteX26" fmla="*/ 121560 w 1324647"/>
              <a:gd name="connsiteY26" fmla="*/ 218565 h 1683839"/>
              <a:gd name="connsiteX27" fmla="*/ 497117 w 1324647"/>
              <a:gd name="connsiteY27" fmla="*/ 409065 h 1683839"/>
              <a:gd name="connsiteX28" fmla="*/ 290288 w 1324647"/>
              <a:gd name="connsiteY28" fmla="*/ 218565 h 1683839"/>
              <a:gd name="connsiteX29" fmla="*/ 453574 w 1324647"/>
              <a:gd name="connsiteY29" fmla="*/ 321980 h 1683839"/>
              <a:gd name="connsiteX30" fmla="*/ 1817 w 1324647"/>
              <a:gd name="connsiteY30" fmla="*/ 851 h 168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24647" h="1683839">
                <a:moveTo>
                  <a:pt x="1817" y="851"/>
                </a:moveTo>
                <a:cubicBezTo>
                  <a:pt x="35381" y="19901"/>
                  <a:pt x="584203" y="382759"/>
                  <a:pt x="654960" y="436280"/>
                </a:cubicBezTo>
                <a:cubicBezTo>
                  <a:pt x="725717" y="489801"/>
                  <a:pt x="517982" y="353730"/>
                  <a:pt x="426360" y="321980"/>
                </a:cubicBezTo>
                <a:cubicBezTo>
                  <a:pt x="334739" y="290230"/>
                  <a:pt x="90717" y="233987"/>
                  <a:pt x="105231" y="245780"/>
                </a:cubicBezTo>
                <a:cubicBezTo>
                  <a:pt x="119745" y="257573"/>
                  <a:pt x="413660" y="341030"/>
                  <a:pt x="513446" y="392737"/>
                </a:cubicBezTo>
                <a:cubicBezTo>
                  <a:pt x="613232" y="444444"/>
                  <a:pt x="683989" y="536973"/>
                  <a:pt x="703946" y="556023"/>
                </a:cubicBezTo>
                <a:cubicBezTo>
                  <a:pt x="723903" y="575073"/>
                  <a:pt x="632281" y="497059"/>
                  <a:pt x="633188" y="507037"/>
                </a:cubicBezTo>
                <a:cubicBezTo>
                  <a:pt x="634095" y="517015"/>
                  <a:pt x="682174" y="566001"/>
                  <a:pt x="709388" y="615894"/>
                </a:cubicBezTo>
                <a:cubicBezTo>
                  <a:pt x="736602" y="665787"/>
                  <a:pt x="797381" y="794601"/>
                  <a:pt x="796474" y="806394"/>
                </a:cubicBezTo>
                <a:cubicBezTo>
                  <a:pt x="795567" y="818187"/>
                  <a:pt x="685803" y="659437"/>
                  <a:pt x="703946" y="686651"/>
                </a:cubicBezTo>
                <a:cubicBezTo>
                  <a:pt x="722089" y="713865"/>
                  <a:pt x="874488" y="927044"/>
                  <a:pt x="905331" y="969680"/>
                </a:cubicBezTo>
                <a:cubicBezTo>
                  <a:pt x="936174" y="1012316"/>
                  <a:pt x="839110" y="926137"/>
                  <a:pt x="889003" y="942465"/>
                </a:cubicBezTo>
                <a:cubicBezTo>
                  <a:pt x="938896" y="958793"/>
                  <a:pt x="1180195" y="1051322"/>
                  <a:pt x="1204688" y="1067651"/>
                </a:cubicBezTo>
                <a:cubicBezTo>
                  <a:pt x="1229181" y="1083980"/>
                  <a:pt x="1043217" y="1036808"/>
                  <a:pt x="1035960" y="1040437"/>
                </a:cubicBezTo>
                <a:cubicBezTo>
                  <a:pt x="1028703" y="1044066"/>
                  <a:pt x="1149353" y="1072187"/>
                  <a:pt x="1161146" y="1089423"/>
                </a:cubicBezTo>
                <a:cubicBezTo>
                  <a:pt x="1172939" y="1106659"/>
                  <a:pt x="1084039" y="1109380"/>
                  <a:pt x="1106717" y="1143851"/>
                </a:cubicBezTo>
                <a:cubicBezTo>
                  <a:pt x="1129395" y="1178322"/>
                  <a:pt x="1266374" y="1266315"/>
                  <a:pt x="1297217" y="1296251"/>
                </a:cubicBezTo>
                <a:cubicBezTo>
                  <a:pt x="1328060" y="1326187"/>
                  <a:pt x="1290867" y="1307136"/>
                  <a:pt x="1291774" y="1323465"/>
                </a:cubicBezTo>
                <a:cubicBezTo>
                  <a:pt x="1292681" y="1339794"/>
                  <a:pt x="1300846" y="1334352"/>
                  <a:pt x="1302660" y="1394223"/>
                </a:cubicBezTo>
                <a:cubicBezTo>
                  <a:pt x="1304474" y="1454094"/>
                  <a:pt x="1304474" y="1669994"/>
                  <a:pt x="1302660" y="1682694"/>
                </a:cubicBezTo>
                <a:cubicBezTo>
                  <a:pt x="1300846" y="1695394"/>
                  <a:pt x="1359810" y="1601051"/>
                  <a:pt x="1291774" y="1470423"/>
                </a:cubicBezTo>
                <a:cubicBezTo>
                  <a:pt x="1223738" y="1339795"/>
                  <a:pt x="934360" y="958795"/>
                  <a:pt x="894446" y="898923"/>
                </a:cubicBezTo>
                <a:cubicBezTo>
                  <a:pt x="854532" y="839052"/>
                  <a:pt x="1128488" y="1171066"/>
                  <a:pt x="1052288" y="1111194"/>
                </a:cubicBezTo>
                <a:cubicBezTo>
                  <a:pt x="976088" y="1051322"/>
                  <a:pt x="510724" y="614080"/>
                  <a:pt x="437246" y="539694"/>
                </a:cubicBezTo>
                <a:cubicBezTo>
                  <a:pt x="363768" y="465308"/>
                  <a:pt x="595996" y="670323"/>
                  <a:pt x="611417" y="664880"/>
                </a:cubicBezTo>
                <a:cubicBezTo>
                  <a:pt x="626838" y="659437"/>
                  <a:pt x="611417" y="581423"/>
                  <a:pt x="529774" y="507037"/>
                </a:cubicBezTo>
                <a:cubicBezTo>
                  <a:pt x="448131" y="432651"/>
                  <a:pt x="127003" y="234894"/>
                  <a:pt x="121560" y="218565"/>
                </a:cubicBezTo>
                <a:cubicBezTo>
                  <a:pt x="116117" y="202236"/>
                  <a:pt x="468996" y="409065"/>
                  <a:pt x="497117" y="409065"/>
                </a:cubicBezTo>
                <a:cubicBezTo>
                  <a:pt x="525238" y="409065"/>
                  <a:pt x="297545" y="233079"/>
                  <a:pt x="290288" y="218565"/>
                </a:cubicBezTo>
                <a:cubicBezTo>
                  <a:pt x="283031" y="204051"/>
                  <a:pt x="497117" y="355544"/>
                  <a:pt x="453574" y="321980"/>
                </a:cubicBezTo>
                <a:cubicBezTo>
                  <a:pt x="410031" y="288416"/>
                  <a:pt x="-31747" y="-18199"/>
                  <a:pt x="1817" y="8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872D4BB7-C4F8-83DD-21E5-498C6214EE80}"/>
              </a:ext>
            </a:extLst>
          </p:cNvPr>
          <p:cNvSpPr/>
          <p:nvPr/>
        </p:nvSpPr>
        <p:spPr>
          <a:xfrm>
            <a:off x="3902507" y="4462150"/>
            <a:ext cx="2243981" cy="888695"/>
          </a:xfrm>
          <a:custGeom>
            <a:avLst/>
            <a:gdLst>
              <a:gd name="connsiteX0" fmla="*/ 87107 w 2243981"/>
              <a:gd name="connsiteY0" fmla="*/ 567050 h 888695"/>
              <a:gd name="connsiteX1" fmla="*/ 1208336 w 2243981"/>
              <a:gd name="connsiteY1" fmla="*/ 11879 h 888695"/>
              <a:gd name="connsiteX2" fmla="*/ 805564 w 2243981"/>
              <a:gd name="connsiteY2" fmla="*/ 186050 h 888695"/>
              <a:gd name="connsiteX3" fmla="*/ 1045050 w 2243981"/>
              <a:gd name="connsiteY3" fmla="*/ 175164 h 888695"/>
              <a:gd name="connsiteX4" fmla="*/ 2226150 w 2243981"/>
              <a:gd name="connsiteY4" fmla="*/ 485407 h 888695"/>
              <a:gd name="connsiteX5" fmla="*/ 1665536 w 2243981"/>
              <a:gd name="connsiteY5" fmla="*/ 333007 h 888695"/>
              <a:gd name="connsiteX6" fmla="*/ 446336 w 2243981"/>
              <a:gd name="connsiteY6" fmla="*/ 49979 h 888695"/>
              <a:gd name="connsiteX7" fmla="*/ 979736 w 2243981"/>
              <a:gd name="connsiteY7" fmla="*/ 153393 h 888695"/>
              <a:gd name="connsiteX8" fmla="*/ 702150 w 2243981"/>
              <a:gd name="connsiteY8" fmla="*/ 186050 h 888695"/>
              <a:gd name="connsiteX9" fmla="*/ 859993 w 2243981"/>
              <a:gd name="connsiteY9" fmla="*/ 93521 h 888695"/>
              <a:gd name="connsiteX10" fmla="*/ 348364 w 2243981"/>
              <a:gd name="connsiteY10" fmla="*/ 251364 h 888695"/>
              <a:gd name="connsiteX11" fmla="*/ 957964 w 2243981"/>
              <a:gd name="connsiteY11" fmla="*/ 993 h 888695"/>
              <a:gd name="connsiteX12" fmla="*/ 353807 w 2243981"/>
              <a:gd name="connsiteY12" fmla="*/ 360221 h 888695"/>
              <a:gd name="connsiteX13" fmla="*/ 751136 w 2243981"/>
              <a:gd name="connsiteY13" fmla="*/ 98964 h 888695"/>
              <a:gd name="connsiteX14" fmla="*/ 478993 w 2243981"/>
              <a:gd name="connsiteY14" fmla="*/ 333007 h 888695"/>
              <a:gd name="connsiteX15" fmla="*/ 511650 w 2243981"/>
              <a:gd name="connsiteY15" fmla="*/ 186050 h 888695"/>
              <a:gd name="connsiteX16" fmla="*/ 22 w 2243981"/>
              <a:gd name="connsiteY16" fmla="*/ 888179 h 888695"/>
              <a:gd name="connsiteX17" fmla="*/ 533422 w 2243981"/>
              <a:gd name="connsiteY17" fmla="*/ 305793 h 888695"/>
              <a:gd name="connsiteX18" fmla="*/ 152422 w 2243981"/>
              <a:gd name="connsiteY18" fmla="*/ 665021 h 888695"/>
              <a:gd name="connsiteX19" fmla="*/ 277607 w 2243981"/>
              <a:gd name="connsiteY19" fmla="*/ 496293 h 888695"/>
              <a:gd name="connsiteX20" fmla="*/ 87107 w 2243981"/>
              <a:gd name="connsiteY20" fmla="*/ 567050 h 88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3981" h="888695">
                <a:moveTo>
                  <a:pt x="87107" y="567050"/>
                </a:moveTo>
                <a:cubicBezTo>
                  <a:pt x="242228" y="486314"/>
                  <a:pt x="1088593" y="75379"/>
                  <a:pt x="1208336" y="11879"/>
                </a:cubicBezTo>
                <a:cubicBezTo>
                  <a:pt x="1328079" y="-51621"/>
                  <a:pt x="832778" y="158836"/>
                  <a:pt x="805564" y="186050"/>
                </a:cubicBezTo>
                <a:cubicBezTo>
                  <a:pt x="778350" y="213264"/>
                  <a:pt x="808286" y="125271"/>
                  <a:pt x="1045050" y="175164"/>
                </a:cubicBezTo>
                <a:cubicBezTo>
                  <a:pt x="1281814" y="225057"/>
                  <a:pt x="2122736" y="459100"/>
                  <a:pt x="2226150" y="485407"/>
                </a:cubicBezTo>
                <a:cubicBezTo>
                  <a:pt x="2329564" y="511714"/>
                  <a:pt x="1962172" y="405578"/>
                  <a:pt x="1665536" y="333007"/>
                </a:cubicBezTo>
                <a:cubicBezTo>
                  <a:pt x="1368900" y="260436"/>
                  <a:pt x="560636" y="79915"/>
                  <a:pt x="446336" y="49979"/>
                </a:cubicBezTo>
                <a:cubicBezTo>
                  <a:pt x="332036" y="20043"/>
                  <a:pt x="937100" y="130715"/>
                  <a:pt x="979736" y="153393"/>
                </a:cubicBezTo>
                <a:cubicBezTo>
                  <a:pt x="1022372" y="176071"/>
                  <a:pt x="722107" y="196029"/>
                  <a:pt x="702150" y="186050"/>
                </a:cubicBezTo>
                <a:cubicBezTo>
                  <a:pt x="682193" y="176071"/>
                  <a:pt x="918957" y="82635"/>
                  <a:pt x="859993" y="93521"/>
                </a:cubicBezTo>
                <a:cubicBezTo>
                  <a:pt x="801029" y="104407"/>
                  <a:pt x="332036" y="266785"/>
                  <a:pt x="348364" y="251364"/>
                </a:cubicBezTo>
                <a:cubicBezTo>
                  <a:pt x="364692" y="235943"/>
                  <a:pt x="957057" y="-17150"/>
                  <a:pt x="957964" y="993"/>
                </a:cubicBezTo>
                <a:cubicBezTo>
                  <a:pt x="958871" y="19136"/>
                  <a:pt x="388278" y="343893"/>
                  <a:pt x="353807" y="360221"/>
                </a:cubicBezTo>
                <a:cubicBezTo>
                  <a:pt x="319336" y="376549"/>
                  <a:pt x="730272" y="103500"/>
                  <a:pt x="751136" y="98964"/>
                </a:cubicBezTo>
                <a:cubicBezTo>
                  <a:pt x="772000" y="94428"/>
                  <a:pt x="518907" y="318493"/>
                  <a:pt x="478993" y="333007"/>
                </a:cubicBezTo>
                <a:cubicBezTo>
                  <a:pt x="439079" y="347521"/>
                  <a:pt x="591479" y="93521"/>
                  <a:pt x="511650" y="186050"/>
                </a:cubicBezTo>
                <a:cubicBezTo>
                  <a:pt x="431821" y="278579"/>
                  <a:pt x="-3607" y="868222"/>
                  <a:pt x="22" y="888179"/>
                </a:cubicBezTo>
                <a:cubicBezTo>
                  <a:pt x="3651" y="908136"/>
                  <a:pt x="508022" y="342986"/>
                  <a:pt x="533422" y="305793"/>
                </a:cubicBezTo>
                <a:cubicBezTo>
                  <a:pt x="558822" y="268600"/>
                  <a:pt x="195058" y="633271"/>
                  <a:pt x="152422" y="665021"/>
                </a:cubicBezTo>
                <a:cubicBezTo>
                  <a:pt x="109786" y="696771"/>
                  <a:pt x="289400" y="516250"/>
                  <a:pt x="277607" y="496293"/>
                </a:cubicBezTo>
                <a:cubicBezTo>
                  <a:pt x="265814" y="476336"/>
                  <a:pt x="-68014" y="647786"/>
                  <a:pt x="87107" y="567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D178595F-1036-A6D6-026A-B24EB61EC680}"/>
              </a:ext>
            </a:extLst>
          </p:cNvPr>
          <p:cNvSpPr/>
          <p:nvPr/>
        </p:nvSpPr>
        <p:spPr>
          <a:xfrm>
            <a:off x="3910628" y="4340856"/>
            <a:ext cx="1224853" cy="1146537"/>
          </a:xfrm>
          <a:custGeom>
            <a:avLst/>
            <a:gdLst>
              <a:gd name="connsiteX0" fmla="*/ 65 w 1224853"/>
              <a:gd name="connsiteY0" fmla="*/ 1137380 h 1146537"/>
              <a:gd name="connsiteX1" fmla="*/ 579729 w 1224853"/>
              <a:gd name="connsiteY1" fmla="*/ 680180 h 1146537"/>
              <a:gd name="connsiteX2" fmla="*/ 1004272 w 1224853"/>
              <a:gd name="connsiteY2" fmla="*/ 745494 h 1146537"/>
              <a:gd name="connsiteX3" fmla="*/ 783836 w 1224853"/>
              <a:gd name="connsiteY3" fmla="*/ 729165 h 1146537"/>
              <a:gd name="connsiteX4" fmla="*/ 1224708 w 1224853"/>
              <a:gd name="connsiteY4" fmla="*/ 729165 h 1146537"/>
              <a:gd name="connsiteX5" fmla="*/ 832822 w 1224853"/>
              <a:gd name="connsiteY5" fmla="*/ 565880 h 1146537"/>
              <a:gd name="connsiteX6" fmla="*/ 857315 w 1224853"/>
              <a:gd name="connsiteY6" fmla="*/ 329115 h 1146537"/>
              <a:gd name="connsiteX7" fmla="*/ 832822 w 1224853"/>
              <a:gd name="connsiteY7" fmla="*/ 353608 h 1146537"/>
              <a:gd name="connsiteX8" fmla="*/ 1110408 w 1224853"/>
              <a:gd name="connsiteY8" fmla="*/ 10708 h 1146537"/>
              <a:gd name="connsiteX9" fmla="*/ 138858 w 1224853"/>
              <a:gd name="connsiteY9" fmla="*/ 818973 h 1146537"/>
              <a:gd name="connsiteX10" fmla="*/ 538908 w 1224853"/>
              <a:gd name="connsiteY10" fmla="*/ 198487 h 1146537"/>
              <a:gd name="connsiteX11" fmla="*/ 65 w 1224853"/>
              <a:gd name="connsiteY11" fmla="*/ 1137380 h 114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4853" h="1146537">
                <a:moveTo>
                  <a:pt x="65" y="1137380"/>
                </a:moveTo>
                <a:cubicBezTo>
                  <a:pt x="6868" y="1217662"/>
                  <a:pt x="412361" y="745494"/>
                  <a:pt x="579729" y="680180"/>
                </a:cubicBezTo>
                <a:cubicBezTo>
                  <a:pt x="747097" y="614866"/>
                  <a:pt x="970254" y="737330"/>
                  <a:pt x="1004272" y="745494"/>
                </a:cubicBezTo>
                <a:cubicBezTo>
                  <a:pt x="1038290" y="753658"/>
                  <a:pt x="747097" y="731886"/>
                  <a:pt x="783836" y="729165"/>
                </a:cubicBezTo>
                <a:cubicBezTo>
                  <a:pt x="820575" y="726444"/>
                  <a:pt x="1216544" y="756379"/>
                  <a:pt x="1224708" y="729165"/>
                </a:cubicBezTo>
                <a:cubicBezTo>
                  <a:pt x="1232872" y="701951"/>
                  <a:pt x="894054" y="632555"/>
                  <a:pt x="832822" y="565880"/>
                </a:cubicBezTo>
                <a:cubicBezTo>
                  <a:pt x="771590" y="499205"/>
                  <a:pt x="857315" y="364494"/>
                  <a:pt x="857315" y="329115"/>
                </a:cubicBezTo>
                <a:cubicBezTo>
                  <a:pt x="857315" y="293736"/>
                  <a:pt x="790640" y="406676"/>
                  <a:pt x="832822" y="353608"/>
                </a:cubicBezTo>
                <a:cubicBezTo>
                  <a:pt x="875004" y="300540"/>
                  <a:pt x="1226069" y="-66853"/>
                  <a:pt x="1110408" y="10708"/>
                </a:cubicBezTo>
                <a:cubicBezTo>
                  <a:pt x="994747" y="88269"/>
                  <a:pt x="234108" y="787677"/>
                  <a:pt x="138858" y="818973"/>
                </a:cubicBezTo>
                <a:cubicBezTo>
                  <a:pt x="43608" y="850269"/>
                  <a:pt x="560679" y="144059"/>
                  <a:pt x="538908" y="198487"/>
                </a:cubicBezTo>
                <a:cubicBezTo>
                  <a:pt x="517137" y="252915"/>
                  <a:pt x="-6738" y="1057098"/>
                  <a:pt x="65" y="1137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08EDEAF2-F573-5200-C151-DAA3BF323381}"/>
              </a:ext>
            </a:extLst>
          </p:cNvPr>
          <p:cNvSpPr/>
          <p:nvPr/>
        </p:nvSpPr>
        <p:spPr>
          <a:xfrm>
            <a:off x="4868428" y="4635437"/>
            <a:ext cx="1563732" cy="1589258"/>
          </a:xfrm>
          <a:custGeom>
            <a:avLst/>
            <a:gdLst>
              <a:gd name="connsiteX0" fmla="*/ 266908 w 1563732"/>
              <a:gd name="connsiteY0" fmla="*/ 42699 h 1589258"/>
              <a:gd name="connsiteX1" fmla="*/ 315893 w 1563732"/>
              <a:gd name="connsiteY1" fmla="*/ 108013 h 1589258"/>
              <a:gd name="connsiteX2" fmla="*/ 1238458 w 1563732"/>
              <a:gd name="connsiteY2" fmla="*/ 508063 h 1589258"/>
              <a:gd name="connsiteX3" fmla="*/ 1075172 w 1563732"/>
              <a:gd name="connsiteY3" fmla="*/ 336613 h 1589258"/>
              <a:gd name="connsiteX4" fmla="*/ 1279279 w 1563732"/>
              <a:gd name="connsiteY4" fmla="*/ 720334 h 1589258"/>
              <a:gd name="connsiteX5" fmla="*/ 1140486 w 1563732"/>
              <a:gd name="connsiteY5" fmla="*/ 165163 h 1589258"/>
              <a:gd name="connsiteX6" fmla="*/ 1450729 w 1563732"/>
              <a:gd name="connsiteY6" fmla="*/ 679513 h 1589258"/>
              <a:gd name="connsiteX7" fmla="*/ 1426236 w 1563732"/>
              <a:gd name="connsiteY7" fmla="*/ 483570 h 1589258"/>
              <a:gd name="connsiteX8" fmla="*/ 1556865 w 1563732"/>
              <a:gd name="connsiteY8" fmla="*/ 834634 h 1589258"/>
              <a:gd name="connsiteX9" fmla="*/ 1181308 w 1563732"/>
              <a:gd name="connsiteY9" fmla="*/ 532556 h 1589258"/>
              <a:gd name="connsiteX10" fmla="*/ 1058843 w 1563732"/>
              <a:gd name="connsiteY10" fmla="*/ 924442 h 1589258"/>
              <a:gd name="connsiteX11" fmla="*/ 1197636 w 1563732"/>
              <a:gd name="connsiteY11" fmla="*/ 1348984 h 1589258"/>
              <a:gd name="connsiteX12" fmla="*/ 1075172 w 1563732"/>
              <a:gd name="connsiteY12" fmla="*/ 1259177 h 1589258"/>
              <a:gd name="connsiteX13" fmla="*/ 1189472 w 1563732"/>
              <a:gd name="connsiteY13" fmla="*/ 1585749 h 1589258"/>
              <a:gd name="connsiteX14" fmla="*/ 1115993 w 1563732"/>
              <a:gd name="connsiteY14" fmla="*/ 1014249 h 1589258"/>
              <a:gd name="connsiteX15" fmla="*/ 805751 w 1563732"/>
              <a:gd name="connsiteY15" fmla="*/ 459077 h 1589258"/>
              <a:gd name="connsiteX16" fmla="*/ 5651 w 1563732"/>
              <a:gd name="connsiteY16" fmla="*/ 222313 h 1589258"/>
              <a:gd name="connsiteX17" fmla="*/ 1254786 w 1563732"/>
              <a:gd name="connsiteY17" fmla="*/ 867292 h 1589258"/>
              <a:gd name="connsiteX18" fmla="*/ 658793 w 1563732"/>
              <a:gd name="connsiteY18" fmla="*/ 508063 h 1589258"/>
              <a:gd name="connsiteX19" fmla="*/ 1246622 w 1563732"/>
              <a:gd name="connsiteY19" fmla="*/ 679513 h 1589258"/>
              <a:gd name="connsiteX20" fmla="*/ 266908 w 1563732"/>
              <a:gd name="connsiteY20" fmla="*/ 42699 h 1589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63732" h="1589258">
                <a:moveTo>
                  <a:pt x="266908" y="42699"/>
                </a:moveTo>
                <a:cubicBezTo>
                  <a:pt x="111787" y="-52551"/>
                  <a:pt x="153968" y="30452"/>
                  <a:pt x="315893" y="108013"/>
                </a:cubicBezTo>
                <a:cubicBezTo>
                  <a:pt x="477818" y="185574"/>
                  <a:pt x="1111912" y="469963"/>
                  <a:pt x="1238458" y="508063"/>
                </a:cubicBezTo>
                <a:cubicBezTo>
                  <a:pt x="1365004" y="546163"/>
                  <a:pt x="1068369" y="301235"/>
                  <a:pt x="1075172" y="336613"/>
                </a:cubicBezTo>
                <a:cubicBezTo>
                  <a:pt x="1081976" y="371992"/>
                  <a:pt x="1268393" y="748909"/>
                  <a:pt x="1279279" y="720334"/>
                </a:cubicBezTo>
                <a:cubicBezTo>
                  <a:pt x="1290165" y="691759"/>
                  <a:pt x="1111911" y="171966"/>
                  <a:pt x="1140486" y="165163"/>
                </a:cubicBezTo>
                <a:cubicBezTo>
                  <a:pt x="1169061" y="158360"/>
                  <a:pt x="1403104" y="626445"/>
                  <a:pt x="1450729" y="679513"/>
                </a:cubicBezTo>
                <a:cubicBezTo>
                  <a:pt x="1498354" y="732581"/>
                  <a:pt x="1408547" y="457717"/>
                  <a:pt x="1426236" y="483570"/>
                </a:cubicBezTo>
                <a:cubicBezTo>
                  <a:pt x="1443925" y="509424"/>
                  <a:pt x="1597686" y="826470"/>
                  <a:pt x="1556865" y="834634"/>
                </a:cubicBezTo>
                <a:cubicBezTo>
                  <a:pt x="1516044" y="842798"/>
                  <a:pt x="1264312" y="517588"/>
                  <a:pt x="1181308" y="532556"/>
                </a:cubicBezTo>
                <a:cubicBezTo>
                  <a:pt x="1098304" y="547524"/>
                  <a:pt x="1056122" y="788371"/>
                  <a:pt x="1058843" y="924442"/>
                </a:cubicBezTo>
                <a:cubicBezTo>
                  <a:pt x="1061564" y="1060513"/>
                  <a:pt x="1194915" y="1293195"/>
                  <a:pt x="1197636" y="1348984"/>
                </a:cubicBezTo>
                <a:cubicBezTo>
                  <a:pt x="1200357" y="1404773"/>
                  <a:pt x="1076533" y="1219716"/>
                  <a:pt x="1075172" y="1259177"/>
                </a:cubicBezTo>
                <a:cubicBezTo>
                  <a:pt x="1073811" y="1298638"/>
                  <a:pt x="1182669" y="1626570"/>
                  <a:pt x="1189472" y="1585749"/>
                </a:cubicBezTo>
                <a:cubicBezTo>
                  <a:pt x="1196276" y="1544928"/>
                  <a:pt x="1179946" y="1202028"/>
                  <a:pt x="1115993" y="1014249"/>
                </a:cubicBezTo>
                <a:cubicBezTo>
                  <a:pt x="1052040" y="826470"/>
                  <a:pt x="990808" y="591066"/>
                  <a:pt x="805751" y="459077"/>
                </a:cubicBezTo>
                <a:cubicBezTo>
                  <a:pt x="620694" y="327088"/>
                  <a:pt x="-69188" y="154277"/>
                  <a:pt x="5651" y="222313"/>
                </a:cubicBezTo>
                <a:cubicBezTo>
                  <a:pt x="80490" y="290349"/>
                  <a:pt x="1145929" y="819667"/>
                  <a:pt x="1254786" y="867292"/>
                </a:cubicBezTo>
                <a:cubicBezTo>
                  <a:pt x="1363643" y="914917"/>
                  <a:pt x="660154" y="539359"/>
                  <a:pt x="658793" y="508063"/>
                </a:cubicBezTo>
                <a:cubicBezTo>
                  <a:pt x="657432" y="476767"/>
                  <a:pt x="1309215" y="751631"/>
                  <a:pt x="1246622" y="679513"/>
                </a:cubicBezTo>
                <a:cubicBezTo>
                  <a:pt x="1184029" y="607395"/>
                  <a:pt x="422029" y="137949"/>
                  <a:pt x="266908" y="42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092EA216-BCA8-ABA0-F987-4B80F66BFF8C}"/>
              </a:ext>
            </a:extLst>
          </p:cNvPr>
          <p:cNvSpPr/>
          <p:nvPr/>
        </p:nvSpPr>
        <p:spPr>
          <a:xfrm>
            <a:off x="4269480" y="5021035"/>
            <a:ext cx="1659413" cy="1774596"/>
          </a:xfrm>
          <a:custGeom>
            <a:avLst/>
            <a:gdLst>
              <a:gd name="connsiteX0" fmla="*/ 702570 w 1659413"/>
              <a:gd name="connsiteY0" fmla="*/ 32658 h 1774596"/>
              <a:gd name="connsiteX1" fmla="*/ 792377 w 1659413"/>
              <a:gd name="connsiteY1" fmla="*/ 89808 h 1774596"/>
              <a:gd name="connsiteX2" fmla="*/ 1167934 w 1659413"/>
              <a:gd name="connsiteY2" fmla="*/ 530679 h 1774596"/>
              <a:gd name="connsiteX3" fmla="*/ 1135277 w 1659413"/>
              <a:gd name="connsiteY3" fmla="*/ 1118508 h 1774596"/>
              <a:gd name="connsiteX4" fmla="*/ 1216920 w 1659413"/>
              <a:gd name="connsiteY4" fmla="*/ 1028701 h 1774596"/>
              <a:gd name="connsiteX5" fmla="*/ 988320 w 1659413"/>
              <a:gd name="connsiteY5" fmla="*/ 1771651 h 1774596"/>
              <a:gd name="connsiteX6" fmla="*/ 1257741 w 1659413"/>
              <a:gd name="connsiteY6" fmla="*/ 1273629 h 1774596"/>
              <a:gd name="connsiteX7" fmla="*/ 1576149 w 1659413"/>
              <a:gd name="connsiteY7" fmla="*/ 906236 h 1774596"/>
              <a:gd name="connsiteX8" fmla="*/ 1331220 w 1659413"/>
              <a:gd name="connsiteY8" fmla="*/ 1510394 h 1774596"/>
              <a:gd name="connsiteX9" fmla="*/ 1527163 w 1659413"/>
              <a:gd name="connsiteY9" fmla="*/ 1224644 h 1774596"/>
              <a:gd name="connsiteX10" fmla="*/ 1453684 w 1659413"/>
              <a:gd name="connsiteY10" fmla="*/ 1575708 h 1774596"/>
              <a:gd name="connsiteX11" fmla="*/ 1657791 w 1659413"/>
              <a:gd name="connsiteY11" fmla="*/ 661308 h 1774596"/>
              <a:gd name="connsiteX12" fmla="*/ 1323056 w 1659413"/>
              <a:gd name="connsiteY12" fmla="*/ 1085851 h 1774596"/>
              <a:gd name="connsiteX13" fmla="*/ 1282234 w 1659413"/>
              <a:gd name="connsiteY13" fmla="*/ 808265 h 1774596"/>
              <a:gd name="connsiteX14" fmla="*/ 1110784 w 1659413"/>
              <a:gd name="connsiteY14" fmla="*/ 1069522 h 1774596"/>
              <a:gd name="connsiteX15" fmla="*/ 1143441 w 1659413"/>
              <a:gd name="connsiteY15" fmla="*/ 1 h 1774596"/>
              <a:gd name="connsiteX16" fmla="*/ 1143441 w 1659413"/>
              <a:gd name="connsiteY16" fmla="*/ 1061358 h 1774596"/>
              <a:gd name="connsiteX17" fmla="*/ 865856 w 1659413"/>
              <a:gd name="connsiteY17" fmla="*/ 481694 h 1774596"/>
              <a:gd name="connsiteX18" fmla="*/ 645420 w 1659413"/>
              <a:gd name="connsiteY18" fmla="*/ 375558 h 1774596"/>
              <a:gd name="connsiteX19" fmla="*/ 441 w 1659413"/>
              <a:gd name="connsiteY19" fmla="*/ 334736 h 1774596"/>
              <a:gd name="connsiteX20" fmla="*/ 751556 w 1659413"/>
              <a:gd name="connsiteY20" fmla="*/ 334736 h 1774596"/>
              <a:gd name="connsiteX21" fmla="*/ 1200591 w 1659413"/>
              <a:gd name="connsiteY21" fmla="*/ 195944 h 1774596"/>
              <a:gd name="connsiteX22" fmla="*/ 1127113 w 1659413"/>
              <a:gd name="connsiteY22" fmla="*/ 253094 h 1774596"/>
              <a:gd name="connsiteX23" fmla="*/ 702570 w 1659413"/>
              <a:gd name="connsiteY23" fmla="*/ 32658 h 177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59413" h="1774596">
                <a:moveTo>
                  <a:pt x="702570" y="32658"/>
                </a:moveTo>
                <a:cubicBezTo>
                  <a:pt x="646781" y="5444"/>
                  <a:pt x="714816" y="6805"/>
                  <a:pt x="792377" y="89808"/>
                </a:cubicBezTo>
                <a:cubicBezTo>
                  <a:pt x="869938" y="172811"/>
                  <a:pt x="1110784" y="359229"/>
                  <a:pt x="1167934" y="530679"/>
                </a:cubicBezTo>
                <a:cubicBezTo>
                  <a:pt x="1225084" y="702129"/>
                  <a:pt x="1127113" y="1035504"/>
                  <a:pt x="1135277" y="1118508"/>
                </a:cubicBezTo>
                <a:cubicBezTo>
                  <a:pt x="1143441" y="1201512"/>
                  <a:pt x="1241413" y="919844"/>
                  <a:pt x="1216920" y="1028701"/>
                </a:cubicBezTo>
                <a:cubicBezTo>
                  <a:pt x="1192427" y="1137558"/>
                  <a:pt x="981517" y="1730830"/>
                  <a:pt x="988320" y="1771651"/>
                </a:cubicBezTo>
                <a:cubicBezTo>
                  <a:pt x="995124" y="1812472"/>
                  <a:pt x="1159770" y="1417865"/>
                  <a:pt x="1257741" y="1273629"/>
                </a:cubicBezTo>
                <a:cubicBezTo>
                  <a:pt x="1355712" y="1129393"/>
                  <a:pt x="1563903" y="866775"/>
                  <a:pt x="1576149" y="906236"/>
                </a:cubicBezTo>
                <a:cubicBezTo>
                  <a:pt x="1588396" y="945697"/>
                  <a:pt x="1339384" y="1457326"/>
                  <a:pt x="1331220" y="1510394"/>
                </a:cubicBezTo>
                <a:cubicBezTo>
                  <a:pt x="1323056" y="1563462"/>
                  <a:pt x="1506752" y="1213758"/>
                  <a:pt x="1527163" y="1224644"/>
                </a:cubicBezTo>
                <a:cubicBezTo>
                  <a:pt x="1547574" y="1235530"/>
                  <a:pt x="1431913" y="1669597"/>
                  <a:pt x="1453684" y="1575708"/>
                </a:cubicBezTo>
                <a:cubicBezTo>
                  <a:pt x="1475455" y="1481819"/>
                  <a:pt x="1679562" y="742951"/>
                  <a:pt x="1657791" y="661308"/>
                </a:cubicBezTo>
                <a:cubicBezTo>
                  <a:pt x="1636020" y="579665"/>
                  <a:pt x="1385649" y="1061358"/>
                  <a:pt x="1323056" y="1085851"/>
                </a:cubicBezTo>
                <a:cubicBezTo>
                  <a:pt x="1260463" y="1110344"/>
                  <a:pt x="1317613" y="810987"/>
                  <a:pt x="1282234" y="808265"/>
                </a:cubicBezTo>
                <a:cubicBezTo>
                  <a:pt x="1246855" y="805544"/>
                  <a:pt x="1133916" y="1204233"/>
                  <a:pt x="1110784" y="1069522"/>
                </a:cubicBezTo>
                <a:cubicBezTo>
                  <a:pt x="1087652" y="934811"/>
                  <a:pt x="1137998" y="1362"/>
                  <a:pt x="1143441" y="1"/>
                </a:cubicBezTo>
                <a:cubicBezTo>
                  <a:pt x="1148884" y="-1360"/>
                  <a:pt x="1189705" y="981076"/>
                  <a:pt x="1143441" y="1061358"/>
                </a:cubicBezTo>
                <a:cubicBezTo>
                  <a:pt x="1097177" y="1141640"/>
                  <a:pt x="948859" y="595994"/>
                  <a:pt x="865856" y="481694"/>
                </a:cubicBezTo>
                <a:cubicBezTo>
                  <a:pt x="782853" y="367394"/>
                  <a:pt x="789656" y="400051"/>
                  <a:pt x="645420" y="375558"/>
                </a:cubicBezTo>
                <a:cubicBezTo>
                  <a:pt x="501184" y="351065"/>
                  <a:pt x="-17248" y="341540"/>
                  <a:pt x="441" y="334736"/>
                </a:cubicBezTo>
                <a:cubicBezTo>
                  <a:pt x="18130" y="327932"/>
                  <a:pt x="551531" y="357868"/>
                  <a:pt x="751556" y="334736"/>
                </a:cubicBezTo>
                <a:cubicBezTo>
                  <a:pt x="951581" y="311604"/>
                  <a:pt x="1137998" y="209551"/>
                  <a:pt x="1200591" y="195944"/>
                </a:cubicBezTo>
                <a:cubicBezTo>
                  <a:pt x="1263184" y="182337"/>
                  <a:pt x="1211477" y="277587"/>
                  <a:pt x="1127113" y="253094"/>
                </a:cubicBezTo>
                <a:cubicBezTo>
                  <a:pt x="1042749" y="228601"/>
                  <a:pt x="758359" y="59872"/>
                  <a:pt x="702570" y="326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4143A7D4-EA88-569A-659B-F4F8B10913B0}"/>
              </a:ext>
            </a:extLst>
          </p:cNvPr>
          <p:cNvSpPr/>
          <p:nvPr/>
        </p:nvSpPr>
        <p:spPr>
          <a:xfrm>
            <a:off x="3914646" y="4759655"/>
            <a:ext cx="1563492" cy="743074"/>
          </a:xfrm>
          <a:custGeom>
            <a:avLst/>
            <a:gdLst>
              <a:gd name="connsiteX0" fmla="*/ 257304 w 1563492"/>
              <a:gd name="connsiteY0" fmla="*/ 334859 h 743074"/>
              <a:gd name="connsiteX1" fmla="*/ 1269675 w 1563492"/>
              <a:gd name="connsiteY1" fmla="*/ 302202 h 743074"/>
              <a:gd name="connsiteX2" fmla="*/ 1081897 w 1563492"/>
              <a:gd name="connsiteY2" fmla="*/ 245052 h 743074"/>
              <a:gd name="connsiteX3" fmla="*/ 894118 w 1563492"/>
              <a:gd name="connsiteY3" fmla="*/ 124 h 743074"/>
              <a:gd name="connsiteX4" fmla="*/ 1310497 w 1563492"/>
              <a:gd name="connsiteY4" fmla="*/ 212395 h 743074"/>
              <a:gd name="connsiteX5" fmla="*/ 918611 w 1563492"/>
              <a:gd name="connsiteY5" fmla="*/ 261381 h 743074"/>
              <a:gd name="connsiteX6" fmla="*/ 306290 w 1563492"/>
              <a:gd name="connsiteY6" fmla="*/ 498145 h 743074"/>
              <a:gd name="connsiteX7" fmla="*/ 159333 w 1563492"/>
              <a:gd name="connsiteY7" fmla="*/ 596116 h 743074"/>
              <a:gd name="connsiteX8" fmla="*/ 1106390 w 1563492"/>
              <a:gd name="connsiteY8" fmla="*/ 400174 h 743074"/>
              <a:gd name="connsiteX9" fmla="*/ 1514604 w 1563492"/>
              <a:gd name="connsiteY9" fmla="*/ 547131 h 743074"/>
              <a:gd name="connsiteX10" fmla="*/ 20540 w 1563492"/>
              <a:gd name="connsiteY10" fmla="*/ 743074 h 743074"/>
              <a:gd name="connsiteX11" fmla="*/ 690011 w 1563492"/>
              <a:gd name="connsiteY11" fmla="*/ 547131 h 743074"/>
              <a:gd name="connsiteX12" fmla="*/ 1326825 w 1563492"/>
              <a:gd name="connsiteY12" fmla="*/ 498145 h 743074"/>
              <a:gd name="connsiteX13" fmla="*/ 1294168 w 1563492"/>
              <a:gd name="connsiteY13" fmla="*/ 302202 h 743074"/>
              <a:gd name="connsiteX14" fmla="*/ 257304 w 1563492"/>
              <a:gd name="connsiteY14" fmla="*/ 334859 h 74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63492" h="743074">
                <a:moveTo>
                  <a:pt x="257304" y="334859"/>
                </a:moveTo>
                <a:cubicBezTo>
                  <a:pt x="253222" y="334859"/>
                  <a:pt x="1132243" y="317170"/>
                  <a:pt x="1269675" y="302202"/>
                </a:cubicBezTo>
                <a:cubicBezTo>
                  <a:pt x="1407107" y="287234"/>
                  <a:pt x="1144490" y="295398"/>
                  <a:pt x="1081897" y="245052"/>
                </a:cubicBezTo>
                <a:cubicBezTo>
                  <a:pt x="1019304" y="194706"/>
                  <a:pt x="856018" y="5567"/>
                  <a:pt x="894118" y="124"/>
                </a:cubicBezTo>
                <a:cubicBezTo>
                  <a:pt x="932218" y="-5319"/>
                  <a:pt x="1306415" y="168852"/>
                  <a:pt x="1310497" y="212395"/>
                </a:cubicBezTo>
                <a:cubicBezTo>
                  <a:pt x="1314579" y="255938"/>
                  <a:pt x="1085979" y="213756"/>
                  <a:pt x="918611" y="261381"/>
                </a:cubicBezTo>
                <a:cubicBezTo>
                  <a:pt x="751243" y="309006"/>
                  <a:pt x="432836" y="442356"/>
                  <a:pt x="306290" y="498145"/>
                </a:cubicBezTo>
                <a:cubicBezTo>
                  <a:pt x="179744" y="553934"/>
                  <a:pt x="25983" y="612444"/>
                  <a:pt x="159333" y="596116"/>
                </a:cubicBezTo>
                <a:cubicBezTo>
                  <a:pt x="292683" y="579788"/>
                  <a:pt x="880512" y="408338"/>
                  <a:pt x="1106390" y="400174"/>
                </a:cubicBezTo>
                <a:cubicBezTo>
                  <a:pt x="1332268" y="392010"/>
                  <a:pt x="1695579" y="489981"/>
                  <a:pt x="1514604" y="547131"/>
                </a:cubicBezTo>
                <a:cubicBezTo>
                  <a:pt x="1333629" y="604281"/>
                  <a:pt x="157972" y="743074"/>
                  <a:pt x="20540" y="743074"/>
                </a:cubicBezTo>
                <a:cubicBezTo>
                  <a:pt x="-116892" y="743074"/>
                  <a:pt x="472297" y="587952"/>
                  <a:pt x="690011" y="547131"/>
                </a:cubicBezTo>
                <a:cubicBezTo>
                  <a:pt x="907725" y="506310"/>
                  <a:pt x="1226132" y="538967"/>
                  <a:pt x="1326825" y="498145"/>
                </a:cubicBezTo>
                <a:cubicBezTo>
                  <a:pt x="1427518" y="457323"/>
                  <a:pt x="1466979" y="325334"/>
                  <a:pt x="1294168" y="302202"/>
                </a:cubicBezTo>
                <a:cubicBezTo>
                  <a:pt x="1121357" y="279070"/>
                  <a:pt x="261386" y="334859"/>
                  <a:pt x="257304" y="3348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B45A0FC3-489E-1B88-44D9-91D89386BD9A}"/>
              </a:ext>
            </a:extLst>
          </p:cNvPr>
          <p:cNvSpPr/>
          <p:nvPr/>
        </p:nvSpPr>
        <p:spPr>
          <a:xfrm>
            <a:off x="5290062" y="5327330"/>
            <a:ext cx="1257690" cy="1655257"/>
          </a:xfrm>
          <a:custGeom>
            <a:avLst/>
            <a:gdLst>
              <a:gd name="connsiteX0" fmla="*/ 41217 w 1257690"/>
              <a:gd name="connsiteY0" fmla="*/ 1546999 h 1655257"/>
              <a:gd name="connsiteX1" fmla="*/ 73874 w 1257690"/>
              <a:gd name="connsiteY1" fmla="*/ 1498013 h 1655257"/>
              <a:gd name="connsiteX2" fmla="*/ 808659 w 1257690"/>
              <a:gd name="connsiteY2" fmla="*/ 3949 h 1655257"/>
              <a:gd name="connsiteX3" fmla="*/ 490252 w 1257690"/>
              <a:gd name="connsiteY3" fmla="*/ 1057141 h 1655257"/>
              <a:gd name="connsiteX4" fmla="*/ 620881 w 1257690"/>
              <a:gd name="connsiteY4" fmla="*/ 918349 h 1655257"/>
              <a:gd name="connsiteX5" fmla="*/ 629045 w 1257690"/>
              <a:gd name="connsiteY5" fmla="*/ 1236756 h 1655257"/>
              <a:gd name="connsiteX6" fmla="*/ 890302 w 1257690"/>
              <a:gd name="connsiteY6" fmla="*/ 763227 h 1655257"/>
              <a:gd name="connsiteX7" fmla="*/ 1037259 w 1257690"/>
              <a:gd name="connsiteY7" fmla="*/ 1326563 h 1655257"/>
              <a:gd name="connsiteX8" fmla="*/ 1200545 w 1257690"/>
              <a:gd name="connsiteY8" fmla="*/ 1400041 h 1655257"/>
              <a:gd name="connsiteX9" fmla="*/ 1241367 w 1257690"/>
              <a:gd name="connsiteY9" fmla="*/ 1489849 h 1655257"/>
              <a:gd name="connsiteX10" fmla="*/ 947452 w 1257690"/>
              <a:gd name="connsiteY10" fmla="*/ 983663 h 1655257"/>
              <a:gd name="connsiteX11" fmla="*/ 400445 w 1257690"/>
              <a:gd name="connsiteY11" fmla="*/ 1416370 h 1655257"/>
              <a:gd name="connsiteX12" fmla="*/ 433102 w 1257690"/>
              <a:gd name="connsiteY12" fmla="*/ 746899 h 1655257"/>
              <a:gd name="connsiteX13" fmla="*/ 212667 w 1257690"/>
              <a:gd name="connsiteY13" fmla="*/ 934677 h 1655257"/>
              <a:gd name="connsiteX14" fmla="*/ 41217 w 1257690"/>
              <a:gd name="connsiteY14" fmla="*/ 1546999 h 165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57690" h="1655257">
                <a:moveTo>
                  <a:pt x="41217" y="1546999"/>
                </a:moveTo>
                <a:cubicBezTo>
                  <a:pt x="18085" y="1640888"/>
                  <a:pt x="-54033" y="1755188"/>
                  <a:pt x="73874" y="1498013"/>
                </a:cubicBezTo>
                <a:cubicBezTo>
                  <a:pt x="201781" y="1240838"/>
                  <a:pt x="739263" y="77428"/>
                  <a:pt x="808659" y="3949"/>
                </a:cubicBezTo>
                <a:cubicBezTo>
                  <a:pt x="878055" y="-69530"/>
                  <a:pt x="521548" y="904741"/>
                  <a:pt x="490252" y="1057141"/>
                </a:cubicBezTo>
                <a:cubicBezTo>
                  <a:pt x="458956" y="1209541"/>
                  <a:pt x="597749" y="888413"/>
                  <a:pt x="620881" y="918349"/>
                </a:cubicBezTo>
                <a:cubicBezTo>
                  <a:pt x="644013" y="948285"/>
                  <a:pt x="584142" y="1262610"/>
                  <a:pt x="629045" y="1236756"/>
                </a:cubicBezTo>
                <a:cubicBezTo>
                  <a:pt x="673948" y="1210902"/>
                  <a:pt x="822266" y="748259"/>
                  <a:pt x="890302" y="763227"/>
                </a:cubicBezTo>
                <a:cubicBezTo>
                  <a:pt x="958338" y="778195"/>
                  <a:pt x="985552" y="1220427"/>
                  <a:pt x="1037259" y="1326563"/>
                </a:cubicBezTo>
                <a:cubicBezTo>
                  <a:pt x="1088966" y="1432699"/>
                  <a:pt x="1166527" y="1372827"/>
                  <a:pt x="1200545" y="1400041"/>
                </a:cubicBezTo>
                <a:cubicBezTo>
                  <a:pt x="1234563" y="1427255"/>
                  <a:pt x="1283549" y="1559245"/>
                  <a:pt x="1241367" y="1489849"/>
                </a:cubicBezTo>
                <a:cubicBezTo>
                  <a:pt x="1199185" y="1420453"/>
                  <a:pt x="1087606" y="995909"/>
                  <a:pt x="947452" y="983663"/>
                </a:cubicBezTo>
                <a:cubicBezTo>
                  <a:pt x="807298" y="971416"/>
                  <a:pt x="486170" y="1455831"/>
                  <a:pt x="400445" y="1416370"/>
                </a:cubicBezTo>
                <a:cubicBezTo>
                  <a:pt x="314720" y="1376909"/>
                  <a:pt x="464398" y="827181"/>
                  <a:pt x="433102" y="746899"/>
                </a:cubicBezTo>
                <a:cubicBezTo>
                  <a:pt x="401806" y="666617"/>
                  <a:pt x="276620" y="809491"/>
                  <a:pt x="212667" y="934677"/>
                </a:cubicBezTo>
                <a:cubicBezTo>
                  <a:pt x="148714" y="1059863"/>
                  <a:pt x="64349" y="1453110"/>
                  <a:pt x="41217" y="1546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03E2D40-B00F-E36B-C91B-5427334D8598}"/>
              </a:ext>
            </a:extLst>
          </p:cNvPr>
          <p:cNvSpPr/>
          <p:nvPr/>
        </p:nvSpPr>
        <p:spPr>
          <a:xfrm>
            <a:off x="3796393" y="5425009"/>
            <a:ext cx="1412564" cy="1312607"/>
          </a:xfrm>
          <a:custGeom>
            <a:avLst/>
            <a:gdLst>
              <a:gd name="connsiteX0" fmla="*/ 0 w 1412564"/>
              <a:gd name="connsiteY0" fmla="*/ 69555 h 1312607"/>
              <a:gd name="connsiteX1" fmla="*/ 1036864 w 1412564"/>
              <a:gd name="connsiteY1" fmla="*/ 28734 h 1312607"/>
              <a:gd name="connsiteX2" fmla="*/ 1387928 w 1412564"/>
              <a:gd name="connsiteY2" fmla="*/ 445112 h 1312607"/>
              <a:gd name="connsiteX3" fmla="*/ 1159328 w 1412564"/>
              <a:gd name="connsiteY3" fmla="*/ 404291 h 1312607"/>
              <a:gd name="connsiteX4" fmla="*/ 1102178 w 1412564"/>
              <a:gd name="connsiteY4" fmla="*/ 151198 h 1312607"/>
              <a:gd name="connsiteX5" fmla="*/ 1379764 w 1412564"/>
              <a:gd name="connsiteY5" fmla="*/ 649220 h 1312607"/>
              <a:gd name="connsiteX6" fmla="*/ 1355271 w 1412564"/>
              <a:gd name="connsiteY6" fmla="*/ 902312 h 1312607"/>
              <a:gd name="connsiteX7" fmla="*/ 1200150 w 1412564"/>
              <a:gd name="connsiteY7" fmla="*/ 567577 h 1312607"/>
              <a:gd name="connsiteX8" fmla="*/ 1412421 w 1412564"/>
              <a:gd name="connsiteY8" fmla="*/ 1310527 h 1312607"/>
              <a:gd name="connsiteX9" fmla="*/ 1183821 w 1412564"/>
              <a:gd name="connsiteY9" fmla="*/ 804341 h 1312607"/>
              <a:gd name="connsiteX10" fmla="*/ 1330778 w 1412564"/>
              <a:gd name="connsiteY10" fmla="*/ 1245212 h 1312607"/>
              <a:gd name="connsiteX11" fmla="*/ 702128 w 1412564"/>
              <a:gd name="connsiteY11" fmla="*/ 232841 h 1312607"/>
              <a:gd name="connsiteX12" fmla="*/ 1330778 w 1412564"/>
              <a:gd name="connsiteY12" fmla="*/ 1196227 h 1312607"/>
              <a:gd name="connsiteX13" fmla="*/ 1036864 w 1412564"/>
              <a:gd name="connsiteY13" fmla="*/ 396127 h 1312607"/>
              <a:gd name="connsiteX14" fmla="*/ 742950 w 1412564"/>
              <a:gd name="connsiteY14" fmla="*/ 134870 h 1312607"/>
              <a:gd name="connsiteX15" fmla="*/ 840921 w 1412564"/>
              <a:gd name="connsiteY15" fmla="*/ 192020 h 1312607"/>
              <a:gd name="connsiteX16" fmla="*/ 383721 w 1412564"/>
              <a:gd name="connsiteY16" fmla="*/ 102212 h 1312607"/>
              <a:gd name="connsiteX17" fmla="*/ 1412421 w 1412564"/>
              <a:gd name="connsiteY17" fmla="*/ 118541 h 1312607"/>
              <a:gd name="connsiteX18" fmla="*/ 465364 w 1412564"/>
              <a:gd name="connsiteY18" fmla="*/ 85884 h 1312607"/>
              <a:gd name="connsiteX19" fmla="*/ 0 w 1412564"/>
              <a:gd name="connsiteY19" fmla="*/ 69555 h 13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12564" h="1312607">
                <a:moveTo>
                  <a:pt x="0" y="69555"/>
                </a:moveTo>
                <a:cubicBezTo>
                  <a:pt x="402771" y="17848"/>
                  <a:pt x="805543" y="-33859"/>
                  <a:pt x="1036864" y="28734"/>
                </a:cubicBezTo>
                <a:cubicBezTo>
                  <a:pt x="1268185" y="91327"/>
                  <a:pt x="1367517" y="382519"/>
                  <a:pt x="1387928" y="445112"/>
                </a:cubicBezTo>
                <a:cubicBezTo>
                  <a:pt x="1408339" y="507705"/>
                  <a:pt x="1206953" y="453277"/>
                  <a:pt x="1159328" y="404291"/>
                </a:cubicBezTo>
                <a:cubicBezTo>
                  <a:pt x="1111703" y="355305"/>
                  <a:pt x="1065439" y="110377"/>
                  <a:pt x="1102178" y="151198"/>
                </a:cubicBezTo>
                <a:cubicBezTo>
                  <a:pt x="1138917" y="192019"/>
                  <a:pt x="1337582" y="524034"/>
                  <a:pt x="1379764" y="649220"/>
                </a:cubicBezTo>
                <a:cubicBezTo>
                  <a:pt x="1421946" y="774406"/>
                  <a:pt x="1385207" y="915919"/>
                  <a:pt x="1355271" y="902312"/>
                </a:cubicBezTo>
                <a:cubicBezTo>
                  <a:pt x="1325335" y="888705"/>
                  <a:pt x="1190625" y="499541"/>
                  <a:pt x="1200150" y="567577"/>
                </a:cubicBezTo>
                <a:cubicBezTo>
                  <a:pt x="1209675" y="635613"/>
                  <a:pt x="1415142" y="1271066"/>
                  <a:pt x="1412421" y="1310527"/>
                </a:cubicBezTo>
                <a:cubicBezTo>
                  <a:pt x="1409700" y="1349988"/>
                  <a:pt x="1197428" y="815227"/>
                  <a:pt x="1183821" y="804341"/>
                </a:cubicBezTo>
                <a:cubicBezTo>
                  <a:pt x="1170214" y="793455"/>
                  <a:pt x="1411060" y="1340462"/>
                  <a:pt x="1330778" y="1245212"/>
                </a:cubicBezTo>
                <a:cubicBezTo>
                  <a:pt x="1250496" y="1149962"/>
                  <a:pt x="702128" y="241005"/>
                  <a:pt x="702128" y="232841"/>
                </a:cubicBezTo>
                <a:cubicBezTo>
                  <a:pt x="702128" y="224677"/>
                  <a:pt x="1274989" y="1169013"/>
                  <a:pt x="1330778" y="1196227"/>
                </a:cubicBezTo>
                <a:cubicBezTo>
                  <a:pt x="1386567" y="1223441"/>
                  <a:pt x="1134835" y="573020"/>
                  <a:pt x="1036864" y="396127"/>
                </a:cubicBezTo>
                <a:cubicBezTo>
                  <a:pt x="938893" y="219234"/>
                  <a:pt x="775607" y="168888"/>
                  <a:pt x="742950" y="134870"/>
                </a:cubicBezTo>
                <a:cubicBezTo>
                  <a:pt x="710293" y="100852"/>
                  <a:pt x="900793" y="197463"/>
                  <a:pt x="840921" y="192020"/>
                </a:cubicBezTo>
                <a:cubicBezTo>
                  <a:pt x="781050" y="186577"/>
                  <a:pt x="288471" y="114459"/>
                  <a:pt x="383721" y="102212"/>
                </a:cubicBezTo>
                <a:cubicBezTo>
                  <a:pt x="478971" y="89966"/>
                  <a:pt x="1398814" y="121262"/>
                  <a:pt x="1412421" y="118541"/>
                </a:cubicBezTo>
                <a:cubicBezTo>
                  <a:pt x="1426028" y="115820"/>
                  <a:pt x="465364" y="85884"/>
                  <a:pt x="465364" y="85884"/>
                </a:cubicBezTo>
                <a:lnTo>
                  <a:pt x="0" y="6955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53C2A80F-BF63-D6CB-CD52-61B035990949}"/>
              </a:ext>
            </a:extLst>
          </p:cNvPr>
          <p:cNvSpPr/>
          <p:nvPr/>
        </p:nvSpPr>
        <p:spPr>
          <a:xfrm>
            <a:off x="3280929" y="4873175"/>
            <a:ext cx="2003180" cy="1960269"/>
          </a:xfrm>
          <a:custGeom>
            <a:avLst/>
            <a:gdLst>
              <a:gd name="connsiteX0" fmla="*/ 703242 w 2003180"/>
              <a:gd name="connsiteY0" fmla="*/ 515254 h 1960269"/>
              <a:gd name="connsiteX1" fmla="*/ 833871 w 2003180"/>
              <a:gd name="connsiteY1" fmla="*/ 654046 h 1960269"/>
              <a:gd name="connsiteX2" fmla="*/ 1446192 w 2003180"/>
              <a:gd name="connsiteY2" fmla="*/ 1609268 h 1960269"/>
              <a:gd name="connsiteX3" fmla="*/ 1348221 w 2003180"/>
              <a:gd name="connsiteY3" fmla="*/ 1339846 h 1960269"/>
              <a:gd name="connsiteX4" fmla="*/ 1731942 w 2003180"/>
              <a:gd name="connsiteY4" fmla="*/ 1935839 h 1960269"/>
              <a:gd name="connsiteX5" fmla="*/ 1601314 w 2003180"/>
              <a:gd name="connsiteY5" fmla="*/ 1584775 h 1960269"/>
              <a:gd name="connsiteX6" fmla="*/ 1748271 w 2003180"/>
              <a:gd name="connsiteY6" fmla="*/ 1813375 h 1960269"/>
              <a:gd name="connsiteX7" fmla="*/ 1258414 w 2003180"/>
              <a:gd name="connsiteY7" fmla="*/ 866318 h 1960269"/>
              <a:gd name="connsiteX8" fmla="*/ 1135950 w 2003180"/>
              <a:gd name="connsiteY8" fmla="*/ 809168 h 1960269"/>
              <a:gd name="connsiteX9" fmla="*/ 2001364 w 2003180"/>
              <a:gd name="connsiteY9" fmla="*/ 1952168 h 1960269"/>
              <a:gd name="connsiteX10" fmla="*/ 1364550 w 2003180"/>
              <a:gd name="connsiteY10" fmla="*/ 1331682 h 1960269"/>
              <a:gd name="connsiteX11" fmla="*/ 1389042 w 2003180"/>
              <a:gd name="connsiteY11" fmla="*/ 1560282 h 1960269"/>
              <a:gd name="connsiteX12" fmla="*/ 1114 w 2003180"/>
              <a:gd name="connsiteY12" fmla="*/ 904 h 1960269"/>
              <a:gd name="connsiteX13" fmla="*/ 1160442 w 2003180"/>
              <a:gd name="connsiteY13" fmla="*/ 1339846 h 1960269"/>
              <a:gd name="connsiteX14" fmla="*/ 1487014 w 2003180"/>
              <a:gd name="connsiteY14" fmla="*/ 1699075 h 1960269"/>
              <a:gd name="connsiteX15" fmla="*/ 1242085 w 2003180"/>
              <a:gd name="connsiteY15" fmla="*/ 1307189 h 1960269"/>
              <a:gd name="connsiteX16" fmla="*/ 703242 w 2003180"/>
              <a:gd name="connsiteY16" fmla="*/ 515254 h 196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03180" h="1960269">
                <a:moveTo>
                  <a:pt x="703242" y="515254"/>
                </a:moveTo>
                <a:cubicBezTo>
                  <a:pt x="635206" y="406397"/>
                  <a:pt x="710046" y="471710"/>
                  <a:pt x="833871" y="654046"/>
                </a:cubicBezTo>
                <a:cubicBezTo>
                  <a:pt x="957696" y="836382"/>
                  <a:pt x="1360467" y="1494968"/>
                  <a:pt x="1446192" y="1609268"/>
                </a:cubicBezTo>
                <a:cubicBezTo>
                  <a:pt x="1531917" y="1723568"/>
                  <a:pt x="1300596" y="1285418"/>
                  <a:pt x="1348221" y="1339846"/>
                </a:cubicBezTo>
                <a:cubicBezTo>
                  <a:pt x="1395846" y="1394275"/>
                  <a:pt x="1689760" y="1895018"/>
                  <a:pt x="1731942" y="1935839"/>
                </a:cubicBezTo>
                <a:cubicBezTo>
                  <a:pt x="1774124" y="1976660"/>
                  <a:pt x="1598592" y="1605186"/>
                  <a:pt x="1601314" y="1584775"/>
                </a:cubicBezTo>
                <a:cubicBezTo>
                  <a:pt x="1604036" y="1564364"/>
                  <a:pt x="1805421" y="1933118"/>
                  <a:pt x="1748271" y="1813375"/>
                </a:cubicBezTo>
                <a:cubicBezTo>
                  <a:pt x="1691121" y="1693632"/>
                  <a:pt x="1360467" y="1033686"/>
                  <a:pt x="1258414" y="866318"/>
                </a:cubicBezTo>
                <a:cubicBezTo>
                  <a:pt x="1156361" y="698950"/>
                  <a:pt x="1012125" y="628193"/>
                  <a:pt x="1135950" y="809168"/>
                </a:cubicBezTo>
                <a:cubicBezTo>
                  <a:pt x="1259775" y="990143"/>
                  <a:pt x="1963264" y="1865082"/>
                  <a:pt x="2001364" y="1952168"/>
                </a:cubicBezTo>
                <a:cubicBezTo>
                  <a:pt x="2039464" y="2039254"/>
                  <a:pt x="1466604" y="1396996"/>
                  <a:pt x="1364550" y="1331682"/>
                </a:cubicBezTo>
                <a:cubicBezTo>
                  <a:pt x="1262496" y="1266368"/>
                  <a:pt x="1616281" y="1782078"/>
                  <a:pt x="1389042" y="1560282"/>
                </a:cubicBezTo>
                <a:cubicBezTo>
                  <a:pt x="1161803" y="1338486"/>
                  <a:pt x="39214" y="37643"/>
                  <a:pt x="1114" y="904"/>
                </a:cubicBezTo>
                <a:cubicBezTo>
                  <a:pt x="-36986" y="-35835"/>
                  <a:pt x="912792" y="1056818"/>
                  <a:pt x="1160442" y="1339846"/>
                </a:cubicBezTo>
                <a:cubicBezTo>
                  <a:pt x="1408092" y="1622874"/>
                  <a:pt x="1473407" y="1704518"/>
                  <a:pt x="1487014" y="1699075"/>
                </a:cubicBezTo>
                <a:cubicBezTo>
                  <a:pt x="1500621" y="1693632"/>
                  <a:pt x="1369992" y="1504492"/>
                  <a:pt x="1242085" y="1307189"/>
                </a:cubicBezTo>
                <a:cubicBezTo>
                  <a:pt x="1114178" y="1109886"/>
                  <a:pt x="771278" y="624111"/>
                  <a:pt x="703242" y="515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EDDA2E70-1ECA-6B5A-9B16-91893CC0838C}"/>
              </a:ext>
            </a:extLst>
          </p:cNvPr>
          <p:cNvSpPr/>
          <p:nvPr/>
        </p:nvSpPr>
        <p:spPr>
          <a:xfrm>
            <a:off x="1954294" y="5542175"/>
            <a:ext cx="2762646" cy="1307152"/>
          </a:xfrm>
          <a:custGeom>
            <a:avLst/>
            <a:gdLst>
              <a:gd name="connsiteX0" fmla="*/ 723592 w 2762646"/>
              <a:gd name="connsiteY0" fmla="*/ 866789 h 1307152"/>
              <a:gd name="connsiteX1" fmla="*/ 1221613 w 2762646"/>
              <a:gd name="connsiteY1" fmla="*/ 687175 h 1307152"/>
              <a:gd name="connsiteX2" fmla="*/ 1450213 w 2762646"/>
              <a:gd name="connsiteY2" fmla="*/ 1375 h 1307152"/>
              <a:gd name="connsiteX3" fmla="*/ 1629827 w 2762646"/>
              <a:gd name="connsiteY3" fmla="*/ 499396 h 1307152"/>
              <a:gd name="connsiteX4" fmla="*/ 1801277 w 2762646"/>
              <a:gd name="connsiteY4" fmla="*/ 99346 h 1307152"/>
              <a:gd name="connsiteX5" fmla="*/ 2078863 w 2762646"/>
              <a:gd name="connsiteY5" fmla="*/ 760654 h 1307152"/>
              <a:gd name="connsiteX6" fmla="*/ 2103356 w 2762646"/>
              <a:gd name="connsiteY6" fmla="*/ 638189 h 1307152"/>
              <a:gd name="connsiteX7" fmla="*/ 2217656 w 2762646"/>
              <a:gd name="connsiteY7" fmla="*/ 703504 h 1307152"/>
              <a:gd name="connsiteX8" fmla="*/ 2152342 w 2762646"/>
              <a:gd name="connsiteY8" fmla="*/ 376932 h 1307152"/>
              <a:gd name="connsiteX9" fmla="*/ 2462585 w 2762646"/>
              <a:gd name="connsiteY9" fmla="*/ 1030075 h 1307152"/>
              <a:gd name="connsiteX10" fmla="*/ 2707513 w 2762646"/>
              <a:gd name="connsiteY10" fmla="*/ 1299496 h 1307152"/>
              <a:gd name="connsiteX11" fmla="*/ 2478913 w 2762646"/>
              <a:gd name="connsiteY11" fmla="*/ 1234182 h 1307152"/>
              <a:gd name="connsiteX12" fmla="*/ 13299 w 2762646"/>
              <a:gd name="connsiteY12" fmla="*/ 1242346 h 1307152"/>
              <a:gd name="connsiteX13" fmla="*/ 1466542 w 2762646"/>
              <a:gd name="connsiteY13" fmla="*/ 1217854 h 1307152"/>
              <a:gd name="connsiteX14" fmla="*/ 805235 w 2762646"/>
              <a:gd name="connsiteY14" fmla="*/ 1144375 h 1307152"/>
              <a:gd name="connsiteX15" fmla="*/ 1466542 w 2762646"/>
              <a:gd name="connsiteY15" fmla="*/ 1046404 h 1307152"/>
              <a:gd name="connsiteX16" fmla="*/ 723592 w 2762646"/>
              <a:gd name="connsiteY16" fmla="*/ 866789 h 130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62646" h="1307152">
                <a:moveTo>
                  <a:pt x="723592" y="866789"/>
                </a:moveTo>
                <a:cubicBezTo>
                  <a:pt x="682770" y="806917"/>
                  <a:pt x="1100510" y="831411"/>
                  <a:pt x="1221613" y="687175"/>
                </a:cubicBezTo>
                <a:cubicBezTo>
                  <a:pt x="1342716" y="542939"/>
                  <a:pt x="1382177" y="32671"/>
                  <a:pt x="1450213" y="1375"/>
                </a:cubicBezTo>
                <a:cubicBezTo>
                  <a:pt x="1518249" y="-29921"/>
                  <a:pt x="1571316" y="483067"/>
                  <a:pt x="1629827" y="499396"/>
                </a:cubicBezTo>
                <a:cubicBezTo>
                  <a:pt x="1688338" y="515724"/>
                  <a:pt x="1726438" y="55803"/>
                  <a:pt x="1801277" y="99346"/>
                </a:cubicBezTo>
                <a:cubicBezTo>
                  <a:pt x="1876116" y="142889"/>
                  <a:pt x="2028517" y="670847"/>
                  <a:pt x="2078863" y="760654"/>
                </a:cubicBezTo>
                <a:cubicBezTo>
                  <a:pt x="2129210" y="850461"/>
                  <a:pt x="2080224" y="647714"/>
                  <a:pt x="2103356" y="638189"/>
                </a:cubicBezTo>
                <a:cubicBezTo>
                  <a:pt x="2126488" y="628664"/>
                  <a:pt x="2209492" y="747047"/>
                  <a:pt x="2217656" y="703504"/>
                </a:cubicBezTo>
                <a:cubicBezTo>
                  <a:pt x="2225820" y="659961"/>
                  <a:pt x="2111521" y="322503"/>
                  <a:pt x="2152342" y="376932"/>
                </a:cubicBezTo>
                <a:cubicBezTo>
                  <a:pt x="2193164" y="431360"/>
                  <a:pt x="2370057" y="876314"/>
                  <a:pt x="2462585" y="1030075"/>
                </a:cubicBezTo>
                <a:cubicBezTo>
                  <a:pt x="2555114" y="1183836"/>
                  <a:pt x="2704792" y="1265478"/>
                  <a:pt x="2707513" y="1299496"/>
                </a:cubicBezTo>
                <a:cubicBezTo>
                  <a:pt x="2710234" y="1333514"/>
                  <a:pt x="2927949" y="1243707"/>
                  <a:pt x="2478913" y="1234182"/>
                </a:cubicBezTo>
                <a:cubicBezTo>
                  <a:pt x="2029877" y="1224657"/>
                  <a:pt x="13299" y="1242346"/>
                  <a:pt x="13299" y="1242346"/>
                </a:cubicBezTo>
                <a:cubicBezTo>
                  <a:pt x="-155429" y="1239625"/>
                  <a:pt x="1334553" y="1234183"/>
                  <a:pt x="1466542" y="1217854"/>
                </a:cubicBezTo>
                <a:cubicBezTo>
                  <a:pt x="1598531" y="1201526"/>
                  <a:pt x="805235" y="1172950"/>
                  <a:pt x="805235" y="1144375"/>
                </a:cubicBezTo>
                <a:cubicBezTo>
                  <a:pt x="805235" y="1115800"/>
                  <a:pt x="1480149" y="1089947"/>
                  <a:pt x="1466542" y="1046404"/>
                </a:cubicBezTo>
                <a:cubicBezTo>
                  <a:pt x="1452935" y="1002861"/>
                  <a:pt x="764414" y="926661"/>
                  <a:pt x="723592" y="866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20537C63-6E30-DB81-EE3C-474608D12BCE}"/>
              </a:ext>
            </a:extLst>
          </p:cNvPr>
          <p:cNvSpPr/>
          <p:nvPr/>
        </p:nvSpPr>
        <p:spPr>
          <a:xfrm>
            <a:off x="3217378" y="4508099"/>
            <a:ext cx="922484" cy="2096975"/>
          </a:xfrm>
          <a:custGeom>
            <a:avLst/>
            <a:gdLst>
              <a:gd name="connsiteX0" fmla="*/ 121815 w 922484"/>
              <a:gd name="connsiteY0" fmla="*/ 6751 h 2096975"/>
              <a:gd name="connsiteX1" fmla="*/ 236115 w 922484"/>
              <a:gd name="connsiteY1" fmla="*/ 1468158 h 2096975"/>
              <a:gd name="connsiteX2" fmla="*/ 293265 w 922484"/>
              <a:gd name="connsiteY2" fmla="*/ 986465 h 2096975"/>
              <a:gd name="connsiteX3" fmla="*/ 407565 w 922484"/>
              <a:gd name="connsiteY3" fmla="*/ 1582458 h 2096975"/>
              <a:gd name="connsiteX4" fmla="*/ 464715 w 922484"/>
              <a:gd name="connsiteY4" fmla="*/ 1043615 h 2096975"/>
              <a:gd name="connsiteX5" fmla="*/ 579015 w 922484"/>
              <a:gd name="connsiteY5" fmla="*/ 1492651 h 2096975"/>
              <a:gd name="connsiteX6" fmla="*/ 472879 w 922484"/>
              <a:gd name="connsiteY6" fmla="*/ 1035451 h 2096975"/>
              <a:gd name="connsiteX7" fmla="*/ 921915 w 922484"/>
              <a:gd name="connsiteY7" fmla="*/ 2096808 h 2096975"/>
              <a:gd name="connsiteX8" fmla="*/ 562686 w 922484"/>
              <a:gd name="connsiteY8" fmla="*/ 1117094 h 2096975"/>
              <a:gd name="connsiteX9" fmla="*/ 383072 w 922484"/>
              <a:gd name="connsiteY9" fmla="*/ 1043615 h 2096975"/>
              <a:gd name="connsiteX10" fmla="*/ 407565 w 922484"/>
              <a:gd name="connsiteY10" fmla="*/ 1239558 h 2096975"/>
              <a:gd name="connsiteX11" fmla="*/ 178965 w 922484"/>
              <a:gd name="connsiteY11" fmla="*/ 643565 h 2096975"/>
              <a:gd name="connsiteX12" fmla="*/ 276936 w 922484"/>
              <a:gd name="connsiteY12" fmla="*/ 1108930 h 2096975"/>
              <a:gd name="connsiteX13" fmla="*/ 162636 w 922484"/>
              <a:gd name="connsiteY13" fmla="*/ 553758 h 2096975"/>
              <a:gd name="connsiteX14" fmla="*/ 497372 w 922484"/>
              <a:gd name="connsiteY14" fmla="*/ 921151 h 2096975"/>
              <a:gd name="connsiteX15" fmla="*/ 774958 w 922484"/>
              <a:gd name="connsiteY15" fmla="*/ 1133422 h 2096975"/>
              <a:gd name="connsiteX16" fmla="*/ 236115 w 922484"/>
              <a:gd name="connsiteY16" fmla="*/ 463951 h 2096975"/>
              <a:gd name="connsiteX17" fmla="*/ 252443 w 922484"/>
              <a:gd name="connsiteY17" fmla="*/ 1051780 h 2096975"/>
              <a:gd name="connsiteX18" fmla="*/ 203458 w 922484"/>
              <a:gd name="connsiteY18" fmla="*/ 684387 h 2096975"/>
              <a:gd name="connsiteX19" fmla="*/ 7515 w 922484"/>
              <a:gd name="connsiteY19" fmla="*/ 1484487 h 2096975"/>
              <a:gd name="connsiteX20" fmla="*/ 48336 w 922484"/>
              <a:gd name="connsiteY20" fmla="*/ 945644 h 2096975"/>
              <a:gd name="connsiteX21" fmla="*/ 121815 w 922484"/>
              <a:gd name="connsiteY21" fmla="*/ 6751 h 20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2484" h="2096975">
                <a:moveTo>
                  <a:pt x="121815" y="6751"/>
                </a:moveTo>
                <a:cubicBezTo>
                  <a:pt x="153112" y="93837"/>
                  <a:pt x="207540" y="1304872"/>
                  <a:pt x="236115" y="1468158"/>
                </a:cubicBezTo>
                <a:cubicBezTo>
                  <a:pt x="264690" y="1631444"/>
                  <a:pt x="264690" y="967415"/>
                  <a:pt x="293265" y="986465"/>
                </a:cubicBezTo>
                <a:cubicBezTo>
                  <a:pt x="321840" y="1005515"/>
                  <a:pt x="378990" y="1572933"/>
                  <a:pt x="407565" y="1582458"/>
                </a:cubicBezTo>
                <a:cubicBezTo>
                  <a:pt x="436140" y="1591983"/>
                  <a:pt x="436140" y="1058583"/>
                  <a:pt x="464715" y="1043615"/>
                </a:cubicBezTo>
                <a:cubicBezTo>
                  <a:pt x="493290" y="1028647"/>
                  <a:pt x="577654" y="1494012"/>
                  <a:pt x="579015" y="1492651"/>
                </a:cubicBezTo>
                <a:cubicBezTo>
                  <a:pt x="580376" y="1491290"/>
                  <a:pt x="415729" y="934758"/>
                  <a:pt x="472879" y="1035451"/>
                </a:cubicBezTo>
                <a:cubicBezTo>
                  <a:pt x="530029" y="1136144"/>
                  <a:pt x="906947" y="2083201"/>
                  <a:pt x="921915" y="2096808"/>
                </a:cubicBezTo>
                <a:cubicBezTo>
                  <a:pt x="936883" y="2110415"/>
                  <a:pt x="652493" y="1292626"/>
                  <a:pt x="562686" y="1117094"/>
                </a:cubicBezTo>
                <a:cubicBezTo>
                  <a:pt x="472879" y="941562"/>
                  <a:pt x="408926" y="1023204"/>
                  <a:pt x="383072" y="1043615"/>
                </a:cubicBezTo>
                <a:cubicBezTo>
                  <a:pt x="357219" y="1064026"/>
                  <a:pt x="441583" y="1306233"/>
                  <a:pt x="407565" y="1239558"/>
                </a:cubicBezTo>
                <a:cubicBezTo>
                  <a:pt x="373547" y="1172883"/>
                  <a:pt x="200736" y="665336"/>
                  <a:pt x="178965" y="643565"/>
                </a:cubicBezTo>
                <a:cubicBezTo>
                  <a:pt x="157194" y="621794"/>
                  <a:pt x="279658" y="1123898"/>
                  <a:pt x="276936" y="1108930"/>
                </a:cubicBezTo>
                <a:cubicBezTo>
                  <a:pt x="274214" y="1093962"/>
                  <a:pt x="125897" y="585054"/>
                  <a:pt x="162636" y="553758"/>
                </a:cubicBezTo>
                <a:cubicBezTo>
                  <a:pt x="199375" y="522462"/>
                  <a:pt x="395318" y="824540"/>
                  <a:pt x="497372" y="921151"/>
                </a:cubicBezTo>
                <a:cubicBezTo>
                  <a:pt x="599426" y="1017762"/>
                  <a:pt x="818501" y="1209622"/>
                  <a:pt x="774958" y="1133422"/>
                </a:cubicBezTo>
                <a:cubicBezTo>
                  <a:pt x="731415" y="1057222"/>
                  <a:pt x="323201" y="477558"/>
                  <a:pt x="236115" y="463951"/>
                </a:cubicBezTo>
                <a:cubicBezTo>
                  <a:pt x="149029" y="450344"/>
                  <a:pt x="257886" y="1015041"/>
                  <a:pt x="252443" y="1051780"/>
                </a:cubicBezTo>
                <a:cubicBezTo>
                  <a:pt x="247000" y="1088519"/>
                  <a:pt x="244279" y="612269"/>
                  <a:pt x="203458" y="684387"/>
                </a:cubicBezTo>
                <a:cubicBezTo>
                  <a:pt x="162637" y="756505"/>
                  <a:pt x="33369" y="1440944"/>
                  <a:pt x="7515" y="1484487"/>
                </a:cubicBezTo>
                <a:cubicBezTo>
                  <a:pt x="-18339" y="1528030"/>
                  <a:pt x="29286" y="1191933"/>
                  <a:pt x="48336" y="945644"/>
                </a:cubicBezTo>
                <a:cubicBezTo>
                  <a:pt x="67386" y="699355"/>
                  <a:pt x="90518" y="-80335"/>
                  <a:pt x="121815" y="6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EB95F7F5-8EA7-D277-6FC8-00EB1E2BE4C4}"/>
              </a:ext>
            </a:extLst>
          </p:cNvPr>
          <p:cNvSpPr/>
          <p:nvPr/>
        </p:nvSpPr>
        <p:spPr>
          <a:xfrm>
            <a:off x="1123513" y="3698369"/>
            <a:ext cx="2684047" cy="3061660"/>
          </a:xfrm>
          <a:custGeom>
            <a:avLst/>
            <a:gdLst>
              <a:gd name="connsiteX0" fmla="*/ 2134037 w 2684047"/>
              <a:gd name="connsiteY0" fmla="*/ 653195 h 3061660"/>
              <a:gd name="connsiteX1" fmla="*/ 2101380 w 2684047"/>
              <a:gd name="connsiteY1" fmla="*/ 1632910 h 3061660"/>
              <a:gd name="connsiteX2" fmla="*/ 2125873 w 2684047"/>
              <a:gd name="connsiteY2" fmla="*/ 1632910 h 3061660"/>
              <a:gd name="connsiteX3" fmla="*/ 1211473 w 2684047"/>
              <a:gd name="connsiteY3" fmla="*/ 2253395 h 3061660"/>
              <a:gd name="connsiteX4" fmla="*/ 1627851 w 2684047"/>
              <a:gd name="connsiteY4" fmla="*/ 2261560 h 3061660"/>
              <a:gd name="connsiteX5" fmla="*/ 231758 w 2684047"/>
              <a:gd name="connsiteY5" fmla="*/ 2384024 h 3061660"/>
              <a:gd name="connsiteX6" fmla="*/ 868573 w 2684047"/>
              <a:gd name="connsiteY6" fmla="*/ 2384024 h 3061660"/>
              <a:gd name="connsiteX7" fmla="*/ 3158 w 2684047"/>
              <a:gd name="connsiteY7" fmla="*/ 2457502 h 3061660"/>
              <a:gd name="connsiteX8" fmla="*/ 582823 w 2684047"/>
              <a:gd name="connsiteY8" fmla="*/ 2579967 h 3061660"/>
              <a:gd name="connsiteX9" fmla="*/ 737944 w 2684047"/>
              <a:gd name="connsiteY9" fmla="*/ 2857552 h 3061660"/>
              <a:gd name="connsiteX10" fmla="*/ 868573 w 2684047"/>
              <a:gd name="connsiteY10" fmla="*/ 3037167 h 3061660"/>
              <a:gd name="connsiteX11" fmla="*/ 909394 w 2684047"/>
              <a:gd name="connsiteY11" fmla="*/ 3045331 h 3061660"/>
              <a:gd name="connsiteX12" fmla="*/ 607316 w 2684047"/>
              <a:gd name="connsiteY12" fmla="*/ 3061660 h 3061660"/>
              <a:gd name="connsiteX13" fmla="*/ 2664716 w 2684047"/>
              <a:gd name="connsiteY13" fmla="*/ 3053495 h 3061660"/>
              <a:gd name="connsiteX14" fmla="*/ 1676837 w 2684047"/>
              <a:gd name="connsiteY14" fmla="*/ 2963688 h 3061660"/>
              <a:gd name="connsiteX15" fmla="*/ 2338144 w 2684047"/>
              <a:gd name="connsiteY15" fmla="*/ 2359531 h 3061660"/>
              <a:gd name="connsiteX16" fmla="*/ 2166694 w 2684047"/>
              <a:gd name="connsiteY16" fmla="*/ 2318710 h 3061660"/>
              <a:gd name="connsiteX17" fmla="*/ 2297323 w 2684047"/>
              <a:gd name="connsiteY17" fmla="*/ 8217 h 3061660"/>
              <a:gd name="connsiteX18" fmla="*/ 2183023 w 2684047"/>
              <a:gd name="connsiteY18" fmla="*/ 1518610 h 3061660"/>
              <a:gd name="connsiteX19" fmla="*/ 2134037 w 2684047"/>
              <a:gd name="connsiteY19" fmla="*/ 653195 h 306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047" h="3061660">
                <a:moveTo>
                  <a:pt x="2134037" y="653195"/>
                </a:moveTo>
                <a:cubicBezTo>
                  <a:pt x="2120430" y="672245"/>
                  <a:pt x="2102741" y="1469624"/>
                  <a:pt x="2101380" y="1632910"/>
                </a:cubicBezTo>
                <a:cubicBezTo>
                  <a:pt x="2100019" y="1796196"/>
                  <a:pt x="2274191" y="1529496"/>
                  <a:pt x="2125873" y="1632910"/>
                </a:cubicBezTo>
                <a:cubicBezTo>
                  <a:pt x="1977555" y="1736324"/>
                  <a:pt x="1294477" y="2148620"/>
                  <a:pt x="1211473" y="2253395"/>
                </a:cubicBezTo>
                <a:cubicBezTo>
                  <a:pt x="1128469" y="2358170"/>
                  <a:pt x="1791137" y="2239789"/>
                  <a:pt x="1627851" y="2261560"/>
                </a:cubicBezTo>
                <a:cubicBezTo>
                  <a:pt x="1464565" y="2283332"/>
                  <a:pt x="358304" y="2363613"/>
                  <a:pt x="231758" y="2384024"/>
                </a:cubicBezTo>
                <a:cubicBezTo>
                  <a:pt x="105212" y="2404435"/>
                  <a:pt x="906673" y="2371778"/>
                  <a:pt x="868573" y="2384024"/>
                </a:cubicBezTo>
                <a:cubicBezTo>
                  <a:pt x="830473" y="2396270"/>
                  <a:pt x="50783" y="2424845"/>
                  <a:pt x="3158" y="2457502"/>
                </a:cubicBezTo>
                <a:cubicBezTo>
                  <a:pt x="-44467" y="2490159"/>
                  <a:pt x="460359" y="2513292"/>
                  <a:pt x="582823" y="2579967"/>
                </a:cubicBezTo>
                <a:cubicBezTo>
                  <a:pt x="705287" y="2646642"/>
                  <a:pt x="690319" y="2781352"/>
                  <a:pt x="737944" y="2857552"/>
                </a:cubicBezTo>
                <a:cubicBezTo>
                  <a:pt x="785569" y="2933752"/>
                  <a:pt x="839998" y="3005870"/>
                  <a:pt x="868573" y="3037167"/>
                </a:cubicBezTo>
                <a:cubicBezTo>
                  <a:pt x="897148" y="3068464"/>
                  <a:pt x="952937" y="3041249"/>
                  <a:pt x="909394" y="3045331"/>
                </a:cubicBezTo>
                <a:cubicBezTo>
                  <a:pt x="865851" y="3049413"/>
                  <a:pt x="607316" y="3061660"/>
                  <a:pt x="607316" y="3061660"/>
                </a:cubicBezTo>
                <a:lnTo>
                  <a:pt x="2664716" y="3053495"/>
                </a:lnTo>
                <a:cubicBezTo>
                  <a:pt x="2842969" y="3037166"/>
                  <a:pt x="1731266" y="3079349"/>
                  <a:pt x="1676837" y="2963688"/>
                </a:cubicBezTo>
                <a:cubicBezTo>
                  <a:pt x="1622408" y="2848027"/>
                  <a:pt x="2256501" y="2467027"/>
                  <a:pt x="2338144" y="2359531"/>
                </a:cubicBezTo>
                <a:cubicBezTo>
                  <a:pt x="2419787" y="2252035"/>
                  <a:pt x="2173498" y="2710596"/>
                  <a:pt x="2166694" y="2318710"/>
                </a:cubicBezTo>
                <a:cubicBezTo>
                  <a:pt x="2159891" y="1926824"/>
                  <a:pt x="2294602" y="141567"/>
                  <a:pt x="2297323" y="8217"/>
                </a:cubicBezTo>
                <a:cubicBezTo>
                  <a:pt x="2300045" y="-125133"/>
                  <a:pt x="2212959" y="1407031"/>
                  <a:pt x="2183023" y="1518610"/>
                </a:cubicBezTo>
                <a:cubicBezTo>
                  <a:pt x="2153087" y="1630189"/>
                  <a:pt x="2147644" y="634145"/>
                  <a:pt x="2134037" y="653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99B5410E-FD64-D47A-F8E0-4A4ADD63381B}"/>
              </a:ext>
            </a:extLst>
          </p:cNvPr>
          <p:cNvSpPr/>
          <p:nvPr/>
        </p:nvSpPr>
        <p:spPr>
          <a:xfrm>
            <a:off x="2811767" y="4085166"/>
            <a:ext cx="448362" cy="1511795"/>
          </a:xfrm>
          <a:custGeom>
            <a:avLst/>
            <a:gdLst>
              <a:gd name="connsiteX0" fmla="*/ 13 w 448362"/>
              <a:gd name="connsiteY0" fmla="*/ 43350 h 1511795"/>
              <a:gd name="connsiteX1" fmla="*/ 379489 w 448362"/>
              <a:gd name="connsiteY1" fmla="*/ 322242 h 1511795"/>
              <a:gd name="connsiteX2" fmla="*/ 374917 w 448362"/>
              <a:gd name="connsiteY2" fmla="*/ 335958 h 1511795"/>
              <a:gd name="connsiteX3" fmla="*/ 429781 w 448362"/>
              <a:gd name="connsiteY3" fmla="*/ 537126 h 1511795"/>
              <a:gd name="connsiteX4" fmla="*/ 411493 w 448362"/>
              <a:gd name="connsiteY4" fmla="*/ 541698 h 1511795"/>
              <a:gd name="connsiteX5" fmla="*/ 365773 w 448362"/>
              <a:gd name="connsiteY5" fmla="*/ 742866 h 1511795"/>
              <a:gd name="connsiteX6" fmla="*/ 448069 w 448362"/>
              <a:gd name="connsiteY6" fmla="*/ 596562 h 1511795"/>
              <a:gd name="connsiteX7" fmla="*/ 393205 w 448362"/>
              <a:gd name="connsiteY7" fmla="*/ 962322 h 1511795"/>
              <a:gd name="connsiteX8" fmla="*/ 393205 w 448362"/>
              <a:gd name="connsiteY8" fmla="*/ 1076622 h 1511795"/>
              <a:gd name="connsiteX9" fmla="*/ 393205 w 448362"/>
              <a:gd name="connsiteY9" fmla="*/ 793158 h 1511795"/>
              <a:gd name="connsiteX10" fmla="*/ 297193 w 448362"/>
              <a:gd name="connsiteY10" fmla="*/ 1510962 h 1511795"/>
              <a:gd name="connsiteX11" fmla="*/ 374917 w 448362"/>
              <a:gd name="connsiteY11" fmla="*/ 925746 h 1511795"/>
              <a:gd name="connsiteX12" fmla="*/ 429781 w 448362"/>
              <a:gd name="connsiteY12" fmla="*/ 404538 h 1511795"/>
              <a:gd name="connsiteX13" fmla="*/ 425209 w 448362"/>
              <a:gd name="connsiteY13" fmla="*/ 505122 h 1511795"/>
              <a:gd name="connsiteX14" fmla="*/ 374917 w 448362"/>
              <a:gd name="connsiteY14" fmla="*/ 2202 h 1511795"/>
              <a:gd name="connsiteX15" fmla="*/ 425209 w 448362"/>
              <a:gd name="connsiteY15" fmla="*/ 317670 h 1511795"/>
              <a:gd name="connsiteX16" fmla="*/ 365773 w 448362"/>
              <a:gd name="connsiteY16" fmla="*/ 217086 h 1511795"/>
              <a:gd name="connsiteX17" fmla="*/ 13 w 448362"/>
              <a:gd name="connsiteY17" fmla="*/ 43350 h 151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8362" h="1511795">
                <a:moveTo>
                  <a:pt x="13" y="43350"/>
                </a:moveTo>
                <a:cubicBezTo>
                  <a:pt x="2299" y="60876"/>
                  <a:pt x="317005" y="273474"/>
                  <a:pt x="379489" y="322242"/>
                </a:cubicBezTo>
                <a:cubicBezTo>
                  <a:pt x="441973" y="371010"/>
                  <a:pt x="366535" y="300144"/>
                  <a:pt x="374917" y="335958"/>
                </a:cubicBezTo>
                <a:cubicBezTo>
                  <a:pt x="383299" y="371772"/>
                  <a:pt x="423685" y="502836"/>
                  <a:pt x="429781" y="537126"/>
                </a:cubicBezTo>
                <a:cubicBezTo>
                  <a:pt x="435877" y="571416"/>
                  <a:pt x="422161" y="507408"/>
                  <a:pt x="411493" y="541698"/>
                </a:cubicBezTo>
                <a:cubicBezTo>
                  <a:pt x="400825" y="575988"/>
                  <a:pt x="359677" y="733722"/>
                  <a:pt x="365773" y="742866"/>
                </a:cubicBezTo>
                <a:cubicBezTo>
                  <a:pt x="371869" y="752010"/>
                  <a:pt x="443497" y="559986"/>
                  <a:pt x="448069" y="596562"/>
                </a:cubicBezTo>
                <a:cubicBezTo>
                  <a:pt x="452641" y="633138"/>
                  <a:pt x="402349" y="882312"/>
                  <a:pt x="393205" y="962322"/>
                </a:cubicBezTo>
                <a:cubicBezTo>
                  <a:pt x="384061" y="1042332"/>
                  <a:pt x="393205" y="1076622"/>
                  <a:pt x="393205" y="1076622"/>
                </a:cubicBezTo>
                <a:cubicBezTo>
                  <a:pt x="393205" y="1048428"/>
                  <a:pt x="409207" y="720768"/>
                  <a:pt x="393205" y="793158"/>
                </a:cubicBezTo>
                <a:cubicBezTo>
                  <a:pt x="377203" y="865548"/>
                  <a:pt x="300241" y="1488864"/>
                  <a:pt x="297193" y="1510962"/>
                </a:cubicBezTo>
                <a:cubicBezTo>
                  <a:pt x="294145" y="1533060"/>
                  <a:pt x="352819" y="1110150"/>
                  <a:pt x="374917" y="925746"/>
                </a:cubicBezTo>
                <a:cubicBezTo>
                  <a:pt x="397015" y="741342"/>
                  <a:pt x="421399" y="474642"/>
                  <a:pt x="429781" y="404538"/>
                </a:cubicBezTo>
                <a:cubicBezTo>
                  <a:pt x="438163" y="334434"/>
                  <a:pt x="434353" y="572178"/>
                  <a:pt x="425209" y="505122"/>
                </a:cubicBezTo>
                <a:cubicBezTo>
                  <a:pt x="416065" y="438066"/>
                  <a:pt x="374917" y="33444"/>
                  <a:pt x="374917" y="2202"/>
                </a:cubicBezTo>
                <a:cubicBezTo>
                  <a:pt x="374917" y="-29040"/>
                  <a:pt x="426733" y="281856"/>
                  <a:pt x="425209" y="317670"/>
                </a:cubicBezTo>
                <a:cubicBezTo>
                  <a:pt x="423685" y="353484"/>
                  <a:pt x="437401" y="262806"/>
                  <a:pt x="365773" y="217086"/>
                </a:cubicBezTo>
                <a:cubicBezTo>
                  <a:pt x="294145" y="171366"/>
                  <a:pt x="-2273" y="25824"/>
                  <a:pt x="13" y="43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D844BE6B-7F1C-F68B-61FE-79F266352D78}"/>
              </a:ext>
            </a:extLst>
          </p:cNvPr>
          <p:cNvSpPr/>
          <p:nvPr/>
        </p:nvSpPr>
        <p:spPr>
          <a:xfrm>
            <a:off x="2698909" y="4098252"/>
            <a:ext cx="606283" cy="917232"/>
          </a:xfrm>
          <a:custGeom>
            <a:avLst/>
            <a:gdLst>
              <a:gd name="connsiteX0" fmla="*/ 35147 w 606283"/>
              <a:gd name="connsiteY0" fmla="*/ 16548 h 917232"/>
              <a:gd name="connsiteX1" fmla="*/ 90011 w 606283"/>
              <a:gd name="connsiteY1" fmla="*/ 75984 h 917232"/>
              <a:gd name="connsiteX2" fmla="*/ 597503 w 606283"/>
              <a:gd name="connsiteY2" fmla="*/ 437172 h 917232"/>
              <a:gd name="connsiteX3" fmla="*/ 414623 w 606283"/>
              <a:gd name="connsiteY3" fmla="*/ 332016 h 917232"/>
              <a:gd name="connsiteX4" fmla="*/ 451199 w 606283"/>
              <a:gd name="connsiteY4" fmla="*/ 514896 h 917232"/>
              <a:gd name="connsiteX5" fmla="*/ 478631 w 606283"/>
              <a:gd name="connsiteY5" fmla="*/ 716064 h 917232"/>
              <a:gd name="connsiteX6" fmla="*/ 487775 w 606283"/>
              <a:gd name="connsiteY6" fmla="*/ 592620 h 917232"/>
              <a:gd name="connsiteX7" fmla="*/ 400907 w 606283"/>
              <a:gd name="connsiteY7" fmla="*/ 917232 h 917232"/>
              <a:gd name="connsiteX8" fmla="*/ 478631 w 606283"/>
              <a:gd name="connsiteY8" fmla="*/ 592620 h 917232"/>
              <a:gd name="connsiteX9" fmla="*/ 560927 w 606283"/>
              <a:gd name="connsiteY9" fmla="*/ 190284 h 917232"/>
              <a:gd name="connsiteX10" fmla="*/ 528923 w 606283"/>
              <a:gd name="connsiteY10" fmla="*/ 542328 h 917232"/>
              <a:gd name="connsiteX11" fmla="*/ 469487 w 606283"/>
              <a:gd name="connsiteY11" fmla="*/ 396024 h 917232"/>
              <a:gd name="connsiteX12" fmla="*/ 277463 w 606283"/>
              <a:gd name="connsiteY12" fmla="*/ 254292 h 917232"/>
              <a:gd name="connsiteX13" fmla="*/ 469487 w 606283"/>
              <a:gd name="connsiteY13" fmla="*/ 295440 h 917232"/>
              <a:gd name="connsiteX14" fmla="*/ 35147 w 606283"/>
              <a:gd name="connsiteY14" fmla="*/ 16548 h 91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6283" h="917232">
                <a:moveTo>
                  <a:pt x="35147" y="16548"/>
                </a:moveTo>
                <a:cubicBezTo>
                  <a:pt x="-28099" y="-20028"/>
                  <a:pt x="-3715" y="5880"/>
                  <a:pt x="90011" y="75984"/>
                </a:cubicBezTo>
                <a:cubicBezTo>
                  <a:pt x="183737" y="146088"/>
                  <a:pt x="543401" y="394500"/>
                  <a:pt x="597503" y="437172"/>
                </a:cubicBezTo>
                <a:cubicBezTo>
                  <a:pt x="651605" y="479844"/>
                  <a:pt x="439007" y="319062"/>
                  <a:pt x="414623" y="332016"/>
                </a:cubicBezTo>
                <a:cubicBezTo>
                  <a:pt x="390239" y="344970"/>
                  <a:pt x="440531" y="450888"/>
                  <a:pt x="451199" y="514896"/>
                </a:cubicBezTo>
                <a:cubicBezTo>
                  <a:pt x="461867" y="578904"/>
                  <a:pt x="472535" y="703110"/>
                  <a:pt x="478631" y="716064"/>
                </a:cubicBezTo>
                <a:cubicBezTo>
                  <a:pt x="484727" y="729018"/>
                  <a:pt x="500729" y="559092"/>
                  <a:pt x="487775" y="592620"/>
                </a:cubicBezTo>
                <a:cubicBezTo>
                  <a:pt x="474821" y="626148"/>
                  <a:pt x="402431" y="917232"/>
                  <a:pt x="400907" y="917232"/>
                </a:cubicBezTo>
                <a:cubicBezTo>
                  <a:pt x="399383" y="917232"/>
                  <a:pt x="451961" y="713778"/>
                  <a:pt x="478631" y="592620"/>
                </a:cubicBezTo>
                <a:cubicBezTo>
                  <a:pt x="505301" y="471462"/>
                  <a:pt x="552545" y="198666"/>
                  <a:pt x="560927" y="190284"/>
                </a:cubicBezTo>
                <a:cubicBezTo>
                  <a:pt x="569309" y="181902"/>
                  <a:pt x="544163" y="508038"/>
                  <a:pt x="528923" y="542328"/>
                </a:cubicBezTo>
                <a:cubicBezTo>
                  <a:pt x="513683" y="576618"/>
                  <a:pt x="511397" y="444030"/>
                  <a:pt x="469487" y="396024"/>
                </a:cubicBezTo>
                <a:cubicBezTo>
                  <a:pt x="427577" y="348018"/>
                  <a:pt x="277463" y="271056"/>
                  <a:pt x="277463" y="254292"/>
                </a:cubicBezTo>
                <a:cubicBezTo>
                  <a:pt x="277463" y="237528"/>
                  <a:pt x="506063" y="333540"/>
                  <a:pt x="469487" y="295440"/>
                </a:cubicBezTo>
                <a:cubicBezTo>
                  <a:pt x="432911" y="257340"/>
                  <a:pt x="98393" y="53124"/>
                  <a:pt x="35147" y="16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48E6242-BB51-BE2F-9EBA-1554660CB2BF}"/>
              </a:ext>
            </a:extLst>
          </p:cNvPr>
          <p:cNvSpPr/>
          <p:nvPr/>
        </p:nvSpPr>
        <p:spPr>
          <a:xfrm>
            <a:off x="2201011" y="4108424"/>
            <a:ext cx="1172143" cy="1633535"/>
          </a:xfrm>
          <a:custGeom>
            <a:avLst/>
            <a:gdLst>
              <a:gd name="connsiteX0" fmla="*/ 848513 w 1172143"/>
              <a:gd name="connsiteY0" fmla="*/ 1804 h 1633535"/>
              <a:gd name="connsiteX1" fmla="*/ 926237 w 1172143"/>
              <a:gd name="connsiteY1" fmla="*/ 788188 h 1633535"/>
              <a:gd name="connsiteX2" fmla="*/ 917093 w 1172143"/>
              <a:gd name="connsiteY2" fmla="*/ 605308 h 1633535"/>
              <a:gd name="connsiteX3" fmla="*/ 935381 w 1172143"/>
              <a:gd name="connsiteY3" fmla="*/ 861340 h 1633535"/>
              <a:gd name="connsiteX4" fmla="*/ 967385 w 1172143"/>
              <a:gd name="connsiteY4" fmla="*/ 897916 h 1633535"/>
              <a:gd name="connsiteX5" fmla="*/ 702209 w 1172143"/>
              <a:gd name="connsiteY5" fmla="*/ 1094512 h 1633535"/>
              <a:gd name="connsiteX6" fmla="*/ 798221 w 1172143"/>
              <a:gd name="connsiteY6" fmla="*/ 1076224 h 1633535"/>
              <a:gd name="connsiteX7" fmla="*/ 331877 w 1172143"/>
              <a:gd name="connsiteY7" fmla="*/ 1304824 h 1633535"/>
              <a:gd name="connsiteX8" fmla="*/ 633629 w 1172143"/>
              <a:gd name="connsiteY8" fmla="*/ 1240816 h 1633535"/>
              <a:gd name="connsiteX9" fmla="*/ 7265 w 1172143"/>
              <a:gd name="connsiteY9" fmla="*/ 1624864 h 1633535"/>
              <a:gd name="connsiteX10" fmla="*/ 1131977 w 1172143"/>
              <a:gd name="connsiteY10" fmla="*/ 806476 h 1633535"/>
              <a:gd name="connsiteX11" fmla="*/ 930809 w 1172143"/>
              <a:gd name="connsiteY11" fmla="*/ 875056 h 1633535"/>
              <a:gd name="connsiteX12" fmla="*/ 1022249 w 1172143"/>
              <a:gd name="connsiteY12" fmla="*/ 440716 h 1633535"/>
              <a:gd name="connsiteX13" fmla="*/ 926237 w 1172143"/>
              <a:gd name="connsiteY13" fmla="*/ 678460 h 1633535"/>
              <a:gd name="connsiteX14" fmla="*/ 944525 w 1172143"/>
              <a:gd name="connsiteY14" fmla="*/ 152680 h 1633535"/>
              <a:gd name="connsiteX15" fmla="*/ 1013105 w 1172143"/>
              <a:gd name="connsiteY15" fmla="*/ 559588 h 1633535"/>
              <a:gd name="connsiteX16" fmla="*/ 848513 w 1172143"/>
              <a:gd name="connsiteY16" fmla="*/ 1804 h 163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2143" h="1633535">
                <a:moveTo>
                  <a:pt x="848513" y="1804"/>
                </a:moveTo>
                <a:cubicBezTo>
                  <a:pt x="834035" y="39904"/>
                  <a:pt x="914807" y="687604"/>
                  <a:pt x="926237" y="788188"/>
                </a:cubicBezTo>
                <a:cubicBezTo>
                  <a:pt x="937667" y="888772"/>
                  <a:pt x="915569" y="593116"/>
                  <a:pt x="917093" y="605308"/>
                </a:cubicBezTo>
                <a:cubicBezTo>
                  <a:pt x="918617" y="617500"/>
                  <a:pt x="926999" y="812572"/>
                  <a:pt x="935381" y="861340"/>
                </a:cubicBezTo>
                <a:cubicBezTo>
                  <a:pt x="943763" y="910108"/>
                  <a:pt x="1006247" y="859054"/>
                  <a:pt x="967385" y="897916"/>
                </a:cubicBezTo>
                <a:cubicBezTo>
                  <a:pt x="928523" y="936778"/>
                  <a:pt x="730403" y="1064794"/>
                  <a:pt x="702209" y="1094512"/>
                </a:cubicBezTo>
                <a:cubicBezTo>
                  <a:pt x="674015" y="1124230"/>
                  <a:pt x="859943" y="1041172"/>
                  <a:pt x="798221" y="1076224"/>
                </a:cubicBezTo>
                <a:cubicBezTo>
                  <a:pt x="736499" y="1111276"/>
                  <a:pt x="359309" y="1277392"/>
                  <a:pt x="331877" y="1304824"/>
                </a:cubicBezTo>
                <a:cubicBezTo>
                  <a:pt x="304445" y="1332256"/>
                  <a:pt x="687731" y="1187476"/>
                  <a:pt x="633629" y="1240816"/>
                </a:cubicBezTo>
                <a:cubicBezTo>
                  <a:pt x="579527" y="1294156"/>
                  <a:pt x="-75793" y="1697254"/>
                  <a:pt x="7265" y="1624864"/>
                </a:cubicBezTo>
                <a:cubicBezTo>
                  <a:pt x="90323" y="1552474"/>
                  <a:pt x="978053" y="931444"/>
                  <a:pt x="1131977" y="806476"/>
                </a:cubicBezTo>
                <a:cubicBezTo>
                  <a:pt x="1285901" y="681508"/>
                  <a:pt x="949097" y="936016"/>
                  <a:pt x="930809" y="875056"/>
                </a:cubicBezTo>
                <a:cubicBezTo>
                  <a:pt x="912521" y="814096"/>
                  <a:pt x="1023011" y="473482"/>
                  <a:pt x="1022249" y="440716"/>
                </a:cubicBezTo>
                <a:cubicBezTo>
                  <a:pt x="1021487" y="407950"/>
                  <a:pt x="939191" y="726466"/>
                  <a:pt x="926237" y="678460"/>
                </a:cubicBezTo>
                <a:cubicBezTo>
                  <a:pt x="913283" y="630454"/>
                  <a:pt x="930047" y="172492"/>
                  <a:pt x="944525" y="152680"/>
                </a:cubicBezTo>
                <a:cubicBezTo>
                  <a:pt x="959003" y="132868"/>
                  <a:pt x="1026059" y="577876"/>
                  <a:pt x="1013105" y="559588"/>
                </a:cubicBezTo>
                <a:cubicBezTo>
                  <a:pt x="1000151" y="541300"/>
                  <a:pt x="862991" y="-36296"/>
                  <a:pt x="848513" y="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034D659C-CFD4-6706-08B9-087BAA8817AF}"/>
              </a:ext>
            </a:extLst>
          </p:cNvPr>
          <p:cNvSpPr/>
          <p:nvPr/>
        </p:nvSpPr>
        <p:spPr>
          <a:xfrm>
            <a:off x="2761201" y="4206240"/>
            <a:ext cx="457832" cy="807908"/>
          </a:xfrm>
          <a:custGeom>
            <a:avLst/>
            <a:gdLst>
              <a:gd name="connsiteX0" fmla="*/ 287 w 457832"/>
              <a:gd name="connsiteY0" fmla="*/ 0 h 807908"/>
              <a:gd name="connsiteX1" fmla="*/ 452915 w 457832"/>
              <a:gd name="connsiteY1" fmla="*/ 320040 h 807908"/>
              <a:gd name="connsiteX2" fmla="*/ 247175 w 457832"/>
              <a:gd name="connsiteY2" fmla="*/ 233172 h 807908"/>
              <a:gd name="connsiteX3" fmla="*/ 352331 w 457832"/>
              <a:gd name="connsiteY3" fmla="*/ 434340 h 807908"/>
              <a:gd name="connsiteX4" fmla="*/ 306611 w 457832"/>
              <a:gd name="connsiteY4" fmla="*/ 804672 h 807908"/>
              <a:gd name="connsiteX5" fmla="*/ 279179 w 457832"/>
              <a:gd name="connsiteY5" fmla="*/ 621792 h 807908"/>
              <a:gd name="connsiteX6" fmla="*/ 196883 w 457832"/>
              <a:gd name="connsiteY6" fmla="*/ 749808 h 807908"/>
              <a:gd name="connsiteX7" fmla="*/ 196883 w 457832"/>
              <a:gd name="connsiteY7" fmla="*/ 585216 h 807908"/>
              <a:gd name="connsiteX8" fmla="*/ 142019 w 457832"/>
              <a:gd name="connsiteY8" fmla="*/ 260604 h 807908"/>
              <a:gd name="connsiteX9" fmla="*/ 247175 w 457832"/>
              <a:gd name="connsiteY9" fmla="*/ 484632 h 807908"/>
              <a:gd name="connsiteX10" fmla="*/ 73439 w 457832"/>
              <a:gd name="connsiteY10" fmla="*/ 22860 h 807908"/>
              <a:gd name="connsiteX11" fmla="*/ 379763 w 457832"/>
              <a:gd name="connsiteY11" fmla="*/ 320040 h 807908"/>
              <a:gd name="connsiteX12" fmla="*/ 287 w 457832"/>
              <a:gd name="connsiteY12" fmla="*/ 0 h 80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7832" h="807908">
                <a:moveTo>
                  <a:pt x="287" y="0"/>
                </a:moveTo>
                <a:cubicBezTo>
                  <a:pt x="12479" y="0"/>
                  <a:pt x="411767" y="281178"/>
                  <a:pt x="452915" y="320040"/>
                </a:cubicBezTo>
                <a:cubicBezTo>
                  <a:pt x="494063" y="358902"/>
                  <a:pt x="263939" y="214122"/>
                  <a:pt x="247175" y="233172"/>
                </a:cubicBezTo>
                <a:cubicBezTo>
                  <a:pt x="230411" y="252222"/>
                  <a:pt x="342425" y="339090"/>
                  <a:pt x="352331" y="434340"/>
                </a:cubicBezTo>
                <a:cubicBezTo>
                  <a:pt x="362237" y="529590"/>
                  <a:pt x="318803" y="773430"/>
                  <a:pt x="306611" y="804672"/>
                </a:cubicBezTo>
                <a:cubicBezTo>
                  <a:pt x="294419" y="835914"/>
                  <a:pt x="297467" y="630936"/>
                  <a:pt x="279179" y="621792"/>
                </a:cubicBezTo>
                <a:cubicBezTo>
                  <a:pt x="260891" y="612648"/>
                  <a:pt x="210599" y="755904"/>
                  <a:pt x="196883" y="749808"/>
                </a:cubicBezTo>
                <a:cubicBezTo>
                  <a:pt x="183167" y="743712"/>
                  <a:pt x="206027" y="666750"/>
                  <a:pt x="196883" y="585216"/>
                </a:cubicBezTo>
                <a:cubicBezTo>
                  <a:pt x="187739" y="503682"/>
                  <a:pt x="133637" y="277368"/>
                  <a:pt x="142019" y="260604"/>
                </a:cubicBezTo>
                <a:cubicBezTo>
                  <a:pt x="150401" y="243840"/>
                  <a:pt x="258605" y="524256"/>
                  <a:pt x="247175" y="484632"/>
                </a:cubicBezTo>
                <a:cubicBezTo>
                  <a:pt x="235745" y="445008"/>
                  <a:pt x="51341" y="50292"/>
                  <a:pt x="73439" y="22860"/>
                </a:cubicBezTo>
                <a:cubicBezTo>
                  <a:pt x="95537" y="-4572"/>
                  <a:pt x="391193" y="325374"/>
                  <a:pt x="379763" y="320040"/>
                </a:cubicBezTo>
                <a:cubicBezTo>
                  <a:pt x="368333" y="314706"/>
                  <a:pt x="-11905" y="0"/>
                  <a:pt x="28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EBFC37E4-D79B-A960-A04C-D27235750203}"/>
              </a:ext>
            </a:extLst>
          </p:cNvPr>
          <p:cNvSpPr/>
          <p:nvPr/>
        </p:nvSpPr>
        <p:spPr>
          <a:xfrm>
            <a:off x="2767695" y="4420037"/>
            <a:ext cx="690310" cy="927822"/>
          </a:xfrm>
          <a:custGeom>
            <a:avLst/>
            <a:gdLst>
              <a:gd name="connsiteX0" fmla="*/ 688737 w 690310"/>
              <a:gd name="connsiteY0" fmla="*/ 5659 h 927822"/>
              <a:gd name="connsiteX1" fmla="*/ 16653 w 690310"/>
              <a:gd name="connsiteY1" fmla="*/ 833191 h 927822"/>
              <a:gd name="connsiteX2" fmla="*/ 190389 w 690310"/>
              <a:gd name="connsiteY2" fmla="*/ 641167 h 927822"/>
              <a:gd name="connsiteX3" fmla="*/ 30369 w 690310"/>
              <a:gd name="connsiteY3" fmla="*/ 920059 h 927822"/>
              <a:gd name="connsiteX4" fmla="*/ 601869 w 690310"/>
              <a:gd name="connsiteY4" fmla="*/ 270835 h 927822"/>
              <a:gd name="connsiteX5" fmla="*/ 322977 w 690310"/>
              <a:gd name="connsiteY5" fmla="*/ 485719 h 927822"/>
              <a:gd name="connsiteX6" fmla="*/ 432705 w 690310"/>
              <a:gd name="connsiteY6" fmla="*/ 74239 h 927822"/>
              <a:gd name="connsiteX7" fmla="*/ 208677 w 690310"/>
              <a:gd name="connsiteY7" fmla="*/ 449143 h 927822"/>
              <a:gd name="connsiteX8" fmla="*/ 688737 w 690310"/>
              <a:gd name="connsiteY8" fmla="*/ 5659 h 92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310" h="927822">
                <a:moveTo>
                  <a:pt x="688737" y="5659"/>
                </a:moveTo>
                <a:cubicBezTo>
                  <a:pt x="656733" y="69667"/>
                  <a:pt x="99711" y="727273"/>
                  <a:pt x="16653" y="833191"/>
                </a:cubicBezTo>
                <a:cubicBezTo>
                  <a:pt x="-66405" y="939109"/>
                  <a:pt x="188103" y="626689"/>
                  <a:pt x="190389" y="641167"/>
                </a:cubicBezTo>
                <a:cubicBezTo>
                  <a:pt x="192675" y="655645"/>
                  <a:pt x="-38211" y="981781"/>
                  <a:pt x="30369" y="920059"/>
                </a:cubicBezTo>
                <a:cubicBezTo>
                  <a:pt x="98949" y="858337"/>
                  <a:pt x="553101" y="343225"/>
                  <a:pt x="601869" y="270835"/>
                </a:cubicBezTo>
                <a:cubicBezTo>
                  <a:pt x="650637" y="198445"/>
                  <a:pt x="351171" y="518485"/>
                  <a:pt x="322977" y="485719"/>
                </a:cubicBezTo>
                <a:cubicBezTo>
                  <a:pt x="294783" y="452953"/>
                  <a:pt x="451755" y="80335"/>
                  <a:pt x="432705" y="74239"/>
                </a:cubicBezTo>
                <a:cubicBezTo>
                  <a:pt x="413655" y="68143"/>
                  <a:pt x="162957" y="456763"/>
                  <a:pt x="208677" y="449143"/>
                </a:cubicBezTo>
                <a:cubicBezTo>
                  <a:pt x="254397" y="441523"/>
                  <a:pt x="720741" y="-58349"/>
                  <a:pt x="688737" y="5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8B99CDA3-4208-0FF0-5557-8501420C9A23}"/>
              </a:ext>
            </a:extLst>
          </p:cNvPr>
          <p:cNvSpPr/>
          <p:nvPr/>
        </p:nvSpPr>
        <p:spPr>
          <a:xfrm>
            <a:off x="1458468" y="4693004"/>
            <a:ext cx="2085357" cy="985420"/>
          </a:xfrm>
          <a:custGeom>
            <a:avLst/>
            <a:gdLst>
              <a:gd name="connsiteX0" fmla="*/ 2071116 w 2085357"/>
              <a:gd name="connsiteY0" fmla="*/ 11584 h 985420"/>
              <a:gd name="connsiteX1" fmla="*/ 950976 w 2085357"/>
              <a:gd name="connsiteY1" fmla="*/ 692812 h 985420"/>
              <a:gd name="connsiteX2" fmla="*/ 1417320 w 2085357"/>
              <a:gd name="connsiteY2" fmla="*/ 541936 h 985420"/>
              <a:gd name="connsiteX3" fmla="*/ 681228 w 2085357"/>
              <a:gd name="connsiteY3" fmla="*/ 765964 h 985420"/>
              <a:gd name="connsiteX4" fmla="*/ 928116 w 2085357"/>
              <a:gd name="connsiteY4" fmla="*/ 711100 h 985420"/>
              <a:gd name="connsiteX5" fmla="*/ 621792 w 2085357"/>
              <a:gd name="connsiteY5" fmla="*/ 861976 h 985420"/>
              <a:gd name="connsiteX6" fmla="*/ 836676 w 2085357"/>
              <a:gd name="connsiteY6" fmla="*/ 816256 h 985420"/>
              <a:gd name="connsiteX7" fmla="*/ 0 w 2085357"/>
              <a:gd name="connsiteY7" fmla="*/ 985420 h 985420"/>
              <a:gd name="connsiteX8" fmla="*/ 928116 w 2085357"/>
              <a:gd name="connsiteY8" fmla="*/ 756820 h 985420"/>
              <a:gd name="connsiteX9" fmla="*/ 1010412 w 2085357"/>
              <a:gd name="connsiteY9" fmla="*/ 706528 h 985420"/>
              <a:gd name="connsiteX10" fmla="*/ 1609344 w 2085357"/>
              <a:gd name="connsiteY10" fmla="*/ 404776 h 985420"/>
              <a:gd name="connsiteX11" fmla="*/ 1403604 w 2085357"/>
              <a:gd name="connsiteY11" fmla="*/ 482500 h 985420"/>
              <a:gd name="connsiteX12" fmla="*/ 1760220 w 2085357"/>
              <a:gd name="connsiteY12" fmla="*/ 29872 h 985420"/>
              <a:gd name="connsiteX13" fmla="*/ 1595628 w 2085357"/>
              <a:gd name="connsiteY13" fmla="*/ 244756 h 985420"/>
              <a:gd name="connsiteX14" fmla="*/ 2071116 w 2085357"/>
              <a:gd name="connsiteY14" fmla="*/ 11584 h 985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5357" h="985420">
                <a:moveTo>
                  <a:pt x="2071116" y="11584"/>
                </a:moveTo>
                <a:cubicBezTo>
                  <a:pt x="1963674" y="86260"/>
                  <a:pt x="1059942" y="604420"/>
                  <a:pt x="950976" y="692812"/>
                </a:cubicBezTo>
                <a:cubicBezTo>
                  <a:pt x="842010" y="781204"/>
                  <a:pt x="1462278" y="529744"/>
                  <a:pt x="1417320" y="541936"/>
                </a:cubicBezTo>
                <a:cubicBezTo>
                  <a:pt x="1372362" y="554128"/>
                  <a:pt x="762762" y="737770"/>
                  <a:pt x="681228" y="765964"/>
                </a:cubicBezTo>
                <a:cubicBezTo>
                  <a:pt x="599694" y="794158"/>
                  <a:pt x="938022" y="695098"/>
                  <a:pt x="928116" y="711100"/>
                </a:cubicBezTo>
                <a:cubicBezTo>
                  <a:pt x="918210" y="727102"/>
                  <a:pt x="637032" y="844450"/>
                  <a:pt x="621792" y="861976"/>
                </a:cubicBezTo>
                <a:cubicBezTo>
                  <a:pt x="606552" y="879502"/>
                  <a:pt x="836676" y="816256"/>
                  <a:pt x="836676" y="816256"/>
                </a:cubicBezTo>
                <a:lnTo>
                  <a:pt x="0" y="985420"/>
                </a:lnTo>
                <a:cubicBezTo>
                  <a:pt x="15240" y="975514"/>
                  <a:pt x="759714" y="803302"/>
                  <a:pt x="928116" y="756820"/>
                </a:cubicBezTo>
                <a:cubicBezTo>
                  <a:pt x="1096518" y="710338"/>
                  <a:pt x="896874" y="765202"/>
                  <a:pt x="1010412" y="706528"/>
                </a:cubicBezTo>
                <a:cubicBezTo>
                  <a:pt x="1123950" y="647854"/>
                  <a:pt x="1543812" y="442114"/>
                  <a:pt x="1609344" y="404776"/>
                </a:cubicBezTo>
                <a:cubicBezTo>
                  <a:pt x="1674876" y="367438"/>
                  <a:pt x="1378458" y="544984"/>
                  <a:pt x="1403604" y="482500"/>
                </a:cubicBezTo>
                <a:cubicBezTo>
                  <a:pt x="1428750" y="420016"/>
                  <a:pt x="1728216" y="69496"/>
                  <a:pt x="1760220" y="29872"/>
                </a:cubicBezTo>
                <a:cubicBezTo>
                  <a:pt x="1792224" y="-9752"/>
                  <a:pt x="1546860" y="241708"/>
                  <a:pt x="1595628" y="244756"/>
                </a:cubicBezTo>
                <a:cubicBezTo>
                  <a:pt x="1644396" y="247804"/>
                  <a:pt x="2178558" y="-63092"/>
                  <a:pt x="2071116" y="11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FD23784A-67E1-3608-AAC9-EC6AADDC9968}"/>
              </a:ext>
            </a:extLst>
          </p:cNvPr>
          <p:cNvSpPr/>
          <p:nvPr/>
        </p:nvSpPr>
        <p:spPr>
          <a:xfrm>
            <a:off x="1638274" y="4767234"/>
            <a:ext cx="1834630" cy="949012"/>
          </a:xfrm>
          <a:custGeom>
            <a:avLst/>
            <a:gdLst>
              <a:gd name="connsiteX0" fmla="*/ 1831874 w 1834630"/>
              <a:gd name="connsiteY0" fmla="*/ 5934 h 949012"/>
              <a:gd name="connsiteX1" fmla="*/ 999770 w 1834630"/>
              <a:gd name="connsiteY1" fmla="*/ 728310 h 949012"/>
              <a:gd name="connsiteX2" fmla="*/ 1232942 w 1834630"/>
              <a:gd name="connsiteY2" fmla="*/ 609438 h 949012"/>
              <a:gd name="connsiteX3" fmla="*/ 1027202 w 1834630"/>
              <a:gd name="connsiteY3" fmla="*/ 751170 h 949012"/>
              <a:gd name="connsiteX4" fmla="*/ 323114 w 1834630"/>
              <a:gd name="connsiteY4" fmla="*/ 888330 h 949012"/>
              <a:gd name="connsiteX5" fmla="*/ 666014 w 1834630"/>
              <a:gd name="connsiteY5" fmla="*/ 796890 h 949012"/>
              <a:gd name="connsiteX6" fmla="*/ 7646 w 1834630"/>
              <a:gd name="connsiteY6" fmla="*/ 947766 h 949012"/>
              <a:gd name="connsiteX7" fmla="*/ 1191794 w 1834630"/>
              <a:gd name="connsiteY7" fmla="*/ 696306 h 949012"/>
              <a:gd name="connsiteX8" fmla="*/ 935762 w 1834630"/>
              <a:gd name="connsiteY8" fmla="*/ 778602 h 949012"/>
              <a:gd name="connsiteX9" fmla="*/ 1690142 w 1834630"/>
              <a:gd name="connsiteY9" fmla="*/ 682590 h 949012"/>
              <a:gd name="connsiteX10" fmla="*/ 1310666 w 1834630"/>
              <a:gd name="connsiteY10" fmla="*/ 746598 h 949012"/>
              <a:gd name="connsiteX11" fmla="*/ 1447826 w 1834630"/>
              <a:gd name="connsiteY11" fmla="*/ 691734 h 949012"/>
              <a:gd name="connsiteX12" fmla="*/ 1566698 w 1834630"/>
              <a:gd name="connsiteY12" fmla="*/ 303114 h 949012"/>
              <a:gd name="connsiteX13" fmla="*/ 1388390 w 1834630"/>
              <a:gd name="connsiteY13" fmla="*/ 646014 h 949012"/>
              <a:gd name="connsiteX14" fmla="*/ 1031774 w 1834630"/>
              <a:gd name="connsiteY14" fmla="*/ 714594 h 949012"/>
              <a:gd name="connsiteX15" fmla="*/ 1507262 w 1834630"/>
              <a:gd name="connsiteY15" fmla="*/ 316830 h 949012"/>
              <a:gd name="connsiteX16" fmla="*/ 1274090 w 1834630"/>
              <a:gd name="connsiteY16" fmla="*/ 403698 h 949012"/>
              <a:gd name="connsiteX17" fmla="*/ 1566698 w 1834630"/>
              <a:gd name="connsiteY17" fmla="*/ 156810 h 949012"/>
              <a:gd name="connsiteX18" fmla="*/ 1278662 w 1834630"/>
              <a:gd name="connsiteY18" fmla="*/ 371694 h 949012"/>
              <a:gd name="connsiteX19" fmla="*/ 1831874 w 1834630"/>
              <a:gd name="connsiteY19" fmla="*/ 5934 h 94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34630" h="949012">
                <a:moveTo>
                  <a:pt x="1831874" y="5934"/>
                </a:moveTo>
                <a:cubicBezTo>
                  <a:pt x="1785392" y="65370"/>
                  <a:pt x="1099592" y="627726"/>
                  <a:pt x="999770" y="728310"/>
                </a:cubicBezTo>
                <a:cubicBezTo>
                  <a:pt x="899948" y="828894"/>
                  <a:pt x="1228370" y="605628"/>
                  <a:pt x="1232942" y="609438"/>
                </a:cubicBezTo>
                <a:cubicBezTo>
                  <a:pt x="1237514" y="613248"/>
                  <a:pt x="1178840" y="704688"/>
                  <a:pt x="1027202" y="751170"/>
                </a:cubicBezTo>
                <a:cubicBezTo>
                  <a:pt x="875564" y="797652"/>
                  <a:pt x="383312" y="880710"/>
                  <a:pt x="323114" y="888330"/>
                </a:cubicBezTo>
                <a:cubicBezTo>
                  <a:pt x="262916" y="895950"/>
                  <a:pt x="718592" y="786984"/>
                  <a:pt x="666014" y="796890"/>
                </a:cubicBezTo>
                <a:cubicBezTo>
                  <a:pt x="613436" y="806796"/>
                  <a:pt x="-79984" y="964530"/>
                  <a:pt x="7646" y="947766"/>
                </a:cubicBezTo>
                <a:cubicBezTo>
                  <a:pt x="95276" y="931002"/>
                  <a:pt x="1037108" y="724500"/>
                  <a:pt x="1191794" y="696306"/>
                </a:cubicBezTo>
                <a:cubicBezTo>
                  <a:pt x="1346480" y="668112"/>
                  <a:pt x="852704" y="780888"/>
                  <a:pt x="935762" y="778602"/>
                </a:cubicBezTo>
                <a:cubicBezTo>
                  <a:pt x="1018820" y="776316"/>
                  <a:pt x="1627658" y="687924"/>
                  <a:pt x="1690142" y="682590"/>
                </a:cubicBezTo>
                <a:cubicBezTo>
                  <a:pt x="1752626" y="677256"/>
                  <a:pt x="1351052" y="745074"/>
                  <a:pt x="1310666" y="746598"/>
                </a:cubicBezTo>
                <a:cubicBezTo>
                  <a:pt x="1270280" y="748122"/>
                  <a:pt x="1405154" y="765648"/>
                  <a:pt x="1447826" y="691734"/>
                </a:cubicBezTo>
                <a:cubicBezTo>
                  <a:pt x="1490498" y="617820"/>
                  <a:pt x="1576604" y="310734"/>
                  <a:pt x="1566698" y="303114"/>
                </a:cubicBezTo>
                <a:cubicBezTo>
                  <a:pt x="1556792" y="295494"/>
                  <a:pt x="1477544" y="577434"/>
                  <a:pt x="1388390" y="646014"/>
                </a:cubicBezTo>
                <a:cubicBezTo>
                  <a:pt x="1299236" y="714594"/>
                  <a:pt x="1011962" y="769458"/>
                  <a:pt x="1031774" y="714594"/>
                </a:cubicBezTo>
                <a:cubicBezTo>
                  <a:pt x="1051586" y="659730"/>
                  <a:pt x="1466876" y="368646"/>
                  <a:pt x="1507262" y="316830"/>
                </a:cubicBezTo>
                <a:cubicBezTo>
                  <a:pt x="1547648" y="265014"/>
                  <a:pt x="1264184" y="430368"/>
                  <a:pt x="1274090" y="403698"/>
                </a:cubicBezTo>
                <a:cubicBezTo>
                  <a:pt x="1283996" y="377028"/>
                  <a:pt x="1565936" y="162144"/>
                  <a:pt x="1566698" y="156810"/>
                </a:cubicBezTo>
                <a:cubicBezTo>
                  <a:pt x="1567460" y="151476"/>
                  <a:pt x="1235228" y="390744"/>
                  <a:pt x="1278662" y="371694"/>
                </a:cubicBezTo>
                <a:cubicBezTo>
                  <a:pt x="1322096" y="352644"/>
                  <a:pt x="1878356" y="-53502"/>
                  <a:pt x="1831874" y="5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583334B-86F5-575B-E795-7503552E1614}"/>
              </a:ext>
            </a:extLst>
          </p:cNvPr>
          <p:cNvSpPr/>
          <p:nvPr/>
        </p:nvSpPr>
        <p:spPr>
          <a:xfrm>
            <a:off x="1275512" y="4887355"/>
            <a:ext cx="452240" cy="832250"/>
          </a:xfrm>
          <a:custGeom>
            <a:avLst/>
            <a:gdLst>
              <a:gd name="connsiteX0" fmla="*/ 169240 w 452240"/>
              <a:gd name="connsiteY0" fmla="*/ 113 h 832250"/>
              <a:gd name="connsiteX1" fmla="*/ 310972 w 452240"/>
              <a:gd name="connsiteY1" fmla="*/ 288149 h 832250"/>
              <a:gd name="connsiteX2" fmla="*/ 324688 w 452240"/>
              <a:gd name="connsiteY2" fmla="*/ 256145 h 832250"/>
              <a:gd name="connsiteX3" fmla="*/ 397840 w 452240"/>
              <a:gd name="connsiteY3" fmla="*/ 480173 h 832250"/>
              <a:gd name="connsiteX4" fmla="*/ 370408 w 452240"/>
              <a:gd name="connsiteY4" fmla="*/ 429881 h 832250"/>
              <a:gd name="connsiteX5" fmla="*/ 406984 w 452240"/>
              <a:gd name="connsiteY5" fmla="*/ 708773 h 832250"/>
              <a:gd name="connsiteX6" fmla="*/ 434416 w 452240"/>
              <a:gd name="connsiteY6" fmla="*/ 653909 h 832250"/>
              <a:gd name="connsiteX7" fmla="*/ 448132 w 452240"/>
              <a:gd name="connsiteY7" fmla="*/ 832217 h 832250"/>
              <a:gd name="connsiteX8" fmla="*/ 443560 w 452240"/>
              <a:gd name="connsiteY8" fmla="*/ 667625 h 832250"/>
              <a:gd name="connsiteX9" fmla="*/ 356692 w 452240"/>
              <a:gd name="connsiteY9" fmla="*/ 530465 h 832250"/>
              <a:gd name="connsiteX10" fmla="*/ 76 w 452240"/>
              <a:gd name="connsiteY10" fmla="*/ 411593 h 832250"/>
              <a:gd name="connsiteX11" fmla="*/ 324688 w 452240"/>
              <a:gd name="connsiteY11" fmla="*/ 548753 h 832250"/>
              <a:gd name="connsiteX12" fmla="*/ 324688 w 452240"/>
              <a:gd name="connsiteY12" fmla="*/ 397877 h 832250"/>
              <a:gd name="connsiteX13" fmla="*/ 205816 w 452240"/>
              <a:gd name="connsiteY13" fmla="*/ 182993 h 832250"/>
              <a:gd name="connsiteX14" fmla="*/ 329260 w 452240"/>
              <a:gd name="connsiteY14" fmla="*/ 452741 h 832250"/>
              <a:gd name="connsiteX15" fmla="*/ 320116 w 452240"/>
              <a:gd name="connsiteY15" fmla="*/ 247001 h 832250"/>
              <a:gd name="connsiteX16" fmla="*/ 320116 w 452240"/>
              <a:gd name="connsiteY16" fmla="*/ 68693 h 832250"/>
              <a:gd name="connsiteX17" fmla="*/ 361264 w 452240"/>
              <a:gd name="connsiteY17" fmla="*/ 251573 h 832250"/>
              <a:gd name="connsiteX18" fmla="*/ 169240 w 452240"/>
              <a:gd name="connsiteY18" fmla="*/ 113 h 83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2240" h="832250">
                <a:moveTo>
                  <a:pt x="169240" y="113"/>
                </a:moveTo>
                <a:cubicBezTo>
                  <a:pt x="160858" y="6209"/>
                  <a:pt x="285064" y="245477"/>
                  <a:pt x="310972" y="288149"/>
                </a:cubicBezTo>
                <a:cubicBezTo>
                  <a:pt x="336880" y="330821"/>
                  <a:pt x="310210" y="224141"/>
                  <a:pt x="324688" y="256145"/>
                </a:cubicBezTo>
                <a:cubicBezTo>
                  <a:pt x="339166" y="288149"/>
                  <a:pt x="390220" y="451217"/>
                  <a:pt x="397840" y="480173"/>
                </a:cubicBezTo>
                <a:cubicBezTo>
                  <a:pt x="405460" y="509129"/>
                  <a:pt x="368884" y="391781"/>
                  <a:pt x="370408" y="429881"/>
                </a:cubicBezTo>
                <a:cubicBezTo>
                  <a:pt x="371932" y="467981"/>
                  <a:pt x="396316" y="671435"/>
                  <a:pt x="406984" y="708773"/>
                </a:cubicBezTo>
                <a:cubicBezTo>
                  <a:pt x="417652" y="746111"/>
                  <a:pt x="427558" y="633335"/>
                  <a:pt x="434416" y="653909"/>
                </a:cubicBezTo>
                <a:cubicBezTo>
                  <a:pt x="441274" y="674483"/>
                  <a:pt x="446608" y="829931"/>
                  <a:pt x="448132" y="832217"/>
                </a:cubicBezTo>
                <a:cubicBezTo>
                  <a:pt x="449656" y="834503"/>
                  <a:pt x="458800" y="717917"/>
                  <a:pt x="443560" y="667625"/>
                </a:cubicBezTo>
                <a:cubicBezTo>
                  <a:pt x="428320" y="617333"/>
                  <a:pt x="430606" y="573137"/>
                  <a:pt x="356692" y="530465"/>
                </a:cubicBezTo>
                <a:cubicBezTo>
                  <a:pt x="282778" y="487793"/>
                  <a:pt x="5410" y="408545"/>
                  <a:pt x="76" y="411593"/>
                </a:cubicBezTo>
                <a:cubicBezTo>
                  <a:pt x="-5258" y="414641"/>
                  <a:pt x="270586" y="551039"/>
                  <a:pt x="324688" y="548753"/>
                </a:cubicBezTo>
                <a:cubicBezTo>
                  <a:pt x="378790" y="546467"/>
                  <a:pt x="344500" y="458837"/>
                  <a:pt x="324688" y="397877"/>
                </a:cubicBezTo>
                <a:cubicBezTo>
                  <a:pt x="304876" y="336917"/>
                  <a:pt x="205054" y="173849"/>
                  <a:pt x="205816" y="182993"/>
                </a:cubicBezTo>
                <a:cubicBezTo>
                  <a:pt x="206578" y="192137"/>
                  <a:pt x="310210" y="442073"/>
                  <a:pt x="329260" y="452741"/>
                </a:cubicBezTo>
                <a:cubicBezTo>
                  <a:pt x="348310" y="463409"/>
                  <a:pt x="321640" y="311009"/>
                  <a:pt x="320116" y="247001"/>
                </a:cubicBezTo>
                <a:cubicBezTo>
                  <a:pt x="318592" y="182993"/>
                  <a:pt x="313258" y="67931"/>
                  <a:pt x="320116" y="68693"/>
                </a:cubicBezTo>
                <a:cubicBezTo>
                  <a:pt x="326974" y="69455"/>
                  <a:pt x="387172" y="266813"/>
                  <a:pt x="361264" y="251573"/>
                </a:cubicBezTo>
                <a:cubicBezTo>
                  <a:pt x="335356" y="236333"/>
                  <a:pt x="177622" y="-5983"/>
                  <a:pt x="169240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973987A3-1F66-A4CE-F0A8-6C1B6B403B04}"/>
              </a:ext>
            </a:extLst>
          </p:cNvPr>
          <p:cNvSpPr/>
          <p:nvPr/>
        </p:nvSpPr>
        <p:spPr>
          <a:xfrm>
            <a:off x="1439483" y="4910780"/>
            <a:ext cx="459602" cy="691949"/>
          </a:xfrm>
          <a:custGeom>
            <a:avLst/>
            <a:gdLst>
              <a:gd name="connsiteX0" fmla="*/ 617 w 459602"/>
              <a:gd name="connsiteY0" fmla="*/ 5315 h 691949"/>
              <a:gd name="connsiteX1" fmla="*/ 230014 w 459602"/>
              <a:gd name="connsiteY1" fmla="*/ 333479 h 691949"/>
              <a:gd name="connsiteX2" fmla="*/ 204525 w 459602"/>
              <a:gd name="connsiteY2" fmla="*/ 279316 h 691949"/>
              <a:gd name="connsiteX3" fmla="*/ 245944 w 459602"/>
              <a:gd name="connsiteY3" fmla="*/ 467294 h 691949"/>
              <a:gd name="connsiteX4" fmla="*/ 233200 w 459602"/>
              <a:gd name="connsiteY4" fmla="*/ 483224 h 691949"/>
              <a:gd name="connsiteX5" fmla="*/ 255502 w 459602"/>
              <a:gd name="connsiteY5" fmla="*/ 623411 h 691949"/>
              <a:gd name="connsiteX6" fmla="*/ 239572 w 459602"/>
              <a:gd name="connsiteY6" fmla="*/ 550131 h 691949"/>
              <a:gd name="connsiteX7" fmla="*/ 268247 w 459602"/>
              <a:gd name="connsiteY7" fmla="*/ 664830 h 691949"/>
              <a:gd name="connsiteX8" fmla="*/ 252316 w 459602"/>
              <a:gd name="connsiteY8" fmla="*/ 690318 h 691949"/>
              <a:gd name="connsiteX9" fmla="*/ 459410 w 459602"/>
              <a:gd name="connsiteY9" fmla="*/ 632969 h 691949"/>
              <a:gd name="connsiteX10" fmla="*/ 290549 w 459602"/>
              <a:gd name="connsiteY10" fmla="*/ 349410 h 691949"/>
              <a:gd name="connsiteX11" fmla="*/ 328782 w 459602"/>
              <a:gd name="connsiteY11" fmla="*/ 444991 h 691949"/>
              <a:gd name="connsiteX12" fmla="*/ 236386 w 459602"/>
              <a:gd name="connsiteY12" fmla="*/ 18059 h 691949"/>
              <a:gd name="connsiteX13" fmla="*/ 293735 w 459602"/>
              <a:gd name="connsiteY13" fmla="*/ 311177 h 691949"/>
              <a:gd name="connsiteX14" fmla="*/ 214084 w 459602"/>
              <a:gd name="connsiteY14" fmla="*/ 123199 h 691949"/>
              <a:gd name="connsiteX15" fmla="*/ 207711 w 459602"/>
              <a:gd name="connsiteY15" fmla="*/ 186920 h 691949"/>
              <a:gd name="connsiteX16" fmla="*/ 121688 w 459602"/>
              <a:gd name="connsiteY16" fmla="*/ 72222 h 691949"/>
              <a:gd name="connsiteX17" fmla="*/ 159920 w 459602"/>
              <a:gd name="connsiteY17" fmla="*/ 126385 h 691949"/>
              <a:gd name="connsiteX18" fmla="*/ 617 w 459602"/>
              <a:gd name="connsiteY18" fmla="*/ 5315 h 6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9602" h="691949">
                <a:moveTo>
                  <a:pt x="617" y="5315"/>
                </a:moveTo>
                <a:cubicBezTo>
                  <a:pt x="12299" y="39831"/>
                  <a:pt x="196029" y="287812"/>
                  <a:pt x="230014" y="333479"/>
                </a:cubicBezTo>
                <a:cubicBezTo>
                  <a:pt x="263999" y="379146"/>
                  <a:pt x="201870" y="257014"/>
                  <a:pt x="204525" y="279316"/>
                </a:cubicBezTo>
                <a:cubicBezTo>
                  <a:pt x="207180" y="301618"/>
                  <a:pt x="241165" y="433309"/>
                  <a:pt x="245944" y="467294"/>
                </a:cubicBezTo>
                <a:cubicBezTo>
                  <a:pt x="250723" y="501279"/>
                  <a:pt x="231607" y="457205"/>
                  <a:pt x="233200" y="483224"/>
                </a:cubicBezTo>
                <a:cubicBezTo>
                  <a:pt x="234793" y="509244"/>
                  <a:pt x="254440" y="612260"/>
                  <a:pt x="255502" y="623411"/>
                </a:cubicBezTo>
                <a:cubicBezTo>
                  <a:pt x="256564" y="634562"/>
                  <a:pt x="237448" y="543228"/>
                  <a:pt x="239572" y="550131"/>
                </a:cubicBezTo>
                <a:cubicBezTo>
                  <a:pt x="241696" y="557034"/>
                  <a:pt x="266123" y="641466"/>
                  <a:pt x="268247" y="664830"/>
                </a:cubicBezTo>
                <a:cubicBezTo>
                  <a:pt x="270371" y="688194"/>
                  <a:pt x="220456" y="695628"/>
                  <a:pt x="252316" y="690318"/>
                </a:cubicBezTo>
                <a:cubicBezTo>
                  <a:pt x="284176" y="685008"/>
                  <a:pt x="453038" y="689787"/>
                  <a:pt x="459410" y="632969"/>
                </a:cubicBezTo>
                <a:cubicBezTo>
                  <a:pt x="465782" y="576151"/>
                  <a:pt x="312320" y="380740"/>
                  <a:pt x="290549" y="349410"/>
                </a:cubicBezTo>
                <a:cubicBezTo>
                  <a:pt x="268778" y="318080"/>
                  <a:pt x="337809" y="500216"/>
                  <a:pt x="328782" y="444991"/>
                </a:cubicBezTo>
                <a:cubicBezTo>
                  <a:pt x="319755" y="389766"/>
                  <a:pt x="242227" y="40361"/>
                  <a:pt x="236386" y="18059"/>
                </a:cubicBezTo>
                <a:cubicBezTo>
                  <a:pt x="230545" y="-4243"/>
                  <a:pt x="297452" y="293654"/>
                  <a:pt x="293735" y="311177"/>
                </a:cubicBezTo>
                <a:cubicBezTo>
                  <a:pt x="290018" y="328700"/>
                  <a:pt x="228421" y="143908"/>
                  <a:pt x="214084" y="123199"/>
                </a:cubicBezTo>
                <a:cubicBezTo>
                  <a:pt x="199747" y="102490"/>
                  <a:pt x="223110" y="195416"/>
                  <a:pt x="207711" y="186920"/>
                </a:cubicBezTo>
                <a:cubicBezTo>
                  <a:pt x="192312" y="178424"/>
                  <a:pt x="129653" y="82311"/>
                  <a:pt x="121688" y="72222"/>
                </a:cubicBezTo>
                <a:cubicBezTo>
                  <a:pt x="113723" y="62133"/>
                  <a:pt x="173195" y="137536"/>
                  <a:pt x="159920" y="126385"/>
                </a:cubicBezTo>
                <a:cubicBezTo>
                  <a:pt x="146645" y="115234"/>
                  <a:pt x="-11065" y="-29201"/>
                  <a:pt x="617" y="5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19677C1-0725-3025-D3AD-73E42AD0938A}"/>
              </a:ext>
            </a:extLst>
          </p:cNvPr>
          <p:cNvSpPr/>
          <p:nvPr/>
        </p:nvSpPr>
        <p:spPr>
          <a:xfrm>
            <a:off x="1314457" y="4840167"/>
            <a:ext cx="282277" cy="611376"/>
          </a:xfrm>
          <a:custGeom>
            <a:avLst/>
            <a:gdLst>
              <a:gd name="connsiteX0" fmla="*/ 160690 w 282277"/>
              <a:gd name="connsiteY0" fmla="*/ 85486 h 611376"/>
              <a:gd name="connsiteX1" fmla="*/ 119271 w 282277"/>
              <a:gd name="connsiteY1" fmla="*/ 483744 h 611376"/>
              <a:gd name="connsiteX2" fmla="*/ 182992 w 282277"/>
              <a:gd name="connsiteY2" fmla="*/ 359487 h 611376"/>
              <a:gd name="connsiteX3" fmla="*/ 281760 w 282277"/>
              <a:gd name="connsiteY3" fmla="*/ 528349 h 611376"/>
              <a:gd name="connsiteX4" fmla="*/ 211667 w 282277"/>
              <a:gd name="connsiteY4" fmla="*/ 461441 h 611376"/>
              <a:gd name="connsiteX5" fmla="*/ 4573 w 282277"/>
              <a:gd name="connsiteY5" fmla="*/ 601628 h 611376"/>
              <a:gd name="connsiteX6" fmla="*/ 68294 w 282277"/>
              <a:gd name="connsiteY6" fmla="*/ 550651 h 611376"/>
              <a:gd name="connsiteX7" fmla="*/ 68294 w 282277"/>
              <a:gd name="connsiteY7" fmla="*/ 161951 h 611376"/>
              <a:gd name="connsiteX8" fmla="*/ 65108 w 282277"/>
              <a:gd name="connsiteY8" fmla="*/ 318069 h 611376"/>
              <a:gd name="connsiteX9" fmla="*/ 87411 w 282277"/>
              <a:gd name="connsiteY9" fmla="*/ 2648 h 611376"/>
              <a:gd name="connsiteX10" fmla="*/ 74666 w 282277"/>
              <a:gd name="connsiteY10" fmla="*/ 528349 h 611376"/>
              <a:gd name="connsiteX11" fmla="*/ 96969 w 282277"/>
              <a:gd name="connsiteY11" fmla="*/ 340371 h 611376"/>
              <a:gd name="connsiteX12" fmla="*/ 100155 w 282277"/>
              <a:gd name="connsiteY12" fmla="*/ 420023 h 611376"/>
              <a:gd name="connsiteX13" fmla="*/ 160690 w 282277"/>
              <a:gd name="connsiteY13" fmla="*/ 85486 h 61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2277" h="611376">
                <a:moveTo>
                  <a:pt x="160690" y="85486"/>
                </a:moveTo>
                <a:cubicBezTo>
                  <a:pt x="163876" y="96106"/>
                  <a:pt x="115554" y="438077"/>
                  <a:pt x="119271" y="483744"/>
                </a:cubicBezTo>
                <a:cubicBezTo>
                  <a:pt x="122988" y="529411"/>
                  <a:pt x="155910" y="352053"/>
                  <a:pt x="182992" y="359487"/>
                </a:cubicBezTo>
                <a:cubicBezTo>
                  <a:pt x="210074" y="366921"/>
                  <a:pt x="276981" y="511357"/>
                  <a:pt x="281760" y="528349"/>
                </a:cubicBezTo>
                <a:cubicBezTo>
                  <a:pt x="286539" y="545341"/>
                  <a:pt x="257865" y="449228"/>
                  <a:pt x="211667" y="461441"/>
                </a:cubicBezTo>
                <a:cubicBezTo>
                  <a:pt x="165469" y="473654"/>
                  <a:pt x="28468" y="586760"/>
                  <a:pt x="4573" y="601628"/>
                </a:cubicBezTo>
                <a:cubicBezTo>
                  <a:pt x="-19322" y="616496"/>
                  <a:pt x="57674" y="623930"/>
                  <a:pt x="68294" y="550651"/>
                </a:cubicBezTo>
                <a:cubicBezTo>
                  <a:pt x="78914" y="477372"/>
                  <a:pt x="68825" y="200715"/>
                  <a:pt x="68294" y="161951"/>
                </a:cubicBezTo>
                <a:cubicBezTo>
                  <a:pt x="67763" y="123187"/>
                  <a:pt x="61922" y="344619"/>
                  <a:pt x="65108" y="318069"/>
                </a:cubicBezTo>
                <a:cubicBezTo>
                  <a:pt x="68294" y="291519"/>
                  <a:pt x="85818" y="-32399"/>
                  <a:pt x="87411" y="2648"/>
                </a:cubicBezTo>
                <a:cubicBezTo>
                  <a:pt x="89004" y="37695"/>
                  <a:pt x="73073" y="472062"/>
                  <a:pt x="74666" y="528349"/>
                </a:cubicBezTo>
                <a:cubicBezTo>
                  <a:pt x="76259" y="584636"/>
                  <a:pt x="92721" y="358425"/>
                  <a:pt x="96969" y="340371"/>
                </a:cubicBezTo>
                <a:cubicBezTo>
                  <a:pt x="101217" y="322317"/>
                  <a:pt x="93783" y="458787"/>
                  <a:pt x="100155" y="420023"/>
                </a:cubicBezTo>
                <a:cubicBezTo>
                  <a:pt x="106527" y="381259"/>
                  <a:pt x="157504" y="74866"/>
                  <a:pt x="160690" y="85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AAB8CA40-1232-4FAF-151F-DF9DE33E8E31}"/>
              </a:ext>
            </a:extLst>
          </p:cNvPr>
          <p:cNvSpPr/>
          <p:nvPr/>
        </p:nvSpPr>
        <p:spPr>
          <a:xfrm>
            <a:off x="1263891" y="5333952"/>
            <a:ext cx="475507" cy="364730"/>
          </a:xfrm>
          <a:custGeom>
            <a:avLst/>
            <a:gdLst>
              <a:gd name="connsiteX0" fmla="*/ 142878 w 475507"/>
              <a:gd name="connsiteY0" fmla="*/ 11771 h 364730"/>
              <a:gd name="connsiteX1" fmla="*/ 336309 w 475507"/>
              <a:gd name="connsiteY1" fmla="*/ 192013 h 364730"/>
              <a:gd name="connsiteX2" fmla="*/ 142878 w 475507"/>
              <a:gd name="connsiteY2" fmla="*/ 323898 h 364730"/>
              <a:gd name="connsiteX3" fmla="*/ 160463 w 475507"/>
              <a:gd name="connsiteY3" fmla="*/ 350275 h 364730"/>
              <a:gd name="connsiteX4" fmla="*/ 63747 w 475507"/>
              <a:gd name="connsiteY4" fmla="*/ 341483 h 364730"/>
              <a:gd name="connsiteX5" fmla="*/ 283555 w 475507"/>
              <a:gd name="connsiteY5" fmla="*/ 82110 h 364730"/>
              <a:gd name="connsiteX6" fmla="*/ 2201 w 475507"/>
              <a:gd name="connsiteY6" fmla="*/ 354671 h 364730"/>
              <a:gd name="connsiteX7" fmla="*/ 468194 w 475507"/>
              <a:gd name="connsiteY7" fmla="*/ 262352 h 364730"/>
              <a:gd name="connsiteX8" fmla="*/ 292347 w 475507"/>
              <a:gd name="connsiteY8" fmla="*/ 130467 h 364730"/>
              <a:gd name="connsiteX9" fmla="*/ 362686 w 475507"/>
              <a:gd name="connsiteY9" fmla="*/ 156844 h 364730"/>
              <a:gd name="connsiteX10" fmla="*/ 85728 w 475507"/>
              <a:gd name="connsiteY10" fmla="*/ 29356 h 364730"/>
              <a:gd name="connsiteX11" fmla="*/ 142878 w 475507"/>
              <a:gd name="connsiteY11" fmla="*/ 11771 h 3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5507" h="364730">
                <a:moveTo>
                  <a:pt x="142878" y="11771"/>
                </a:moveTo>
                <a:cubicBezTo>
                  <a:pt x="184642" y="38881"/>
                  <a:pt x="336309" y="139992"/>
                  <a:pt x="336309" y="192013"/>
                </a:cubicBezTo>
                <a:cubicBezTo>
                  <a:pt x="336309" y="244034"/>
                  <a:pt x="172186" y="297521"/>
                  <a:pt x="142878" y="323898"/>
                </a:cubicBezTo>
                <a:cubicBezTo>
                  <a:pt x="113570" y="350275"/>
                  <a:pt x="173652" y="347344"/>
                  <a:pt x="160463" y="350275"/>
                </a:cubicBezTo>
                <a:cubicBezTo>
                  <a:pt x="147275" y="353206"/>
                  <a:pt x="43232" y="386177"/>
                  <a:pt x="63747" y="341483"/>
                </a:cubicBezTo>
                <a:cubicBezTo>
                  <a:pt x="84262" y="296789"/>
                  <a:pt x="293813" y="79912"/>
                  <a:pt x="283555" y="82110"/>
                </a:cubicBezTo>
                <a:cubicBezTo>
                  <a:pt x="273297" y="84308"/>
                  <a:pt x="-28572" y="324631"/>
                  <a:pt x="2201" y="354671"/>
                </a:cubicBezTo>
                <a:cubicBezTo>
                  <a:pt x="32974" y="384711"/>
                  <a:pt x="419836" y="299719"/>
                  <a:pt x="468194" y="262352"/>
                </a:cubicBezTo>
                <a:cubicBezTo>
                  <a:pt x="516552" y="224985"/>
                  <a:pt x="309932" y="148052"/>
                  <a:pt x="292347" y="130467"/>
                </a:cubicBezTo>
                <a:cubicBezTo>
                  <a:pt x="274762" y="112882"/>
                  <a:pt x="397122" y="173696"/>
                  <a:pt x="362686" y="156844"/>
                </a:cubicBezTo>
                <a:cubicBezTo>
                  <a:pt x="328250" y="139992"/>
                  <a:pt x="118699" y="48406"/>
                  <a:pt x="85728" y="29356"/>
                </a:cubicBezTo>
                <a:cubicBezTo>
                  <a:pt x="52757" y="10306"/>
                  <a:pt x="101114" y="-15339"/>
                  <a:pt x="142878" y="11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BFEEBF73-91A0-1A46-A0CC-1D2D83533FA4}"/>
              </a:ext>
            </a:extLst>
          </p:cNvPr>
          <p:cNvSpPr/>
          <p:nvPr/>
        </p:nvSpPr>
        <p:spPr>
          <a:xfrm>
            <a:off x="1067631" y="5306158"/>
            <a:ext cx="519381" cy="575557"/>
          </a:xfrm>
          <a:custGeom>
            <a:avLst/>
            <a:gdLst>
              <a:gd name="connsiteX0" fmla="*/ 519381 w 519381"/>
              <a:gd name="connsiteY0" fmla="*/ 0 h 575557"/>
              <a:gd name="connsiteX1" fmla="*/ 128123 w 519381"/>
              <a:gd name="connsiteY1" fmla="*/ 241788 h 575557"/>
              <a:gd name="connsiteX2" fmla="*/ 233631 w 519381"/>
              <a:gd name="connsiteY2" fmla="*/ 232996 h 575557"/>
              <a:gd name="connsiteX3" fmla="*/ 132519 w 519381"/>
              <a:gd name="connsiteY3" fmla="*/ 303334 h 575557"/>
              <a:gd name="connsiteX4" fmla="*/ 176481 w 519381"/>
              <a:gd name="connsiteY4" fmla="*/ 342900 h 575557"/>
              <a:gd name="connsiteX5" fmla="*/ 238027 w 519381"/>
              <a:gd name="connsiteY5" fmla="*/ 571500 h 575557"/>
              <a:gd name="connsiteX6" fmla="*/ 220442 w 519381"/>
              <a:gd name="connsiteY6" fmla="*/ 479180 h 575557"/>
              <a:gd name="connsiteX7" fmla="*/ 13823 w 519381"/>
              <a:gd name="connsiteY7" fmla="*/ 351692 h 575557"/>
              <a:gd name="connsiteX8" fmla="*/ 75369 w 519381"/>
              <a:gd name="connsiteY8" fmla="*/ 395654 h 575557"/>
              <a:gd name="connsiteX9" fmla="*/ 5031 w 519381"/>
              <a:gd name="connsiteY9" fmla="*/ 241788 h 575557"/>
              <a:gd name="connsiteX10" fmla="*/ 242423 w 519381"/>
              <a:gd name="connsiteY10" fmla="*/ 153865 h 575557"/>
              <a:gd name="connsiteX11" fmla="*/ 22615 w 519381"/>
              <a:gd name="connsiteY11" fmla="*/ 246184 h 575557"/>
              <a:gd name="connsiteX12" fmla="*/ 519381 w 519381"/>
              <a:gd name="connsiteY12" fmla="*/ 0 h 575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9381" h="575557">
                <a:moveTo>
                  <a:pt x="519381" y="0"/>
                </a:moveTo>
                <a:cubicBezTo>
                  <a:pt x="347564" y="101477"/>
                  <a:pt x="175748" y="202955"/>
                  <a:pt x="128123" y="241788"/>
                </a:cubicBezTo>
                <a:cubicBezTo>
                  <a:pt x="80498" y="280621"/>
                  <a:pt x="232898" y="222739"/>
                  <a:pt x="233631" y="232996"/>
                </a:cubicBezTo>
                <a:cubicBezTo>
                  <a:pt x="234364" y="243253"/>
                  <a:pt x="142044" y="285017"/>
                  <a:pt x="132519" y="303334"/>
                </a:cubicBezTo>
                <a:cubicBezTo>
                  <a:pt x="122994" y="321651"/>
                  <a:pt x="158896" y="298206"/>
                  <a:pt x="176481" y="342900"/>
                </a:cubicBezTo>
                <a:cubicBezTo>
                  <a:pt x="194066" y="387594"/>
                  <a:pt x="230700" y="548787"/>
                  <a:pt x="238027" y="571500"/>
                </a:cubicBezTo>
                <a:cubicBezTo>
                  <a:pt x="245354" y="594213"/>
                  <a:pt x="257809" y="515814"/>
                  <a:pt x="220442" y="479180"/>
                </a:cubicBezTo>
                <a:cubicBezTo>
                  <a:pt x="183075" y="442546"/>
                  <a:pt x="38002" y="365613"/>
                  <a:pt x="13823" y="351692"/>
                </a:cubicBezTo>
                <a:cubicBezTo>
                  <a:pt x="-10356" y="337771"/>
                  <a:pt x="76834" y="413971"/>
                  <a:pt x="75369" y="395654"/>
                </a:cubicBezTo>
                <a:cubicBezTo>
                  <a:pt x="73904" y="377337"/>
                  <a:pt x="-22811" y="282086"/>
                  <a:pt x="5031" y="241788"/>
                </a:cubicBezTo>
                <a:cubicBezTo>
                  <a:pt x="32873" y="201490"/>
                  <a:pt x="239492" y="153132"/>
                  <a:pt x="242423" y="153865"/>
                </a:cubicBezTo>
                <a:cubicBezTo>
                  <a:pt x="245354" y="154598"/>
                  <a:pt x="22615" y="246184"/>
                  <a:pt x="22615" y="246184"/>
                </a:cubicBezTo>
                <a:lnTo>
                  <a:pt x="519381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DE84A471-C53B-F3C5-034B-52FFC4CA4E21}"/>
              </a:ext>
            </a:extLst>
          </p:cNvPr>
          <p:cNvSpPr/>
          <p:nvPr/>
        </p:nvSpPr>
        <p:spPr>
          <a:xfrm>
            <a:off x="1256991" y="5438042"/>
            <a:ext cx="1292778" cy="431457"/>
          </a:xfrm>
          <a:custGeom>
            <a:avLst/>
            <a:gdLst>
              <a:gd name="connsiteX0" fmla="*/ 1292778 w 1292778"/>
              <a:gd name="connsiteY0" fmla="*/ 0 h 431457"/>
              <a:gd name="connsiteX1" fmla="*/ 119005 w 1292778"/>
              <a:gd name="connsiteY1" fmla="*/ 334108 h 431457"/>
              <a:gd name="connsiteX2" fmla="*/ 365190 w 1292778"/>
              <a:gd name="connsiteY2" fmla="*/ 250581 h 431457"/>
              <a:gd name="connsiteX3" fmla="*/ 57459 w 1292778"/>
              <a:gd name="connsiteY3" fmla="*/ 360485 h 431457"/>
              <a:gd name="connsiteX4" fmla="*/ 31082 w 1292778"/>
              <a:gd name="connsiteY4" fmla="*/ 241789 h 431457"/>
              <a:gd name="connsiteX5" fmla="*/ 83836 w 1292778"/>
              <a:gd name="connsiteY5" fmla="*/ 404446 h 431457"/>
              <a:gd name="connsiteX6" fmla="*/ 334417 w 1292778"/>
              <a:gd name="connsiteY6" fmla="*/ 263770 h 431457"/>
              <a:gd name="connsiteX7" fmla="*/ 17894 w 1292778"/>
              <a:gd name="connsiteY7" fmla="*/ 430823 h 431457"/>
              <a:gd name="connsiteX8" fmla="*/ 980651 w 1292778"/>
              <a:gd name="connsiteY8" fmla="*/ 189035 h 431457"/>
              <a:gd name="connsiteX9" fmla="*/ 505867 w 1292778"/>
              <a:gd name="connsiteY9" fmla="*/ 241789 h 431457"/>
              <a:gd name="connsiteX10" fmla="*/ 839974 w 1292778"/>
              <a:gd name="connsiteY10" fmla="*/ 149470 h 431457"/>
              <a:gd name="connsiteX11" fmla="*/ 1292778 w 1292778"/>
              <a:gd name="connsiteY11" fmla="*/ 0 h 43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2778" h="431457">
                <a:moveTo>
                  <a:pt x="1292778" y="0"/>
                </a:moveTo>
                <a:lnTo>
                  <a:pt x="119005" y="334108"/>
                </a:lnTo>
                <a:cubicBezTo>
                  <a:pt x="-35593" y="375872"/>
                  <a:pt x="375448" y="246185"/>
                  <a:pt x="365190" y="250581"/>
                </a:cubicBezTo>
                <a:cubicBezTo>
                  <a:pt x="354932" y="254977"/>
                  <a:pt x="113144" y="361950"/>
                  <a:pt x="57459" y="360485"/>
                </a:cubicBezTo>
                <a:cubicBezTo>
                  <a:pt x="1774" y="359020"/>
                  <a:pt x="26686" y="234462"/>
                  <a:pt x="31082" y="241789"/>
                </a:cubicBezTo>
                <a:cubicBezTo>
                  <a:pt x="35478" y="249116"/>
                  <a:pt x="33280" y="400782"/>
                  <a:pt x="83836" y="404446"/>
                </a:cubicBezTo>
                <a:cubicBezTo>
                  <a:pt x="134392" y="408110"/>
                  <a:pt x="345407" y="259374"/>
                  <a:pt x="334417" y="263770"/>
                </a:cubicBezTo>
                <a:cubicBezTo>
                  <a:pt x="323427" y="268166"/>
                  <a:pt x="-89812" y="443279"/>
                  <a:pt x="17894" y="430823"/>
                </a:cubicBezTo>
                <a:cubicBezTo>
                  <a:pt x="125600" y="418367"/>
                  <a:pt x="899322" y="220541"/>
                  <a:pt x="980651" y="189035"/>
                </a:cubicBezTo>
                <a:cubicBezTo>
                  <a:pt x="1061980" y="157529"/>
                  <a:pt x="529313" y="248383"/>
                  <a:pt x="505867" y="241789"/>
                </a:cubicBezTo>
                <a:lnTo>
                  <a:pt x="839974" y="149470"/>
                </a:lnTo>
                <a:lnTo>
                  <a:pt x="129277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269D2E38-9886-2490-2E05-D7228444FEE1}"/>
              </a:ext>
            </a:extLst>
          </p:cNvPr>
          <p:cNvSpPr/>
          <p:nvPr/>
        </p:nvSpPr>
        <p:spPr>
          <a:xfrm>
            <a:off x="694823" y="4750912"/>
            <a:ext cx="1715584" cy="1473926"/>
          </a:xfrm>
          <a:custGeom>
            <a:avLst/>
            <a:gdLst>
              <a:gd name="connsiteX0" fmla="*/ 606439 w 1715584"/>
              <a:gd name="connsiteY0" fmla="*/ 146403 h 1473926"/>
              <a:gd name="connsiteX1" fmla="*/ 707550 w 1715584"/>
              <a:gd name="connsiteY1" fmla="*/ 190365 h 1473926"/>
              <a:gd name="connsiteX2" fmla="*/ 588854 w 1715584"/>
              <a:gd name="connsiteY2" fmla="*/ 423361 h 1473926"/>
              <a:gd name="connsiteX3" fmla="*/ 628419 w 1715584"/>
              <a:gd name="connsiteY3" fmla="*/ 410173 h 1473926"/>
              <a:gd name="connsiteX4" fmla="*/ 382235 w 1715584"/>
              <a:gd name="connsiteY4" fmla="*/ 788242 h 1473926"/>
              <a:gd name="connsiteX5" fmla="*/ 549289 w 1715584"/>
              <a:gd name="connsiteY5" fmla="*/ 678338 h 1473926"/>
              <a:gd name="connsiteX6" fmla="*/ 4165 w 1715584"/>
              <a:gd name="connsiteY6" fmla="*/ 1100369 h 1473926"/>
              <a:gd name="connsiteX7" fmla="*/ 289915 w 1715584"/>
              <a:gd name="connsiteY7" fmla="*/ 937711 h 1473926"/>
              <a:gd name="connsiteX8" fmla="*/ 136050 w 1715584"/>
              <a:gd name="connsiteY8" fmla="*/ 1047615 h 1473926"/>
              <a:gd name="connsiteX9" fmla="*/ 303104 w 1715584"/>
              <a:gd name="connsiteY9" fmla="*/ 1170707 h 1473926"/>
              <a:gd name="connsiteX10" fmla="*/ 228369 w 1715584"/>
              <a:gd name="connsiteY10" fmla="*/ 1170707 h 1473926"/>
              <a:gd name="connsiteX11" fmla="*/ 514119 w 1715584"/>
              <a:gd name="connsiteY11" fmla="*/ 1412496 h 1473926"/>
              <a:gd name="connsiteX12" fmla="*/ 413008 w 1715584"/>
              <a:gd name="connsiteY12" fmla="*/ 1434476 h 1473926"/>
              <a:gd name="connsiteX13" fmla="*/ 1709873 w 1715584"/>
              <a:gd name="connsiteY13" fmla="*/ 937711 h 1473926"/>
              <a:gd name="connsiteX14" fmla="*/ 870208 w 1715584"/>
              <a:gd name="connsiteY14" fmla="*/ 1201480 h 1473926"/>
              <a:gd name="connsiteX15" fmla="*/ 461365 w 1715584"/>
              <a:gd name="connsiteY15" fmla="*/ 981673 h 1473926"/>
              <a:gd name="connsiteX16" fmla="*/ 536100 w 1715584"/>
              <a:gd name="connsiteY16" fmla="*/ 788242 h 1473926"/>
              <a:gd name="connsiteX17" fmla="*/ 689965 w 1715584"/>
              <a:gd name="connsiteY17" fmla="*/ 647565 h 1473926"/>
              <a:gd name="connsiteX18" fmla="*/ 562477 w 1715584"/>
              <a:gd name="connsiteY18" fmla="*/ 629980 h 1473926"/>
              <a:gd name="connsiteX19" fmla="*/ 738323 w 1715584"/>
              <a:gd name="connsiteY19" fmla="*/ 414569 h 1473926"/>
              <a:gd name="connsiteX20" fmla="*/ 514119 w 1715584"/>
              <a:gd name="connsiteY20" fmla="*/ 533265 h 1473926"/>
              <a:gd name="connsiteX21" fmla="*/ 1046054 w 1715584"/>
              <a:gd name="connsiteY21" fmla="*/ 10123 h 1473926"/>
              <a:gd name="connsiteX22" fmla="*/ 835039 w 1715584"/>
              <a:gd name="connsiteY22" fmla="*/ 185969 h 1473926"/>
              <a:gd name="connsiteX23" fmla="*/ 606439 w 1715584"/>
              <a:gd name="connsiteY23" fmla="*/ 146403 h 147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15584" h="1473926">
                <a:moveTo>
                  <a:pt x="606439" y="146403"/>
                </a:moveTo>
                <a:cubicBezTo>
                  <a:pt x="585191" y="147136"/>
                  <a:pt x="710481" y="144205"/>
                  <a:pt x="707550" y="190365"/>
                </a:cubicBezTo>
                <a:cubicBezTo>
                  <a:pt x="704619" y="236525"/>
                  <a:pt x="602043" y="386726"/>
                  <a:pt x="588854" y="423361"/>
                </a:cubicBezTo>
                <a:cubicBezTo>
                  <a:pt x="575665" y="459996"/>
                  <a:pt x="662855" y="349360"/>
                  <a:pt x="628419" y="410173"/>
                </a:cubicBezTo>
                <a:cubicBezTo>
                  <a:pt x="593983" y="470986"/>
                  <a:pt x="395423" y="743548"/>
                  <a:pt x="382235" y="788242"/>
                </a:cubicBezTo>
                <a:cubicBezTo>
                  <a:pt x="369047" y="832936"/>
                  <a:pt x="612300" y="626317"/>
                  <a:pt x="549289" y="678338"/>
                </a:cubicBezTo>
                <a:cubicBezTo>
                  <a:pt x="486278" y="730359"/>
                  <a:pt x="47394" y="1057140"/>
                  <a:pt x="4165" y="1100369"/>
                </a:cubicBezTo>
                <a:cubicBezTo>
                  <a:pt x="-39064" y="1143598"/>
                  <a:pt x="267934" y="946503"/>
                  <a:pt x="289915" y="937711"/>
                </a:cubicBezTo>
                <a:cubicBezTo>
                  <a:pt x="311896" y="928919"/>
                  <a:pt x="133852" y="1008782"/>
                  <a:pt x="136050" y="1047615"/>
                </a:cubicBezTo>
                <a:cubicBezTo>
                  <a:pt x="138248" y="1086448"/>
                  <a:pt x="287718" y="1150192"/>
                  <a:pt x="303104" y="1170707"/>
                </a:cubicBezTo>
                <a:cubicBezTo>
                  <a:pt x="318490" y="1191222"/>
                  <a:pt x="193200" y="1130409"/>
                  <a:pt x="228369" y="1170707"/>
                </a:cubicBezTo>
                <a:cubicBezTo>
                  <a:pt x="263538" y="1211005"/>
                  <a:pt x="483346" y="1368535"/>
                  <a:pt x="514119" y="1412496"/>
                </a:cubicBezTo>
                <a:cubicBezTo>
                  <a:pt x="544892" y="1456458"/>
                  <a:pt x="213716" y="1513607"/>
                  <a:pt x="413008" y="1434476"/>
                </a:cubicBezTo>
                <a:cubicBezTo>
                  <a:pt x="612300" y="1355345"/>
                  <a:pt x="1633673" y="976544"/>
                  <a:pt x="1709873" y="937711"/>
                </a:cubicBezTo>
                <a:cubicBezTo>
                  <a:pt x="1786073" y="898878"/>
                  <a:pt x="1078293" y="1194153"/>
                  <a:pt x="870208" y="1201480"/>
                </a:cubicBezTo>
                <a:cubicBezTo>
                  <a:pt x="662123" y="1208807"/>
                  <a:pt x="517050" y="1050546"/>
                  <a:pt x="461365" y="981673"/>
                </a:cubicBezTo>
                <a:cubicBezTo>
                  <a:pt x="405680" y="912800"/>
                  <a:pt x="498000" y="843927"/>
                  <a:pt x="536100" y="788242"/>
                </a:cubicBezTo>
                <a:cubicBezTo>
                  <a:pt x="574200" y="732557"/>
                  <a:pt x="685569" y="673942"/>
                  <a:pt x="689965" y="647565"/>
                </a:cubicBezTo>
                <a:cubicBezTo>
                  <a:pt x="694361" y="621188"/>
                  <a:pt x="554417" y="668813"/>
                  <a:pt x="562477" y="629980"/>
                </a:cubicBezTo>
                <a:cubicBezTo>
                  <a:pt x="570537" y="591147"/>
                  <a:pt x="746383" y="430688"/>
                  <a:pt x="738323" y="414569"/>
                </a:cubicBezTo>
                <a:cubicBezTo>
                  <a:pt x="730263" y="398450"/>
                  <a:pt x="462831" y="600673"/>
                  <a:pt x="514119" y="533265"/>
                </a:cubicBezTo>
                <a:cubicBezTo>
                  <a:pt x="565407" y="465857"/>
                  <a:pt x="992567" y="68006"/>
                  <a:pt x="1046054" y="10123"/>
                </a:cubicBezTo>
                <a:cubicBezTo>
                  <a:pt x="1099541" y="-47760"/>
                  <a:pt x="904645" y="160325"/>
                  <a:pt x="835039" y="185969"/>
                </a:cubicBezTo>
                <a:cubicBezTo>
                  <a:pt x="765433" y="211613"/>
                  <a:pt x="627687" y="145670"/>
                  <a:pt x="606439" y="146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81CB3187-4D81-54A4-17A8-073C12F072B4}"/>
              </a:ext>
            </a:extLst>
          </p:cNvPr>
          <p:cNvSpPr/>
          <p:nvPr/>
        </p:nvSpPr>
        <p:spPr>
          <a:xfrm>
            <a:off x="1829299" y="4108232"/>
            <a:ext cx="1098200" cy="947294"/>
          </a:xfrm>
          <a:custGeom>
            <a:avLst/>
            <a:gdLst>
              <a:gd name="connsiteX0" fmla="*/ 1028201 w 1098200"/>
              <a:gd name="connsiteY0" fmla="*/ 218 h 947294"/>
              <a:gd name="connsiteX1" fmla="*/ 910726 w 1098200"/>
              <a:gd name="connsiteY1" fmla="*/ 581243 h 947294"/>
              <a:gd name="connsiteX2" fmla="*/ 958351 w 1098200"/>
              <a:gd name="connsiteY2" fmla="*/ 552668 h 947294"/>
              <a:gd name="connsiteX3" fmla="*/ 999626 w 1098200"/>
              <a:gd name="connsiteY3" fmla="*/ 946368 h 947294"/>
              <a:gd name="connsiteX4" fmla="*/ 859926 w 1098200"/>
              <a:gd name="connsiteY4" fmla="*/ 666968 h 947294"/>
              <a:gd name="connsiteX5" fmla="*/ 850401 w 1098200"/>
              <a:gd name="connsiteY5" fmla="*/ 841593 h 947294"/>
              <a:gd name="connsiteX6" fmla="*/ 621801 w 1098200"/>
              <a:gd name="connsiteY6" fmla="*/ 590768 h 947294"/>
              <a:gd name="connsiteX7" fmla="*/ 736101 w 1098200"/>
              <a:gd name="connsiteY7" fmla="*/ 863818 h 947294"/>
              <a:gd name="connsiteX8" fmla="*/ 351926 w 1098200"/>
              <a:gd name="connsiteY8" fmla="*/ 882868 h 947294"/>
              <a:gd name="connsiteX9" fmla="*/ 2676 w 1098200"/>
              <a:gd name="connsiteY9" fmla="*/ 879693 h 947294"/>
              <a:gd name="connsiteX10" fmla="*/ 542426 w 1098200"/>
              <a:gd name="connsiteY10" fmla="*/ 847943 h 947294"/>
              <a:gd name="connsiteX11" fmla="*/ 482101 w 1098200"/>
              <a:gd name="connsiteY11" fmla="*/ 759043 h 947294"/>
              <a:gd name="connsiteX12" fmla="*/ 34426 w 1098200"/>
              <a:gd name="connsiteY12" fmla="*/ 924143 h 947294"/>
              <a:gd name="connsiteX13" fmla="*/ 396376 w 1098200"/>
              <a:gd name="connsiteY13" fmla="*/ 638393 h 947294"/>
              <a:gd name="connsiteX14" fmla="*/ 504326 w 1098200"/>
              <a:gd name="connsiteY14" fmla="*/ 555843 h 947294"/>
              <a:gd name="connsiteX15" fmla="*/ 136026 w 1098200"/>
              <a:gd name="connsiteY15" fmla="*/ 489168 h 947294"/>
              <a:gd name="connsiteX16" fmla="*/ 504326 w 1098200"/>
              <a:gd name="connsiteY16" fmla="*/ 95468 h 947294"/>
              <a:gd name="connsiteX17" fmla="*/ 428126 w 1098200"/>
              <a:gd name="connsiteY17" fmla="*/ 463768 h 947294"/>
              <a:gd name="connsiteX18" fmla="*/ 621801 w 1098200"/>
              <a:gd name="connsiteY18" fmla="*/ 422493 h 947294"/>
              <a:gd name="connsiteX19" fmla="*/ 701176 w 1098200"/>
              <a:gd name="connsiteY19" fmla="*/ 416143 h 947294"/>
              <a:gd name="connsiteX20" fmla="*/ 866276 w 1098200"/>
              <a:gd name="connsiteY20" fmla="*/ 241518 h 947294"/>
              <a:gd name="connsiteX21" fmla="*/ 596401 w 1098200"/>
              <a:gd name="connsiteY21" fmla="*/ 552668 h 947294"/>
              <a:gd name="connsiteX22" fmla="*/ 774201 w 1098200"/>
              <a:gd name="connsiteY22" fmla="*/ 657443 h 947294"/>
              <a:gd name="connsiteX23" fmla="*/ 805951 w 1098200"/>
              <a:gd name="connsiteY23" fmla="*/ 647918 h 947294"/>
              <a:gd name="connsiteX24" fmla="*/ 856751 w 1098200"/>
              <a:gd name="connsiteY24" fmla="*/ 689193 h 947294"/>
              <a:gd name="connsiteX25" fmla="*/ 910726 w 1098200"/>
              <a:gd name="connsiteY25" fmla="*/ 527268 h 947294"/>
              <a:gd name="connsiteX26" fmla="*/ 936126 w 1098200"/>
              <a:gd name="connsiteY26" fmla="*/ 676493 h 947294"/>
              <a:gd name="connsiteX27" fmla="*/ 1002801 w 1098200"/>
              <a:gd name="connsiteY27" fmla="*/ 724118 h 947294"/>
              <a:gd name="connsiteX28" fmla="*/ 999626 w 1098200"/>
              <a:gd name="connsiteY28" fmla="*/ 866993 h 947294"/>
              <a:gd name="connsiteX29" fmla="*/ 1098051 w 1098200"/>
              <a:gd name="connsiteY29" fmla="*/ 168493 h 947294"/>
              <a:gd name="connsiteX30" fmla="*/ 974226 w 1098200"/>
              <a:gd name="connsiteY30" fmla="*/ 749518 h 947294"/>
              <a:gd name="connsiteX31" fmla="*/ 961526 w 1098200"/>
              <a:gd name="connsiteY31" fmla="*/ 489168 h 947294"/>
              <a:gd name="connsiteX32" fmla="*/ 882151 w 1098200"/>
              <a:gd name="connsiteY32" fmla="*/ 482818 h 947294"/>
              <a:gd name="connsiteX33" fmla="*/ 926601 w 1098200"/>
              <a:gd name="connsiteY33" fmla="*/ 82768 h 947294"/>
              <a:gd name="connsiteX34" fmla="*/ 828176 w 1098200"/>
              <a:gd name="connsiteY34" fmla="*/ 654268 h 947294"/>
              <a:gd name="connsiteX35" fmla="*/ 1028201 w 1098200"/>
              <a:gd name="connsiteY35" fmla="*/ 218 h 94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8200" h="947294">
                <a:moveTo>
                  <a:pt x="1028201" y="218"/>
                </a:moveTo>
                <a:cubicBezTo>
                  <a:pt x="1041959" y="-11953"/>
                  <a:pt x="922368" y="489168"/>
                  <a:pt x="910726" y="581243"/>
                </a:cubicBezTo>
                <a:cubicBezTo>
                  <a:pt x="899084" y="673318"/>
                  <a:pt x="943534" y="491814"/>
                  <a:pt x="958351" y="552668"/>
                </a:cubicBezTo>
                <a:cubicBezTo>
                  <a:pt x="973168" y="613522"/>
                  <a:pt x="1016030" y="927318"/>
                  <a:pt x="999626" y="946368"/>
                </a:cubicBezTo>
                <a:cubicBezTo>
                  <a:pt x="983222" y="965418"/>
                  <a:pt x="884797" y="684430"/>
                  <a:pt x="859926" y="666968"/>
                </a:cubicBezTo>
                <a:cubicBezTo>
                  <a:pt x="835055" y="649506"/>
                  <a:pt x="890088" y="854293"/>
                  <a:pt x="850401" y="841593"/>
                </a:cubicBezTo>
                <a:cubicBezTo>
                  <a:pt x="810713" y="828893"/>
                  <a:pt x="640851" y="587064"/>
                  <a:pt x="621801" y="590768"/>
                </a:cubicBezTo>
                <a:cubicBezTo>
                  <a:pt x="602751" y="594472"/>
                  <a:pt x="781080" y="815135"/>
                  <a:pt x="736101" y="863818"/>
                </a:cubicBezTo>
                <a:cubicBezTo>
                  <a:pt x="691122" y="912501"/>
                  <a:pt x="474163" y="880222"/>
                  <a:pt x="351926" y="882868"/>
                </a:cubicBezTo>
                <a:cubicBezTo>
                  <a:pt x="229688" y="885514"/>
                  <a:pt x="-29074" y="885514"/>
                  <a:pt x="2676" y="879693"/>
                </a:cubicBezTo>
                <a:cubicBezTo>
                  <a:pt x="34426" y="873872"/>
                  <a:pt x="462522" y="868051"/>
                  <a:pt x="542426" y="847943"/>
                </a:cubicBezTo>
                <a:cubicBezTo>
                  <a:pt x="622330" y="827835"/>
                  <a:pt x="566768" y="746343"/>
                  <a:pt x="482101" y="759043"/>
                </a:cubicBezTo>
                <a:cubicBezTo>
                  <a:pt x="397434" y="771743"/>
                  <a:pt x="48713" y="944251"/>
                  <a:pt x="34426" y="924143"/>
                </a:cubicBezTo>
                <a:cubicBezTo>
                  <a:pt x="20139" y="904035"/>
                  <a:pt x="318059" y="699776"/>
                  <a:pt x="396376" y="638393"/>
                </a:cubicBezTo>
                <a:cubicBezTo>
                  <a:pt x="474693" y="577010"/>
                  <a:pt x="547718" y="580714"/>
                  <a:pt x="504326" y="555843"/>
                </a:cubicBezTo>
                <a:cubicBezTo>
                  <a:pt x="460934" y="530972"/>
                  <a:pt x="136026" y="565897"/>
                  <a:pt x="136026" y="489168"/>
                </a:cubicBezTo>
                <a:cubicBezTo>
                  <a:pt x="136026" y="412439"/>
                  <a:pt x="455643" y="99701"/>
                  <a:pt x="504326" y="95468"/>
                </a:cubicBezTo>
                <a:cubicBezTo>
                  <a:pt x="553009" y="91235"/>
                  <a:pt x="408547" y="409264"/>
                  <a:pt x="428126" y="463768"/>
                </a:cubicBezTo>
                <a:cubicBezTo>
                  <a:pt x="447705" y="518272"/>
                  <a:pt x="576293" y="430430"/>
                  <a:pt x="621801" y="422493"/>
                </a:cubicBezTo>
                <a:cubicBezTo>
                  <a:pt x="667309" y="414556"/>
                  <a:pt x="660430" y="446306"/>
                  <a:pt x="701176" y="416143"/>
                </a:cubicBezTo>
                <a:cubicBezTo>
                  <a:pt x="741922" y="385981"/>
                  <a:pt x="883738" y="218764"/>
                  <a:pt x="866276" y="241518"/>
                </a:cubicBezTo>
                <a:cubicBezTo>
                  <a:pt x="848813" y="264272"/>
                  <a:pt x="611747" y="483347"/>
                  <a:pt x="596401" y="552668"/>
                </a:cubicBezTo>
                <a:cubicBezTo>
                  <a:pt x="581055" y="621989"/>
                  <a:pt x="739276" y="641568"/>
                  <a:pt x="774201" y="657443"/>
                </a:cubicBezTo>
                <a:cubicBezTo>
                  <a:pt x="809126" y="673318"/>
                  <a:pt x="792193" y="642626"/>
                  <a:pt x="805951" y="647918"/>
                </a:cubicBezTo>
                <a:cubicBezTo>
                  <a:pt x="819709" y="653210"/>
                  <a:pt x="839289" y="709301"/>
                  <a:pt x="856751" y="689193"/>
                </a:cubicBezTo>
                <a:cubicBezTo>
                  <a:pt x="874213" y="669085"/>
                  <a:pt x="897497" y="529385"/>
                  <a:pt x="910726" y="527268"/>
                </a:cubicBezTo>
                <a:cubicBezTo>
                  <a:pt x="923955" y="525151"/>
                  <a:pt x="920780" y="643685"/>
                  <a:pt x="936126" y="676493"/>
                </a:cubicBezTo>
                <a:cubicBezTo>
                  <a:pt x="951472" y="709301"/>
                  <a:pt x="992218" y="692368"/>
                  <a:pt x="1002801" y="724118"/>
                </a:cubicBezTo>
                <a:cubicBezTo>
                  <a:pt x="1013384" y="755868"/>
                  <a:pt x="983751" y="959597"/>
                  <a:pt x="999626" y="866993"/>
                </a:cubicBezTo>
                <a:cubicBezTo>
                  <a:pt x="1015501" y="774389"/>
                  <a:pt x="1102284" y="188072"/>
                  <a:pt x="1098051" y="168493"/>
                </a:cubicBezTo>
                <a:cubicBezTo>
                  <a:pt x="1093818" y="148914"/>
                  <a:pt x="996980" y="696072"/>
                  <a:pt x="974226" y="749518"/>
                </a:cubicBezTo>
                <a:cubicBezTo>
                  <a:pt x="951472" y="802964"/>
                  <a:pt x="976872" y="533618"/>
                  <a:pt x="961526" y="489168"/>
                </a:cubicBezTo>
                <a:cubicBezTo>
                  <a:pt x="946180" y="444718"/>
                  <a:pt x="887972" y="550551"/>
                  <a:pt x="882151" y="482818"/>
                </a:cubicBezTo>
                <a:cubicBezTo>
                  <a:pt x="876330" y="415085"/>
                  <a:pt x="935597" y="54193"/>
                  <a:pt x="926601" y="82768"/>
                </a:cubicBezTo>
                <a:cubicBezTo>
                  <a:pt x="917605" y="111343"/>
                  <a:pt x="812830" y="661676"/>
                  <a:pt x="828176" y="654268"/>
                </a:cubicBezTo>
                <a:cubicBezTo>
                  <a:pt x="843522" y="646860"/>
                  <a:pt x="1014443" y="12389"/>
                  <a:pt x="1028201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C495B59A-D44C-1F66-DACB-ADE3A54E6013}"/>
              </a:ext>
            </a:extLst>
          </p:cNvPr>
          <p:cNvSpPr/>
          <p:nvPr/>
        </p:nvSpPr>
        <p:spPr>
          <a:xfrm>
            <a:off x="1795454" y="4733925"/>
            <a:ext cx="1090371" cy="653686"/>
          </a:xfrm>
          <a:custGeom>
            <a:avLst/>
            <a:gdLst>
              <a:gd name="connsiteX0" fmla="*/ 357196 w 1090371"/>
              <a:gd name="connsiteY0" fmla="*/ 0 h 653686"/>
              <a:gd name="connsiteX1" fmla="*/ 4771 w 1090371"/>
              <a:gd name="connsiteY1" fmla="*/ 142875 h 653686"/>
              <a:gd name="connsiteX2" fmla="*/ 163521 w 1090371"/>
              <a:gd name="connsiteY2" fmla="*/ 238125 h 653686"/>
              <a:gd name="connsiteX3" fmla="*/ 309571 w 1090371"/>
              <a:gd name="connsiteY3" fmla="*/ 358775 h 653686"/>
              <a:gd name="connsiteX4" fmla="*/ 255596 w 1090371"/>
              <a:gd name="connsiteY4" fmla="*/ 400050 h 653686"/>
              <a:gd name="connsiteX5" fmla="*/ 268296 w 1090371"/>
              <a:gd name="connsiteY5" fmla="*/ 387350 h 653686"/>
              <a:gd name="connsiteX6" fmla="*/ 1087446 w 1090371"/>
              <a:gd name="connsiteY6" fmla="*/ 196850 h 653686"/>
              <a:gd name="connsiteX7" fmla="*/ 547696 w 1090371"/>
              <a:gd name="connsiteY7" fmla="*/ 361950 h 653686"/>
              <a:gd name="connsiteX8" fmla="*/ 712796 w 1090371"/>
              <a:gd name="connsiteY8" fmla="*/ 533400 h 653686"/>
              <a:gd name="connsiteX9" fmla="*/ 493721 w 1090371"/>
              <a:gd name="connsiteY9" fmla="*/ 412750 h 653686"/>
              <a:gd name="connsiteX10" fmla="*/ 252421 w 1090371"/>
              <a:gd name="connsiteY10" fmla="*/ 533400 h 653686"/>
              <a:gd name="connsiteX11" fmla="*/ 195271 w 1090371"/>
              <a:gd name="connsiteY11" fmla="*/ 650875 h 653686"/>
              <a:gd name="connsiteX12" fmla="*/ 274646 w 1090371"/>
              <a:gd name="connsiteY12" fmla="*/ 409575 h 653686"/>
              <a:gd name="connsiteX13" fmla="*/ 11121 w 1090371"/>
              <a:gd name="connsiteY13" fmla="*/ 450850 h 653686"/>
              <a:gd name="connsiteX14" fmla="*/ 169871 w 1090371"/>
              <a:gd name="connsiteY14" fmla="*/ 444500 h 653686"/>
              <a:gd name="connsiteX15" fmla="*/ 141296 w 1090371"/>
              <a:gd name="connsiteY15" fmla="*/ 346075 h 653686"/>
              <a:gd name="connsiteX16" fmla="*/ 261946 w 1090371"/>
              <a:gd name="connsiteY16" fmla="*/ 282575 h 653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0371" h="653686">
                <a:moveTo>
                  <a:pt x="357196" y="0"/>
                </a:moveTo>
                <a:cubicBezTo>
                  <a:pt x="197123" y="51594"/>
                  <a:pt x="37050" y="103188"/>
                  <a:pt x="4771" y="142875"/>
                </a:cubicBezTo>
                <a:cubicBezTo>
                  <a:pt x="-27508" y="182562"/>
                  <a:pt x="112721" y="202142"/>
                  <a:pt x="163521" y="238125"/>
                </a:cubicBezTo>
                <a:cubicBezTo>
                  <a:pt x="214321" y="274108"/>
                  <a:pt x="294225" y="331788"/>
                  <a:pt x="309571" y="358775"/>
                </a:cubicBezTo>
                <a:cubicBezTo>
                  <a:pt x="324917" y="385762"/>
                  <a:pt x="262475" y="395288"/>
                  <a:pt x="255596" y="400050"/>
                </a:cubicBezTo>
                <a:cubicBezTo>
                  <a:pt x="248717" y="404812"/>
                  <a:pt x="129654" y="421217"/>
                  <a:pt x="268296" y="387350"/>
                </a:cubicBezTo>
                <a:cubicBezTo>
                  <a:pt x="406938" y="353483"/>
                  <a:pt x="1040879" y="201083"/>
                  <a:pt x="1087446" y="196850"/>
                </a:cubicBezTo>
                <a:cubicBezTo>
                  <a:pt x="1134013" y="192617"/>
                  <a:pt x="610138" y="305858"/>
                  <a:pt x="547696" y="361950"/>
                </a:cubicBezTo>
                <a:cubicBezTo>
                  <a:pt x="485254" y="418042"/>
                  <a:pt x="721792" y="524933"/>
                  <a:pt x="712796" y="533400"/>
                </a:cubicBezTo>
                <a:cubicBezTo>
                  <a:pt x="703800" y="541867"/>
                  <a:pt x="570450" y="412750"/>
                  <a:pt x="493721" y="412750"/>
                </a:cubicBezTo>
                <a:cubicBezTo>
                  <a:pt x="416992" y="412750"/>
                  <a:pt x="302163" y="493713"/>
                  <a:pt x="252421" y="533400"/>
                </a:cubicBezTo>
                <a:cubicBezTo>
                  <a:pt x="202679" y="573088"/>
                  <a:pt x="191567" y="671513"/>
                  <a:pt x="195271" y="650875"/>
                </a:cubicBezTo>
                <a:cubicBezTo>
                  <a:pt x="198975" y="630237"/>
                  <a:pt x="305338" y="442912"/>
                  <a:pt x="274646" y="409575"/>
                </a:cubicBezTo>
                <a:cubicBezTo>
                  <a:pt x="243954" y="376238"/>
                  <a:pt x="28583" y="445029"/>
                  <a:pt x="11121" y="450850"/>
                </a:cubicBezTo>
                <a:cubicBezTo>
                  <a:pt x="-6341" y="456671"/>
                  <a:pt x="148175" y="461962"/>
                  <a:pt x="169871" y="444500"/>
                </a:cubicBezTo>
                <a:cubicBezTo>
                  <a:pt x="191567" y="427038"/>
                  <a:pt x="125950" y="373062"/>
                  <a:pt x="141296" y="346075"/>
                </a:cubicBezTo>
                <a:cubicBezTo>
                  <a:pt x="156642" y="319088"/>
                  <a:pt x="311158" y="293158"/>
                  <a:pt x="261946" y="282575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DE6CE38D-3B1E-6880-6370-8C0E3C4E562F}"/>
              </a:ext>
            </a:extLst>
          </p:cNvPr>
          <p:cNvSpPr/>
          <p:nvPr/>
        </p:nvSpPr>
        <p:spPr>
          <a:xfrm>
            <a:off x="1777517" y="4081984"/>
            <a:ext cx="815073" cy="916991"/>
          </a:xfrm>
          <a:custGeom>
            <a:avLst/>
            <a:gdLst>
              <a:gd name="connsiteX0" fmla="*/ 133833 w 815073"/>
              <a:gd name="connsiteY0" fmla="*/ 112191 h 916991"/>
              <a:gd name="connsiteX1" fmla="*/ 505308 w 815073"/>
              <a:gd name="connsiteY1" fmla="*/ 118541 h 916991"/>
              <a:gd name="connsiteX2" fmla="*/ 667233 w 815073"/>
              <a:gd name="connsiteY2" fmla="*/ 32816 h 916991"/>
              <a:gd name="connsiteX3" fmla="*/ 518008 w 815073"/>
              <a:gd name="connsiteY3" fmla="*/ 162991 h 916991"/>
              <a:gd name="connsiteX4" fmla="*/ 746608 w 815073"/>
              <a:gd name="connsiteY4" fmla="*/ 128066 h 916991"/>
              <a:gd name="connsiteX5" fmla="*/ 543408 w 815073"/>
              <a:gd name="connsiteY5" fmla="*/ 401116 h 916991"/>
              <a:gd name="connsiteX6" fmla="*/ 813283 w 815073"/>
              <a:gd name="connsiteY6" fmla="*/ 423341 h 916991"/>
              <a:gd name="connsiteX7" fmla="*/ 664058 w 815073"/>
              <a:gd name="connsiteY7" fmla="*/ 591616 h 916991"/>
              <a:gd name="connsiteX8" fmla="*/ 730733 w 815073"/>
              <a:gd name="connsiteY8" fmla="*/ 550341 h 916991"/>
              <a:gd name="connsiteX9" fmla="*/ 171933 w 815073"/>
              <a:gd name="connsiteY9" fmla="*/ 883716 h 916991"/>
              <a:gd name="connsiteX10" fmla="*/ 483 w 815073"/>
              <a:gd name="connsiteY10" fmla="*/ 890066 h 916991"/>
              <a:gd name="connsiteX11" fmla="*/ 210033 w 815073"/>
              <a:gd name="connsiteY11" fmla="*/ 750366 h 916991"/>
              <a:gd name="connsiteX12" fmla="*/ 362433 w 815073"/>
              <a:gd name="connsiteY12" fmla="*/ 626541 h 916991"/>
              <a:gd name="connsiteX13" fmla="*/ 365608 w 815073"/>
              <a:gd name="connsiteY13" fmla="*/ 617016 h 916991"/>
              <a:gd name="connsiteX14" fmla="*/ 162408 w 815073"/>
              <a:gd name="connsiteY14" fmla="*/ 512241 h 916991"/>
              <a:gd name="connsiteX15" fmla="*/ 267183 w 815073"/>
              <a:gd name="connsiteY15" fmla="*/ 334441 h 916991"/>
              <a:gd name="connsiteX16" fmla="*/ 181458 w 815073"/>
              <a:gd name="connsiteY16" fmla="*/ 245541 h 916991"/>
              <a:gd name="connsiteX17" fmla="*/ 362433 w 815073"/>
              <a:gd name="connsiteY17" fmla="*/ 289991 h 916991"/>
              <a:gd name="connsiteX18" fmla="*/ 702158 w 815073"/>
              <a:gd name="connsiteY18" fmla="*/ 1066 h 916991"/>
              <a:gd name="connsiteX19" fmla="*/ 470383 w 815073"/>
              <a:gd name="connsiteY19" fmla="*/ 191566 h 916991"/>
              <a:gd name="connsiteX20" fmla="*/ 260833 w 815073"/>
              <a:gd name="connsiteY20" fmla="*/ 175691 h 916991"/>
              <a:gd name="connsiteX21" fmla="*/ 133833 w 815073"/>
              <a:gd name="connsiteY21" fmla="*/ 112191 h 91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5073" h="916991">
                <a:moveTo>
                  <a:pt x="133833" y="112191"/>
                </a:moveTo>
                <a:cubicBezTo>
                  <a:pt x="174579" y="102666"/>
                  <a:pt x="416408" y="131770"/>
                  <a:pt x="505308" y="118541"/>
                </a:cubicBezTo>
                <a:cubicBezTo>
                  <a:pt x="594208" y="105312"/>
                  <a:pt x="665116" y="25408"/>
                  <a:pt x="667233" y="32816"/>
                </a:cubicBezTo>
                <a:cubicBezTo>
                  <a:pt x="669350" y="40224"/>
                  <a:pt x="504779" y="147116"/>
                  <a:pt x="518008" y="162991"/>
                </a:cubicBezTo>
                <a:cubicBezTo>
                  <a:pt x="531237" y="178866"/>
                  <a:pt x="742375" y="88378"/>
                  <a:pt x="746608" y="128066"/>
                </a:cubicBezTo>
                <a:cubicBezTo>
                  <a:pt x="750841" y="167754"/>
                  <a:pt x="532296" y="351904"/>
                  <a:pt x="543408" y="401116"/>
                </a:cubicBezTo>
                <a:cubicBezTo>
                  <a:pt x="554520" y="450328"/>
                  <a:pt x="793175" y="391591"/>
                  <a:pt x="813283" y="423341"/>
                </a:cubicBezTo>
                <a:cubicBezTo>
                  <a:pt x="833391" y="455091"/>
                  <a:pt x="677816" y="570449"/>
                  <a:pt x="664058" y="591616"/>
                </a:cubicBezTo>
                <a:cubicBezTo>
                  <a:pt x="650300" y="612783"/>
                  <a:pt x="730733" y="550341"/>
                  <a:pt x="730733" y="550341"/>
                </a:cubicBezTo>
                <a:cubicBezTo>
                  <a:pt x="648712" y="599024"/>
                  <a:pt x="293641" y="827095"/>
                  <a:pt x="171933" y="883716"/>
                </a:cubicBezTo>
                <a:cubicBezTo>
                  <a:pt x="50225" y="940337"/>
                  <a:pt x="-5867" y="912291"/>
                  <a:pt x="483" y="890066"/>
                </a:cubicBezTo>
                <a:cubicBezTo>
                  <a:pt x="6833" y="867841"/>
                  <a:pt x="149708" y="794287"/>
                  <a:pt x="210033" y="750366"/>
                </a:cubicBezTo>
                <a:cubicBezTo>
                  <a:pt x="270358" y="706445"/>
                  <a:pt x="336504" y="648766"/>
                  <a:pt x="362433" y="626541"/>
                </a:cubicBezTo>
                <a:cubicBezTo>
                  <a:pt x="388362" y="604316"/>
                  <a:pt x="398946" y="636066"/>
                  <a:pt x="365608" y="617016"/>
                </a:cubicBezTo>
                <a:cubicBezTo>
                  <a:pt x="332271" y="597966"/>
                  <a:pt x="178812" y="559337"/>
                  <a:pt x="162408" y="512241"/>
                </a:cubicBezTo>
                <a:cubicBezTo>
                  <a:pt x="146004" y="465145"/>
                  <a:pt x="264008" y="378891"/>
                  <a:pt x="267183" y="334441"/>
                </a:cubicBezTo>
                <a:cubicBezTo>
                  <a:pt x="270358" y="289991"/>
                  <a:pt x="165583" y="252949"/>
                  <a:pt x="181458" y="245541"/>
                </a:cubicBezTo>
                <a:cubicBezTo>
                  <a:pt x="197333" y="238133"/>
                  <a:pt x="275650" y="330737"/>
                  <a:pt x="362433" y="289991"/>
                </a:cubicBezTo>
                <a:cubicBezTo>
                  <a:pt x="449216" y="249245"/>
                  <a:pt x="684166" y="17470"/>
                  <a:pt x="702158" y="1066"/>
                </a:cubicBezTo>
                <a:cubicBezTo>
                  <a:pt x="720150" y="-15338"/>
                  <a:pt x="543937" y="162462"/>
                  <a:pt x="470383" y="191566"/>
                </a:cubicBezTo>
                <a:cubicBezTo>
                  <a:pt x="396829" y="220670"/>
                  <a:pt x="313750" y="186804"/>
                  <a:pt x="260833" y="175691"/>
                </a:cubicBezTo>
                <a:cubicBezTo>
                  <a:pt x="207916" y="164579"/>
                  <a:pt x="93087" y="121716"/>
                  <a:pt x="133833" y="112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CA98FC65-20FF-036F-851E-EA03101967AA}"/>
              </a:ext>
            </a:extLst>
          </p:cNvPr>
          <p:cNvSpPr/>
          <p:nvPr/>
        </p:nvSpPr>
        <p:spPr>
          <a:xfrm>
            <a:off x="1537423" y="4530714"/>
            <a:ext cx="808377" cy="655940"/>
          </a:xfrm>
          <a:custGeom>
            <a:avLst/>
            <a:gdLst>
              <a:gd name="connsiteX0" fmla="*/ 43727 w 808377"/>
              <a:gd name="connsiteY0" fmla="*/ 434986 h 655940"/>
              <a:gd name="connsiteX1" fmla="*/ 516802 w 808377"/>
              <a:gd name="connsiteY1" fmla="*/ 180986 h 655940"/>
              <a:gd name="connsiteX2" fmla="*/ 335827 w 808377"/>
              <a:gd name="connsiteY2" fmla="*/ 11 h 655940"/>
              <a:gd name="connsiteX3" fmla="*/ 577127 w 808377"/>
              <a:gd name="connsiteY3" fmla="*/ 171461 h 655940"/>
              <a:gd name="connsiteX4" fmla="*/ 802552 w 808377"/>
              <a:gd name="connsiteY4" fmla="*/ 76211 h 655940"/>
              <a:gd name="connsiteX5" fmla="*/ 329477 w 808377"/>
              <a:gd name="connsiteY5" fmla="*/ 390536 h 655940"/>
              <a:gd name="connsiteX6" fmla="*/ 621577 w 808377"/>
              <a:gd name="connsiteY6" fmla="*/ 422286 h 655940"/>
              <a:gd name="connsiteX7" fmla="*/ 634277 w 808377"/>
              <a:gd name="connsiteY7" fmla="*/ 371486 h 655940"/>
              <a:gd name="connsiteX8" fmla="*/ 694602 w 808377"/>
              <a:gd name="connsiteY8" fmla="*/ 346086 h 655940"/>
              <a:gd name="connsiteX9" fmla="*/ 348527 w 808377"/>
              <a:gd name="connsiteY9" fmla="*/ 546111 h 655940"/>
              <a:gd name="connsiteX10" fmla="*/ 485052 w 808377"/>
              <a:gd name="connsiteY10" fmla="*/ 546111 h 655940"/>
              <a:gd name="connsiteX11" fmla="*/ 412027 w 808377"/>
              <a:gd name="connsiteY11" fmla="*/ 612786 h 655940"/>
              <a:gd name="connsiteX12" fmla="*/ 497752 w 808377"/>
              <a:gd name="connsiteY12" fmla="*/ 650886 h 655940"/>
              <a:gd name="connsiteX13" fmla="*/ 2452 w 808377"/>
              <a:gd name="connsiteY13" fmla="*/ 498486 h 655940"/>
              <a:gd name="connsiteX14" fmla="*/ 304077 w 808377"/>
              <a:gd name="connsiteY14" fmla="*/ 476261 h 655940"/>
              <a:gd name="connsiteX15" fmla="*/ 227877 w 808377"/>
              <a:gd name="connsiteY15" fmla="*/ 473086 h 655940"/>
              <a:gd name="connsiteX16" fmla="*/ 43727 w 808377"/>
              <a:gd name="connsiteY16" fmla="*/ 434986 h 655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8377" h="655940">
                <a:moveTo>
                  <a:pt x="43727" y="434986"/>
                </a:moveTo>
                <a:cubicBezTo>
                  <a:pt x="91881" y="386303"/>
                  <a:pt x="468119" y="253482"/>
                  <a:pt x="516802" y="180986"/>
                </a:cubicBezTo>
                <a:cubicBezTo>
                  <a:pt x="565485" y="108490"/>
                  <a:pt x="325773" y="1598"/>
                  <a:pt x="335827" y="11"/>
                </a:cubicBezTo>
                <a:cubicBezTo>
                  <a:pt x="345881" y="-1576"/>
                  <a:pt x="499340" y="158761"/>
                  <a:pt x="577127" y="171461"/>
                </a:cubicBezTo>
                <a:cubicBezTo>
                  <a:pt x="654915" y="184161"/>
                  <a:pt x="843827" y="39699"/>
                  <a:pt x="802552" y="76211"/>
                </a:cubicBezTo>
                <a:cubicBezTo>
                  <a:pt x="761277" y="112723"/>
                  <a:pt x="359639" y="332857"/>
                  <a:pt x="329477" y="390536"/>
                </a:cubicBezTo>
                <a:cubicBezTo>
                  <a:pt x="299315" y="448215"/>
                  <a:pt x="570777" y="425461"/>
                  <a:pt x="621577" y="422286"/>
                </a:cubicBezTo>
                <a:cubicBezTo>
                  <a:pt x="672377" y="419111"/>
                  <a:pt x="622106" y="384186"/>
                  <a:pt x="634277" y="371486"/>
                </a:cubicBezTo>
                <a:cubicBezTo>
                  <a:pt x="646448" y="358786"/>
                  <a:pt x="742227" y="316982"/>
                  <a:pt x="694602" y="346086"/>
                </a:cubicBezTo>
                <a:cubicBezTo>
                  <a:pt x="646977" y="375190"/>
                  <a:pt x="383452" y="512774"/>
                  <a:pt x="348527" y="546111"/>
                </a:cubicBezTo>
                <a:cubicBezTo>
                  <a:pt x="313602" y="579449"/>
                  <a:pt x="474469" y="534999"/>
                  <a:pt x="485052" y="546111"/>
                </a:cubicBezTo>
                <a:cubicBezTo>
                  <a:pt x="495635" y="557223"/>
                  <a:pt x="409910" y="595324"/>
                  <a:pt x="412027" y="612786"/>
                </a:cubicBezTo>
                <a:cubicBezTo>
                  <a:pt x="414144" y="630248"/>
                  <a:pt x="566014" y="669936"/>
                  <a:pt x="497752" y="650886"/>
                </a:cubicBezTo>
                <a:cubicBezTo>
                  <a:pt x="429490" y="631836"/>
                  <a:pt x="34731" y="527590"/>
                  <a:pt x="2452" y="498486"/>
                </a:cubicBezTo>
                <a:cubicBezTo>
                  <a:pt x="-29827" y="469382"/>
                  <a:pt x="266506" y="480494"/>
                  <a:pt x="304077" y="476261"/>
                </a:cubicBezTo>
                <a:cubicBezTo>
                  <a:pt x="341648" y="472028"/>
                  <a:pt x="269152" y="477319"/>
                  <a:pt x="227877" y="473086"/>
                </a:cubicBezTo>
                <a:cubicBezTo>
                  <a:pt x="186602" y="468853"/>
                  <a:pt x="-4427" y="483669"/>
                  <a:pt x="43727" y="4349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F2F51B32-76B7-2FF9-CCA8-3C2EC562E752}"/>
              </a:ext>
            </a:extLst>
          </p:cNvPr>
          <p:cNvSpPr/>
          <p:nvPr/>
        </p:nvSpPr>
        <p:spPr>
          <a:xfrm>
            <a:off x="2379965" y="3309827"/>
            <a:ext cx="522995" cy="834023"/>
          </a:xfrm>
          <a:custGeom>
            <a:avLst/>
            <a:gdLst>
              <a:gd name="connsiteX0" fmla="*/ 122035 w 522995"/>
              <a:gd name="connsiteY0" fmla="*/ 225373 h 834023"/>
              <a:gd name="connsiteX1" fmla="*/ 399235 w 522995"/>
              <a:gd name="connsiteY1" fmla="*/ 545773 h 834023"/>
              <a:gd name="connsiteX2" fmla="*/ 370435 w 522995"/>
              <a:gd name="connsiteY2" fmla="*/ 470173 h 834023"/>
              <a:gd name="connsiteX3" fmla="*/ 392035 w 522995"/>
              <a:gd name="connsiteY3" fmla="*/ 671773 h 834023"/>
              <a:gd name="connsiteX4" fmla="*/ 381235 w 522995"/>
              <a:gd name="connsiteY4" fmla="*/ 592573 h 834023"/>
              <a:gd name="connsiteX5" fmla="*/ 431635 w 522995"/>
              <a:gd name="connsiteY5" fmla="*/ 833773 h 834023"/>
              <a:gd name="connsiteX6" fmla="*/ 500035 w 522995"/>
              <a:gd name="connsiteY6" fmla="*/ 628573 h 834023"/>
              <a:gd name="connsiteX7" fmla="*/ 518035 w 522995"/>
              <a:gd name="connsiteY7" fmla="*/ 182173 h 834023"/>
              <a:gd name="connsiteX8" fmla="*/ 489235 w 522995"/>
              <a:gd name="connsiteY8" fmla="*/ 538573 h 834023"/>
              <a:gd name="connsiteX9" fmla="*/ 197635 w 522995"/>
              <a:gd name="connsiteY9" fmla="*/ 81373 h 834023"/>
              <a:gd name="connsiteX10" fmla="*/ 374035 w 522995"/>
              <a:gd name="connsiteY10" fmla="*/ 372973 h 834023"/>
              <a:gd name="connsiteX11" fmla="*/ 68035 w 522995"/>
              <a:gd name="connsiteY11" fmla="*/ 12973 h 834023"/>
              <a:gd name="connsiteX12" fmla="*/ 392035 w 522995"/>
              <a:gd name="connsiteY12" fmla="*/ 513373 h 834023"/>
              <a:gd name="connsiteX13" fmla="*/ 10435 w 522995"/>
              <a:gd name="connsiteY13" fmla="*/ 9373 h 834023"/>
              <a:gd name="connsiteX14" fmla="*/ 122035 w 522995"/>
              <a:gd name="connsiteY14" fmla="*/ 225373 h 83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2995" h="834023">
                <a:moveTo>
                  <a:pt x="122035" y="225373"/>
                </a:moveTo>
                <a:cubicBezTo>
                  <a:pt x="186835" y="314773"/>
                  <a:pt x="357835" y="504973"/>
                  <a:pt x="399235" y="545773"/>
                </a:cubicBezTo>
                <a:cubicBezTo>
                  <a:pt x="440635" y="586573"/>
                  <a:pt x="371635" y="449173"/>
                  <a:pt x="370435" y="470173"/>
                </a:cubicBezTo>
                <a:cubicBezTo>
                  <a:pt x="369235" y="491173"/>
                  <a:pt x="390235" y="651373"/>
                  <a:pt x="392035" y="671773"/>
                </a:cubicBezTo>
                <a:cubicBezTo>
                  <a:pt x="393835" y="692173"/>
                  <a:pt x="374635" y="565573"/>
                  <a:pt x="381235" y="592573"/>
                </a:cubicBezTo>
                <a:cubicBezTo>
                  <a:pt x="387835" y="619573"/>
                  <a:pt x="411835" y="827773"/>
                  <a:pt x="431635" y="833773"/>
                </a:cubicBezTo>
                <a:cubicBezTo>
                  <a:pt x="451435" y="839773"/>
                  <a:pt x="485635" y="737173"/>
                  <a:pt x="500035" y="628573"/>
                </a:cubicBezTo>
                <a:cubicBezTo>
                  <a:pt x="514435" y="519973"/>
                  <a:pt x="519835" y="197173"/>
                  <a:pt x="518035" y="182173"/>
                </a:cubicBezTo>
                <a:cubicBezTo>
                  <a:pt x="516235" y="167173"/>
                  <a:pt x="542635" y="555373"/>
                  <a:pt x="489235" y="538573"/>
                </a:cubicBezTo>
                <a:cubicBezTo>
                  <a:pt x="435835" y="521773"/>
                  <a:pt x="216835" y="108973"/>
                  <a:pt x="197635" y="81373"/>
                </a:cubicBezTo>
                <a:cubicBezTo>
                  <a:pt x="178435" y="53773"/>
                  <a:pt x="395635" y="384373"/>
                  <a:pt x="374035" y="372973"/>
                </a:cubicBezTo>
                <a:cubicBezTo>
                  <a:pt x="352435" y="361573"/>
                  <a:pt x="65035" y="-10427"/>
                  <a:pt x="68035" y="12973"/>
                </a:cubicBezTo>
                <a:cubicBezTo>
                  <a:pt x="71035" y="36373"/>
                  <a:pt x="401635" y="513973"/>
                  <a:pt x="392035" y="513373"/>
                </a:cubicBezTo>
                <a:cubicBezTo>
                  <a:pt x="382435" y="512773"/>
                  <a:pt x="51235" y="61573"/>
                  <a:pt x="10435" y="9373"/>
                </a:cubicBezTo>
                <a:cubicBezTo>
                  <a:pt x="-30365" y="-42827"/>
                  <a:pt x="57235" y="135973"/>
                  <a:pt x="122035" y="225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600B68D-6381-AEFF-A4E4-AE03B52E8FFD}"/>
              </a:ext>
            </a:extLst>
          </p:cNvPr>
          <p:cNvSpPr/>
          <p:nvPr/>
        </p:nvSpPr>
        <p:spPr>
          <a:xfrm>
            <a:off x="1975133" y="3203993"/>
            <a:ext cx="672154" cy="543943"/>
          </a:xfrm>
          <a:custGeom>
            <a:avLst/>
            <a:gdLst>
              <a:gd name="connsiteX0" fmla="*/ 670867 w 672154"/>
              <a:gd name="connsiteY0" fmla="*/ 162007 h 543943"/>
              <a:gd name="connsiteX1" fmla="*/ 624067 w 672154"/>
              <a:gd name="connsiteY1" fmla="*/ 255607 h 543943"/>
              <a:gd name="connsiteX2" fmla="*/ 490867 w 672154"/>
              <a:gd name="connsiteY2" fmla="*/ 316807 h 543943"/>
              <a:gd name="connsiteX3" fmla="*/ 548467 w 672154"/>
              <a:gd name="connsiteY3" fmla="*/ 288007 h 543943"/>
              <a:gd name="connsiteX4" fmla="*/ 339667 w 672154"/>
              <a:gd name="connsiteY4" fmla="*/ 399607 h 543943"/>
              <a:gd name="connsiteX5" fmla="*/ 433267 w 672154"/>
              <a:gd name="connsiteY5" fmla="*/ 385207 h 543943"/>
              <a:gd name="connsiteX6" fmla="*/ 192067 w 672154"/>
              <a:gd name="connsiteY6" fmla="*/ 471607 h 543943"/>
              <a:gd name="connsiteX7" fmla="*/ 325267 w 672154"/>
              <a:gd name="connsiteY7" fmla="*/ 442807 h 543943"/>
              <a:gd name="connsiteX8" fmla="*/ 1267 w 672154"/>
              <a:gd name="connsiteY8" fmla="*/ 543607 h 543943"/>
              <a:gd name="connsiteX9" fmla="*/ 224467 w 672154"/>
              <a:gd name="connsiteY9" fmla="*/ 475207 h 543943"/>
              <a:gd name="connsiteX10" fmla="*/ 516067 w 672154"/>
              <a:gd name="connsiteY10" fmla="*/ 468007 h 543943"/>
              <a:gd name="connsiteX11" fmla="*/ 346867 w 672154"/>
              <a:gd name="connsiteY11" fmla="*/ 514807 h 543943"/>
              <a:gd name="connsiteX12" fmla="*/ 537667 w 672154"/>
              <a:gd name="connsiteY12" fmla="*/ 388807 h 543943"/>
              <a:gd name="connsiteX13" fmla="*/ 354067 w 672154"/>
              <a:gd name="connsiteY13" fmla="*/ 410407 h 543943"/>
              <a:gd name="connsiteX14" fmla="*/ 454867 w 672154"/>
              <a:gd name="connsiteY14" fmla="*/ 342007 h 543943"/>
              <a:gd name="connsiteX15" fmla="*/ 490867 w 672154"/>
              <a:gd name="connsiteY15" fmla="*/ 104407 h 543943"/>
              <a:gd name="connsiteX16" fmla="*/ 512467 w 672154"/>
              <a:gd name="connsiteY16" fmla="*/ 165607 h 543943"/>
              <a:gd name="connsiteX17" fmla="*/ 379267 w 672154"/>
              <a:gd name="connsiteY17" fmla="*/ 7 h 543943"/>
              <a:gd name="connsiteX18" fmla="*/ 512467 w 672154"/>
              <a:gd name="connsiteY18" fmla="*/ 172807 h 543943"/>
              <a:gd name="connsiteX19" fmla="*/ 523267 w 672154"/>
              <a:gd name="connsiteY19" fmla="*/ 133207 h 543943"/>
              <a:gd name="connsiteX20" fmla="*/ 580867 w 672154"/>
              <a:gd name="connsiteY20" fmla="*/ 237607 h 543943"/>
              <a:gd name="connsiteX21" fmla="*/ 670867 w 672154"/>
              <a:gd name="connsiteY21" fmla="*/ 162007 h 543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72154" h="543943">
                <a:moveTo>
                  <a:pt x="670867" y="162007"/>
                </a:moveTo>
                <a:cubicBezTo>
                  <a:pt x="678067" y="165007"/>
                  <a:pt x="654067" y="229807"/>
                  <a:pt x="624067" y="255607"/>
                </a:cubicBezTo>
                <a:cubicBezTo>
                  <a:pt x="594067" y="281407"/>
                  <a:pt x="503467" y="311407"/>
                  <a:pt x="490867" y="316807"/>
                </a:cubicBezTo>
                <a:cubicBezTo>
                  <a:pt x="478267" y="322207"/>
                  <a:pt x="573667" y="274207"/>
                  <a:pt x="548467" y="288007"/>
                </a:cubicBezTo>
                <a:cubicBezTo>
                  <a:pt x="523267" y="301807"/>
                  <a:pt x="358867" y="383407"/>
                  <a:pt x="339667" y="399607"/>
                </a:cubicBezTo>
                <a:cubicBezTo>
                  <a:pt x="320467" y="415807"/>
                  <a:pt x="457867" y="373207"/>
                  <a:pt x="433267" y="385207"/>
                </a:cubicBezTo>
                <a:cubicBezTo>
                  <a:pt x="408667" y="397207"/>
                  <a:pt x="210067" y="462007"/>
                  <a:pt x="192067" y="471607"/>
                </a:cubicBezTo>
                <a:cubicBezTo>
                  <a:pt x="174067" y="481207"/>
                  <a:pt x="357067" y="430807"/>
                  <a:pt x="325267" y="442807"/>
                </a:cubicBezTo>
                <a:cubicBezTo>
                  <a:pt x="293467" y="454807"/>
                  <a:pt x="18067" y="538207"/>
                  <a:pt x="1267" y="543607"/>
                </a:cubicBezTo>
                <a:cubicBezTo>
                  <a:pt x="-15533" y="549007"/>
                  <a:pt x="138667" y="487807"/>
                  <a:pt x="224467" y="475207"/>
                </a:cubicBezTo>
                <a:cubicBezTo>
                  <a:pt x="310267" y="462607"/>
                  <a:pt x="495667" y="461407"/>
                  <a:pt x="516067" y="468007"/>
                </a:cubicBezTo>
                <a:cubicBezTo>
                  <a:pt x="536467" y="474607"/>
                  <a:pt x="343267" y="528007"/>
                  <a:pt x="346867" y="514807"/>
                </a:cubicBezTo>
                <a:cubicBezTo>
                  <a:pt x="350467" y="501607"/>
                  <a:pt x="536467" y="406207"/>
                  <a:pt x="537667" y="388807"/>
                </a:cubicBezTo>
                <a:cubicBezTo>
                  <a:pt x="538867" y="371407"/>
                  <a:pt x="367867" y="418207"/>
                  <a:pt x="354067" y="410407"/>
                </a:cubicBezTo>
                <a:cubicBezTo>
                  <a:pt x="340267" y="402607"/>
                  <a:pt x="432067" y="393007"/>
                  <a:pt x="454867" y="342007"/>
                </a:cubicBezTo>
                <a:cubicBezTo>
                  <a:pt x="477667" y="291007"/>
                  <a:pt x="481267" y="133807"/>
                  <a:pt x="490867" y="104407"/>
                </a:cubicBezTo>
                <a:cubicBezTo>
                  <a:pt x="500467" y="75007"/>
                  <a:pt x="531067" y="183007"/>
                  <a:pt x="512467" y="165607"/>
                </a:cubicBezTo>
                <a:cubicBezTo>
                  <a:pt x="493867" y="148207"/>
                  <a:pt x="379267" y="-1193"/>
                  <a:pt x="379267" y="7"/>
                </a:cubicBezTo>
                <a:cubicBezTo>
                  <a:pt x="379267" y="1207"/>
                  <a:pt x="488467" y="150607"/>
                  <a:pt x="512467" y="172807"/>
                </a:cubicBezTo>
                <a:cubicBezTo>
                  <a:pt x="536467" y="195007"/>
                  <a:pt x="511867" y="122407"/>
                  <a:pt x="523267" y="133207"/>
                </a:cubicBezTo>
                <a:cubicBezTo>
                  <a:pt x="534667" y="144007"/>
                  <a:pt x="548467" y="233407"/>
                  <a:pt x="580867" y="237607"/>
                </a:cubicBezTo>
                <a:cubicBezTo>
                  <a:pt x="613267" y="241807"/>
                  <a:pt x="663667" y="159007"/>
                  <a:pt x="670867" y="1620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B08FEFB-D95F-762B-57F6-E27298A71434}"/>
              </a:ext>
            </a:extLst>
          </p:cNvPr>
          <p:cNvSpPr/>
          <p:nvPr/>
        </p:nvSpPr>
        <p:spPr>
          <a:xfrm>
            <a:off x="1875375" y="3312442"/>
            <a:ext cx="866880" cy="880253"/>
          </a:xfrm>
          <a:custGeom>
            <a:avLst/>
            <a:gdLst>
              <a:gd name="connsiteX0" fmla="*/ 824625 w 866880"/>
              <a:gd name="connsiteY0" fmla="*/ 17558 h 880253"/>
              <a:gd name="connsiteX1" fmla="*/ 119025 w 866880"/>
              <a:gd name="connsiteY1" fmla="*/ 384758 h 880253"/>
              <a:gd name="connsiteX2" fmla="*/ 151425 w 866880"/>
              <a:gd name="connsiteY2" fmla="*/ 370358 h 880253"/>
              <a:gd name="connsiteX3" fmla="*/ 3825 w 866880"/>
              <a:gd name="connsiteY3" fmla="*/ 503558 h 880253"/>
              <a:gd name="connsiteX4" fmla="*/ 43425 w 866880"/>
              <a:gd name="connsiteY4" fmla="*/ 474758 h 880253"/>
              <a:gd name="connsiteX5" fmla="*/ 43425 w 866880"/>
              <a:gd name="connsiteY5" fmla="*/ 687158 h 880253"/>
              <a:gd name="connsiteX6" fmla="*/ 36225 w 866880"/>
              <a:gd name="connsiteY6" fmla="*/ 622358 h 880253"/>
              <a:gd name="connsiteX7" fmla="*/ 93825 w 866880"/>
              <a:gd name="connsiteY7" fmla="*/ 845558 h 880253"/>
              <a:gd name="connsiteX8" fmla="*/ 61425 w 866880"/>
              <a:gd name="connsiteY8" fmla="*/ 784358 h 880253"/>
              <a:gd name="connsiteX9" fmla="*/ 97425 w 866880"/>
              <a:gd name="connsiteY9" fmla="*/ 877958 h 880253"/>
              <a:gd name="connsiteX10" fmla="*/ 32625 w 866880"/>
              <a:gd name="connsiteY10" fmla="*/ 669158 h 880253"/>
              <a:gd name="connsiteX11" fmla="*/ 61425 w 866880"/>
              <a:gd name="connsiteY11" fmla="*/ 510758 h 880253"/>
              <a:gd name="connsiteX12" fmla="*/ 302625 w 866880"/>
              <a:gd name="connsiteY12" fmla="*/ 395558 h 880253"/>
              <a:gd name="connsiteX13" fmla="*/ 144225 w 866880"/>
              <a:gd name="connsiteY13" fmla="*/ 442358 h 880253"/>
              <a:gd name="connsiteX14" fmla="*/ 619425 w 866880"/>
              <a:gd name="connsiteY14" fmla="*/ 417158 h 880253"/>
              <a:gd name="connsiteX15" fmla="*/ 270225 w 866880"/>
              <a:gd name="connsiteY15" fmla="*/ 420758 h 880253"/>
              <a:gd name="connsiteX16" fmla="*/ 605025 w 866880"/>
              <a:gd name="connsiteY16" fmla="*/ 247958 h 880253"/>
              <a:gd name="connsiteX17" fmla="*/ 417825 w 866880"/>
              <a:gd name="connsiteY17" fmla="*/ 283958 h 880253"/>
              <a:gd name="connsiteX18" fmla="*/ 497025 w 866880"/>
              <a:gd name="connsiteY18" fmla="*/ 179558 h 880253"/>
              <a:gd name="connsiteX19" fmla="*/ 759825 w 866880"/>
              <a:gd name="connsiteY19" fmla="*/ 67958 h 880253"/>
              <a:gd name="connsiteX20" fmla="*/ 824625 w 866880"/>
              <a:gd name="connsiteY20" fmla="*/ 17558 h 88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66880" h="880253">
                <a:moveTo>
                  <a:pt x="824625" y="17558"/>
                </a:moveTo>
                <a:cubicBezTo>
                  <a:pt x="717825" y="70358"/>
                  <a:pt x="231225" y="325958"/>
                  <a:pt x="119025" y="384758"/>
                </a:cubicBezTo>
                <a:cubicBezTo>
                  <a:pt x="6825" y="443558"/>
                  <a:pt x="170625" y="350558"/>
                  <a:pt x="151425" y="370358"/>
                </a:cubicBezTo>
                <a:cubicBezTo>
                  <a:pt x="132225" y="390158"/>
                  <a:pt x="21825" y="486158"/>
                  <a:pt x="3825" y="503558"/>
                </a:cubicBezTo>
                <a:cubicBezTo>
                  <a:pt x="-14175" y="520958"/>
                  <a:pt x="36825" y="444158"/>
                  <a:pt x="43425" y="474758"/>
                </a:cubicBezTo>
                <a:cubicBezTo>
                  <a:pt x="50025" y="505358"/>
                  <a:pt x="44625" y="662558"/>
                  <a:pt x="43425" y="687158"/>
                </a:cubicBezTo>
                <a:cubicBezTo>
                  <a:pt x="42225" y="711758"/>
                  <a:pt x="27825" y="595958"/>
                  <a:pt x="36225" y="622358"/>
                </a:cubicBezTo>
                <a:cubicBezTo>
                  <a:pt x="44625" y="648758"/>
                  <a:pt x="89625" y="818558"/>
                  <a:pt x="93825" y="845558"/>
                </a:cubicBezTo>
                <a:cubicBezTo>
                  <a:pt x="98025" y="872558"/>
                  <a:pt x="60825" y="778958"/>
                  <a:pt x="61425" y="784358"/>
                </a:cubicBezTo>
                <a:cubicBezTo>
                  <a:pt x="62025" y="789758"/>
                  <a:pt x="102225" y="897158"/>
                  <a:pt x="97425" y="877958"/>
                </a:cubicBezTo>
                <a:cubicBezTo>
                  <a:pt x="92625" y="858758"/>
                  <a:pt x="38625" y="730358"/>
                  <a:pt x="32625" y="669158"/>
                </a:cubicBezTo>
                <a:cubicBezTo>
                  <a:pt x="26625" y="607958"/>
                  <a:pt x="16425" y="556358"/>
                  <a:pt x="61425" y="510758"/>
                </a:cubicBezTo>
                <a:cubicBezTo>
                  <a:pt x="106425" y="465158"/>
                  <a:pt x="288825" y="406958"/>
                  <a:pt x="302625" y="395558"/>
                </a:cubicBezTo>
                <a:cubicBezTo>
                  <a:pt x="316425" y="384158"/>
                  <a:pt x="91425" y="438758"/>
                  <a:pt x="144225" y="442358"/>
                </a:cubicBezTo>
                <a:cubicBezTo>
                  <a:pt x="197025" y="445958"/>
                  <a:pt x="598425" y="420758"/>
                  <a:pt x="619425" y="417158"/>
                </a:cubicBezTo>
                <a:cubicBezTo>
                  <a:pt x="640425" y="413558"/>
                  <a:pt x="272625" y="448958"/>
                  <a:pt x="270225" y="420758"/>
                </a:cubicBezTo>
                <a:cubicBezTo>
                  <a:pt x="267825" y="392558"/>
                  <a:pt x="580425" y="270758"/>
                  <a:pt x="605025" y="247958"/>
                </a:cubicBezTo>
                <a:cubicBezTo>
                  <a:pt x="629625" y="225158"/>
                  <a:pt x="435825" y="295358"/>
                  <a:pt x="417825" y="283958"/>
                </a:cubicBezTo>
                <a:cubicBezTo>
                  <a:pt x="399825" y="272558"/>
                  <a:pt x="440025" y="215558"/>
                  <a:pt x="497025" y="179558"/>
                </a:cubicBezTo>
                <a:cubicBezTo>
                  <a:pt x="554025" y="143558"/>
                  <a:pt x="711825" y="90158"/>
                  <a:pt x="759825" y="67958"/>
                </a:cubicBezTo>
                <a:cubicBezTo>
                  <a:pt x="807825" y="45758"/>
                  <a:pt x="931425" y="-35242"/>
                  <a:pt x="824625" y="17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B916C8BC-1B73-4D7A-6746-C18250FE5573}"/>
              </a:ext>
            </a:extLst>
          </p:cNvPr>
          <p:cNvSpPr/>
          <p:nvPr/>
        </p:nvSpPr>
        <p:spPr>
          <a:xfrm>
            <a:off x="1918071" y="3430583"/>
            <a:ext cx="817709" cy="794179"/>
          </a:xfrm>
          <a:custGeom>
            <a:avLst/>
            <a:gdLst>
              <a:gd name="connsiteX0" fmla="*/ 729 w 817709"/>
              <a:gd name="connsiteY0" fmla="*/ 389017 h 794179"/>
              <a:gd name="connsiteX1" fmla="*/ 569529 w 817709"/>
              <a:gd name="connsiteY1" fmla="*/ 342217 h 794179"/>
              <a:gd name="connsiteX2" fmla="*/ 637929 w 817709"/>
              <a:gd name="connsiteY2" fmla="*/ 299017 h 794179"/>
              <a:gd name="connsiteX3" fmla="*/ 504729 w 817709"/>
              <a:gd name="connsiteY3" fmla="*/ 217 h 794179"/>
              <a:gd name="connsiteX4" fmla="*/ 666729 w 817709"/>
              <a:gd name="connsiteY4" fmla="*/ 252217 h 794179"/>
              <a:gd name="connsiteX5" fmla="*/ 749529 w 817709"/>
              <a:gd name="connsiteY5" fmla="*/ 335017 h 794179"/>
              <a:gd name="connsiteX6" fmla="*/ 706329 w 817709"/>
              <a:gd name="connsiteY6" fmla="*/ 414217 h 794179"/>
              <a:gd name="connsiteX7" fmla="*/ 767529 w 817709"/>
              <a:gd name="connsiteY7" fmla="*/ 396217 h 794179"/>
              <a:gd name="connsiteX8" fmla="*/ 587529 w 817709"/>
              <a:gd name="connsiteY8" fmla="*/ 583417 h 794179"/>
              <a:gd name="connsiteX9" fmla="*/ 673929 w 817709"/>
              <a:gd name="connsiteY9" fmla="*/ 511417 h 794179"/>
              <a:gd name="connsiteX10" fmla="*/ 339129 w 817709"/>
              <a:gd name="connsiteY10" fmla="*/ 662617 h 794179"/>
              <a:gd name="connsiteX11" fmla="*/ 364329 w 817709"/>
              <a:gd name="connsiteY11" fmla="*/ 587017 h 794179"/>
              <a:gd name="connsiteX12" fmla="*/ 151929 w 817709"/>
              <a:gd name="connsiteY12" fmla="*/ 767017 h 794179"/>
              <a:gd name="connsiteX13" fmla="*/ 310329 w 817709"/>
              <a:gd name="connsiteY13" fmla="*/ 720217 h 794179"/>
              <a:gd name="connsiteX14" fmla="*/ 281529 w 817709"/>
              <a:gd name="connsiteY14" fmla="*/ 785017 h 794179"/>
              <a:gd name="connsiteX15" fmla="*/ 814329 w 817709"/>
              <a:gd name="connsiteY15" fmla="*/ 482617 h 794179"/>
              <a:gd name="connsiteX16" fmla="*/ 515529 w 817709"/>
              <a:gd name="connsiteY16" fmla="*/ 651817 h 794179"/>
              <a:gd name="connsiteX17" fmla="*/ 652329 w 817709"/>
              <a:gd name="connsiteY17" fmla="*/ 507817 h 794179"/>
              <a:gd name="connsiteX18" fmla="*/ 299529 w 817709"/>
              <a:gd name="connsiteY18" fmla="*/ 666217 h 794179"/>
              <a:gd name="connsiteX19" fmla="*/ 659529 w 817709"/>
              <a:gd name="connsiteY19" fmla="*/ 446617 h 794179"/>
              <a:gd name="connsiteX20" fmla="*/ 717129 w 817709"/>
              <a:gd name="connsiteY20" fmla="*/ 349417 h 794179"/>
              <a:gd name="connsiteX21" fmla="*/ 508329 w 817709"/>
              <a:gd name="connsiteY21" fmla="*/ 86617 h 794179"/>
              <a:gd name="connsiteX22" fmla="*/ 565929 w 817709"/>
              <a:gd name="connsiteY22" fmla="*/ 255817 h 794179"/>
              <a:gd name="connsiteX23" fmla="*/ 421929 w 817709"/>
              <a:gd name="connsiteY23" fmla="*/ 327817 h 794179"/>
              <a:gd name="connsiteX24" fmla="*/ 115929 w 817709"/>
              <a:gd name="connsiteY24" fmla="*/ 331417 h 794179"/>
              <a:gd name="connsiteX25" fmla="*/ 177129 w 817709"/>
              <a:gd name="connsiteY25" fmla="*/ 317017 h 794179"/>
              <a:gd name="connsiteX26" fmla="*/ 443529 w 817709"/>
              <a:gd name="connsiteY26" fmla="*/ 320617 h 794179"/>
              <a:gd name="connsiteX27" fmla="*/ 729 w 817709"/>
              <a:gd name="connsiteY27" fmla="*/ 389017 h 79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7709" h="794179">
                <a:moveTo>
                  <a:pt x="729" y="389017"/>
                </a:moveTo>
                <a:cubicBezTo>
                  <a:pt x="21729" y="392617"/>
                  <a:pt x="463329" y="357217"/>
                  <a:pt x="569529" y="342217"/>
                </a:cubicBezTo>
                <a:cubicBezTo>
                  <a:pt x="675729" y="327217"/>
                  <a:pt x="648729" y="356017"/>
                  <a:pt x="637929" y="299017"/>
                </a:cubicBezTo>
                <a:cubicBezTo>
                  <a:pt x="627129" y="242017"/>
                  <a:pt x="499929" y="8017"/>
                  <a:pt x="504729" y="217"/>
                </a:cubicBezTo>
                <a:cubicBezTo>
                  <a:pt x="509529" y="-7583"/>
                  <a:pt x="625929" y="196417"/>
                  <a:pt x="666729" y="252217"/>
                </a:cubicBezTo>
                <a:cubicBezTo>
                  <a:pt x="707529" y="308017"/>
                  <a:pt x="742929" y="308017"/>
                  <a:pt x="749529" y="335017"/>
                </a:cubicBezTo>
                <a:cubicBezTo>
                  <a:pt x="756129" y="362017"/>
                  <a:pt x="703329" y="404017"/>
                  <a:pt x="706329" y="414217"/>
                </a:cubicBezTo>
                <a:cubicBezTo>
                  <a:pt x="709329" y="424417"/>
                  <a:pt x="787329" y="368017"/>
                  <a:pt x="767529" y="396217"/>
                </a:cubicBezTo>
                <a:cubicBezTo>
                  <a:pt x="747729" y="424417"/>
                  <a:pt x="603129" y="564217"/>
                  <a:pt x="587529" y="583417"/>
                </a:cubicBezTo>
                <a:cubicBezTo>
                  <a:pt x="571929" y="602617"/>
                  <a:pt x="715329" y="498217"/>
                  <a:pt x="673929" y="511417"/>
                </a:cubicBezTo>
                <a:cubicBezTo>
                  <a:pt x="632529" y="524617"/>
                  <a:pt x="390729" y="650017"/>
                  <a:pt x="339129" y="662617"/>
                </a:cubicBezTo>
                <a:cubicBezTo>
                  <a:pt x="287529" y="675217"/>
                  <a:pt x="395529" y="569617"/>
                  <a:pt x="364329" y="587017"/>
                </a:cubicBezTo>
                <a:cubicBezTo>
                  <a:pt x="333129" y="604417"/>
                  <a:pt x="160929" y="744817"/>
                  <a:pt x="151929" y="767017"/>
                </a:cubicBezTo>
                <a:cubicBezTo>
                  <a:pt x="142929" y="789217"/>
                  <a:pt x="288729" y="717217"/>
                  <a:pt x="310329" y="720217"/>
                </a:cubicBezTo>
                <a:cubicBezTo>
                  <a:pt x="331929" y="723217"/>
                  <a:pt x="197529" y="824617"/>
                  <a:pt x="281529" y="785017"/>
                </a:cubicBezTo>
                <a:cubicBezTo>
                  <a:pt x="365529" y="745417"/>
                  <a:pt x="814329" y="482617"/>
                  <a:pt x="814329" y="482617"/>
                </a:cubicBezTo>
                <a:cubicBezTo>
                  <a:pt x="853329" y="460417"/>
                  <a:pt x="542529" y="647617"/>
                  <a:pt x="515529" y="651817"/>
                </a:cubicBezTo>
                <a:cubicBezTo>
                  <a:pt x="488529" y="656017"/>
                  <a:pt x="688329" y="505417"/>
                  <a:pt x="652329" y="507817"/>
                </a:cubicBezTo>
                <a:cubicBezTo>
                  <a:pt x="616329" y="510217"/>
                  <a:pt x="298329" y="676417"/>
                  <a:pt x="299529" y="666217"/>
                </a:cubicBezTo>
                <a:cubicBezTo>
                  <a:pt x="300729" y="656017"/>
                  <a:pt x="589929" y="499417"/>
                  <a:pt x="659529" y="446617"/>
                </a:cubicBezTo>
                <a:cubicBezTo>
                  <a:pt x="729129" y="393817"/>
                  <a:pt x="742329" y="409417"/>
                  <a:pt x="717129" y="349417"/>
                </a:cubicBezTo>
                <a:cubicBezTo>
                  <a:pt x="691929" y="289417"/>
                  <a:pt x="533529" y="102217"/>
                  <a:pt x="508329" y="86617"/>
                </a:cubicBezTo>
                <a:cubicBezTo>
                  <a:pt x="483129" y="71017"/>
                  <a:pt x="580329" y="215617"/>
                  <a:pt x="565929" y="255817"/>
                </a:cubicBezTo>
                <a:cubicBezTo>
                  <a:pt x="551529" y="296017"/>
                  <a:pt x="496929" y="315217"/>
                  <a:pt x="421929" y="327817"/>
                </a:cubicBezTo>
                <a:cubicBezTo>
                  <a:pt x="346929" y="340417"/>
                  <a:pt x="156729" y="333217"/>
                  <a:pt x="115929" y="331417"/>
                </a:cubicBezTo>
                <a:cubicBezTo>
                  <a:pt x="75129" y="329617"/>
                  <a:pt x="122529" y="318817"/>
                  <a:pt x="177129" y="317017"/>
                </a:cubicBezTo>
                <a:cubicBezTo>
                  <a:pt x="231729" y="315217"/>
                  <a:pt x="468129" y="309217"/>
                  <a:pt x="443529" y="320617"/>
                </a:cubicBezTo>
                <a:cubicBezTo>
                  <a:pt x="418929" y="332017"/>
                  <a:pt x="-20271" y="385417"/>
                  <a:pt x="729" y="389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B2729606-B9C4-73D9-D86E-73E02895CFC7}"/>
              </a:ext>
            </a:extLst>
          </p:cNvPr>
          <p:cNvSpPr/>
          <p:nvPr/>
        </p:nvSpPr>
        <p:spPr>
          <a:xfrm>
            <a:off x="1961272" y="3844684"/>
            <a:ext cx="159636" cy="353821"/>
          </a:xfrm>
          <a:custGeom>
            <a:avLst/>
            <a:gdLst>
              <a:gd name="connsiteX0" fmla="*/ 728 w 159636"/>
              <a:gd name="connsiteY0" fmla="*/ 116 h 353821"/>
              <a:gd name="connsiteX1" fmla="*/ 94328 w 159636"/>
              <a:gd name="connsiteY1" fmla="*/ 118916 h 353821"/>
              <a:gd name="connsiteX2" fmla="*/ 90728 w 159636"/>
              <a:gd name="connsiteY2" fmla="*/ 252116 h 353821"/>
              <a:gd name="connsiteX3" fmla="*/ 123128 w 159636"/>
              <a:gd name="connsiteY3" fmla="*/ 201716 h 353821"/>
              <a:gd name="connsiteX4" fmla="*/ 72728 w 159636"/>
              <a:gd name="connsiteY4" fmla="*/ 352916 h 353821"/>
              <a:gd name="connsiteX5" fmla="*/ 126728 w 159636"/>
              <a:gd name="connsiteY5" fmla="*/ 118916 h 353821"/>
              <a:gd name="connsiteX6" fmla="*/ 144728 w 159636"/>
              <a:gd name="connsiteY6" fmla="*/ 93716 h 353821"/>
              <a:gd name="connsiteX7" fmla="*/ 151928 w 159636"/>
              <a:gd name="connsiteY7" fmla="*/ 140516 h 353821"/>
              <a:gd name="connsiteX8" fmla="*/ 728 w 159636"/>
              <a:gd name="connsiteY8" fmla="*/ 116 h 35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636" h="353821">
                <a:moveTo>
                  <a:pt x="728" y="116"/>
                </a:moveTo>
                <a:cubicBezTo>
                  <a:pt x="-8872" y="-3484"/>
                  <a:pt x="79328" y="76916"/>
                  <a:pt x="94328" y="118916"/>
                </a:cubicBezTo>
                <a:cubicBezTo>
                  <a:pt x="109328" y="160916"/>
                  <a:pt x="85928" y="238316"/>
                  <a:pt x="90728" y="252116"/>
                </a:cubicBezTo>
                <a:cubicBezTo>
                  <a:pt x="95528" y="265916"/>
                  <a:pt x="126128" y="184916"/>
                  <a:pt x="123128" y="201716"/>
                </a:cubicBezTo>
                <a:cubicBezTo>
                  <a:pt x="120128" y="218516"/>
                  <a:pt x="72128" y="366716"/>
                  <a:pt x="72728" y="352916"/>
                </a:cubicBezTo>
                <a:cubicBezTo>
                  <a:pt x="73328" y="339116"/>
                  <a:pt x="114728" y="162116"/>
                  <a:pt x="126728" y="118916"/>
                </a:cubicBezTo>
                <a:cubicBezTo>
                  <a:pt x="138728" y="75716"/>
                  <a:pt x="140528" y="90116"/>
                  <a:pt x="144728" y="93716"/>
                </a:cubicBezTo>
                <a:cubicBezTo>
                  <a:pt x="148928" y="97316"/>
                  <a:pt x="171128" y="153716"/>
                  <a:pt x="151928" y="140516"/>
                </a:cubicBezTo>
                <a:cubicBezTo>
                  <a:pt x="132728" y="127316"/>
                  <a:pt x="10328" y="3716"/>
                  <a:pt x="728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54F06438-7A4E-D0B9-C5CA-26C3786085F6}"/>
              </a:ext>
            </a:extLst>
          </p:cNvPr>
          <p:cNvSpPr/>
          <p:nvPr/>
        </p:nvSpPr>
        <p:spPr>
          <a:xfrm>
            <a:off x="1961838" y="3679170"/>
            <a:ext cx="652941" cy="500527"/>
          </a:xfrm>
          <a:custGeom>
            <a:avLst/>
            <a:gdLst>
              <a:gd name="connsiteX0" fmla="*/ 651762 w 652941"/>
              <a:gd name="connsiteY0" fmla="*/ 30 h 500527"/>
              <a:gd name="connsiteX1" fmla="*/ 540162 w 652941"/>
              <a:gd name="connsiteY1" fmla="*/ 154830 h 500527"/>
              <a:gd name="connsiteX2" fmla="*/ 568962 w 652941"/>
              <a:gd name="connsiteY2" fmla="*/ 122430 h 500527"/>
              <a:gd name="connsiteX3" fmla="*/ 7362 w 652941"/>
              <a:gd name="connsiteY3" fmla="*/ 162030 h 500527"/>
              <a:gd name="connsiteX4" fmla="*/ 248562 w 652941"/>
              <a:gd name="connsiteY4" fmla="*/ 126030 h 500527"/>
              <a:gd name="connsiteX5" fmla="*/ 255762 w 652941"/>
              <a:gd name="connsiteY5" fmla="*/ 208830 h 500527"/>
              <a:gd name="connsiteX6" fmla="*/ 129762 w 652941"/>
              <a:gd name="connsiteY6" fmla="*/ 255630 h 500527"/>
              <a:gd name="connsiteX7" fmla="*/ 201762 w 652941"/>
              <a:gd name="connsiteY7" fmla="*/ 259230 h 500527"/>
              <a:gd name="connsiteX8" fmla="*/ 90162 w 652941"/>
              <a:gd name="connsiteY8" fmla="*/ 432030 h 500527"/>
              <a:gd name="connsiteX9" fmla="*/ 154962 w 652941"/>
              <a:gd name="connsiteY9" fmla="*/ 360030 h 500527"/>
              <a:gd name="connsiteX10" fmla="*/ 136962 w 652941"/>
              <a:gd name="connsiteY10" fmla="*/ 500430 h 500527"/>
              <a:gd name="connsiteX11" fmla="*/ 295362 w 652941"/>
              <a:gd name="connsiteY11" fmla="*/ 334830 h 500527"/>
              <a:gd name="connsiteX12" fmla="*/ 309762 w 652941"/>
              <a:gd name="connsiteY12" fmla="*/ 216030 h 500527"/>
              <a:gd name="connsiteX13" fmla="*/ 295362 w 652941"/>
              <a:gd name="connsiteY13" fmla="*/ 338430 h 500527"/>
              <a:gd name="connsiteX14" fmla="*/ 223362 w 652941"/>
              <a:gd name="connsiteY14" fmla="*/ 367230 h 500527"/>
              <a:gd name="connsiteX15" fmla="*/ 241362 w 652941"/>
              <a:gd name="connsiteY15" fmla="*/ 219630 h 500527"/>
              <a:gd name="connsiteX16" fmla="*/ 180162 w 652941"/>
              <a:gd name="connsiteY16" fmla="*/ 262830 h 500527"/>
              <a:gd name="connsiteX17" fmla="*/ 367362 w 652941"/>
              <a:gd name="connsiteY17" fmla="*/ 169230 h 500527"/>
              <a:gd name="connsiteX18" fmla="*/ 457362 w 652941"/>
              <a:gd name="connsiteY18" fmla="*/ 223230 h 500527"/>
              <a:gd name="connsiteX19" fmla="*/ 457362 w 652941"/>
              <a:gd name="connsiteY19" fmla="*/ 255630 h 500527"/>
              <a:gd name="connsiteX20" fmla="*/ 471762 w 652941"/>
              <a:gd name="connsiteY20" fmla="*/ 172830 h 500527"/>
              <a:gd name="connsiteX21" fmla="*/ 594162 w 652941"/>
              <a:gd name="connsiteY21" fmla="*/ 28830 h 500527"/>
              <a:gd name="connsiteX22" fmla="*/ 457362 w 652941"/>
              <a:gd name="connsiteY22" fmla="*/ 140430 h 500527"/>
              <a:gd name="connsiteX23" fmla="*/ 651762 w 652941"/>
              <a:gd name="connsiteY23" fmla="*/ 30 h 5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52941" h="500527">
                <a:moveTo>
                  <a:pt x="651762" y="30"/>
                </a:moveTo>
                <a:cubicBezTo>
                  <a:pt x="665562" y="2430"/>
                  <a:pt x="553962" y="134430"/>
                  <a:pt x="540162" y="154830"/>
                </a:cubicBezTo>
                <a:cubicBezTo>
                  <a:pt x="526362" y="175230"/>
                  <a:pt x="657762" y="121230"/>
                  <a:pt x="568962" y="122430"/>
                </a:cubicBezTo>
                <a:cubicBezTo>
                  <a:pt x="480162" y="123630"/>
                  <a:pt x="60762" y="161430"/>
                  <a:pt x="7362" y="162030"/>
                </a:cubicBezTo>
                <a:cubicBezTo>
                  <a:pt x="-46038" y="162630"/>
                  <a:pt x="207162" y="118230"/>
                  <a:pt x="248562" y="126030"/>
                </a:cubicBezTo>
                <a:cubicBezTo>
                  <a:pt x="289962" y="133830"/>
                  <a:pt x="275562" y="187230"/>
                  <a:pt x="255762" y="208830"/>
                </a:cubicBezTo>
                <a:cubicBezTo>
                  <a:pt x="235962" y="230430"/>
                  <a:pt x="138762" y="247230"/>
                  <a:pt x="129762" y="255630"/>
                </a:cubicBezTo>
                <a:cubicBezTo>
                  <a:pt x="120762" y="264030"/>
                  <a:pt x="208362" y="229830"/>
                  <a:pt x="201762" y="259230"/>
                </a:cubicBezTo>
                <a:cubicBezTo>
                  <a:pt x="195162" y="288630"/>
                  <a:pt x="97962" y="415230"/>
                  <a:pt x="90162" y="432030"/>
                </a:cubicBezTo>
                <a:cubicBezTo>
                  <a:pt x="82362" y="448830"/>
                  <a:pt x="147162" y="348630"/>
                  <a:pt x="154962" y="360030"/>
                </a:cubicBezTo>
                <a:cubicBezTo>
                  <a:pt x="162762" y="371430"/>
                  <a:pt x="113562" y="504630"/>
                  <a:pt x="136962" y="500430"/>
                </a:cubicBezTo>
                <a:cubicBezTo>
                  <a:pt x="160362" y="496230"/>
                  <a:pt x="266562" y="382230"/>
                  <a:pt x="295362" y="334830"/>
                </a:cubicBezTo>
                <a:cubicBezTo>
                  <a:pt x="324162" y="287430"/>
                  <a:pt x="309762" y="215430"/>
                  <a:pt x="309762" y="216030"/>
                </a:cubicBezTo>
                <a:cubicBezTo>
                  <a:pt x="309762" y="216630"/>
                  <a:pt x="309762" y="313230"/>
                  <a:pt x="295362" y="338430"/>
                </a:cubicBezTo>
                <a:cubicBezTo>
                  <a:pt x="280962" y="363630"/>
                  <a:pt x="232362" y="387030"/>
                  <a:pt x="223362" y="367230"/>
                </a:cubicBezTo>
                <a:cubicBezTo>
                  <a:pt x="214362" y="347430"/>
                  <a:pt x="248562" y="237030"/>
                  <a:pt x="241362" y="219630"/>
                </a:cubicBezTo>
                <a:cubicBezTo>
                  <a:pt x="234162" y="202230"/>
                  <a:pt x="159162" y="271230"/>
                  <a:pt x="180162" y="262830"/>
                </a:cubicBezTo>
                <a:cubicBezTo>
                  <a:pt x="201162" y="254430"/>
                  <a:pt x="321162" y="175830"/>
                  <a:pt x="367362" y="169230"/>
                </a:cubicBezTo>
                <a:cubicBezTo>
                  <a:pt x="413562" y="162630"/>
                  <a:pt x="442362" y="208830"/>
                  <a:pt x="457362" y="223230"/>
                </a:cubicBezTo>
                <a:cubicBezTo>
                  <a:pt x="472362" y="237630"/>
                  <a:pt x="454962" y="264030"/>
                  <a:pt x="457362" y="255630"/>
                </a:cubicBezTo>
                <a:cubicBezTo>
                  <a:pt x="459762" y="247230"/>
                  <a:pt x="448962" y="210630"/>
                  <a:pt x="471762" y="172830"/>
                </a:cubicBezTo>
                <a:cubicBezTo>
                  <a:pt x="494562" y="135030"/>
                  <a:pt x="596562" y="34230"/>
                  <a:pt x="594162" y="28830"/>
                </a:cubicBezTo>
                <a:cubicBezTo>
                  <a:pt x="591762" y="23430"/>
                  <a:pt x="446562" y="142830"/>
                  <a:pt x="457362" y="140430"/>
                </a:cubicBezTo>
                <a:cubicBezTo>
                  <a:pt x="468162" y="138030"/>
                  <a:pt x="637962" y="-2370"/>
                  <a:pt x="651762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1CEAEAD2-BCEC-44F7-2559-BBE52F16AE57}"/>
              </a:ext>
            </a:extLst>
          </p:cNvPr>
          <p:cNvSpPr/>
          <p:nvPr/>
        </p:nvSpPr>
        <p:spPr>
          <a:xfrm>
            <a:off x="1911589" y="3158007"/>
            <a:ext cx="221679" cy="1040120"/>
          </a:xfrm>
          <a:custGeom>
            <a:avLst/>
            <a:gdLst>
              <a:gd name="connsiteX0" fmla="*/ 11 w 221679"/>
              <a:gd name="connsiteY0" fmla="*/ 377193 h 1040120"/>
              <a:gd name="connsiteX1" fmla="*/ 100811 w 221679"/>
              <a:gd name="connsiteY1" fmla="*/ 837993 h 1040120"/>
              <a:gd name="connsiteX2" fmla="*/ 129611 w 221679"/>
              <a:gd name="connsiteY2" fmla="*/ 762393 h 1040120"/>
              <a:gd name="connsiteX3" fmla="*/ 108011 w 221679"/>
              <a:gd name="connsiteY3" fmla="*/ 1039593 h 1040120"/>
              <a:gd name="connsiteX4" fmla="*/ 108011 w 221679"/>
              <a:gd name="connsiteY4" fmla="*/ 827193 h 1040120"/>
              <a:gd name="connsiteX5" fmla="*/ 219611 w 221679"/>
              <a:gd name="connsiteY5" fmla="*/ 647193 h 1040120"/>
              <a:gd name="connsiteX6" fmla="*/ 180011 w 221679"/>
              <a:gd name="connsiteY6" fmla="*/ 693993 h 1040120"/>
              <a:gd name="connsiteX7" fmla="*/ 172811 w 221679"/>
              <a:gd name="connsiteY7" fmla="*/ 362793 h 1040120"/>
              <a:gd name="connsiteX8" fmla="*/ 144011 w 221679"/>
              <a:gd name="connsiteY8" fmla="*/ 2793 h 1040120"/>
              <a:gd name="connsiteX9" fmla="*/ 154811 w 221679"/>
              <a:gd name="connsiteY9" fmla="*/ 564393 h 1040120"/>
              <a:gd name="connsiteX10" fmla="*/ 43211 w 221679"/>
              <a:gd name="connsiteY10" fmla="*/ 2793 h 1040120"/>
              <a:gd name="connsiteX11" fmla="*/ 93611 w 221679"/>
              <a:gd name="connsiteY11" fmla="*/ 672393 h 1040120"/>
              <a:gd name="connsiteX12" fmla="*/ 11 w 221679"/>
              <a:gd name="connsiteY12" fmla="*/ 377193 h 10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679" h="1040120">
                <a:moveTo>
                  <a:pt x="11" y="377193"/>
                </a:moveTo>
                <a:cubicBezTo>
                  <a:pt x="1211" y="404793"/>
                  <a:pt x="79211" y="773793"/>
                  <a:pt x="100811" y="837993"/>
                </a:cubicBezTo>
                <a:cubicBezTo>
                  <a:pt x="122411" y="902193"/>
                  <a:pt x="128411" y="728793"/>
                  <a:pt x="129611" y="762393"/>
                </a:cubicBezTo>
                <a:cubicBezTo>
                  <a:pt x="130811" y="795993"/>
                  <a:pt x="111611" y="1028793"/>
                  <a:pt x="108011" y="1039593"/>
                </a:cubicBezTo>
                <a:cubicBezTo>
                  <a:pt x="104411" y="1050393"/>
                  <a:pt x="89411" y="892593"/>
                  <a:pt x="108011" y="827193"/>
                </a:cubicBezTo>
                <a:cubicBezTo>
                  <a:pt x="126611" y="761793"/>
                  <a:pt x="207611" y="669393"/>
                  <a:pt x="219611" y="647193"/>
                </a:cubicBezTo>
                <a:cubicBezTo>
                  <a:pt x="231611" y="624993"/>
                  <a:pt x="187811" y="741393"/>
                  <a:pt x="180011" y="693993"/>
                </a:cubicBezTo>
                <a:cubicBezTo>
                  <a:pt x="172211" y="646593"/>
                  <a:pt x="178811" y="477993"/>
                  <a:pt x="172811" y="362793"/>
                </a:cubicBezTo>
                <a:cubicBezTo>
                  <a:pt x="166811" y="247593"/>
                  <a:pt x="147011" y="-30807"/>
                  <a:pt x="144011" y="2793"/>
                </a:cubicBezTo>
                <a:cubicBezTo>
                  <a:pt x="141011" y="36393"/>
                  <a:pt x="171611" y="564393"/>
                  <a:pt x="154811" y="564393"/>
                </a:cubicBezTo>
                <a:cubicBezTo>
                  <a:pt x="138011" y="564393"/>
                  <a:pt x="53411" y="-15207"/>
                  <a:pt x="43211" y="2793"/>
                </a:cubicBezTo>
                <a:cubicBezTo>
                  <a:pt x="33011" y="20793"/>
                  <a:pt x="96611" y="604593"/>
                  <a:pt x="93611" y="672393"/>
                </a:cubicBezTo>
                <a:cubicBezTo>
                  <a:pt x="90611" y="740193"/>
                  <a:pt x="-1189" y="349593"/>
                  <a:pt x="11" y="377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D452119-7F25-4003-AA49-187DC9F50684}"/>
              </a:ext>
            </a:extLst>
          </p:cNvPr>
          <p:cNvSpPr/>
          <p:nvPr/>
        </p:nvSpPr>
        <p:spPr>
          <a:xfrm>
            <a:off x="872568" y="2305412"/>
            <a:ext cx="1579412" cy="1075378"/>
          </a:xfrm>
          <a:custGeom>
            <a:avLst/>
            <a:gdLst>
              <a:gd name="connsiteX0" fmla="*/ 13032 w 1579412"/>
              <a:gd name="connsiteY0" fmla="*/ 92188 h 1075378"/>
              <a:gd name="connsiteX1" fmla="*/ 311832 w 1579412"/>
              <a:gd name="connsiteY1" fmla="*/ 88588 h 1075378"/>
              <a:gd name="connsiteX2" fmla="*/ 221832 w 1579412"/>
              <a:gd name="connsiteY2" fmla="*/ 110188 h 1075378"/>
              <a:gd name="connsiteX3" fmla="*/ 409032 w 1579412"/>
              <a:gd name="connsiteY3" fmla="*/ 221788 h 1075378"/>
              <a:gd name="connsiteX4" fmla="*/ 329832 w 1579412"/>
              <a:gd name="connsiteY4" fmla="*/ 185788 h 1075378"/>
              <a:gd name="connsiteX5" fmla="*/ 657432 w 1579412"/>
              <a:gd name="connsiteY5" fmla="*/ 250588 h 1075378"/>
              <a:gd name="connsiteX6" fmla="*/ 574632 w 1579412"/>
              <a:gd name="connsiteY6" fmla="*/ 243388 h 1075378"/>
              <a:gd name="connsiteX7" fmla="*/ 740232 w 1579412"/>
              <a:gd name="connsiteY7" fmla="*/ 372988 h 1075378"/>
              <a:gd name="connsiteX8" fmla="*/ 650232 w 1579412"/>
              <a:gd name="connsiteY8" fmla="*/ 304588 h 1075378"/>
              <a:gd name="connsiteX9" fmla="*/ 1107432 w 1579412"/>
              <a:gd name="connsiteY9" fmla="*/ 498988 h 1075378"/>
              <a:gd name="connsiteX10" fmla="*/ 909432 w 1579412"/>
              <a:gd name="connsiteY10" fmla="*/ 477388 h 1075378"/>
              <a:gd name="connsiteX11" fmla="*/ 1211832 w 1579412"/>
              <a:gd name="connsiteY11" fmla="*/ 671788 h 1075378"/>
              <a:gd name="connsiteX12" fmla="*/ 1071432 w 1579412"/>
              <a:gd name="connsiteY12" fmla="*/ 567388 h 1075378"/>
              <a:gd name="connsiteX13" fmla="*/ 1442232 w 1579412"/>
              <a:gd name="connsiteY13" fmla="*/ 794188 h 1075378"/>
              <a:gd name="connsiteX14" fmla="*/ 1291032 w 1579412"/>
              <a:gd name="connsiteY14" fmla="*/ 725788 h 1075378"/>
              <a:gd name="connsiteX15" fmla="*/ 1579032 w 1579412"/>
              <a:gd name="connsiteY15" fmla="*/ 1074988 h 1075378"/>
              <a:gd name="connsiteX16" fmla="*/ 1334232 w 1579412"/>
              <a:gd name="connsiteY16" fmla="*/ 786988 h 1075378"/>
              <a:gd name="connsiteX17" fmla="*/ 639432 w 1579412"/>
              <a:gd name="connsiteY17" fmla="*/ 437788 h 1075378"/>
              <a:gd name="connsiteX18" fmla="*/ 808632 w 1579412"/>
              <a:gd name="connsiteY18" fmla="*/ 516988 h 1075378"/>
              <a:gd name="connsiteX19" fmla="*/ 549432 w 1579412"/>
              <a:gd name="connsiteY19" fmla="*/ 290188 h 1075378"/>
              <a:gd name="connsiteX20" fmla="*/ 499032 w 1579412"/>
              <a:gd name="connsiteY20" fmla="*/ 376588 h 1075378"/>
              <a:gd name="connsiteX21" fmla="*/ 499032 w 1579412"/>
              <a:gd name="connsiteY21" fmla="*/ 282988 h 1075378"/>
              <a:gd name="connsiteX22" fmla="*/ 117432 w 1579412"/>
              <a:gd name="connsiteY22" fmla="*/ 9388 h 1075378"/>
              <a:gd name="connsiteX23" fmla="*/ 247032 w 1579412"/>
              <a:gd name="connsiteY23" fmla="*/ 63388 h 1075378"/>
              <a:gd name="connsiteX24" fmla="*/ 70632 w 1579412"/>
              <a:gd name="connsiteY24" fmla="*/ 63388 h 1075378"/>
              <a:gd name="connsiteX25" fmla="*/ 13032 w 1579412"/>
              <a:gd name="connsiteY25" fmla="*/ 92188 h 107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579412" h="1075378">
                <a:moveTo>
                  <a:pt x="13032" y="92188"/>
                </a:moveTo>
                <a:cubicBezTo>
                  <a:pt x="53232" y="96388"/>
                  <a:pt x="277032" y="85588"/>
                  <a:pt x="311832" y="88588"/>
                </a:cubicBezTo>
                <a:cubicBezTo>
                  <a:pt x="346632" y="91588"/>
                  <a:pt x="205632" y="87988"/>
                  <a:pt x="221832" y="110188"/>
                </a:cubicBezTo>
                <a:cubicBezTo>
                  <a:pt x="238032" y="132388"/>
                  <a:pt x="391032" y="209188"/>
                  <a:pt x="409032" y="221788"/>
                </a:cubicBezTo>
                <a:cubicBezTo>
                  <a:pt x="427032" y="234388"/>
                  <a:pt x="288432" y="180988"/>
                  <a:pt x="329832" y="185788"/>
                </a:cubicBezTo>
                <a:cubicBezTo>
                  <a:pt x="371232" y="190588"/>
                  <a:pt x="616632" y="240988"/>
                  <a:pt x="657432" y="250588"/>
                </a:cubicBezTo>
                <a:cubicBezTo>
                  <a:pt x="698232" y="260188"/>
                  <a:pt x="560832" y="222988"/>
                  <a:pt x="574632" y="243388"/>
                </a:cubicBezTo>
                <a:cubicBezTo>
                  <a:pt x="588432" y="263788"/>
                  <a:pt x="727632" y="362788"/>
                  <a:pt x="740232" y="372988"/>
                </a:cubicBezTo>
                <a:cubicBezTo>
                  <a:pt x="752832" y="383188"/>
                  <a:pt x="589032" y="283588"/>
                  <a:pt x="650232" y="304588"/>
                </a:cubicBezTo>
                <a:cubicBezTo>
                  <a:pt x="711432" y="325588"/>
                  <a:pt x="1064232" y="470188"/>
                  <a:pt x="1107432" y="498988"/>
                </a:cubicBezTo>
                <a:cubicBezTo>
                  <a:pt x="1150632" y="527788"/>
                  <a:pt x="892032" y="448588"/>
                  <a:pt x="909432" y="477388"/>
                </a:cubicBezTo>
                <a:cubicBezTo>
                  <a:pt x="926832" y="506188"/>
                  <a:pt x="1184832" y="656788"/>
                  <a:pt x="1211832" y="671788"/>
                </a:cubicBezTo>
                <a:cubicBezTo>
                  <a:pt x="1238832" y="686788"/>
                  <a:pt x="1033032" y="546988"/>
                  <a:pt x="1071432" y="567388"/>
                </a:cubicBezTo>
                <a:cubicBezTo>
                  <a:pt x="1109832" y="587788"/>
                  <a:pt x="1405632" y="767788"/>
                  <a:pt x="1442232" y="794188"/>
                </a:cubicBezTo>
                <a:cubicBezTo>
                  <a:pt x="1478832" y="820588"/>
                  <a:pt x="1268232" y="678988"/>
                  <a:pt x="1291032" y="725788"/>
                </a:cubicBezTo>
                <a:cubicBezTo>
                  <a:pt x="1313832" y="772588"/>
                  <a:pt x="1571832" y="1064788"/>
                  <a:pt x="1579032" y="1074988"/>
                </a:cubicBezTo>
                <a:cubicBezTo>
                  <a:pt x="1586232" y="1085188"/>
                  <a:pt x="1490832" y="893188"/>
                  <a:pt x="1334232" y="786988"/>
                </a:cubicBezTo>
                <a:cubicBezTo>
                  <a:pt x="1177632" y="680788"/>
                  <a:pt x="727032" y="482788"/>
                  <a:pt x="639432" y="437788"/>
                </a:cubicBezTo>
                <a:cubicBezTo>
                  <a:pt x="551832" y="392788"/>
                  <a:pt x="823632" y="541588"/>
                  <a:pt x="808632" y="516988"/>
                </a:cubicBezTo>
                <a:cubicBezTo>
                  <a:pt x="793632" y="492388"/>
                  <a:pt x="601032" y="313588"/>
                  <a:pt x="549432" y="290188"/>
                </a:cubicBezTo>
                <a:cubicBezTo>
                  <a:pt x="497832" y="266788"/>
                  <a:pt x="507432" y="377788"/>
                  <a:pt x="499032" y="376588"/>
                </a:cubicBezTo>
                <a:cubicBezTo>
                  <a:pt x="490632" y="375388"/>
                  <a:pt x="562632" y="344188"/>
                  <a:pt x="499032" y="282988"/>
                </a:cubicBezTo>
                <a:cubicBezTo>
                  <a:pt x="435432" y="221788"/>
                  <a:pt x="159432" y="45988"/>
                  <a:pt x="117432" y="9388"/>
                </a:cubicBezTo>
                <a:cubicBezTo>
                  <a:pt x="75432" y="-27212"/>
                  <a:pt x="254832" y="54388"/>
                  <a:pt x="247032" y="63388"/>
                </a:cubicBezTo>
                <a:cubicBezTo>
                  <a:pt x="239232" y="72388"/>
                  <a:pt x="106032" y="61588"/>
                  <a:pt x="70632" y="63388"/>
                </a:cubicBezTo>
                <a:cubicBezTo>
                  <a:pt x="35232" y="65188"/>
                  <a:pt x="-27168" y="87988"/>
                  <a:pt x="13032" y="92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95E11AF3-CCBC-E569-6EEF-FD6203080C0F}"/>
              </a:ext>
            </a:extLst>
          </p:cNvPr>
          <p:cNvSpPr/>
          <p:nvPr/>
        </p:nvSpPr>
        <p:spPr>
          <a:xfrm>
            <a:off x="748538" y="2296562"/>
            <a:ext cx="773941" cy="832840"/>
          </a:xfrm>
          <a:custGeom>
            <a:avLst/>
            <a:gdLst>
              <a:gd name="connsiteX0" fmla="*/ 255862 w 773941"/>
              <a:gd name="connsiteY0" fmla="*/ 25438 h 832840"/>
              <a:gd name="connsiteX1" fmla="*/ 86662 w 773941"/>
              <a:gd name="connsiteY1" fmla="*/ 180238 h 832840"/>
              <a:gd name="connsiteX2" fmla="*/ 205462 w 773941"/>
              <a:gd name="connsiteY2" fmla="*/ 353038 h 832840"/>
              <a:gd name="connsiteX3" fmla="*/ 155062 w 773941"/>
              <a:gd name="connsiteY3" fmla="*/ 353038 h 832840"/>
              <a:gd name="connsiteX4" fmla="*/ 360262 w 773941"/>
              <a:gd name="connsiteY4" fmla="*/ 540238 h 832840"/>
              <a:gd name="connsiteX5" fmla="*/ 227062 w 773941"/>
              <a:gd name="connsiteY5" fmla="*/ 511438 h 832840"/>
              <a:gd name="connsiteX6" fmla="*/ 770662 w 773941"/>
              <a:gd name="connsiteY6" fmla="*/ 831838 h 832840"/>
              <a:gd name="connsiteX7" fmla="*/ 468262 w 773941"/>
              <a:gd name="connsiteY7" fmla="*/ 619438 h 832840"/>
              <a:gd name="connsiteX8" fmla="*/ 36262 w 773941"/>
              <a:gd name="connsiteY8" fmla="*/ 324238 h 832840"/>
              <a:gd name="connsiteX9" fmla="*/ 72262 w 773941"/>
              <a:gd name="connsiteY9" fmla="*/ 324238 h 832840"/>
              <a:gd name="connsiteX10" fmla="*/ 50662 w 773941"/>
              <a:gd name="connsiteY10" fmla="*/ 90238 h 832840"/>
              <a:gd name="connsiteX11" fmla="*/ 3862 w 773941"/>
              <a:gd name="connsiteY11" fmla="*/ 169438 h 832840"/>
              <a:gd name="connsiteX12" fmla="*/ 162262 w 773941"/>
              <a:gd name="connsiteY12" fmla="*/ 238 h 832840"/>
              <a:gd name="connsiteX13" fmla="*/ 3862 w 773941"/>
              <a:gd name="connsiteY13" fmla="*/ 129838 h 832840"/>
              <a:gd name="connsiteX14" fmla="*/ 255862 w 773941"/>
              <a:gd name="connsiteY14" fmla="*/ 25438 h 83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3941" h="832840">
                <a:moveTo>
                  <a:pt x="255862" y="25438"/>
                </a:moveTo>
                <a:cubicBezTo>
                  <a:pt x="269662" y="33838"/>
                  <a:pt x="95062" y="125638"/>
                  <a:pt x="86662" y="180238"/>
                </a:cubicBezTo>
                <a:cubicBezTo>
                  <a:pt x="78262" y="234838"/>
                  <a:pt x="194062" y="324238"/>
                  <a:pt x="205462" y="353038"/>
                </a:cubicBezTo>
                <a:cubicBezTo>
                  <a:pt x="216862" y="381838"/>
                  <a:pt x="129262" y="321838"/>
                  <a:pt x="155062" y="353038"/>
                </a:cubicBezTo>
                <a:cubicBezTo>
                  <a:pt x="180862" y="384238"/>
                  <a:pt x="348262" y="513838"/>
                  <a:pt x="360262" y="540238"/>
                </a:cubicBezTo>
                <a:cubicBezTo>
                  <a:pt x="372262" y="566638"/>
                  <a:pt x="158662" y="462838"/>
                  <a:pt x="227062" y="511438"/>
                </a:cubicBezTo>
                <a:cubicBezTo>
                  <a:pt x="295462" y="560038"/>
                  <a:pt x="730462" y="813838"/>
                  <a:pt x="770662" y="831838"/>
                </a:cubicBezTo>
                <a:cubicBezTo>
                  <a:pt x="810862" y="849838"/>
                  <a:pt x="468262" y="619438"/>
                  <a:pt x="468262" y="619438"/>
                </a:cubicBezTo>
                <a:cubicBezTo>
                  <a:pt x="345862" y="534838"/>
                  <a:pt x="102262" y="373438"/>
                  <a:pt x="36262" y="324238"/>
                </a:cubicBezTo>
                <a:cubicBezTo>
                  <a:pt x="-29738" y="275038"/>
                  <a:pt x="69862" y="363238"/>
                  <a:pt x="72262" y="324238"/>
                </a:cubicBezTo>
                <a:cubicBezTo>
                  <a:pt x="74662" y="285238"/>
                  <a:pt x="62062" y="116038"/>
                  <a:pt x="50662" y="90238"/>
                </a:cubicBezTo>
                <a:cubicBezTo>
                  <a:pt x="39262" y="64438"/>
                  <a:pt x="-14738" y="184438"/>
                  <a:pt x="3862" y="169438"/>
                </a:cubicBezTo>
                <a:cubicBezTo>
                  <a:pt x="22462" y="154438"/>
                  <a:pt x="162262" y="6838"/>
                  <a:pt x="162262" y="238"/>
                </a:cubicBezTo>
                <a:cubicBezTo>
                  <a:pt x="162262" y="-6362"/>
                  <a:pt x="-12338" y="126238"/>
                  <a:pt x="3862" y="129838"/>
                </a:cubicBezTo>
                <a:cubicBezTo>
                  <a:pt x="20062" y="133438"/>
                  <a:pt x="242062" y="17038"/>
                  <a:pt x="255862" y="25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9CD237D-4459-B19B-4C4F-408EC9DFDAD8}"/>
              </a:ext>
            </a:extLst>
          </p:cNvPr>
          <p:cNvSpPr/>
          <p:nvPr/>
        </p:nvSpPr>
        <p:spPr>
          <a:xfrm>
            <a:off x="1169948" y="2667193"/>
            <a:ext cx="867466" cy="933233"/>
          </a:xfrm>
          <a:custGeom>
            <a:avLst/>
            <a:gdLst>
              <a:gd name="connsiteX0" fmla="*/ 226852 w 867466"/>
              <a:gd name="connsiteY0" fmla="*/ 313607 h 933233"/>
              <a:gd name="connsiteX1" fmla="*/ 295252 w 867466"/>
              <a:gd name="connsiteY1" fmla="*/ 241607 h 933233"/>
              <a:gd name="connsiteX2" fmla="*/ 298852 w 867466"/>
              <a:gd name="connsiteY2" fmla="*/ 47207 h 933233"/>
              <a:gd name="connsiteX3" fmla="*/ 352852 w 867466"/>
              <a:gd name="connsiteY3" fmla="*/ 115607 h 933233"/>
              <a:gd name="connsiteX4" fmla="*/ 342052 w 867466"/>
              <a:gd name="connsiteY4" fmla="*/ 295607 h 933233"/>
              <a:gd name="connsiteX5" fmla="*/ 468052 w 867466"/>
              <a:gd name="connsiteY5" fmla="*/ 216407 h 933233"/>
              <a:gd name="connsiteX6" fmla="*/ 432052 w 867466"/>
              <a:gd name="connsiteY6" fmla="*/ 396407 h 933233"/>
              <a:gd name="connsiteX7" fmla="*/ 385252 w 867466"/>
              <a:gd name="connsiteY7" fmla="*/ 468407 h 933233"/>
              <a:gd name="connsiteX8" fmla="*/ 565252 w 867466"/>
              <a:gd name="connsiteY8" fmla="*/ 374807 h 933233"/>
              <a:gd name="connsiteX9" fmla="*/ 774052 w 867466"/>
              <a:gd name="connsiteY9" fmla="*/ 324407 h 933233"/>
              <a:gd name="connsiteX10" fmla="*/ 633652 w 867466"/>
              <a:gd name="connsiteY10" fmla="*/ 443207 h 933233"/>
              <a:gd name="connsiteX11" fmla="*/ 864052 w 867466"/>
              <a:gd name="connsiteY11" fmla="*/ 400007 h 933233"/>
              <a:gd name="connsiteX12" fmla="*/ 777652 w 867466"/>
              <a:gd name="connsiteY12" fmla="*/ 508007 h 933233"/>
              <a:gd name="connsiteX13" fmla="*/ 428452 w 867466"/>
              <a:gd name="connsiteY13" fmla="*/ 932807 h 933233"/>
              <a:gd name="connsiteX14" fmla="*/ 666052 w 867466"/>
              <a:gd name="connsiteY14" fmla="*/ 587207 h 933233"/>
              <a:gd name="connsiteX15" fmla="*/ 295252 w 867466"/>
              <a:gd name="connsiteY15" fmla="*/ 562007 h 933233"/>
              <a:gd name="connsiteX16" fmla="*/ 432052 w 867466"/>
              <a:gd name="connsiteY16" fmla="*/ 475607 h 933233"/>
              <a:gd name="connsiteX17" fmla="*/ 360052 w 867466"/>
              <a:gd name="connsiteY17" fmla="*/ 346007 h 933233"/>
              <a:gd name="connsiteX18" fmla="*/ 277252 w 867466"/>
              <a:gd name="connsiteY18" fmla="*/ 385607 h 933233"/>
              <a:gd name="connsiteX19" fmla="*/ 370852 w 867466"/>
              <a:gd name="connsiteY19" fmla="*/ 97607 h 933233"/>
              <a:gd name="connsiteX20" fmla="*/ 241252 w 867466"/>
              <a:gd name="connsiteY20" fmla="*/ 61607 h 933233"/>
              <a:gd name="connsiteX21" fmla="*/ 52 w 867466"/>
              <a:gd name="connsiteY21" fmla="*/ 126407 h 933233"/>
              <a:gd name="connsiteX22" fmla="*/ 262852 w 867466"/>
              <a:gd name="connsiteY22" fmla="*/ 407 h 933233"/>
              <a:gd name="connsiteX23" fmla="*/ 248452 w 867466"/>
              <a:gd name="connsiteY23" fmla="*/ 176807 h 933233"/>
              <a:gd name="connsiteX24" fmla="*/ 226852 w 867466"/>
              <a:gd name="connsiteY24" fmla="*/ 313607 h 93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67466" h="933233">
                <a:moveTo>
                  <a:pt x="226852" y="313607"/>
                </a:moveTo>
                <a:cubicBezTo>
                  <a:pt x="234652" y="324407"/>
                  <a:pt x="283252" y="286007"/>
                  <a:pt x="295252" y="241607"/>
                </a:cubicBezTo>
                <a:cubicBezTo>
                  <a:pt x="307252" y="197207"/>
                  <a:pt x="289252" y="68207"/>
                  <a:pt x="298852" y="47207"/>
                </a:cubicBezTo>
                <a:cubicBezTo>
                  <a:pt x="308452" y="26207"/>
                  <a:pt x="345652" y="74207"/>
                  <a:pt x="352852" y="115607"/>
                </a:cubicBezTo>
                <a:cubicBezTo>
                  <a:pt x="360052" y="157007"/>
                  <a:pt x="322852" y="278807"/>
                  <a:pt x="342052" y="295607"/>
                </a:cubicBezTo>
                <a:cubicBezTo>
                  <a:pt x="361252" y="312407"/>
                  <a:pt x="453052" y="199607"/>
                  <a:pt x="468052" y="216407"/>
                </a:cubicBezTo>
                <a:cubicBezTo>
                  <a:pt x="483052" y="233207"/>
                  <a:pt x="445852" y="354407"/>
                  <a:pt x="432052" y="396407"/>
                </a:cubicBezTo>
                <a:cubicBezTo>
                  <a:pt x="418252" y="438407"/>
                  <a:pt x="363052" y="472007"/>
                  <a:pt x="385252" y="468407"/>
                </a:cubicBezTo>
                <a:cubicBezTo>
                  <a:pt x="407452" y="464807"/>
                  <a:pt x="500452" y="398807"/>
                  <a:pt x="565252" y="374807"/>
                </a:cubicBezTo>
                <a:cubicBezTo>
                  <a:pt x="630052" y="350807"/>
                  <a:pt x="762652" y="313007"/>
                  <a:pt x="774052" y="324407"/>
                </a:cubicBezTo>
                <a:cubicBezTo>
                  <a:pt x="785452" y="335807"/>
                  <a:pt x="618652" y="430607"/>
                  <a:pt x="633652" y="443207"/>
                </a:cubicBezTo>
                <a:cubicBezTo>
                  <a:pt x="648652" y="455807"/>
                  <a:pt x="840052" y="389207"/>
                  <a:pt x="864052" y="400007"/>
                </a:cubicBezTo>
                <a:cubicBezTo>
                  <a:pt x="888052" y="410807"/>
                  <a:pt x="777652" y="508007"/>
                  <a:pt x="777652" y="508007"/>
                </a:cubicBezTo>
                <a:cubicBezTo>
                  <a:pt x="705052" y="596807"/>
                  <a:pt x="447052" y="919607"/>
                  <a:pt x="428452" y="932807"/>
                </a:cubicBezTo>
                <a:cubicBezTo>
                  <a:pt x="409852" y="946007"/>
                  <a:pt x="688252" y="649007"/>
                  <a:pt x="666052" y="587207"/>
                </a:cubicBezTo>
                <a:cubicBezTo>
                  <a:pt x="643852" y="525407"/>
                  <a:pt x="334252" y="580607"/>
                  <a:pt x="295252" y="562007"/>
                </a:cubicBezTo>
                <a:cubicBezTo>
                  <a:pt x="256252" y="543407"/>
                  <a:pt x="421252" y="511607"/>
                  <a:pt x="432052" y="475607"/>
                </a:cubicBezTo>
                <a:cubicBezTo>
                  <a:pt x="442852" y="439607"/>
                  <a:pt x="385852" y="361007"/>
                  <a:pt x="360052" y="346007"/>
                </a:cubicBezTo>
                <a:cubicBezTo>
                  <a:pt x="334252" y="331007"/>
                  <a:pt x="275452" y="427007"/>
                  <a:pt x="277252" y="385607"/>
                </a:cubicBezTo>
                <a:cubicBezTo>
                  <a:pt x="279052" y="344207"/>
                  <a:pt x="376852" y="151607"/>
                  <a:pt x="370852" y="97607"/>
                </a:cubicBezTo>
                <a:cubicBezTo>
                  <a:pt x="364852" y="43607"/>
                  <a:pt x="303052" y="56807"/>
                  <a:pt x="241252" y="61607"/>
                </a:cubicBezTo>
                <a:cubicBezTo>
                  <a:pt x="179452" y="66407"/>
                  <a:pt x="-3548" y="136607"/>
                  <a:pt x="52" y="126407"/>
                </a:cubicBezTo>
                <a:cubicBezTo>
                  <a:pt x="3652" y="116207"/>
                  <a:pt x="221452" y="-7993"/>
                  <a:pt x="262852" y="407"/>
                </a:cubicBezTo>
                <a:cubicBezTo>
                  <a:pt x="304252" y="8807"/>
                  <a:pt x="247852" y="123407"/>
                  <a:pt x="248452" y="176807"/>
                </a:cubicBezTo>
                <a:cubicBezTo>
                  <a:pt x="249052" y="230207"/>
                  <a:pt x="219052" y="302807"/>
                  <a:pt x="226852" y="313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4F3E7786-29BC-A24D-8D3A-E236B7740F1C}"/>
              </a:ext>
            </a:extLst>
          </p:cNvPr>
          <p:cNvSpPr/>
          <p:nvPr/>
        </p:nvSpPr>
        <p:spPr>
          <a:xfrm>
            <a:off x="995262" y="2908298"/>
            <a:ext cx="566838" cy="578785"/>
          </a:xfrm>
          <a:custGeom>
            <a:avLst/>
            <a:gdLst>
              <a:gd name="connsiteX0" fmla="*/ 566838 w 566838"/>
              <a:gd name="connsiteY0" fmla="*/ 2 h 578785"/>
              <a:gd name="connsiteX1" fmla="*/ 52488 w 566838"/>
              <a:gd name="connsiteY1" fmla="*/ 114302 h 578785"/>
              <a:gd name="connsiteX2" fmla="*/ 309663 w 566838"/>
              <a:gd name="connsiteY2" fmla="*/ 85727 h 578785"/>
              <a:gd name="connsiteX3" fmla="*/ 106463 w 566838"/>
              <a:gd name="connsiteY3" fmla="*/ 155577 h 578785"/>
              <a:gd name="connsiteX4" fmla="*/ 135038 w 566838"/>
              <a:gd name="connsiteY4" fmla="*/ 168277 h 578785"/>
              <a:gd name="connsiteX5" fmla="*/ 14388 w 566838"/>
              <a:gd name="connsiteY5" fmla="*/ 387352 h 578785"/>
              <a:gd name="connsiteX6" fmla="*/ 36613 w 566838"/>
              <a:gd name="connsiteY6" fmla="*/ 406402 h 578785"/>
              <a:gd name="connsiteX7" fmla="*/ 14388 w 566838"/>
              <a:gd name="connsiteY7" fmla="*/ 577852 h 578785"/>
              <a:gd name="connsiteX8" fmla="*/ 290613 w 566838"/>
              <a:gd name="connsiteY8" fmla="*/ 320677 h 578785"/>
              <a:gd name="connsiteX9" fmla="*/ 436663 w 566838"/>
              <a:gd name="connsiteY9" fmla="*/ 403227 h 578785"/>
              <a:gd name="connsiteX10" fmla="*/ 179488 w 566838"/>
              <a:gd name="connsiteY10" fmla="*/ 307977 h 578785"/>
              <a:gd name="connsiteX11" fmla="*/ 312838 w 566838"/>
              <a:gd name="connsiteY11" fmla="*/ 114302 h 578785"/>
              <a:gd name="connsiteX12" fmla="*/ 112813 w 566838"/>
              <a:gd name="connsiteY12" fmla="*/ 247652 h 578785"/>
              <a:gd name="connsiteX13" fmla="*/ 220763 w 566838"/>
              <a:gd name="connsiteY13" fmla="*/ 53977 h 578785"/>
              <a:gd name="connsiteX14" fmla="*/ 52488 w 566838"/>
              <a:gd name="connsiteY14" fmla="*/ 117477 h 578785"/>
              <a:gd name="connsiteX15" fmla="*/ 566838 w 566838"/>
              <a:gd name="connsiteY15" fmla="*/ 2 h 57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6838" h="578785">
                <a:moveTo>
                  <a:pt x="566838" y="2"/>
                </a:moveTo>
                <a:cubicBezTo>
                  <a:pt x="566838" y="-527"/>
                  <a:pt x="95350" y="100015"/>
                  <a:pt x="52488" y="114302"/>
                </a:cubicBezTo>
                <a:cubicBezTo>
                  <a:pt x="9626" y="128589"/>
                  <a:pt x="300667" y="78848"/>
                  <a:pt x="309663" y="85727"/>
                </a:cubicBezTo>
                <a:cubicBezTo>
                  <a:pt x="318659" y="92606"/>
                  <a:pt x="135567" y="141819"/>
                  <a:pt x="106463" y="155577"/>
                </a:cubicBezTo>
                <a:cubicBezTo>
                  <a:pt x="77359" y="169335"/>
                  <a:pt x="150384" y="129648"/>
                  <a:pt x="135038" y="168277"/>
                </a:cubicBezTo>
                <a:cubicBezTo>
                  <a:pt x="119692" y="206906"/>
                  <a:pt x="30792" y="347665"/>
                  <a:pt x="14388" y="387352"/>
                </a:cubicBezTo>
                <a:cubicBezTo>
                  <a:pt x="-2016" y="427039"/>
                  <a:pt x="36613" y="374652"/>
                  <a:pt x="36613" y="406402"/>
                </a:cubicBezTo>
                <a:cubicBezTo>
                  <a:pt x="36613" y="438152"/>
                  <a:pt x="-27945" y="592139"/>
                  <a:pt x="14388" y="577852"/>
                </a:cubicBezTo>
                <a:cubicBezTo>
                  <a:pt x="56721" y="563565"/>
                  <a:pt x="220234" y="349781"/>
                  <a:pt x="290613" y="320677"/>
                </a:cubicBezTo>
                <a:cubicBezTo>
                  <a:pt x="360992" y="291573"/>
                  <a:pt x="455184" y="405344"/>
                  <a:pt x="436663" y="403227"/>
                </a:cubicBezTo>
                <a:cubicBezTo>
                  <a:pt x="418142" y="401110"/>
                  <a:pt x="200125" y="356131"/>
                  <a:pt x="179488" y="307977"/>
                </a:cubicBezTo>
                <a:cubicBezTo>
                  <a:pt x="158850" y="259823"/>
                  <a:pt x="323950" y="124356"/>
                  <a:pt x="312838" y="114302"/>
                </a:cubicBezTo>
                <a:cubicBezTo>
                  <a:pt x="301726" y="104248"/>
                  <a:pt x="128159" y="257706"/>
                  <a:pt x="112813" y="247652"/>
                </a:cubicBezTo>
                <a:cubicBezTo>
                  <a:pt x="97467" y="237598"/>
                  <a:pt x="230817" y="75673"/>
                  <a:pt x="220763" y="53977"/>
                </a:cubicBezTo>
                <a:cubicBezTo>
                  <a:pt x="210709" y="32281"/>
                  <a:pt x="-6779" y="123298"/>
                  <a:pt x="52488" y="117477"/>
                </a:cubicBezTo>
                <a:cubicBezTo>
                  <a:pt x="111755" y="111656"/>
                  <a:pt x="566838" y="531"/>
                  <a:pt x="56683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621873B-9F32-D89A-B969-7E8286C568F1}"/>
              </a:ext>
            </a:extLst>
          </p:cNvPr>
          <p:cNvSpPr/>
          <p:nvPr/>
        </p:nvSpPr>
        <p:spPr>
          <a:xfrm>
            <a:off x="1298567" y="3130848"/>
            <a:ext cx="590579" cy="787137"/>
          </a:xfrm>
          <a:custGeom>
            <a:avLst/>
            <a:gdLst>
              <a:gd name="connsiteX0" fmla="*/ 76208 w 590579"/>
              <a:gd name="connsiteY0" fmla="*/ 15577 h 787137"/>
              <a:gd name="connsiteX1" fmla="*/ 295283 w 590579"/>
              <a:gd name="connsiteY1" fmla="*/ 167977 h 787137"/>
              <a:gd name="connsiteX2" fmla="*/ 50808 w 590579"/>
              <a:gd name="connsiteY2" fmla="*/ 167977 h 787137"/>
              <a:gd name="connsiteX3" fmla="*/ 581033 w 590579"/>
              <a:gd name="connsiteY3" fmla="*/ 158452 h 787137"/>
              <a:gd name="connsiteX4" fmla="*/ 393708 w 590579"/>
              <a:gd name="connsiteY4" fmla="*/ 221952 h 787137"/>
              <a:gd name="connsiteX5" fmla="*/ 415933 w 590579"/>
              <a:gd name="connsiteY5" fmla="*/ 460077 h 787137"/>
              <a:gd name="connsiteX6" fmla="*/ 355608 w 590579"/>
              <a:gd name="connsiteY6" fmla="*/ 415627 h 787137"/>
              <a:gd name="connsiteX7" fmla="*/ 203208 w 590579"/>
              <a:gd name="connsiteY7" fmla="*/ 294977 h 787137"/>
              <a:gd name="connsiteX8" fmla="*/ 273058 w 590579"/>
              <a:gd name="connsiteY8" fmla="*/ 441027 h 787137"/>
              <a:gd name="connsiteX9" fmla="*/ 323858 w 590579"/>
              <a:gd name="connsiteY9" fmla="*/ 679152 h 787137"/>
              <a:gd name="connsiteX10" fmla="*/ 479433 w 590579"/>
              <a:gd name="connsiteY10" fmla="*/ 787102 h 787137"/>
              <a:gd name="connsiteX11" fmla="*/ 260358 w 590579"/>
              <a:gd name="connsiteY11" fmla="*/ 669627 h 787137"/>
              <a:gd name="connsiteX12" fmla="*/ 447683 w 590579"/>
              <a:gd name="connsiteY12" fmla="*/ 355302 h 787137"/>
              <a:gd name="connsiteX13" fmla="*/ 241308 w 590579"/>
              <a:gd name="connsiteY13" fmla="*/ 269577 h 787137"/>
              <a:gd name="connsiteX14" fmla="*/ 485783 w 590579"/>
              <a:gd name="connsiteY14" fmla="*/ 266402 h 787137"/>
              <a:gd name="connsiteX15" fmla="*/ 285758 w 590579"/>
              <a:gd name="connsiteY15" fmla="*/ 88602 h 787137"/>
              <a:gd name="connsiteX16" fmla="*/ 19058 w 590579"/>
              <a:gd name="connsiteY16" fmla="*/ 18752 h 787137"/>
              <a:gd name="connsiteX17" fmla="*/ 25408 w 590579"/>
              <a:gd name="connsiteY17" fmla="*/ 2877 h 787137"/>
              <a:gd name="connsiteX18" fmla="*/ 76208 w 590579"/>
              <a:gd name="connsiteY18" fmla="*/ 15577 h 78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0579" h="787137">
                <a:moveTo>
                  <a:pt x="76208" y="15577"/>
                </a:moveTo>
                <a:cubicBezTo>
                  <a:pt x="121187" y="43094"/>
                  <a:pt x="299516" y="142577"/>
                  <a:pt x="295283" y="167977"/>
                </a:cubicBezTo>
                <a:cubicBezTo>
                  <a:pt x="291050" y="193377"/>
                  <a:pt x="3183" y="169564"/>
                  <a:pt x="50808" y="167977"/>
                </a:cubicBezTo>
                <a:cubicBezTo>
                  <a:pt x="98433" y="166390"/>
                  <a:pt x="523883" y="149456"/>
                  <a:pt x="581033" y="158452"/>
                </a:cubicBezTo>
                <a:cubicBezTo>
                  <a:pt x="638183" y="167448"/>
                  <a:pt x="421225" y="171681"/>
                  <a:pt x="393708" y="221952"/>
                </a:cubicBezTo>
                <a:cubicBezTo>
                  <a:pt x="366191" y="272223"/>
                  <a:pt x="422283" y="427798"/>
                  <a:pt x="415933" y="460077"/>
                </a:cubicBezTo>
                <a:cubicBezTo>
                  <a:pt x="409583" y="492356"/>
                  <a:pt x="391062" y="443144"/>
                  <a:pt x="355608" y="415627"/>
                </a:cubicBezTo>
                <a:cubicBezTo>
                  <a:pt x="320154" y="388110"/>
                  <a:pt x="216966" y="290744"/>
                  <a:pt x="203208" y="294977"/>
                </a:cubicBezTo>
                <a:cubicBezTo>
                  <a:pt x="189450" y="299210"/>
                  <a:pt x="252950" y="376998"/>
                  <a:pt x="273058" y="441027"/>
                </a:cubicBezTo>
                <a:cubicBezTo>
                  <a:pt x="293166" y="505056"/>
                  <a:pt x="289462" y="621473"/>
                  <a:pt x="323858" y="679152"/>
                </a:cubicBezTo>
                <a:cubicBezTo>
                  <a:pt x="358254" y="736831"/>
                  <a:pt x="490016" y="788690"/>
                  <a:pt x="479433" y="787102"/>
                </a:cubicBezTo>
                <a:cubicBezTo>
                  <a:pt x="468850" y="785515"/>
                  <a:pt x="265650" y="741594"/>
                  <a:pt x="260358" y="669627"/>
                </a:cubicBezTo>
                <a:cubicBezTo>
                  <a:pt x="255066" y="597660"/>
                  <a:pt x="450858" y="421977"/>
                  <a:pt x="447683" y="355302"/>
                </a:cubicBezTo>
                <a:cubicBezTo>
                  <a:pt x="444508" y="288627"/>
                  <a:pt x="234958" y="284394"/>
                  <a:pt x="241308" y="269577"/>
                </a:cubicBezTo>
                <a:cubicBezTo>
                  <a:pt x="247658" y="254760"/>
                  <a:pt x="478375" y="296564"/>
                  <a:pt x="485783" y="266402"/>
                </a:cubicBezTo>
                <a:cubicBezTo>
                  <a:pt x="493191" y="236240"/>
                  <a:pt x="363545" y="129877"/>
                  <a:pt x="285758" y="88602"/>
                </a:cubicBezTo>
                <a:cubicBezTo>
                  <a:pt x="207971" y="47327"/>
                  <a:pt x="62450" y="33039"/>
                  <a:pt x="19058" y="18752"/>
                </a:cubicBezTo>
                <a:cubicBezTo>
                  <a:pt x="-24334" y="4465"/>
                  <a:pt x="19058" y="-298"/>
                  <a:pt x="25408" y="2877"/>
                </a:cubicBezTo>
                <a:cubicBezTo>
                  <a:pt x="31758" y="6052"/>
                  <a:pt x="31229" y="-11940"/>
                  <a:pt x="76208" y="15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BC87FDF0-57AA-6011-596E-8119199C5EE5}"/>
              </a:ext>
            </a:extLst>
          </p:cNvPr>
          <p:cNvSpPr/>
          <p:nvPr/>
        </p:nvSpPr>
        <p:spPr>
          <a:xfrm>
            <a:off x="1355699" y="3218470"/>
            <a:ext cx="636957" cy="1283910"/>
          </a:xfrm>
          <a:custGeom>
            <a:avLst/>
            <a:gdLst>
              <a:gd name="connsiteX0" fmla="*/ 26 w 636957"/>
              <a:gd name="connsiteY0" fmla="*/ 980 h 1283910"/>
              <a:gd name="connsiteX1" fmla="*/ 168301 w 636957"/>
              <a:gd name="connsiteY1" fmla="*/ 391505 h 1283910"/>
              <a:gd name="connsiteX2" fmla="*/ 123851 w 636957"/>
              <a:gd name="connsiteY2" fmla="*/ 534380 h 1283910"/>
              <a:gd name="connsiteX3" fmla="*/ 317526 w 636957"/>
              <a:gd name="connsiteY3" fmla="*/ 709005 h 1283910"/>
              <a:gd name="connsiteX4" fmla="*/ 241326 w 636957"/>
              <a:gd name="connsiteY4" fmla="*/ 680430 h 1283910"/>
              <a:gd name="connsiteX5" fmla="*/ 460401 w 636957"/>
              <a:gd name="connsiteY5" fmla="*/ 832830 h 1283910"/>
              <a:gd name="connsiteX6" fmla="*/ 469926 w 636957"/>
              <a:gd name="connsiteY6" fmla="*/ 947130 h 1283910"/>
              <a:gd name="connsiteX7" fmla="*/ 454051 w 636957"/>
              <a:gd name="connsiteY7" fmla="*/ 820130 h 1283910"/>
              <a:gd name="connsiteX8" fmla="*/ 552476 w 636957"/>
              <a:gd name="connsiteY8" fmla="*/ 1026505 h 1283910"/>
              <a:gd name="connsiteX9" fmla="*/ 438176 w 636957"/>
              <a:gd name="connsiteY9" fmla="*/ 893155 h 1283910"/>
              <a:gd name="connsiteX10" fmla="*/ 622326 w 636957"/>
              <a:gd name="connsiteY10" fmla="*/ 1118580 h 1283910"/>
              <a:gd name="connsiteX11" fmla="*/ 622326 w 636957"/>
              <a:gd name="connsiteY11" fmla="*/ 1283680 h 1283910"/>
              <a:gd name="connsiteX12" fmla="*/ 596926 w 636957"/>
              <a:gd name="connsiteY12" fmla="*/ 1083655 h 1283910"/>
              <a:gd name="connsiteX13" fmla="*/ 527076 w 636957"/>
              <a:gd name="connsiteY13" fmla="*/ 915380 h 1283910"/>
              <a:gd name="connsiteX14" fmla="*/ 419126 w 636957"/>
              <a:gd name="connsiteY14" fmla="*/ 181955 h 1283910"/>
              <a:gd name="connsiteX15" fmla="*/ 428651 w 636957"/>
              <a:gd name="connsiteY15" fmla="*/ 759805 h 1283910"/>
              <a:gd name="connsiteX16" fmla="*/ 393726 w 636957"/>
              <a:gd name="connsiteY16" fmla="*/ 445480 h 1283910"/>
              <a:gd name="connsiteX17" fmla="*/ 381026 w 636957"/>
              <a:gd name="connsiteY17" fmla="*/ 820130 h 1283910"/>
              <a:gd name="connsiteX18" fmla="*/ 384201 w 636957"/>
              <a:gd name="connsiteY18" fmla="*/ 340705 h 1283910"/>
              <a:gd name="connsiteX19" fmla="*/ 241326 w 636957"/>
              <a:gd name="connsiteY19" fmla="*/ 635980 h 1283910"/>
              <a:gd name="connsiteX20" fmla="*/ 165126 w 636957"/>
              <a:gd name="connsiteY20" fmla="*/ 404205 h 1283910"/>
              <a:gd name="connsiteX21" fmla="*/ 187351 w 636957"/>
              <a:gd name="connsiteY21" fmla="*/ 118455 h 1283910"/>
              <a:gd name="connsiteX22" fmla="*/ 155601 w 636957"/>
              <a:gd name="connsiteY22" fmla="*/ 274030 h 1283910"/>
              <a:gd name="connsiteX23" fmla="*/ 26 w 636957"/>
              <a:gd name="connsiteY23" fmla="*/ 980 h 128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957" h="1283910">
                <a:moveTo>
                  <a:pt x="26" y="980"/>
                </a:moveTo>
                <a:cubicBezTo>
                  <a:pt x="2143" y="20559"/>
                  <a:pt x="147664" y="302605"/>
                  <a:pt x="168301" y="391505"/>
                </a:cubicBezTo>
                <a:cubicBezTo>
                  <a:pt x="188938" y="480405"/>
                  <a:pt x="98980" y="481463"/>
                  <a:pt x="123851" y="534380"/>
                </a:cubicBezTo>
                <a:cubicBezTo>
                  <a:pt x="148722" y="587297"/>
                  <a:pt x="297947" y="684663"/>
                  <a:pt x="317526" y="709005"/>
                </a:cubicBezTo>
                <a:cubicBezTo>
                  <a:pt x="337105" y="733347"/>
                  <a:pt x="217514" y="659793"/>
                  <a:pt x="241326" y="680430"/>
                </a:cubicBezTo>
                <a:cubicBezTo>
                  <a:pt x="265138" y="701067"/>
                  <a:pt x="422301" y="788380"/>
                  <a:pt x="460401" y="832830"/>
                </a:cubicBezTo>
                <a:cubicBezTo>
                  <a:pt x="498501" y="877280"/>
                  <a:pt x="470984" y="949247"/>
                  <a:pt x="469926" y="947130"/>
                </a:cubicBezTo>
                <a:cubicBezTo>
                  <a:pt x="468868" y="945013"/>
                  <a:pt x="440293" y="806901"/>
                  <a:pt x="454051" y="820130"/>
                </a:cubicBezTo>
                <a:cubicBezTo>
                  <a:pt x="467809" y="833359"/>
                  <a:pt x="555122" y="1014334"/>
                  <a:pt x="552476" y="1026505"/>
                </a:cubicBezTo>
                <a:cubicBezTo>
                  <a:pt x="549830" y="1038676"/>
                  <a:pt x="426534" y="877809"/>
                  <a:pt x="438176" y="893155"/>
                </a:cubicBezTo>
                <a:cubicBezTo>
                  <a:pt x="449818" y="908501"/>
                  <a:pt x="591634" y="1053493"/>
                  <a:pt x="622326" y="1118580"/>
                </a:cubicBezTo>
                <a:cubicBezTo>
                  <a:pt x="653018" y="1183667"/>
                  <a:pt x="626559" y="1289501"/>
                  <a:pt x="622326" y="1283680"/>
                </a:cubicBezTo>
                <a:cubicBezTo>
                  <a:pt x="618093" y="1277859"/>
                  <a:pt x="612801" y="1145038"/>
                  <a:pt x="596926" y="1083655"/>
                </a:cubicBezTo>
                <a:cubicBezTo>
                  <a:pt x="581051" y="1022272"/>
                  <a:pt x="556709" y="1065663"/>
                  <a:pt x="527076" y="915380"/>
                </a:cubicBezTo>
                <a:cubicBezTo>
                  <a:pt x="497443" y="765097"/>
                  <a:pt x="435530" y="207884"/>
                  <a:pt x="419126" y="181955"/>
                </a:cubicBezTo>
                <a:cubicBezTo>
                  <a:pt x="402722" y="156026"/>
                  <a:pt x="432884" y="715884"/>
                  <a:pt x="428651" y="759805"/>
                </a:cubicBezTo>
                <a:cubicBezTo>
                  <a:pt x="424418" y="803726"/>
                  <a:pt x="401663" y="435426"/>
                  <a:pt x="393726" y="445480"/>
                </a:cubicBezTo>
                <a:cubicBezTo>
                  <a:pt x="385789" y="455534"/>
                  <a:pt x="382613" y="837592"/>
                  <a:pt x="381026" y="820130"/>
                </a:cubicBezTo>
                <a:cubicBezTo>
                  <a:pt x="379439" y="802668"/>
                  <a:pt x="407484" y="371397"/>
                  <a:pt x="384201" y="340705"/>
                </a:cubicBezTo>
                <a:cubicBezTo>
                  <a:pt x="360918" y="310013"/>
                  <a:pt x="277838" y="625397"/>
                  <a:pt x="241326" y="635980"/>
                </a:cubicBezTo>
                <a:cubicBezTo>
                  <a:pt x="204814" y="646563"/>
                  <a:pt x="174122" y="490459"/>
                  <a:pt x="165126" y="404205"/>
                </a:cubicBezTo>
                <a:cubicBezTo>
                  <a:pt x="156130" y="317951"/>
                  <a:pt x="188938" y="140151"/>
                  <a:pt x="187351" y="118455"/>
                </a:cubicBezTo>
                <a:cubicBezTo>
                  <a:pt x="185764" y="96759"/>
                  <a:pt x="185764" y="286730"/>
                  <a:pt x="155601" y="274030"/>
                </a:cubicBezTo>
                <a:cubicBezTo>
                  <a:pt x="125439" y="261330"/>
                  <a:pt x="-2091" y="-18599"/>
                  <a:pt x="26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56586891-62BB-BEDB-1C3F-E4C7D13648D6}"/>
              </a:ext>
            </a:extLst>
          </p:cNvPr>
          <p:cNvSpPr/>
          <p:nvPr/>
        </p:nvSpPr>
        <p:spPr>
          <a:xfrm>
            <a:off x="900468" y="3228973"/>
            <a:ext cx="464928" cy="1019180"/>
          </a:xfrm>
          <a:custGeom>
            <a:avLst/>
            <a:gdLst>
              <a:gd name="connsiteX0" fmla="*/ 252057 w 464928"/>
              <a:gd name="connsiteY0" fmla="*/ 25402 h 1019180"/>
              <a:gd name="connsiteX1" fmla="*/ 191732 w 464928"/>
              <a:gd name="connsiteY1" fmla="*/ 434977 h 1019180"/>
              <a:gd name="connsiteX2" fmla="*/ 306032 w 464928"/>
              <a:gd name="connsiteY2" fmla="*/ 717552 h 1019180"/>
              <a:gd name="connsiteX3" fmla="*/ 242532 w 464928"/>
              <a:gd name="connsiteY3" fmla="*/ 654052 h 1019180"/>
              <a:gd name="connsiteX4" fmla="*/ 464782 w 464928"/>
              <a:gd name="connsiteY4" fmla="*/ 1019177 h 1019180"/>
              <a:gd name="connsiteX5" fmla="*/ 204432 w 464928"/>
              <a:gd name="connsiteY5" fmla="*/ 660402 h 1019180"/>
              <a:gd name="connsiteX6" fmla="*/ 1232 w 464928"/>
              <a:gd name="connsiteY6" fmla="*/ 206377 h 1019180"/>
              <a:gd name="connsiteX7" fmla="*/ 118707 w 464928"/>
              <a:gd name="connsiteY7" fmla="*/ 396877 h 1019180"/>
              <a:gd name="connsiteX8" fmla="*/ 106007 w 464928"/>
              <a:gd name="connsiteY8" fmla="*/ 2 h 1019180"/>
              <a:gd name="connsiteX9" fmla="*/ 55207 w 464928"/>
              <a:gd name="connsiteY9" fmla="*/ 390527 h 1019180"/>
              <a:gd name="connsiteX10" fmla="*/ 121882 w 464928"/>
              <a:gd name="connsiteY10" fmla="*/ 238127 h 1019180"/>
              <a:gd name="connsiteX11" fmla="*/ 121882 w 464928"/>
              <a:gd name="connsiteY11" fmla="*/ 365127 h 1019180"/>
              <a:gd name="connsiteX12" fmla="*/ 252057 w 464928"/>
              <a:gd name="connsiteY12" fmla="*/ 25402 h 101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4928" h="1019180">
                <a:moveTo>
                  <a:pt x="252057" y="25402"/>
                </a:moveTo>
                <a:cubicBezTo>
                  <a:pt x="263699" y="37044"/>
                  <a:pt x="182736" y="319619"/>
                  <a:pt x="191732" y="434977"/>
                </a:cubicBezTo>
                <a:cubicBezTo>
                  <a:pt x="200728" y="550335"/>
                  <a:pt x="297565" y="681040"/>
                  <a:pt x="306032" y="717552"/>
                </a:cubicBezTo>
                <a:cubicBezTo>
                  <a:pt x="314499" y="754065"/>
                  <a:pt x="216074" y="603781"/>
                  <a:pt x="242532" y="654052"/>
                </a:cubicBezTo>
                <a:cubicBezTo>
                  <a:pt x="268990" y="704323"/>
                  <a:pt x="471132" y="1018119"/>
                  <a:pt x="464782" y="1019177"/>
                </a:cubicBezTo>
                <a:cubicBezTo>
                  <a:pt x="458432" y="1020235"/>
                  <a:pt x="281690" y="795869"/>
                  <a:pt x="204432" y="660402"/>
                </a:cubicBezTo>
                <a:cubicBezTo>
                  <a:pt x="127174" y="524935"/>
                  <a:pt x="15519" y="250298"/>
                  <a:pt x="1232" y="206377"/>
                </a:cubicBezTo>
                <a:cubicBezTo>
                  <a:pt x="-13055" y="162456"/>
                  <a:pt x="101245" y="431273"/>
                  <a:pt x="118707" y="396877"/>
                </a:cubicBezTo>
                <a:cubicBezTo>
                  <a:pt x="136169" y="362481"/>
                  <a:pt x="116590" y="1060"/>
                  <a:pt x="106007" y="2"/>
                </a:cubicBezTo>
                <a:cubicBezTo>
                  <a:pt x="95424" y="-1056"/>
                  <a:pt x="52561" y="350840"/>
                  <a:pt x="55207" y="390527"/>
                </a:cubicBezTo>
                <a:cubicBezTo>
                  <a:pt x="57853" y="430214"/>
                  <a:pt x="110769" y="242360"/>
                  <a:pt x="121882" y="238127"/>
                </a:cubicBezTo>
                <a:cubicBezTo>
                  <a:pt x="132994" y="233894"/>
                  <a:pt x="105478" y="397935"/>
                  <a:pt x="121882" y="365127"/>
                </a:cubicBezTo>
                <a:cubicBezTo>
                  <a:pt x="138286" y="332319"/>
                  <a:pt x="240415" y="13760"/>
                  <a:pt x="252057" y="254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802ADE08-6AF6-EB83-3779-9FBE8E10973F}"/>
              </a:ext>
            </a:extLst>
          </p:cNvPr>
          <p:cNvSpPr/>
          <p:nvPr/>
        </p:nvSpPr>
        <p:spPr>
          <a:xfrm>
            <a:off x="1073604" y="3308128"/>
            <a:ext cx="672833" cy="956144"/>
          </a:xfrm>
          <a:custGeom>
            <a:avLst/>
            <a:gdLst>
              <a:gd name="connsiteX0" fmla="*/ 263071 w 672833"/>
              <a:gd name="connsiteY0" fmla="*/ 12922 h 956144"/>
              <a:gd name="connsiteX1" fmla="*/ 253546 w 672833"/>
              <a:gd name="connsiteY1" fmla="*/ 73247 h 956144"/>
              <a:gd name="connsiteX2" fmla="*/ 196396 w 672833"/>
              <a:gd name="connsiteY2" fmla="*/ 314547 h 956144"/>
              <a:gd name="connsiteX3" fmla="*/ 364671 w 672833"/>
              <a:gd name="connsiteY3" fmla="*/ 581247 h 956144"/>
              <a:gd name="connsiteX4" fmla="*/ 244021 w 672833"/>
              <a:gd name="connsiteY4" fmla="*/ 527272 h 956144"/>
              <a:gd name="connsiteX5" fmla="*/ 501196 w 672833"/>
              <a:gd name="connsiteY5" fmla="*/ 755872 h 956144"/>
              <a:gd name="connsiteX6" fmla="*/ 672646 w 672833"/>
              <a:gd name="connsiteY6" fmla="*/ 920972 h 956144"/>
              <a:gd name="connsiteX7" fmla="*/ 529771 w 672833"/>
              <a:gd name="connsiteY7" fmla="*/ 889222 h 956144"/>
              <a:gd name="connsiteX8" fmla="*/ 307521 w 672833"/>
              <a:gd name="connsiteY8" fmla="*/ 955897 h 956144"/>
              <a:gd name="connsiteX9" fmla="*/ 431346 w 672833"/>
              <a:gd name="connsiteY9" fmla="*/ 860647 h 956144"/>
              <a:gd name="connsiteX10" fmla="*/ 656771 w 672833"/>
              <a:gd name="connsiteY10" fmla="*/ 752697 h 956144"/>
              <a:gd name="connsiteX11" fmla="*/ 453571 w 672833"/>
              <a:gd name="connsiteY11" fmla="*/ 660622 h 956144"/>
              <a:gd name="connsiteX12" fmla="*/ 345621 w 672833"/>
              <a:gd name="connsiteY12" fmla="*/ 400272 h 956144"/>
              <a:gd name="connsiteX13" fmla="*/ 361496 w 672833"/>
              <a:gd name="connsiteY13" fmla="*/ 222 h 956144"/>
              <a:gd name="connsiteX14" fmla="*/ 307521 w 672833"/>
              <a:gd name="connsiteY14" fmla="*/ 457422 h 956144"/>
              <a:gd name="connsiteX15" fmla="*/ 301171 w 672833"/>
              <a:gd name="connsiteY15" fmla="*/ 282797 h 956144"/>
              <a:gd name="connsiteX16" fmla="*/ 2721 w 672833"/>
              <a:gd name="connsiteY16" fmla="*/ 89122 h 956144"/>
              <a:gd name="connsiteX17" fmla="*/ 158296 w 672833"/>
              <a:gd name="connsiteY17" fmla="*/ 276447 h 956144"/>
              <a:gd name="connsiteX18" fmla="*/ 263071 w 672833"/>
              <a:gd name="connsiteY18" fmla="*/ 12922 h 956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2833" h="956144">
                <a:moveTo>
                  <a:pt x="263071" y="12922"/>
                </a:moveTo>
                <a:cubicBezTo>
                  <a:pt x="278946" y="-20945"/>
                  <a:pt x="264658" y="22976"/>
                  <a:pt x="253546" y="73247"/>
                </a:cubicBezTo>
                <a:cubicBezTo>
                  <a:pt x="242434" y="123518"/>
                  <a:pt x="177875" y="229880"/>
                  <a:pt x="196396" y="314547"/>
                </a:cubicBezTo>
                <a:cubicBezTo>
                  <a:pt x="214917" y="399214"/>
                  <a:pt x="356734" y="545793"/>
                  <a:pt x="364671" y="581247"/>
                </a:cubicBezTo>
                <a:cubicBezTo>
                  <a:pt x="372608" y="616701"/>
                  <a:pt x="221267" y="498168"/>
                  <a:pt x="244021" y="527272"/>
                </a:cubicBezTo>
                <a:cubicBezTo>
                  <a:pt x="266775" y="556376"/>
                  <a:pt x="429759" y="690255"/>
                  <a:pt x="501196" y="755872"/>
                </a:cubicBezTo>
                <a:cubicBezTo>
                  <a:pt x="572634" y="821489"/>
                  <a:pt x="667884" y="898747"/>
                  <a:pt x="672646" y="920972"/>
                </a:cubicBezTo>
                <a:cubicBezTo>
                  <a:pt x="677409" y="943197"/>
                  <a:pt x="590625" y="883401"/>
                  <a:pt x="529771" y="889222"/>
                </a:cubicBezTo>
                <a:cubicBezTo>
                  <a:pt x="468917" y="895043"/>
                  <a:pt x="323925" y="960660"/>
                  <a:pt x="307521" y="955897"/>
                </a:cubicBezTo>
                <a:cubicBezTo>
                  <a:pt x="291117" y="951134"/>
                  <a:pt x="373138" y="894514"/>
                  <a:pt x="431346" y="860647"/>
                </a:cubicBezTo>
                <a:cubicBezTo>
                  <a:pt x="489554" y="826780"/>
                  <a:pt x="653067" y="786035"/>
                  <a:pt x="656771" y="752697"/>
                </a:cubicBezTo>
                <a:cubicBezTo>
                  <a:pt x="660475" y="719359"/>
                  <a:pt x="505429" y="719360"/>
                  <a:pt x="453571" y="660622"/>
                </a:cubicBezTo>
                <a:cubicBezTo>
                  <a:pt x="401713" y="601885"/>
                  <a:pt x="360967" y="510339"/>
                  <a:pt x="345621" y="400272"/>
                </a:cubicBezTo>
                <a:cubicBezTo>
                  <a:pt x="330275" y="290205"/>
                  <a:pt x="367846" y="-9303"/>
                  <a:pt x="361496" y="222"/>
                </a:cubicBezTo>
                <a:cubicBezTo>
                  <a:pt x="355146" y="9747"/>
                  <a:pt x="317575" y="410326"/>
                  <a:pt x="307521" y="457422"/>
                </a:cubicBezTo>
                <a:cubicBezTo>
                  <a:pt x="297467" y="504518"/>
                  <a:pt x="351971" y="344180"/>
                  <a:pt x="301171" y="282797"/>
                </a:cubicBezTo>
                <a:cubicBezTo>
                  <a:pt x="250371" y="221414"/>
                  <a:pt x="26533" y="90180"/>
                  <a:pt x="2721" y="89122"/>
                </a:cubicBezTo>
                <a:cubicBezTo>
                  <a:pt x="-21091" y="88064"/>
                  <a:pt x="118079" y="293380"/>
                  <a:pt x="158296" y="276447"/>
                </a:cubicBezTo>
                <a:cubicBezTo>
                  <a:pt x="198513" y="259514"/>
                  <a:pt x="247196" y="46789"/>
                  <a:pt x="263071" y="129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4261C32A-6562-83DC-8AD7-5913C208BE01}"/>
              </a:ext>
            </a:extLst>
          </p:cNvPr>
          <p:cNvSpPr/>
          <p:nvPr/>
        </p:nvSpPr>
        <p:spPr>
          <a:xfrm>
            <a:off x="1187436" y="3641725"/>
            <a:ext cx="742105" cy="772455"/>
          </a:xfrm>
          <a:custGeom>
            <a:avLst/>
            <a:gdLst>
              <a:gd name="connsiteX0" fmla="*/ 123839 w 742105"/>
              <a:gd name="connsiteY0" fmla="*/ 568325 h 772455"/>
              <a:gd name="connsiteX1" fmla="*/ 536589 w 742105"/>
              <a:gd name="connsiteY1" fmla="*/ 771525 h 772455"/>
              <a:gd name="connsiteX2" fmla="*/ 438164 w 742105"/>
              <a:gd name="connsiteY2" fmla="*/ 644525 h 772455"/>
              <a:gd name="connsiteX3" fmla="*/ 581039 w 742105"/>
              <a:gd name="connsiteY3" fmla="*/ 660400 h 772455"/>
              <a:gd name="connsiteX4" fmla="*/ 327039 w 742105"/>
              <a:gd name="connsiteY4" fmla="*/ 574675 h 772455"/>
              <a:gd name="connsiteX5" fmla="*/ 574689 w 742105"/>
              <a:gd name="connsiteY5" fmla="*/ 555625 h 772455"/>
              <a:gd name="connsiteX6" fmla="*/ 517539 w 742105"/>
              <a:gd name="connsiteY6" fmla="*/ 501650 h 772455"/>
              <a:gd name="connsiteX7" fmla="*/ 581039 w 742105"/>
              <a:gd name="connsiteY7" fmla="*/ 298450 h 772455"/>
              <a:gd name="connsiteX8" fmla="*/ 527064 w 742105"/>
              <a:gd name="connsiteY8" fmla="*/ 571500 h 772455"/>
              <a:gd name="connsiteX9" fmla="*/ 663589 w 742105"/>
              <a:gd name="connsiteY9" fmla="*/ 609600 h 772455"/>
              <a:gd name="connsiteX10" fmla="*/ 739789 w 742105"/>
              <a:gd name="connsiteY10" fmla="*/ 609600 h 772455"/>
              <a:gd name="connsiteX11" fmla="*/ 577864 w 742105"/>
              <a:gd name="connsiteY11" fmla="*/ 644525 h 772455"/>
              <a:gd name="connsiteX12" fmla="*/ 279414 w 742105"/>
              <a:gd name="connsiteY12" fmla="*/ 495300 h 772455"/>
              <a:gd name="connsiteX13" fmla="*/ 473089 w 742105"/>
              <a:gd name="connsiteY13" fmla="*/ 641350 h 772455"/>
              <a:gd name="connsiteX14" fmla="*/ 247664 w 742105"/>
              <a:gd name="connsiteY14" fmla="*/ 450850 h 772455"/>
              <a:gd name="connsiteX15" fmla="*/ 60339 w 742105"/>
              <a:gd name="connsiteY15" fmla="*/ 111125 h 772455"/>
              <a:gd name="connsiteX16" fmla="*/ 142889 w 742105"/>
              <a:gd name="connsiteY16" fmla="*/ 282575 h 772455"/>
              <a:gd name="connsiteX17" fmla="*/ 14 w 742105"/>
              <a:gd name="connsiteY17" fmla="*/ 0 h 772455"/>
              <a:gd name="connsiteX18" fmla="*/ 133364 w 742105"/>
              <a:gd name="connsiteY18" fmla="*/ 279400 h 772455"/>
              <a:gd name="connsiteX19" fmla="*/ 38114 w 742105"/>
              <a:gd name="connsiteY19" fmla="*/ 44450 h 772455"/>
              <a:gd name="connsiteX20" fmla="*/ 215914 w 742105"/>
              <a:gd name="connsiteY20" fmla="*/ 482600 h 772455"/>
              <a:gd name="connsiteX21" fmla="*/ 168289 w 742105"/>
              <a:gd name="connsiteY21" fmla="*/ 479425 h 772455"/>
              <a:gd name="connsiteX22" fmla="*/ 254014 w 742105"/>
              <a:gd name="connsiteY22" fmla="*/ 593725 h 772455"/>
              <a:gd name="connsiteX23" fmla="*/ 123839 w 742105"/>
              <a:gd name="connsiteY23" fmla="*/ 568325 h 77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42105" h="772455">
                <a:moveTo>
                  <a:pt x="123839" y="568325"/>
                </a:moveTo>
                <a:cubicBezTo>
                  <a:pt x="170935" y="597958"/>
                  <a:pt x="484202" y="758825"/>
                  <a:pt x="536589" y="771525"/>
                </a:cubicBezTo>
                <a:cubicBezTo>
                  <a:pt x="588977" y="784225"/>
                  <a:pt x="430756" y="663046"/>
                  <a:pt x="438164" y="644525"/>
                </a:cubicBezTo>
                <a:cubicBezTo>
                  <a:pt x="445572" y="626004"/>
                  <a:pt x="599560" y="672042"/>
                  <a:pt x="581039" y="660400"/>
                </a:cubicBezTo>
                <a:cubicBezTo>
                  <a:pt x="562518" y="648758"/>
                  <a:pt x="328097" y="592137"/>
                  <a:pt x="327039" y="574675"/>
                </a:cubicBezTo>
                <a:cubicBezTo>
                  <a:pt x="325981" y="557213"/>
                  <a:pt x="542939" y="567796"/>
                  <a:pt x="574689" y="555625"/>
                </a:cubicBezTo>
                <a:cubicBezTo>
                  <a:pt x="606439" y="543454"/>
                  <a:pt x="516481" y="544512"/>
                  <a:pt x="517539" y="501650"/>
                </a:cubicBezTo>
                <a:cubicBezTo>
                  <a:pt x="518597" y="458788"/>
                  <a:pt x="579452" y="286808"/>
                  <a:pt x="581039" y="298450"/>
                </a:cubicBezTo>
                <a:cubicBezTo>
                  <a:pt x="582626" y="310092"/>
                  <a:pt x="513306" y="519642"/>
                  <a:pt x="527064" y="571500"/>
                </a:cubicBezTo>
                <a:cubicBezTo>
                  <a:pt x="540822" y="623358"/>
                  <a:pt x="628135" y="603250"/>
                  <a:pt x="663589" y="609600"/>
                </a:cubicBezTo>
                <a:cubicBezTo>
                  <a:pt x="699043" y="615950"/>
                  <a:pt x="754076" y="603779"/>
                  <a:pt x="739789" y="609600"/>
                </a:cubicBezTo>
                <a:cubicBezTo>
                  <a:pt x="725502" y="615421"/>
                  <a:pt x="654593" y="663575"/>
                  <a:pt x="577864" y="644525"/>
                </a:cubicBezTo>
                <a:cubicBezTo>
                  <a:pt x="501135" y="625475"/>
                  <a:pt x="296876" y="495829"/>
                  <a:pt x="279414" y="495300"/>
                </a:cubicBezTo>
                <a:cubicBezTo>
                  <a:pt x="261952" y="494771"/>
                  <a:pt x="478381" y="648758"/>
                  <a:pt x="473089" y="641350"/>
                </a:cubicBezTo>
                <a:cubicBezTo>
                  <a:pt x="467797" y="633942"/>
                  <a:pt x="316456" y="539221"/>
                  <a:pt x="247664" y="450850"/>
                </a:cubicBezTo>
                <a:cubicBezTo>
                  <a:pt x="178872" y="362479"/>
                  <a:pt x="77801" y="139171"/>
                  <a:pt x="60339" y="111125"/>
                </a:cubicBezTo>
                <a:cubicBezTo>
                  <a:pt x="42876" y="83079"/>
                  <a:pt x="152943" y="301096"/>
                  <a:pt x="142889" y="282575"/>
                </a:cubicBezTo>
                <a:cubicBezTo>
                  <a:pt x="132835" y="264054"/>
                  <a:pt x="1601" y="529"/>
                  <a:pt x="14" y="0"/>
                </a:cubicBezTo>
                <a:cubicBezTo>
                  <a:pt x="-1573" y="-529"/>
                  <a:pt x="127014" y="271992"/>
                  <a:pt x="133364" y="279400"/>
                </a:cubicBezTo>
                <a:cubicBezTo>
                  <a:pt x="139714" y="286808"/>
                  <a:pt x="38114" y="44450"/>
                  <a:pt x="38114" y="44450"/>
                </a:cubicBezTo>
                <a:cubicBezTo>
                  <a:pt x="51872" y="78317"/>
                  <a:pt x="194218" y="410104"/>
                  <a:pt x="215914" y="482600"/>
                </a:cubicBezTo>
                <a:cubicBezTo>
                  <a:pt x="237610" y="555096"/>
                  <a:pt x="161939" y="460904"/>
                  <a:pt x="168289" y="479425"/>
                </a:cubicBezTo>
                <a:cubicBezTo>
                  <a:pt x="174639" y="497946"/>
                  <a:pt x="256660" y="575204"/>
                  <a:pt x="254014" y="593725"/>
                </a:cubicBezTo>
                <a:cubicBezTo>
                  <a:pt x="251368" y="612246"/>
                  <a:pt x="76743" y="538692"/>
                  <a:pt x="123839" y="568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B0D84A2E-D5C1-5320-C6AE-734B6A9E66F0}"/>
              </a:ext>
            </a:extLst>
          </p:cNvPr>
          <p:cNvSpPr/>
          <p:nvPr/>
        </p:nvSpPr>
        <p:spPr>
          <a:xfrm>
            <a:off x="1184946" y="4079711"/>
            <a:ext cx="995643" cy="528455"/>
          </a:xfrm>
          <a:custGeom>
            <a:avLst/>
            <a:gdLst>
              <a:gd name="connsiteX0" fmla="*/ 434304 w 995643"/>
              <a:gd name="connsiteY0" fmla="*/ 339889 h 528455"/>
              <a:gd name="connsiteX1" fmla="*/ 513679 w 995643"/>
              <a:gd name="connsiteY1" fmla="*/ 257339 h 528455"/>
              <a:gd name="connsiteX2" fmla="*/ 627979 w 995643"/>
              <a:gd name="connsiteY2" fmla="*/ 200189 h 528455"/>
              <a:gd name="connsiteX3" fmla="*/ 701004 w 995643"/>
              <a:gd name="connsiteY3" fmla="*/ 206539 h 528455"/>
              <a:gd name="connsiteX4" fmla="*/ 469229 w 995643"/>
              <a:gd name="connsiteY4" fmla="*/ 164 h 528455"/>
              <a:gd name="connsiteX5" fmla="*/ 754979 w 995643"/>
              <a:gd name="connsiteY5" fmla="*/ 244639 h 528455"/>
              <a:gd name="connsiteX6" fmla="*/ 796254 w 995643"/>
              <a:gd name="connsiteY6" fmla="*/ 368464 h 528455"/>
              <a:gd name="connsiteX7" fmla="*/ 780379 w 995643"/>
              <a:gd name="connsiteY7" fmla="*/ 387514 h 528455"/>
              <a:gd name="connsiteX8" fmla="*/ 621629 w 995643"/>
              <a:gd name="connsiteY8" fmla="*/ 374814 h 528455"/>
              <a:gd name="connsiteX9" fmla="*/ 2504 w 995643"/>
              <a:gd name="connsiteY9" fmla="*/ 158914 h 528455"/>
              <a:gd name="connsiteX10" fmla="*/ 418429 w 995643"/>
              <a:gd name="connsiteY10" fmla="*/ 409739 h 528455"/>
              <a:gd name="connsiteX11" fmla="*/ 789904 w 995643"/>
              <a:gd name="connsiteY11" fmla="*/ 527214 h 528455"/>
              <a:gd name="connsiteX12" fmla="*/ 735929 w 995643"/>
              <a:gd name="connsiteY12" fmla="*/ 454189 h 528455"/>
              <a:gd name="connsiteX13" fmla="*/ 980404 w 995643"/>
              <a:gd name="connsiteY13" fmla="*/ 200189 h 528455"/>
              <a:gd name="connsiteX14" fmla="*/ 939129 w 995643"/>
              <a:gd name="connsiteY14" fmla="*/ 257339 h 528455"/>
              <a:gd name="connsiteX15" fmla="*/ 688304 w 995643"/>
              <a:gd name="connsiteY15" fmla="*/ 111289 h 528455"/>
              <a:gd name="connsiteX16" fmla="*/ 618454 w 995643"/>
              <a:gd name="connsiteY16" fmla="*/ 212889 h 528455"/>
              <a:gd name="connsiteX17" fmla="*/ 434304 w 995643"/>
              <a:gd name="connsiteY17" fmla="*/ 339889 h 52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5643" h="528455">
                <a:moveTo>
                  <a:pt x="434304" y="339889"/>
                </a:moveTo>
                <a:cubicBezTo>
                  <a:pt x="416842" y="347297"/>
                  <a:pt x="481400" y="280622"/>
                  <a:pt x="513679" y="257339"/>
                </a:cubicBezTo>
                <a:cubicBezTo>
                  <a:pt x="545958" y="234056"/>
                  <a:pt x="596758" y="208656"/>
                  <a:pt x="627979" y="200189"/>
                </a:cubicBezTo>
                <a:cubicBezTo>
                  <a:pt x="659200" y="191722"/>
                  <a:pt x="727462" y="239876"/>
                  <a:pt x="701004" y="206539"/>
                </a:cubicBezTo>
                <a:cubicBezTo>
                  <a:pt x="674546" y="173201"/>
                  <a:pt x="460233" y="-6186"/>
                  <a:pt x="469229" y="164"/>
                </a:cubicBezTo>
                <a:cubicBezTo>
                  <a:pt x="478225" y="6514"/>
                  <a:pt x="700475" y="183256"/>
                  <a:pt x="754979" y="244639"/>
                </a:cubicBezTo>
                <a:cubicBezTo>
                  <a:pt x="809483" y="306022"/>
                  <a:pt x="792021" y="344652"/>
                  <a:pt x="796254" y="368464"/>
                </a:cubicBezTo>
                <a:cubicBezTo>
                  <a:pt x="800487" y="392276"/>
                  <a:pt x="809483" y="386456"/>
                  <a:pt x="780379" y="387514"/>
                </a:cubicBezTo>
                <a:cubicBezTo>
                  <a:pt x="751275" y="388572"/>
                  <a:pt x="751275" y="412914"/>
                  <a:pt x="621629" y="374814"/>
                </a:cubicBezTo>
                <a:cubicBezTo>
                  <a:pt x="491983" y="336714"/>
                  <a:pt x="36371" y="153093"/>
                  <a:pt x="2504" y="158914"/>
                </a:cubicBezTo>
                <a:cubicBezTo>
                  <a:pt x="-31363" y="164735"/>
                  <a:pt x="287196" y="348356"/>
                  <a:pt x="418429" y="409739"/>
                </a:cubicBezTo>
                <a:cubicBezTo>
                  <a:pt x="549662" y="471122"/>
                  <a:pt x="736987" y="519806"/>
                  <a:pt x="789904" y="527214"/>
                </a:cubicBezTo>
                <a:cubicBezTo>
                  <a:pt x="842821" y="534622"/>
                  <a:pt x="704179" y="508693"/>
                  <a:pt x="735929" y="454189"/>
                </a:cubicBezTo>
                <a:cubicBezTo>
                  <a:pt x="767679" y="399685"/>
                  <a:pt x="946537" y="232997"/>
                  <a:pt x="980404" y="200189"/>
                </a:cubicBezTo>
                <a:cubicBezTo>
                  <a:pt x="1014271" y="167381"/>
                  <a:pt x="987812" y="272156"/>
                  <a:pt x="939129" y="257339"/>
                </a:cubicBezTo>
                <a:cubicBezTo>
                  <a:pt x="890446" y="242522"/>
                  <a:pt x="741750" y="118697"/>
                  <a:pt x="688304" y="111289"/>
                </a:cubicBezTo>
                <a:cubicBezTo>
                  <a:pt x="634858" y="103881"/>
                  <a:pt x="658141" y="179552"/>
                  <a:pt x="618454" y="212889"/>
                </a:cubicBezTo>
                <a:cubicBezTo>
                  <a:pt x="578767" y="246226"/>
                  <a:pt x="451766" y="332481"/>
                  <a:pt x="434304" y="339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B8C115AF-ED92-B72A-EEAC-00BEB7F9CF17}"/>
              </a:ext>
            </a:extLst>
          </p:cNvPr>
          <p:cNvSpPr/>
          <p:nvPr/>
        </p:nvSpPr>
        <p:spPr>
          <a:xfrm>
            <a:off x="1809009" y="3173930"/>
            <a:ext cx="223180" cy="1032945"/>
          </a:xfrm>
          <a:custGeom>
            <a:avLst/>
            <a:gdLst>
              <a:gd name="connsiteX0" fmla="*/ 222991 w 223180"/>
              <a:gd name="connsiteY0" fmla="*/ 1070 h 1032945"/>
              <a:gd name="connsiteX1" fmla="*/ 48366 w 223180"/>
              <a:gd name="connsiteY1" fmla="*/ 274120 h 1032945"/>
              <a:gd name="connsiteX2" fmla="*/ 67416 w 223180"/>
              <a:gd name="connsiteY2" fmla="*/ 610670 h 1032945"/>
              <a:gd name="connsiteX3" fmla="*/ 54716 w 223180"/>
              <a:gd name="connsiteY3" fmla="*/ 496370 h 1032945"/>
              <a:gd name="connsiteX4" fmla="*/ 99166 w 223180"/>
              <a:gd name="connsiteY4" fmla="*/ 842445 h 1032945"/>
              <a:gd name="connsiteX5" fmla="*/ 54716 w 223180"/>
              <a:gd name="connsiteY5" fmla="*/ 759895 h 1032945"/>
              <a:gd name="connsiteX6" fmla="*/ 143616 w 223180"/>
              <a:gd name="connsiteY6" fmla="*/ 1032945 h 1032945"/>
              <a:gd name="connsiteX7" fmla="*/ 64241 w 223180"/>
              <a:gd name="connsiteY7" fmla="*/ 756720 h 1032945"/>
              <a:gd name="connsiteX8" fmla="*/ 741 w 223180"/>
              <a:gd name="connsiteY8" fmla="*/ 286820 h 1032945"/>
              <a:gd name="connsiteX9" fmla="*/ 32491 w 223180"/>
              <a:gd name="connsiteY9" fmla="*/ 267770 h 1032945"/>
              <a:gd name="connsiteX10" fmla="*/ 76941 w 223180"/>
              <a:gd name="connsiteY10" fmla="*/ 124895 h 1032945"/>
              <a:gd name="connsiteX11" fmla="*/ 10266 w 223180"/>
              <a:gd name="connsiteY11" fmla="*/ 175695 h 1032945"/>
              <a:gd name="connsiteX12" fmla="*/ 222991 w 223180"/>
              <a:gd name="connsiteY12" fmla="*/ 1070 h 103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180" h="1032945">
                <a:moveTo>
                  <a:pt x="222991" y="1070"/>
                </a:moveTo>
                <a:cubicBezTo>
                  <a:pt x="229341" y="17474"/>
                  <a:pt x="74295" y="172520"/>
                  <a:pt x="48366" y="274120"/>
                </a:cubicBezTo>
                <a:cubicBezTo>
                  <a:pt x="22437" y="375720"/>
                  <a:pt x="66358" y="573628"/>
                  <a:pt x="67416" y="610670"/>
                </a:cubicBezTo>
                <a:cubicBezTo>
                  <a:pt x="68474" y="647712"/>
                  <a:pt x="49424" y="457741"/>
                  <a:pt x="54716" y="496370"/>
                </a:cubicBezTo>
                <a:cubicBezTo>
                  <a:pt x="60008" y="534999"/>
                  <a:pt x="99166" y="798524"/>
                  <a:pt x="99166" y="842445"/>
                </a:cubicBezTo>
                <a:cubicBezTo>
                  <a:pt x="99166" y="886366"/>
                  <a:pt x="47308" y="728145"/>
                  <a:pt x="54716" y="759895"/>
                </a:cubicBezTo>
                <a:cubicBezTo>
                  <a:pt x="62124" y="791645"/>
                  <a:pt x="142029" y="1033474"/>
                  <a:pt x="143616" y="1032945"/>
                </a:cubicBezTo>
                <a:cubicBezTo>
                  <a:pt x="145203" y="1032416"/>
                  <a:pt x="88053" y="881074"/>
                  <a:pt x="64241" y="756720"/>
                </a:cubicBezTo>
                <a:cubicBezTo>
                  <a:pt x="40429" y="632366"/>
                  <a:pt x="6033" y="368312"/>
                  <a:pt x="741" y="286820"/>
                </a:cubicBezTo>
                <a:cubicBezTo>
                  <a:pt x="-4551" y="205328"/>
                  <a:pt x="19791" y="294757"/>
                  <a:pt x="32491" y="267770"/>
                </a:cubicBezTo>
                <a:cubicBezTo>
                  <a:pt x="45191" y="240783"/>
                  <a:pt x="80645" y="140241"/>
                  <a:pt x="76941" y="124895"/>
                </a:cubicBezTo>
                <a:cubicBezTo>
                  <a:pt x="73237" y="109549"/>
                  <a:pt x="-11959" y="189453"/>
                  <a:pt x="10266" y="175695"/>
                </a:cubicBezTo>
                <a:cubicBezTo>
                  <a:pt x="32491" y="161937"/>
                  <a:pt x="216641" y="-15334"/>
                  <a:pt x="222991" y="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BC8FC9F7-6770-3C71-3959-993AD37D19C8}"/>
              </a:ext>
            </a:extLst>
          </p:cNvPr>
          <p:cNvSpPr/>
          <p:nvPr/>
        </p:nvSpPr>
        <p:spPr>
          <a:xfrm>
            <a:off x="1389709" y="2774895"/>
            <a:ext cx="1020139" cy="971664"/>
          </a:xfrm>
          <a:custGeom>
            <a:avLst/>
            <a:gdLst>
              <a:gd name="connsiteX0" fmla="*/ 137466 w 1020139"/>
              <a:gd name="connsiteY0" fmla="*/ 241355 h 971664"/>
              <a:gd name="connsiteX1" fmla="*/ 572441 w 1020139"/>
              <a:gd name="connsiteY1" fmla="*/ 200080 h 971664"/>
              <a:gd name="connsiteX2" fmla="*/ 388291 w 1020139"/>
              <a:gd name="connsiteY2" fmla="*/ 212780 h 971664"/>
              <a:gd name="connsiteX3" fmla="*/ 775641 w 1020139"/>
              <a:gd name="connsiteY3" fmla="*/ 371530 h 971664"/>
              <a:gd name="connsiteX4" fmla="*/ 747066 w 1020139"/>
              <a:gd name="connsiteY4" fmla="*/ 415980 h 971664"/>
              <a:gd name="connsiteX5" fmla="*/ 924866 w 1020139"/>
              <a:gd name="connsiteY5" fmla="*/ 546155 h 971664"/>
              <a:gd name="connsiteX6" fmla="*/ 794691 w 1020139"/>
              <a:gd name="connsiteY6" fmla="*/ 733480 h 971664"/>
              <a:gd name="connsiteX7" fmla="*/ 835966 w 1020139"/>
              <a:gd name="connsiteY7" fmla="*/ 679505 h 971664"/>
              <a:gd name="connsiteX8" fmla="*/ 594666 w 1020139"/>
              <a:gd name="connsiteY8" fmla="*/ 971605 h 971664"/>
              <a:gd name="connsiteX9" fmla="*/ 848666 w 1020139"/>
              <a:gd name="connsiteY9" fmla="*/ 704905 h 971664"/>
              <a:gd name="connsiteX10" fmla="*/ 918516 w 1020139"/>
              <a:gd name="connsiteY10" fmla="*/ 682680 h 971664"/>
              <a:gd name="connsiteX11" fmla="*/ 896291 w 1020139"/>
              <a:gd name="connsiteY11" fmla="*/ 739830 h 971664"/>
              <a:gd name="connsiteX12" fmla="*/ 1020116 w 1020139"/>
              <a:gd name="connsiteY12" fmla="*/ 555680 h 971664"/>
              <a:gd name="connsiteX13" fmla="*/ 905816 w 1020139"/>
              <a:gd name="connsiteY13" fmla="*/ 616005 h 971664"/>
              <a:gd name="connsiteX14" fmla="*/ 797866 w 1020139"/>
              <a:gd name="connsiteY14" fmla="*/ 476305 h 971664"/>
              <a:gd name="connsiteX15" fmla="*/ 670866 w 1020139"/>
              <a:gd name="connsiteY15" fmla="*/ 527105 h 971664"/>
              <a:gd name="connsiteX16" fmla="*/ 737541 w 1020139"/>
              <a:gd name="connsiteY16" fmla="*/ 362005 h 971664"/>
              <a:gd name="connsiteX17" fmla="*/ 454966 w 1020139"/>
              <a:gd name="connsiteY17" fmla="*/ 149280 h 971664"/>
              <a:gd name="connsiteX18" fmla="*/ 489891 w 1020139"/>
              <a:gd name="connsiteY18" fmla="*/ 187380 h 971664"/>
              <a:gd name="connsiteX19" fmla="*/ 941 w 1020139"/>
              <a:gd name="connsiteY19" fmla="*/ 55 h 971664"/>
              <a:gd name="connsiteX20" fmla="*/ 362891 w 1020139"/>
              <a:gd name="connsiteY20" fmla="*/ 168330 h 971664"/>
              <a:gd name="connsiteX21" fmla="*/ 245416 w 1020139"/>
              <a:gd name="connsiteY21" fmla="*/ 225480 h 971664"/>
              <a:gd name="connsiteX22" fmla="*/ 137466 w 1020139"/>
              <a:gd name="connsiteY22" fmla="*/ 241355 h 9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20139" h="971664">
                <a:moveTo>
                  <a:pt x="137466" y="241355"/>
                </a:moveTo>
                <a:cubicBezTo>
                  <a:pt x="191970" y="237122"/>
                  <a:pt x="530637" y="204842"/>
                  <a:pt x="572441" y="200080"/>
                </a:cubicBezTo>
                <a:cubicBezTo>
                  <a:pt x="614245" y="195318"/>
                  <a:pt x="354424" y="184205"/>
                  <a:pt x="388291" y="212780"/>
                </a:cubicBezTo>
                <a:cubicBezTo>
                  <a:pt x="422158" y="241355"/>
                  <a:pt x="715845" y="337663"/>
                  <a:pt x="775641" y="371530"/>
                </a:cubicBezTo>
                <a:cubicBezTo>
                  <a:pt x="835437" y="405397"/>
                  <a:pt x="722195" y="386876"/>
                  <a:pt x="747066" y="415980"/>
                </a:cubicBezTo>
                <a:cubicBezTo>
                  <a:pt x="771937" y="445084"/>
                  <a:pt x="916928" y="493238"/>
                  <a:pt x="924866" y="546155"/>
                </a:cubicBezTo>
                <a:cubicBezTo>
                  <a:pt x="932804" y="599072"/>
                  <a:pt x="809508" y="711255"/>
                  <a:pt x="794691" y="733480"/>
                </a:cubicBezTo>
                <a:cubicBezTo>
                  <a:pt x="779874" y="755705"/>
                  <a:pt x="869303" y="639818"/>
                  <a:pt x="835966" y="679505"/>
                </a:cubicBezTo>
                <a:cubicBezTo>
                  <a:pt x="802629" y="719192"/>
                  <a:pt x="592549" y="967372"/>
                  <a:pt x="594666" y="971605"/>
                </a:cubicBezTo>
                <a:cubicBezTo>
                  <a:pt x="596783" y="975838"/>
                  <a:pt x="794691" y="753059"/>
                  <a:pt x="848666" y="704905"/>
                </a:cubicBezTo>
                <a:cubicBezTo>
                  <a:pt x="902641" y="656751"/>
                  <a:pt x="910579" y="676859"/>
                  <a:pt x="918516" y="682680"/>
                </a:cubicBezTo>
                <a:cubicBezTo>
                  <a:pt x="926453" y="688501"/>
                  <a:pt x="879358" y="760997"/>
                  <a:pt x="896291" y="739830"/>
                </a:cubicBezTo>
                <a:cubicBezTo>
                  <a:pt x="913224" y="718663"/>
                  <a:pt x="1018529" y="576317"/>
                  <a:pt x="1020116" y="555680"/>
                </a:cubicBezTo>
                <a:cubicBezTo>
                  <a:pt x="1021703" y="535043"/>
                  <a:pt x="942858" y="629234"/>
                  <a:pt x="905816" y="616005"/>
                </a:cubicBezTo>
                <a:cubicBezTo>
                  <a:pt x="868774" y="602776"/>
                  <a:pt x="837024" y="491122"/>
                  <a:pt x="797866" y="476305"/>
                </a:cubicBezTo>
                <a:cubicBezTo>
                  <a:pt x="758708" y="461488"/>
                  <a:pt x="680920" y="546155"/>
                  <a:pt x="670866" y="527105"/>
                </a:cubicBezTo>
                <a:cubicBezTo>
                  <a:pt x="660812" y="508055"/>
                  <a:pt x="773524" y="424976"/>
                  <a:pt x="737541" y="362005"/>
                </a:cubicBezTo>
                <a:cubicBezTo>
                  <a:pt x="701558" y="299034"/>
                  <a:pt x="496241" y="178384"/>
                  <a:pt x="454966" y="149280"/>
                </a:cubicBezTo>
                <a:cubicBezTo>
                  <a:pt x="413691" y="120176"/>
                  <a:pt x="565562" y="212251"/>
                  <a:pt x="489891" y="187380"/>
                </a:cubicBezTo>
                <a:cubicBezTo>
                  <a:pt x="414220" y="162509"/>
                  <a:pt x="22108" y="3230"/>
                  <a:pt x="941" y="55"/>
                </a:cubicBezTo>
                <a:cubicBezTo>
                  <a:pt x="-20226" y="-3120"/>
                  <a:pt x="322145" y="130759"/>
                  <a:pt x="362891" y="168330"/>
                </a:cubicBezTo>
                <a:cubicBezTo>
                  <a:pt x="403637" y="205901"/>
                  <a:pt x="280870" y="214367"/>
                  <a:pt x="245416" y="225480"/>
                </a:cubicBezTo>
                <a:cubicBezTo>
                  <a:pt x="209962" y="236592"/>
                  <a:pt x="82962" y="245588"/>
                  <a:pt x="137466" y="241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A3D40F3A-9285-1627-7AC7-FCD2F413A0D7}"/>
              </a:ext>
            </a:extLst>
          </p:cNvPr>
          <p:cNvSpPr/>
          <p:nvPr/>
        </p:nvSpPr>
        <p:spPr>
          <a:xfrm>
            <a:off x="671503" y="3377683"/>
            <a:ext cx="1145638" cy="1223303"/>
          </a:xfrm>
          <a:custGeom>
            <a:avLst/>
            <a:gdLst>
              <a:gd name="connsiteX0" fmla="*/ 376247 w 1145638"/>
              <a:gd name="connsiteY0" fmla="*/ 102117 h 1223303"/>
              <a:gd name="connsiteX1" fmla="*/ 1597 w 1145638"/>
              <a:gd name="connsiteY1" fmla="*/ 143392 h 1223303"/>
              <a:gd name="connsiteX2" fmla="*/ 236547 w 1145638"/>
              <a:gd name="connsiteY2" fmla="*/ 133867 h 1223303"/>
              <a:gd name="connsiteX3" fmla="*/ 119072 w 1145638"/>
              <a:gd name="connsiteY3" fmla="*/ 235467 h 1223303"/>
              <a:gd name="connsiteX4" fmla="*/ 198447 w 1145638"/>
              <a:gd name="connsiteY4" fmla="*/ 302142 h 1223303"/>
              <a:gd name="connsiteX5" fmla="*/ 176222 w 1145638"/>
              <a:gd name="connsiteY5" fmla="*/ 467242 h 1223303"/>
              <a:gd name="connsiteX6" fmla="*/ 192097 w 1145638"/>
              <a:gd name="connsiteY6" fmla="*/ 518042 h 1223303"/>
              <a:gd name="connsiteX7" fmla="*/ 188922 w 1145638"/>
              <a:gd name="connsiteY7" fmla="*/ 724417 h 1223303"/>
              <a:gd name="connsiteX8" fmla="*/ 233372 w 1145638"/>
              <a:gd name="connsiteY8" fmla="*/ 759342 h 1223303"/>
              <a:gd name="connsiteX9" fmla="*/ 334972 w 1145638"/>
              <a:gd name="connsiteY9" fmla="*/ 1032392 h 1223303"/>
              <a:gd name="connsiteX10" fmla="*/ 242897 w 1145638"/>
              <a:gd name="connsiteY10" fmla="*/ 994292 h 1223303"/>
              <a:gd name="connsiteX11" fmla="*/ 709622 w 1145638"/>
              <a:gd name="connsiteY11" fmla="*/ 1159392 h 1223303"/>
              <a:gd name="connsiteX12" fmla="*/ 773122 w 1145638"/>
              <a:gd name="connsiteY12" fmla="*/ 1222892 h 1223303"/>
              <a:gd name="connsiteX13" fmla="*/ 1144597 w 1145638"/>
              <a:gd name="connsiteY13" fmla="*/ 1187967 h 1223303"/>
              <a:gd name="connsiteX14" fmla="*/ 865197 w 1145638"/>
              <a:gd name="connsiteY14" fmla="*/ 1213367 h 1223303"/>
              <a:gd name="connsiteX15" fmla="*/ 319097 w 1145638"/>
              <a:gd name="connsiteY15" fmla="*/ 1175267 h 1223303"/>
              <a:gd name="connsiteX16" fmla="*/ 284172 w 1145638"/>
              <a:gd name="connsiteY16" fmla="*/ 1086367 h 1223303"/>
              <a:gd name="connsiteX17" fmla="*/ 220672 w 1145638"/>
              <a:gd name="connsiteY17" fmla="*/ 895867 h 1223303"/>
              <a:gd name="connsiteX18" fmla="*/ 252422 w 1145638"/>
              <a:gd name="connsiteY18" fmla="*/ 854592 h 1223303"/>
              <a:gd name="connsiteX19" fmla="*/ 265122 w 1145638"/>
              <a:gd name="connsiteY19" fmla="*/ 724417 h 1223303"/>
              <a:gd name="connsiteX20" fmla="*/ 325447 w 1145638"/>
              <a:gd name="connsiteY20" fmla="*/ 848242 h 1223303"/>
              <a:gd name="connsiteX21" fmla="*/ 233372 w 1145638"/>
              <a:gd name="connsiteY21" fmla="*/ 572017 h 1223303"/>
              <a:gd name="connsiteX22" fmla="*/ 268297 w 1145638"/>
              <a:gd name="connsiteY22" fmla="*/ 352942 h 1223303"/>
              <a:gd name="connsiteX23" fmla="*/ 214322 w 1145638"/>
              <a:gd name="connsiteY23" fmla="*/ 371992 h 1223303"/>
              <a:gd name="connsiteX24" fmla="*/ 268297 w 1145638"/>
              <a:gd name="connsiteY24" fmla="*/ 187842 h 1223303"/>
              <a:gd name="connsiteX25" fmla="*/ 207972 w 1145638"/>
              <a:gd name="connsiteY25" fmla="*/ 298967 h 1223303"/>
              <a:gd name="connsiteX26" fmla="*/ 141297 w 1145638"/>
              <a:gd name="connsiteY26" fmla="*/ 200542 h 1223303"/>
              <a:gd name="connsiteX27" fmla="*/ 230197 w 1145638"/>
              <a:gd name="connsiteY27" fmla="*/ 165617 h 1223303"/>
              <a:gd name="connsiteX28" fmla="*/ 87322 w 1145638"/>
              <a:gd name="connsiteY28" fmla="*/ 517 h 1223303"/>
              <a:gd name="connsiteX29" fmla="*/ 376247 w 1145638"/>
              <a:gd name="connsiteY29" fmla="*/ 102117 h 122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45638" h="1223303">
                <a:moveTo>
                  <a:pt x="376247" y="102117"/>
                </a:moveTo>
                <a:cubicBezTo>
                  <a:pt x="361960" y="125929"/>
                  <a:pt x="24880" y="138100"/>
                  <a:pt x="1597" y="143392"/>
                </a:cubicBezTo>
                <a:cubicBezTo>
                  <a:pt x="-21686" y="148684"/>
                  <a:pt x="216968" y="118521"/>
                  <a:pt x="236547" y="133867"/>
                </a:cubicBezTo>
                <a:cubicBezTo>
                  <a:pt x="256126" y="149213"/>
                  <a:pt x="125422" y="207421"/>
                  <a:pt x="119072" y="235467"/>
                </a:cubicBezTo>
                <a:cubicBezTo>
                  <a:pt x="112722" y="263513"/>
                  <a:pt x="188922" y="263513"/>
                  <a:pt x="198447" y="302142"/>
                </a:cubicBezTo>
                <a:cubicBezTo>
                  <a:pt x="207972" y="340771"/>
                  <a:pt x="177280" y="431259"/>
                  <a:pt x="176222" y="467242"/>
                </a:cubicBezTo>
                <a:cubicBezTo>
                  <a:pt x="175164" y="503225"/>
                  <a:pt x="189980" y="475180"/>
                  <a:pt x="192097" y="518042"/>
                </a:cubicBezTo>
                <a:cubicBezTo>
                  <a:pt x="194214" y="560904"/>
                  <a:pt x="182043" y="684200"/>
                  <a:pt x="188922" y="724417"/>
                </a:cubicBezTo>
                <a:cubicBezTo>
                  <a:pt x="195801" y="764634"/>
                  <a:pt x="209030" y="708013"/>
                  <a:pt x="233372" y="759342"/>
                </a:cubicBezTo>
                <a:cubicBezTo>
                  <a:pt x="257714" y="810671"/>
                  <a:pt x="333385" y="993234"/>
                  <a:pt x="334972" y="1032392"/>
                </a:cubicBezTo>
                <a:cubicBezTo>
                  <a:pt x="336559" y="1071550"/>
                  <a:pt x="180455" y="973125"/>
                  <a:pt x="242897" y="994292"/>
                </a:cubicBezTo>
                <a:cubicBezTo>
                  <a:pt x="305339" y="1015459"/>
                  <a:pt x="621251" y="1121292"/>
                  <a:pt x="709622" y="1159392"/>
                </a:cubicBezTo>
                <a:cubicBezTo>
                  <a:pt x="797993" y="1197492"/>
                  <a:pt x="700626" y="1218130"/>
                  <a:pt x="773122" y="1222892"/>
                </a:cubicBezTo>
                <a:cubicBezTo>
                  <a:pt x="845618" y="1227655"/>
                  <a:pt x="1129251" y="1189555"/>
                  <a:pt x="1144597" y="1187967"/>
                </a:cubicBezTo>
                <a:cubicBezTo>
                  <a:pt x="1159943" y="1186380"/>
                  <a:pt x="1002780" y="1215484"/>
                  <a:pt x="865197" y="1213367"/>
                </a:cubicBezTo>
                <a:cubicBezTo>
                  <a:pt x="727614" y="1211250"/>
                  <a:pt x="415935" y="1196434"/>
                  <a:pt x="319097" y="1175267"/>
                </a:cubicBezTo>
                <a:cubicBezTo>
                  <a:pt x="222259" y="1154100"/>
                  <a:pt x="300576" y="1132934"/>
                  <a:pt x="284172" y="1086367"/>
                </a:cubicBezTo>
                <a:cubicBezTo>
                  <a:pt x="267768" y="1039800"/>
                  <a:pt x="225964" y="934496"/>
                  <a:pt x="220672" y="895867"/>
                </a:cubicBezTo>
                <a:cubicBezTo>
                  <a:pt x="215380" y="857238"/>
                  <a:pt x="245014" y="883167"/>
                  <a:pt x="252422" y="854592"/>
                </a:cubicBezTo>
                <a:cubicBezTo>
                  <a:pt x="259830" y="826017"/>
                  <a:pt x="252951" y="725475"/>
                  <a:pt x="265122" y="724417"/>
                </a:cubicBezTo>
                <a:cubicBezTo>
                  <a:pt x="277293" y="723359"/>
                  <a:pt x="330739" y="873642"/>
                  <a:pt x="325447" y="848242"/>
                </a:cubicBezTo>
                <a:cubicBezTo>
                  <a:pt x="320155" y="822842"/>
                  <a:pt x="242897" y="654567"/>
                  <a:pt x="233372" y="572017"/>
                </a:cubicBezTo>
                <a:cubicBezTo>
                  <a:pt x="223847" y="489467"/>
                  <a:pt x="271472" y="386279"/>
                  <a:pt x="268297" y="352942"/>
                </a:cubicBezTo>
                <a:cubicBezTo>
                  <a:pt x="265122" y="319605"/>
                  <a:pt x="214322" y="399509"/>
                  <a:pt x="214322" y="371992"/>
                </a:cubicBezTo>
                <a:cubicBezTo>
                  <a:pt x="214322" y="344475"/>
                  <a:pt x="269355" y="200013"/>
                  <a:pt x="268297" y="187842"/>
                </a:cubicBezTo>
                <a:cubicBezTo>
                  <a:pt x="267239" y="175671"/>
                  <a:pt x="229139" y="296850"/>
                  <a:pt x="207972" y="298967"/>
                </a:cubicBezTo>
                <a:cubicBezTo>
                  <a:pt x="186805" y="301084"/>
                  <a:pt x="137593" y="222767"/>
                  <a:pt x="141297" y="200542"/>
                </a:cubicBezTo>
                <a:cubicBezTo>
                  <a:pt x="145001" y="178317"/>
                  <a:pt x="239193" y="198954"/>
                  <a:pt x="230197" y="165617"/>
                </a:cubicBezTo>
                <a:cubicBezTo>
                  <a:pt x="221201" y="132280"/>
                  <a:pt x="66155" y="8454"/>
                  <a:pt x="87322" y="517"/>
                </a:cubicBezTo>
                <a:cubicBezTo>
                  <a:pt x="108489" y="-7421"/>
                  <a:pt x="390534" y="78305"/>
                  <a:pt x="376247" y="102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F5D44DC-81FB-1317-4462-86F9731C0ED0}"/>
              </a:ext>
            </a:extLst>
          </p:cNvPr>
          <p:cNvSpPr/>
          <p:nvPr/>
        </p:nvSpPr>
        <p:spPr>
          <a:xfrm>
            <a:off x="834675" y="3457564"/>
            <a:ext cx="1095979" cy="1225806"/>
          </a:xfrm>
          <a:custGeom>
            <a:avLst/>
            <a:gdLst>
              <a:gd name="connsiteX0" fmla="*/ 130525 w 1095979"/>
              <a:gd name="connsiteY0" fmla="*/ 11 h 1225806"/>
              <a:gd name="connsiteX1" fmla="*/ 13050 w 1095979"/>
              <a:gd name="connsiteY1" fmla="*/ 317511 h 1225806"/>
              <a:gd name="connsiteX2" fmla="*/ 92425 w 1095979"/>
              <a:gd name="connsiteY2" fmla="*/ 231786 h 1225806"/>
              <a:gd name="connsiteX3" fmla="*/ 187675 w 1095979"/>
              <a:gd name="connsiteY3" fmla="*/ 514361 h 1225806"/>
              <a:gd name="connsiteX4" fmla="*/ 114650 w 1095979"/>
              <a:gd name="connsiteY4" fmla="*/ 530236 h 1225806"/>
              <a:gd name="connsiteX5" fmla="*/ 219425 w 1095979"/>
              <a:gd name="connsiteY5" fmla="*/ 625486 h 1225806"/>
              <a:gd name="connsiteX6" fmla="*/ 171800 w 1095979"/>
              <a:gd name="connsiteY6" fmla="*/ 660411 h 1225806"/>
              <a:gd name="connsiteX7" fmla="*/ 422625 w 1095979"/>
              <a:gd name="connsiteY7" fmla="*/ 771536 h 1225806"/>
              <a:gd name="connsiteX8" fmla="*/ 194025 w 1095979"/>
              <a:gd name="connsiteY8" fmla="*/ 784236 h 1225806"/>
              <a:gd name="connsiteX9" fmla="*/ 394050 w 1095979"/>
              <a:gd name="connsiteY9" fmla="*/ 841386 h 1225806"/>
              <a:gd name="connsiteX10" fmla="*/ 301975 w 1095979"/>
              <a:gd name="connsiteY10" fmla="*/ 660411 h 1225806"/>
              <a:gd name="connsiteX11" fmla="*/ 203550 w 1095979"/>
              <a:gd name="connsiteY11" fmla="*/ 654061 h 1225806"/>
              <a:gd name="connsiteX12" fmla="*/ 349600 w 1095979"/>
              <a:gd name="connsiteY12" fmla="*/ 746136 h 1225806"/>
              <a:gd name="connsiteX13" fmla="*/ 248000 w 1095979"/>
              <a:gd name="connsiteY13" fmla="*/ 806461 h 1225806"/>
              <a:gd name="connsiteX14" fmla="*/ 594075 w 1095979"/>
              <a:gd name="connsiteY14" fmla="*/ 942986 h 1225806"/>
              <a:gd name="connsiteX15" fmla="*/ 460725 w 1095979"/>
              <a:gd name="connsiteY15" fmla="*/ 946161 h 1225806"/>
              <a:gd name="connsiteX16" fmla="*/ 1095725 w 1095979"/>
              <a:gd name="connsiteY16" fmla="*/ 1225561 h 1225806"/>
              <a:gd name="connsiteX17" fmla="*/ 533750 w 1095979"/>
              <a:gd name="connsiteY17" fmla="*/ 892186 h 1225806"/>
              <a:gd name="connsiteX18" fmla="*/ 213075 w 1095979"/>
              <a:gd name="connsiteY18" fmla="*/ 298461 h 1225806"/>
              <a:gd name="connsiteX19" fmla="*/ 295625 w 1095979"/>
              <a:gd name="connsiteY19" fmla="*/ 466736 h 1225806"/>
              <a:gd name="connsiteX20" fmla="*/ 89250 w 1095979"/>
              <a:gd name="connsiteY20" fmla="*/ 276236 h 1225806"/>
              <a:gd name="connsiteX21" fmla="*/ 350 w 1095979"/>
              <a:gd name="connsiteY21" fmla="*/ 330211 h 1225806"/>
              <a:gd name="connsiteX22" fmla="*/ 130525 w 1095979"/>
              <a:gd name="connsiteY22" fmla="*/ 11 h 122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95979" h="1225806">
                <a:moveTo>
                  <a:pt x="130525" y="11"/>
                </a:moveTo>
                <a:cubicBezTo>
                  <a:pt x="132642" y="-2106"/>
                  <a:pt x="19400" y="278882"/>
                  <a:pt x="13050" y="317511"/>
                </a:cubicBezTo>
                <a:cubicBezTo>
                  <a:pt x="6700" y="356140"/>
                  <a:pt x="63321" y="198978"/>
                  <a:pt x="92425" y="231786"/>
                </a:cubicBezTo>
                <a:cubicBezTo>
                  <a:pt x="121529" y="264594"/>
                  <a:pt x="183971" y="464619"/>
                  <a:pt x="187675" y="514361"/>
                </a:cubicBezTo>
                <a:cubicBezTo>
                  <a:pt x="191379" y="564103"/>
                  <a:pt x="109358" y="511715"/>
                  <a:pt x="114650" y="530236"/>
                </a:cubicBezTo>
                <a:cubicBezTo>
                  <a:pt x="119942" y="548757"/>
                  <a:pt x="209900" y="603790"/>
                  <a:pt x="219425" y="625486"/>
                </a:cubicBezTo>
                <a:cubicBezTo>
                  <a:pt x="228950" y="647182"/>
                  <a:pt x="137933" y="636069"/>
                  <a:pt x="171800" y="660411"/>
                </a:cubicBezTo>
                <a:cubicBezTo>
                  <a:pt x="205667" y="684753"/>
                  <a:pt x="418921" y="750898"/>
                  <a:pt x="422625" y="771536"/>
                </a:cubicBezTo>
                <a:cubicBezTo>
                  <a:pt x="426329" y="792174"/>
                  <a:pt x="198787" y="772594"/>
                  <a:pt x="194025" y="784236"/>
                </a:cubicBezTo>
                <a:cubicBezTo>
                  <a:pt x="189263" y="795878"/>
                  <a:pt x="376058" y="862024"/>
                  <a:pt x="394050" y="841386"/>
                </a:cubicBezTo>
                <a:cubicBezTo>
                  <a:pt x="412042" y="820749"/>
                  <a:pt x="333725" y="691632"/>
                  <a:pt x="301975" y="660411"/>
                </a:cubicBezTo>
                <a:cubicBezTo>
                  <a:pt x="270225" y="629190"/>
                  <a:pt x="195613" y="639774"/>
                  <a:pt x="203550" y="654061"/>
                </a:cubicBezTo>
                <a:cubicBezTo>
                  <a:pt x="211487" y="668348"/>
                  <a:pt x="342192" y="720736"/>
                  <a:pt x="349600" y="746136"/>
                </a:cubicBezTo>
                <a:cubicBezTo>
                  <a:pt x="357008" y="771536"/>
                  <a:pt x="207254" y="773653"/>
                  <a:pt x="248000" y="806461"/>
                </a:cubicBezTo>
                <a:cubicBezTo>
                  <a:pt x="288746" y="839269"/>
                  <a:pt x="558621" y="919703"/>
                  <a:pt x="594075" y="942986"/>
                </a:cubicBezTo>
                <a:cubicBezTo>
                  <a:pt x="629529" y="966269"/>
                  <a:pt x="377117" y="899065"/>
                  <a:pt x="460725" y="946161"/>
                </a:cubicBezTo>
                <a:cubicBezTo>
                  <a:pt x="544333" y="993257"/>
                  <a:pt x="1083554" y="1234557"/>
                  <a:pt x="1095725" y="1225561"/>
                </a:cubicBezTo>
                <a:cubicBezTo>
                  <a:pt x="1107896" y="1216565"/>
                  <a:pt x="680858" y="1046703"/>
                  <a:pt x="533750" y="892186"/>
                </a:cubicBezTo>
                <a:cubicBezTo>
                  <a:pt x="386642" y="737669"/>
                  <a:pt x="252762" y="369369"/>
                  <a:pt x="213075" y="298461"/>
                </a:cubicBezTo>
                <a:cubicBezTo>
                  <a:pt x="173388" y="227553"/>
                  <a:pt x="316263" y="470440"/>
                  <a:pt x="295625" y="466736"/>
                </a:cubicBezTo>
                <a:cubicBezTo>
                  <a:pt x="274987" y="463032"/>
                  <a:pt x="138463" y="298990"/>
                  <a:pt x="89250" y="276236"/>
                </a:cubicBezTo>
                <a:cubicBezTo>
                  <a:pt x="40037" y="253482"/>
                  <a:pt x="-4413" y="373603"/>
                  <a:pt x="350" y="330211"/>
                </a:cubicBezTo>
                <a:cubicBezTo>
                  <a:pt x="5112" y="286819"/>
                  <a:pt x="128408" y="2128"/>
                  <a:pt x="130525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6DA26C1F-F2B4-08D8-DC9F-E6E7FE82DA17}"/>
              </a:ext>
            </a:extLst>
          </p:cNvPr>
          <p:cNvSpPr/>
          <p:nvPr/>
        </p:nvSpPr>
        <p:spPr>
          <a:xfrm>
            <a:off x="566698" y="3504492"/>
            <a:ext cx="429573" cy="1260354"/>
          </a:xfrm>
          <a:custGeom>
            <a:avLst/>
            <a:gdLst>
              <a:gd name="connsiteX0" fmla="*/ 131802 w 429573"/>
              <a:gd name="connsiteY0" fmla="*/ 708 h 1260354"/>
              <a:gd name="connsiteX1" fmla="*/ 287377 w 429573"/>
              <a:gd name="connsiteY1" fmla="*/ 235658 h 1260354"/>
              <a:gd name="connsiteX2" fmla="*/ 119102 w 429573"/>
              <a:gd name="connsiteY2" fmla="*/ 349958 h 1260354"/>
              <a:gd name="connsiteX3" fmla="*/ 293727 w 429573"/>
              <a:gd name="connsiteY3" fmla="*/ 280108 h 1260354"/>
              <a:gd name="connsiteX4" fmla="*/ 1627 w 429573"/>
              <a:gd name="connsiteY4" fmla="*/ 508708 h 1260354"/>
              <a:gd name="connsiteX5" fmla="*/ 173077 w 429573"/>
              <a:gd name="connsiteY5" fmla="*/ 400758 h 1260354"/>
              <a:gd name="connsiteX6" fmla="*/ 115927 w 429573"/>
              <a:gd name="connsiteY6" fmla="*/ 591258 h 1260354"/>
              <a:gd name="connsiteX7" fmla="*/ 246102 w 429573"/>
              <a:gd name="connsiteY7" fmla="*/ 823033 h 1260354"/>
              <a:gd name="connsiteX8" fmla="*/ 119102 w 429573"/>
              <a:gd name="connsiteY8" fmla="*/ 718258 h 1260354"/>
              <a:gd name="connsiteX9" fmla="*/ 268327 w 429573"/>
              <a:gd name="connsiteY9" fmla="*/ 1000833 h 1260354"/>
              <a:gd name="connsiteX10" fmla="*/ 204827 w 429573"/>
              <a:gd name="connsiteY10" fmla="*/ 896058 h 1260354"/>
              <a:gd name="connsiteX11" fmla="*/ 417552 w 429573"/>
              <a:gd name="connsiteY11" fmla="*/ 1254833 h 1260354"/>
              <a:gd name="connsiteX12" fmla="*/ 388977 w 429573"/>
              <a:gd name="connsiteY12" fmla="*/ 1080208 h 1260354"/>
              <a:gd name="connsiteX13" fmla="*/ 271502 w 429573"/>
              <a:gd name="connsiteY13" fmla="*/ 638883 h 1260354"/>
              <a:gd name="connsiteX14" fmla="*/ 290552 w 429573"/>
              <a:gd name="connsiteY14" fmla="*/ 838908 h 1260354"/>
              <a:gd name="connsiteX15" fmla="*/ 144502 w 429573"/>
              <a:gd name="connsiteY15" fmla="*/ 778583 h 1260354"/>
              <a:gd name="connsiteX16" fmla="*/ 160377 w 429573"/>
              <a:gd name="connsiteY16" fmla="*/ 461083 h 1260354"/>
              <a:gd name="connsiteX17" fmla="*/ 179427 w 429573"/>
              <a:gd name="connsiteY17" fmla="*/ 378533 h 1260354"/>
              <a:gd name="connsiteX18" fmla="*/ 261977 w 429573"/>
              <a:gd name="connsiteY18" fmla="*/ 343608 h 1260354"/>
              <a:gd name="connsiteX19" fmla="*/ 195302 w 429573"/>
              <a:gd name="connsiteY19" fmla="*/ 200733 h 1260354"/>
              <a:gd name="connsiteX20" fmla="*/ 300077 w 429573"/>
              <a:gd name="connsiteY20" fmla="*/ 318208 h 1260354"/>
              <a:gd name="connsiteX21" fmla="*/ 131802 w 429573"/>
              <a:gd name="connsiteY21" fmla="*/ 708 h 126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9573" h="1260354">
                <a:moveTo>
                  <a:pt x="131802" y="708"/>
                </a:moveTo>
                <a:cubicBezTo>
                  <a:pt x="129685" y="-13050"/>
                  <a:pt x="289494" y="177450"/>
                  <a:pt x="287377" y="235658"/>
                </a:cubicBezTo>
                <a:cubicBezTo>
                  <a:pt x="285260" y="293866"/>
                  <a:pt x="118044" y="342550"/>
                  <a:pt x="119102" y="349958"/>
                </a:cubicBezTo>
                <a:cubicBezTo>
                  <a:pt x="120160" y="357366"/>
                  <a:pt x="313306" y="253650"/>
                  <a:pt x="293727" y="280108"/>
                </a:cubicBezTo>
                <a:cubicBezTo>
                  <a:pt x="274148" y="306566"/>
                  <a:pt x="21735" y="488600"/>
                  <a:pt x="1627" y="508708"/>
                </a:cubicBezTo>
                <a:cubicBezTo>
                  <a:pt x="-18481" y="528816"/>
                  <a:pt x="154027" y="387000"/>
                  <a:pt x="173077" y="400758"/>
                </a:cubicBezTo>
                <a:cubicBezTo>
                  <a:pt x="192127" y="414516"/>
                  <a:pt x="103756" y="520879"/>
                  <a:pt x="115927" y="591258"/>
                </a:cubicBezTo>
                <a:cubicBezTo>
                  <a:pt x="128098" y="661637"/>
                  <a:pt x="245573" y="801866"/>
                  <a:pt x="246102" y="823033"/>
                </a:cubicBezTo>
                <a:cubicBezTo>
                  <a:pt x="246631" y="844200"/>
                  <a:pt x="115398" y="688625"/>
                  <a:pt x="119102" y="718258"/>
                </a:cubicBezTo>
                <a:cubicBezTo>
                  <a:pt x="122806" y="747891"/>
                  <a:pt x="254039" y="971200"/>
                  <a:pt x="268327" y="1000833"/>
                </a:cubicBezTo>
                <a:cubicBezTo>
                  <a:pt x="282615" y="1030466"/>
                  <a:pt x="179956" y="853725"/>
                  <a:pt x="204827" y="896058"/>
                </a:cubicBezTo>
                <a:cubicBezTo>
                  <a:pt x="229698" y="938391"/>
                  <a:pt x="386860" y="1224141"/>
                  <a:pt x="417552" y="1254833"/>
                </a:cubicBezTo>
                <a:cubicBezTo>
                  <a:pt x="448244" y="1285525"/>
                  <a:pt x="413319" y="1182866"/>
                  <a:pt x="388977" y="1080208"/>
                </a:cubicBezTo>
                <a:cubicBezTo>
                  <a:pt x="364635" y="977550"/>
                  <a:pt x="287906" y="679100"/>
                  <a:pt x="271502" y="638883"/>
                </a:cubicBezTo>
                <a:cubicBezTo>
                  <a:pt x="255098" y="598666"/>
                  <a:pt x="311719" y="815625"/>
                  <a:pt x="290552" y="838908"/>
                </a:cubicBezTo>
                <a:cubicBezTo>
                  <a:pt x="269385" y="862191"/>
                  <a:pt x="166198" y="841554"/>
                  <a:pt x="144502" y="778583"/>
                </a:cubicBezTo>
                <a:cubicBezTo>
                  <a:pt x="122806" y="715612"/>
                  <a:pt x="154556" y="527758"/>
                  <a:pt x="160377" y="461083"/>
                </a:cubicBezTo>
                <a:cubicBezTo>
                  <a:pt x="166198" y="394408"/>
                  <a:pt x="162494" y="398112"/>
                  <a:pt x="179427" y="378533"/>
                </a:cubicBezTo>
                <a:cubicBezTo>
                  <a:pt x="196360" y="358954"/>
                  <a:pt x="259331" y="373241"/>
                  <a:pt x="261977" y="343608"/>
                </a:cubicBezTo>
                <a:cubicBezTo>
                  <a:pt x="264623" y="313975"/>
                  <a:pt x="188952" y="204966"/>
                  <a:pt x="195302" y="200733"/>
                </a:cubicBezTo>
                <a:cubicBezTo>
                  <a:pt x="201652" y="196500"/>
                  <a:pt x="308015" y="354191"/>
                  <a:pt x="300077" y="318208"/>
                </a:cubicBezTo>
                <a:cubicBezTo>
                  <a:pt x="292140" y="282225"/>
                  <a:pt x="133919" y="14466"/>
                  <a:pt x="131802" y="7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79EDEA3-B0D2-8F3C-976B-A66F9BB97B10}"/>
              </a:ext>
            </a:extLst>
          </p:cNvPr>
          <p:cNvSpPr/>
          <p:nvPr/>
        </p:nvSpPr>
        <p:spPr>
          <a:xfrm>
            <a:off x="938034" y="4226422"/>
            <a:ext cx="1211887" cy="469125"/>
          </a:xfrm>
          <a:custGeom>
            <a:avLst/>
            <a:gdLst>
              <a:gd name="connsiteX0" fmla="*/ 36691 w 1211887"/>
              <a:gd name="connsiteY0" fmla="*/ 218578 h 469125"/>
              <a:gd name="connsiteX1" fmla="*/ 77966 w 1211887"/>
              <a:gd name="connsiteY1" fmla="*/ 247153 h 469125"/>
              <a:gd name="connsiteX2" fmla="*/ 690741 w 1211887"/>
              <a:gd name="connsiteY2" fmla="*/ 361453 h 469125"/>
              <a:gd name="connsiteX3" fmla="*/ 341491 w 1211887"/>
              <a:gd name="connsiteY3" fmla="*/ 367803 h 469125"/>
              <a:gd name="connsiteX4" fmla="*/ 824091 w 1211887"/>
              <a:gd name="connsiteY4" fmla="*/ 358278 h 469125"/>
              <a:gd name="connsiteX5" fmla="*/ 335141 w 1211887"/>
              <a:gd name="connsiteY5" fmla="*/ 132853 h 469125"/>
              <a:gd name="connsiteX6" fmla="*/ 998716 w 1211887"/>
              <a:gd name="connsiteY6" fmla="*/ 358278 h 469125"/>
              <a:gd name="connsiteX7" fmla="*/ 865366 w 1211887"/>
              <a:gd name="connsiteY7" fmla="*/ 377328 h 469125"/>
              <a:gd name="connsiteX8" fmla="*/ 906641 w 1211887"/>
              <a:gd name="connsiteY8" fmla="*/ 317003 h 469125"/>
              <a:gd name="connsiteX9" fmla="*/ 1097141 w 1211887"/>
              <a:gd name="connsiteY9" fmla="*/ 2678 h 469125"/>
              <a:gd name="connsiteX10" fmla="*/ 1205091 w 1211887"/>
              <a:gd name="connsiteY10" fmla="*/ 177303 h 469125"/>
              <a:gd name="connsiteX11" fmla="*/ 903466 w 1211887"/>
              <a:gd name="connsiteY11" fmla="*/ 383678 h 469125"/>
              <a:gd name="connsiteX12" fmla="*/ 328791 w 1211887"/>
              <a:gd name="connsiteY12" fmla="*/ 453528 h 469125"/>
              <a:gd name="connsiteX13" fmla="*/ 608191 w 1211887"/>
              <a:gd name="connsiteY13" fmla="*/ 459878 h 469125"/>
              <a:gd name="connsiteX14" fmla="*/ 208141 w 1211887"/>
              <a:gd name="connsiteY14" fmla="*/ 345578 h 469125"/>
              <a:gd name="connsiteX15" fmla="*/ 338316 w 1211887"/>
              <a:gd name="connsiteY15" fmla="*/ 370978 h 469125"/>
              <a:gd name="connsiteX16" fmla="*/ 36691 w 1211887"/>
              <a:gd name="connsiteY16" fmla="*/ 218578 h 46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1887" h="469125">
                <a:moveTo>
                  <a:pt x="36691" y="218578"/>
                </a:moveTo>
                <a:cubicBezTo>
                  <a:pt x="-6701" y="197940"/>
                  <a:pt x="-31042" y="223341"/>
                  <a:pt x="77966" y="247153"/>
                </a:cubicBezTo>
                <a:cubicBezTo>
                  <a:pt x="186974" y="270965"/>
                  <a:pt x="646820" y="341345"/>
                  <a:pt x="690741" y="361453"/>
                </a:cubicBezTo>
                <a:cubicBezTo>
                  <a:pt x="734662" y="381561"/>
                  <a:pt x="341491" y="367803"/>
                  <a:pt x="341491" y="367803"/>
                </a:cubicBezTo>
                <a:cubicBezTo>
                  <a:pt x="363716" y="367274"/>
                  <a:pt x="825149" y="397436"/>
                  <a:pt x="824091" y="358278"/>
                </a:cubicBezTo>
                <a:cubicBezTo>
                  <a:pt x="823033" y="319120"/>
                  <a:pt x="306037" y="132853"/>
                  <a:pt x="335141" y="132853"/>
                </a:cubicBezTo>
                <a:cubicBezTo>
                  <a:pt x="364245" y="132853"/>
                  <a:pt x="910345" y="317532"/>
                  <a:pt x="998716" y="358278"/>
                </a:cubicBezTo>
                <a:cubicBezTo>
                  <a:pt x="1087087" y="399024"/>
                  <a:pt x="880712" y="384207"/>
                  <a:pt x="865366" y="377328"/>
                </a:cubicBezTo>
                <a:cubicBezTo>
                  <a:pt x="850020" y="370449"/>
                  <a:pt x="868012" y="379445"/>
                  <a:pt x="906641" y="317003"/>
                </a:cubicBezTo>
                <a:cubicBezTo>
                  <a:pt x="945270" y="254561"/>
                  <a:pt x="1047399" y="25961"/>
                  <a:pt x="1097141" y="2678"/>
                </a:cubicBezTo>
                <a:cubicBezTo>
                  <a:pt x="1146883" y="-20605"/>
                  <a:pt x="1237370" y="113803"/>
                  <a:pt x="1205091" y="177303"/>
                </a:cubicBezTo>
                <a:cubicBezTo>
                  <a:pt x="1172812" y="240803"/>
                  <a:pt x="1049516" y="337641"/>
                  <a:pt x="903466" y="383678"/>
                </a:cubicBezTo>
                <a:cubicBezTo>
                  <a:pt x="757416" y="429715"/>
                  <a:pt x="378003" y="440828"/>
                  <a:pt x="328791" y="453528"/>
                </a:cubicBezTo>
                <a:cubicBezTo>
                  <a:pt x="279579" y="466228"/>
                  <a:pt x="628299" y="477870"/>
                  <a:pt x="608191" y="459878"/>
                </a:cubicBezTo>
                <a:cubicBezTo>
                  <a:pt x="588083" y="441886"/>
                  <a:pt x="253120" y="360395"/>
                  <a:pt x="208141" y="345578"/>
                </a:cubicBezTo>
                <a:cubicBezTo>
                  <a:pt x="163162" y="330761"/>
                  <a:pt x="365833" y="390557"/>
                  <a:pt x="338316" y="370978"/>
                </a:cubicBezTo>
                <a:cubicBezTo>
                  <a:pt x="310799" y="351399"/>
                  <a:pt x="80083" y="239216"/>
                  <a:pt x="36691" y="218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BC0BD513-5FE0-14C5-FD88-0E8A8283E0BE}"/>
              </a:ext>
            </a:extLst>
          </p:cNvPr>
          <p:cNvSpPr/>
          <p:nvPr/>
        </p:nvSpPr>
        <p:spPr>
          <a:xfrm>
            <a:off x="818176" y="4451344"/>
            <a:ext cx="1210653" cy="525334"/>
          </a:xfrm>
          <a:custGeom>
            <a:avLst/>
            <a:gdLst>
              <a:gd name="connsiteX0" fmla="*/ 115274 w 1210653"/>
              <a:gd name="connsiteY0" fmla="*/ 184156 h 525334"/>
              <a:gd name="connsiteX1" fmla="*/ 699474 w 1210653"/>
              <a:gd name="connsiteY1" fmla="*/ 409581 h 525334"/>
              <a:gd name="connsiteX2" fmla="*/ 480399 w 1210653"/>
              <a:gd name="connsiteY2" fmla="*/ 390531 h 525334"/>
              <a:gd name="connsiteX3" fmla="*/ 708999 w 1210653"/>
              <a:gd name="connsiteY3" fmla="*/ 330206 h 525334"/>
              <a:gd name="connsiteX4" fmla="*/ 931249 w 1210653"/>
              <a:gd name="connsiteY4" fmla="*/ 317506 h 525334"/>
              <a:gd name="connsiteX5" fmla="*/ 728049 w 1210653"/>
              <a:gd name="connsiteY5" fmla="*/ 234956 h 525334"/>
              <a:gd name="connsiteX6" fmla="*/ 1048724 w 1210653"/>
              <a:gd name="connsiteY6" fmla="*/ 295281 h 525334"/>
              <a:gd name="connsiteX7" fmla="*/ 1163024 w 1210653"/>
              <a:gd name="connsiteY7" fmla="*/ 257181 h 525334"/>
              <a:gd name="connsiteX8" fmla="*/ 924899 w 1210653"/>
              <a:gd name="connsiteY8" fmla="*/ 142881 h 525334"/>
              <a:gd name="connsiteX9" fmla="*/ 1210649 w 1210653"/>
              <a:gd name="connsiteY9" fmla="*/ 219081 h 525334"/>
              <a:gd name="connsiteX10" fmla="*/ 931249 w 1210653"/>
              <a:gd name="connsiteY10" fmla="*/ 295281 h 525334"/>
              <a:gd name="connsiteX11" fmla="*/ 683599 w 1210653"/>
              <a:gd name="connsiteY11" fmla="*/ 514356 h 525334"/>
              <a:gd name="connsiteX12" fmla="*/ 724874 w 1210653"/>
              <a:gd name="connsiteY12" fmla="*/ 473081 h 525334"/>
              <a:gd name="connsiteX13" fmla="*/ 4149 w 1210653"/>
              <a:gd name="connsiteY13" fmla="*/ 304806 h 525334"/>
              <a:gd name="connsiteX14" fmla="*/ 426424 w 1210653"/>
              <a:gd name="connsiteY14" fmla="*/ 390531 h 525334"/>
              <a:gd name="connsiteX15" fmla="*/ 359749 w 1210653"/>
              <a:gd name="connsiteY15" fmla="*/ 292106 h 525334"/>
              <a:gd name="connsiteX16" fmla="*/ 797899 w 1210653"/>
              <a:gd name="connsiteY16" fmla="*/ 101606 h 525334"/>
              <a:gd name="connsiteX17" fmla="*/ 461349 w 1210653"/>
              <a:gd name="connsiteY17" fmla="*/ 295281 h 525334"/>
              <a:gd name="connsiteX18" fmla="*/ 210524 w 1210653"/>
              <a:gd name="connsiteY18" fmla="*/ 6 h 525334"/>
              <a:gd name="connsiteX19" fmla="*/ 407374 w 1210653"/>
              <a:gd name="connsiteY19" fmla="*/ 285756 h 525334"/>
              <a:gd name="connsiteX20" fmla="*/ 334349 w 1210653"/>
              <a:gd name="connsiteY20" fmla="*/ 104781 h 525334"/>
              <a:gd name="connsiteX21" fmla="*/ 115274 w 1210653"/>
              <a:gd name="connsiteY21" fmla="*/ 184156 h 52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0653" h="525334">
                <a:moveTo>
                  <a:pt x="115274" y="184156"/>
                </a:moveTo>
                <a:cubicBezTo>
                  <a:pt x="176128" y="234956"/>
                  <a:pt x="638620" y="375185"/>
                  <a:pt x="699474" y="409581"/>
                </a:cubicBezTo>
                <a:cubicBezTo>
                  <a:pt x="760328" y="443977"/>
                  <a:pt x="478812" y="403760"/>
                  <a:pt x="480399" y="390531"/>
                </a:cubicBezTo>
                <a:cubicBezTo>
                  <a:pt x="481986" y="377302"/>
                  <a:pt x="633857" y="342377"/>
                  <a:pt x="708999" y="330206"/>
                </a:cubicBezTo>
                <a:cubicBezTo>
                  <a:pt x="784141" y="318035"/>
                  <a:pt x="928074" y="333381"/>
                  <a:pt x="931249" y="317506"/>
                </a:cubicBezTo>
                <a:cubicBezTo>
                  <a:pt x="934424" y="301631"/>
                  <a:pt x="708470" y="238660"/>
                  <a:pt x="728049" y="234956"/>
                </a:cubicBezTo>
                <a:cubicBezTo>
                  <a:pt x="747628" y="231252"/>
                  <a:pt x="976228" y="291577"/>
                  <a:pt x="1048724" y="295281"/>
                </a:cubicBezTo>
                <a:cubicBezTo>
                  <a:pt x="1121220" y="298985"/>
                  <a:pt x="1183662" y="282581"/>
                  <a:pt x="1163024" y="257181"/>
                </a:cubicBezTo>
                <a:cubicBezTo>
                  <a:pt x="1142386" y="231781"/>
                  <a:pt x="916962" y="149231"/>
                  <a:pt x="924899" y="142881"/>
                </a:cubicBezTo>
                <a:cubicBezTo>
                  <a:pt x="932836" y="136531"/>
                  <a:pt x="1209591" y="193681"/>
                  <a:pt x="1210649" y="219081"/>
                </a:cubicBezTo>
                <a:cubicBezTo>
                  <a:pt x="1211707" y="244481"/>
                  <a:pt x="1019091" y="246068"/>
                  <a:pt x="931249" y="295281"/>
                </a:cubicBezTo>
                <a:cubicBezTo>
                  <a:pt x="843407" y="344494"/>
                  <a:pt x="717995" y="484723"/>
                  <a:pt x="683599" y="514356"/>
                </a:cubicBezTo>
                <a:cubicBezTo>
                  <a:pt x="649203" y="543989"/>
                  <a:pt x="838116" y="508006"/>
                  <a:pt x="724874" y="473081"/>
                </a:cubicBezTo>
                <a:cubicBezTo>
                  <a:pt x="611632" y="438156"/>
                  <a:pt x="53891" y="318564"/>
                  <a:pt x="4149" y="304806"/>
                </a:cubicBezTo>
                <a:cubicBezTo>
                  <a:pt x="-45593" y="291048"/>
                  <a:pt x="367157" y="392648"/>
                  <a:pt x="426424" y="390531"/>
                </a:cubicBezTo>
                <a:cubicBezTo>
                  <a:pt x="485691" y="388414"/>
                  <a:pt x="297837" y="340260"/>
                  <a:pt x="359749" y="292106"/>
                </a:cubicBezTo>
                <a:cubicBezTo>
                  <a:pt x="421661" y="243952"/>
                  <a:pt x="780966" y="101077"/>
                  <a:pt x="797899" y="101606"/>
                </a:cubicBezTo>
                <a:cubicBezTo>
                  <a:pt x="814832" y="102135"/>
                  <a:pt x="559245" y="312214"/>
                  <a:pt x="461349" y="295281"/>
                </a:cubicBezTo>
                <a:cubicBezTo>
                  <a:pt x="363453" y="278348"/>
                  <a:pt x="219520" y="1593"/>
                  <a:pt x="210524" y="6"/>
                </a:cubicBezTo>
                <a:cubicBezTo>
                  <a:pt x="201528" y="-1581"/>
                  <a:pt x="386737" y="268294"/>
                  <a:pt x="407374" y="285756"/>
                </a:cubicBezTo>
                <a:cubicBezTo>
                  <a:pt x="428011" y="303218"/>
                  <a:pt x="385149" y="122243"/>
                  <a:pt x="334349" y="104781"/>
                </a:cubicBezTo>
                <a:cubicBezTo>
                  <a:pt x="283549" y="87319"/>
                  <a:pt x="54420" y="133356"/>
                  <a:pt x="115274" y="184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7766A489-D0C4-9EE5-29FD-7DAE7C061025}"/>
              </a:ext>
            </a:extLst>
          </p:cNvPr>
          <p:cNvSpPr/>
          <p:nvPr/>
        </p:nvSpPr>
        <p:spPr>
          <a:xfrm>
            <a:off x="9270871" y="5971402"/>
            <a:ext cx="276821" cy="295446"/>
          </a:xfrm>
          <a:custGeom>
            <a:avLst/>
            <a:gdLst>
              <a:gd name="connsiteX0" fmla="*/ 276354 w 276821"/>
              <a:gd name="connsiteY0" fmla="*/ 773 h 295446"/>
              <a:gd name="connsiteX1" fmla="*/ 129 w 276821"/>
              <a:gd name="connsiteY1" fmla="*/ 292873 h 295446"/>
              <a:gd name="connsiteX2" fmla="*/ 238254 w 276821"/>
              <a:gd name="connsiteY2" fmla="*/ 149998 h 295446"/>
              <a:gd name="connsiteX3" fmla="*/ 92204 w 276821"/>
              <a:gd name="connsiteY3" fmla="*/ 267473 h 295446"/>
              <a:gd name="connsiteX4" fmla="*/ 155704 w 276821"/>
              <a:gd name="connsiteY4" fmla="*/ 184923 h 295446"/>
              <a:gd name="connsiteX5" fmla="*/ 104904 w 276821"/>
              <a:gd name="connsiteY5" fmla="*/ 188098 h 295446"/>
              <a:gd name="connsiteX6" fmla="*/ 203329 w 276821"/>
              <a:gd name="connsiteY6" fmla="*/ 130948 h 295446"/>
              <a:gd name="connsiteX7" fmla="*/ 69979 w 276821"/>
              <a:gd name="connsiteY7" fmla="*/ 203973 h 295446"/>
              <a:gd name="connsiteX8" fmla="*/ 276354 w 276821"/>
              <a:gd name="connsiteY8" fmla="*/ 773 h 29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821" h="295446">
                <a:moveTo>
                  <a:pt x="276354" y="773"/>
                </a:moveTo>
                <a:cubicBezTo>
                  <a:pt x="264712" y="15589"/>
                  <a:pt x="6479" y="268002"/>
                  <a:pt x="129" y="292873"/>
                </a:cubicBezTo>
                <a:cubicBezTo>
                  <a:pt x="-6221" y="317744"/>
                  <a:pt x="222908" y="154231"/>
                  <a:pt x="238254" y="149998"/>
                </a:cubicBezTo>
                <a:cubicBezTo>
                  <a:pt x="253600" y="145765"/>
                  <a:pt x="105962" y="261652"/>
                  <a:pt x="92204" y="267473"/>
                </a:cubicBezTo>
                <a:cubicBezTo>
                  <a:pt x="78446" y="273294"/>
                  <a:pt x="153587" y="198152"/>
                  <a:pt x="155704" y="184923"/>
                </a:cubicBezTo>
                <a:cubicBezTo>
                  <a:pt x="157821" y="171694"/>
                  <a:pt x="96966" y="197094"/>
                  <a:pt x="104904" y="188098"/>
                </a:cubicBezTo>
                <a:cubicBezTo>
                  <a:pt x="112841" y="179102"/>
                  <a:pt x="209150" y="128302"/>
                  <a:pt x="203329" y="130948"/>
                </a:cubicBezTo>
                <a:cubicBezTo>
                  <a:pt x="197508" y="133594"/>
                  <a:pt x="61512" y="219319"/>
                  <a:pt x="69979" y="203973"/>
                </a:cubicBezTo>
                <a:cubicBezTo>
                  <a:pt x="78446" y="188627"/>
                  <a:pt x="287996" y="-14043"/>
                  <a:pt x="276354" y="7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517F3541-1F10-B48D-076A-41A7176CECE5}"/>
              </a:ext>
            </a:extLst>
          </p:cNvPr>
          <p:cNvSpPr/>
          <p:nvPr/>
        </p:nvSpPr>
        <p:spPr>
          <a:xfrm>
            <a:off x="8464214" y="5915276"/>
            <a:ext cx="497960" cy="525212"/>
          </a:xfrm>
          <a:custGeom>
            <a:avLst/>
            <a:gdLst>
              <a:gd name="connsiteX0" fmla="*/ 336 w 497960"/>
              <a:gd name="connsiteY0" fmla="*/ 152149 h 525212"/>
              <a:gd name="connsiteX1" fmla="*/ 289261 w 497960"/>
              <a:gd name="connsiteY1" fmla="*/ 342649 h 525212"/>
              <a:gd name="connsiteX2" fmla="*/ 174961 w 497960"/>
              <a:gd name="connsiteY2" fmla="*/ 282324 h 525212"/>
              <a:gd name="connsiteX3" fmla="*/ 495636 w 497960"/>
              <a:gd name="connsiteY3" fmla="*/ 523624 h 525212"/>
              <a:gd name="connsiteX4" fmla="*/ 317836 w 497960"/>
              <a:gd name="connsiteY4" fmla="*/ 383924 h 525212"/>
              <a:gd name="connsiteX5" fmla="*/ 282911 w 497960"/>
              <a:gd name="connsiteY5" fmla="*/ 323599 h 525212"/>
              <a:gd name="connsiteX6" fmla="*/ 413086 w 497960"/>
              <a:gd name="connsiteY6" fmla="*/ 2924 h 525212"/>
              <a:gd name="connsiteX7" fmla="*/ 336886 w 497960"/>
              <a:gd name="connsiteY7" fmla="*/ 171199 h 525212"/>
              <a:gd name="connsiteX8" fmla="*/ 267036 w 497960"/>
              <a:gd name="connsiteY8" fmla="*/ 282324 h 525212"/>
              <a:gd name="connsiteX9" fmla="*/ 130511 w 497960"/>
              <a:gd name="connsiteY9" fmla="*/ 301374 h 525212"/>
              <a:gd name="connsiteX10" fmla="*/ 228936 w 497960"/>
              <a:gd name="connsiteY10" fmla="*/ 358524 h 525212"/>
              <a:gd name="connsiteX11" fmla="*/ 336 w 497960"/>
              <a:gd name="connsiteY11" fmla="*/ 152149 h 52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7960" h="525212">
                <a:moveTo>
                  <a:pt x="336" y="152149"/>
                </a:moveTo>
                <a:cubicBezTo>
                  <a:pt x="10390" y="149503"/>
                  <a:pt x="260157" y="320953"/>
                  <a:pt x="289261" y="342649"/>
                </a:cubicBezTo>
                <a:cubicBezTo>
                  <a:pt x="318365" y="364345"/>
                  <a:pt x="140565" y="252161"/>
                  <a:pt x="174961" y="282324"/>
                </a:cubicBezTo>
                <a:cubicBezTo>
                  <a:pt x="209357" y="312487"/>
                  <a:pt x="471824" y="506691"/>
                  <a:pt x="495636" y="523624"/>
                </a:cubicBezTo>
                <a:cubicBezTo>
                  <a:pt x="519449" y="540557"/>
                  <a:pt x="353290" y="417261"/>
                  <a:pt x="317836" y="383924"/>
                </a:cubicBezTo>
                <a:cubicBezTo>
                  <a:pt x="282382" y="350587"/>
                  <a:pt x="267036" y="387099"/>
                  <a:pt x="282911" y="323599"/>
                </a:cubicBezTo>
                <a:cubicBezTo>
                  <a:pt x="298786" y="260099"/>
                  <a:pt x="404090" y="28324"/>
                  <a:pt x="413086" y="2924"/>
                </a:cubicBezTo>
                <a:cubicBezTo>
                  <a:pt x="422082" y="-22476"/>
                  <a:pt x="361228" y="124632"/>
                  <a:pt x="336886" y="171199"/>
                </a:cubicBezTo>
                <a:cubicBezTo>
                  <a:pt x="312544" y="217766"/>
                  <a:pt x="301432" y="260628"/>
                  <a:pt x="267036" y="282324"/>
                </a:cubicBezTo>
                <a:cubicBezTo>
                  <a:pt x="232640" y="304020"/>
                  <a:pt x="136861" y="288674"/>
                  <a:pt x="130511" y="301374"/>
                </a:cubicBezTo>
                <a:cubicBezTo>
                  <a:pt x="124161" y="314074"/>
                  <a:pt x="249044" y="377574"/>
                  <a:pt x="228936" y="358524"/>
                </a:cubicBezTo>
                <a:cubicBezTo>
                  <a:pt x="208828" y="339474"/>
                  <a:pt x="-9718" y="154795"/>
                  <a:pt x="336" y="15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59487387-E00C-39FD-9DB3-0FC610B1557D}"/>
              </a:ext>
            </a:extLst>
          </p:cNvPr>
          <p:cNvSpPr/>
          <p:nvPr/>
        </p:nvSpPr>
        <p:spPr>
          <a:xfrm>
            <a:off x="8206321" y="6102281"/>
            <a:ext cx="578047" cy="728525"/>
          </a:xfrm>
          <a:custGeom>
            <a:avLst/>
            <a:gdLst>
              <a:gd name="connsiteX0" fmla="*/ 305854 w 578047"/>
              <a:gd name="connsiteY0" fmla="*/ 69 h 728525"/>
              <a:gd name="connsiteX1" fmla="*/ 512229 w 578047"/>
              <a:gd name="connsiteY1" fmla="*/ 501719 h 728525"/>
              <a:gd name="connsiteX2" fmla="*/ 505879 w 578047"/>
              <a:gd name="connsiteY2" fmla="*/ 463619 h 728525"/>
              <a:gd name="connsiteX3" fmla="*/ 575729 w 578047"/>
              <a:gd name="connsiteY3" fmla="*/ 723969 h 728525"/>
              <a:gd name="connsiteX4" fmla="*/ 407454 w 578047"/>
              <a:gd name="connsiteY4" fmla="*/ 209619 h 728525"/>
              <a:gd name="connsiteX5" fmla="*/ 134404 w 578047"/>
              <a:gd name="connsiteY5" fmla="*/ 127069 h 728525"/>
              <a:gd name="connsiteX6" fmla="*/ 524929 w 578047"/>
              <a:gd name="connsiteY6" fmla="*/ 203269 h 728525"/>
              <a:gd name="connsiteX7" fmla="*/ 118529 w 578047"/>
              <a:gd name="connsiteY7" fmla="*/ 295344 h 728525"/>
              <a:gd name="connsiteX8" fmla="*/ 4229 w 578047"/>
              <a:gd name="connsiteY8" fmla="*/ 377894 h 728525"/>
              <a:gd name="connsiteX9" fmla="*/ 232829 w 578047"/>
              <a:gd name="connsiteY9" fmla="*/ 517594 h 728525"/>
              <a:gd name="connsiteX10" fmla="*/ 70904 w 578047"/>
              <a:gd name="connsiteY10" fmla="*/ 498544 h 728525"/>
              <a:gd name="connsiteX11" fmla="*/ 226479 w 578047"/>
              <a:gd name="connsiteY11" fmla="*/ 631894 h 728525"/>
              <a:gd name="connsiteX12" fmla="*/ 153454 w 578047"/>
              <a:gd name="connsiteY12" fmla="*/ 673169 h 728525"/>
              <a:gd name="connsiteX13" fmla="*/ 55029 w 578047"/>
              <a:gd name="connsiteY13" fmla="*/ 444569 h 728525"/>
              <a:gd name="connsiteX14" fmla="*/ 321729 w 578047"/>
              <a:gd name="connsiteY14" fmla="*/ 301694 h 728525"/>
              <a:gd name="connsiteX15" fmla="*/ 359829 w 578047"/>
              <a:gd name="connsiteY15" fmla="*/ 250894 h 728525"/>
              <a:gd name="connsiteX16" fmla="*/ 505879 w 578047"/>
              <a:gd name="connsiteY16" fmla="*/ 539819 h 728525"/>
              <a:gd name="connsiteX17" fmla="*/ 305854 w 578047"/>
              <a:gd name="connsiteY17" fmla="*/ 69 h 72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8047" h="728525">
                <a:moveTo>
                  <a:pt x="305854" y="69"/>
                </a:moveTo>
                <a:cubicBezTo>
                  <a:pt x="306912" y="-6281"/>
                  <a:pt x="478892" y="424461"/>
                  <a:pt x="512229" y="501719"/>
                </a:cubicBezTo>
                <a:cubicBezTo>
                  <a:pt x="545567" y="578977"/>
                  <a:pt x="495296" y="426577"/>
                  <a:pt x="505879" y="463619"/>
                </a:cubicBezTo>
                <a:cubicBezTo>
                  <a:pt x="516462" y="500661"/>
                  <a:pt x="592133" y="766302"/>
                  <a:pt x="575729" y="723969"/>
                </a:cubicBezTo>
                <a:cubicBezTo>
                  <a:pt x="559325" y="681636"/>
                  <a:pt x="481008" y="309102"/>
                  <a:pt x="407454" y="209619"/>
                </a:cubicBezTo>
                <a:cubicBezTo>
                  <a:pt x="333900" y="110136"/>
                  <a:pt x="114825" y="128127"/>
                  <a:pt x="134404" y="127069"/>
                </a:cubicBezTo>
                <a:cubicBezTo>
                  <a:pt x="153983" y="126011"/>
                  <a:pt x="527575" y="175223"/>
                  <a:pt x="524929" y="203269"/>
                </a:cubicBezTo>
                <a:cubicBezTo>
                  <a:pt x="522283" y="231315"/>
                  <a:pt x="205312" y="266240"/>
                  <a:pt x="118529" y="295344"/>
                </a:cubicBezTo>
                <a:cubicBezTo>
                  <a:pt x="31746" y="324448"/>
                  <a:pt x="-14821" y="340852"/>
                  <a:pt x="4229" y="377894"/>
                </a:cubicBezTo>
                <a:cubicBezTo>
                  <a:pt x="23279" y="414936"/>
                  <a:pt x="221717" y="497486"/>
                  <a:pt x="232829" y="517594"/>
                </a:cubicBezTo>
                <a:cubicBezTo>
                  <a:pt x="243941" y="537702"/>
                  <a:pt x="71962" y="479494"/>
                  <a:pt x="70904" y="498544"/>
                </a:cubicBezTo>
                <a:cubicBezTo>
                  <a:pt x="69846" y="517594"/>
                  <a:pt x="212721" y="602790"/>
                  <a:pt x="226479" y="631894"/>
                </a:cubicBezTo>
                <a:cubicBezTo>
                  <a:pt x="240237" y="660998"/>
                  <a:pt x="182029" y="704390"/>
                  <a:pt x="153454" y="673169"/>
                </a:cubicBezTo>
                <a:cubicBezTo>
                  <a:pt x="124879" y="641948"/>
                  <a:pt x="26983" y="506481"/>
                  <a:pt x="55029" y="444569"/>
                </a:cubicBezTo>
                <a:cubicBezTo>
                  <a:pt x="83075" y="382657"/>
                  <a:pt x="270929" y="333973"/>
                  <a:pt x="321729" y="301694"/>
                </a:cubicBezTo>
                <a:cubicBezTo>
                  <a:pt x="372529" y="269415"/>
                  <a:pt x="329137" y="211207"/>
                  <a:pt x="359829" y="250894"/>
                </a:cubicBezTo>
                <a:cubicBezTo>
                  <a:pt x="390521" y="290582"/>
                  <a:pt x="516991" y="576331"/>
                  <a:pt x="505879" y="539819"/>
                </a:cubicBezTo>
                <a:cubicBezTo>
                  <a:pt x="494767" y="503307"/>
                  <a:pt x="304796" y="6419"/>
                  <a:pt x="30585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163F9DA-A650-49FE-2C5D-34191AAFA913}"/>
              </a:ext>
            </a:extLst>
          </p:cNvPr>
          <p:cNvSpPr/>
          <p:nvPr/>
        </p:nvSpPr>
        <p:spPr>
          <a:xfrm>
            <a:off x="9321690" y="5953546"/>
            <a:ext cx="771983" cy="867913"/>
          </a:xfrm>
          <a:custGeom>
            <a:avLst/>
            <a:gdLst>
              <a:gd name="connsiteX0" fmla="*/ 110 w 771983"/>
              <a:gd name="connsiteY0" fmla="*/ 405979 h 867913"/>
              <a:gd name="connsiteX1" fmla="*/ 139810 w 771983"/>
              <a:gd name="connsiteY1" fmla="*/ 278979 h 867913"/>
              <a:gd name="connsiteX2" fmla="*/ 320785 w 771983"/>
              <a:gd name="connsiteY2" fmla="*/ 383754 h 867913"/>
              <a:gd name="connsiteX3" fmla="*/ 206485 w 771983"/>
              <a:gd name="connsiteY3" fmla="*/ 275804 h 867913"/>
              <a:gd name="connsiteX4" fmla="*/ 752585 w 771983"/>
              <a:gd name="connsiteY4" fmla="*/ 853654 h 867913"/>
              <a:gd name="connsiteX5" fmla="*/ 597010 w 771983"/>
              <a:gd name="connsiteY5" fmla="*/ 685379 h 867913"/>
              <a:gd name="connsiteX6" fmla="*/ 92185 w 771983"/>
              <a:gd name="connsiteY6" fmla="*/ 615529 h 867913"/>
              <a:gd name="connsiteX7" fmla="*/ 746235 w 771983"/>
              <a:gd name="connsiteY7" fmla="*/ 748879 h 867913"/>
              <a:gd name="connsiteX8" fmla="*/ 212835 w 771983"/>
              <a:gd name="connsiteY8" fmla="*/ 15454 h 867913"/>
              <a:gd name="connsiteX9" fmla="*/ 311260 w 771983"/>
              <a:gd name="connsiteY9" fmla="*/ 237704 h 867913"/>
              <a:gd name="connsiteX10" fmla="*/ 152510 w 771983"/>
              <a:gd name="connsiteY10" fmla="*/ 94829 h 867913"/>
              <a:gd name="connsiteX11" fmla="*/ 162035 w 771983"/>
              <a:gd name="connsiteY11" fmla="*/ 228179 h 867913"/>
              <a:gd name="connsiteX12" fmla="*/ 110 w 771983"/>
              <a:gd name="connsiteY12" fmla="*/ 405979 h 86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1983" h="867913">
                <a:moveTo>
                  <a:pt x="110" y="405979"/>
                </a:moveTo>
                <a:cubicBezTo>
                  <a:pt x="-3594" y="414446"/>
                  <a:pt x="86364" y="282683"/>
                  <a:pt x="139810" y="278979"/>
                </a:cubicBezTo>
                <a:cubicBezTo>
                  <a:pt x="193256" y="275275"/>
                  <a:pt x="309673" y="384283"/>
                  <a:pt x="320785" y="383754"/>
                </a:cubicBezTo>
                <a:cubicBezTo>
                  <a:pt x="331897" y="383225"/>
                  <a:pt x="134518" y="197487"/>
                  <a:pt x="206485" y="275804"/>
                </a:cubicBezTo>
                <a:cubicBezTo>
                  <a:pt x="278452" y="354121"/>
                  <a:pt x="687498" y="785392"/>
                  <a:pt x="752585" y="853654"/>
                </a:cubicBezTo>
                <a:cubicBezTo>
                  <a:pt x="817672" y="921916"/>
                  <a:pt x="707076" y="725066"/>
                  <a:pt x="597010" y="685379"/>
                </a:cubicBezTo>
                <a:cubicBezTo>
                  <a:pt x="486944" y="645692"/>
                  <a:pt x="67314" y="604946"/>
                  <a:pt x="92185" y="615529"/>
                </a:cubicBezTo>
                <a:cubicBezTo>
                  <a:pt x="117056" y="626112"/>
                  <a:pt x="726127" y="848891"/>
                  <a:pt x="746235" y="748879"/>
                </a:cubicBezTo>
                <a:cubicBezTo>
                  <a:pt x="766343" y="648867"/>
                  <a:pt x="285331" y="100650"/>
                  <a:pt x="212835" y="15454"/>
                </a:cubicBezTo>
                <a:cubicBezTo>
                  <a:pt x="140339" y="-69742"/>
                  <a:pt x="321314" y="224475"/>
                  <a:pt x="311260" y="237704"/>
                </a:cubicBezTo>
                <a:cubicBezTo>
                  <a:pt x="301206" y="250933"/>
                  <a:pt x="177381" y="96416"/>
                  <a:pt x="152510" y="94829"/>
                </a:cubicBezTo>
                <a:cubicBezTo>
                  <a:pt x="127639" y="93241"/>
                  <a:pt x="182143" y="177908"/>
                  <a:pt x="162035" y="228179"/>
                </a:cubicBezTo>
                <a:cubicBezTo>
                  <a:pt x="141927" y="278450"/>
                  <a:pt x="3814" y="397512"/>
                  <a:pt x="110" y="4059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1FCCA252-41E0-6570-236C-8380BAF9E727}"/>
              </a:ext>
            </a:extLst>
          </p:cNvPr>
          <p:cNvSpPr/>
          <p:nvPr/>
        </p:nvSpPr>
        <p:spPr>
          <a:xfrm>
            <a:off x="8831028" y="5895838"/>
            <a:ext cx="526204" cy="548910"/>
          </a:xfrm>
          <a:custGeom>
            <a:avLst/>
            <a:gdLst>
              <a:gd name="connsiteX0" fmla="*/ 497122 w 526204"/>
              <a:gd name="connsiteY0" fmla="*/ 137 h 548910"/>
              <a:gd name="connsiteX1" fmla="*/ 424097 w 526204"/>
              <a:gd name="connsiteY1" fmla="*/ 343037 h 548910"/>
              <a:gd name="connsiteX2" fmla="*/ 525697 w 526204"/>
              <a:gd name="connsiteY2" fmla="*/ 498612 h 548910"/>
              <a:gd name="connsiteX3" fmla="*/ 452672 w 526204"/>
              <a:gd name="connsiteY3" fmla="*/ 371612 h 548910"/>
              <a:gd name="connsiteX4" fmla="*/ 233597 w 526204"/>
              <a:gd name="connsiteY4" fmla="*/ 371612 h 548910"/>
              <a:gd name="connsiteX5" fmla="*/ 30397 w 526204"/>
              <a:gd name="connsiteY5" fmla="*/ 495437 h 548910"/>
              <a:gd name="connsiteX6" fmla="*/ 131997 w 526204"/>
              <a:gd name="connsiteY6" fmla="*/ 425587 h 548910"/>
              <a:gd name="connsiteX7" fmla="*/ 58972 w 526204"/>
              <a:gd name="connsiteY7" fmla="*/ 403362 h 548910"/>
              <a:gd name="connsiteX8" fmla="*/ 8172 w 526204"/>
              <a:gd name="connsiteY8" fmla="*/ 44587 h 548910"/>
              <a:gd name="connsiteX9" fmla="*/ 36747 w 526204"/>
              <a:gd name="connsiteY9" fmla="*/ 527187 h 548910"/>
              <a:gd name="connsiteX10" fmla="*/ 344722 w 526204"/>
              <a:gd name="connsiteY10" fmla="*/ 428762 h 548910"/>
              <a:gd name="connsiteX11" fmla="*/ 106597 w 526204"/>
              <a:gd name="connsiteY11" fmla="*/ 98562 h 548910"/>
              <a:gd name="connsiteX12" fmla="*/ 370122 w 526204"/>
              <a:gd name="connsiteY12" fmla="*/ 346212 h 548910"/>
              <a:gd name="connsiteX13" fmla="*/ 376472 w 526204"/>
              <a:gd name="connsiteY13" fmla="*/ 82687 h 548910"/>
              <a:gd name="connsiteX14" fmla="*/ 347897 w 526204"/>
              <a:gd name="connsiteY14" fmla="*/ 98562 h 548910"/>
              <a:gd name="connsiteX15" fmla="*/ 347897 w 526204"/>
              <a:gd name="connsiteY15" fmla="*/ 298587 h 548910"/>
              <a:gd name="connsiteX16" fmla="*/ 497122 w 526204"/>
              <a:gd name="connsiteY16" fmla="*/ 137 h 548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6204" h="548910">
                <a:moveTo>
                  <a:pt x="497122" y="137"/>
                </a:moveTo>
                <a:cubicBezTo>
                  <a:pt x="509822" y="7545"/>
                  <a:pt x="419335" y="259958"/>
                  <a:pt x="424097" y="343037"/>
                </a:cubicBezTo>
                <a:cubicBezTo>
                  <a:pt x="428859" y="426116"/>
                  <a:pt x="520935" y="493850"/>
                  <a:pt x="525697" y="498612"/>
                </a:cubicBezTo>
                <a:cubicBezTo>
                  <a:pt x="530459" y="503374"/>
                  <a:pt x="501355" y="392779"/>
                  <a:pt x="452672" y="371612"/>
                </a:cubicBezTo>
                <a:cubicBezTo>
                  <a:pt x="403989" y="350445"/>
                  <a:pt x="303976" y="350975"/>
                  <a:pt x="233597" y="371612"/>
                </a:cubicBezTo>
                <a:cubicBezTo>
                  <a:pt x="163218" y="392249"/>
                  <a:pt x="47330" y="486441"/>
                  <a:pt x="30397" y="495437"/>
                </a:cubicBezTo>
                <a:cubicBezTo>
                  <a:pt x="13464" y="504433"/>
                  <a:pt x="127234" y="440933"/>
                  <a:pt x="131997" y="425587"/>
                </a:cubicBezTo>
                <a:cubicBezTo>
                  <a:pt x="136760" y="410241"/>
                  <a:pt x="79609" y="466862"/>
                  <a:pt x="58972" y="403362"/>
                </a:cubicBezTo>
                <a:cubicBezTo>
                  <a:pt x="38335" y="339862"/>
                  <a:pt x="11876" y="23949"/>
                  <a:pt x="8172" y="44587"/>
                </a:cubicBezTo>
                <a:cubicBezTo>
                  <a:pt x="4468" y="65225"/>
                  <a:pt x="-19345" y="463158"/>
                  <a:pt x="36747" y="527187"/>
                </a:cubicBezTo>
                <a:cubicBezTo>
                  <a:pt x="92839" y="591216"/>
                  <a:pt x="333080" y="500200"/>
                  <a:pt x="344722" y="428762"/>
                </a:cubicBezTo>
                <a:cubicBezTo>
                  <a:pt x="356364" y="357325"/>
                  <a:pt x="102364" y="112320"/>
                  <a:pt x="106597" y="98562"/>
                </a:cubicBezTo>
                <a:cubicBezTo>
                  <a:pt x="110830" y="84804"/>
                  <a:pt x="325143" y="348858"/>
                  <a:pt x="370122" y="346212"/>
                </a:cubicBezTo>
                <a:cubicBezTo>
                  <a:pt x="415101" y="343566"/>
                  <a:pt x="380176" y="123962"/>
                  <a:pt x="376472" y="82687"/>
                </a:cubicBezTo>
                <a:cubicBezTo>
                  <a:pt x="372768" y="41412"/>
                  <a:pt x="352659" y="62579"/>
                  <a:pt x="347897" y="98562"/>
                </a:cubicBezTo>
                <a:cubicBezTo>
                  <a:pt x="343135" y="134545"/>
                  <a:pt x="318264" y="310229"/>
                  <a:pt x="347897" y="298587"/>
                </a:cubicBezTo>
                <a:cubicBezTo>
                  <a:pt x="377530" y="286945"/>
                  <a:pt x="484422" y="-7271"/>
                  <a:pt x="497122" y="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B54C6940-618B-CA9C-68E0-6B110E8D99DB}"/>
              </a:ext>
            </a:extLst>
          </p:cNvPr>
          <p:cNvSpPr/>
          <p:nvPr/>
        </p:nvSpPr>
        <p:spPr>
          <a:xfrm>
            <a:off x="8603974" y="5881619"/>
            <a:ext cx="731369" cy="1001510"/>
          </a:xfrm>
          <a:custGeom>
            <a:avLst/>
            <a:gdLst>
              <a:gd name="connsiteX0" fmla="*/ 368576 w 731369"/>
              <a:gd name="connsiteY0" fmla="*/ 188981 h 1001510"/>
              <a:gd name="connsiteX1" fmla="*/ 190776 w 731369"/>
              <a:gd name="connsiteY1" fmla="*/ 966856 h 1001510"/>
              <a:gd name="connsiteX2" fmla="*/ 219351 w 731369"/>
              <a:gd name="connsiteY2" fmla="*/ 830331 h 1001510"/>
              <a:gd name="connsiteX3" fmla="*/ 184426 w 731369"/>
              <a:gd name="connsiteY3" fmla="*/ 998606 h 1001510"/>
              <a:gd name="connsiteX4" fmla="*/ 247926 w 731369"/>
              <a:gd name="connsiteY4" fmla="*/ 658881 h 1001510"/>
              <a:gd name="connsiteX5" fmla="*/ 143151 w 731369"/>
              <a:gd name="connsiteY5" fmla="*/ 344556 h 1001510"/>
              <a:gd name="connsiteX6" fmla="*/ 235226 w 731369"/>
              <a:gd name="connsiteY6" fmla="*/ 420756 h 1001510"/>
              <a:gd name="connsiteX7" fmla="*/ 114576 w 731369"/>
              <a:gd name="connsiteY7" fmla="*/ 30231 h 1001510"/>
              <a:gd name="connsiteX8" fmla="*/ 276501 w 731369"/>
              <a:gd name="connsiteY8" fmla="*/ 61981 h 1001510"/>
              <a:gd name="connsiteX9" fmla="*/ 276 w 731369"/>
              <a:gd name="connsiteY9" fmla="*/ 52456 h 1001510"/>
              <a:gd name="connsiteX10" fmla="*/ 336826 w 731369"/>
              <a:gd name="connsiteY10" fmla="*/ 39756 h 1001510"/>
              <a:gd name="connsiteX11" fmla="*/ 279676 w 731369"/>
              <a:gd name="connsiteY11" fmla="*/ 119131 h 1001510"/>
              <a:gd name="connsiteX12" fmla="*/ 460651 w 731369"/>
              <a:gd name="connsiteY12" fmla="*/ 192156 h 1001510"/>
              <a:gd name="connsiteX13" fmla="*/ 730526 w 731369"/>
              <a:gd name="connsiteY13" fmla="*/ 379481 h 1001510"/>
              <a:gd name="connsiteX14" fmla="*/ 536851 w 731369"/>
              <a:gd name="connsiteY14" fmla="*/ 4831 h 1001510"/>
              <a:gd name="connsiteX15" fmla="*/ 295551 w 731369"/>
              <a:gd name="connsiteY15" fmla="*/ 195331 h 1001510"/>
              <a:gd name="connsiteX16" fmla="*/ 320951 w 731369"/>
              <a:gd name="connsiteY16" fmla="*/ 601731 h 1001510"/>
              <a:gd name="connsiteX17" fmla="*/ 368576 w 731369"/>
              <a:gd name="connsiteY17" fmla="*/ 188981 h 100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1369" h="1001510">
                <a:moveTo>
                  <a:pt x="368576" y="188981"/>
                </a:moveTo>
                <a:cubicBezTo>
                  <a:pt x="346880" y="249835"/>
                  <a:pt x="215647" y="859964"/>
                  <a:pt x="190776" y="966856"/>
                </a:cubicBezTo>
                <a:cubicBezTo>
                  <a:pt x="165905" y="1073748"/>
                  <a:pt x="220409" y="825040"/>
                  <a:pt x="219351" y="830331"/>
                </a:cubicBezTo>
                <a:cubicBezTo>
                  <a:pt x="218293" y="835622"/>
                  <a:pt x="179664" y="1027181"/>
                  <a:pt x="184426" y="998606"/>
                </a:cubicBezTo>
                <a:cubicBezTo>
                  <a:pt x="189188" y="970031"/>
                  <a:pt x="254805" y="767889"/>
                  <a:pt x="247926" y="658881"/>
                </a:cubicBezTo>
                <a:cubicBezTo>
                  <a:pt x="241047" y="549873"/>
                  <a:pt x="145268" y="384243"/>
                  <a:pt x="143151" y="344556"/>
                </a:cubicBezTo>
                <a:cubicBezTo>
                  <a:pt x="141034" y="304869"/>
                  <a:pt x="239988" y="473143"/>
                  <a:pt x="235226" y="420756"/>
                </a:cubicBezTo>
                <a:cubicBezTo>
                  <a:pt x="230464" y="368369"/>
                  <a:pt x="107697" y="90027"/>
                  <a:pt x="114576" y="30231"/>
                </a:cubicBezTo>
                <a:cubicBezTo>
                  <a:pt x="121455" y="-29565"/>
                  <a:pt x="295551" y="58277"/>
                  <a:pt x="276501" y="61981"/>
                </a:cubicBezTo>
                <a:cubicBezTo>
                  <a:pt x="257451" y="65685"/>
                  <a:pt x="-9778" y="56160"/>
                  <a:pt x="276" y="52456"/>
                </a:cubicBezTo>
                <a:cubicBezTo>
                  <a:pt x="10330" y="48752"/>
                  <a:pt x="290259" y="28644"/>
                  <a:pt x="336826" y="39756"/>
                </a:cubicBezTo>
                <a:cubicBezTo>
                  <a:pt x="383393" y="50868"/>
                  <a:pt x="259038" y="93731"/>
                  <a:pt x="279676" y="119131"/>
                </a:cubicBezTo>
                <a:cubicBezTo>
                  <a:pt x="300314" y="144531"/>
                  <a:pt x="385509" y="148764"/>
                  <a:pt x="460651" y="192156"/>
                </a:cubicBezTo>
                <a:cubicBezTo>
                  <a:pt x="535793" y="235548"/>
                  <a:pt x="717826" y="410702"/>
                  <a:pt x="730526" y="379481"/>
                </a:cubicBezTo>
                <a:cubicBezTo>
                  <a:pt x="743226" y="348260"/>
                  <a:pt x="609347" y="35523"/>
                  <a:pt x="536851" y="4831"/>
                </a:cubicBezTo>
                <a:cubicBezTo>
                  <a:pt x="464355" y="-25861"/>
                  <a:pt x="331534" y="95848"/>
                  <a:pt x="295551" y="195331"/>
                </a:cubicBezTo>
                <a:cubicBezTo>
                  <a:pt x="259568" y="294814"/>
                  <a:pt x="306134" y="599085"/>
                  <a:pt x="320951" y="601731"/>
                </a:cubicBezTo>
                <a:cubicBezTo>
                  <a:pt x="335768" y="604377"/>
                  <a:pt x="390272" y="128127"/>
                  <a:pt x="368576" y="188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E273F75A-FCB7-D109-77D2-4AFD04955CB6}"/>
              </a:ext>
            </a:extLst>
          </p:cNvPr>
          <p:cNvSpPr/>
          <p:nvPr/>
        </p:nvSpPr>
        <p:spPr>
          <a:xfrm>
            <a:off x="8896961" y="5581921"/>
            <a:ext cx="540521" cy="1467052"/>
          </a:xfrm>
          <a:custGeom>
            <a:avLst/>
            <a:gdLst>
              <a:gd name="connsiteX0" fmla="*/ 24789 w 540521"/>
              <a:gd name="connsiteY0" fmla="*/ 317229 h 1467052"/>
              <a:gd name="connsiteX1" fmla="*/ 72414 w 540521"/>
              <a:gd name="connsiteY1" fmla="*/ 371204 h 1467052"/>
              <a:gd name="connsiteX2" fmla="*/ 497864 w 540521"/>
              <a:gd name="connsiteY2" fmla="*/ 1047479 h 1467052"/>
              <a:gd name="connsiteX3" fmla="*/ 485164 w 540521"/>
              <a:gd name="connsiteY3" fmla="*/ 1025254 h 1467052"/>
              <a:gd name="connsiteX4" fmla="*/ 532789 w 540521"/>
              <a:gd name="connsiteY4" fmla="*/ 1139554 h 1467052"/>
              <a:gd name="connsiteX5" fmla="*/ 297839 w 540521"/>
              <a:gd name="connsiteY5" fmla="*/ 914129 h 1467052"/>
              <a:gd name="connsiteX6" fmla="*/ 389914 w 540521"/>
              <a:gd name="connsiteY6" fmla="*/ 1187179 h 1467052"/>
              <a:gd name="connsiteX7" fmla="*/ 253389 w 540521"/>
              <a:gd name="connsiteY7" fmla="*/ 974454 h 1467052"/>
              <a:gd name="connsiteX8" fmla="*/ 301014 w 540521"/>
              <a:gd name="connsiteY8" fmla="*/ 1190354 h 1467052"/>
              <a:gd name="connsiteX9" fmla="*/ 167664 w 540521"/>
              <a:gd name="connsiteY9" fmla="*/ 809354 h 1467052"/>
              <a:gd name="connsiteX10" fmla="*/ 104164 w 540521"/>
              <a:gd name="connsiteY10" fmla="*/ 1298304 h 1467052"/>
              <a:gd name="connsiteX11" fmla="*/ 494689 w 540521"/>
              <a:gd name="connsiteY11" fmla="*/ 1418954 h 1467052"/>
              <a:gd name="connsiteX12" fmla="*/ 507389 w 540521"/>
              <a:gd name="connsiteY12" fmla="*/ 1418954 h 1467052"/>
              <a:gd name="connsiteX13" fmla="*/ 431189 w 540521"/>
              <a:gd name="connsiteY13" fmla="*/ 834754 h 1467052"/>
              <a:gd name="connsiteX14" fmla="*/ 329589 w 540521"/>
              <a:gd name="connsiteY14" fmla="*/ 345804 h 1467052"/>
              <a:gd name="connsiteX15" fmla="*/ 408964 w 540521"/>
              <a:gd name="connsiteY15" fmla="*/ 2904 h 1467052"/>
              <a:gd name="connsiteX16" fmla="*/ 339114 w 540521"/>
              <a:gd name="connsiteY16" fmla="*/ 536304 h 1467052"/>
              <a:gd name="connsiteX17" fmla="*/ 323239 w 540521"/>
              <a:gd name="connsiteY17" fmla="*/ 571229 h 1467052"/>
              <a:gd name="connsiteX18" fmla="*/ 278789 w 540521"/>
              <a:gd name="connsiteY18" fmla="*/ 634729 h 1467052"/>
              <a:gd name="connsiteX19" fmla="*/ 332764 w 540521"/>
              <a:gd name="connsiteY19" fmla="*/ 710929 h 1467052"/>
              <a:gd name="connsiteX20" fmla="*/ 24789 w 540521"/>
              <a:gd name="connsiteY20" fmla="*/ 317229 h 146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0521" h="1467052">
                <a:moveTo>
                  <a:pt x="24789" y="317229"/>
                </a:moveTo>
                <a:cubicBezTo>
                  <a:pt x="-18603" y="260608"/>
                  <a:pt x="-6432" y="249496"/>
                  <a:pt x="72414" y="371204"/>
                </a:cubicBezTo>
                <a:cubicBezTo>
                  <a:pt x="151260" y="492912"/>
                  <a:pt x="429072" y="938471"/>
                  <a:pt x="497864" y="1047479"/>
                </a:cubicBezTo>
                <a:cubicBezTo>
                  <a:pt x="566656" y="1156487"/>
                  <a:pt x="479343" y="1009908"/>
                  <a:pt x="485164" y="1025254"/>
                </a:cubicBezTo>
                <a:cubicBezTo>
                  <a:pt x="490985" y="1040600"/>
                  <a:pt x="564010" y="1158075"/>
                  <a:pt x="532789" y="1139554"/>
                </a:cubicBezTo>
                <a:cubicBezTo>
                  <a:pt x="501568" y="1121033"/>
                  <a:pt x="321652" y="906192"/>
                  <a:pt x="297839" y="914129"/>
                </a:cubicBezTo>
                <a:cubicBezTo>
                  <a:pt x="274027" y="922067"/>
                  <a:pt x="397322" y="1177125"/>
                  <a:pt x="389914" y="1187179"/>
                </a:cubicBezTo>
                <a:cubicBezTo>
                  <a:pt x="382506" y="1197233"/>
                  <a:pt x="268206" y="973925"/>
                  <a:pt x="253389" y="974454"/>
                </a:cubicBezTo>
                <a:cubicBezTo>
                  <a:pt x="238572" y="974983"/>
                  <a:pt x="315302" y="1217871"/>
                  <a:pt x="301014" y="1190354"/>
                </a:cubicBezTo>
                <a:cubicBezTo>
                  <a:pt x="286727" y="1162837"/>
                  <a:pt x="200472" y="791362"/>
                  <a:pt x="167664" y="809354"/>
                </a:cubicBezTo>
                <a:cubicBezTo>
                  <a:pt x="134856" y="827346"/>
                  <a:pt x="49660" y="1196704"/>
                  <a:pt x="104164" y="1298304"/>
                </a:cubicBezTo>
                <a:cubicBezTo>
                  <a:pt x="158668" y="1399904"/>
                  <a:pt x="427485" y="1398846"/>
                  <a:pt x="494689" y="1418954"/>
                </a:cubicBezTo>
                <a:cubicBezTo>
                  <a:pt x="561893" y="1439062"/>
                  <a:pt x="517972" y="1516321"/>
                  <a:pt x="507389" y="1418954"/>
                </a:cubicBezTo>
                <a:cubicBezTo>
                  <a:pt x="496806" y="1321587"/>
                  <a:pt x="460822" y="1013612"/>
                  <a:pt x="431189" y="834754"/>
                </a:cubicBezTo>
                <a:cubicBezTo>
                  <a:pt x="401556" y="655896"/>
                  <a:pt x="333293" y="484446"/>
                  <a:pt x="329589" y="345804"/>
                </a:cubicBezTo>
                <a:cubicBezTo>
                  <a:pt x="325885" y="207162"/>
                  <a:pt x="407376" y="-28846"/>
                  <a:pt x="408964" y="2904"/>
                </a:cubicBezTo>
                <a:cubicBezTo>
                  <a:pt x="410552" y="34654"/>
                  <a:pt x="353401" y="441583"/>
                  <a:pt x="339114" y="536304"/>
                </a:cubicBezTo>
                <a:cubicBezTo>
                  <a:pt x="324827" y="631025"/>
                  <a:pt x="333293" y="554825"/>
                  <a:pt x="323239" y="571229"/>
                </a:cubicBezTo>
                <a:cubicBezTo>
                  <a:pt x="313185" y="587633"/>
                  <a:pt x="277202" y="611446"/>
                  <a:pt x="278789" y="634729"/>
                </a:cubicBezTo>
                <a:cubicBezTo>
                  <a:pt x="280377" y="658012"/>
                  <a:pt x="373510" y="765962"/>
                  <a:pt x="332764" y="710929"/>
                </a:cubicBezTo>
                <a:cubicBezTo>
                  <a:pt x="292018" y="655896"/>
                  <a:pt x="68181" y="373850"/>
                  <a:pt x="24789" y="317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981BEAB9-3648-7324-9855-6881650A72ED}"/>
              </a:ext>
            </a:extLst>
          </p:cNvPr>
          <p:cNvSpPr/>
          <p:nvPr/>
        </p:nvSpPr>
        <p:spPr>
          <a:xfrm>
            <a:off x="2218510" y="3903114"/>
            <a:ext cx="585052" cy="632273"/>
          </a:xfrm>
          <a:custGeom>
            <a:avLst/>
            <a:gdLst>
              <a:gd name="connsiteX0" fmla="*/ 14111 w 585052"/>
              <a:gd name="connsiteY0" fmla="*/ 325406 h 632273"/>
              <a:gd name="connsiteX1" fmla="*/ 399366 w 585052"/>
              <a:gd name="connsiteY1" fmla="*/ 492 h 632273"/>
              <a:gd name="connsiteX2" fmla="*/ 274042 w 585052"/>
              <a:gd name="connsiteY2" fmla="*/ 246498 h 632273"/>
              <a:gd name="connsiteX3" fmla="*/ 524690 w 585052"/>
              <a:gd name="connsiteY3" fmla="*/ 28342 h 632273"/>
              <a:gd name="connsiteX4" fmla="*/ 158002 w 585052"/>
              <a:gd name="connsiteY4" fmla="*/ 427522 h 632273"/>
              <a:gd name="connsiteX5" fmla="*/ 348308 w 585052"/>
              <a:gd name="connsiteY5" fmla="*/ 357897 h 632273"/>
              <a:gd name="connsiteX6" fmla="*/ 209060 w 585052"/>
              <a:gd name="connsiteY6" fmla="*/ 483221 h 632273"/>
              <a:gd name="connsiteX7" fmla="*/ 585031 w 585052"/>
              <a:gd name="connsiteY7" fmla="*/ 176874 h 632273"/>
              <a:gd name="connsiteX8" fmla="*/ 190493 w 585052"/>
              <a:gd name="connsiteY8" fmla="*/ 511071 h 632273"/>
              <a:gd name="connsiteX9" fmla="*/ 404008 w 585052"/>
              <a:gd name="connsiteY9" fmla="*/ 608545 h 632273"/>
              <a:gd name="connsiteX10" fmla="*/ 125510 w 585052"/>
              <a:gd name="connsiteY10" fmla="*/ 608545 h 632273"/>
              <a:gd name="connsiteX11" fmla="*/ 264759 w 585052"/>
              <a:gd name="connsiteY11" fmla="*/ 343972 h 632273"/>
              <a:gd name="connsiteX12" fmla="*/ 97661 w 585052"/>
              <a:gd name="connsiteY12" fmla="*/ 432163 h 632273"/>
              <a:gd name="connsiteX13" fmla="*/ 14111 w 585052"/>
              <a:gd name="connsiteY13" fmla="*/ 325406 h 63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5052" h="632273">
                <a:moveTo>
                  <a:pt x="14111" y="325406"/>
                </a:moveTo>
                <a:cubicBezTo>
                  <a:pt x="64395" y="253461"/>
                  <a:pt x="356044" y="13643"/>
                  <a:pt x="399366" y="492"/>
                </a:cubicBezTo>
                <a:cubicBezTo>
                  <a:pt x="442688" y="-12659"/>
                  <a:pt x="253155" y="241856"/>
                  <a:pt x="274042" y="246498"/>
                </a:cubicBezTo>
                <a:cubicBezTo>
                  <a:pt x="294929" y="251140"/>
                  <a:pt x="544030" y="-1829"/>
                  <a:pt x="524690" y="28342"/>
                </a:cubicBezTo>
                <a:cubicBezTo>
                  <a:pt x="505350" y="58513"/>
                  <a:pt x="187399" y="372596"/>
                  <a:pt x="158002" y="427522"/>
                </a:cubicBezTo>
                <a:cubicBezTo>
                  <a:pt x="128605" y="482448"/>
                  <a:pt x="339798" y="348614"/>
                  <a:pt x="348308" y="357897"/>
                </a:cubicBezTo>
                <a:cubicBezTo>
                  <a:pt x="356818" y="367180"/>
                  <a:pt x="169606" y="513392"/>
                  <a:pt x="209060" y="483221"/>
                </a:cubicBezTo>
                <a:cubicBezTo>
                  <a:pt x="248514" y="453050"/>
                  <a:pt x="588126" y="172232"/>
                  <a:pt x="585031" y="176874"/>
                </a:cubicBezTo>
                <a:cubicBezTo>
                  <a:pt x="581937" y="181516"/>
                  <a:pt x="220664" y="439126"/>
                  <a:pt x="190493" y="511071"/>
                </a:cubicBezTo>
                <a:cubicBezTo>
                  <a:pt x="160323" y="583016"/>
                  <a:pt x="414838" y="592300"/>
                  <a:pt x="404008" y="608545"/>
                </a:cubicBezTo>
                <a:cubicBezTo>
                  <a:pt x="393178" y="624790"/>
                  <a:pt x="148718" y="652641"/>
                  <a:pt x="125510" y="608545"/>
                </a:cubicBezTo>
                <a:cubicBezTo>
                  <a:pt x="102302" y="564450"/>
                  <a:pt x="269400" y="373369"/>
                  <a:pt x="264759" y="343972"/>
                </a:cubicBezTo>
                <a:cubicBezTo>
                  <a:pt x="260118" y="314575"/>
                  <a:pt x="134020" y="435257"/>
                  <a:pt x="97661" y="432163"/>
                </a:cubicBezTo>
                <a:cubicBezTo>
                  <a:pt x="61302" y="429069"/>
                  <a:pt x="-36173" y="397351"/>
                  <a:pt x="14111" y="325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8DE4447A-0ACA-0D11-4B4B-4DC3746F8D5C}"/>
              </a:ext>
            </a:extLst>
          </p:cNvPr>
          <p:cNvSpPr/>
          <p:nvPr/>
        </p:nvSpPr>
        <p:spPr>
          <a:xfrm>
            <a:off x="1526902" y="4158871"/>
            <a:ext cx="1390326" cy="1310475"/>
          </a:xfrm>
          <a:custGeom>
            <a:avLst/>
            <a:gdLst>
              <a:gd name="connsiteX0" fmla="*/ 306540 w 1390326"/>
              <a:gd name="connsiteY0" fmla="*/ 909783 h 1310475"/>
              <a:gd name="connsiteX1" fmla="*/ 334389 w 1390326"/>
              <a:gd name="connsiteY1" fmla="*/ 951557 h 1310475"/>
              <a:gd name="connsiteX2" fmla="*/ 510771 w 1390326"/>
              <a:gd name="connsiteY2" fmla="*/ 1183639 h 1310475"/>
              <a:gd name="connsiteX3" fmla="*/ 464355 w 1390326"/>
              <a:gd name="connsiteY3" fmla="*/ 1304321 h 1310475"/>
              <a:gd name="connsiteX4" fmla="*/ 705719 w 1390326"/>
              <a:gd name="connsiteY4" fmla="*/ 997974 h 1310475"/>
              <a:gd name="connsiteX5" fmla="*/ 533979 w 1390326"/>
              <a:gd name="connsiteY5" fmla="*/ 1276471 h 1310475"/>
              <a:gd name="connsiteX6" fmla="*/ 766060 w 1390326"/>
              <a:gd name="connsiteY6" fmla="*/ 928349 h 1310475"/>
              <a:gd name="connsiteX7" fmla="*/ 965650 w 1390326"/>
              <a:gd name="connsiteY7" fmla="*/ 1155789 h 1310475"/>
              <a:gd name="connsiteX8" fmla="*/ 891384 w 1390326"/>
              <a:gd name="connsiteY8" fmla="*/ 970124 h 1310475"/>
              <a:gd name="connsiteX9" fmla="*/ 1253431 w 1390326"/>
              <a:gd name="connsiteY9" fmla="*/ 594152 h 1310475"/>
              <a:gd name="connsiteX10" fmla="*/ 1049200 w 1390326"/>
              <a:gd name="connsiteY10" fmla="*/ 877291 h 1310475"/>
              <a:gd name="connsiteX11" fmla="*/ 1378755 w 1390326"/>
              <a:gd name="connsiteY11" fmla="*/ 923708 h 1310475"/>
              <a:gd name="connsiteX12" fmla="*/ 1313772 w 1390326"/>
              <a:gd name="connsiteY12" fmla="*/ 803025 h 1310475"/>
              <a:gd name="connsiteX13" fmla="*/ 1295206 w 1390326"/>
              <a:gd name="connsiteY13" fmla="*/ 24 h 1310475"/>
              <a:gd name="connsiteX14" fmla="*/ 1179165 w 1390326"/>
              <a:gd name="connsiteY14" fmla="*/ 830875 h 1310475"/>
              <a:gd name="connsiteX15" fmla="*/ 849610 w 1390326"/>
              <a:gd name="connsiteY15" fmla="*/ 891216 h 1310475"/>
              <a:gd name="connsiteX16" fmla="*/ 766060 w 1390326"/>
              <a:gd name="connsiteY16" fmla="*/ 612719 h 1310475"/>
              <a:gd name="connsiteX17" fmla="*/ 306540 w 1390326"/>
              <a:gd name="connsiteY17" fmla="*/ 751968 h 1310475"/>
              <a:gd name="connsiteX18" fmla="*/ 928517 w 1390326"/>
              <a:gd name="connsiteY18" fmla="*/ 840158 h 1310475"/>
              <a:gd name="connsiteX19" fmla="*/ 738211 w 1390326"/>
              <a:gd name="connsiteY19" fmla="*/ 589511 h 1310475"/>
              <a:gd name="connsiteX20" fmla="*/ 561829 w 1390326"/>
              <a:gd name="connsiteY20" fmla="*/ 868008 h 1310475"/>
              <a:gd name="connsiteX21" fmla="*/ 585037 w 1390326"/>
              <a:gd name="connsiteY21" fmla="*/ 979407 h 1310475"/>
              <a:gd name="connsiteX22" fmla="*/ 320464 w 1390326"/>
              <a:gd name="connsiteY22" fmla="*/ 807667 h 1310475"/>
              <a:gd name="connsiteX23" fmla="*/ 571112 w 1390326"/>
              <a:gd name="connsiteY23" fmla="*/ 1262546 h 1310475"/>
              <a:gd name="connsiteX24" fmla="*/ 492205 w 1390326"/>
              <a:gd name="connsiteY24" fmla="*/ 1216130 h 1310475"/>
              <a:gd name="connsiteX25" fmla="*/ 192 w 1390326"/>
              <a:gd name="connsiteY25" fmla="*/ 830875 h 1310475"/>
              <a:gd name="connsiteX26" fmla="*/ 431863 w 1390326"/>
              <a:gd name="connsiteY26" fmla="*/ 1118656 h 1310475"/>
              <a:gd name="connsiteX27" fmla="*/ 306540 w 1390326"/>
              <a:gd name="connsiteY27" fmla="*/ 909783 h 131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90326" h="1310475">
                <a:moveTo>
                  <a:pt x="306540" y="909783"/>
                </a:moveTo>
                <a:cubicBezTo>
                  <a:pt x="290294" y="881933"/>
                  <a:pt x="300351" y="905914"/>
                  <a:pt x="334389" y="951557"/>
                </a:cubicBezTo>
                <a:cubicBezTo>
                  <a:pt x="368427" y="997200"/>
                  <a:pt x="489110" y="1124845"/>
                  <a:pt x="510771" y="1183639"/>
                </a:cubicBezTo>
                <a:cubicBezTo>
                  <a:pt x="532432" y="1242433"/>
                  <a:pt x="431864" y="1335265"/>
                  <a:pt x="464355" y="1304321"/>
                </a:cubicBezTo>
                <a:cubicBezTo>
                  <a:pt x="496846" y="1273377"/>
                  <a:pt x="694115" y="1002616"/>
                  <a:pt x="705719" y="997974"/>
                </a:cubicBezTo>
                <a:cubicBezTo>
                  <a:pt x="717323" y="993332"/>
                  <a:pt x="523922" y="1288075"/>
                  <a:pt x="533979" y="1276471"/>
                </a:cubicBezTo>
                <a:cubicBezTo>
                  <a:pt x="544036" y="1264867"/>
                  <a:pt x="694115" y="948463"/>
                  <a:pt x="766060" y="928349"/>
                </a:cubicBezTo>
                <a:cubicBezTo>
                  <a:pt x="838005" y="908235"/>
                  <a:pt x="944763" y="1148827"/>
                  <a:pt x="965650" y="1155789"/>
                </a:cubicBezTo>
                <a:cubicBezTo>
                  <a:pt x="986537" y="1162752"/>
                  <a:pt x="843421" y="1063730"/>
                  <a:pt x="891384" y="970124"/>
                </a:cubicBezTo>
                <a:cubicBezTo>
                  <a:pt x="939347" y="876518"/>
                  <a:pt x="1227128" y="609624"/>
                  <a:pt x="1253431" y="594152"/>
                </a:cubicBezTo>
                <a:cubicBezTo>
                  <a:pt x="1279734" y="578680"/>
                  <a:pt x="1028313" y="822365"/>
                  <a:pt x="1049200" y="877291"/>
                </a:cubicBezTo>
                <a:cubicBezTo>
                  <a:pt x="1070087" y="932217"/>
                  <a:pt x="1334660" y="936086"/>
                  <a:pt x="1378755" y="923708"/>
                </a:cubicBezTo>
                <a:cubicBezTo>
                  <a:pt x="1422850" y="911330"/>
                  <a:pt x="1327697" y="956972"/>
                  <a:pt x="1313772" y="803025"/>
                </a:cubicBezTo>
                <a:cubicBezTo>
                  <a:pt x="1299847" y="649078"/>
                  <a:pt x="1317640" y="-4618"/>
                  <a:pt x="1295206" y="24"/>
                </a:cubicBezTo>
                <a:cubicBezTo>
                  <a:pt x="1272772" y="4666"/>
                  <a:pt x="1253431" y="682343"/>
                  <a:pt x="1179165" y="830875"/>
                </a:cubicBezTo>
                <a:cubicBezTo>
                  <a:pt x="1104899" y="979407"/>
                  <a:pt x="918461" y="927575"/>
                  <a:pt x="849610" y="891216"/>
                </a:cubicBezTo>
                <a:cubicBezTo>
                  <a:pt x="780759" y="854857"/>
                  <a:pt x="856572" y="635927"/>
                  <a:pt x="766060" y="612719"/>
                </a:cubicBezTo>
                <a:cubicBezTo>
                  <a:pt x="675548" y="589511"/>
                  <a:pt x="279464" y="714061"/>
                  <a:pt x="306540" y="751968"/>
                </a:cubicBezTo>
                <a:cubicBezTo>
                  <a:pt x="333616" y="789875"/>
                  <a:pt x="856572" y="867234"/>
                  <a:pt x="928517" y="840158"/>
                </a:cubicBezTo>
                <a:cubicBezTo>
                  <a:pt x="1000462" y="813082"/>
                  <a:pt x="799326" y="584869"/>
                  <a:pt x="738211" y="589511"/>
                </a:cubicBezTo>
                <a:cubicBezTo>
                  <a:pt x="677096" y="594153"/>
                  <a:pt x="587358" y="803025"/>
                  <a:pt x="561829" y="868008"/>
                </a:cubicBezTo>
                <a:cubicBezTo>
                  <a:pt x="536300" y="932991"/>
                  <a:pt x="625265" y="989464"/>
                  <a:pt x="585037" y="979407"/>
                </a:cubicBezTo>
                <a:cubicBezTo>
                  <a:pt x="544810" y="969350"/>
                  <a:pt x="322785" y="760477"/>
                  <a:pt x="320464" y="807667"/>
                </a:cubicBezTo>
                <a:cubicBezTo>
                  <a:pt x="318143" y="854857"/>
                  <a:pt x="542489" y="1194469"/>
                  <a:pt x="571112" y="1262546"/>
                </a:cubicBezTo>
                <a:cubicBezTo>
                  <a:pt x="599735" y="1330623"/>
                  <a:pt x="587358" y="1288075"/>
                  <a:pt x="492205" y="1216130"/>
                </a:cubicBezTo>
                <a:cubicBezTo>
                  <a:pt x="397052" y="1144185"/>
                  <a:pt x="10249" y="847121"/>
                  <a:pt x="192" y="830875"/>
                </a:cubicBezTo>
                <a:cubicBezTo>
                  <a:pt x="-9865" y="814629"/>
                  <a:pt x="377711" y="1101637"/>
                  <a:pt x="431863" y="1118656"/>
                </a:cubicBezTo>
                <a:cubicBezTo>
                  <a:pt x="486015" y="1135675"/>
                  <a:pt x="322786" y="937633"/>
                  <a:pt x="306540" y="909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DDB5464-A56C-8064-60F6-FE12B7BF0484}"/>
              </a:ext>
            </a:extLst>
          </p:cNvPr>
          <p:cNvSpPr/>
          <p:nvPr/>
        </p:nvSpPr>
        <p:spPr>
          <a:xfrm>
            <a:off x="7894282" y="188629"/>
            <a:ext cx="592842" cy="247355"/>
          </a:xfrm>
          <a:custGeom>
            <a:avLst/>
            <a:gdLst>
              <a:gd name="connsiteX0" fmla="*/ 589318 w 592842"/>
              <a:gd name="connsiteY0" fmla="*/ 57 h 247355"/>
              <a:gd name="connsiteX1" fmla="*/ 328061 w 592842"/>
              <a:gd name="connsiteY1" fmla="*/ 203257 h 247355"/>
              <a:gd name="connsiteX2" fmla="*/ 545775 w 592842"/>
              <a:gd name="connsiteY2" fmla="*/ 225028 h 247355"/>
              <a:gd name="connsiteX3" fmla="*/ 8747 w 592842"/>
              <a:gd name="connsiteY3" fmla="*/ 246800 h 247355"/>
              <a:gd name="connsiteX4" fmla="*/ 204689 w 592842"/>
              <a:gd name="connsiteY4" fmla="*/ 239542 h 247355"/>
              <a:gd name="connsiteX5" fmla="*/ 95832 w 592842"/>
              <a:gd name="connsiteY5" fmla="*/ 225028 h 247355"/>
              <a:gd name="connsiteX6" fmla="*/ 589318 w 592842"/>
              <a:gd name="connsiteY6" fmla="*/ 57 h 24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842" h="247355">
                <a:moveTo>
                  <a:pt x="589318" y="57"/>
                </a:moveTo>
                <a:cubicBezTo>
                  <a:pt x="628023" y="-3572"/>
                  <a:pt x="335318" y="165762"/>
                  <a:pt x="328061" y="203257"/>
                </a:cubicBezTo>
                <a:cubicBezTo>
                  <a:pt x="320804" y="240752"/>
                  <a:pt x="598994" y="217771"/>
                  <a:pt x="545775" y="225028"/>
                </a:cubicBezTo>
                <a:cubicBezTo>
                  <a:pt x="492556" y="232285"/>
                  <a:pt x="8747" y="246800"/>
                  <a:pt x="8747" y="246800"/>
                </a:cubicBezTo>
                <a:cubicBezTo>
                  <a:pt x="-48100" y="249219"/>
                  <a:pt x="190175" y="243171"/>
                  <a:pt x="204689" y="239542"/>
                </a:cubicBezTo>
                <a:cubicBezTo>
                  <a:pt x="219203" y="235913"/>
                  <a:pt x="34146" y="263733"/>
                  <a:pt x="95832" y="225028"/>
                </a:cubicBezTo>
                <a:cubicBezTo>
                  <a:pt x="157518" y="186323"/>
                  <a:pt x="550613" y="3686"/>
                  <a:pt x="589318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0F9A4A7B-4D0D-1E39-D68F-086EAA993B6A}"/>
              </a:ext>
            </a:extLst>
          </p:cNvPr>
          <p:cNvSpPr/>
          <p:nvPr/>
        </p:nvSpPr>
        <p:spPr>
          <a:xfrm>
            <a:off x="8940173" y="268050"/>
            <a:ext cx="835278" cy="211830"/>
          </a:xfrm>
          <a:custGeom>
            <a:avLst/>
            <a:gdLst>
              <a:gd name="connsiteX0" fmla="*/ 627 w 835278"/>
              <a:gd name="connsiteY0" fmla="*/ 464 h 211830"/>
              <a:gd name="connsiteX1" fmla="*/ 436056 w 835278"/>
              <a:gd name="connsiteY1" fmla="*/ 145607 h 211830"/>
              <a:gd name="connsiteX2" fmla="*/ 319941 w 835278"/>
              <a:gd name="connsiteY2" fmla="*/ 210921 h 211830"/>
              <a:gd name="connsiteX3" fmla="*/ 530398 w 835278"/>
              <a:gd name="connsiteY3" fmla="*/ 102064 h 211830"/>
              <a:gd name="connsiteX4" fmla="*/ 530398 w 835278"/>
              <a:gd name="connsiteY4" fmla="*/ 80293 h 211830"/>
              <a:gd name="connsiteX5" fmla="*/ 835198 w 835278"/>
              <a:gd name="connsiteY5" fmla="*/ 203664 h 211830"/>
              <a:gd name="connsiteX6" fmla="*/ 559427 w 835278"/>
              <a:gd name="connsiteY6" fmla="*/ 102064 h 211830"/>
              <a:gd name="connsiteX7" fmla="*/ 436056 w 835278"/>
              <a:gd name="connsiteY7" fmla="*/ 196407 h 211830"/>
              <a:gd name="connsiteX8" fmla="*/ 341713 w 835278"/>
              <a:gd name="connsiteY8" fmla="*/ 102064 h 211830"/>
              <a:gd name="connsiteX9" fmla="*/ 627 w 835278"/>
              <a:gd name="connsiteY9" fmla="*/ 464 h 21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5278" h="211830">
                <a:moveTo>
                  <a:pt x="627" y="464"/>
                </a:moveTo>
                <a:cubicBezTo>
                  <a:pt x="16351" y="7721"/>
                  <a:pt x="382837" y="110531"/>
                  <a:pt x="436056" y="145607"/>
                </a:cubicBezTo>
                <a:cubicBezTo>
                  <a:pt x="489275" y="180683"/>
                  <a:pt x="304217" y="218178"/>
                  <a:pt x="319941" y="210921"/>
                </a:cubicBezTo>
                <a:cubicBezTo>
                  <a:pt x="335665" y="203664"/>
                  <a:pt x="530398" y="102064"/>
                  <a:pt x="530398" y="102064"/>
                </a:cubicBezTo>
                <a:cubicBezTo>
                  <a:pt x="565474" y="80293"/>
                  <a:pt x="479598" y="63360"/>
                  <a:pt x="530398" y="80293"/>
                </a:cubicBezTo>
                <a:cubicBezTo>
                  <a:pt x="581198" y="97226"/>
                  <a:pt x="830360" y="200035"/>
                  <a:pt x="835198" y="203664"/>
                </a:cubicBezTo>
                <a:cubicBezTo>
                  <a:pt x="840036" y="207293"/>
                  <a:pt x="625951" y="103274"/>
                  <a:pt x="559427" y="102064"/>
                </a:cubicBezTo>
                <a:cubicBezTo>
                  <a:pt x="492903" y="100855"/>
                  <a:pt x="472342" y="196407"/>
                  <a:pt x="436056" y="196407"/>
                </a:cubicBezTo>
                <a:cubicBezTo>
                  <a:pt x="399770" y="196407"/>
                  <a:pt x="414285" y="131093"/>
                  <a:pt x="341713" y="102064"/>
                </a:cubicBezTo>
                <a:cubicBezTo>
                  <a:pt x="269141" y="73035"/>
                  <a:pt x="-15097" y="-6793"/>
                  <a:pt x="627" y="4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AEAD3421-B824-C741-0525-F2E3021B1DE3}"/>
              </a:ext>
            </a:extLst>
          </p:cNvPr>
          <p:cNvSpPr/>
          <p:nvPr/>
        </p:nvSpPr>
        <p:spPr>
          <a:xfrm>
            <a:off x="10120142" y="5203566"/>
            <a:ext cx="1858987" cy="1425095"/>
          </a:xfrm>
          <a:custGeom>
            <a:avLst/>
            <a:gdLst>
              <a:gd name="connsiteX0" fmla="*/ 8000 w 1858987"/>
              <a:gd name="connsiteY0" fmla="*/ 371949 h 1425095"/>
              <a:gd name="connsiteX1" fmla="*/ 1096756 w 1858987"/>
              <a:gd name="connsiteY1" fmla="*/ 604424 h 1425095"/>
              <a:gd name="connsiteX2" fmla="*/ 1116129 w 1858987"/>
              <a:gd name="connsiteY2" fmla="*/ 650919 h 1425095"/>
              <a:gd name="connsiteX3" fmla="*/ 1639197 w 1858987"/>
              <a:gd name="connsiteY3" fmla="*/ 716787 h 1425095"/>
              <a:gd name="connsiteX4" fmla="*/ 1670194 w 1858987"/>
              <a:gd name="connsiteY4" fmla="*/ 635420 h 1425095"/>
              <a:gd name="connsiteX5" fmla="*/ 1856173 w 1858987"/>
              <a:gd name="connsiteY5" fmla="*/ 728410 h 1425095"/>
              <a:gd name="connsiteX6" fmla="*/ 1507461 w 1858987"/>
              <a:gd name="connsiteY6" fmla="*/ 639295 h 1425095"/>
              <a:gd name="connsiteX7" fmla="*/ 1042512 w 1858987"/>
              <a:gd name="connsiteY7" fmla="*/ 557929 h 1425095"/>
              <a:gd name="connsiteX8" fmla="*/ 1151000 w 1858987"/>
              <a:gd name="connsiteY8" fmla="*/ 763281 h 1425095"/>
              <a:gd name="connsiteX9" fmla="*/ 1216868 w 1858987"/>
              <a:gd name="connsiteY9" fmla="*/ 786529 h 1425095"/>
              <a:gd name="connsiteX10" fmla="*/ 1468716 w 1858987"/>
              <a:gd name="connsiteY10" fmla="*/ 1019003 h 1425095"/>
              <a:gd name="connsiteX11" fmla="*/ 1604326 w 1858987"/>
              <a:gd name="connsiteY11" fmla="*/ 1181736 h 1425095"/>
              <a:gd name="connsiteX12" fmla="*/ 1491963 w 1858987"/>
              <a:gd name="connsiteY12" fmla="*/ 1390963 h 1425095"/>
              <a:gd name="connsiteX13" fmla="*/ 1588827 w 1858987"/>
              <a:gd name="connsiteY13" fmla="*/ 1340593 h 1425095"/>
              <a:gd name="connsiteX14" fmla="*/ 705424 w 1858987"/>
              <a:gd name="connsiteY14" fmla="*/ 1255353 h 1425095"/>
              <a:gd name="connsiteX15" fmla="*/ 930150 w 1858987"/>
              <a:gd name="connsiteY15" fmla="*/ 1421959 h 1425095"/>
              <a:gd name="connsiteX16" fmla="*/ 1305983 w 1858987"/>
              <a:gd name="connsiteY16" fmla="*/ 1080997 h 1425095"/>
              <a:gd name="connsiteX17" fmla="*/ 1488089 w 1858987"/>
              <a:gd name="connsiteY17" fmla="*/ 1026753 h 1425095"/>
              <a:gd name="connsiteX18" fmla="*/ 1216868 w 1858987"/>
              <a:gd name="connsiteY18" fmla="*/ 697414 h 1425095"/>
              <a:gd name="connsiteX19" fmla="*/ 740295 w 1858987"/>
              <a:gd name="connsiteY19" fmla="*/ 42610 h 1425095"/>
              <a:gd name="connsiteX20" fmla="*/ 988268 w 1858987"/>
              <a:gd name="connsiteY20" fmla="*/ 658668 h 1425095"/>
              <a:gd name="connsiteX21" fmla="*/ 275346 w 1858987"/>
              <a:gd name="connsiteY21" fmla="*/ 3865 h 1425095"/>
              <a:gd name="connsiteX22" fmla="*/ 585312 w 1858987"/>
              <a:gd name="connsiteY22" fmla="*/ 387448 h 1425095"/>
              <a:gd name="connsiteX23" fmla="*/ 8000 w 1858987"/>
              <a:gd name="connsiteY23" fmla="*/ 371949 h 142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58987" h="1425095">
                <a:moveTo>
                  <a:pt x="8000" y="371949"/>
                </a:moveTo>
                <a:cubicBezTo>
                  <a:pt x="93241" y="408112"/>
                  <a:pt x="912068" y="557929"/>
                  <a:pt x="1096756" y="604424"/>
                </a:cubicBezTo>
                <a:cubicBezTo>
                  <a:pt x="1281444" y="650919"/>
                  <a:pt x="1025722" y="632192"/>
                  <a:pt x="1116129" y="650919"/>
                </a:cubicBezTo>
                <a:cubicBezTo>
                  <a:pt x="1206536" y="669646"/>
                  <a:pt x="1546853" y="719370"/>
                  <a:pt x="1639197" y="716787"/>
                </a:cubicBezTo>
                <a:cubicBezTo>
                  <a:pt x="1731541" y="714204"/>
                  <a:pt x="1634031" y="633483"/>
                  <a:pt x="1670194" y="635420"/>
                </a:cubicBezTo>
                <a:cubicBezTo>
                  <a:pt x="1706357" y="637357"/>
                  <a:pt x="1883295" y="727764"/>
                  <a:pt x="1856173" y="728410"/>
                </a:cubicBezTo>
                <a:cubicBezTo>
                  <a:pt x="1829051" y="729056"/>
                  <a:pt x="1643071" y="667709"/>
                  <a:pt x="1507461" y="639295"/>
                </a:cubicBezTo>
                <a:cubicBezTo>
                  <a:pt x="1371851" y="610881"/>
                  <a:pt x="1101922" y="537265"/>
                  <a:pt x="1042512" y="557929"/>
                </a:cubicBezTo>
                <a:cubicBezTo>
                  <a:pt x="983102" y="578593"/>
                  <a:pt x="1121941" y="725181"/>
                  <a:pt x="1151000" y="763281"/>
                </a:cubicBezTo>
                <a:cubicBezTo>
                  <a:pt x="1180059" y="801381"/>
                  <a:pt x="1163915" y="743909"/>
                  <a:pt x="1216868" y="786529"/>
                </a:cubicBezTo>
                <a:cubicBezTo>
                  <a:pt x="1269821" y="829149"/>
                  <a:pt x="1404140" y="953135"/>
                  <a:pt x="1468716" y="1019003"/>
                </a:cubicBezTo>
                <a:cubicBezTo>
                  <a:pt x="1533292" y="1084871"/>
                  <a:pt x="1600452" y="1119743"/>
                  <a:pt x="1604326" y="1181736"/>
                </a:cubicBezTo>
                <a:cubicBezTo>
                  <a:pt x="1608200" y="1243729"/>
                  <a:pt x="1494546" y="1364487"/>
                  <a:pt x="1491963" y="1390963"/>
                </a:cubicBezTo>
                <a:cubicBezTo>
                  <a:pt x="1489380" y="1417439"/>
                  <a:pt x="1719917" y="1363195"/>
                  <a:pt x="1588827" y="1340593"/>
                </a:cubicBezTo>
                <a:cubicBezTo>
                  <a:pt x="1457737" y="1317991"/>
                  <a:pt x="815203" y="1241792"/>
                  <a:pt x="705424" y="1255353"/>
                </a:cubicBezTo>
                <a:cubicBezTo>
                  <a:pt x="595645" y="1268914"/>
                  <a:pt x="830057" y="1451018"/>
                  <a:pt x="930150" y="1421959"/>
                </a:cubicBezTo>
                <a:cubicBezTo>
                  <a:pt x="1030243" y="1392900"/>
                  <a:pt x="1212993" y="1146865"/>
                  <a:pt x="1305983" y="1080997"/>
                </a:cubicBezTo>
                <a:cubicBezTo>
                  <a:pt x="1398973" y="1015129"/>
                  <a:pt x="1502941" y="1090683"/>
                  <a:pt x="1488089" y="1026753"/>
                </a:cubicBezTo>
                <a:cubicBezTo>
                  <a:pt x="1473237" y="962823"/>
                  <a:pt x="1341500" y="861438"/>
                  <a:pt x="1216868" y="697414"/>
                </a:cubicBezTo>
                <a:cubicBezTo>
                  <a:pt x="1092236" y="533390"/>
                  <a:pt x="778395" y="49068"/>
                  <a:pt x="740295" y="42610"/>
                </a:cubicBezTo>
                <a:cubicBezTo>
                  <a:pt x="702195" y="36152"/>
                  <a:pt x="1065760" y="665126"/>
                  <a:pt x="988268" y="658668"/>
                </a:cubicBezTo>
                <a:cubicBezTo>
                  <a:pt x="910776" y="652210"/>
                  <a:pt x="342505" y="49068"/>
                  <a:pt x="275346" y="3865"/>
                </a:cubicBezTo>
                <a:cubicBezTo>
                  <a:pt x="208187" y="-41338"/>
                  <a:pt x="624704" y="323517"/>
                  <a:pt x="585312" y="387448"/>
                </a:cubicBezTo>
                <a:cubicBezTo>
                  <a:pt x="545920" y="451379"/>
                  <a:pt x="-77241" y="335786"/>
                  <a:pt x="8000" y="371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7CE4AD37-67D2-6B3E-6323-84A2680BEB95}"/>
              </a:ext>
            </a:extLst>
          </p:cNvPr>
          <p:cNvSpPr/>
          <p:nvPr/>
        </p:nvSpPr>
        <p:spPr>
          <a:xfrm>
            <a:off x="6244762" y="4983822"/>
            <a:ext cx="1713821" cy="1825408"/>
          </a:xfrm>
          <a:custGeom>
            <a:avLst/>
            <a:gdLst>
              <a:gd name="connsiteX0" fmla="*/ 1103389 w 1713821"/>
              <a:gd name="connsiteY0" fmla="*/ 560243 h 1825408"/>
              <a:gd name="connsiteX1" fmla="*/ 1630611 w 1713821"/>
              <a:gd name="connsiteY1" fmla="*/ 1243983 h 1825408"/>
              <a:gd name="connsiteX2" fmla="*/ 1614135 w 1713821"/>
              <a:gd name="connsiteY2" fmla="*/ 1178081 h 1825408"/>
              <a:gd name="connsiteX3" fmla="*/ 1712989 w 1713821"/>
              <a:gd name="connsiteY3" fmla="*/ 1812394 h 1825408"/>
              <a:gd name="connsiteX4" fmla="*/ 1655324 w 1713821"/>
              <a:gd name="connsiteY4" fmla="*/ 1557021 h 1825408"/>
              <a:gd name="connsiteX5" fmla="*/ 1548233 w 1713821"/>
              <a:gd name="connsiteY5" fmla="*/ 1647637 h 1825408"/>
              <a:gd name="connsiteX6" fmla="*/ 7757 w 1713821"/>
              <a:gd name="connsiteY6" fmla="*/ 1762967 h 1825408"/>
              <a:gd name="connsiteX7" fmla="*/ 938633 w 1713821"/>
              <a:gd name="connsiteY7" fmla="*/ 1754729 h 1825408"/>
              <a:gd name="connsiteX8" fmla="*/ 633833 w 1713821"/>
              <a:gd name="connsiteY8" fmla="*/ 897994 h 1825408"/>
              <a:gd name="connsiteX9" fmla="*/ 1119865 w 1713821"/>
              <a:gd name="connsiteY9" fmla="*/ 1128654 h 1825408"/>
              <a:gd name="connsiteX10" fmla="*/ 683260 w 1713821"/>
              <a:gd name="connsiteY10" fmla="*/ 70 h 1825408"/>
              <a:gd name="connsiteX11" fmla="*/ 1325811 w 1713821"/>
              <a:gd name="connsiteY11" fmla="*/ 1070989 h 1825408"/>
              <a:gd name="connsiteX12" fmla="*/ 1103389 w 1713821"/>
              <a:gd name="connsiteY12" fmla="*/ 560243 h 18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13821" h="1825408">
                <a:moveTo>
                  <a:pt x="1103389" y="560243"/>
                </a:moveTo>
                <a:cubicBezTo>
                  <a:pt x="1154189" y="589075"/>
                  <a:pt x="1545487" y="1141010"/>
                  <a:pt x="1630611" y="1243983"/>
                </a:cubicBezTo>
                <a:cubicBezTo>
                  <a:pt x="1715735" y="1346956"/>
                  <a:pt x="1600405" y="1083346"/>
                  <a:pt x="1614135" y="1178081"/>
                </a:cubicBezTo>
                <a:cubicBezTo>
                  <a:pt x="1627865" y="1272816"/>
                  <a:pt x="1706124" y="1749237"/>
                  <a:pt x="1712989" y="1812394"/>
                </a:cubicBezTo>
                <a:cubicBezTo>
                  <a:pt x="1719854" y="1875551"/>
                  <a:pt x="1682783" y="1584480"/>
                  <a:pt x="1655324" y="1557021"/>
                </a:cubicBezTo>
                <a:cubicBezTo>
                  <a:pt x="1627865" y="1529562"/>
                  <a:pt x="1822828" y="1613313"/>
                  <a:pt x="1548233" y="1647637"/>
                </a:cubicBezTo>
                <a:cubicBezTo>
                  <a:pt x="1273639" y="1681961"/>
                  <a:pt x="109357" y="1745118"/>
                  <a:pt x="7757" y="1762967"/>
                </a:cubicBezTo>
                <a:cubicBezTo>
                  <a:pt x="-93843" y="1780816"/>
                  <a:pt x="834287" y="1898891"/>
                  <a:pt x="938633" y="1754729"/>
                </a:cubicBezTo>
                <a:cubicBezTo>
                  <a:pt x="1042979" y="1610567"/>
                  <a:pt x="603628" y="1002340"/>
                  <a:pt x="633833" y="897994"/>
                </a:cubicBezTo>
                <a:cubicBezTo>
                  <a:pt x="664038" y="793648"/>
                  <a:pt x="1111627" y="1278308"/>
                  <a:pt x="1119865" y="1128654"/>
                </a:cubicBezTo>
                <a:cubicBezTo>
                  <a:pt x="1128103" y="979000"/>
                  <a:pt x="648936" y="9681"/>
                  <a:pt x="683260" y="70"/>
                </a:cubicBezTo>
                <a:cubicBezTo>
                  <a:pt x="717584" y="-9541"/>
                  <a:pt x="1251671" y="972135"/>
                  <a:pt x="1325811" y="1070989"/>
                </a:cubicBezTo>
                <a:cubicBezTo>
                  <a:pt x="1399952" y="1169843"/>
                  <a:pt x="1052589" y="531411"/>
                  <a:pt x="1103389" y="5602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3F993076-F1C4-392A-0A4F-7DE8B327FE4C}"/>
              </a:ext>
            </a:extLst>
          </p:cNvPr>
          <p:cNvSpPr/>
          <p:nvPr/>
        </p:nvSpPr>
        <p:spPr>
          <a:xfrm>
            <a:off x="9769568" y="5015031"/>
            <a:ext cx="684300" cy="1856491"/>
          </a:xfrm>
          <a:custGeom>
            <a:avLst/>
            <a:gdLst>
              <a:gd name="connsiteX0" fmla="*/ 33459 w 684300"/>
              <a:gd name="connsiteY0" fmla="*/ 1812 h 1856491"/>
              <a:gd name="connsiteX1" fmla="*/ 412400 w 684300"/>
              <a:gd name="connsiteY1" fmla="*/ 1229250 h 1856491"/>
              <a:gd name="connsiteX2" fmla="*/ 395924 w 684300"/>
              <a:gd name="connsiteY2" fmla="*/ 973877 h 1856491"/>
              <a:gd name="connsiteX3" fmla="*/ 684248 w 684300"/>
              <a:gd name="connsiteY3" fmla="*/ 965639 h 1856491"/>
              <a:gd name="connsiteX4" fmla="*/ 420637 w 684300"/>
              <a:gd name="connsiteY4" fmla="*/ 1105683 h 1856491"/>
              <a:gd name="connsiteX5" fmla="*/ 503016 w 684300"/>
              <a:gd name="connsiteY5" fmla="*/ 1311628 h 1856491"/>
              <a:gd name="connsiteX6" fmla="*/ 58173 w 684300"/>
              <a:gd name="connsiteY6" fmla="*/ 1056255 h 1856491"/>
              <a:gd name="connsiteX7" fmla="*/ 568918 w 684300"/>
              <a:gd name="connsiteY7" fmla="*/ 1418720 h 1856491"/>
              <a:gd name="connsiteX8" fmla="*/ 634821 w 684300"/>
              <a:gd name="connsiteY8" fmla="*/ 1847088 h 1856491"/>
              <a:gd name="connsiteX9" fmla="*/ 508 w 684300"/>
              <a:gd name="connsiteY9" fmla="*/ 982115 h 1856491"/>
              <a:gd name="connsiteX10" fmla="*/ 527729 w 684300"/>
              <a:gd name="connsiteY10" fmla="*/ 1715283 h 1856491"/>
              <a:gd name="connsiteX11" fmla="*/ 527729 w 684300"/>
              <a:gd name="connsiteY11" fmla="*/ 1253964 h 1856491"/>
              <a:gd name="connsiteX12" fmla="*/ 198216 w 684300"/>
              <a:gd name="connsiteY12" fmla="*/ 397228 h 1856491"/>
              <a:gd name="connsiteX13" fmla="*/ 412400 w 684300"/>
              <a:gd name="connsiteY13" fmla="*/ 940926 h 1856491"/>
              <a:gd name="connsiteX14" fmla="*/ 33459 w 684300"/>
              <a:gd name="connsiteY14" fmla="*/ 1812 h 185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4300" h="1856491">
                <a:moveTo>
                  <a:pt x="33459" y="1812"/>
                </a:moveTo>
                <a:cubicBezTo>
                  <a:pt x="33459" y="49866"/>
                  <a:pt x="351989" y="1067239"/>
                  <a:pt x="412400" y="1229250"/>
                </a:cubicBezTo>
                <a:cubicBezTo>
                  <a:pt x="472811" y="1391261"/>
                  <a:pt x="350616" y="1017812"/>
                  <a:pt x="395924" y="973877"/>
                </a:cubicBezTo>
                <a:cubicBezTo>
                  <a:pt x="441232" y="929942"/>
                  <a:pt x="680129" y="943671"/>
                  <a:pt x="684248" y="965639"/>
                </a:cubicBezTo>
                <a:cubicBezTo>
                  <a:pt x="688367" y="987607"/>
                  <a:pt x="450842" y="1048018"/>
                  <a:pt x="420637" y="1105683"/>
                </a:cubicBezTo>
                <a:cubicBezTo>
                  <a:pt x="390432" y="1163348"/>
                  <a:pt x="563427" y="1319866"/>
                  <a:pt x="503016" y="1311628"/>
                </a:cubicBezTo>
                <a:cubicBezTo>
                  <a:pt x="442605" y="1303390"/>
                  <a:pt x="47189" y="1038406"/>
                  <a:pt x="58173" y="1056255"/>
                </a:cubicBezTo>
                <a:cubicBezTo>
                  <a:pt x="69157" y="1074104"/>
                  <a:pt x="472810" y="1286914"/>
                  <a:pt x="568918" y="1418720"/>
                </a:cubicBezTo>
                <a:cubicBezTo>
                  <a:pt x="665026" y="1550526"/>
                  <a:pt x="729556" y="1919856"/>
                  <a:pt x="634821" y="1847088"/>
                </a:cubicBezTo>
                <a:cubicBezTo>
                  <a:pt x="540086" y="1774321"/>
                  <a:pt x="18357" y="1004083"/>
                  <a:pt x="508" y="982115"/>
                </a:cubicBezTo>
                <a:cubicBezTo>
                  <a:pt x="-17341" y="960147"/>
                  <a:pt x="439859" y="1669975"/>
                  <a:pt x="527729" y="1715283"/>
                </a:cubicBezTo>
                <a:cubicBezTo>
                  <a:pt x="615599" y="1760591"/>
                  <a:pt x="582648" y="1473640"/>
                  <a:pt x="527729" y="1253964"/>
                </a:cubicBezTo>
                <a:cubicBezTo>
                  <a:pt x="472810" y="1034288"/>
                  <a:pt x="217438" y="449401"/>
                  <a:pt x="198216" y="397228"/>
                </a:cubicBezTo>
                <a:cubicBezTo>
                  <a:pt x="178995" y="345055"/>
                  <a:pt x="443978" y="1005456"/>
                  <a:pt x="412400" y="940926"/>
                </a:cubicBezTo>
                <a:cubicBezTo>
                  <a:pt x="380822" y="876396"/>
                  <a:pt x="33459" y="-46242"/>
                  <a:pt x="33459" y="1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772C3521-1775-33B0-BDBB-472C7BC15C26}"/>
              </a:ext>
            </a:extLst>
          </p:cNvPr>
          <p:cNvSpPr/>
          <p:nvPr/>
        </p:nvSpPr>
        <p:spPr>
          <a:xfrm>
            <a:off x="7702218" y="5812281"/>
            <a:ext cx="701133" cy="852184"/>
          </a:xfrm>
          <a:custGeom>
            <a:avLst/>
            <a:gdLst>
              <a:gd name="connsiteX0" fmla="*/ 160 w 701133"/>
              <a:gd name="connsiteY0" fmla="*/ 3633 h 852184"/>
              <a:gd name="connsiteX1" fmla="*/ 626236 w 701133"/>
              <a:gd name="connsiteY1" fmla="*/ 127200 h 852184"/>
              <a:gd name="connsiteX2" fmla="*/ 486193 w 701133"/>
              <a:gd name="connsiteY2" fmla="*/ 283719 h 852184"/>
              <a:gd name="connsiteX3" fmla="*/ 510906 w 701133"/>
              <a:gd name="connsiteY3" fmla="*/ 267243 h 852184"/>
              <a:gd name="connsiteX4" fmla="*/ 370863 w 701133"/>
              <a:gd name="connsiteY4" fmla="*/ 745038 h 852184"/>
              <a:gd name="connsiteX5" fmla="*/ 370863 w 701133"/>
              <a:gd name="connsiteY5" fmla="*/ 201341 h 852184"/>
              <a:gd name="connsiteX6" fmla="*/ 445004 w 701133"/>
              <a:gd name="connsiteY6" fmla="*/ 852130 h 852184"/>
              <a:gd name="connsiteX7" fmla="*/ 700377 w 701133"/>
              <a:gd name="connsiteY7" fmla="*/ 160151 h 852184"/>
              <a:gd name="connsiteX8" fmla="*/ 354387 w 701133"/>
              <a:gd name="connsiteY8" fmla="*/ 456714 h 852184"/>
              <a:gd name="connsiteX9" fmla="*/ 692139 w 701133"/>
              <a:gd name="connsiteY9" fmla="*/ 69535 h 852184"/>
              <a:gd name="connsiteX10" fmla="*/ 160 w 701133"/>
              <a:gd name="connsiteY10" fmla="*/ 3633 h 852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1133" h="852184">
                <a:moveTo>
                  <a:pt x="160" y="3633"/>
                </a:moveTo>
                <a:cubicBezTo>
                  <a:pt x="-10824" y="13244"/>
                  <a:pt x="545231" y="80519"/>
                  <a:pt x="626236" y="127200"/>
                </a:cubicBezTo>
                <a:cubicBezTo>
                  <a:pt x="707242" y="173881"/>
                  <a:pt x="486193" y="283719"/>
                  <a:pt x="486193" y="283719"/>
                </a:cubicBezTo>
                <a:cubicBezTo>
                  <a:pt x="466971" y="307059"/>
                  <a:pt x="530128" y="190357"/>
                  <a:pt x="510906" y="267243"/>
                </a:cubicBezTo>
                <a:cubicBezTo>
                  <a:pt x="491684" y="344129"/>
                  <a:pt x="394204" y="756022"/>
                  <a:pt x="370863" y="745038"/>
                </a:cubicBezTo>
                <a:cubicBezTo>
                  <a:pt x="347523" y="734054"/>
                  <a:pt x="358506" y="183492"/>
                  <a:pt x="370863" y="201341"/>
                </a:cubicBezTo>
                <a:cubicBezTo>
                  <a:pt x="383220" y="219190"/>
                  <a:pt x="390085" y="858995"/>
                  <a:pt x="445004" y="852130"/>
                </a:cubicBezTo>
                <a:cubicBezTo>
                  <a:pt x="499923" y="845265"/>
                  <a:pt x="715480" y="226054"/>
                  <a:pt x="700377" y="160151"/>
                </a:cubicBezTo>
                <a:cubicBezTo>
                  <a:pt x="685274" y="94248"/>
                  <a:pt x="355760" y="471817"/>
                  <a:pt x="354387" y="456714"/>
                </a:cubicBezTo>
                <a:cubicBezTo>
                  <a:pt x="353014" y="441611"/>
                  <a:pt x="747058" y="139557"/>
                  <a:pt x="692139" y="69535"/>
                </a:cubicBezTo>
                <a:cubicBezTo>
                  <a:pt x="637220" y="-487"/>
                  <a:pt x="11144" y="-5978"/>
                  <a:pt x="160" y="3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B0B49394-AFA4-FFAF-C54B-553AECA9DB2F}"/>
              </a:ext>
            </a:extLst>
          </p:cNvPr>
          <p:cNvSpPr/>
          <p:nvPr/>
        </p:nvSpPr>
        <p:spPr>
          <a:xfrm>
            <a:off x="9365496" y="4606137"/>
            <a:ext cx="883456" cy="1736552"/>
          </a:xfrm>
          <a:custGeom>
            <a:avLst/>
            <a:gdLst>
              <a:gd name="connsiteX0" fmla="*/ 882374 w 883456"/>
              <a:gd name="connsiteY0" fmla="*/ 7052 h 1736552"/>
              <a:gd name="connsiteX1" fmla="*/ 33877 w 883456"/>
              <a:gd name="connsiteY1" fmla="*/ 1069733 h 1736552"/>
              <a:gd name="connsiteX2" fmla="*/ 165682 w 883456"/>
              <a:gd name="connsiteY2" fmla="*/ 937928 h 1736552"/>
              <a:gd name="connsiteX3" fmla="*/ 140969 w 883456"/>
              <a:gd name="connsiteY3" fmla="*/ 1176825 h 1736552"/>
              <a:gd name="connsiteX4" fmla="*/ 412818 w 883456"/>
              <a:gd name="connsiteY4" fmla="*/ 1465149 h 1736552"/>
              <a:gd name="connsiteX5" fmla="*/ 511672 w 883456"/>
              <a:gd name="connsiteY5" fmla="*/ 1695809 h 1736552"/>
              <a:gd name="connsiteX6" fmla="*/ 519909 w 883456"/>
              <a:gd name="connsiteY6" fmla="*/ 583701 h 1736552"/>
              <a:gd name="connsiteX7" fmla="*/ 503434 w 883456"/>
              <a:gd name="connsiteY7" fmla="*/ 1448674 h 1736552"/>
              <a:gd name="connsiteX8" fmla="*/ 124493 w 883456"/>
              <a:gd name="connsiteY8" fmla="*/ 1193301 h 1736552"/>
              <a:gd name="connsiteX9" fmla="*/ 363390 w 883456"/>
              <a:gd name="connsiteY9" fmla="*/ 493085 h 1736552"/>
              <a:gd name="connsiteX10" fmla="*/ 215109 w 883456"/>
              <a:gd name="connsiteY10" fmla="*/ 600177 h 1736552"/>
              <a:gd name="connsiteX11" fmla="*/ 882374 w 883456"/>
              <a:gd name="connsiteY11" fmla="*/ 7052 h 173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3456" h="1736552">
                <a:moveTo>
                  <a:pt x="882374" y="7052"/>
                </a:moveTo>
                <a:cubicBezTo>
                  <a:pt x="852169" y="85311"/>
                  <a:pt x="153326" y="914587"/>
                  <a:pt x="33877" y="1069733"/>
                </a:cubicBezTo>
                <a:cubicBezTo>
                  <a:pt x="-85572" y="1224879"/>
                  <a:pt x="147833" y="920079"/>
                  <a:pt x="165682" y="937928"/>
                </a:cubicBezTo>
                <a:cubicBezTo>
                  <a:pt x="183531" y="955777"/>
                  <a:pt x="99780" y="1088955"/>
                  <a:pt x="140969" y="1176825"/>
                </a:cubicBezTo>
                <a:cubicBezTo>
                  <a:pt x="182158" y="1264695"/>
                  <a:pt x="351034" y="1378652"/>
                  <a:pt x="412818" y="1465149"/>
                </a:cubicBezTo>
                <a:cubicBezTo>
                  <a:pt x="474602" y="1551646"/>
                  <a:pt x="493823" y="1842717"/>
                  <a:pt x="511672" y="1695809"/>
                </a:cubicBezTo>
                <a:cubicBezTo>
                  <a:pt x="529520" y="1548901"/>
                  <a:pt x="521282" y="624890"/>
                  <a:pt x="519909" y="583701"/>
                </a:cubicBezTo>
                <a:cubicBezTo>
                  <a:pt x="518536" y="542512"/>
                  <a:pt x="569337" y="1347074"/>
                  <a:pt x="503434" y="1448674"/>
                </a:cubicBezTo>
                <a:cubicBezTo>
                  <a:pt x="437531" y="1550274"/>
                  <a:pt x="147834" y="1352566"/>
                  <a:pt x="124493" y="1193301"/>
                </a:cubicBezTo>
                <a:cubicBezTo>
                  <a:pt x="101152" y="1034036"/>
                  <a:pt x="348287" y="591939"/>
                  <a:pt x="363390" y="493085"/>
                </a:cubicBezTo>
                <a:cubicBezTo>
                  <a:pt x="378493" y="394231"/>
                  <a:pt x="128612" y="674318"/>
                  <a:pt x="215109" y="600177"/>
                </a:cubicBezTo>
                <a:cubicBezTo>
                  <a:pt x="301606" y="526036"/>
                  <a:pt x="912579" y="-71207"/>
                  <a:pt x="882374" y="7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4CA8DA49-393C-5463-4346-949BC8A2E3A9}"/>
              </a:ext>
            </a:extLst>
          </p:cNvPr>
          <p:cNvSpPr/>
          <p:nvPr/>
        </p:nvSpPr>
        <p:spPr>
          <a:xfrm>
            <a:off x="9028595" y="4438045"/>
            <a:ext cx="958165" cy="1314936"/>
          </a:xfrm>
          <a:custGeom>
            <a:avLst/>
            <a:gdLst>
              <a:gd name="connsiteX0" fmla="*/ 950292 w 958165"/>
              <a:gd name="connsiteY0" fmla="*/ 67694 h 1314936"/>
              <a:gd name="connsiteX1" fmla="*/ 22640 w 958165"/>
              <a:gd name="connsiteY1" fmla="*/ 1286894 h 1314936"/>
              <a:gd name="connsiteX2" fmla="*/ 287683 w 958165"/>
              <a:gd name="connsiteY2" fmla="*/ 915833 h 1314936"/>
              <a:gd name="connsiteX3" fmla="*/ 314188 w 958165"/>
              <a:gd name="connsiteY3" fmla="*/ 823068 h 1314936"/>
              <a:gd name="connsiteX4" fmla="*/ 778014 w 958165"/>
              <a:gd name="connsiteY4" fmla="*/ 1433 h 1314936"/>
              <a:gd name="connsiteX5" fmla="*/ 486466 w 958165"/>
              <a:gd name="connsiteY5" fmla="*/ 611033 h 1314936"/>
              <a:gd name="connsiteX6" fmla="*/ 950292 w 958165"/>
              <a:gd name="connsiteY6" fmla="*/ 67694 h 131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8165" h="1314936">
                <a:moveTo>
                  <a:pt x="950292" y="67694"/>
                </a:moveTo>
                <a:cubicBezTo>
                  <a:pt x="872988" y="180337"/>
                  <a:pt x="133075" y="1145537"/>
                  <a:pt x="22640" y="1286894"/>
                </a:cubicBezTo>
                <a:cubicBezTo>
                  <a:pt x="-87795" y="1428251"/>
                  <a:pt x="239092" y="993137"/>
                  <a:pt x="287683" y="915833"/>
                </a:cubicBezTo>
                <a:cubicBezTo>
                  <a:pt x="336274" y="838529"/>
                  <a:pt x="232466" y="975468"/>
                  <a:pt x="314188" y="823068"/>
                </a:cubicBezTo>
                <a:cubicBezTo>
                  <a:pt x="395910" y="670668"/>
                  <a:pt x="749301" y="36772"/>
                  <a:pt x="778014" y="1433"/>
                </a:cubicBezTo>
                <a:cubicBezTo>
                  <a:pt x="806727" y="-33906"/>
                  <a:pt x="462170" y="595572"/>
                  <a:pt x="486466" y="611033"/>
                </a:cubicBezTo>
                <a:cubicBezTo>
                  <a:pt x="510762" y="626494"/>
                  <a:pt x="1027596" y="-44949"/>
                  <a:pt x="950292" y="67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A3BD035C-5787-BCA6-AD8C-5A7B830A144F}"/>
              </a:ext>
            </a:extLst>
          </p:cNvPr>
          <p:cNvSpPr/>
          <p:nvPr/>
        </p:nvSpPr>
        <p:spPr>
          <a:xfrm>
            <a:off x="871415" y="2438400"/>
            <a:ext cx="453318" cy="199396"/>
          </a:xfrm>
          <a:custGeom>
            <a:avLst/>
            <a:gdLst>
              <a:gd name="connsiteX0" fmla="*/ 0 w 453318"/>
              <a:gd name="connsiteY0" fmla="*/ 0 h 199396"/>
              <a:gd name="connsiteX1" fmla="*/ 269631 w 453318"/>
              <a:gd name="connsiteY1" fmla="*/ 58615 h 199396"/>
              <a:gd name="connsiteX2" fmla="*/ 269631 w 453318"/>
              <a:gd name="connsiteY2" fmla="*/ 58615 h 199396"/>
              <a:gd name="connsiteX3" fmla="*/ 414216 w 453318"/>
              <a:gd name="connsiteY3" fmla="*/ 136769 h 199396"/>
              <a:gd name="connsiteX4" fmla="*/ 398585 w 453318"/>
              <a:gd name="connsiteY4" fmla="*/ 144585 h 199396"/>
              <a:gd name="connsiteX5" fmla="*/ 453293 w 453318"/>
              <a:gd name="connsiteY5" fmla="*/ 199292 h 199396"/>
              <a:gd name="connsiteX6" fmla="*/ 390770 w 453318"/>
              <a:gd name="connsiteY6" fmla="*/ 128954 h 199396"/>
              <a:gd name="connsiteX7" fmla="*/ 265723 w 453318"/>
              <a:gd name="connsiteY7" fmla="*/ 35169 h 199396"/>
              <a:gd name="connsiteX8" fmla="*/ 0 w 453318"/>
              <a:gd name="connsiteY8" fmla="*/ 0 h 19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3318" h="199396">
                <a:moveTo>
                  <a:pt x="0" y="0"/>
                </a:moveTo>
                <a:lnTo>
                  <a:pt x="269631" y="58615"/>
                </a:lnTo>
                <a:lnTo>
                  <a:pt x="269631" y="58615"/>
                </a:lnTo>
                <a:lnTo>
                  <a:pt x="414216" y="136769"/>
                </a:lnTo>
                <a:cubicBezTo>
                  <a:pt x="435708" y="151097"/>
                  <a:pt x="392072" y="134165"/>
                  <a:pt x="398585" y="144585"/>
                </a:cubicBezTo>
                <a:cubicBezTo>
                  <a:pt x="405098" y="155005"/>
                  <a:pt x="454595" y="201897"/>
                  <a:pt x="453293" y="199292"/>
                </a:cubicBezTo>
                <a:cubicBezTo>
                  <a:pt x="451991" y="196687"/>
                  <a:pt x="422032" y="156308"/>
                  <a:pt x="390770" y="128954"/>
                </a:cubicBezTo>
                <a:cubicBezTo>
                  <a:pt x="359508" y="101600"/>
                  <a:pt x="325641" y="54708"/>
                  <a:pt x="265723" y="35169"/>
                </a:cubicBezTo>
                <a:cubicBezTo>
                  <a:pt x="205805" y="15630"/>
                  <a:pt x="118533" y="13676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5936AC58-76B2-B270-D972-6AB6729C8844}"/>
              </a:ext>
            </a:extLst>
          </p:cNvPr>
          <p:cNvSpPr/>
          <p:nvPr/>
        </p:nvSpPr>
        <p:spPr>
          <a:xfrm>
            <a:off x="945507" y="2484715"/>
            <a:ext cx="145503" cy="157162"/>
          </a:xfrm>
          <a:custGeom>
            <a:avLst/>
            <a:gdLst>
              <a:gd name="connsiteX0" fmla="*/ 155 w 145503"/>
              <a:gd name="connsiteY0" fmla="*/ 577 h 157162"/>
              <a:gd name="connsiteX1" fmla="*/ 90031 w 145503"/>
              <a:gd name="connsiteY1" fmla="*/ 82639 h 157162"/>
              <a:gd name="connsiteX2" fmla="*/ 117385 w 145503"/>
              <a:gd name="connsiteY2" fmla="*/ 156885 h 157162"/>
              <a:gd name="connsiteX3" fmla="*/ 109570 w 145503"/>
              <a:gd name="connsiteY3" fmla="*/ 55285 h 157162"/>
              <a:gd name="connsiteX4" fmla="*/ 144739 w 145503"/>
              <a:gd name="connsiteY4" fmla="*/ 78731 h 157162"/>
              <a:gd name="connsiteX5" fmla="*/ 70493 w 145503"/>
              <a:gd name="connsiteY5" fmla="*/ 47470 h 157162"/>
              <a:gd name="connsiteX6" fmla="*/ 155 w 145503"/>
              <a:gd name="connsiteY6" fmla="*/ 577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503" h="157162">
                <a:moveTo>
                  <a:pt x="155" y="577"/>
                </a:moveTo>
                <a:cubicBezTo>
                  <a:pt x="3411" y="6438"/>
                  <a:pt x="70493" y="56588"/>
                  <a:pt x="90031" y="82639"/>
                </a:cubicBezTo>
                <a:cubicBezTo>
                  <a:pt x="109569" y="108690"/>
                  <a:pt x="114129" y="161444"/>
                  <a:pt x="117385" y="156885"/>
                </a:cubicBezTo>
                <a:cubicBezTo>
                  <a:pt x="120642" y="152326"/>
                  <a:pt x="105011" y="68310"/>
                  <a:pt x="109570" y="55285"/>
                </a:cubicBezTo>
                <a:cubicBezTo>
                  <a:pt x="114129" y="42260"/>
                  <a:pt x="151252" y="80033"/>
                  <a:pt x="144739" y="78731"/>
                </a:cubicBezTo>
                <a:cubicBezTo>
                  <a:pt x="138226" y="77429"/>
                  <a:pt x="95242" y="59844"/>
                  <a:pt x="70493" y="47470"/>
                </a:cubicBezTo>
                <a:cubicBezTo>
                  <a:pt x="45744" y="35096"/>
                  <a:pt x="-3101" y="-5284"/>
                  <a:pt x="155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7DFC48E9-9FF9-5F77-4959-81D3B643C11D}"/>
              </a:ext>
            </a:extLst>
          </p:cNvPr>
          <p:cNvSpPr/>
          <p:nvPr/>
        </p:nvSpPr>
        <p:spPr>
          <a:xfrm>
            <a:off x="1167600" y="2618088"/>
            <a:ext cx="91685" cy="129362"/>
          </a:xfrm>
          <a:custGeom>
            <a:avLst/>
            <a:gdLst>
              <a:gd name="connsiteX0" fmla="*/ 47692 w 91685"/>
              <a:gd name="connsiteY0" fmla="*/ 66 h 129362"/>
              <a:gd name="connsiteX1" fmla="*/ 67231 w 91685"/>
              <a:gd name="connsiteY1" fmla="*/ 54774 h 129362"/>
              <a:gd name="connsiteX2" fmla="*/ 47692 w 91685"/>
              <a:gd name="connsiteY2" fmla="*/ 89943 h 129362"/>
              <a:gd name="connsiteX3" fmla="*/ 800 w 91685"/>
              <a:gd name="connsiteY3" fmla="*/ 129020 h 129362"/>
              <a:gd name="connsiteX4" fmla="*/ 90677 w 91685"/>
              <a:gd name="connsiteY4" fmla="*/ 66497 h 129362"/>
              <a:gd name="connsiteX5" fmla="*/ 47692 w 91685"/>
              <a:gd name="connsiteY5" fmla="*/ 66 h 12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85" h="129362">
                <a:moveTo>
                  <a:pt x="47692" y="66"/>
                </a:moveTo>
                <a:cubicBezTo>
                  <a:pt x="43784" y="-1888"/>
                  <a:pt x="67231" y="39795"/>
                  <a:pt x="67231" y="54774"/>
                </a:cubicBezTo>
                <a:cubicBezTo>
                  <a:pt x="67231" y="69753"/>
                  <a:pt x="58764" y="77569"/>
                  <a:pt x="47692" y="89943"/>
                </a:cubicBezTo>
                <a:cubicBezTo>
                  <a:pt x="36620" y="102317"/>
                  <a:pt x="-6364" y="132928"/>
                  <a:pt x="800" y="129020"/>
                </a:cubicBezTo>
                <a:cubicBezTo>
                  <a:pt x="7964" y="125112"/>
                  <a:pt x="82210" y="84082"/>
                  <a:pt x="90677" y="66497"/>
                </a:cubicBezTo>
                <a:cubicBezTo>
                  <a:pt x="99144" y="48912"/>
                  <a:pt x="51600" y="2020"/>
                  <a:pt x="47692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17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DADAC-D64D-D40A-1EFD-E05C63EE5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5年はトランプ構文がわかれば意外に怖くない 3つの視点で来年の世界経済を展望してみよう | 新競馬好きエコノミストの市場深読み劇場 |  東洋経済オンライン" hidden="1">
            <a:extLst>
              <a:ext uri="{FF2B5EF4-FFF2-40B4-BE49-F238E27FC236}">
                <a16:creationId xmlns:a16="http://schemas.microsoft.com/office/drawing/2014/main" id="{4286C4DB-9F24-964A-81A1-4BEAF36D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F6AB2B59-A165-5B33-DD22-FBC7CA636872}"/>
              </a:ext>
            </a:extLst>
          </p:cNvPr>
          <p:cNvSpPr/>
          <p:nvPr/>
        </p:nvSpPr>
        <p:spPr>
          <a:xfrm>
            <a:off x="7093497" y="2787265"/>
            <a:ext cx="239614" cy="166187"/>
          </a:xfrm>
          <a:custGeom>
            <a:avLst/>
            <a:gdLst>
              <a:gd name="connsiteX0" fmla="*/ 2628 w 239614"/>
              <a:gd name="connsiteY0" fmla="*/ 165485 h 166187"/>
              <a:gd name="connsiteX1" fmla="*/ 234403 w 239614"/>
              <a:gd name="connsiteY1" fmla="*/ 3560 h 166187"/>
              <a:gd name="connsiteX2" fmla="*/ 155028 w 239614"/>
              <a:gd name="connsiteY2" fmla="*/ 54360 h 166187"/>
              <a:gd name="connsiteX3" fmla="*/ 50253 w 239614"/>
              <a:gd name="connsiteY3" fmla="*/ 63885 h 166187"/>
              <a:gd name="connsiteX4" fmla="*/ 164553 w 239614"/>
              <a:gd name="connsiteY4" fmla="*/ 44835 h 166187"/>
              <a:gd name="connsiteX5" fmla="*/ 85178 w 239614"/>
              <a:gd name="connsiteY5" fmla="*/ 67060 h 166187"/>
              <a:gd name="connsiteX6" fmla="*/ 56603 w 239614"/>
              <a:gd name="connsiteY6" fmla="*/ 101985 h 166187"/>
              <a:gd name="connsiteX7" fmla="*/ 107403 w 239614"/>
              <a:gd name="connsiteY7" fmla="*/ 63885 h 166187"/>
              <a:gd name="connsiteX8" fmla="*/ 2628 w 239614"/>
              <a:gd name="connsiteY8" fmla="*/ 165485 h 16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614" h="166187">
                <a:moveTo>
                  <a:pt x="2628" y="165485"/>
                </a:moveTo>
                <a:cubicBezTo>
                  <a:pt x="23795" y="155431"/>
                  <a:pt x="209003" y="22081"/>
                  <a:pt x="234403" y="3560"/>
                </a:cubicBezTo>
                <a:cubicBezTo>
                  <a:pt x="259803" y="-14961"/>
                  <a:pt x="185720" y="44306"/>
                  <a:pt x="155028" y="54360"/>
                </a:cubicBezTo>
                <a:cubicBezTo>
                  <a:pt x="124336" y="64414"/>
                  <a:pt x="48666" y="65472"/>
                  <a:pt x="50253" y="63885"/>
                </a:cubicBezTo>
                <a:cubicBezTo>
                  <a:pt x="51840" y="62298"/>
                  <a:pt x="158732" y="44306"/>
                  <a:pt x="164553" y="44835"/>
                </a:cubicBezTo>
                <a:cubicBezTo>
                  <a:pt x="170374" y="45364"/>
                  <a:pt x="103170" y="57535"/>
                  <a:pt x="85178" y="67060"/>
                </a:cubicBezTo>
                <a:cubicBezTo>
                  <a:pt x="67186" y="76585"/>
                  <a:pt x="52899" y="102514"/>
                  <a:pt x="56603" y="101985"/>
                </a:cubicBezTo>
                <a:cubicBezTo>
                  <a:pt x="60307" y="101456"/>
                  <a:pt x="120103" y="53302"/>
                  <a:pt x="107403" y="63885"/>
                </a:cubicBezTo>
                <a:cubicBezTo>
                  <a:pt x="94703" y="74468"/>
                  <a:pt x="-18539" y="175539"/>
                  <a:pt x="2628" y="165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32A2352B-6DE8-1544-AAA8-8BDCCC506610}"/>
              </a:ext>
            </a:extLst>
          </p:cNvPr>
          <p:cNvSpPr/>
          <p:nvPr/>
        </p:nvSpPr>
        <p:spPr>
          <a:xfrm>
            <a:off x="7106389" y="2724005"/>
            <a:ext cx="117088" cy="198688"/>
          </a:xfrm>
          <a:custGeom>
            <a:avLst/>
            <a:gdLst>
              <a:gd name="connsiteX0" fmla="*/ 2436 w 117088"/>
              <a:gd name="connsiteY0" fmla="*/ 196995 h 198688"/>
              <a:gd name="connsiteX1" fmla="*/ 116736 w 117088"/>
              <a:gd name="connsiteY1" fmla="*/ 41420 h 198688"/>
              <a:gd name="connsiteX2" fmla="*/ 40536 w 117088"/>
              <a:gd name="connsiteY2" fmla="*/ 92220 h 198688"/>
              <a:gd name="connsiteX3" fmla="*/ 110386 w 117088"/>
              <a:gd name="connsiteY3" fmla="*/ 145 h 198688"/>
              <a:gd name="connsiteX4" fmla="*/ 43711 w 117088"/>
              <a:gd name="connsiteY4" fmla="*/ 117620 h 198688"/>
              <a:gd name="connsiteX5" fmla="*/ 2436 w 117088"/>
              <a:gd name="connsiteY5" fmla="*/ 196995 h 19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088" h="198688">
                <a:moveTo>
                  <a:pt x="2436" y="196995"/>
                </a:moveTo>
                <a:cubicBezTo>
                  <a:pt x="14607" y="184295"/>
                  <a:pt x="110386" y="58882"/>
                  <a:pt x="116736" y="41420"/>
                </a:cubicBezTo>
                <a:cubicBezTo>
                  <a:pt x="123086" y="23958"/>
                  <a:pt x="41594" y="99099"/>
                  <a:pt x="40536" y="92220"/>
                </a:cubicBezTo>
                <a:cubicBezTo>
                  <a:pt x="39478" y="85341"/>
                  <a:pt x="109857" y="-4088"/>
                  <a:pt x="110386" y="145"/>
                </a:cubicBezTo>
                <a:cubicBezTo>
                  <a:pt x="110915" y="4378"/>
                  <a:pt x="60644" y="87458"/>
                  <a:pt x="43711" y="117620"/>
                </a:cubicBezTo>
                <a:cubicBezTo>
                  <a:pt x="26778" y="147782"/>
                  <a:pt x="-9735" y="209695"/>
                  <a:pt x="2436" y="196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3EC6327-2DFF-3229-6506-7B3197F70294}"/>
              </a:ext>
            </a:extLst>
          </p:cNvPr>
          <p:cNvSpPr/>
          <p:nvPr/>
        </p:nvSpPr>
        <p:spPr>
          <a:xfrm>
            <a:off x="7194366" y="2698739"/>
            <a:ext cx="324244" cy="88945"/>
          </a:xfrm>
          <a:custGeom>
            <a:avLst/>
            <a:gdLst>
              <a:gd name="connsiteX0" fmla="*/ 184 w 324244"/>
              <a:gd name="connsiteY0" fmla="*/ 88911 h 88945"/>
              <a:gd name="connsiteX1" fmla="*/ 187509 w 324244"/>
              <a:gd name="connsiteY1" fmla="*/ 25411 h 88945"/>
              <a:gd name="connsiteX2" fmla="*/ 168459 w 324244"/>
              <a:gd name="connsiteY2" fmla="*/ 22236 h 88945"/>
              <a:gd name="connsiteX3" fmla="*/ 324034 w 324244"/>
              <a:gd name="connsiteY3" fmla="*/ 11 h 88945"/>
              <a:gd name="connsiteX4" fmla="*/ 130359 w 324244"/>
              <a:gd name="connsiteY4" fmla="*/ 25411 h 88945"/>
              <a:gd name="connsiteX5" fmla="*/ 152584 w 324244"/>
              <a:gd name="connsiteY5" fmla="*/ 15886 h 88945"/>
              <a:gd name="connsiteX6" fmla="*/ 184 w 324244"/>
              <a:gd name="connsiteY6" fmla="*/ 88911 h 8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244" h="88945">
                <a:moveTo>
                  <a:pt x="184" y="88911"/>
                </a:moveTo>
                <a:cubicBezTo>
                  <a:pt x="6005" y="90499"/>
                  <a:pt x="159463" y="36523"/>
                  <a:pt x="187509" y="25411"/>
                </a:cubicBezTo>
                <a:cubicBezTo>
                  <a:pt x="215555" y="14298"/>
                  <a:pt x="145705" y="26469"/>
                  <a:pt x="168459" y="22236"/>
                </a:cubicBezTo>
                <a:cubicBezTo>
                  <a:pt x="191213" y="18003"/>
                  <a:pt x="330384" y="-518"/>
                  <a:pt x="324034" y="11"/>
                </a:cubicBezTo>
                <a:cubicBezTo>
                  <a:pt x="317684" y="540"/>
                  <a:pt x="158934" y="22765"/>
                  <a:pt x="130359" y="25411"/>
                </a:cubicBezTo>
                <a:cubicBezTo>
                  <a:pt x="101784" y="28057"/>
                  <a:pt x="176926" y="10065"/>
                  <a:pt x="152584" y="15886"/>
                </a:cubicBezTo>
                <a:cubicBezTo>
                  <a:pt x="128242" y="21707"/>
                  <a:pt x="-5637" y="87323"/>
                  <a:pt x="184" y="88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05D85B1-5AB2-DEF4-AEAE-F4F95D6DD2E5}"/>
              </a:ext>
            </a:extLst>
          </p:cNvPr>
          <p:cNvSpPr/>
          <p:nvPr/>
        </p:nvSpPr>
        <p:spPr>
          <a:xfrm>
            <a:off x="7316283" y="2681700"/>
            <a:ext cx="379748" cy="157570"/>
          </a:xfrm>
          <a:custGeom>
            <a:avLst/>
            <a:gdLst>
              <a:gd name="connsiteX0" fmla="*/ 2092 w 379748"/>
              <a:gd name="connsiteY0" fmla="*/ 55150 h 157570"/>
              <a:gd name="connsiteX1" fmla="*/ 341817 w 379748"/>
              <a:gd name="connsiteY1" fmla="*/ 58325 h 157570"/>
              <a:gd name="connsiteX2" fmla="*/ 192592 w 379748"/>
              <a:gd name="connsiteY2" fmla="*/ 61500 h 157570"/>
              <a:gd name="connsiteX3" fmla="*/ 259267 w 379748"/>
              <a:gd name="connsiteY3" fmla="*/ 86900 h 157570"/>
              <a:gd name="connsiteX4" fmla="*/ 202117 w 379748"/>
              <a:gd name="connsiteY4" fmla="*/ 64675 h 157570"/>
              <a:gd name="connsiteX5" fmla="*/ 376742 w 379748"/>
              <a:gd name="connsiteY5" fmla="*/ 156750 h 157570"/>
              <a:gd name="connsiteX6" fmla="*/ 303717 w 379748"/>
              <a:gd name="connsiteY6" fmla="*/ 105950 h 157570"/>
              <a:gd name="connsiteX7" fmla="*/ 189417 w 379748"/>
              <a:gd name="connsiteY7" fmla="*/ 39275 h 157570"/>
              <a:gd name="connsiteX8" fmla="*/ 198942 w 379748"/>
              <a:gd name="connsiteY8" fmla="*/ 51975 h 157570"/>
              <a:gd name="connsiteX9" fmla="*/ 271967 w 379748"/>
              <a:gd name="connsiteY9" fmla="*/ 1175 h 157570"/>
              <a:gd name="connsiteX10" fmla="*/ 227517 w 379748"/>
              <a:gd name="connsiteY10" fmla="*/ 17050 h 157570"/>
              <a:gd name="connsiteX11" fmla="*/ 78292 w 379748"/>
              <a:gd name="connsiteY11" fmla="*/ 26575 h 157570"/>
              <a:gd name="connsiteX12" fmla="*/ 192592 w 379748"/>
              <a:gd name="connsiteY12" fmla="*/ 39275 h 157570"/>
              <a:gd name="connsiteX13" fmla="*/ 2092 w 379748"/>
              <a:gd name="connsiteY13" fmla="*/ 55150 h 15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9748" h="157570">
                <a:moveTo>
                  <a:pt x="2092" y="55150"/>
                </a:moveTo>
                <a:cubicBezTo>
                  <a:pt x="26963" y="58325"/>
                  <a:pt x="310067" y="57267"/>
                  <a:pt x="341817" y="58325"/>
                </a:cubicBezTo>
                <a:cubicBezTo>
                  <a:pt x="373567" y="59383"/>
                  <a:pt x="206350" y="56738"/>
                  <a:pt x="192592" y="61500"/>
                </a:cubicBezTo>
                <a:cubicBezTo>
                  <a:pt x="178834" y="66262"/>
                  <a:pt x="257680" y="86371"/>
                  <a:pt x="259267" y="86900"/>
                </a:cubicBezTo>
                <a:cubicBezTo>
                  <a:pt x="260854" y="87429"/>
                  <a:pt x="182538" y="53033"/>
                  <a:pt x="202117" y="64675"/>
                </a:cubicBezTo>
                <a:cubicBezTo>
                  <a:pt x="221696" y="76317"/>
                  <a:pt x="359809" y="149871"/>
                  <a:pt x="376742" y="156750"/>
                </a:cubicBezTo>
                <a:cubicBezTo>
                  <a:pt x="393675" y="163629"/>
                  <a:pt x="334938" y="125529"/>
                  <a:pt x="303717" y="105950"/>
                </a:cubicBezTo>
                <a:cubicBezTo>
                  <a:pt x="272496" y="86371"/>
                  <a:pt x="189417" y="39275"/>
                  <a:pt x="189417" y="39275"/>
                </a:cubicBezTo>
                <a:cubicBezTo>
                  <a:pt x="171955" y="30279"/>
                  <a:pt x="185184" y="58325"/>
                  <a:pt x="198942" y="51975"/>
                </a:cubicBezTo>
                <a:cubicBezTo>
                  <a:pt x="212700" y="45625"/>
                  <a:pt x="267205" y="6996"/>
                  <a:pt x="271967" y="1175"/>
                </a:cubicBezTo>
                <a:cubicBezTo>
                  <a:pt x="276729" y="-4646"/>
                  <a:pt x="259796" y="12817"/>
                  <a:pt x="227517" y="17050"/>
                </a:cubicBezTo>
                <a:cubicBezTo>
                  <a:pt x="195238" y="21283"/>
                  <a:pt x="84113" y="22871"/>
                  <a:pt x="78292" y="26575"/>
                </a:cubicBezTo>
                <a:cubicBezTo>
                  <a:pt x="72471" y="30279"/>
                  <a:pt x="203175" y="34512"/>
                  <a:pt x="192592" y="39275"/>
                </a:cubicBezTo>
                <a:cubicBezTo>
                  <a:pt x="182009" y="44037"/>
                  <a:pt x="-22779" y="51975"/>
                  <a:pt x="2092" y="55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3F25D35F-4C2C-98C4-49BA-14A693CE22EF}"/>
              </a:ext>
            </a:extLst>
          </p:cNvPr>
          <p:cNvSpPr/>
          <p:nvPr/>
        </p:nvSpPr>
        <p:spPr>
          <a:xfrm>
            <a:off x="7197435" y="2760096"/>
            <a:ext cx="479727" cy="119667"/>
          </a:xfrm>
          <a:custGeom>
            <a:avLst/>
            <a:gdLst>
              <a:gd name="connsiteX0" fmla="*/ 290 w 479727"/>
              <a:gd name="connsiteY0" fmla="*/ 94229 h 119667"/>
              <a:gd name="connsiteX1" fmla="*/ 101890 w 479727"/>
              <a:gd name="connsiteY1" fmla="*/ 33904 h 119667"/>
              <a:gd name="connsiteX2" fmla="*/ 232065 w 479727"/>
              <a:gd name="connsiteY2" fmla="*/ 40254 h 119667"/>
              <a:gd name="connsiteX3" fmla="*/ 206665 w 479727"/>
              <a:gd name="connsiteY3" fmla="*/ 27554 h 119667"/>
              <a:gd name="connsiteX4" fmla="*/ 400340 w 479727"/>
              <a:gd name="connsiteY4" fmla="*/ 72004 h 119667"/>
              <a:gd name="connsiteX5" fmla="*/ 314615 w 479727"/>
              <a:gd name="connsiteY5" fmla="*/ 65654 h 119667"/>
              <a:gd name="connsiteX6" fmla="*/ 479715 w 479727"/>
              <a:gd name="connsiteY6" fmla="*/ 119629 h 119667"/>
              <a:gd name="connsiteX7" fmla="*/ 324140 w 479727"/>
              <a:gd name="connsiteY7" fmla="*/ 56129 h 119667"/>
              <a:gd name="connsiteX8" fmla="*/ 438440 w 479727"/>
              <a:gd name="connsiteY8" fmla="*/ 116454 h 119667"/>
              <a:gd name="connsiteX9" fmla="*/ 143165 w 479727"/>
              <a:gd name="connsiteY9" fmla="*/ 5329 h 119667"/>
              <a:gd name="connsiteX10" fmla="*/ 209840 w 479727"/>
              <a:gd name="connsiteY10" fmla="*/ 18029 h 119667"/>
              <a:gd name="connsiteX11" fmla="*/ 133640 w 479727"/>
              <a:gd name="connsiteY11" fmla="*/ 21204 h 119667"/>
              <a:gd name="connsiteX12" fmla="*/ 290 w 479727"/>
              <a:gd name="connsiteY12" fmla="*/ 94229 h 11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727" h="119667">
                <a:moveTo>
                  <a:pt x="290" y="94229"/>
                </a:moveTo>
                <a:cubicBezTo>
                  <a:pt x="-5002" y="96346"/>
                  <a:pt x="63261" y="42900"/>
                  <a:pt x="101890" y="33904"/>
                </a:cubicBezTo>
                <a:cubicBezTo>
                  <a:pt x="140519" y="24908"/>
                  <a:pt x="214603" y="41312"/>
                  <a:pt x="232065" y="40254"/>
                </a:cubicBezTo>
                <a:cubicBezTo>
                  <a:pt x="249527" y="39196"/>
                  <a:pt x="178619" y="22262"/>
                  <a:pt x="206665" y="27554"/>
                </a:cubicBezTo>
                <a:cubicBezTo>
                  <a:pt x="234711" y="32846"/>
                  <a:pt x="382348" y="65654"/>
                  <a:pt x="400340" y="72004"/>
                </a:cubicBezTo>
                <a:cubicBezTo>
                  <a:pt x="418332" y="78354"/>
                  <a:pt x="301386" y="57717"/>
                  <a:pt x="314615" y="65654"/>
                </a:cubicBezTo>
                <a:cubicBezTo>
                  <a:pt x="327844" y="73591"/>
                  <a:pt x="478128" y="121216"/>
                  <a:pt x="479715" y="119629"/>
                </a:cubicBezTo>
                <a:cubicBezTo>
                  <a:pt x="481302" y="118042"/>
                  <a:pt x="331019" y="56658"/>
                  <a:pt x="324140" y="56129"/>
                </a:cubicBezTo>
                <a:cubicBezTo>
                  <a:pt x="317261" y="55600"/>
                  <a:pt x="468603" y="124921"/>
                  <a:pt x="438440" y="116454"/>
                </a:cubicBezTo>
                <a:cubicBezTo>
                  <a:pt x="408278" y="107987"/>
                  <a:pt x="181265" y="21733"/>
                  <a:pt x="143165" y="5329"/>
                </a:cubicBezTo>
                <a:cubicBezTo>
                  <a:pt x="105065" y="-11075"/>
                  <a:pt x="211428" y="15383"/>
                  <a:pt x="209840" y="18029"/>
                </a:cubicBezTo>
                <a:cubicBezTo>
                  <a:pt x="208253" y="20675"/>
                  <a:pt x="165390" y="11679"/>
                  <a:pt x="133640" y="21204"/>
                </a:cubicBezTo>
                <a:cubicBezTo>
                  <a:pt x="101890" y="30729"/>
                  <a:pt x="5582" y="92112"/>
                  <a:pt x="290" y="94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7425642F-01C3-15D5-32E6-8711482AF47B}"/>
              </a:ext>
            </a:extLst>
          </p:cNvPr>
          <p:cNvSpPr/>
          <p:nvPr/>
        </p:nvSpPr>
        <p:spPr>
          <a:xfrm>
            <a:off x="7181421" y="2844005"/>
            <a:ext cx="554186" cy="103140"/>
          </a:xfrm>
          <a:custGeom>
            <a:avLst/>
            <a:gdLst>
              <a:gd name="connsiteX0" fmla="*/ 429 w 554186"/>
              <a:gd name="connsiteY0" fmla="*/ 26195 h 103140"/>
              <a:gd name="connsiteX1" fmla="*/ 175054 w 554186"/>
              <a:gd name="connsiteY1" fmla="*/ 99220 h 103140"/>
              <a:gd name="connsiteX2" fmla="*/ 146479 w 554186"/>
              <a:gd name="connsiteY2" fmla="*/ 92870 h 103140"/>
              <a:gd name="connsiteX3" fmla="*/ 302054 w 554186"/>
              <a:gd name="connsiteY3" fmla="*/ 89695 h 103140"/>
              <a:gd name="connsiteX4" fmla="*/ 235379 w 554186"/>
              <a:gd name="connsiteY4" fmla="*/ 86520 h 103140"/>
              <a:gd name="connsiteX5" fmla="*/ 410004 w 554186"/>
              <a:gd name="connsiteY5" fmla="*/ 42070 h 103140"/>
              <a:gd name="connsiteX6" fmla="*/ 343329 w 554186"/>
              <a:gd name="connsiteY6" fmla="*/ 795 h 103140"/>
              <a:gd name="connsiteX7" fmla="*/ 552879 w 554186"/>
              <a:gd name="connsiteY7" fmla="*/ 80170 h 103140"/>
              <a:gd name="connsiteX8" fmla="*/ 425879 w 554186"/>
              <a:gd name="connsiteY8" fmla="*/ 38895 h 103140"/>
              <a:gd name="connsiteX9" fmla="*/ 298879 w 554186"/>
              <a:gd name="connsiteY9" fmla="*/ 80170 h 103140"/>
              <a:gd name="connsiteX10" fmla="*/ 98854 w 554186"/>
              <a:gd name="connsiteY10" fmla="*/ 89695 h 103140"/>
              <a:gd name="connsiteX11" fmla="*/ 206804 w 554186"/>
              <a:gd name="connsiteY11" fmla="*/ 73820 h 103140"/>
              <a:gd name="connsiteX12" fmla="*/ 127429 w 554186"/>
              <a:gd name="connsiteY12" fmla="*/ 73820 h 103140"/>
              <a:gd name="connsiteX13" fmla="*/ 429 w 554186"/>
              <a:gd name="connsiteY13" fmla="*/ 26195 h 10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186" h="103140">
                <a:moveTo>
                  <a:pt x="429" y="26195"/>
                </a:moveTo>
                <a:cubicBezTo>
                  <a:pt x="8366" y="30428"/>
                  <a:pt x="150712" y="88108"/>
                  <a:pt x="175054" y="99220"/>
                </a:cubicBezTo>
                <a:cubicBezTo>
                  <a:pt x="199396" y="110332"/>
                  <a:pt x="125312" y="94457"/>
                  <a:pt x="146479" y="92870"/>
                </a:cubicBezTo>
                <a:cubicBezTo>
                  <a:pt x="167646" y="91283"/>
                  <a:pt x="287237" y="90753"/>
                  <a:pt x="302054" y="89695"/>
                </a:cubicBezTo>
                <a:cubicBezTo>
                  <a:pt x="316871" y="88637"/>
                  <a:pt x="217387" y="94458"/>
                  <a:pt x="235379" y="86520"/>
                </a:cubicBezTo>
                <a:cubicBezTo>
                  <a:pt x="253371" y="78583"/>
                  <a:pt x="392012" y="56358"/>
                  <a:pt x="410004" y="42070"/>
                </a:cubicBezTo>
                <a:cubicBezTo>
                  <a:pt x="427996" y="27782"/>
                  <a:pt x="319517" y="-5555"/>
                  <a:pt x="343329" y="795"/>
                </a:cubicBezTo>
                <a:cubicBezTo>
                  <a:pt x="367141" y="7145"/>
                  <a:pt x="539121" y="73820"/>
                  <a:pt x="552879" y="80170"/>
                </a:cubicBezTo>
                <a:cubicBezTo>
                  <a:pt x="566637" y="86520"/>
                  <a:pt x="468212" y="38895"/>
                  <a:pt x="425879" y="38895"/>
                </a:cubicBezTo>
                <a:cubicBezTo>
                  <a:pt x="383546" y="38895"/>
                  <a:pt x="353383" y="71703"/>
                  <a:pt x="298879" y="80170"/>
                </a:cubicBezTo>
                <a:cubicBezTo>
                  <a:pt x="244375" y="88637"/>
                  <a:pt x="114200" y="90753"/>
                  <a:pt x="98854" y="89695"/>
                </a:cubicBezTo>
                <a:cubicBezTo>
                  <a:pt x="83508" y="88637"/>
                  <a:pt x="202042" y="76466"/>
                  <a:pt x="206804" y="73820"/>
                </a:cubicBezTo>
                <a:cubicBezTo>
                  <a:pt x="211566" y="71174"/>
                  <a:pt x="158121" y="81757"/>
                  <a:pt x="127429" y="73820"/>
                </a:cubicBezTo>
                <a:cubicBezTo>
                  <a:pt x="96737" y="65883"/>
                  <a:pt x="-7508" y="21962"/>
                  <a:pt x="429" y="26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5F3A908C-DE65-4EEA-3D80-BFCF4F68736C}"/>
              </a:ext>
            </a:extLst>
          </p:cNvPr>
          <p:cNvSpPr/>
          <p:nvPr/>
        </p:nvSpPr>
        <p:spPr>
          <a:xfrm>
            <a:off x="7197142" y="2875974"/>
            <a:ext cx="175808" cy="67403"/>
          </a:xfrm>
          <a:custGeom>
            <a:avLst/>
            <a:gdLst>
              <a:gd name="connsiteX0" fmla="*/ 3758 w 175808"/>
              <a:gd name="connsiteY0" fmla="*/ 576 h 67403"/>
              <a:gd name="connsiteX1" fmla="*/ 175208 w 175808"/>
              <a:gd name="connsiteY1" fmla="*/ 64076 h 67403"/>
              <a:gd name="connsiteX2" fmla="*/ 64083 w 175808"/>
              <a:gd name="connsiteY2" fmla="*/ 48201 h 67403"/>
              <a:gd name="connsiteX3" fmla="*/ 165683 w 175808"/>
              <a:gd name="connsiteY3" fmla="*/ 67251 h 67403"/>
              <a:gd name="connsiteX4" fmla="*/ 67258 w 175808"/>
              <a:gd name="connsiteY4" fmla="*/ 35501 h 67403"/>
              <a:gd name="connsiteX5" fmla="*/ 3758 w 175808"/>
              <a:gd name="connsiteY5" fmla="*/ 576 h 6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08" h="67403">
                <a:moveTo>
                  <a:pt x="3758" y="576"/>
                </a:moveTo>
                <a:cubicBezTo>
                  <a:pt x="21750" y="5339"/>
                  <a:pt x="165154" y="56139"/>
                  <a:pt x="175208" y="64076"/>
                </a:cubicBezTo>
                <a:cubicBezTo>
                  <a:pt x="185262" y="72013"/>
                  <a:pt x="65670" y="47672"/>
                  <a:pt x="64083" y="48201"/>
                </a:cubicBezTo>
                <a:cubicBezTo>
                  <a:pt x="62496" y="48730"/>
                  <a:pt x="165154" y="69368"/>
                  <a:pt x="165683" y="67251"/>
                </a:cubicBezTo>
                <a:cubicBezTo>
                  <a:pt x="166212" y="65134"/>
                  <a:pt x="97950" y="49259"/>
                  <a:pt x="67258" y="35501"/>
                </a:cubicBezTo>
                <a:cubicBezTo>
                  <a:pt x="36566" y="21743"/>
                  <a:pt x="-14234" y="-4187"/>
                  <a:pt x="3758" y="5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1B7FDFCB-B083-2813-20AB-8EC600A5B2D3}"/>
              </a:ext>
            </a:extLst>
          </p:cNvPr>
          <p:cNvSpPr/>
          <p:nvPr/>
        </p:nvSpPr>
        <p:spPr>
          <a:xfrm>
            <a:off x="7251104" y="2793972"/>
            <a:ext cx="251484" cy="124139"/>
          </a:xfrm>
          <a:custGeom>
            <a:avLst/>
            <a:gdLst>
              <a:gd name="connsiteX0" fmla="*/ 13296 w 251484"/>
              <a:gd name="connsiteY0" fmla="*/ 19078 h 124139"/>
              <a:gd name="connsiteX1" fmla="*/ 6946 w 251484"/>
              <a:gd name="connsiteY1" fmla="*/ 76228 h 124139"/>
              <a:gd name="connsiteX2" fmla="*/ 54571 w 251484"/>
              <a:gd name="connsiteY2" fmla="*/ 107978 h 124139"/>
              <a:gd name="connsiteX3" fmla="*/ 124421 w 251484"/>
              <a:gd name="connsiteY3" fmla="*/ 123853 h 124139"/>
              <a:gd name="connsiteX4" fmla="*/ 184746 w 251484"/>
              <a:gd name="connsiteY4" fmla="*/ 95278 h 124139"/>
              <a:gd name="connsiteX5" fmla="*/ 213321 w 251484"/>
              <a:gd name="connsiteY5" fmla="*/ 54003 h 124139"/>
              <a:gd name="connsiteX6" fmla="*/ 251421 w 251484"/>
              <a:gd name="connsiteY6" fmla="*/ 28603 h 124139"/>
              <a:gd name="connsiteX7" fmla="*/ 203796 w 251484"/>
              <a:gd name="connsiteY7" fmla="*/ 12728 h 124139"/>
              <a:gd name="connsiteX8" fmla="*/ 127596 w 251484"/>
              <a:gd name="connsiteY8" fmla="*/ 28 h 124139"/>
              <a:gd name="connsiteX9" fmla="*/ 13296 w 251484"/>
              <a:gd name="connsiteY9" fmla="*/ 19078 h 12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1484" h="124139">
                <a:moveTo>
                  <a:pt x="13296" y="19078"/>
                </a:moveTo>
                <a:cubicBezTo>
                  <a:pt x="-6812" y="31778"/>
                  <a:pt x="67" y="61411"/>
                  <a:pt x="6946" y="76228"/>
                </a:cubicBezTo>
                <a:cubicBezTo>
                  <a:pt x="13825" y="91045"/>
                  <a:pt x="34992" y="100040"/>
                  <a:pt x="54571" y="107978"/>
                </a:cubicBezTo>
                <a:cubicBezTo>
                  <a:pt x="74150" y="115916"/>
                  <a:pt x="102725" y="125970"/>
                  <a:pt x="124421" y="123853"/>
                </a:cubicBezTo>
                <a:cubicBezTo>
                  <a:pt x="146117" y="121736"/>
                  <a:pt x="169930" y="106920"/>
                  <a:pt x="184746" y="95278"/>
                </a:cubicBezTo>
                <a:cubicBezTo>
                  <a:pt x="199562" y="83636"/>
                  <a:pt x="202209" y="65115"/>
                  <a:pt x="213321" y="54003"/>
                </a:cubicBezTo>
                <a:cubicBezTo>
                  <a:pt x="224433" y="42891"/>
                  <a:pt x="253008" y="35482"/>
                  <a:pt x="251421" y="28603"/>
                </a:cubicBezTo>
                <a:cubicBezTo>
                  <a:pt x="249834" y="21724"/>
                  <a:pt x="224433" y="17490"/>
                  <a:pt x="203796" y="12728"/>
                </a:cubicBezTo>
                <a:cubicBezTo>
                  <a:pt x="183159" y="7966"/>
                  <a:pt x="156700" y="557"/>
                  <a:pt x="127596" y="28"/>
                </a:cubicBezTo>
                <a:cubicBezTo>
                  <a:pt x="98492" y="-501"/>
                  <a:pt x="33404" y="6378"/>
                  <a:pt x="13296" y="19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59F05A2-F2E6-ABB8-3B19-040671320AC7}"/>
              </a:ext>
            </a:extLst>
          </p:cNvPr>
          <p:cNvSpPr/>
          <p:nvPr/>
        </p:nvSpPr>
        <p:spPr>
          <a:xfrm>
            <a:off x="7149321" y="2441567"/>
            <a:ext cx="451924" cy="163353"/>
          </a:xfrm>
          <a:custGeom>
            <a:avLst/>
            <a:gdLst>
              <a:gd name="connsiteX0" fmla="*/ 178579 w 451924"/>
              <a:gd name="connsiteY0" fmla="*/ 8 h 163353"/>
              <a:gd name="connsiteX1" fmla="*/ 448454 w 451924"/>
              <a:gd name="connsiteY1" fmla="*/ 111133 h 163353"/>
              <a:gd name="connsiteX2" fmla="*/ 337329 w 451924"/>
              <a:gd name="connsiteY2" fmla="*/ 79383 h 163353"/>
              <a:gd name="connsiteX3" fmla="*/ 423054 w 451924"/>
              <a:gd name="connsiteY3" fmla="*/ 127008 h 163353"/>
              <a:gd name="connsiteX4" fmla="*/ 184929 w 451924"/>
              <a:gd name="connsiteY4" fmla="*/ 155583 h 163353"/>
              <a:gd name="connsiteX5" fmla="*/ 362729 w 451924"/>
              <a:gd name="connsiteY5" fmla="*/ 158758 h 163353"/>
              <a:gd name="connsiteX6" fmla="*/ 57929 w 451924"/>
              <a:gd name="connsiteY6" fmla="*/ 98433 h 163353"/>
              <a:gd name="connsiteX7" fmla="*/ 226204 w 451924"/>
              <a:gd name="connsiteY7" fmla="*/ 133358 h 163353"/>
              <a:gd name="connsiteX8" fmla="*/ 779 w 451924"/>
              <a:gd name="connsiteY8" fmla="*/ 34933 h 163353"/>
              <a:gd name="connsiteX9" fmla="*/ 321454 w 451924"/>
              <a:gd name="connsiteY9" fmla="*/ 136533 h 163353"/>
              <a:gd name="connsiteX10" fmla="*/ 378604 w 451924"/>
              <a:gd name="connsiteY10" fmla="*/ 120658 h 163353"/>
              <a:gd name="connsiteX11" fmla="*/ 219854 w 451924"/>
              <a:gd name="connsiteY11" fmla="*/ 123833 h 163353"/>
              <a:gd name="connsiteX12" fmla="*/ 334154 w 451924"/>
              <a:gd name="connsiteY12" fmla="*/ 104783 h 163353"/>
              <a:gd name="connsiteX13" fmla="*/ 286529 w 451924"/>
              <a:gd name="connsiteY13" fmla="*/ 50808 h 163353"/>
              <a:gd name="connsiteX14" fmla="*/ 400829 w 451924"/>
              <a:gd name="connsiteY14" fmla="*/ 117483 h 163353"/>
              <a:gd name="connsiteX15" fmla="*/ 178579 w 451924"/>
              <a:gd name="connsiteY15" fmla="*/ 8 h 16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1924" h="163353">
                <a:moveTo>
                  <a:pt x="178579" y="8"/>
                </a:moveTo>
                <a:cubicBezTo>
                  <a:pt x="186516" y="-1050"/>
                  <a:pt x="421996" y="97904"/>
                  <a:pt x="448454" y="111133"/>
                </a:cubicBezTo>
                <a:cubicBezTo>
                  <a:pt x="474912" y="124362"/>
                  <a:pt x="341562" y="76737"/>
                  <a:pt x="337329" y="79383"/>
                </a:cubicBezTo>
                <a:cubicBezTo>
                  <a:pt x="333096" y="82029"/>
                  <a:pt x="448454" y="114308"/>
                  <a:pt x="423054" y="127008"/>
                </a:cubicBezTo>
                <a:cubicBezTo>
                  <a:pt x="397654" y="139708"/>
                  <a:pt x="194983" y="150291"/>
                  <a:pt x="184929" y="155583"/>
                </a:cubicBezTo>
                <a:cubicBezTo>
                  <a:pt x="174875" y="160875"/>
                  <a:pt x="383896" y="168283"/>
                  <a:pt x="362729" y="158758"/>
                </a:cubicBezTo>
                <a:cubicBezTo>
                  <a:pt x="341562" y="149233"/>
                  <a:pt x="80683" y="102666"/>
                  <a:pt x="57929" y="98433"/>
                </a:cubicBezTo>
                <a:cubicBezTo>
                  <a:pt x="35175" y="94200"/>
                  <a:pt x="235729" y="143941"/>
                  <a:pt x="226204" y="133358"/>
                </a:cubicBezTo>
                <a:cubicBezTo>
                  <a:pt x="216679" y="122775"/>
                  <a:pt x="-15096" y="34404"/>
                  <a:pt x="779" y="34933"/>
                </a:cubicBezTo>
                <a:cubicBezTo>
                  <a:pt x="16654" y="35462"/>
                  <a:pt x="258483" y="122246"/>
                  <a:pt x="321454" y="136533"/>
                </a:cubicBezTo>
                <a:cubicBezTo>
                  <a:pt x="384425" y="150820"/>
                  <a:pt x="395537" y="122775"/>
                  <a:pt x="378604" y="120658"/>
                </a:cubicBezTo>
                <a:cubicBezTo>
                  <a:pt x="361671" y="118541"/>
                  <a:pt x="227262" y="126479"/>
                  <a:pt x="219854" y="123833"/>
                </a:cubicBezTo>
                <a:cubicBezTo>
                  <a:pt x="212446" y="121187"/>
                  <a:pt x="323041" y="116954"/>
                  <a:pt x="334154" y="104783"/>
                </a:cubicBezTo>
                <a:cubicBezTo>
                  <a:pt x="345267" y="92612"/>
                  <a:pt x="275417" y="48691"/>
                  <a:pt x="286529" y="50808"/>
                </a:cubicBezTo>
                <a:cubicBezTo>
                  <a:pt x="297641" y="52925"/>
                  <a:pt x="416704" y="125420"/>
                  <a:pt x="400829" y="117483"/>
                </a:cubicBezTo>
                <a:cubicBezTo>
                  <a:pt x="384954" y="109546"/>
                  <a:pt x="170642" y="1066"/>
                  <a:pt x="178579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E5696B15-8F8F-41A6-8FCD-1285A25E59DA}"/>
              </a:ext>
            </a:extLst>
          </p:cNvPr>
          <p:cNvSpPr/>
          <p:nvPr/>
        </p:nvSpPr>
        <p:spPr>
          <a:xfrm>
            <a:off x="6857611" y="2355420"/>
            <a:ext cx="548289" cy="524845"/>
          </a:xfrm>
          <a:custGeom>
            <a:avLst/>
            <a:gdLst>
              <a:gd name="connsiteX0" fmla="*/ 389 w 548289"/>
              <a:gd name="connsiteY0" fmla="*/ 321105 h 524845"/>
              <a:gd name="connsiteX1" fmla="*/ 98814 w 548289"/>
              <a:gd name="connsiteY1" fmla="*/ 451280 h 524845"/>
              <a:gd name="connsiteX2" fmla="*/ 114689 w 548289"/>
              <a:gd name="connsiteY2" fmla="*/ 521130 h 524845"/>
              <a:gd name="connsiteX3" fmla="*/ 124214 w 548289"/>
              <a:gd name="connsiteY3" fmla="*/ 340155 h 524845"/>
              <a:gd name="connsiteX4" fmla="*/ 133739 w 548289"/>
              <a:gd name="connsiteY4" fmla="*/ 390955 h 524845"/>
              <a:gd name="connsiteX5" fmla="*/ 241689 w 548289"/>
              <a:gd name="connsiteY5" fmla="*/ 251255 h 524845"/>
              <a:gd name="connsiteX6" fmla="*/ 282964 w 548289"/>
              <a:gd name="connsiteY6" fmla="*/ 298880 h 524845"/>
              <a:gd name="connsiteX7" fmla="*/ 248039 w 548289"/>
              <a:gd name="connsiteY7" fmla="*/ 219505 h 524845"/>
              <a:gd name="connsiteX8" fmla="*/ 413139 w 548289"/>
              <a:gd name="connsiteY8" fmla="*/ 283005 h 524845"/>
              <a:gd name="connsiteX9" fmla="*/ 308364 w 548289"/>
              <a:gd name="connsiteY9" fmla="*/ 222680 h 524845"/>
              <a:gd name="connsiteX10" fmla="*/ 451239 w 548289"/>
              <a:gd name="connsiteY10" fmla="*/ 279830 h 524845"/>
              <a:gd name="connsiteX11" fmla="*/ 333764 w 548289"/>
              <a:gd name="connsiteY11" fmla="*/ 298880 h 524845"/>
              <a:gd name="connsiteX12" fmla="*/ 517914 w 548289"/>
              <a:gd name="connsiteY12" fmla="*/ 197280 h 524845"/>
              <a:gd name="connsiteX13" fmla="*/ 324239 w 548289"/>
              <a:gd name="connsiteY13" fmla="*/ 219505 h 524845"/>
              <a:gd name="connsiteX14" fmla="*/ 546489 w 548289"/>
              <a:gd name="connsiteY14" fmla="*/ 98855 h 524845"/>
              <a:gd name="connsiteX15" fmla="*/ 422664 w 548289"/>
              <a:gd name="connsiteY15" fmla="*/ 127430 h 524845"/>
              <a:gd name="connsiteX16" fmla="*/ 305189 w 548289"/>
              <a:gd name="connsiteY16" fmla="*/ 430 h 524845"/>
              <a:gd name="connsiteX17" fmla="*/ 492514 w 548289"/>
              <a:gd name="connsiteY17" fmla="*/ 178230 h 524845"/>
              <a:gd name="connsiteX18" fmla="*/ 254389 w 548289"/>
              <a:gd name="connsiteY18" fmla="*/ 133780 h 524845"/>
              <a:gd name="connsiteX19" fmla="*/ 114689 w 548289"/>
              <a:gd name="connsiteY19" fmla="*/ 190930 h 524845"/>
              <a:gd name="connsiteX20" fmla="*/ 324239 w 548289"/>
              <a:gd name="connsiteY20" fmla="*/ 156005 h 524845"/>
              <a:gd name="connsiteX21" fmla="*/ 286139 w 548289"/>
              <a:gd name="connsiteY21" fmla="*/ 206805 h 524845"/>
              <a:gd name="connsiteX22" fmla="*/ 127389 w 548289"/>
              <a:gd name="connsiteY22" fmla="*/ 289355 h 524845"/>
              <a:gd name="connsiteX23" fmla="*/ 146439 w 548289"/>
              <a:gd name="connsiteY23" fmla="*/ 200455 h 524845"/>
              <a:gd name="connsiteX24" fmla="*/ 86114 w 548289"/>
              <a:gd name="connsiteY24" fmla="*/ 267130 h 524845"/>
              <a:gd name="connsiteX25" fmla="*/ 146439 w 548289"/>
              <a:gd name="connsiteY25" fmla="*/ 276655 h 524845"/>
              <a:gd name="connsiteX26" fmla="*/ 146439 w 548289"/>
              <a:gd name="connsiteY26" fmla="*/ 467155 h 524845"/>
              <a:gd name="connsiteX27" fmla="*/ 127389 w 548289"/>
              <a:gd name="connsiteY27" fmla="*/ 375080 h 524845"/>
              <a:gd name="connsiteX28" fmla="*/ 140089 w 548289"/>
              <a:gd name="connsiteY28" fmla="*/ 467155 h 524845"/>
              <a:gd name="connsiteX29" fmla="*/ 389 w 548289"/>
              <a:gd name="connsiteY29" fmla="*/ 321105 h 52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48289" h="524845">
                <a:moveTo>
                  <a:pt x="389" y="321105"/>
                </a:moveTo>
                <a:cubicBezTo>
                  <a:pt x="-6490" y="318459"/>
                  <a:pt x="79764" y="417943"/>
                  <a:pt x="98814" y="451280"/>
                </a:cubicBezTo>
                <a:cubicBezTo>
                  <a:pt x="117864" y="484618"/>
                  <a:pt x="110456" y="539651"/>
                  <a:pt x="114689" y="521130"/>
                </a:cubicBezTo>
                <a:cubicBezTo>
                  <a:pt x="118922" y="502609"/>
                  <a:pt x="121039" y="361851"/>
                  <a:pt x="124214" y="340155"/>
                </a:cubicBezTo>
                <a:cubicBezTo>
                  <a:pt x="127389" y="318459"/>
                  <a:pt x="114160" y="405772"/>
                  <a:pt x="133739" y="390955"/>
                </a:cubicBezTo>
                <a:cubicBezTo>
                  <a:pt x="153318" y="376138"/>
                  <a:pt x="216818" y="266601"/>
                  <a:pt x="241689" y="251255"/>
                </a:cubicBezTo>
                <a:cubicBezTo>
                  <a:pt x="266560" y="235909"/>
                  <a:pt x="281906" y="304171"/>
                  <a:pt x="282964" y="298880"/>
                </a:cubicBezTo>
                <a:cubicBezTo>
                  <a:pt x="284022" y="293589"/>
                  <a:pt x="226343" y="222151"/>
                  <a:pt x="248039" y="219505"/>
                </a:cubicBezTo>
                <a:cubicBezTo>
                  <a:pt x="269735" y="216859"/>
                  <a:pt x="403085" y="282476"/>
                  <a:pt x="413139" y="283005"/>
                </a:cubicBezTo>
                <a:cubicBezTo>
                  <a:pt x="423193" y="283534"/>
                  <a:pt x="302014" y="223209"/>
                  <a:pt x="308364" y="222680"/>
                </a:cubicBezTo>
                <a:cubicBezTo>
                  <a:pt x="314714" y="222151"/>
                  <a:pt x="447006" y="267130"/>
                  <a:pt x="451239" y="279830"/>
                </a:cubicBezTo>
                <a:cubicBezTo>
                  <a:pt x="455472" y="292530"/>
                  <a:pt x="322651" y="312638"/>
                  <a:pt x="333764" y="298880"/>
                </a:cubicBezTo>
                <a:cubicBezTo>
                  <a:pt x="344877" y="285122"/>
                  <a:pt x="519501" y="210509"/>
                  <a:pt x="517914" y="197280"/>
                </a:cubicBezTo>
                <a:cubicBezTo>
                  <a:pt x="516327" y="184051"/>
                  <a:pt x="319476" y="235909"/>
                  <a:pt x="324239" y="219505"/>
                </a:cubicBezTo>
                <a:cubicBezTo>
                  <a:pt x="329002" y="203101"/>
                  <a:pt x="530085" y="114201"/>
                  <a:pt x="546489" y="98855"/>
                </a:cubicBezTo>
                <a:cubicBezTo>
                  <a:pt x="562893" y="83509"/>
                  <a:pt x="462881" y="143834"/>
                  <a:pt x="422664" y="127430"/>
                </a:cubicBezTo>
                <a:cubicBezTo>
                  <a:pt x="382447" y="111026"/>
                  <a:pt x="293547" y="-8037"/>
                  <a:pt x="305189" y="430"/>
                </a:cubicBezTo>
                <a:cubicBezTo>
                  <a:pt x="316831" y="8897"/>
                  <a:pt x="500981" y="156005"/>
                  <a:pt x="492514" y="178230"/>
                </a:cubicBezTo>
                <a:cubicBezTo>
                  <a:pt x="484047" y="200455"/>
                  <a:pt x="317360" y="131663"/>
                  <a:pt x="254389" y="133780"/>
                </a:cubicBezTo>
                <a:cubicBezTo>
                  <a:pt x="191418" y="135897"/>
                  <a:pt x="103047" y="187226"/>
                  <a:pt x="114689" y="190930"/>
                </a:cubicBezTo>
                <a:cubicBezTo>
                  <a:pt x="126331" y="194634"/>
                  <a:pt x="295664" y="153359"/>
                  <a:pt x="324239" y="156005"/>
                </a:cubicBezTo>
                <a:cubicBezTo>
                  <a:pt x="352814" y="158651"/>
                  <a:pt x="318947" y="184580"/>
                  <a:pt x="286139" y="206805"/>
                </a:cubicBezTo>
                <a:cubicBezTo>
                  <a:pt x="253331" y="229030"/>
                  <a:pt x="150672" y="290413"/>
                  <a:pt x="127389" y="289355"/>
                </a:cubicBezTo>
                <a:cubicBezTo>
                  <a:pt x="104106" y="288297"/>
                  <a:pt x="153318" y="204159"/>
                  <a:pt x="146439" y="200455"/>
                </a:cubicBezTo>
                <a:cubicBezTo>
                  <a:pt x="139560" y="196751"/>
                  <a:pt x="86114" y="254430"/>
                  <a:pt x="86114" y="267130"/>
                </a:cubicBezTo>
                <a:cubicBezTo>
                  <a:pt x="86114" y="279830"/>
                  <a:pt x="136385" y="243317"/>
                  <a:pt x="146439" y="276655"/>
                </a:cubicBezTo>
                <a:cubicBezTo>
                  <a:pt x="156493" y="309993"/>
                  <a:pt x="149614" y="450751"/>
                  <a:pt x="146439" y="467155"/>
                </a:cubicBezTo>
                <a:cubicBezTo>
                  <a:pt x="143264" y="483559"/>
                  <a:pt x="128447" y="375080"/>
                  <a:pt x="127389" y="375080"/>
                </a:cubicBezTo>
                <a:cubicBezTo>
                  <a:pt x="126331" y="375080"/>
                  <a:pt x="158610" y="472976"/>
                  <a:pt x="140089" y="467155"/>
                </a:cubicBezTo>
                <a:cubicBezTo>
                  <a:pt x="121568" y="461334"/>
                  <a:pt x="7268" y="323751"/>
                  <a:pt x="389" y="321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B8834657-1501-D716-AD23-C1C0F62B7831}"/>
              </a:ext>
            </a:extLst>
          </p:cNvPr>
          <p:cNvSpPr/>
          <p:nvPr/>
        </p:nvSpPr>
        <p:spPr>
          <a:xfrm>
            <a:off x="7206631" y="2339706"/>
            <a:ext cx="591865" cy="340007"/>
          </a:xfrm>
          <a:custGeom>
            <a:avLst/>
            <a:gdLst>
              <a:gd name="connsiteX0" fmla="*/ 619 w 591865"/>
              <a:gd name="connsiteY0" fmla="*/ 336819 h 340007"/>
              <a:gd name="connsiteX1" fmla="*/ 451469 w 591865"/>
              <a:gd name="connsiteY1" fmla="*/ 197119 h 340007"/>
              <a:gd name="connsiteX2" fmla="*/ 368919 w 591865"/>
              <a:gd name="connsiteY2" fmla="*/ 238394 h 340007"/>
              <a:gd name="connsiteX3" fmla="*/ 565769 w 591865"/>
              <a:gd name="connsiteY3" fmla="*/ 251094 h 340007"/>
              <a:gd name="connsiteX4" fmla="*/ 549894 w 591865"/>
              <a:gd name="connsiteY4" fmla="*/ 289194 h 340007"/>
              <a:gd name="connsiteX5" fmla="*/ 581644 w 591865"/>
              <a:gd name="connsiteY5" fmla="*/ 269 h 340007"/>
              <a:gd name="connsiteX6" fmla="*/ 553069 w 591865"/>
              <a:gd name="connsiteY6" fmla="*/ 238394 h 340007"/>
              <a:gd name="connsiteX7" fmla="*/ 591169 w 591865"/>
              <a:gd name="connsiteY7" fmla="*/ 320944 h 340007"/>
              <a:gd name="connsiteX8" fmla="*/ 559419 w 591865"/>
              <a:gd name="connsiteY8" fmla="*/ 257444 h 340007"/>
              <a:gd name="connsiteX9" fmla="*/ 368919 w 591865"/>
              <a:gd name="connsiteY9" fmla="*/ 266969 h 340007"/>
              <a:gd name="connsiteX10" fmla="*/ 197469 w 591865"/>
              <a:gd name="connsiteY10" fmla="*/ 339994 h 340007"/>
              <a:gd name="connsiteX11" fmla="*/ 349869 w 591865"/>
              <a:gd name="connsiteY11" fmla="*/ 260619 h 340007"/>
              <a:gd name="connsiteX12" fmla="*/ 619 w 591865"/>
              <a:gd name="connsiteY12" fmla="*/ 336819 h 34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1865" h="340007">
                <a:moveTo>
                  <a:pt x="619" y="336819"/>
                </a:moveTo>
                <a:cubicBezTo>
                  <a:pt x="17552" y="326236"/>
                  <a:pt x="390086" y="213523"/>
                  <a:pt x="451469" y="197119"/>
                </a:cubicBezTo>
                <a:cubicBezTo>
                  <a:pt x="512852" y="180715"/>
                  <a:pt x="349869" y="229398"/>
                  <a:pt x="368919" y="238394"/>
                </a:cubicBezTo>
                <a:cubicBezTo>
                  <a:pt x="387969" y="247390"/>
                  <a:pt x="535607" y="242627"/>
                  <a:pt x="565769" y="251094"/>
                </a:cubicBezTo>
                <a:cubicBezTo>
                  <a:pt x="595932" y="259561"/>
                  <a:pt x="547248" y="330998"/>
                  <a:pt x="549894" y="289194"/>
                </a:cubicBezTo>
                <a:cubicBezTo>
                  <a:pt x="552540" y="247390"/>
                  <a:pt x="581115" y="8736"/>
                  <a:pt x="581644" y="269"/>
                </a:cubicBezTo>
                <a:cubicBezTo>
                  <a:pt x="582173" y="-8198"/>
                  <a:pt x="551482" y="184948"/>
                  <a:pt x="553069" y="238394"/>
                </a:cubicBezTo>
                <a:cubicBezTo>
                  <a:pt x="554656" y="291840"/>
                  <a:pt x="590111" y="317769"/>
                  <a:pt x="591169" y="320944"/>
                </a:cubicBezTo>
                <a:cubicBezTo>
                  <a:pt x="592227" y="324119"/>
                  <a:pt x="596461" y="266440"/>
                  <a:pt x="559419" y="257444"/>
                </a:cubicBezTo>
                <a:cubicBezTo>
                  <a:pt x="522377" y="248448"/>
                  <a:pt x="429244" y="253211"/>
                  <a:pt x="368919" y="266969"/>
                </a:cubicBezTo>
                <a:cubicBezTo>
                  <a:pt x="308594" y="280727"/>
                  <a:pt x="200644" y="341052"/>
                  <a:pt x="197469" y="339994"/>
                </a:cubicBezTo>
                <a:cubicBezTo>
                  <a:pt x="194294" y="338936"/>
                  <a:pt x="380561" y="262206"/>
                  <a:pt x="349869" y="260619"/>
                </a:cubicBezTo>
                <a:cubicBezTo>
                  <a:pt x="319177" y="259031"/>
                  <a:pt x="-16314" y="347402"/>
                  <a:pt x="619" y="336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3291FF72-57EB-56E2-CBF7-88156EF040A5}"/>
              </a:ext>
            </a:extLst>
          </p:cNvPr>
          <p:cNvSpPr/>
          <p:nvPr/>
        </p:nvSpPr>
        <p:spPr>
          <a:xfrm>
            <a:off x="8314432" y="2649569"/>
            <a:ext cx="725383" cy="246413"/>
          </a:xfrm>
          <a:custGeom>
            <a:avLst/>
            <a:gdLst>
              <a:gd name="connsiteX0" fmla="*/ 893 w 725383"/>
              <a:gd name="connsiteY0" fmla="*/ 246031 h 246413"/>
              <a:gd name="connsiteX1" fmla="*/ 305693 w 725383"/>
              <a:gd name="connsiteY1" fmla="*/ 4731 h 246413"/>
              <a:gd name="connsiteX2" fmla="*/ 169168 w 725383"/>
              <a:gd name="connsiteY2" fmla="*/ 84106 h 246413"/>
              <a:gd name="connsiteX3" fmla="*/ 251718 w 725383"/>
              <a:gd name="connsiteY3" fmla="*/ 61881 h 246413"/>
              <a:gd name="connsiteX4" fmla="*/ 496193 w 725383"/>
              <a:gd name="connsiteY4" fmla="*/ 115856 h 246413"/>
              <a:gd name="connsiteX5" fmla="*/ 419993 w 725383"/>
              <a:gd name="connsiteY5" fmla="*/ 103156 h 246413"/>
              <a:gd name="connsiteX6" fmla="*/ 562868 w 725383"/>
              <a:gd name="connsiteY6" fmla="*/ 115856 h 246413"/>
              <a:gd name="connsiteX7" fmla="*/ 721618 w 725383"/>
              <a:gd name="connsiteY7" fmla="*/ 242856 h 246413"/>
              <a:gd name="connsiteX8" fmla="*/ 664468 w 725383"/>
              <a:gd name="connsiteY8" fmla="*/ 182531 h 246413"/>
              <a:gd name="connsiteX9" fmla="*/ 540643 w 725383"/>
              <a:gd name="connsiteY9" fmla="*/ 153956 h 246413"/>
              <a:gd name="connsiteX10" fmla="*/ 467618 w 725383"/>
              <a:gd name="connsiteY10" fmla="*/ 153956 h 246413"/>
              <a:gd name="connsiteX11" fmla="*/ 543818 w 725383"/>
              <a:gd name="connsiteY11" fmla="*/ 144431 h 246413"/>
              <a:gd name="connsiteX12" fmla="*/ 219968 w 725383"/>
              <a:gd name="connsiteY12" fmla="*/ 65056 h 246413"/>
              <a:gd name="connsiteX13" fmla="*/ 156468 w 725383"/>
              <a:gd name="connsiteY13" fmla="*/ 106331 h 246413"/>
              <a:gd name="connsiteX14" fmla="*/ 210443 w 725383"/>
              <a:gd name="connsiteY14" fmla="*/ 61881 h 246413"/>
              <a:gd name="connsiteX15" fmla="*/ 893 w 725383"/>
              <a:gd name="connsiteY15" fmla="*/ 246031 h 24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25383" h="246413">
                <a:moveTo>
                  <a:pt x="893" y="246031"/>
                </a:moveTo>
                <a:cubicBezTo>
                  <a:pt x="16768" y="236506"/>
                  <a:pt x="277647" y="31718"/>
                  <a:pt x="305693" y="4731"/>
                </a:cubicBezTo>
                <a:cubicBezTo>
                  <a:pt x="333739" y="-22256"/>
                  <a:pt x="178164" y="74581"/>
                  <a:pt x="169168" y="84106"/>
                </a:cubicBezTo>
                <a:cubicBezTo>
                  <a:pt x="160172" y="93631"/>
                  <a:pt x="197214" y="56589"/>
                  <a:pt x="251718" y="61881"/>
                </a:cubicBezTo>
                <a:cubicBezTo>
                  <a:pt x="306222" y="67173"/>
                  <a:pt x="468147" y="108977"/>
                  <a:pt x="496193" y="115856"/>
                </a:cubicBezTo>
                <a:cubicBezTo>
                  <a:pt x="524239" y="122735"/>
                  <a:pt x="408881" y="103156"/>
                  <a:pt x="419993" y="103156"/>
                </a:cubicBezTo>
                <a:cubicBezTo>
                  <a:pt x="431105" y="103156"/>
                  <a:pt x="512597" y="92573"/>
                  <a:pt x="562868" y="115856"/>
                </a:cubicBezTo>
                <a:cubicBezTo>
                  <a:pt x="613139" y="139139"/>
                  <a:pt x="704685" y="231744"/>
                  <a:pt x="721618" y="242856"/>
                </a:cubicBezTo>
                <a:cubicBezTo>
                  <a:pt x="738551" y="253968"/>
                  <a:pt x="694630" y="197348"/>
                  <a:pt x="664468" y="182531"/>
                </a:cubicBezTo>
                <a:cubicBezTo>
                  <a:pt x="634306" y="167714"/>
                  <a:pt x="573451" y="158719"/>
                  <a:pt x="540643" y="153956"/>
                </a:cubicBezTo>
                <a:cubicBezTo>
                  <a:pt x="507835" y="149193"/>
                  <a:pt x="467089" y="155543"/>
                  <a:pt x="467618" y="153956"/>
                </a:cubicBezTo>
                <a:cubicBezTo>
                  <a:pt x="468147" y="152369"/>
                  <a:pt x="585093" y="159248"/>
                  <a:pt x="543818" y="144431"/>
                </a:cubicBezTo>
                <a:cubicBezTo>
                  <a:pt x="502543" y="129614"/>
                  <a:pt x="284526" y="71406"/>
                  <a:pt x="219968" y="65056"/>
                </a:cubicBezTo>
                <a:cubicBezTo>
                  <a:pt x="155410" y="58706"/>
                  <a:pt x="158055" y="106860"/>
                  <a:pt x="156468" y="106331"/>
                </a:cubicBezTo>
                <a:cubicBezTo>
                  <a:pt x="154881" y="105802"/>
                  <a:pt x="235314" y="39656"/>
                  <a:pt x="210443" y="61881"/>
                </a:cubicBezTo>
                <a:cubicBezTo>
                  <a:pt x="185572" y="84106"/>
                  <a:pt x="-14982" y="255556"/>
                  <a:pt x="893" y="246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2D35F542-17E8-E5AD-E526-1D17F02B1C50}"/>
              </a:ext>
            </a:extLst>
          </p:cNvPr>
          <p:cNvSpPr/>
          <p:nvPr/>
        </p:nvSpPr>
        <p:spPr>
          <a:xfrm>
            <a:off x="8421766" y="2698316"/>
            <a:ext cx="125366" cy="175080"/>
          </a:xfrm>
          <a:custGeom>
            <a:avLst/>
            <a:gdLst>
              <a:gd name="connsiteX0" fmla="*/ 125334 w 125366"/>
              <a:gd name="connsiteY0" fmla="*/ 434 h 175080"/>
              <a:gd name="connsiteX1" fmla="*/ 14209 w 125366"/>
              <a:gd name="connsiteY1" fmla="*/ 171884 h 175080"/>
              <a:gd name="connsiteX2" fmla="*/ 65009 w 125366"/>
              <a:gd name="connsiteY2" fmla="*/ 89334 h 175080"/>
              <a:gd name="connsiteX3" fmla="*/ 11034 w 125366"/>
              <a:gd name="connsiteY3" fmla="*/ 175059 h 175080"/>
              <a:gd name="connsiteX4" fmla="*/ 36434 w 125366"/>
              <a:gd name="connsiteY4" fmla="*/ 79809 h 175080"/>
              <a:gd name="connsiteX5" fmla="*/ 1509 w 125366"/>
              <a:gd name="connsiteY5" fmla="*/ 121084 h 175080"/>
              <a:gd name="connsiteX6" fmla="*/ 125334 w 125366"/>
              <a:gd name="connsiteY6" fmla="*/ 434 h 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366" h="175080">
                <a:moveTo>
                  <a:pt x="125334" y="434"/>
                </a:moveTo>
                <a:cubicBezTo>
                  <a:pt x="127451" y="8901"/>
                  <a:pt x="24263" y="157067"/>
                  <a:pt x="14209" y="171884"/>
                </a:cubicBezTo>
                <a:cubicBezTo>
                  <a:pt x="4155" y="186701"/>
                  <a:pt x="65538" y="88805"/>
                  <a:pt x="65009" y="89334"/>
                </a:cubicBezTo>
                <a:cubicBezTo>
                  <a:pt x="64480" y="89863"/>
                  <a:pt x="15796" y="176646"/>
                  <a:pt x="11034" y="175059"/>
                </a:cubicBezTo>
                <a:cubicBezTo>
                  <a:pt x="6272" y="173472"/>
                  <a:pt x="38021" y="88805"/>
                  <a:pt x="36434" y="79809"/>
                </a:cubicBezTo>
                <a:cubicBezTo>
                  <a:pt x="34847" y="70813"/>
                  <a:pt x="-8545" y="132196"/>
                  <a:pt x="1509" y="121084"/>
                </a:cubicBezTo>
                <a:cubicBezTo>
                  <a:pt x="11563" y="109972"/>
                  <a:pt x="123217" y="-8033"/>
                  <a:pt x="125334" y="4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40D17F7E-FDE0-C898-E245-92E2D3714ACC}"/>
              </a:ext>
            </a:extLst>
          </p:cNvPr>
          <p:cNvSpPr/>
          <p:nvPr/>
        </p:nvSpPr>
        <p:spPr>
          <a:xfrm>
            <a:off x="8397875" y="2790347"/>
            <a:ext cx="466201" cy="98992"/>
          </a:xfrm>
          <a:custGeom>
            <a:avLst/>
            <a:gdLst>
              <a:gd name="connsiteX0" fmla="*/ 0 w 466201"/>
              <a:gd name="connsiteY0" fmla="*/ 44928 h 98992"/>
              <a:gd name="connsiteX1" fmla="*/ 228600 w 466201"/>
              <a:gd name="connsiteY1" fmla="*/ 60803 h 98992"/>
              <a:gd name="connsiteX2" fmla="*/ 155575 w 466201"/>
              <a:gd name="connsiteY2" fmla="*/ 73503 h 98992"/>
              <a:gd name="connsiteX3" fmla="*/ 311150 w 466201"/>
              <a:gd name="connsiteY3" fmla="*/ 51278 h 98992"/>
              <a:gd name="connsiteX4" fmla="*/ 292100 w 466201"/>
              <a:gd name="connsiteY4" fmla="*/ 60803 h 98992"/>
              <a:gd name="connsiteX5" fmla="*/ 450850 w 466201"/>
              <a:gd name="connsiteY5" fmla="*/ 478 h 98992"/>
              <a:gd name="connsiteX6" fmla="*/ 381000 w 466201"/>
              <a:gd name="connsiteY6" fmla="*/ 38578 h 98992"/>
              <a:gd name="connsiteX7" fmla="*/ 460375 w 466201"/>
              <a:gd name="connsiteY7" fmla="*/ 478 h 98992"/>
              <a:gd name="connsiteX8" fmla="*/ 434975 w 466201"/>
              <a:gd name="connsiteY8" fmla="*/ 22703 h 98992"/>
              <a:gd name="connsiteX9" fmla="*/ 234950 w 466201"/>
              <a:gd name="connsiteY9" fmla="*/ 98903 h 98992"/>
              <a:gd name="connsiteX10" fmla="*/ 314325 w 466201"/>
              <a:gd name="connsiteY10" fmla="*/ 38578 h 98992"/>
              <a:gd name="connsiteX11" fmla="*/ 203200 w 466201"/>
              <a:gd name="connsiteY11" fmla="*/ 63978 h 98992"/>
              <a:gd name="connsiteX12" fmla="*/ 133350 w 466201"/>
              <a:gd name="connsiteY12" fmla="*/ 76678 h 98992"/>
              <a:gd name="connsiteX13" fmla="*/ 174625 w 466201"/>
              <a:gd name="connsiteY13" fmla="*/ 60803 h 98992"/>
              <a:gd name="connsiteX14" fmla="*/ 0 w 466201"/>
              <a:gd name="connsiteY14" fmla="*/ 44928 h 9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201" h="98992">
                <a:moveTo>
                  <a:pt x="0" y="44928"/>
                </a:moveTo>
                <a:cubicBezTo>
                  <a:pt x="101335" y="50484"/>
                  <a:pt x="202671" y="56041"/>
                  <a:pt x="228600" y="60803"/>
                </a:cubicBezTo>
                <a:lnTo>
                  <a:pt x="155575" y="73503"/>
                </a:lnTo>
                <a:cubicBezTo>
                  <a:pt x="169333" y="71916"/>
                  <a:pt x="311150" y="51278"/>
                  <a:pt x="311150" y="51278"/>
                </a:cubicBezTo>
                <a:cubicBezTo>
                  <a:pt x="333904" y="49161"/>
                  <a:pt x="268817" y="69270"/>
                  <a:pt x="292100" y="60803"/>
                </a:cubicBezTo>
                <a:cubicBezTo>
                  <a:pt x="315383" y="52336"/>
                  <a:pt x="436033" y="4182"/>
                  <a:pt x="450850" y="478"/>
                </a:cubicBezTo>
                <a:cubicBezTo>
                  <a:pt x="465667" y="-3226"/>
                  <a:pt x="379413" y="38578"/>
                  <a:pt x="381000" y="38578"/>
                </a:cubicBezTo>
                <a:cubicBezTo>
                  <a:pt x="382587" y="38578"/>
                  <a:pt x="460375" y="478"/>
                  <a:pt x="460375" y="478"/>
                </a:cubicBezTo>
                <a:cubicBezTo>
                  <a:pt x="469371" y="-2168"/>
                  <a:pt x="472546" y="6299"/>
                  <a:pt x="434975" y="22703"/>
                </a:cubicBezTo>
                <a:cubicBezTo>
                  <a:pt x="397404" y="39107"/>
                  <a:pt x="255058" y="96257"/>
                  <a:pt x="234950" y="98903"/>
                </a:cubicBezTo>
                <a:cubicBezTo>
                  <a:pt x="214842" y="101549"/>
                  <a:pt x="319617" y="44399"/>
                  <a:pt x="314325" y="38578"/>
                </a:cubicBezTo>
                <a:cubicBezTo>
                  <a:pt x="309033" y="32757"/>
                  <a:pt x="233362" y="57628"/>
                  <a:pt x="203200" y="63978"/>
                </a:cubicBezTo>
                <a:cubicBezTo>
                  <a:pt x="173038" y="70328"/>
                  <a:pt x="138113" y="77207"/>
                  <a:pt x="133350" y="76678"/>
                </a:cubicBezTo>
                <a:cubicBezTo>
                  <a:pt x="128588" y="76149"/>
                  <a:pt x="199496" y="65565"/>
                  <a:pt x="174625" y="60803"/>
                </a:cubicBezTo>
                <a:cubicBezTo>
                  <a:pt x="149754" y="56041"/>
                  <a:pt x="66939" y="52072"/>
                  <a:pt x="0" y="44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DF0FFA8F-6EDF-D482-F516-25D9145C117C}"/>
              </a:ext>
            </a:extLst>
          </p:cNvPr>
          <p:cNvSpPr/>
          <p:nvPr/>
        </p:nvSpPr>
        <p:spPr>
          <a:xfrm>
            <a:off x="8486161" y="2723388"/>
            <a:ext cx="287289" cy="129525"/>
          </a:xfrm>
          <a:custGeom>
            <a:avLst/>
            <a:gdLst>
              <a:gd name="connsiteX0" fmla="*/ 3789 w 287289"/>
              <a:gd name="connsiteY0" fmla="*/ 26162 h 129525"/>
              <a:gd name="connsiteX1" fmla="*/ 32364 w 287289"/>
              <a:gd name="connsiteY1" fmla="*/ 102362 h 129525"/>
              <a:gd name="connsiteX2" fmla="*/ 95864 w 287289"/>
              <a:gd name="connsiteY2" fmla="*/ 127762 h 129525"/>
              <a:gd name="connsiteX3" fmla="*/ 191114 w 287289"/>
              <a:gd name="connsiteY3" fmla="*/ 124587 h 129525"/>
              <a:gd name="connsiteX4" fmla="*/ 226039 w 287289"/>
              <a:gd name="connsiteY4" fmla="*/ 102362 h 129525"/>
              <a:gd name="connsiteX5" fmla="*/ 254614 w 287289"/>
              <a:gd name="connsiteY5" fmla="*/ 54737 h 129525"/>
              <a:gd name="connsiteX6" fmla="*/ 286364 w 287289"/>
              <a:gd name="connsiteY6" fmla="*/ 42037 h 129525"/>
              <a:gd name="connsiteX7" fmla="*/ 216514 w 287289"/>
              <a:gd name="connsiteY7" fmla="*/ 22987 h 129525"/>
              <a:gd name="connsiteX8" fmla="*/ 89514 w 287289"/>
              <a:gd name="connsiteY8" fmla="*/ 762 h 129525"/>
              <a:gd name="connsiteX9" fmla="*/ 114914 w 287289"/>
              <a:gd name="connsiteY9" fmla="*/ 7112 h 129525"/>
              <a:gd name="connsiteX10" fmla="*/ 3789 w 287289"/>
              <a:gd name="connsiteY10" fmla="*/ 26162 h 12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289" h="129525">
                <a:moveTo>
                  <a:pt x="3789" y="26162"/>
                </a:moveTo>
                <a:cubicBezTo>
                  <a:pt x="-9969" y="42037"/>
                  <a:pt x="17018" y="85429"/>
                  <a:pt x="32364" y="102362"/>
                </a:cubicBezTo>
                <a:cubicBezTo>
                  <a:pt x="47710" y="119295"/>
                  <a:pt x="69406" y="124058"/>
                  <a:pt x="95864" y="127762"/>
                </a:cubicBezTo>
                <a:cubicBezTo>
                  <a:pt x="122322" y="131466"/>
                  <a:pt x="169418" y="128820"/>
                  <a:pt x="191114" y="124587"/>
                </a:cubicBezTo>
                <a:cubicBezTo>
                  <a:pt x="212810" y="120354"/>
                  <a:pt x="215456" y="114004"/>
                  <a:pt x="226039" y="102362"/>
                </a:cubicBezTo>
                <a:cubicBezTo>
                  <a:pt x="236622" y="90720"/>
                  <a:pt x="244560" y="64791"/>
                  <a:pt x="254614" y="54737"/>
                </a:cubicBezTo>
                <a:cubicBezTo>
                  <a:pt x="264668" y="44683"/>
                  <a:pt x="292714" y="47329"/>
                  <a:pt x="286364" y="42037"/>
                </a:cubicBezTo>
                <a:cubicBezTo>
                  <a:pt x="280014" y="36745"/>
                  <a:pt x="249322" y="29866"/>
                  <a:pt x="216514" y="22987"/>
                </a:cubicBezTo>
                <a:cubicBezTo>
                  <a:pt x="183706" y="16108"/>
                  <a:pt x="106447" y="3408"/>
                  <a:pt x="89514" y="762"/>
                </a:cubicBezTo>
                <a:cubicBezTo>
                  <a:pt x="72581" y="-1884"/>
                  <a:pt x="121793" y="2879"/>
                  <a:pt x="114914" y="7112"/>
                </a:cubicBezTo>
                <a:cubicBezTo>
                  <a:pt x="108035" y="11345"/>
                  <a:pt x="17547" y="10287"/>
                  <a:pt x="3789" y="26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D0CBB96F-BA73-69AF-F646-9014759CE460}"/>
              </a:ext>
            </a:extLst>
          </p:cNvPr>
          <p:cNvSpPr/>
          <p:nvPr/>
        </p:nvSpPr>
        <p:spPr>
          <a:xfrm>
            <a:off x="8297965" y="2641165"/>
            <a:ext cx="784203" cy="246211"/>
          </a:xfrm>
          <a:custGeom>
            <a:avLst/>
            <a:gdLst>
              <a:gd name="connsiteX0" fmla="*/ 14185 w 784203"/>
              <a:gd name="connsiteY0" fmla="*/ 3610 h 246211"/>
              <a:gd name="connsiteX1" fmla="*/ 547585 w 784203"/>
              <a:gd name="connsiteY1" fmla="*/ 102035 h 246211"/>
              <a:gd name="connsiteX2" fmla="*/ 477735 w 784203"/>
              <a:gd name="connsiteY2" fmla="*/ 48060 h 246211"/>
              <a:gd name="connsiteX3" fmla="*/ 779360 w 784203"/>
              <a:gd name="connsiteY3" fmla="*/ 244910 h 246211"/>
              <a:gd name="connsiteX4" fmla="*/ 636485 w 784203"/>
              <a:gd name="connsiteY4" fmla="*/ 127435 h 246211"/>
              <a:gd name="connsiteX5" fmla="*/ 284060 w 784203"/>
              <a:gd name="connsiteY5" fmla="*/ 6785 h 246211"/>
              <a:gd name="connsiteX6" fmla="*/ 426935 w 784203"/>
              <a:gd name="connsiteY6" fmla="*/ 76635 h 246211"/>
              <a:gd name="connsiteX7" fmla="*/ 255485 w 784203"/>
              <a:gd name="connsiteY7" fmla="*/ 41710 h 246211"/>
              <a:gd name="connsiteX8" fmla="*/ 99910 w 784203"/>
              <a:gd name="connsiteY8" fmla="*/ 76635 h 246211"/>
              <a:gd name="connsiteX9" fmla="*/ 179285 w 784203"/>
              <a:gd name="connsiteY9" fmla="*/ 35360 h 246211"/>
              <a:gd name="connsiteX10" fmla="*/ 157060 w 784203"/>
              <a:gd name="connsiteY10" fmla="*/ 22660 h 246211"/>
              <a:gd name="connsiteX11" fmla="*/ 14185 w 784203"/>
              <a:gd name="connsiteY11" fmla="*/ 3610 h 2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4203" h="246211">
                <a:moveTo>
                  <a:pt x="14185" y="3610"/>
                </a:moveTo>
                <a:cubicBezTo>
                  <a:pt x="79273" y="16839"/>
                  <a:pt x="470327" y="94627"/>
                  <a:pt x="547585" y="102035"/>
                </a:cubicBezTo>
                <a:cubicBezTo>
                  <a:pt x="624843" y="109443"/>
                  <a:pt x="439106" y="24247"/>
                  <a:pt x="477735" y="48060"/>
                </a:cubicBezTo>
                <a:cubicBezTo>
                  <a:pt x="516364" y="71873"/>
                  <a:pt x="752902" y="231681"/>
                  <a:pt x="779360" y="244910"/>
                </a:cubicBezTo>
                <a:cubicBezTo>
                  <a:pt x="805818" y="258139"/>
                  <a:pt x="719035" y="167122"/>
                  <a:pt x="636485" y="127435"/>
                </a:cubicBezTo>
                <a:cubicBezTo>
                  <a:pt x="553935" y="87748"/>
                  <a:pt x="318985" y="15252"/>
                  <a:pt x="284060" y="6785"/>
                </a:cubicBezTo>
                <a:cubicBezTo>
                  <a:pt x="249135" y="-1682"/>
                  <a:pt x="431697" y="70814"/>
                  <a:pt x="426935" y="76635"/>
                </a:cubicBezTo>
                <a:cubicBezTo>
                  <a:pt x="422173" y="82456"/>
                  <a:pt x="309989" y="41710"/>
                  <a:pt x="255485" y="41710"/>
                </a:cubicBezTo>
                <a:cubicBezTo>
                  <a:pt x="200981" y="41710"/>
                  <a:pt x="112610" y="77693"/>
                  <a:pt x="99910" y="76635"/>
                </a:cubicBezTo>
                <a:cubicBezTo>
                  <a:pt x="87210" y="75577"/>
                  <a:pt x="179285" y="35360"/>
                  <a:pt x="179285" y="35360"/>
                </a:cubicBezTo>
                <a:cubicBezTo>
                  <a:pt x="188810" y="26364"/>
                  <a:pt x="186693" y="27952"/>
                  <a:pt x="157060" y="22660"/>
                </a:cubicBezTo>
                <a:cubicBezTo>
                  <a:pt x="127427" y="17368"/>
                  <a:pt x="-50903" y="-9619"/>
                  <a:pt x="14185" y="36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14B3E88B-178B-F628-035A-71468269E5FB}"/>
              </a:ext>
            </a:extLst>
          </p:cNvPr>
          <p:cNvSpPr/>
          <p:nvPr/>
        </p:nvSpPr>
        <p:spPr>
          <a:xfrm>
            <a:off x="8008196" y="2434912"/>
            <a:ext cx="1033456" cy="254464"/>
          </a:xfrm>
          <a:custGeom>
            <a:avLst/>
            <a:gdLst>
              <a:gd name="connsiteX0" fmla="*/ 5504 w 1033456"/>
              <a:gd name="connsiteY0" fmla="*/ 89213 h 254464"/>
              <a:gd name="connsiteX1" fmla="*/ 310304 w 1033456"/>
              <a:gd name="connsiteY1" fmla="*/ 254313 h 254464"/>
              <a:gd name="connsiteX2" fmla="*/ 202354 w 1033456"/>
              <a:gd name="connsiteY2" fmla="*/ 120963 h 254464"/>
              <a:gd name="connsiteX3" fmla="*/ 456354 w 1033456"/>
              <a:gd name="connsiteY3" fmla="*/ 232088 h 254464"/>
              <a:gd name="connsiteX4" fmla="*/ 383329 w 1033456"/>
              <a:gd name="connsiteY4" fmla="*/ 174938 h 254464"/>
              <a:gd name="connsiteX5" fmla="*/ 697654 w 1033456"/>
              <a:gd name="connsiteY5" fmla="*/ 184463 h 254464"/>
              <a:gd name="connsiteX6" fmla="*/ 459529 w 1033456"/>
              <a:gd name="connsiteY6" fmla="*/ 70163 h 254464"/>
              <a:gd name="connsiteX7" fmla="*/ 865929 w 1033456"/>
              <a:gd name="connsiteY7" fmla="*/ 222563 h 254464"/>
              <a:gd name="connsiteX8" fmla="*/ 704004 w 1033456"/>
              <a:gd name="connsiteY8" fmla="*/ 120963 h 254464"/>
              <a:gd name="connsiteX9" fmla="*/ 1005629 w 1033456"/>
              <a:gd name="connsiteY9" fmla="*/ 225738 h 254464"/>
              <a:gd name="connsiteX10" fmla="*/ 935779 w 1033456"/>
              <a:gd name="connsiteY10" fmla="*/ 92388 h 254464"/>
              <a:gd name="connsiteX11" fmla="*/ 856404 w 1033456"/>
              <a:gd name="connsiteY11" fmla="*/ 313 h 254464"/>
              <a:gd name="connsiteX12" fmla="*/ 961179 w 1033456"/>
              <a:gd name="connsiteY12" fmla="*/ 60638 h 254464"/>
              <a:gd name="connsiteX13" fmla="*/ 862754 w 1033456"/>
              <a:gd name="connsiteY13" fmla="*/ 13013 h 254464"/>
              <a:gd name="connsiteX14" fmla="*/ 1031029 w 1033456"/>
              <a:gd name="connsiteY14" fmla="*/ 206688 h 254464"/>
              <a:gd name="connsiteX15" fmla="*/ 710354 w 1033456"/>
              <a:gd name="connsiteY15" fmla="*/ 120963 h 254464"/>
              <a:gd name="connsiteX16" fmla="*/ 535729 w 1033456"/>
              <a:gd name="connsiteY16" fmla="*/ 89213 h 254464"/>
              <a:gd name="connsiteX17" fmla="*/ 659554 w 1033456"/>
              <a:gd name="connsiteY17" fmla="*/ 165413 h 254464"/>
              <a:gd name="connsiteX18" fmla="*/ 411904 w 1033456"/>
              <a:gd name="connsiteY18" fmla="*/ 63813 h 254464"/>
              <a:gd name="connsiteX19" fmla="*/ 624629 w 1033456"/>
              <a:gd name="connsiteY19" fmla="*/ 206688 h 254464"/>
              <a:gd name="connsiteX20" fmla="*/ 345229 w 1033456"/>
              <a:gd name="connsiteY20" fmla="*/ 114613 h 254464"/>
              <a:gd name="connsiteX21" fmla="*/ 399204 w 1033456"/>
              <a:gd name="connsiteY21" fmla="*/ 168588 h 254464"/>
              <a:gd name="connsiteX22" fmla="*/ 307129 w 1033456"/>
              <a:gd name="connsiteY22" fmla="*/ 184463 h 254464"/>
              <a:gd name="connsiteX23" fmla="*/ 278554 w 1033456"/>
              <a:gd name="connsiteY23" fmla="*/ 213038 h 254464"/>
              <a:gd name="connsiteX24" fmla="*/ 230929 w 1033456"/>
              <a:gd name="connsiteY24" fmla="*/ 238438 h 254464"/>
              <a:gd name="connsiteX25" fmla="*/ 122979 w 1033456"/>
              <a:gd name="connsiteY25" fmla="*/ 127313 h 254464"/>
              <a:gd name="connsiteX26" fmla="*/ 5504 w 1033456"/>
              <a:gd name="connsiteY26" fmla="*/ 89213 h 25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33456" h="254464">
                <a:moveTo>
                  <a:pt x="5504" y="89213"/>
                </a:moveTo>
                <a:cubicBezTo>
                  <a:pt x="36725" y="110380"/>
                  <a:pt x="277496" y="249021"/>
                  <a:pt x="310304" y="254313"/>
                </a:cubicBezTo>
                <a:cubicBezTo>
                  <a:pt x="343112" y="259605"/>
                  <a:pt x="178012" y="124667"/>
                  <a:pt x="202354" y="120963"/>
                </a:cubicBezTo>
                <a:cubicBezTo>
                  <a:pt x="226696" y="117259"/>
                  <a:pt x="426192" y="223092"/>
                  <a:pt x="456354" y="232088"/>
                </a:cubicBezTo>
                <a:cubicBezTo>
                  <a:pt x="486517" y="241084"/>
                  <a:pt x="343112" y="182876"/>
                  <a:pt x="383329" y="174938"/>
                </a:cubicBezTo>
                <a:cubicBezTo>
                  <a:pt x="423546" y="167000"/>
                  <a:pt x="684954" y="201926"/>
                  <a:pt x="697654" y="184463"/>
                </a:cubicBezTo>
                <a:cubicBezTo>
                  <a:pt x="710354" y="167001"/>
                  <a:pt x="431483" y="63813"/>
                  <a:pt x="459529" y="70163"/>
                </a:cubicBezTo>
                <a:cubicBezTo>
                  <a:pt x="487575" y="76513"/>
                  <a:pt x="825183" y="214096"/>
                  <a:pt x="865929" y="222563"/>
                </a:cubicBezTo>
                <a:cubicBezTo>
                  <a:pt x="906675" y="231030"/>
                  <a:pt x="680721" y="120434"/>
                  <a:pt x="704004" y="120963"/>
                </a:cubicBezTo>
                <a:cubicBezTo>
                  <a:pt x="727287" y="121492"/>
                  <a:pt x="967000" y="230500"/>
                  <a:pt x="1005629" y="225738"/>
                </a:cubicBezTo>
                <a:cubicBezTo>
                  <a:pt x="1044258" y="220976"/>
                  <a:pt x="960650" y="129959"/>
                  <a:pt x="935779" y="92388"/>
                </a:cubicBezTo>
                <a:cubicBezTo>
                  <a:pt x="910908" y="54817"/>
                  <a:pt x="852171" y="5605"/>
                  <a:pt x="856404" y="313"/>
                </a:cubicBezTo>
                <a:cubicBezTo>
                  <a:pt x="860637" y="-4979"/>
                  <a:pt x="960121" y="58521"/>
                  <a:pt x="961179" y="60638"/>
                </a:cubicBezTo>
                <a:cubicBezTo>
                  <a:pt x="962237" y="62755"/>
                  <a:pt x="851112" y="-11329"/>
                  <a:pt x="862754" y="13013"/>
                </a:cubicBezTo>
                <a:cubicBezTo>
                  <a:pt x="874396" y="37355"/>
                  <a:pt x="1056429" y="188696"/>
                  <a:pt x="1031029" y="206688"/>
                </a:cubicBezTo>
                <a:cubicBezTo>
                  <a:pt x="1005629" y="224680"/>
                  <a:pt x="792904" y="140542"/>
                  <a:pt x="710354" y="120963"/>
                </a:cubicBezTo>
                <a:cubicBezTo>
                  <a:pt x="627804" y="101384"/>
                  <a:pt x="544196" y="81805"/>
                  <a:pt x="535729" y="89213"/>
                </a:cubicBezTo>
                <a:cubicBezTo>
                  <a:pt x="527262" y="96621"/>
                  <a:pt x="680191" y="169646"/>
                  <a:pt x="659554" y="165413"/>
                </a:cubicBezTo>
                <a:cubicBezTo>
                  <a:pt x="638917" y="161180"/>
                  <a:pt x="417725" y="56934"/>
                  <a:pt x="411904" y="63813"/>
                </a:cubicBezTo>
                <a:cubicBezTo>
                  <a:pt x="406083" y="70692"/>
                  <a:pt x="635741" y="198221"/>
                  <a:pt x="624629" y="206688"/>
                </a:cubicBezTo>
                <a:cubicBezTo>
                  <a:pt x="613517" y="215155"/>
                  <a:pt x="382800" y="120963"/>
                  <a:pt x="345229" y="114613"/>
                </a:cubicBezTo>
                <a:cubicBezTo>
                  <a:pt x="307658" y="108263"/>
                  <a:pt x="405554" y="156946"/>
                  <a:pt x="399204" y="168588"/>
                </a:cubicBezTo>
                <a:cubicBezTo>
                  <a:pt x="392854" y="180230"/>
                  <a:pt x="327237" y="177055"/>
                  <a:pt x="307129" y="184463"/>
                </a:cubicBezTo>
                <a:cubicBezTo>
                  <a:pt x="287021" y="191871"/>
                  <a:pt x="291254" y="204042"/>
                  <a:pt x="278554" y="213038"/>
                </a:cubicBezTo>
                <a:cubicBezTo>
                  <a:pt x="265854" y="222034"/>
                  <a:pt x="256858" y="252725"/>
                  <a:pt x="230929" y="238438"/>
                </a:cubicBezTo>
                <a:cubicBezTo>
                  <a:pt x="205000" y="224151"/>
                  <a:pt x="161608" y="151126"/>
                  <a:pt x="122979" y="127313"/>
                </a:cubicBezTo>
                <a:cubicBezTo>
                  <a:pt x="84350" y="103500"/>
                  <a:pt x="-25717" y="68046"/>
                  <a:pt x="5504" y="89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BEA1F23E-EC68-F3FE-F076-4C39F682584D}"/>
              </a:ext>
            </a:extLst>
          </p:cNvPr>
          <p:cNvSpPr/>
          <p:nvPr/>
        </p:nvSpPr>
        <p:spPr>
          <a:xfrm>
            <a:off x="8099082" y="2419236"/>
            <a:ext cx="474338" cy="197215"/>
          </a:xfrm>
          <a:custGeom>
            <a:avLst/>
            <a:gdLst>
              <a:gd name="connsiteX0" fmla="*/ 127343 w 474338"/>
              <a:gd name="connsiteY0" fmla="*/ 19164 h 197215"/>
              <a:gd name="connsiteX1" fmla="*/ 54318 w 474338"/>
              <a:gd name="connsiteY1" fmla="*/ 133464 h 197215"/>
              <a:gd name="connsiteX2" fmla="*/ 187668 w 474338"/>
              <a:gd name="connsiteY2" fmla="*/ 104889 h 197215"/>
              <a:gd name="connsiteX3" fmla="*/ 168618 w 474338"/>
              <a:gd name="connsiteY3" fmla="*/ 162039 h 197215"/>
              <a:gd name="connsiteX4" fmla="*/ 219418 w 474338"/>
              <a:gd name="connsiteY4" fmla="*/ 76314 h 197215"/>
              <a:gd name="connsiteX5" fmla="*/ 473418 w 474338"/>
              <a:gd name="connsiteY5" fmla="*/ 196964 h 197215"/>
              <a:gd name="connsiteX6" fmla="*/ 298793 w 474338"/>
              <a:gd name="connsiteY6" fmla="*/ 108064 h 197215"/>
              <a:gd name="connsiteX7" fmla="*/ 143218 w 474338"/>
              <a:gd name="connsiteY7" fmla="*/ 111239 h 197215"/>
              <a:gd name="connsiteX8" fmla="*/ 82893 w 474338"/>
              <a:gd name="connsiteY8" fmla="*/ 127114 h 197215"/>
              <a:gd name="connsiteX9" fmla="*/ 86068 w 474338"/>
              <a:gd name="connsiteY9" fmla="*/ 79489 h 197215"/>
              <a:gd name="connsiteX10" fmla="*/ 67018 w 474338"/>
              <a:gd name="connsiteY10" fmla="*/ 111239 h 197215"/>
              <a:gd name="connsiteX11" fmla="*/ 343 w 474338"/>
              <a:gd name="connsiteY11" fmla="*/ 114 h 197215"/>
              <a:gd name="connsiteX12" fmla="*/ 44793 w 474338"/>
              <a:gd name="connsiteY12" fmla="*/ 89014 h 197215"/>
              <a:gd name="connsiteX13" fmla="*/ 127343 w 474338"/>
              <a:gd name="connsiteY13" fmla="*/ 19164 h 19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338" h="197215">
                <a:moveTo>
                  <a:pt x="127343" y="19164"/>
                </a:moveTo>
                <a:cubicBezTo>
                  <a:pt x="128930" y="26572"/>
                  <a:pt x="44264" y="119177"/>
                  <a:pt x="54318" y="133464"/>
                </a:cubicBezTo>
                <a:cubicBezTo>
                  <a:pt x="64372" y="147751"/>
                  <a:pt x="168618" y="100127"/>
                  <a:pt x="187668" y="104889"/>
                </a:cubicBezTo>
                <a:cubicBezTo>
                  <a:pt x="206718" y="109651"/>
                  <a:pt x="163326" y="166802"/>
                  <a:pt x="168618" y="162039"/>
                </a:cubicBezTo>
                <a:cubicBezTo>
                  <a:pt x="173910" y="157277"/>
                  <a:pt x="168618" y="70493"/>
                  <a:pt x="219418" y="76314"/>
                </a:cubicBezTo>
                <a:cubicBezTo>
                  <a:pt x="270218" y="82135"/>
                  <a:pt x="460189" y="191672"/>
                  <a:pt x="473418" y="196964"/>
                </a:cubicBezTo>
                <a:cubicBezTo>
                  <a:pt x="486647" y="202256"/>
                  <a:pt x="353826" y="122352"/>
                  <a:pt x="298793" y="108064"/>
                </a:cubicBezTo>
                <a:cubicBezTo>
                  <a:pt x="243760" y="93777"/>
                  <a:pt x="179201" y="108064"/>
                  <a:pt x="143218" y="111239"/>
                </a:cubicBezTo>
                <a:cubicBezTo>
                  <a:pt x="107235" y="114414"/>
                  <a:pt x="92418" y="132406"/>
                  <a:pt x="82893" y="127114"/>
                </a:cubicBezTo>
                <a:cubicBezTo>
                  <a:pt x="73368" y="121822"/>
                  <a:pt x="88714" y="82135"/>
                  <a:pt x="86068" y="79489"/>
                </a:cubicBezTo>
                <a:cubicBezTo>
                  <a:pt x="83422" y="76843"/>
                  <a:pt x="81305" y="124468"/>
                  <a:pt x="67018" y="111239"/>
                </a:cubicBezTo>
                <a:cubicBezTo>
                  <a:pt x="52730" y="98010"/>
                  <a:pt x="4047" y="3818"/>
                  <a:pt x="343" y="114"/>
                </a:cubicBezTo>
                <a:cubicBezTo>
                  <a:pt x="-3361" y="-3590"/>
                  <a:pt x="23627" y="83722"/>
                  <a:pt x="44793" y="89014"/>
                </a:cubicBezTo>
                <a:cubicBezTo>
                  <a:pt x="65959" y="94306"/>
                  <a:pt x="125756" y="11756"/>
                  <a:pt x="127343" y="19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FE97E17C-C2E3-14D4-C0AA-A5BBC68E3FBE}"/>
              </a:ext>
            </a:extLst>
          </p:cNvPr>
          <p:cNvSpPr/>
          <p:nvPr/>
        </p:nvSpPr>
        <p:spPr>
          <a:xfrm>
            <a:off x="8282085" y="2349459"/>
            <a:ext cx="736099" cy="273435"/>
          </a:xfrm>
          <a:custGeom>
            <a:avLst/>
            <a:gdLst>
              <a:gd name="connsiteX0" fmla="*/ 179290 w 736099"/>
              <a:gd name="connsiteY0" fmla="*/ 41 h 273435"/>
              <a:gd name="connsiteX1" fmla="*/ 45940 w 736099"/>
              <a:gd name="connsiteY1" fmla="*/ 209591 h 273435"/>
              <a:gd name="connsiteX2" fmla="*/ 176115 w 736099"/>
              <a:gd name="connsiteY2" fmla="*/ 139741 h 273435"/>
              <a:gd name="connsiteX3" fmla="*/ 341215 w 736099"/>
              <a:gd name="connsiteY3" fmla="*/ 15916 h 273435"/>
              <a:gd name="connsiteX4" fmla="*/ 284065 w 736099"/>
              <a:gd name="connsiteY4" fmla="*/ 98466 h 273435"/>
              <a:gd name="connsiteX5" fmla="*/ 347565 w 736099"/>
              <a:gd name="connsiteY5" fmla="*/ 88941 h 273435"/>
              <a:gd name="connsiteX6" fmla="*/ 528540 w 736099"/>
              <a:gd name="connsiteY6" fmla="*/ 127041 h 273435"/>
              <a:gd name="connsiteX7" fmla="*/ 411065 w 736099"/>
              <a:gd name="connsiteY7" fmla="*/ 44491 h 273435"/>
              <a:gd name="connsiteX8" fmla="*/ 734915 w 736099"/>
              <a:gd name="connsiteY8" fmla="*/ 142916 h 273435"/>
              <a:gd name="connsiteX9" fmla="*/ 515840 w 736099"/>
              <a:gd name="connsiteY9" fmla="*/ 63541 h 273435"/>
              <a:gd name="connsiteX10" fmla="*/ 398365 w 736099"/>
              <a:gd name="connsiteY10" fmla="*/ 57191 h 273435"/>
              <a:gd name="connsiteX11" fmla="*/ 442815 w 736099"/>
              <a:gd name="connsiteY11" fmla="*/ 130216 h 273435"/>
              <a:gd name="connsiteX12" fmla="*/ 687290 w 736099"/>
              <a:gd name="connsiteY12" fmla="*/ 273091 h 273435"/>
              <a:gd name="connsiteX13" fmla="*/ 369790 w 736099"/>
              <a:gd name="connsiteY13" fmla="*/ 85766 h 273435"/>
              <a:gd name="connsiteX14" fmla="*/ 239615 w 736099"/>
              <a:gd name="connsiteY14" fmla="*/ 136566 h 273435"/>
              <a:gd name="connsiteX15" fmla="*/ 312640 w 736099"/>
              <a:gd name="connsiteY15" fmla="*/ 22266 h 273435"/>
              <a:gd name="connsiteX16" fmla="*/ 138015 w 736099"/>
              <a:gd name="connsiteY16" fmla="*/ 130216 h 273435"/>
              <a:gd name="connsiteX17" fmla="*/ 188815 w 736099"/>
              <a:gd name="connsiteY17" fmla="*/ 66716 h 273435"/>
              <a:gd name="connsiteX18" fmla="*/ 4665 w 736099"/>
              <a:gd name="connsiteY18" fmla="*/ 206416 h 273435"/>
              <a:gd name="connsiteX19" fmla="*/ 52290 w 736099"/>
              <a:gd name="connsiteY19" fmla="*/ 107991 h 273435"/>
              <a:gd name="connsiteX20" fmla="*/ 20540 w 736099"/>
              <a:gd name="connsiteY20" fmla="*/ 190541 h 273435"/>
              <a:gd name="connsiteX21" fmla="*/ 179290 w 736099"/>
              <a:gd name="connsiteY21" fmla="*/ 41 h 27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36099" h="273435">
                <a:moveTo>
                  <a:pt x="179290" y="41"/>
                </a:moveTo>
                <a:cubicBezTo>
                  <a:pt x="183523" y="3216"/>
                  <a:pt x="46469" y="186308"/>
                  <a:pt x="45940" y="209591"/>
                </a:cubicBezTo>
                <a:cubicBezTo>
                  <a:pt x="45411" y="232874"/>
                  <a:pt x="126903" y="172020"/>
                  <a:pt x="176115" y="139741"/>
                </a:cubicBezTo>
                <a:cubicBezTo>
                  <a:pt x="225327" y="107462"/>
                  <a:pt x="323223" y="22795"/>
                  <a:pt x="341215" y="15916"/>
                </a:cubicBezTo>
                <a:cubicBezTo>
                  <a:pt x="359207" y="9037"/>
                  <a:pt x="283007" y="86295"/>
                  <a:pt x="284065" y="98466"/>
                </a:cubicBezTo>
                <a:cubicBezTo>
                  <a:pt x="285123" y="110637"/>
                  <a:pt x="306819" y="84179"/>
                  <a:pt x="347565" y="88941"/>
                </a:cubicBezTo>
                <a:cubicBezTo>
                  <a:pt x="388311" y="93703"/>
                  <a:pt x="517957" y="134449"/>
                  <a:pt x="528540" y="127041"/>
                </a:cubicBezTo>
                <a:cubicBezTo>
                  <a:pt x="539123" y="119633"/>
                  <a:pt x="376669" y="41845"/>
                  <a:pt x="411065" y="44491"/>
                </a:cubicBezTo>
                <a:cubicBezTo>
                  <a:pt x="445461" y="47137"/>
                  <a:pt x="717453" y="139741"/>
                  <a:pt x="734915" y="142916"/>
                </a:cubicBezTo>
                <a:cubicBezTo>
                  <a:pt x="752378" y="146091"/>
                  <a:pt x="571932" y="77829"/>
                  <a:pt x="515840" y="63541"/>
                </a:cubicBezTo>
                <a:cubicBezTo>
                  <a:pt x="459748" y="49253"/>
                  <a:pt x="410536" y="46078"/>
                  <a:pt x="398365" y="57191"/>
                </a:cubicBezTo>
                <a:cubicBezTo>
                  <a:pt x="386194" y="68304"/>
                  <a:pt x="394661" y="94233"/>
                  <a:pt x="442815" y="130216"/>
                </a:cubicBezTo>
                <a:cubicBezTo>
                  <a:pt x="490969" y="166199"/>
                  <a:pt x="699461" y="280499"/>
                  <a:pt x="687290" y="273091"/>
                </a:cubicBezTo>
                <a:cubicBezTo>
                  <a:pt x="675119" y="265683"/>
                  <a:pt x="444402" y="108520"/>
                  <a:pt x="369790" y="85766"/>
                </a:cubicBezTo>
                <a:cubicBezTo>
                  <a:pt x="295178" y="63012"/>
                  <a:pt x="249140" y="147149"/>
                  <a:pt x="239615" y="136566"/>
                </a:cubicBezTo>
                <a:cubicBezTo>
                  <a:pt x="230090" y="125983"/>
                  <a:pt x="329573" y="23324"/>
                  <a:pt x="312640" y="22266"/>
                </a:cubicBezTo>
                <a:cubicBezTo>
                  <a:pt x="295707" y="21208"/>
                  <a:pt x="158652" y="122808"/>
                  <a:pt x="138015" y="130216"/>
                </a:cubicBezTo>
                <a:cubicBezTo>
                  <a:pt x="117378" y="137624"/>
                  <a:pt x="211040" y="54016"/>
                  <a:pt x="188815" y="66716"/>
                </a:cubicBezTo>
                <a:cubicBezTo>
                  <a:pt x="166590" y="79416"/>
                  <a:pt x="27419" y="199537"/>
                  <a:pt x="4665" y="206416"/>
                </a:cubicBezTo>
                <a:cubicBezTo>
                  <a:pt x="-18089" y="213295"/>
                  <a:pt x="49644" y="110637"/>
                  <a:pt x="52290" y="107991"/>
                </a:cubicBezTo>
                <a:cubicBezTo>
                  <a:pt x="54936" y="105345"/>
                  <a:pt x="1490" y="203770"/>
                  <a:pt x="20540" y="190541"/>
                </a:cubicBezTo>
                <a:cubicBezTo>
                  <a:pt x="39590" y="177312"/>
                  <a:pt x="175057" y="-3134"/>
                  <a:pt x="17929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C090474-372C-AE80-455D-94FCC9469823}"/>
              </a:ext>
            </a:extLst>
          </p:cNvPr>
          <p:cNvSpPr/>
          <p:nvPr/>
        </p:nvSpPr>
        <p:spPr>
          <a:xfrm>
            <a:off x="7791348" y="2373903"/>
            <a:ext cx="106143" cy="981753"/>
          </a:xfrm>
          <a:custGeom>
            <a:avLst/>
            <a:gdLst>
              <a:gd name="connsiteX0" fmla="*/ 57252 w 106143"/>
              <a:gd name="connsiteY0" fmla="*/ 997 h 981753"/>
              <a:gd name="connsiteX1" fmla="*/ 69952 w 106143"/>
              <a:gd name="connsiteY1" fmla="*/ 407397 h 981753"/>
              <a:gd name="connsiteX2" fmla="*/ 69952 w 106143"/>
              <a:gd name="connsiteY2" fmla="*/ 343897 h 981753"/>
              <a:gd name="connsiteX3" fmla="*/ 35027 w 106143"/>
              <a:gd name="connsiteY3" fmla="*/ 750297 h 981753"/>
              <a:gd name="connsiteX4" fmla="*/ 35027 w 106143"/>
              <a:gd name="connsiteY4" fmla="*/ 575672 h 981753"/>
              <a:gd name="connsiteX5" fmla="*/ 102 w 106143"/>
              <a:gd name="connsiteY5" fmla="*/ 978897 h 981753"/>
              <a:gd name="connsiteX6" fmla="*/ 47727 w 106143"/>
              <a:gd name="connsiteY6" fmla="*/ 750297 h 981753"/>
              <a:gd name="connsiteX7" fmla="*/ 41377 w 106143"/>
              <a:gd name="connsiteY7" fmla="*/ 642347 h 981753"/>
              <a:gd name="connsiteX8" fmla="*/ 22327 w 106143"/>
              <a:gd name="connsiteY8" fmla="*/ 686797 h 981753"/>
              <a:gd name="connsiteX9" fmla="*/ 22327 w 106143"/>
              <a:gd name="connsiteY9" fmla="*/ 486772 h 981753"/>
              <a:gd name="connsiteX10" fmla="*/ 15977 w 106143"/>
              <a:gd name="connsiteY10" fmla="*/ 616947 h 981753"/>
              <a:gd name="connsiteX11" fmla="*/ 104877 w 106143"/>
              <a:gd name="connsiteY11" fmla="*/ 293097 h 981753"/>
              <a:gd name="connsiteX12" fmla="*/ 69952 w 106143"/>
              <a:gd name="connsiteY12" fmla="*/ 388347 h 981753"/>
              <a:gd name="connsiteX13" fmla="*/ 92177 w 106143"/>
              <a:gd name="connsiteY13" fmla="*/ 89897 h 981753"/>
              <a:gd name="connsiteX14" fmla="*/ 69952 w 106143"/>
              <a:gd name="connsiteY14" fmla="*/ 286747 h 981753"/>
              <a:gd name="connsiteX15" fmla="*/ 57252 w 106143"/>
              <a:gd name="connsiteY15" fmla="*/ 997 h 981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143" h="981753">
                <a:moveTo>
                  <a:pt x="57252" y="997"/>
                </a:moveTo>
                <a:cubicBezTo>
                  <a:pt x="57252" y="21105"/>
                  <a:pt x="67835" y="350247"/>
                  <a:pt x="69952" y="407397"/>
                </a:cubicBezTo>
                <a:cubicBezTo>
                  <a:pt x="72069" y="464547"/>
                  <a:pt x="75773" y="286747"/>
                  <a:pt x="69952" y="343897"/>
                </a:cubicBezTo>
                <a:cubicBezTo>
                  <a:pt x="64131" y="401047"/>
                  <a:pt x="40848" y="711668"/>
                  <a:pt x="35027" y="750297"/>
                </a:cubicBezTo>
                <a:cubicBezTo>
                  <a:pt x="29206" y="788926"/>
                  <a:pt x="40848" y="537572"/>
                  <a:pt x="35027" y="575672"/>
                </a:cubicBezTo>
                <a:cubicBezTo>
                  <a:pt x="29206" y="613772"/>
                  <a:pt x="-2015" y="949793"/>
                  <a:pt x="102" y="978897"/>
                </a:cubicBezTo>
                <a:cubicBezTo>
                  <a:pt x="2219" y="1008001"/>
                  <a:pt x="40848" y="806389"/>
                  <a:pt x="47727" y="750297"/>
                </a:cubicBezTo>
                <a:cubicBezTo>
                  <a:pt x="54606" y="694205"/>
                  <a:pt x="45610" y="652930"/>
                  <a:pt x="41377" y="642347"/>
                </a:cubicBezTo>
                <a:cubicBezTo>
                  <a:pt x="37144" y="631764"/>
                  <a:pt x="25502" y="712726"/>
                  <a:pt x="22327" y="686797"/>
                </a:cubicBezTo>
                <a:cubicBezTo>
                  <a:pt x="19152" y="660868"/>
                  <a:pt x="23385" y="498414"/>
                  <a:pt x="22327" y="486772"/>
                </a:cubicBezTo>
                <a:cubicBezTo>
                  <a:pt x="21269" y="475130"/>
                  <a:pt x="2219" y="649226"/>
                  <a:pt x="15977" y="616947"/>
                </a:cubicBezTo>
                <a:cubicBezTo>
                  <a:pt x="29735" y="584668"/>
                  <a:pt x="95881" y="331197"/>
                  <a:pt x="104877" y="293097"/>
                </a:cubicBezTo>
                <a:cubicBezTo>
                  <a:pt x="113873" y="254997"/>
                  <a:pt x="72069" y="422214"/>
                  <a:pt x="69952" y="388347"/>
                </a:cubicBezTo>
                <a:cubicBezTo>
                  <a:pt x="67835" y="354480"/>
                  <a:pt x="92177" y="106830"/>
                  <a:pt x="92177" y="89897"/>
                </a:cubicBezTo>
                <a:cubicBezTo>
                  <a:pt x="92177" y="72964"/>
                  <a:pt x="73656" y="302093"/>
                  <a:pt x="69952" y="286747"/>
                </a:cubicBezTo>
                <a:cubicBezTo>
                  <a:pt x="66248" y="271401"/>
                  <a:pt x="57252" y="-19111"/>
                  <a:pt x="57252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A30BB6C-3FDC-36A8-BFDC-5F603EB63A02}"/>
              </a:ext>
            </a:extLst>
          </p:cNvPr>
          <p:cNvSpPr/>
          <p:nvPr/>
        </p:nvSpPr>
        <p:spPr>
          <a:xfrm>
            <a:off x="7737238" y="2615357"/>
            <a:ext cx="139937" cy="878077"/>
          </a:xfrm>
          <a:custGeom>
            <a:avLst/>
            <a:gdLst>
              <a:gd name="connsiteX0" fmla="*/ 139937 w 139937"/>
              <a:gd name="connsiteY0" fmla="*/ 843 h 878077"/>
              <a:gd name="connsiteX1" fmla="*/ 28812 w 139937"/>
              <a:gd name="connsiteY1" fmla="*/ 438993 h 878077"/>
              <a:gd name="connsiteX2" fmla="*/ 54212 w 139937"/>
              <a:gd name="connsiteY2" fmla="*/ 372318 h 878077"/>
              <a:gd name="connsiteX3" fmla="*/ 44687 w 139937"/>
              <a:gd name="connsiteY3" fmla="*/ 505668 h 878077"/>
              <a:gd name="connsiteX4" fmla="*/ 35162 w 139937"/>
              <a:gd name="connsiteY4" fmla="*/ 781893 h 878077"/>
              <a:gd name="connsiteX5" fmla="*/ 35162 w 139937"/>
              <a:gd name="connsiteY5" fmla="*/ 667593 h 878077"/>
              <a:gd name="connsiteX6" fmla="*/ 237 w 139937"/>
              <a:gd name="connsiteY6" fmla="*/ 877143 h 878077"/>
              <a:gd name="connsiteX7" fmla="*/ 25637 w 139937"/>
              <a:gd name="connsiteY7" fmla="*/ 737443 h 878077"/>
              <a:gd name="connsiteX8" fmla="*/ 41512 w 139937"/>
              <a:gd name="connsiteY8" fmla="*/ 569168 h 878077"/>
              <a:gd name="connsiteX9" fmla="*/ 237 w 139937"/>
              <a:gd name="connsiteY9" fmla="*/ 680293 h 878077"/>
              <a:gd name="connsiteX10" fmla="*/ 63737 w 139937"/>
              <a:gd name="connsiteY10" fmla="*/ 315168 h 878077"/>
              <a:gd name="connsiteX11" fmla="*/ 31987 w 139937"/>
              <a:gd name="connsiteY11" fmla="*/ 359618 h 878077"/>
              <a:gd name="connsiteX12" fmla="*/ 66912 w 139937"/>
              <a:gd name="connsiteY12" fmla="*/ 169118 h 878077"/>
              <a:gd name="connsiteX13" fmla="*/ 28812 w 139937"/>
              <a:gd name="connsiteY13" fmla="*/ 324693 h 878077"/>
              <a:gd name="connsiteX14" fmla="*/ 139937 w 139937"/>
              <a:gd name="connsiteY14" fmla="*/ 843 h 8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937" h="878077">
                <a:moveTo>
                  <a:pt x="139937" y="843"/>
                </a:moveTo>
                <a:cubicBezTo>
                  <a:pt x="139937" y="19893"/>
                  <a:pt x="43099" y="377081"/>
                  <a:pt x="28812" y="438993"/>
                </a:cubicBezTo>
                <a:cubicBezTo>
                  <a:pt x="14525" y="500905"/>
                  <a:pt x="51566" y="361205"/>
                  <a:pt x="54212" y="372318"/>
                </a:cubicBezTo>
                <a:cubicBezTo>
                  <a:pt x="56858" y="383431"/>
                  <a:pt x="47862" y="437406"/>
                  <a:pt x="44687" y="505668"/>
                </a:cubicBezTo>
                <a:cubicBezTo>
                  <a:pt x="41512" y="573930"/>
                  <a:pt x="36749" y="754906"/>
                  <a:pt x="35162" y="781893"/>
                </a:cubicBezTo>
                <a:cubicBezTo>
                  <a:pt x="33575" y="808880"/>
                  <a:pt x="40983" y="651718"/>
                  <a:pt x="35162" y="667593"/>
                </a:cubicBezTo>
                <a:cubicBezTo>
                  <a:pt x="29341" y="683468"/>
                  <a:pt x="1824" y="865501"/>
                  <a:pt x="237" y="877143"/>
                </a:cubicBezTo>
                <a:cubicBezTo>
                  <a:pt x="-1350" y="888785"/>
                  <a:pt x="18758" y="788772"/>
                  <a:pt x="25637" y="737443"/>
                </a:cubicBezTo>
                <a:cubicBezTo>
                  <a:pt x="32516" y="686114"/>
                  <a:pt x="45745" y="578693"/>
                  <a:pt x="41512" y="569168"/>
                </a:cubicBezTo>
                <a:cubicBezTo>
                  <a:pt x="37279" y="559643"/>
                  <a:pt x="-3467" y="722626"/>
                  <a:pt x="237" y="680293"/>
                </a:cubicBezTo>
                <a:cubicBezTo>
                  <a:pt x="3941" y="637960"/>
                  <a:pt x="58445" y="368614"/>
                  <a:pt x="63737" y="315168"/>
                </a:cubicBezTo>
                <a:cubicBezTo>
                  <a:pt x="69029" y="261722"/>
                  <a:pt x="31458" y="383960"/>
                  <a:pt x="31987" y="359618"/>
                </a:cubicBezTo>
                <a:cubicBezTo>
                  <a:pt x="32516" y="335276"/>
                  <a:pt x="67441" y="174939"/>
                  <a:pt x="66912" y="169118"/>
                </a:cubicBezTo>
                <a:cubicBezTo>
                  <a:pt x="66383" y="163297"/>
                  <a:pt x="12937" y="358030"/>
                  <a:pt x="28812" y="324693"/>
                </a:cubicBezTo>
                <a:cubicBezTo>
                  <a:pt x="44687" y="291356"/>
                  <a:pt x="139937" y="-18207"/>
                  <a:pt x="139937" y="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9BFFC08-1F19-B607-6CD3-CF25E2807ECE}"/>
              </a:ext>
            </a:extLst>
          </p:cNvPr>
          <p:cNvSpPr/>
          <p:nvPr/>
        </p:nvSpPr>
        <p:spPr>
          <a:xfrm>
            <a:off x="7635198" y="3261381"/>
            <a:ext cx="174730" cy="451371"/>
          </a:xfrm>
          <a:custGeom>
            <a:avLst/>
            <a:gdLst>
              <a:gd name="connsiteX0" fmla="*/ 143552 w 174730"/>
              <a:gd name="connsiteY0" fmla="*/ 2519 h 451371"/>
              <a:gd name="connsiteX1" fmla="*/ 3852 w 174730"/>
              <a:gd name="connsiteY1" fmla="*/ 294619 h 451371"/>
              <a:gd name="connsiteX2" fmla="*/ 45127 w 174730"/>
              <a:gd name="connsiteY2" fmla="*/ 231119 h 451371"/>
              <a:gd name="connsiteX3" fmla="*/ 108627 w 174730"/>
              <a:gd name="connsiteY3" fmla="*/ 367644 h 451371"/>
              <a:gd name="connsiteX4" fmla="*/ 76877 w 174730"/>
              <a:gd name="connsiteY4" fmla="*/ 332719 h 451371"/>
              <a:gd name="connsiteX5" fmla="*/ 172127 w 174730"/>
              <a:gd name="connsiteY5" fmla="*/ 450194 h 451371"/>
              <a:gd name="connsiteX6" fmla="*/ 137202 w 174730"/>
              <a:gd name="connsiteY6" fmla="*/ 389869 h 451371"/>
              <a:gd name="connsiteX7" fmla="*/ 26077 w 174730"/>
              <a:gd name="connsiteY7" fmla="*/ 335894 h 451371"/>
              <a:gd name="connsiteX8" fmla="*/ 89577 w 174730"/>
              <a:gd name="connsiteY8" fmla="*/ 358119 h 451371"/>
              <a:gd name="connsiteX9" fmla="*/ 54652 w 174730"/>
              <a:gd name="connsiteY9" fmla="*/ 256519 h 451371"/>
              <a:gd name="connsiteX10" fmla="*/ 29252 w 174730"/>
              <a:gd name="connsiteY10" fmla="*/ 278744 h 451371"/>
              <a:gd name="connsiteX11" fmla="*/ 48302 w 174730"/>
              <a:gd name="connsiteY11" fmla="*/ 215244 h 451371"/>
              <a:gd name="connsiteX12" fmla="*/ 61002 w 174730"/>
              <a:gd name="connsiteY12" fmla="*/ 85069 h 451371"/>
              <a:gd name="connsiteX13" fmla="*/ 48302 w 174730"/>
              <a:gd name="connsiteY13" fmla="*/ 148569 h 451371"/>
              <a:gd name="connsiteX14" fmla="*/ 143552 w 174730"/>
              <a:gd name="connsiteY14" fmla="*/ 2519 h 451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4730" h="451371">
                <a:moveTo>
                  <a:pt x="143552" y="2519"/>
                </a:moveTo>
                <a:cubicBezTo>
                  <a:pt x="136144" y="26861"/>
                  <a:pt x="20256" y="256519"/>
                  <a:pt x="3852" y="294619"/>
                </a:cubicBezTo>
                <a:cubicBezTo>
                  <a:pt x="-12552" y="332719"/>
                  <a:pt x="27665" y="218948"/>
                  <a:pt x="45127" y="231119"/>
                </a:cubicBezTo>
                <a:cubicBezTo>
                  <a:pt x="62589" y="243290"/>
                  <a:pt x="103335" y="350711"/>
                  <a:pt x="108627" y="367644"/>
                </a:cubicBezTo>
                <a:cubicBezTo>
                  <a:pt x="113919" y="384577"/>
                  <a:pt x="66294" y="318961"/>
                  <a:pt x="76877" y="332719"/>
                </a:cubicBezTo>
                <a:cubicBezTo>
                  <a:pt x="87460" y="346477"/>
                  <a:pt x="162073" y="440669"/>
                  <a:pt x="172127" y="450194"/>
                </a:cubicBezTo>
                <a:cubicBezTo>
                  <a:pt x="182181" y="459719"/>
                  <a:pt x="161544" y="408919"/>
                  <a:pt x="137202" y="389869"/>
                </a:cubicBezTo>
                <a:cubicBezTo>
                  <a:pt x="112860" y="370819"/>
                  <a:pt x="34014" y="341186"/>
                  <a:pt x="26077" y="335894"/>
                </a:cubicBezTo>
                <a:cubicBezTo>
                  <a:pt x="18140" y="330602"/>
                  <a:pt x="84815" y="371348"/>
                  <a:pt x="89577" y="358119"/>
                </a:cubicBezTo>
                <a:cubicBezTo>
                  <a:pt x="94339" y="344890"/>
                  <a:pt x="64706" y="269748"/>
                  <a:pt x="54652" y="256519"/>
                </a:cubicBezTo>
                <a:cubicBezTo>
                  <a:pt x="44598" y="243290"/>
                  <a:pt x="30310" y="285623"/>
                  <a:pt x="29252" y="278744"/>
                </a:cubicBezTo>
                <a:cubicBezTo>
                  <a:pt x="28194" y="271865"/>
                  <a:pt x="43010" y="247523"/>
                  <a:pt x="48302" y="215244"/>
                </a:cubicBezTo>
                <a:cubicBezTo>
                  <a:pt x="53594" y="182965"/>
                  <a:pt x="61002" y="96181"/>
                  <a:pt x="61002" y="85069"/>
                </a:cubicBezTo>
                <a:cubicBezTo>
                  <a:pt x="61002" y="73957"/>
                  <a:pt x="32427" y="159152"/>
                  <a:pt x="48302" y="148569"/>
                </a:cubicBezTo>
                <a:cubicBezTo>
                  <a:pt x="64177" y="137986"/>
                  <a:pt x="150960" y="-21823"/>
                  <a:pt x="143552" y="2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3D5B252-8F9B-7594-B4A9-DA3147B8D4EA}"/>
              </a:ext>
            </a:extLst>
          </p:cNvPr>
          <p:cNvSpPr/>
          <p:nvPr/>
        </p:nvSpPr>
        <p:spPr>
          <a:xfrm>
            <a:off x="7605285" y="3294236"/>
            <a:ext cx="142230" cy="421960"/>
          </a:xfrm>
          <a:custGeom>
            <a:avLst/>
            <a:gdLst>
              <a:gd name="connsiteX0" fmla="*/ 125840 w 142230"/>
              <a:gd name="connsiteY0" fmla="*/ 1414 h 421960"/>
              <a:gd name="connsiteX1" fmla="*/ 21065 w 142230"/>
              <a:gd name="connsiteY1" fmla="*/ 303039 h 421960"/>
              <a:gd name="connsiteX2" fmla="*/ 5190 w 142230"/>
              <a:gd name="connsiteY2" fmla="*/ 360189 h 421960"/>
              <a:gd name="connsiteX3" fmla="*/ 2015 w 142230"/>
              <a:gd name="connsiteY3" fmla="*/ 299864 h 421960"/>
              <a:gd name="connsiteX4" fmla="*/ 33765 w 142230"/>
              <a:gd name="connsiteY4" fmla="*/ 420514 h 421960"/>
              <a:gd name="connsiteX5" fmla="*/ 33765 w 142230"/>
              <a:gd name="connsiteY5" fmla="*/ 369714 h 421960"/>
              <a:gd name="connsiteX6" fmla="*/ 33765 w 142230"/>
              <a:gd name="connsiteY6" fmla="*/ 341139 h 421960"/>
              <a:gd name="connsiteX7" fmla="*/ 30590 w 142230"/>
              <a:gd name="connsiteY7" fmla="*/ 337964 h 421960"/>
              <a:gd name="connsiteX8" fmla="*/ 141715 w 142230"/>
              <a:gd name="connsiteY8" fmla="*/ 401464 h 421960"/>
              <a:gd name="connsiteX9" fmla="*/ 71865 w 142230"/>
              <a:gd name="connsiteY9" fmla="*/ 350664 h 421960"/>
              <a:gd name="connsiteX10" fmla="*/ 65515 w 142230"/>
              <a:gd name="connsiteY10" fmla="*/ 271289 h 421960"/>
              <a:gd name="connsiteX11" fmla="*/ 46465 w 142230"/>
              <a:gd name="connsiteY11" fmla="*/ 318914 h 421960"/>
              <a:gd name="connsiteX12" fmla="*/ 30590 w 142230"/>
              <a:gd name="connsiteY12" fmla="*/ 125239 h 421960"/>
              <a:gd name="connsiteX13" fmla="*/ 40115 w 142230"/>
              <a:gd name="connsiteY13" fmla="*/ 185564 h 421960"/>
              <a:gd name="connsiteX14" fmla="*/ 125840 w 142230"/>
              <a:gd name="connsiteY14" fmla="*/ 1414 h 42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2230" h="421960">
                <a:moveTo>
                  <a:pt x="125840" y="1414"/>
                </a:moveTo>
                <a:cubicBezTo>
                  <a:pt x="122665" y="20993"/>
                  <a:pt x="41173" y="243243"/>
                  <a:pt x="21065" y="303039"/>
                </a:cubicBezTo>
                <a:cubicBezTo>
                  <a:pt x="957" y="362835"/>
                  <a:pt x="8365" y="360718"/>
                  <a:pt x="5190" y="360189"/>
                </a:cubicBezTo>
                <a:cubicBezTo>
                  <a:pt x="2015" y="359660"/>
                  <a:pt x="-2748" y="289810"/>
                  <a:pt x="2015" y="299864"/>
                </a:cubicBezTo>
                <a:cubicBezTo>
                  <a:pt x="6777" y="309918"/>
                  <a:pt x="28473" y="408872"/>
                  <a:pt x="33765" y="420514"/>
                </a:cubicBezTo>
                <a:cubicBezTo>
                  <a:pt x="39057" y="432156"/>
                  <a:pt x="33765" y="369714"/>
                  <a:pt x="33765" y="369714"/>
                </a:cubicBezTo>
                <a:cubicBezTo>
                  <a:pt x="33765" y="356485"/>
                  <a:pt x="34294" y="346431"/>
                  <a:pt x="33765" y="341139"/>
                </a:cubicBezTo>
                <a:cubicBezTo>
                  <a:pt x="33236" y="335847"/>
                  <a:pt x="12598" y="327910"/>
                  <a:pt x="30590" y="337964"/>
                </a:cubicBezTo>
                <a:cubicBezTo>
                  <a:pt x="48582" y="348018"/>
                  <a:pt x="134836" y="399347"/>
                  <a:pt x="141715" y="401464"/>
                </a:cubicBezTo>
                <a:cubicBezTo>
                  <a:pt x="148594" y="403581"/>
                  <a:pt x="84565" y="372360"/>
                  <a:pt x="71865" y="350664"/>
                </a:cubicBezTo>
                <a:cubicBezTo>
                  <a:pt x="59165" y="328968"/>
                  <a:pt x="69748" y="276581"/>
                  <a:pt x="65515" y="271289"/>
                </a:cubicBezTo>
                <a:cubicBezTo>
                  <a:pt x="61282" y="265997"/>
                  <a:pt x="52286" y="343256"/>
                  <a:pt x="46465" y="318914"/>
                </a:cubicBezTo>
                <a:cubicBezTo>
                  <a:pt x="40644" y="294572"/>
                  <a:pt x="31648" y="147464"/>
                  <a:pt x="30590" y="125239"/>
                </a:cubicBezTo>
                <a:cubicBezTo>
                  <a:pt x="29532" y="103014"/>
                  <a:pt x="23182" y="199322"/>
                  <a:pt x="40115" y="185564"/>
                </a:cubicBezTo>
                <a:cubicBezTo>
                  <a:pt x="57048" y="171806"/>
                  <a:pt x="129015" y="-18165"/>
                  <a:pt x="125840" y="1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E4025EDC-B056-C593-CDB6-F3A3F4CCFB45}"/>
              </a:ext>
            </a:extLst>
          </p:cNvPr>
          <p:cNvSpPr/>
          <p:nvPr/>
        </p:nvSpPr>
        <p:spPr>
          <a:xfrm>
            <a:off x="8076809" y="3425324"/>
            <a:ext cx="302022" cy="239144"/>
          </a:xfrm>
          <a:custGeom>
            <a:avLst/>
            <a:gdLst>
              <a:gd name="connsiteX0" fmla="*/ 391 w 302022"/>
              <a:gd name="connsiteY0" fmla="*/ 51301 h 239144"/>
              <a:gd name="connsiteX1" fmla="*/ 251216 w 302022"/>
              <a:gd name="connsiteY1" fmla="*/ 102101 h 239144"/>
              <a:gd name="connsiteX2" fmla="*/ 232166 w 302022"/>
              <a:gd name="connsiteY2" fmla="*/ 70351 h 239144"/>
              <a:gd name="connsiteX3" fmla="*/ 276616 w 302022"/>
              <a:gd name="connsiteY3" fmla="*/ 117976 h 239144"/>
              <a:gd name="connsiteX4" fmla="*/ 254391 w 302022"/>
              <a:gd name="connsiteY4" fmla="*/ 162426 h 239144"/>
              <a:gd name="connsiteX5" fmla="*/ 302016 w 302022"/>
              <a:gd name="connsiteY5" fmla="*/ 159251 h 239144"/>
              <a:gd name="connsiteX6" fmla="*/ 257566 w 302022"/>
              <a:gd name="connsiteY6" fmla="*/ 206876 h 239144"/>
              <a:gd name="connsiteX7" fmla="*/ 235341 w 302022"/>
              <a:gd name="connsiteY7" fmla="*/ 238626 h 239144"/>
              <a:gd name="connsiteX8" fmla="*/ 222641 w 302022"/>
              <a:gd name="connsiteY8" fmla="*/ 213226 h 239144"/>
              <a:gd name="connsiteX9" fmla="*/ 22616 w 302022"/>
              <a:gd name="connsiteY9" fmla="*/ 146551 h 239144"/>
              <a:gd name="connsiteX10" fmla="*/ 235341 w 302022"/>
              <a:gd name="connsiteY10" fmla="*/ 238626 h 239144"/>
              <a:gd name="connsiteX11" fmla="*/ 238516 w 302022"/>
              <a:gd name="connsiteY11" fmla="*/ 175126 h 239144"/>
              <a:gd name="connsiteX12" fmla="*/ 194066 w 302022"/>
              <a:gd name="connsiteY12" fmla="*/ 501 h 239144"/>
              <a:gd name="connsiteX13" fmla="*/ 248041 w 302022"/>
              <a:gd name="connsiteY13" fmla="*/ 121151 h 239144"/>
              <a:gd name="connsiteX14" fmla="*/ 194066 w 302022"/>
              <a:gd name="connsiteY14" fmla="*/ 89401 h 239144"/>
              <a:gd name="connsiteX15" fmla="*/ 391 w 302022"/>
              <a:gd name="connsiteY15" fmla="*/ 51301 h 239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2022" h="239144">
                <a:moveTo>
                  <a:pt x="391" y="51301"/>
                </a:moveTo>
                <a:cubicBezTo>
                  <a:pt x="9916" y="53418"/>
                  <a:pt x="212587" y="98926"/>
                  <a:pt x="251216" y="102101"/>
                </a:cubicBezTo>
                <a:cubicBezTo>
                  <a:pt x="289845" y="105276"/>
                  <a:pt x="227933" y="67705"/>
                  <a:pt x="232166" y="70351"/>
                </a:cubicBezTo>
                <a:cubicBezTo>
                  <a:pt x="236399" y="72997"/>
                  <a:pt x="272912" y="102630"/>
                  <a:pt x="276616" y="117976"/>
                </a:cubicBezTo>
                <a:cubicBezTo>
                  <a:pt x="280320" y="133322"/>
                  <a:pt x="250158" y="155547"/>
                  <a:pt x="254391" y="162426"/>
                </a:cubicBezTo>
                <a:cubicBezTo>
                  <a:pt x="258624" y="169305"/>
                  <a:pt x="301487" y="151843"/>
                  <a:pt x="302016" y="159251"/>
                </a:cubicBezTo>
                <a:cubicBezTo>
                  <a:pt x="302545" y="166659"/>
                  <a:pt x="268678" y="193647"/>
                  <a:pt x="257566" y="206876"/>
                </a:cubicBezTo>
                <a:cubicBezTo>
                  <a:pt x="246454" y="220105"/>
                  <a:pt x="235341" y="238626"/>
                  <a:pt x="235341" y="238626"/>
                </a:cubicBezTo>
                <a:cubicBezTo>
                  <a:pt x="229520" y="239684"/>
                  <a:pt x="258095" y="228572"/>
                  <a:pt x="222641" y="213226"/>
                </a:cubicBezTo>
                <a:cubicBezTo>
                  <a:pt x="187187" y="197880"/>
                  <a:pt x="20499" y="142318"/>
                  <a:pt x="22616" y="146551"/>
                </a:cubicBezTo>
                <a:cubicBezTo>
                  <a:pt x="24733" y="150784"/>
                  <a:pt x="199358" y="233864"/>
                  <a:pt x="235341" y="238626"/>
                </a:cubicBezTo>
                <a:cubicBezTo>
                  <a:pt x="271324" y="243388"/>
                  <a:pt x="245395" y="214813"/>
                  <a:pt x="238516" y="175126"/>
                </a:cubicBezTo>
                <a:cubicBezTo>
                  <a:pt x="231637" y="135439"/>
                  <a:pt x="192479" y="9497"/>
                  <a:pt x="194066" y="501"/>
                </a:cubicBezTo>
                <a:cubicBezTo>
                  <a:pt x="195653" y="-8495"/>
                  <a:pt x="248041" y="106334"/>
                  <a:pt x="248041" y="121151"/>
                </a:cubicBezTo>
                <a:cubicBezTo>
                  <a:pt x="248041" y="135968"/>
                  <a:pt x="230049" y="103159"/>
                  <a:pt x="194066" y="89401"/>
                </a:cubicBezTo>
                <a:cubicBezTo>
                  <a:pt x="158083" y="75643"/>
                  <a:pt x="-9134" y="49184"/>
                  <a:pt x="391" y="51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9030A89E-1B66-7164-57F9-6B6C6F2579A7}"/>
              </a:ext>
            </a:extLst>
          </p:cNvPr>
          <p:cNvSpPr/>
          <p:nvPr/>
        </p:nvSpPr>
        <p:spPr>
          <a:xfrm>
            <a:off x="7676317" y="3432155"/>
            <a:ext cx="401751" cy="282602"/>
          </a:xfrm>
          <a:custGeom>
            <a:avLst/>
            <a:gdLst>
              <a:gd name="connsiteX0" fmla="*/ 833 w 401751"/>
              <a:gd name="connsiteY0" fmla="*/ 250845 h 282602"/>
              <a:gd name="connsiteX1" fmla="*/ 318333 w 401751"/>
              <a:gd name="connsiteY1" fmla="*/ 282595 h 282602"/>
              <a:gd name="connsiteX2" fmla="*/ 305633 w 401751"/>
              <a:gd name="connsiteY2" fmla="*/ 247670 h 282602"/>
              <a:gd name="connsiteX3" fmla="*/ 261183 w 401751"/>
              <a:gd name="connsiteY3" fmla="*/ 180995 h 282602"/>
              <a:gd name="connsiteX4" fmla="*/ 242133 w 401751"/>
              <a:gd name="connsiteY4" fmla="*/ 120670 h 282602"/>
              <a:gd name="connsiteX5" fmla="*/ 334208 w 401751"/>
              <a:gd name="connsiteY5" fmla="*/ 3195 h 282602"/>
              <a:gd name="connsiteX6" fmla="*/ 235783 w 401751"/>
              <a:gd name="connsiteY6" fmla="*/ 111145 h 282602"/>
              <a:gd name="connsiteX7" fmla="*/ 343733 w 401751"/>
              <a:gd name="connsiteY7" fmla="*/ 196870 h 282602"/>
              <a:gd name="connsiteX8" fmla="*/ 280233 w 401751"/>
              <a:gd name="connsiteY8" fmla="*/ 117495 h 282602"/>
              <a:gd name="connsiteX9" fmla="*/ 327858 w 401751"/>
              <a:gd name="connsiteY9" fmla="*/ 184170 h 282602"/>
              <a:gd name="connsiteX10" fmla="*/ 381833 w 401751"/>
              <a:gd name="connsiteY10" fmla="*/ 146070 h 282602"/>
              <a:gd name="connsiteX11" fmla="*/ 362783 w 401751"/>
              <a:gd name="connsiteY11" fmla="*/ 63520 h 282602"/>
              <a:gd name="connsiteX12" fmla="*/ 400883 w 401751"/>
              <a:gd name="connsiteY12" fmla="*/ 142895 h 282602"/>
              <a:gd name="connsiteX13" fmla="*/ 318333 w 401751"/>
              <a:gd name="connsiteY13" fmla="*/ 187345 h 282602"/>
              <a:gd name="connsiteX14" fmla="*/ 353258 w 401751"/>
              <a:gd name="connsiteY14" fmla="*/ 276245 h 282602"/>
              <a:gd name="connsiteX15" fmla="*/ 277058 w 401751"/>
              <a:gd name="connsiteY15" fmla="*/ 254020 h 282602"/>
              <a:gd name="connsiteX16" fmla="*/ 165933 w 401751"/>
              <a:gd name="connsiteY16" fmla="*/ 200045 h 282602"/>
              <a:gd name="connsiteX17" fmla="*/ 172283 w 401751"/>
              <a:gd name="connsiteY17" fmla="*/ 20 h 282602"/>
              <a:gd name="connsiteX18" fmla="*/ 172283 w 401751"/>
              <a:gd name="connsiteY18" fmla="*/ 212745 h 282602"/>
              <a:gd name="connsiteX19" fmla="*/ 223083 w 401751"/>
              <a:gd name="connsiteY19" fmla="*/ 263545 h 282602"/>
              <a:gd name="connsiteX20" fmla="*/ 833 w 401751"/>
              <a:gd name="connsiteY20" fmla="*/ 250845 h 28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1751" h="282602">
                <a:moveTo>
                  <a:pt x="833" y="250845"/>
                </a:moveTo>
                <a:cubicBezTo>
                  <a:pt x="16708" y="254020"/>
                  <a:pt x="267533" y="283124"/>
                  <a:pt x="318333" y="282595"/>
                </a:cubicBezTo>
                <a:cubicBezTo>
                  <a:pt x="369133" y="282066"/>
                  <a:pt x="315158" y="264603"/>
                  <a:pt x="305633" y="247670"/>
                </a:cubicBezTo>
                <a:cubicBezTo>
                  <a:pt x="296108" y="230737"/>
                  <a:pt x="271766" y="202162"/>
                  <a:pt x="261183" y="180995"/>
                </a:cubicBezTo>
                <a:cubicBezTo>
                  <a:pt x="250600" y="159828"/>
                  <a:pt x="229962" y="150303"/>
                  <a:pt x="242133" y="120670"/>
                </a:cubicBezTo>
                <a:cubicBezTo>
                  <a:pt x="254304" y="91037"/>
                  <a:pt x="335266" y="4783"/>
                  <a:pt x="334208" y="3195"/>
                </a:cubicBezTo>
                <a:cubicBezTo>
                  <a:pt x="333150" y="1607"/>
                  <a:pt x="234196" y="78866"/>
                  <a:pt x="235783" y="111145"/>
                </a:cubicBezTo>
                <a:cubicBezTo>
                  <a:pt x="237370" y="143424"/>
                  <a:pt x="336325" y="195812"/>
                  <a:pt x="343733" y="196870"/>
                </a:cubicBezTo>
                <a:cubicBezTo>
                  <a:pt x="351141" y="197928"/>
                  <a:pt x="282879" y="119612"/>
                  <a:pt x="280233" y="117495"/>
                </a:cubicBezTo>
                <a:cubicBezTo>
                  <a:pt x="277587" y="115378"/>
                  <a:pt x="310925" y="179408"/>
                  <a:pt x="327858" y="184170"/>
                </a:cubicBezTo>
                <a:cubicBezTo>
                  <a:pt x="344791" y="188932"/>
                  <a:pt x="376012" y="166178"/>
                  <a:pt x="381833" y="146070"/>
                </a:cubicBezTo>
                <a:cubicBezTo>
                  <a:pt x="387654" y="125962"/>
                  <a:pt x="359608" y="64049"/>
                  <a:pt x="362783" y="63520"/>
                </a:cubicBezTo>
                <a:cubicBezTo>
                  <a:pt x="365958" y="62991"/>
                  <a:pt x="408291" y="122258"/>
                  <a:pt x="400883" y="142895"/>
                </a:cubicBezTo>
                <a:cubicBezTo>
                  <a:pt x="393475" y="163532"/>
                  <a:pt x="326271" y="165120"/>
                  <a:pt x="318333" y="187345"/>
                </a:cubicBezTo>
                <a:cubicBezTo>
                  <a:pt x="310396" y="209570"/>
                  <a:pt x="360137" y="265133"/>
                  <a:pt x="353258" y="276245"/>
                </a:cubicBezTo>
                <a:cubicBezTo>
                  <a:pt x="346379" y="287357"/>
                  <a:pt x="308279" y="266720"/>
                  <a:pt x="277058" y="254020"/>
                </a:cubicBezTo>
                <a:cubicBezTo>
                  <a:pt x="245837" y="241320"/>
                  <a:pt x="183395" y="242378"/>
                  <a:pt x="165933" y="200045"/>
                </a:cubicBezTo>
                <a:cubicBezTo>
                  <a:pt x="148471" y="157712"/>
                  <a:pt x="171225" y="-2097"/>
                  <a:pt x="172283" y="20"/>
                </a:cubicBezTo>
                <a:cubicBezTo>
                  <a:pt x="173341" y="2137"/>
                  <a:pt x="163816" y="168824"/>
                  <a:pt x="172283" y="212745"/>
                </a:cubicBezTo>
                <a:cubicBezTo>
                  <a:pt x="180750" y="256666"/>
                  <a:pt x="245308" y="257195"/>
                  <a:pt x="223083" y="263545"/>
                </a:cubicBezTo>
                <a:cubicBezTo>
                  <a:pt x="200858" y="269895"/>
                  <a:pt x="-15042" y="247670"/>
                  <a:pt x="833" y="250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77E2AC5D-0D27-57C2-971F-A52BE8C8FC19}"/>
              </a:ext>
            </a:extLst>
          </p:cNvPr>
          <p:cNvSpPr/>
          <p:nvPr/>
        </p:nvSpPr>
        <p:spPr>
          <a:xfrm>
            <a:off x="7740650" y="2663696"/>
            <a:ext cx="235030" cy="1015224"/>
          </a:xfrm>
          <a:custGeom>
            <a:avLst/>
            <a:gdLst>
              <a:gd name="connsiteX0" fmla="*/ 200025 w 235030"/>
              <a:gd name="connsiteY0" fmla="*/ 129 h 1015224"/>
              <a:gd name="connsiteX1" fmla="*/ 127000 w 235030"/>
              <a:gd name="connsiteY1" fmla="*/ 390654 h 1015224"/>
              <a:gd name="connsiteX2" fmla="*/ 136525 w 235030"/>
              <a:gd name="connsiteY2" fmla="*/ 317629 h 1015224"/>
              <a:gd name="connsiteX3" fmla="*/ 92075 w 235030"/>
              <a:gd name="connsiteY3" fmla="*/ 641479 h 1015224"/>
              <a:gd name="connsiteX4" fmla="*/ 44450 w 235030"/>
              <a:gd name="connsiteY4" fmla="*/ 835154 h 1015224"/>
              <a:gd name="connsiteX5" fmla="*/ 50800 w 235030"/>
              <a:gd name="connsiteY5" fmla="*/ 787529 h 1015224"/>
              <a:gd name="connsiteX6" fmla="*/ 50800 w 235030"/>
              <a:gd name="connsiteY6" fmla="*/ 1009779 h 1015224"/>
              <a:gd name="connsiteX7" fmla="*/ 47625 w 235030"/>
              <a:gd name="connsiteY7" fmla="*/ 933579 h 1015224"/>
              <a:gd name="connsiteX8" fmla="*/ 31750 w 235030"/>
              <a:gd name="connsiteY8" fmla="*/ 784354 h 1015224"/>
              <a:gd name="connsiteX9" fmla="*/ 0 w 235030"/>
              <a:gd name="connsiteY9" fmla="*/ 889129 h 1015224"/>
              <a:gd name="connsiteX10" fmla="*/ 31750 w 235030"/>
              <a:gd name="connsiteY10" fmla="*/ 622429 h 1015224"/>
              <a:gd name="connsiteX11" fmla="*/ 15875 w 235030"/>
              <a:gd name="connsiteY11" fmla="*/ 809754 h 1015224"/>
              <a:gd name="connsiteX12" fmla="*/ 85725 w 235030"/>
              <a:gd name="connsiteY12" fmla="*/ 708154 h 1015224"/>
              <a:gd name="connsiteX13" fmla="*/ 234950 w 235030"/>
              <a:gd name="connsiteY13" fmla="*/ 530354 h 1015224"/>
              <a:gd name="connsiteX14" fmla="*/ 107950 w 235030"/>
              <a:gd name="connsiteY14" fmla="*/ 663704 h 1015224"/>
              <a:gd name="connsiteX15" fmla="*/ 203200 w 235030"/>
              <a:gd name="connsiteY15" fmla="*/ 492254 h 1015224"/>
              <a:gd name="connsiteX16" fmla="*/ 88900 w 235030"/>
              <a:gd name="connsiteY16" fmla="*/ 619254 h 1015224"/>
              <a:gd name="connsiteX17" fmla="*/ 209550 w 235030"/>
              <a:gd name="connsiteY17" fmla="*/ 403354 h 1015224"/>
              <a:gd name="connsiteX18" fmla="*/ 107950 w 235030"/>
              <a:gd name="connsiteY18" fmla="*/ 501779 h 1015224"/>
              <a:gd name="connsiteX19" fmla="*/ 120650 w 235030"/>
              <a:gd name="connsiteY19" fmla="*/ 349379 h 1015224"/>
              <a:gd name="connsiteX20" fmla="*/ 111125 w 235030"/>
              <a:gd name="connsiteY20" fmla="*/ 263654 h 1015224"/>
              <a:gd name="connsiteX21" fmla="*/ 104775 w 235030"/>
              <a:gd name="connsiteY21" fmla="*/ 346204 h 1015224"/>
              <a:gd name="connsiteX22" fmla="*/ 200025 w 235030"/>
              <a:gd name="connsiteY22" fmla="*/ 129 h 1015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5030" h="1015224">
                <a:moveTo>
                  <a:pt x="200025" y="129"/>
                </a:moveTo>
                <a:cubicBezTo>
                  <a:pt x="203729" y="7537"/>
                  <a:pt x="137583" y="337737"/>
                  <a:pt x="127000" y="390654"/>
                </a:cubicBezTo>
                <a:cubicBezTo>
                  <a:pt x="116417" y="443571"/>
                  <a:pt x="142346" y="275825"/>
                  <a:pt x="136525" y="317629"/>
                </a:cubicBezTo>
                <a:cubicBezTo>
                  <a:pt x="130704" y="359433"/>
                  <a:pt x="107421" y="555225"/>
                  <a:pt x="92075" y="641479"/>
                </a:cubicBezTo>
                <a:cubicBezTo>
                  <a:pt x="76729" y="727733"/>
                  <a:pt x="51329" y="810812"/>
                  <a:pt x="44450" y="835154"/>
                </a:cubicBezTo>
                <a:cubicBezTo>
                  <a:pt x="37571" y="859496"/>
                  <a:pt x="49742" y="758425"/>
                  <a:pt x="50800" y="787529"/>
                </a:cubicBezTo>
                <a:cubicBezTo>
                  <a:pt x="51858" y="816633"/>
                  <a:pt x="51329" y="985437"/>
                  <a:pt x="50800" y="1009779"/>
                </a:cubicBezTo>
                <a:cubicBezTo>
                  <a:pt x="50271" y="1034121"/>
                  <a:pt x="50800" y="971150"/>
                  <a:pt x="47625" y="933579"/>
                </a:cubicBezTo>
                <a:cubicBezTo>
                  <a:pt x="44450" y="896008"/>
                  <a:pt x="39687" y="791762"/>
                  <a:pt x="31750" y="784354"/>
                </a:cubicBezTo>
                <a:cubicBezTo>
                  <a:pt x="23812" y="776946"/>
                  <a:pt x="0" y="916116"/>
                  <a:pt x="0" y="889129"/>
                </a:cubicBezTo>
                <a:cubicBezTo>
                  <a:pt x="0" y="862142"/>
                  <a:pt x="29104" y="635658"/>
                  <a:pt x="31750" y="622429"/>
                </a:cubicBezTo>
                <a:cubicBezTo>
                  <a:pt x="34396" y="609200"/>
                  <a:pt x="6879" y="795467"/>
                  <a:pt x="15875" y="809754"/>
                </a:cubicBezTo>
                <a:cubicBezTo>
                  <a:pt x="24871" y="824041"/>
                  <a:pt x="49213" y="754721"/>
                  <a:pt x="85725" y="708154"/>
                </a:cubicBezTo>
                <a:cubicBezTo>
                  <a:pt x="122237" y="661587"/>
                  <a:pt x="231246" y="537762"/>
                  <a:pt x="234950" y="530354"/>
                </a:cubicBezTo>
                <a:cubicBezTo>
                  <a:pt x="238654" y="522946"/>
                  <a:pt x="113242" y="670054"/>
                  <a:pt x="107950" y="663704"/>
                </a:cubicBezTo>
                <a:cubicBezTo>
                  <a:pt x="102658" y="657354"/>
                  <a:pt x="206375" y="499662"/>
                  <a:pt x="203200" y="492254"/>
                </a:cubicBezTo>
                <a:cubicBezTo>
                  <a:pt x="200025" y="484846"/>
                  <a:pt x="87842" y="634071"/>
                  <a:pt x="88900" y="619254"/>
                </a:cubicBezTo>
                <a:cubicBezTo>
                  <a:pt x="89958" y="604437"/>
                  <a:pt x="206375" y="422933"/>
                  <a:pt x="209550" y="403354"/>
                </a:cubicBezTo>
                <a:cubicBezTo>
                  <a:pt x="212725" y="383775"/>
                  <a:pt x="122767" y="510775"/>
                  <a:pt x="107950" y="501779"/>
                </a:cubicBezTo>
                <a:cubicBezTo>
                  <a:pt x="93133" y="492783"/>
                  <a:pt x="120121" y="389066"/>
                  <a:pt x="120650" y="349379"/>
                </a:cubicBezTo>
                <a:cubicBezTo>
                  <a:pt x="121179" y="309692"/>
                  <a:pt x="113771" y="264183"/>
                  <a:pt x="111125" y="263654"/>
                </a:cubicBezTo>
                <a:cubicBezTo>
                  <a:pt x="108479" y="263125"/>
                  <a:pt x="92075" y="386421"/>
                  <a:pt x="104775" y="346204"/>
                </a:cubicBezTo>
                <a:cubicBezTo>
                  <a:pt x="117475" y="305987"/>
                  <a:pt x="196321" y="-7279"/>
                  <a:pt x="20002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F9422EDA-8F80-FE7F-F6E2-3DD4FA48C7E8}"/>
              </a:ext>
            </a:extLst>
          </p:cNvPr>
          <p:cNvSpPr/>
          <p:nvPr/>
        </p:nvSpPr>
        <p:spPr>
          <a:xfrm>
            <a:off x="7827514" y="3044590"/>
            <a:ext cx="176715" cy="600358"/>
          </a:xfrm>
          <a:custGeom>
            <a:avLst/>
            <a:gdLst>
              <a:gd name="connsiteX0" fmla="*/ 90936 w 176715"/>
              <a:gd name="connsiteY0" fmla="*/ 235 h 600358"/>
              <a:gd name="connsiteX1" fmla="*/ 160786 w 176715"/>
              <a:gd name="connsiteY1" fmla="*/ 292335 h 600358"/>
              <a:gd name="connsiteX2" fmla="*/ 129036 w 176715"/>
              <a:gd name="connsiteY2" fmla="*/ 228835 h 600358"/>
              <a:gd name="connsiteX3" fmla="*/ 2036 w 176715"/>
              <a:gd name="connsiteY3" fmla="*/ 352660 h 600358"/>
              <a:gd name="connsiteX4" fmla="*/ 56011 w 176715"/>
              <a:gd name="connsiteY4" fmla="*/ 292335 h 600358"/>
              <a:gd name="connsiteX5" fmla="*/ 125861 w 176715"/>
              <a:gd name="connsiteY5" fmla="*/ 285985 h 600358"/>
              <a:gd name="connsiteX6" fmla="*/ 49661 w 176715"/>
              <a:gd name="connsiteY6" fmla="*/ 355835 h 600358"/>
              <a:gd name="connsiteX7" fmla="*/ 27436 w 176715"/>
              <a:gd name="connsiteY7" fmla="*/ 400285 h 600358"/>
              <a:gd name="connsiteX8" fmla="*/ 116336 w 176715"/>
              <a:gd name="connsiteY8" fmla="*/ 336785 h 600358"/>
              <a:gd name="connsiteX9" fmla="*/ 97286 w 176715"/>
              <a:gd name="connsiteY9" fmla="*/ 400285 h 600358"/>
              <a:gd name="connsiteX10" fmla="*/ 116336 w 176715"/>
              <a:gd name="connsiteY10" fmla="*/ 387585 h 600358"/>
              <a:gd name="connsiteX11" fmla="*/ 68711 w 176715"/>
              <a:gd name="connsiteY11" fmla="*/ 460610 h 600358"/>
              <a:gd name="connsiteX12" fmla="*/ 81411 w 176715"/>
              <a:gd name="connsiteY12" fmla="*/ 600310 h 600358"/>
              <a:gd name="connsiteX13" fmla="*/ 78236 w 176715"/>
              <a:gd name="connsiteY13" fmla="*/ 444735 h 600358"/>
              <a:gd name="connsiteX14" fmla="*/ 97286 w 176715"/>
              <a:gd name="connsiteY14" fmla="*/ 276460 h 600358"/>
              <a:gd name="connsiteX15" fmla="*/ 160786 w 176715"/>
              <a:gd name="connsiteY15" fmla="*/ 368535 h 600358"/>
              <a:gd name="connsiteX16" fmla="*/ 176661 w 176715"/>
              <a:gd name="connsiteY16" fmla="*/ 371710 h 600358"/>
              <a:gd name="connsiteX17" fmla="*/ 157611 w 176715"/>
              <a:gd name="connsiteY17" fmla="*/ 244710 h 600358"/>
              <a:gd name="connsiteX18" fmla="*/ 90936 w 176715"/>
              <a:gd name="connsiteY18" fmla="*/ 235 h 60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6715" h="600358">
                <a:moveTo>
                  <a:pt x="90936" y="235"/>
                </a:moveTo>
                <a:cubicBezTo>
                  <a:pt x="91465" y="8173"/>
                  <a:pt x="154436" y="254235"/>
                  <a:pt x="160786" y="292335"/>
                </a:cubicBezTo>
                <a:cubicBezTo>
                  <a:pt x="167136" y="330435"/>
                  <a:pt x="155494" y="218781"/>
                  <a:pt x="129036" y="228835"/>
                </a:cubicBezTo>
                <a:cubicBezTo>
                  <a:pt x="102578" y="238889"/>
                  <a:pt x="14207" y="342077"/>
                  <a:pt x="2036" y="352660"/>
                </a:cubicBezTo>
                <a:cubicBezTo>
                  <a:pt x="-10135" y="363243"/>
                  <a:pt x="35374" y="303447"/>
                  <a:pt x="56011" y="292335"/>
                </a:cubicBezTo>
                <a:cubicBezTo>
                  <a:pt x="76648" y="281223"/>
                  <a:pt x="126919" y="275402"/>
                  <a:pt x="125861" y="285985"/>
                </a:cubicBezTo>
                <a:cubicBezTo>
                  <a:pt x="124803" y="296568"/>
                  <a:pt x="66065" y="336785"/>
                  <a:pt x="49661" y="355835"/>
                </a:cubicBezTo>
                <a:cubicBezTo>
                  <a:pt x="33257" y="374885"/>
                  <a:pt x="16323" y="403460"/>
                  <a:pt x="27436" y="400285"/>
                </a:cubicBezTo>
                <a:cubicBezTo>
                  <a:pt x="38549" y="397110"/>
                  <a:pt x="104694" y="336785"/>
                  <a:pt x="116336" y="336785"/>
                </a:cubicBezTo>
                <a:cubicBezTo>
                  <a:pt x="127978" y="336785"/>
                  <a:pt x="97286" y="391818"/>
                  <a:pt x="97286" y="400285"/>
                </a:cubicBezTo>
                <a:cubicBezTo>
                  <a:pt x="97286" y="408752"/>
                  <a:pt x="121099" y="377531"/>
                  <a:pt x="116336" y="387585"/>
                </a:cubicBezTo>
                <a:cubicBezTo>
                  <a:pt x="111574" y="397639"/>
                  <a:pt x="74532" y="425156"/>
                  <a:pt x="68711" y="460610"/>
                </a:cubicBezTo>
                <a:cubicBezTo>
                  <a:pt x="62890" y="496064"/>
                  <a:pt x="79823" y="602956"/>
                  <a:pt x="81411" y="600310"/>
                </a:cubicBezTo>
                <a:cubicBezTo>
                  <a:pt x="82998" y="597664"/>
                  <a:pt x="75590" y="498710"/>
                  <a:pt x="78236" y="444735"/>
                </a:cubicBezTo>
                <a:cubicBezTo>
                  <a:pt x="80882" y="390760"/>
                  <a:pt x="83528" y="289160"/>
                  <a:pt x="97286" y="276460"/>
                </a:cubicBezTo>
                <a:cubicBezTo>
                  <a:pt x="111044" y="263760"/>
                  <a:pt x="147557" y="352660"/>
                  <a:pt x="160786" y="368535"/>
                </a:cubicBezTo>
                <a:cubicBezTo>
                  <a:pt x="174015" y="384410"/>
                  <a:pt x="177190" y="392347"/>
                  <a:pt x="176661" y="371710"/>
                </a:cubicBezTo>
                <a:cubicBezTo>
                  <a:pt x="176132" y="351073"/>
                  <a:pt x="169782" y="302389"/>
                  <a:pt x="157611" y="244710"/>
                </a:cubicBezTo>
                <a:cubicBezTo>
                  <a:pt x="145440" y="187031"/>
                  <a:pt x="90407" y="-7703"/>
                  <a:pt x="90936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E52B0DE9-F7F5-D090-990D-86D42C42F97C}"/>
              </a:ext>
            </a:extLst>
          </p:cNvPr>
          <p:cNvSpPr/>
          <p:nvPr/>
        </p:nvSpPr>
        <p:spPr>
          <a:xfrm>
            <a:off x="7923158" y="2651201"/>
            <a:ext cx="144519" cy="470684"/>
          </a:xfrm>
          <a:custGeom>
            <a:avLst/>
            <a:gdLst>
              <a:gd name="connsiteX0" fmla="*/ 71492 w 144519"/>
              <a:gd name="connsiteY0" fmla="*/ 3099 h 470684"/>
              <a:gd name="connsiteX1" fmla="*/ 1642 w 144519"/>
              <a:gd name="connsiteY1" fmla="*/ 371399 h 470684"/>
              <a:gd name="connsiteX2" fmla="*/ 20692 w 144519"/>
              <a:gd name="connsiteY2" fmla="*/ 314249 h 470684"/>
              <a:gd name="connsiteX3" fmla="*/ 4817 w 144519"/>
              <a:gd name="connsiteY3" fmla="*/ 469824 h 470684"/>
              <a:gd name="connsiteX4" fmla="*/ 27042 w 144519"/>
              <a:gd name="connsiteY4" fmla="*/ 371399 h 470684"/>
              <a:gd name="connsiteX5" fmla="*/ 138167 w 144519"/>
              <a:gd name="connsiteY5" fmla="*/ 253924 h 470684"/>
              <a:gd name="connsiteX6" fmla="*/ 39742 w 144519"/>
              <a:gd name="connsiteY6" fmla="*/ 330124 h 470684"/>
              <a:gd name="connsiteX7" fmla="*/ 144517 w 144519"/>
              <a:gd name="connsiteY7" fmla="*/ 139624 h 470684"/>
              <a:gd name="connsiteX8" fmla="*/ 36567 w 144519"/>
              <a:gd name="connsiteY8" fmla="*/ 276149 h 470684"/>
              <a:gd name="connsiteX9" fmla="*/ 96892 w 144519"/>
              <a:gd name="connsiteY9" fmla="*/ 133274 h 470684"/>
              <a:gd name="connsiteX10" fmla="*/ 42917 w 144519"/>
              <a:gd name="connsiteY10" fmla="*/ 190424 h 470684"/>
              <a:gd name="connsiteX11" fmla="*/ 71492 w 144519"/>
              <a:gd name="connsiteY11" fmla="*/ 3099 h 47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519" h="470684">
                <a:moveTo>
                  <a:pt x="71492" y="3099"/>
                </a:moveTo>
                <a:cubicBezTo>
                  <a:pt x="64613" y="33261"/>
                  <a:pt x="10109" y="319541"/>
                  <a:pt x="1642" y="371399"/>
                </a:cubicBezTo>
                <a:cubicBezTo>
                  <a:pt x="-6825" y="423257"/>
                  <a:pt x="20163" y="297845"/>
                  <a:pt x="20692" y="314249"/>
                </a:cubicBezTo>
                <a:cubicBezTo>
                  <a:pt x="21221" y="330653"/>
                  <a:pt x="3759" y="460299"/>
                  <a:pt x="4817" y="469824"/>
                </a:cubicBezTo>
                <a:cubicBezTo>
                  <a:pt x="5875" y="479349"/>
                  <a:pt x="4817" y="407382"/>
                  <a:pt x="27042" y="371399"/>
                </a:cubicBezTo>
                <a:cubicBezTo>
                  <a:pt x="49267" y="335416"/>
                  <a:pt x="136050" y="260803"/>
                  <a:pt x="138167" y="253924"/>
                </a:cubicBezTo>
                <a:cubicBezTo>
                  <a:pt x="140284" y="247045"/>
                  <a:pt x="38684" y="349174"/>
                  <a:pt x="39742" y="330124"/>
                </a:cubicBezTo>
                <a:cubicBezTo>
                  <a:pt x="40800" y="311074"/>
                  <a:pt x="145046" y="148620"/>
                  <a:pt x="144517" y="139624"/>
                </a:cubicBezTo>
                <a:cubicBezTo>
                  <a:pt x="143988" y="130628"/>
                  <a:pt x="44504" y="277207"/>
                  <a:pt x="36567" y="276149"/>
                </a:cubicBezTo>
                <a:cubicBezTo>
                  <a:pt x="28630" y="275091"/>
                  <a:pt x="95834" y="147561"/>
                  <a:pt x="96892" y="133274"/>
                </a:cubicBezTo>
                <a:cubicBezTo>
                  <a:pt x="97950" y="118987"/>
                  <a:pt x="43975" y="208415"/>
                  <a:pt x="42917" y="190424"/>
                </a:cubicBezTo>
                <a:cubicBezTo>
                  <a:pt x="41859" y="172433"/>
                  <a:pt x="78371" y="-27063"/>
                  <a:pt x="71492" y="3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0CD2602-2E4C-C9A7-AB27-3B941D2E0061}"/>
              </a:ext>
            </a:extLst>
          </p:cNvPr>
          <p:cNvSpPr/>
          <p:nvPr/>
        </p:nvSpPr>
        <p:spPr>
          <a:xfrm>
            <a:off x="7950151" y="3089009"/>
            <a:ext cx="165338" cy="495821"/>
          </a:xfrm>
          <a:custGeom>
            <a:avLst/>
            <a:gdLst>
              <a:gd name="connsiteX0" fmla="*/ 12749 w 165338"/>
              <a:gd name="connsiteY0" fmla="*/ 266 h 495821"/>
              <a:gd name="connsiteX1" fmla="*/ 120699 w 165338"/>
              <a:gd name="connsiteY1" fmla="*/ 235216 h 495821"/>
              <a:gd name="connsiteX2" fmla="*/ 120699 w 165338"/>
              <a:gd name="connsiteY2" fmla="*/ 171716 h 495821"/>
              <a:gd name="connsiteX3" fmla="*/ 104824 w 165338"/>
              <a:gd name="connsiteY3" fmla="*/ 314591 h 495821"/>
              <a:gd name="connsiteX4" fmla="*/ 49 w 165338"/>
              <a:gd name="connsiteY4" fmla="*/ 495566 h 495821"/>
              <a:gd name="connsiteX5" fmla="*/ 92124 w 165338"/>
              <a:gd name="connsiteY5" fmla="*/ 273316 h 495821"/>
              <a:gd name="connsiteX6" fmla="*/ 165149 w 165338"/>
              <a:gd name="connsiteY6" fmla="*/ 73291 h 495821"/>
              <a:gd name="connsiteX7" fmla="*/ 114349 w 165338"/>
              <a:gd name="connsiteY7" fmla="*/ 44716 h 495821"/>
              <a:gd name="connsiteX8" fmla="*/ 149274 w 165338"/>
              <a:gd name="connsiteY8" fmla="*/ 108216 h 495821"/>
              <a:gd name="connsiteX9" fmla="*/ 123874 w 165338"/>
              <a:gd name="connsiteY9" fmla="*/ 187591 h 495821"/>
              <a:gd name="connsiteX10" fmla="*/ 12749 w 165338"/>
              <a:gd name="connsiteY10" fmla="*/ 266 h 49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338" h="495821">
                <a:moveTo>
                  <a:pt x="12749" y="266"/>
                </a:moveTo>
                <a:cubicBezTo>
                  <a:pt x="12220" y="8204"/>
                  <a:pt x="102707" y="206641"/>
                  <a:pt x="120699" y="235216"/>
                </a:cubicBezTo>
                <a:cubicBezTo>
                  <a:pt x="138691" y="263791"/>
                  <a:pt x="123345" y="158487"/>
                  <a:pt x="120699" y="171716"/>
                </a:cubicBezTo>
                <a:cubicBezTo>
                  <a:pt x="118053" y="184945"/>
                  <a:pt x="124932" y="260616"/>
                  <a:pt x="104824" y="314591"/>
                </a:cubicBezTo>
                <a:cubicBezTo>
                  <a:pt x="84716" y="368566"/>
                  <a:pt x="2166" y="502445"/>
                  <a:pt x="49" y="495566"/>
                </a:cubicBezTo>
                <a:cubicBezTo>
                  <a:pt x="-2068" y="488687"/>
                  <a:pt x="64607" y="343695"/>
                  <a:pt x="92124" y="273316"/>
                </a:cubicBezTo>
                <a:cubicBezTo>
                  <a:pt x="119641" y="202937"/>
                  <a:pt x="161445" y="111391"/>
                  <a:pt x="165149" y="73291"/>
                </a:cubicBezTo>
                <a:cubicBezTo>
                  <a:pt x="168853" y="35191"/>
                  <a:pt x="116995" y="38895"/>
                  <a:pt x="114349" y="44716"/>
                </a:cubicBezTo>
                <a:cubicBezTo>
                  <a:pt x="111703" y="50537"/>
                  <a:pt x="147686" y="84403"/>
                  <a:pt x="149274" y="108216"/>
                </a:cubicBezTo>
                <a:cubicBezTo>
                  <a:pt x="150862" y="132029"/>
                  <a:pt x="145570" y="210874"/>
                  <a:pt x="123874" y="187591"/>
                </a:cubicBezTo>
                <a:cubicBezTo>
                  <a:pt x="102178" y="164308"/>
                  <a:pt x="13278" y="-7672"/>
                  <a:pt x="12749" y="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C03E8BD8-BCA4-670D-23B0-8179C23474C8}"/>
              </a:ext>
            </a:extLst>
          </p:cNvPr>
          <p:cNvSpPr/>
          <p:nvPr/>
        </p:nvSpPr>
        <p:spPr>
          <a:xfrm>
            <a:off x="7857241" y="3847845"/>
            <a:ext cx="107248" cy="204463"/>
          </a:xfrm>
          <a:custGeom>
            <a:avLst/>
            <a:gdLst>
              <a:gd name="connsiteX0" fmla="*/ 102484 w 107248"/>
              <a:gd name="connsiteY0" fmla="*/ 255 h 204463"/>
              <a:gd name="connsiteX1" fmla="*/ 102484 w 107248"/>
              <a:gd name="connsiteY1" fmla="*/ 105030 h 204463"/>
              <a:gd name="connsiteX2" fmla="*/ 105659 w 107248"/>
              <a:gd name="connsiteY2" fmla="*/ 190755 h 204463"/>
              <a:gd name="connsiteX3" fmla="*/ 73909 w 107248"/>
              <a:gd name="connsiteY3" fmla="*/ 127255 h 204463"/>
              <a:gd name="connsiteX4" fmla="*/ 96134 w 107248"/>
              <a:gd name="connsiteY4" fmla="*/ 203455 h 204463"/>
              <a:gd name="connsiteX5" fmla="*/ 70734 w 107248"/>
              <a:gd name="connsiteY5" fmla="*/ 162180 h 204463"/>
              <a:gd name="connsiteX6" fmla="*/ 884 w 107248"/>
              <a:gd name="connsiteY6" fmla="*/ 41530 h 204463"/>
              <a:gd name="connsiteX7" fmla="*/ 32634 w 107248"/>
              <a:gd name="connsiteY7" fmla="*/ 143130 h 204463"/>
              <a:gd name="connsiteX8" fmla="*/ 51684 w 107248"/>
              <a:gd name="connsiteY8" fmla="*/ 105030 h 204463"/>
              <a:gd name="connsiteX9" fmla="*/ 73909 w 107248"/>
              <a:gd name="connsiteY9" fmla="*/ 120905 h 204463"/>
              <a:gd name="connsiteX10" fmla="*/ 67559 w 107248"/>
              <a:gd name="connsiteY10" fmla="*/ 85980 h 204463"/>
              <a:gd name="connsiteX11" fmla="*/ 80259 w 107248"/>
              <a:gd name="connsiteY11" fmla="*/ 136780 h 204463"/>
              <a:gd name="connsiteX12" fmla="*/ 102484 w 107248"/>
              <a:gd name="connsiteY12" fmla="*/ 255 h 20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248" h="204463">
                <a:moveTo>
                  <a:pt x="102484" y="255"/>
                </a:moveTo>
                <a:cubicBezTo>
                  <a:pt x="106188" y="-5037"/>
                  <a:pt x="101955" y="73280"/>
                  <a:pt x="102484" y="105030"/>
                </a:cubicBezTo>
                <a:cubicBezTo>
                  <a:pt x="103013" y="136780"/>
                  <a:pt x="110421" y="187051"/>
                  <a:pt x="105659" y="190755"/>
                </a:cubicBezTo>
                <a:cubicBezTo>
                  <a:pt x="100897" y="194459"/>
                  <a:pt x="75497" y="125138"/>
                  <a:pt x="73909" y="127255"/>
                </a:cubicBezTo>
                <a:cubicBezTo>
                  <a:pt x="72321" y="129372"/>
                  <a:pt x="96663" y="197634"/>
                  <a:pt x="96134" y="203455"/>
                </a:cubicBezTo>
                <a:cubicBezTo>
                  <a:pt x="95605" y="209276"/>
                  <a:pt x="86609" y="189168"/>
                  <a:pt x="70734" y="162180"/>
                </a:cubicBezTo>
                <a:cubicBezTo>
                  <a:pt x="54859" y="135193"/>
                  <a:pt x="7234" y="44705"/>
                  <a:pt x="884" y="41530"/>
                </a:cubicBezTo>
                <a:cubicBezTo>
                  <a:pt x="-5466" y="38355"/>
                  <a:pt x="24167" y="132547"/>
                  <a:pt x="32634" y="143130"/>
                </a:cubicBezTo>
                <a:cubicBezTo>
                  <a:pt x="41101" y="153713"/>
                  <a:pt x="44805" y="108734"/>
                  <a:pt x="51684" y="105030"/>
                </a:cubicBezTo>
                <a:cubicBezTo>
                  <a:pt x="58563" y="101326"/>
                  <a:pt x="71263" y="124080"/>
                  <a:pt x="73909" y="120905"/>
                </a:cubicBezTo>
                <a:cubicBezTo>
                  <a:pt x="76555" y="117730"/>
                  <a:pt x="66501" y="83334"/>
                  <a:pt x="67559" y="85980"/>
                </a:cubicBezTo>
                <a:cubicBezTo>
                  <a:pt x="68617" y="88626"/>
                  <a:pt x="73380" y="146305"/>
                  <a:pt x="80259" y="136780"/>
                </a:cubicBezTo>
                <a:cubicBezTo>
                  <a:pt x="87138" y="127255"/>
                  <a:pt x="98780" y="5547"/>
                  <a:pt x="102484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07102FD-D2F5-8FA4-103A-586EF273ED69}"/>
              </a:ext>
            </a:extLst>
          </p:cNvPr>
          <p:cNvSpPr/>
          <p:nvPr/>
        </p:nvSpPr>
        <p:spPr>
          <a:xfrm>
            <a:off x="7984523" y="3762076"/>
            <a:ext cx="137184" cy="278349"/>
          </a:xfrm>
          <a:custGeom>
            <a:avLst/>
            <a:gdLst>
              <a:gd name="connsiteX0" fmla="*/ 602 w 137184"/>
              <a:gd name="connsiteY0" fmla="*/ 60624 h 278349"/>
              <a:gd name="connsiteX1" fmla="*/ 73627 w 137184"/>
              <a:gd name="connsiteY1" fmla="*/ 241599 h 278349"/>
              <a:gd name="connsiteX2" fmla="*/ 70452 w 137184"/>
              <a:gd name="connsiteY2" fmla="*/ 184449 h 278349"/>
              <a:gd name="connsiteX3" fmla="*/ 60927 w 137184"/>
              <a:gd name="connsiteY3" fmla="*/ 276524 h 278349"/>
              <a:gd name="connsiteX4" fmla="*/ 92677 w 137184"/>
              <a:gd name="connsiteY4" fmla="*/ 225724 h 278349"/>
              <a:gd name="connsiteX5" fmla="*/ 137127 w 137184"/>
              <a:gd name="connsiteY5" fmla="*/ 299 h 278349"/>
              <a:gd name="connsiteX6" fmla="*/ 102202 w 137184"/>
              <a:gd name="connsiteY6" fmla="*/ 174924 h 278349"/>
              <a:gd name="connsiteX7" fmla="*/ 108552 w 137184"/>
              <a:gd name="connsiteY7" fmla="*/ 54274 h 278349"/>
              <a:gd name="connsiteX8" fmla="*/ 57752 w 137184"/>
              <a:gd name="connsiteY8" fmla="*/ 209849 h 278349"/>
              <a:gd name="connsiteX9" fmla="*/ 38702 w 137184"/>
              <a:gd name="connsiteY9" fmla="*/ 127299 h 278349"/>
              <a:gd name="connsiteX10" fmla="*/ 602 w 137184"/>
              <a:gd name="connsiteY10" fmla="*/ 60624 h 27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184" h="278349">
                <a:moveTo>
                  <a:pt x="602" y="60624"/>
                </a:moveTo>
                <a:cubicBezTo>
                  <a:pt x="6423" y="79674"/>
                  <a:pt x="61985" y="220962"/>
                  <a:pt x="73627" y="241599"/>
                </a:cubicBezTo>
                <a:cubicBezTo>
                  <a:pt x="85269" y="262236"/>
                  <a:pt x="72569" y="178628"/>
                  <a:pt x="70452" y="184449"/>
                </a:cubicBezTo>
                <a:cubicBezTo>
                  <a:pt x="68335" y="190270"/>
                  <a:pt x="57223" y="269645"/>
                  <a:pt x="60927" y="276524"/>
                </a:cubicBezTo>
                <a:cubicBezTo>
                  <a:pt x="64631" y="283403"/>
                  <a:pt x="79977" y="271761"/>
                  <a:pt x="92677" y="225724"/>
                </a:cubicBezTo>
                <a:cubicBezTo>
                  <a:pt x="105377" y="179687"/>
                  <a:pt x="135540" y="8766"/>
                  <a:pt x="137127" y="299"/>
                </a:cubicBezTo>
                <a:cubicBezTo>
                  <a:pt x="138714" y="-8168"/>
                  <a:pt x="106964" y="165928"/>
                  <a:pt x="102202" y="174924"/>
                </a:cubicBezTo>
                <a:cubicBezTo>
                  <a:pt x="97440" y="183920"/>
                  <a:pt x="115960" y="48453"/>
                  <a:pt x="108552" y="54274"/>
                </a:cubicBezTo>
                <a:cubicBezTo>
                  <a:pt x="101144" y="60095"/>
                  <a:pt x="69394" y="197678"/>
                  <a:pt x="57752" y="209849"/>
                </a:cubicBezTo>
                <a:cubicBezTo>
                  <a:pt x="46110" y="222020"/>
                  <a:pt x="44523" y="147936"/>
                  <a:pt x="38702" y="127299"/>
                </a:cubicBezTo>
                <a:cubicBezTo>
                  <a:pt x="32881" y="106662"/>
                  <a:pt x="-5219" y="41574"/>
                  <a:pt x="602" y="60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234AD417-2050-D54F-29FD-9023BFAC2508}"/>
              </a:ext>
            </a:extLst>
          </p:cNvPr>
          <p:cNvSpPr/>
          <p:nvPr/>
        </p:nvSpPr>
        <p:spPr>
          <a:xfrm>
            <a:off x="7574087" y="4035421"/>
            <a:ext cx="560452" cy="174917"/>
          </a:xfrm>
          <a:custGeom>
            <a:avLst/>
            <a:gdLst>
              <a:gd name="connsiteX0" fmla="*/ 1463 w 560452"/>
              <a:gd name="connsiteY0" fmla="*/ 174629 h 174917"/>
              <a:gd name="connsiteX1" fmla="*/ 357063 w 560452"/>
              <a:gd name="connsiteY1" fmla="*/ 44454 h 174917"/>
              <a:gd name="connsiteX2" fmla="*/ 290388 w 560452"/>
              <a:gd name="connsiteY2" fmla="*/ 57154 h 174917"/>
              <a:gd name="connsiteX3" fmla="*/ 496763 w 560452"/>
              <a:gd name="connsiteY3" fmla="*/ 95254 h 174917"/>
              <a:gd name="connsiteX4" fmla="*/ 458663 w 560452"/>
              <a:gd name="connsiteY4" fmla="*/ 63504 h 174917"/>
              <a:gd name="connsiteX5" fmla="*/ 560263 w 560452"/>
              <a:gd name="connsiteY5" fmla="*/ 4 h 174917"/>
              <a:gd name="connsiteX6" fmla="*/ 480888 w 560452"/>
              <a:gd name="connsiteY6" fmla="*/ 66679 h 174917"/>
              <a:gd name="connsiteX7" fmla="*/ 369763 w 560452"/>
              <a:gd name="connsiteY7" fmla="*/ 19054 h 174917"/>
              <a:gd name="connsiteX8" fmla="*/ 458663 w 560452"/>
              <a:gd name="connsiteY8" fmla="*/ 95254 h 174917"/>
              <a:gd name="connsiteX9" fmla="*/ 296738 w 560452"/>
              <a:gd name="connsiteY9" fmla="*/ 66679 h 174917"/>
              <a:gd name="connsiteX10" fmla="*/ 157038 w 560452"/>
              <a:gd name="connsiteY10" fmla="*/ 82554 h 174917"/>
              <a:gd name="connsiteX11" fmla="*/ 249113 w 560452"/>
              <a:gd name="connsiteY11" fmla="*/ 76204 h 174917"/>
              <a:gd name="connsiteX12" fmla="*/ 198313 w 560452"/>
              <a:gd name="connsiteY12" fmla="*/ 107954 h 174917"/>
              <a:gd name="connsiteX13" fmla="*/ 166563 w 560452"/>
              <a:gd name="connsiteY13" fmla="*/ 92079 h 174917"/>
              <a:gd name="connsiteX14" fmla="*/ 230063 w 560452"/>
              <a:gd name="connsiteY14" fmla="*/ 79379 h 174917"/>
              <a:gd name="connsiteX15" fmla="*/ 1463 w 560452"/>
              <a:gd name="connsiteY15" fmla="*/ 174629 h 174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0452" h="174917">
                <a:moveTo>
                  <a:pt x="1463" y="174629"/>
                </a:moveTo>
                <a:cubicBezTo>
                  <a:pt x="22630" y="168808"/>
                  <a:pt x="308909" y="64033"/>
                  <a:pt x="357063" y="44454"/>
                </a:cubicBezTo>
                <a:cubicBezTo>
                  <a:pt x="405217" y="24875"/>
                  <a:pt x="267105" y="48687"/>
                  <a:pt x="290388" y="57154"/>
                </a:cubicBezTo>
                <a:cubicBezTo>
                  <a:pt x="313671" y="65621"/>
                  <a:pt x="468717" y="94196"/>
                  <a:pt x="496763" y="95254"/>
                </a:cubicBezTo>
                <a:cubicBezTo>
                  <a:pt x="524809" y="96312"/>
                  <a:pt x="448080" y="79379"/>
                  <a:pt x="458663" y="63504"/>
                </a:cubicBezTo>
                <a:cubicBezTo>
                  <a:pt x="469246" y="47629"/>
                  <a:pt x="556559" y="-525"/>
                  <a:pt x="560263" y="4"/>
                </a:cubicBezTo>
                <a:cubicBezTo>
                  <a:pt x="563967" y="533"/>
                  <a:pt x="512638" y="63504"/>
                  <a:pt x="480888" y="66679"/>
                </a:cubicBezTo>
                <a:cubicBezTo>
                  <a:pt x="449138" y="69854"/>
                  <a:pt x="373467" y="14292"/>
                  <a:pt x="369763" y="19054"/>
                </a:cubicBezTo>
                <a:cubicBezTo>
                  <a:pt x="366059" y="23816"/>
                  <a:pt x="470834" y="87317"/>
                  <a:pt x="458663" y="95254"/>
                </a:cubicBezTo>
                <a:cubicBezTo>
                  <a:pt x="446492" y="103191"/>
                  <a:pt x="347009" y="68796"/>
                  <a:pt x="296738" y="66679"/>
                </a:cubicBezTo>
                <a:cubicBezTo>
                  <a:pt x="246467" y="64562"/>
                  <a:pt x="164976" y="80966"/>
                  <a:pt x="157038" y="82554"/>
                </a:cubicBezTo>
                <a:cubicBezTo>
                  <a:pt x="149100" y="84142"/>
                  <a:pt x="242234" y="71971"/>
                  <a:pt x="249113" y="76204"/>
                </a:cubicBezTo>
                <a:cubicBezTo>
                  <a:pt x="255992" y="80437"/>
                  <a:pt x="212071" y="105308"/>
                  <a:pt x="198313" y="107954"/>
                </a:cubicBezTo>
                <a:cubicBezTo>
                  <a:pt x="184555" y="110600"/>
                  <a:pt x="161271" y="96841"/>
                  <a:pt x="166563" y="92079"/>
                </a:cubicBezTo>
                <a:cubicBezTo>
                  <a:pt x="171855" y="87316"/>
                  <a:pt x="264988" y="62446"/>
                  <a:pt x="230063" y="79379"/>
                </a:cubicBezTo>
                <a:cubicBezTo>
                  <a:pt x="195138" y="96312"/>
                  <a:pt x="-19704" y="180450"/>
                  <a:pt x="1463" y="174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D5F2CC7-1B97-938B-39D2-7A9F795B9DA7}"/>
              </a:ext>
            </a:extLst>
          </p:cNvPr>
          <p:cNvSpPr/>
          <p:nvPr/>
        </p:nvSpPr>
        <p:spPr>
          <a:xfrm>
            <a:off x="8010082" y="3984734"/>
            <a:ext cx="600821" cy="146784"/>
          </a:xfrm>
          <a:custGeom>
            <a:avLst/>
            <a:gdLst>
              <a:gd name="connsiteX0" fmla="*/ 443 w 600821"/>
              <a:gd name="connsiteY0" fmla="*/ 145941 h 146784"/>
              <a:gd name="connsiteX1" fmla="*/ 267143 w 600821"/>
              <a:gd name="connsiteY1" fmla="*/ 3066 h 146784"/>
              <a:gd name="connsiteX2" fmla="*/ 209993 w 600821"/>
              <a:gd name="connsiteY2" fmla="*/ 50691 h 146784"/>
              <a:gd name="connsiteX3" fmla="*/ 413193 w 600821"/>
              <a:gd name="connsiteY3" fmla="*/ 82441 h 146784"/>
              <a:gd name="connsiteX4" fmla="*/ 384618 w 600821"/>
              <a:gd name="connsiteY4" fmla="*/ 88791 h 146784"/>
              <a:gd name="connsiteX5" fmla="*/ 600518 w 600821"/>
              <a:gd name="connsiteY5" fmla="*/ 130066 h 146784"/>
              <a:gd name="connsiteX6" fmla="*/ 330643 w 600821"/>
              <a:gd name="connsiteY6" fmla="*/ 76091 h 146784"/>
              <a:gd name="connsiteX7" fmla="*/ 219518 w 600821"/>
              <a:gd name="connsiteY7" fmla="*/ 60216 h 146784"/>
              <a:gd name="connsiteX8" fmla="*/ 54418 w 600821"/>
              <a:gd name="connsiteY8" fmla="*/ 145941 h 146784"/>
              <a:gd name="connsiteX9" fmla="*/ 200468 w 600821"/>
              <a:gd name="connsiteY9" fmla="*/ 66566 h 146784"/>
              <a:gd name="connsiteX10" fmla="*/ 443 w 600821"/>
              <a:gd name="connsiteY10" fmla="*/ 145941 h 146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0821" h="146784">
                <a:moveTo>
                  <a:pt x="443" y="145941"/>
                </a:moveTo>
                <a:cubicBezTo>
                  <a:pt x="11555" y="135358"/>
                  <a:pt x="232218" y="18941"/>
                  <a:pt x="267143" y="3066"/>
                </a:cubicBezTo>
                <a:cubicBezTo>
                  <a:pt x="302068" y="-12809"/>
                  <a:pt x="185651" y="37462"/>
                  <a:pt x="209993" y="50691"/>
                </a:cubicBezTo>
                <a:cubicBezTo>
                  <a:pt x="234335" y="63920"/>
                  <a:pt x="384089" y="76091"/>
                  <a:pt x="413193" y="82441"/>
                </a:cubicBezTo>
                <a:cubicBezTo>
                  <a:pt x="442297" y="88791"/>
                  <a:pt x="353397" y="80854"/>
                  <a:pt x="384618" y="88791"/>
                </a:cubicBezTo>
                <a:cubicBezTo>
                  <a:pt x="415839" y="96728"/>
                  <a:pt x="609514" y="132183"/>
                  <a:pt x="600518" y="130066"/>
                </a:cubicBezTo>
                <a:cubicBezTo>
                  <a:pt x="591522" y="127949"/>
                  <a:pt x="394143" y="87733"/>
                  <a:pt x="330643" y="76091"/>
                </a:cubicBezTo>
                <a:cubicBezTo>
                  <a:pt x="267143" y="64449"/>
                  <a:pt x="265555" y="48574"/>
                  <a:pt x="219518" y="60216"/>
                </a:cubicBezTo>
                <a:cubicBezTo>
                  <a:pt x="173481" y="71858"/>
                  <a:pt x="57593" y="144883"/>
                  <a:pt x="54418" y="145941"/>
                </a:cubicBezTo>
                <a:cubicBezTo>
                  <a:pt x="51243" y="146999"/>
                  <a:pt x="210522" y="69212"/>
                  <a:pt x="200468" y="66566"/>
                </a:cubicBezTo>
                <a:cubicBezTo>
                  <a:pt x="190414" y="63920"/>
                  <a:pt x="-10669" y="156524"/>
                  <a:pt x="443" y="145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84330093-826F-D55A-E4AF-7B3C12B44886}"/>
              </a:ext>
            </a:extLst>
          </p:cNvPr>
          <p:cNvSpPr/>
          <p:nvPr/>
        </p:nvSpPr>
        <p:spPr>
          <a:xfrm>
            <a:off x="7613638" y="4108241"/>
            <a:ext cx="381021" cy="76705"/>
          </a:xfrm>
          <a:custGeom>
            <a:avLst/>
            <a:gdLst>
              <a:gd name="connsiteX0" fmla="*/ 12 w 381021"/>
              <a:gd name="connsiteY0" fmla="*/ 35134 h 76705"/>
              <a:gd name="connsiteX1" fmla="*/ 168287 w 381021"/>
              <a:gd name="connsiteY1" fmla="*/ 76409 h 76705"/>
              <a:gd name="connsiteX2" fmla="*/ 120662 w 381021"/>
              <a:gd name="connsiteY2" fmla="*/ 54184 h 76705"/>
              <a:gd name="connsiteX3" fmla="*/ 263537 w 381021"/>
              <a:gd name="connsiteY3" fmla="*/ 63709 h 76705"/>
              <a:gd name="connsiteX4" fmla="*/ 263537 w 381021"/>
              <a:gd name="connsiteY4" fmla="*/ 22434 h 76705"/>
              <a:gd name="connsiteX5" fmla="*/ 381012 w 381021"/>
              <a:gd name="connsiteY5" fmla="*/ 44659 h 76705"/>
              <a:gd name="connsiteX6" fmla="*/ 269887 w 381021"/>
              <a:gd name="connsiteY6" fmla="*/ 3384 h 76705"/>
              <a:gd name="connsiteX7" fmla="*/ 260362 w 381021"/>
              <a:gd name="connsiteY7" fmla="*/ 44659 h 76705"/>
              <a:gd name="connsiteX8" fmla="*/ 193687 w 381021"/>
              <a:gd name="connsiteY8" fmla="*/ 38309 h 76705"/>
              <a:gd name="connsiteX9" fmla="*/ 152412 w 381021"/>
              <a:gd name="connsiteY9" fmla="*/ 209 h 76705"/>
              <a:gd name="connsiteX10" fmla="*/ 177812 w 381021"/>
              <a:gd name="connsiteY10" fmla="*/ 57359 h 76705"/>
              <a:gd name="connsiteX11" fmla="*/ 12 w 381021"/>
              <a:gd name="connsiteY11" fmla="*/ 35134 h 7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021" h="76705">
                <a:moveTo>
                  <a:pt x="12" y="35134"/>
                </a:moveTo>
                <a:cubicBezTo>
                  <a:pt x="-1575" y="38309"/>
                  <a:pt x="148179" y="73234"/>
                  <a:pt x="168287" y="76409"/>
                </a:cubicBezTo>
                <a:cubicBezTo>
                  <a:pt x="188395" y="79584"/>
                  <a:pt x="104787" y="56301"/>
                  <a:pt x="120662" y="54184"/>
                </a:cubicBezTo>
                <a:cubicBezTo>
                  <a:pt x="136537" y="52067"/>
                  <a:pt x="239724" y="69001"/>
                  <a:pt x="263537" y="63709"/>
                </a:cubicBezTo>
                <a:cubicBezTo>
                  <a:pt x="287350" y="58417"/>
                  <a:pt x="243958" y="25609"/>
                  <a:pt x="263537" y="22434"/>
                </a:cubicBezTo>
                <a:cubicBezTo>
                  <a:pt x="283116" y="19259"/>
                  <a:pt x="379954" y="47834"/>
                  <a:pt x="381012" y="44659"/>
                </a:cubicBezTo>
                <a:cubicBezTo>
                  <a:pt x="382070" y="41484"/>
                  <a:pt x="289995" y="3384"/>
                  <a:pt x="269887" y="3384"/>
                </a:cubicBezTo>
                <a:cubicBezTo>
                  <a:pt x="249779" y="3384"/>
                  <a:pt x="273062" y="38838"/>
                  <a:pt x="260362" y="44659"/>
                </a:cubicBezTo>
                <a:cubicBezTo>
                  <a:pt x="247662" y="50480"/>
                  <a:pt x="211679" y="45717"/>
                  <a:pt x="193687" y="38309"/>
                </a:cubicBezTo>
                <a:cubicBezTo>
                  <a:pt x="175695" y="30901"/>
                  <a:pt x="155058" y="-2966"/>
                  <a:pt x="152412" y="209"/>
                </a:cubicBezTo>
                <a:cubicBezTo>
                  <a:pt x="149766" y="3384"/>
                  <a:pt x="197920" y="51538"/>
                  <a:pt x="177812" y="57359"/>
                </a:cubicBezTo>
                <a:cubicBezTo>
                  <a:pt x="157704" y="63180"/>
                  <a:pt x="1599" y="31959"/>
                  <a:pt x="12" y="35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0D5D35D-287D-1427-4B4F-CE554486D383}"/>
              </a:ext>
            </a:extLst>
          </p:cNvPr>
          <p:cNvSpPr/>
          <p:nvPr/>
        </p:nvSpPr>
        <p:spPr>
          <a:xfrm>
            <a:off x="8088320" y="4024767"/>
            <a:ext cx="519807" cy="120590"/>
          </a:xfrm>
          <a:custGeom>
            <a:avLst/>
            <a:gdLst>
              <a:gd name="connsiteX0" fmla="*/ 1580 w 519807"/>
              <a:gd name="connsiteY0" fmla="*/ 105908 h 120590"/>
              <a:gd name="connsiteX1" fmla="*/ 246055 w 519807"/>
              <a:gd name="connsiteY1" fmla="*/ 1133 h 120590"/>
              <a:gd name="connsiteX2" fmla="*/ 166680 w 519807"/>
              <a:gd name="connsiteY2" fmla="*/ 51933 h 120590"/>
              <a:gd name="connsiteX3" fmla="*/ 277805 w 519807"/>
              <a:gd name="connsiteY3" fmla="*/ 77333 h 120590"/>
              <a:gd name="connsiteX4" fmla="*/ 252405 w 519807"/>
              <a:gd name="connsiteY4" fmla="*/ 70983 h 120590"/>
              <a:gd name="connsiteX5" fmla="*/ 512755 w 519807"/>
              <a:gd name="connsiteY5" fmla="*/ 118608 h 120590"/>
              <a:gd name="connsiteX6" fmla="*/ 449255 w 519807"/>
              <a:gd name="connsiteY6" fmla="*/ 112258 h 120590"/>
              <a:gd name="connsiteX7" fmla="*/ 487355 w 519807"/>
              <a:gd name="connsiteY7" fmla="*/ 118608 h 120590"/>
              <a:gd name="connsiteX8" fmla="*/ 217480 w 519807"/>
              <a:gd name="connsiteY8" fmla="*/ 58283 h 120590"/>
              <a:gd name="connsiteX9" fmla="*/ 55555 w 519807"/>
              <a:gd name="connsiteY9" fmla="*/ 29708 h 120590"/>
              <a:gd name="connsiteX10" fmla="*/ 138105 w 519807"/>
              <a:gd name="connsiteY10" fmla="*/ 39233 h 120590"/>
              <a:gd name="connsiteX11" fmla="*/ 1580 w 519807"/>
              <a:gd name="connsiteY11" fmla="*/ 105908 h 12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9807" h="120590">
                <a:moveTo>
                  <a:pt x="1580" y="105908"/>
                </a:moveTo>
                <a:cubicBezTo>
                  <a:pt x="19572" y="99558"/>
                  <a:pt x="218538" y="10129"/>
                  <a:pt x="246055" y="1133"/>
                </a:cubicBezTo>
                <a:cubicBezTo>
                  <a:pt x="273572" y="-7863"/>
                  <a:pt x="161388" y="39233"/>
                  <a:pt x="166680" y="51933"/>
                </a:cubicBezTo>
                <a:cubicBezTo>
                  <a:pt x="171972" y="64633"/>
                  <a:pt x="263518" y="74158"/>
                  <a:pt x="277805" y="77333"/>
                </a:cubicBezTo>
                <a:cubicBezTo>
                  <a:pt x="292092" y="80508"/>
                  <a:pt x="252405" y="70983"/>
                  <a:pt x="252405" y="70983"/>
                </a:cubicBezTo>
                <a:lnTo>
                  <a:pt x="512755" y="118608"/>
                </a:lnTo>
                <a:cubicBezTo>
                  <a:pt x="545563" y="125487"/>
                  <a:pt x="453488" y="112258"/>
                  <a:pt x="449255" y="112258"/>
                </a:cubicBezTo>
                <a:cubicBezTo>
                  <a:pt x="445022" y="112258"/>
                  <a:pt x="487355" y="118608"/>
                  <a:pt x="487355" y="118608"/>
                </a:cubicBezTo>
                <a:lnTo>
                  <a:pt x="217480" y="58283"/>
                </a:lnTo>
                <a:cubicBezTo>
                  <a:pt x="145513" y="43466"/>
                  <a:pt x="68784" y="32883"/>
                  <a:pt x="55555" y="29708"/>
                </a:cubicBezTo>
                <a:cubicBezTo>
                  <a:pt x="42326" y="26533"/>
                  <a:pt x="151334" y="26004"/>
                  <a:pt x="138105" y="39233"/>
                </a:cubicBezTo>
                <a:cubicBezTo>
                  <a:pt x="124876" y="52462"/>
                  <a:pt x="-16412" y="112258"/>
                  <a:pt x="1580" y="105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C974927-E824-FE48-ED1F-8F73093E44DD}"/>
              </a:ext>
            </a:extLst>
          </p:cNvPr>
          <p:cNvSpPr/>
          <p:nvPr/>
        </p:nvSpPr>
        <p:spPr>
          <a:xfrm>
            <a:off x="7861300" y="4105007"/>
            <a:ext cx="335817" cy="145115"/>
          </a:xfrm>
          <a:custGeom>
            <a:avLst/>
            <a:gdLst>
              <a:gd name="connsiteX0" fmla="*/ 0 w 335817"/>
              <a:gd name="connsiteY0" fmla="*/ 70118 h 145115"/>
              <a:gd name="connsiteX1" fmla="*/ 66675 w 335817"/>
              <a:gd name="connsiteY1" fmla="*/ 133618 h 145115"/>
              <a:gd name="connsiteX2" fmla="*/ 38100 w 335817"/>
              <a:gd name="connsiteY2" fmla="*/ 133618 h 145115"/>
              <a:gd name="connsiteX3" fmla="*/ 333375 w 335817"/>
              <a:gd name="connsiteY3" fmla="*/ 130443 h 145115"/>
              <a:gd name="connsiteX4" fmla="*/ 180975 w 335817"/>
              <a:gd name="connsiteY4" fmla="*/ 136793 h 145115"/>
              <a:gd name="connsiteX5" fmla="*/ 222250 w 335817"/>
              <a:gd name="connsiteY5" fmla="*/ 268 h 145115"/>
              <a:gd name="connsiteX6" fmla="*/ 203200 w 335817"/>
              <a:gd name="connsiteY6" fmla="*/ 101868 h 145115"/>
              <a:gd name="connsiteX7" fmla="*/ 193675 w 335817"/>
              <a:gd name="connsiteY7" fmla="*/ 101868 h 145115"/>
              <a:gd name="connsiteX8" fmla="*/ 161925 w 335817"/>
              <a:gd name="connsiteY8" fmla="*/ 47893 h 145115"/>
              <a:gd name="connsiteX9" fmla="*/ 180975 w 335817"/>
              <a:gd name="connsiteY9" fmla="*/ 127268 h 145115"/>
              <a:gd name="connsiteX10" fmla="*/ 66675 w 335817"/>
              <a:gd name="connsiteY10" fmla="*/ 124093 h 145115"/>
              <a:gd name="connsiteX11" fmla="*/ 0 w 335817"/>
              <a:gd name="connsiteY11" fmla="*/ 70118 h 14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817" h="145115">
                <a:moveTo>
                  <a:pt x="0" y="70118"/>
                </a:moveTo>
                <a:cubicBezTo>
                  <a:pt x="0" y="71705"/>
                  <a:pt x="60325" y="123035"/>
                  <a:pt x="66675" y="133618"/>
                </a:cubicBezTo>
                <a:cubicBezTo>
                  <a:pt x="73025" y="144201"/>
                  <a:pt x="38100" y="133618"/>
                  <a:pt x="38100" y="133618"/>
                </a:cubicBezTo>
                <a:lnTo>
                  <a:pt x="333375" y="130443"/>
                </a:lnTo>
                <a:cubicBezTo>
                  <a:pt x="357187" y="130972"/>
                  <a:pt x="199496" y="158489"/>
                  <a:pt x="180975" y="136793"/>
                </a:cubicBezTo>
                <a:cubicBezTo>
                  <a:pt x="162454" y="115097"/>
                  <a:pt x="218546" y="6089"/>
                  <a:pt x="222250" y="268"/>
                </a:cubicBezTo>
                <a:cubicBezTo>
                  <a:pt x="225954" y="-5553"/>
                  <a:pt x="207962" y="84935"/>
                  <a:pt x="203200" y="101868"/>
                </a:cubicBezTo>
                <a:cubicBezTo>
                  <a:pt x="198438" y="118801"/>
                  <a:pt x="200554" y="110864"/>
                  <a:pt x="193675" y="101868"/>
                </a:cubicBezTo>
                <a:cubicBezTo>
                  <a:pt x="186796" y="92872"/>
                  <a:pt x="164042" y="43660"/>
                  <a:pt x="161925" y="47893"/>
                </a:cubicBezTo>
                <a:cubicBezTo>
                  <a:pt x="159808" y="52126"/>
                  <a:pt x="196850" y="114568"/>
                  <a:pt x="180975" y="127268"/>
                </a:cubicBezTo>
                <a:cubicBezTo>
                  <a:pt x="165100" y="139968"/>
                  <a:pt x="95779" y="130972"/>
                  <a:pt x="66675" y="124093"/>
                </a:cubicBezTo>
                <a:cubicBezTo>
                  <a:pt x="37571" y="117214"/>
                  <a:pt x="0" y="68531"/>
                  <a:pt x="0" y="70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CC870C33-676B-3E93-229A-BBAD102554FF}"/>
              </a:ext>
            </a:extLst>
          </p:cNvPr>
          <p:cNvSpPr/>
          <p:nvPr/>
        </p:nvSpPr>
        <p:spPr>
          <a:xfrm>
            <a:off x="7895574" y="4124117"/>
            <a:ext cx="457854" cy="127769"/>
          </a:xfrm>
          <a:custGeom>
            <a:avLst/>
            <a:gdLst>
              <a:gd name="connsiteX0" fmla="*/ 651 w 457854"/>
              <a:gd name="connsiteY0" fmla="*/ 127208 h 127769"/>
              <a:gd name="connsiteX1" fmla="*/ 314976 w 457854"/>
              <a:gd name="connsiteY1" fmla="*/ 95458 h 127769"/>
              <a:gd name="connsiteX2" fmla="*/ 314976 w 457854"/>
              <a:gd name="connsiteY2" fmla="*/ 208 h 127769"/>
              <a:gd name="connsiteX3" fmla="*/ 327676 w 457854"/>
              <a:gd name="connsiteY3" fmla="*/ 70058 h 127769"/>
              <a:gd name="connsiteX4" fmla="*/ 407051 w 457854"/>
              <a:gd name="connsiteY4" fmla="*/ 76408 h 127769"/>
              <a:gd name="connsiteX5" fmla="*/ 451501 w 457854"/>
              <a:gd name="connsiteY5" fmla="*/ 16083 h 127769"/>
              <a:gd name="connsiteX6" fmla="*/ 441976 w 457854"/>
              <a:gd name="connsiteY6" fmla="*/ 63708 h 127769"/>
              <a:gd name="connsiteX7" fmla="*/ 308626 w 457854"/>
              <a:gd name="connsiteY7" fmla="*/ 89108 h 127769"/>
              <a:gd name="connsiteX8" fmla="*/ 299101 w 457854"/>
              <a:gd name="connsiteY8" fmla="*/ 104983 h 127769"/>
              <a:gd name="connsiteX9" fmla="*/ 140351 w 457854"/>
              <a:gd name="connsiteY9" fmla="*/ 104983 h 127769"/>
              <a:gd name="connsiteX10" fmla="*/ 229251 w 457854"/>
              <a:gd name="connsiteY10" fmla="*/ 114508 h 127769"/>
              <a:gd name="connsiteX11" fmla="*/ 651 w 457854"/>
              <a:gd name="connsiteY11" fmla="*/ 127208 h 127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7854" h="127769">
                <a:moveTo>
                  <a:pt x="651" y="127208"/>
                </a:moveTo>
                <a:cubicBezTo>
                  <a:pt x="14938" y="124033"/>
                  <a:pt x="262589" y="116625"/>
                  <a:pt x="314976" y="95458"/>
                </a:cubicBezTo>
                <a:cubicBezTo>
                  <a:pt x="367364" y="74291"/>
                  <a:pt x="312859" y="4441"/>
                  <a:pt x="314976" y="208"/>
                </a:cubicBezTo>
                <a:cubicBezTo>
                  <a:pt x="317093" y="-4025"/>
                  <a:pt x="312330" y="57358"/>
                  <a:pt x="327676" y="70058"/>
                </a:cubicBezTo>
                <a:cubicBezTo>
                  <a:pt x="343022" y="82758"/>
                  <a:pt x="386414" y="85404"/>
                  <a:pt x="407051" y="76408"/>
                </a:cubicBezTo>
                <a:cubicBezTo>
                  <a:pt x="427689" y="67412"/>
                  <a:pt x="445680" y="18200"/>
                  <a:pt x="451501" y="16083"/>
                </a:cubicBezTo>
                <a:cubicBezTo>
                  <a:pt x="457322" y="13966"/>
                  <a:pt x="465789" y="51537"/>
                  <a:pt x="441976" y="63708"/>
                </a:cubicBezTo>
                <a:cubicBezTo>
                  <a:pt x="418164" y="75879"/>
                  <a:pt x="308626" y="89108"/>
                  <a:pt x="308626" y="89108"/>
                </a:cubicBezTo>
                <a:cubicBezTo>
                  <a:pt x="284814" y="95987"/>
                  <a:pt x="327147" y="102337"/>
                  <a:pt x="299101" y="104983"/>
                </a:cubicBezTo>
                <a:cubicBezTo>
                  <a:pt x="271055" y="107629"/>
                  <a:pt x="151993" y="103396"/>
                  <a:pt x="140351" y="104983"/>
                </a:cubicBezTo>
                <a:cubicBezTo>
                  <a:pt x="128709" y="106570"/>
                  <a:pt x="246714" y="109745"/>
                  <a:pt x="229251" y="114508"/>
                </a:cubicBezTo>
                <a:cubicBezTo>
                  <a:pt x="211788" y="119271"/>
                  <a:pt x="-13636" y="130383"/>
                  <a:pt x="651" y="127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3397798-E15D-1ED5-DAA3-374FEC5843C2}"/>
              </a:ext>
            </a:extLst>
          </p:cNvPr>
          <p:cNvSpPr/>
          <p:nvPr/>
        </p:nvSpPr>
        <p:spPr>
          <a:xfrm>
            <a:off x="8222087" y="4133835"/>
            <a:ext cx="367292" cy="99371"/>
          </a:xfrm>
          <a:custGeom>
            <a:avLst/>
            <a:gdLst>
              <a:gd name="connsiteX0" fmla="*/ 1163 w 367292"/>
              <a:gd name="connsiteY0" fmla="*/ 98440 h 99371"/>
              <a:gd name="connsiteX1" fmla="*/ 99588 w 367292"/>
              <a:gd name="connsiteY1" fmla="*/ 73040 h 99371"/>
              <a:gd name="connsiteX2" fmla="*/ 188488 w 367292"/>
              <a:gd name="connsiteY2" fmla="*/ 76215 h 99371"/>
              <a:gd name="connsiteX3" fmla="*/ 236113 w 367292"/>
              <a:gd name="connsiteY3" fmla="*/ 63515 h 99371"/>
              <a:gd name="connsiteX4" fmla="*/ 226588 w 367292"/>
              <a:gd name="connsiteY4" fmla="*/ 15 h 99371"/>
              <a:gd name="connsiteX5" fmla="*/ 264688 w 367292"/>
              <a:gd name="connsiteY5" fmla="*/ 69865 h 99371"/>
              <a:gd name="connsiteX6" fmla="*/ 334538 w 367292"/>
              <a:gd name="connsiteY6" fmla="*/ 57165 h 99371"/>
              <a:gd name="connsiteX7" fmla="*/ 366288 w 367292"/>
              <a:gd name="connsiteY7" fmla="*/ 19065 h 99371"/>
              <a:gd name="connsiteX8" fmla="*/ 299613 w 367292"/>
              <a:gd name="connsiteY8" fmla="*/ 69865 h 99371"/>
              <a:gd name="connsiteX9" fmla="*/ 207538 w 367292"/>
              <a:gd name="connsiteY9" fmla="*/ 60340 h 99371"/>
              <a:gd name="connsiteX10" fmla="*/ 128163 w 367292"/>
              <a:gd name="connsiteY10" fmla="*/ 63515 h 99371"/>
              <a:gd name="connsiteX11" fmla="*/ 169438 w 367292"/>
              <a:gd name="connsiteY11" fmla="*/ 34940 h 99371"/>
              <a:gd name="connsiteX12" fmla="*/ 1163 w 367292"/>
              <a:gd name="connsiteY12" fmla="*/ 98440 h 9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7292" h="99371">
                <a:moveTo>
                  <a:pt x="1163" y="98440"/>
                </a:moveTo>
                <a:cubicBezTo>
                  <a:pt x="-10479" y="104790"/>
                  <a:pt x="68367" y="76744"/>
                  <a:pt x="99588" y="73040"/>
                </a:cubicBezTo>
                <a:cubicBezTo>
                  <a:pt x="130809" y="69336"/>
                  <a:pt x="165734" y="77802"/>
                  <a:pt x="188488" y="76215"/>
                </a:cubicBezTo>
                <a:cubicBezTo>
                  <a:pt x="211242" y="74628"/>
                  <a:pt x="229763" y="76215"/>
                  <a:pt x="236113" y="63515"/>
                </a:cubicBezTo>
                <a:cubicBezTo>
                  <a:pt x="242463" y="50815"/>
                  <a:pt x="221826" y="-1043"/>
                  <a:pt x="226588" y="15"/>
                </a:cubicBezTo>
                <a:cubicBezTo>
                  <a:pt x="231350" y="1073"/>
                  <a:pt x="246696" y="60340"/>
                  <a:pt x="264688" y="69865"/>
                </a:cubicBezTo>
                <a:cubicBezTo>
                  <a:pt x="282680" y="79390"/>
                  <a:pt x="317605" y="65632"/>
                  <a:pt x="334538" y="57165"/>
                </a:cubicBezTo>
                <a:cubicBezTo>
                  <a:pt x="351471" y="48698"/>
                  <a:pt x="372109" y="16948"/>
                  <a:pt x="366288" y="19065"/>
                </a:cubicBezTo>
                <a:cubicBezTo>
                  <a:pt x="360467" y="21182"/>
                  <a:pt x="326071" y="62986"/>
                  <a:pt x="299613" y="69865"/>
                </a:cubicBezTo>
                <a:cubicBezTo>
                  <a:pt x="273155" y="76744"/>
                  <a:pt x="236113" y="61398"/>
                  <a:pt x="207538" y="60340"/>
                </a:cubicBezTo>
                <a:cubicBezTo>
                  <a:pt x="178963" y="59282"/>
                  <a:pt x="134513" y="67748"/>
                  <a:pt x="128163" y="63515"/>
                </a:cubicBezTo>
                <a:cubicBezTo>
                  <a:pt x="121813" y="59282"/>
                  <a:pt x="196955" y="29648"/>
                  <a:pt x="169438" y="34940"/>
                </a:cubicBezTo>
                <a:cubicBezTo>
                  <a:pt x="141921" y="40232"/>
                  <a:pt x="12805" y="92090"/>
                  <a:pt x="1163" y="98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588458D3-8266-8482-156D-5473C6951F44}"/>
              </a:ext>
            </a:extLst>
          </p:cNvPr>
          <p:cNvSpPr/>
          <p:nvPr/>
        </p:nvSpPr>
        <p:spPr>
          <a:xfrm>
            <a:off x="7500847" y="4168508"/>
            <a:ext cx="421239" cy="80818"/>
          </a:xfrm>
          <a:custGeom>
            <a:avLst/>
            <a:gdLst>
              <a:gd name="connsiteX0" fmla="*/ 4853 w 421239"/>
              <a:gd name="connsiteY0" fmla="*/ 54242 h 80818"/>
              <a:gd name="connsiteX1" fmla="*/ 414428 w 421239"/>
              <a:gd name="connsiteY1" fmla="*/ 267 h 80818"/>
              <a:gd name="connsiteX2" fmla="*/ 268378 w 421239"/>
              <a:gd name="connsiteY2" fmla="*/ 35192 h 80818"/>
              <a:gd name="connsiteX3" fmla="*/ 369978 w 421239"/>
              <a:gd name="connsiteY3" fmla="*/ 73292 h 80818"/>
              <a:gd name="connsiteX4" fmla="*/ 252503 w 421239"/>
              <a:gd name="connsiteY4" fmla="*/ 79642 h 80818"/>
              <a:gd name="connsiteX5" fmla="*/ 230278 w 421239"/>
              <a:gd name="connsiteY5" fmla="*/ 79642 h 80818"/>
              <a:gd name="connsiteX6" fmla="*/ 103278 w 421239"/>
              <a:gd name="connsiteY6" fmla="*/ 79642 h 80818"/>
              <a:gd name="connsiteX7" fmla="*/ 182653 w 421239"/>
              <a:gd name="connsiteY7" fmla="*/ 63767 h 80818"/>
              <a:gd name="connsiteX8" fmla="*/ 4853 w 421239"/>
              <a:gd name="connsiteY8" fmla="*/ 54242 h 80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39" h="80818">
                <a:moveTo>
                  <a:pt x="4853" y="54242"/>
                </a:moveTo>
                <a:cubicBezTo>
                  <a:pt x="43482" y="43659"/>
                  <a:pt x="370507" y="3442"/>
                  <a:pt x="414428" y="267"/>
                </a:cubicBezTo>
                <a:cubicBezTo>
                  <a:pt x="458349" y="-2908"/>
                  <a:pt x="275786" y="23021"/>
                  <a:pt x="268378" y="35192"/>
                </a:cubicBezTo>
                <a:cubicBezTo>
                  <a:pt x="260970" y="47363"/>
                  <a:pt x="372624" y="65884"/>
                  <a:pt x="369978" y="73292"/>
                </a:cubicBezTo>
                <a:cubicBezTo>
                  <a:pt x="367332" y="80700"/>
                  <a:pt x="275786" y="78584"/>
                  <a:pt x="252503" y="79642"/>
                </a:cubicBezTo>
                <a:cubicBezTo>
                  <a:pt x="229220" y="80700"/>
                  <a:pt x="230278" y="79642"/>
                  <a:pt x="230278" y="79642"/>
                </a:cubicBezTo>
                <a:cubicBezTo>
                  <a:pt x="205407" y="79642"/>
                  <a:pt x="111215" y="82288"/>
                  <a:pt x="103278" y="79642"/>
                </a:cubicBezTo>
                <a:cubicBezTo>
                  <a:pt x="95341" y="76996"/>
                  <a:pt x="194824" y="66413"/>
                  <a:pt x="182653" y="63767"/>
                </a:cubicBezTo>
                <a:cubicBezTo>
                  <a:pt x="170482" y="61121"/>
                  <a:pt x="-33776" y="64825"/>
                  <a:pt x="4853" y="54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4716408-88F7-DB18-83E7-BD8A2F4B38FC}"/>
              </a:ext>
            </a:extLst>
          </p:cNvPr>
          <p:cNvSpPr/>
          <p:nvPr/>
        </p:nvSpPr>
        <p:spPr>
          <a:xfrm>
            <a:off x="7709263" y="4206445"/>
            <a:ext cx="964262" cy="276767"/>
          </a:xfrm>
          <a:custGeom>
            <a:avLst/>
            <a:gdLst>
              <a:gd name="connsiteX0" fmla="*/ 2812 w 964262"/>
              <a:gd name="connsiteY0" fmla="*/ 35355 h 276767"/>
              <a:gd name="connsiteX1" fmla="*/ 333012 w 964262"/>
              <a:gd name="connsiteY1" fmla="*/ 89330 h 276767"/>
              <a:gd name="connsiteX2" fmla="*/ 259987 w 964262"/>
              <a:gd name="connsiteY2" fmla="*/ 121080 h 276767"/>
              <a:gd name="connsiteX3" fmla="*/ 313962 w 964262"/>
              <a:gd name="connsiteY3" fmla="*/ 127430 h 276767"/>
              <a:gd name="connsiteX4" fmla="*/ 215537 w 964262"/>
              <a:gd name="connsiteY4" fmla="*/ 171880 h 276767"/>
              <a:gd name="connsiteX5" fmla="*/ 291737 w 964262"/>
              <a:gd name="connsiteY5" fmla="*/ 197280 h 276767"/>
              <a:gd name="connsiteX6" fmla="*/ 304437 w 964262"/>
              <a:gd name="connsiteY6" fmla="*/ 276655 h 276767"/>
              <a:gd name="connsiteX7" fmla="*/ 282212 w 964262"/>
              <a:gd name="connsiteY7" fmla="*/ 178230 h 276767"/>
              <a:gd name="connsiteX8" fmla="*/ 336187 w 964262"/>
              <a:gd name="connsiteY8" fmla="*/ 136955 h 276767"/>
              <a:gd name="connsiteX9" fmla="*/ 466362 w 964262"/>
              <a:gd name="connsiteY9" fmla="*/ 89330 h 276767"/>
              <a:gd name="connsiteX10" fmla="*/ 434612 w 964262"/>
              <a:gd name="connsiteY10" fmla="*/ 121080 h 276767"/>
              <a:gd name="connsiteX11" fmla="*/ 780687 w 964262"/>
              <a:gd name="connsiteY11" fmla="*/ 48055 h 276767"/>
              <a:gd name="connsiteX12" fmla="*/ 685437 w 964262"/>
              <a:gd name="connsiteY12" fmla="*/ 57580 h 276767"/>
              <a:gd name="connsiteX13" fmla="*/ 961662 w 964262"/>
              <a:gd name="connsiteY13" fmla="*/ 430 h 276767"/>
              <a:gd name="connsiteX14" fmla="*/ 491762 w 964262"/>
              <a:gd name="connsiteY14" fmla="*/ 92505 h 276767"/>
              <a:gd name="connsiteX15" fmla="*/ 123462 w 964262"/>
              <a:gd name="connsiteY15" fmla="*/ 111555 h 276767"/>
              <a:gd name="connsiteX16" fmla="*/ 104412 w 964262"/>
              <a:gd name="connsiteY16" fmla="*/ 111555 h 276767"/>
              <a:gd name="connsiteX17" fmla="*/ 279037 w 964262"/>
              <a:gd name="connsiteY17" fmla="*/ 89330 h 276767"/>
              <a:gd name="connsiteX18" fmla="*/ 177437 w 964262"/>
              <a:gd name="connsiteY18" fmla="*/ 82980 h 276767"/>
              <a:gd name="connsiteX19" fmla="*/ 2812 w 964262"/>
              <a:gd name="connsiteY19" fmla="*/ 35355 h 27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64262" h="276767">
                <a:moveTo>
                  <a:pt x="2812" y="35355"/>
                </a:moveTo>
                <a:cubicBezTo>
                  <a:pt x="28741" y="36413"/>
                  <a:pt x="290150" y="75043"/>
                  <a:pt x="333012" y="89330"/>
                </a:cubicBezTo>
                <a:cubicBezTo>
                  <a:pt x="375874" y="103617"/>
                  <a:pt x="263162" y="114730"/>
                  <a:pt x="259987" y="121080"/>
                </a:cubicBezTo>
                <a:cubicBezTo>
                  <a:pt x="256812" y="127430"/>
                  <a:pt x="321370" y="118963"/>
                  <a:pt x="313962" y="127430"/>
                </a:cubicBezTo>
                <a:cubicBezTo>
                  <a:pt x="306554" y="135897"/>
                  <a:pt x="219241" y="160238"/>
                  <a:pt x="215537" y="171880"/>
                </a:cubicBezTo>
                <a:cubicBezTo>
                  <a:pt x="211833" y="183522"/>
                  <a:pt x="276920" y="179818"/>
                  <a:pt x="291737" y="197280"/>
                </a:cubicBezTo>
                <a:cubicBezTo>
                  <a:pt x="306554" y="214742"/>
                  <a:pt x="306024" y="279830"/>
                  <a:pt x="304437" y="276655"/>
                </a:cubicBezTo>
                <a:cubicBezTo>
                  <a:pt x="302850" y="273480"/>
                  <a:pt x="276920" y="201513"/>
                  <a:pt x="282212" y="178230"/>
                </a:cubicBezTo>
                <a:cubicBezTo>
                  <a:pt x="287504" y="154947"/>
                  <a:pt x="305495" y="151772"/>
                  <a:pt x="336187" y="136955"/>
                </a:cubicBezTo>
                <a:cubicBezTo>
                  <a:pt x="366879" y="122138"/>
                  <a:pt x="449958" y="91976"/>
                  <a:pt x="466362" y="89330"/>
                </a:cubicBezTo>
                <a:cubicBezTo>
                  <a:pt x="482766" y="86684"/>
                  <a:pt x="382225" y="127959"/>
                  <a:pt x="434612" y="121080"/>
                </a:cubicBezTo>
                <a:cubicBezTo>
                  <a:pt x="487000" y="114201"/>
                  <a:pt x="738883" y="58638"/>
                  <a:pt x="780687" y="48055"/>
                </a:cubicBezTo>
                <a:cubicBezTo>
                  <a:pt x="822491" y="37472"/>
                  <a:pt x="655274" y="65518"/>
                  <a:pt x="685437" y="57580"/>
                </a:cubicBezTo>
                <a:cubicBezTo>
                  <a:pt x="715600" y="49642"/>
                  <a:pt x="993941" y="-5391"/>
                  <a:pt x="961662" y="430"/>
                </a:cubicBezTo>
                <a:cubicBezTo>
                  <a:pt x="929383" y="6251"/>
                  <a:pt x="631462" y="73984"/>
                  <a:pt x="491762" y="92505"/>
                </a:cubicBezTo>
                <a:cubicBezTo>
                  <a:pt x="352062" y="111026"/>
                  <a:pt x="188020" y="108380"/>
                  <a:pt x="123462" y="111555"/>
                </a:cubicBezTo>
                <a:cubicBezTo>
                  <a:pt x="58904" y="114730"/>
                  <a:pt x="78483" y="115259"/>
                  <a:pt x="104412" y="111555"/>
                </a:cubicBezTo>
                <a:cubicBezTo>
                  <a:pt x="130341" y="107851"/>
                  <a:pt x="266866" y="94092"/>
                  <a:pt x="279037" y="89330"/>
                </a:cubicBezTo>
                <a:cubicBezTo>
                  <a:pt x="291208" y="84568"/>
                  <a:pt x="217124" y="89859"/>
                  <a:pt x="177437" y="82980"/>
                </a:cubicBezTo>
                <a:cubicBezTo>
                  <a:pt x="137750" y="76101"/>
                  <a:pt x="-23117" y="34297"/>
                  <a:pt x="2812" y="35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A20AD022-3D92-CD65-D2B0-FCD9051A4B4F}"/>
              </a:ext>
            </a:extLst>
          </p:cNvPr>
          <p:cNvSpPr/>
          <p:nvPr/>
        </p:nvSpPr>
        <p:spPr>
          <a:xfrm>
            <a:off x="7954745" y="4260834"/>
            <a:ext cx="605137" cy="165977"/>
          </a:xfrm>
          <a:custGeom>
            <a:avLst/>
            <a:gdLst>
              <a:gd name="connsiteX0" fmla="*/ 214530 w 605137"/>
              <a:gd name="connsiteY0" fmla="*/ 38116 h 165977"/>
              <a:gd name="connsiteX1" fmla="*/ 27205 w 605137"/>
              <a:gd name="connsiteY1" fmla="*/ 165116 h 165977"/>
              <a:gd name="connsiteX2" fmla="*/ 131980 w 605137"/>
              <a:gd name="connsiteY2" fmla="*/ 95266 h 165977"/>
              <a:gd name="connsiteX3" fmla="*/ 106580 w 605137"/>
              <a:gd name="connsiteY3" fmla="*/ 123841 h 165977"/>
              <a:gd name="connsiteX4" fmla="*/ 376455 w 605137"/>
              <a:gd name="connsiteY4" fmla="*/ 66691 h 165977"/>
              <a:gd name="connsiteX5" fmla="*/ 278030 w 605137"/>
              <a:gd name="connsiteY5" fmla="*/ 76216 h 165977"/>
              <a:gd name="connsiteX6" fmla="*/ 605055 w 605137"/>
              <a:gd name="connsiteY6" fmla="*/ 16 h 165977"/>
              <a:gd name="connsiteX7" fmla="*/ 306605 w 605137"/>
              <a:gd name="connsiteY7" fmla="*/ 69866 h 165977"/>
              <a:gd name="connsiteX8" fmla="*/ 8155 w 605137"/>
              <a:gd name="connsiteY8" fmla="*/ 130191 h 165977"/>
              <a:gd name="connsiteX9" fmla="*/ 97055 w 605137"/>
              <a:gd name="connsiteY9" fmla="*/ 114316 h 165977"/>
              <a:gd name="connsiteX10" fmla="*/ 214530 w 605137"/>
              <a:gd name="connsiteY10" fmla="*/ 38116 h 16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5137" h="165977">
                <a:moveTo>
                  <a:pt x="214530" y="38116"/>
                </a:moveTo>
                <a:cubicBezTo>
                  <a:pt x="202888" y="46583"/>
                  <a:pt x="40963" y="155591"/>
                  <a:pt x="27205" y="165116"/>
                </a:cubicBezTo>
                <a:cubicBezTo>
                  <a:pt x="13447" y="174641"/>
                  <a:pt x="118751" y="102145"/>
                  <a:pt x="131980" y="95266"/>
                </a:cubicBezTo>
                <a:cubicBezTo>
                  <a:pt x="145209" y="88387"/>
                  <a:pt x="65834" y="128603"/>
                  <a:pt x="106580" y="123841"/>
                </a:cubicBezTo>
                <a:cubicBezTo>
                  <a:pt x="147326" y="119079"/>
                  <a:pt x="347880" y="74629"/>
                  <a:pt x="376455" y="66691"/>
                </a:cubicBezTo>
                <a:cubicBezTo>
                  <a:pt x="405030" y="58753"/>
                  <a:pt x="239930" y="87328"/>
                  <a:pt x="278030" y="76216"/>
                </a:cubicBezTo>
                <a:cubicBezTo>
                  <a:pt x="316130" y="65104"/>
                  <a:pt x="600293" y="1074"/>
                  <a:pt x="605055" y="16"/>
                </a:cubicBezTo>
                <a:cubicBezTo>
                  <a:pt x="609817" y="-1042"/>
                  <a:pt x="406088" y="48170"/>
                  <a:pt x="306605" y="69866"/>
                </a:cubicBezTo>
                <a:cubicBezTo>
                  <a:pt x="207122" y="91562"/>
                  <a:pt x="43080" y="122783"/>
                  <a:pt x="8155" y="130191"/>
                </a:cubicBezTo>
                <a:cubicBezTo>
                  <a:pt x="-26770" y="137599"/>
                  <a:pt x="59484" y="132308"/>
                  <a:pt x="97055" y="114316"/>
                </a:cubicBezTo>
                <a:cubicBezTo>
                  <a:pt x="134626" y="96324"/>
                  <a:pt x="226172" y="29649"/>
                  <a:pt x="214530" y="38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51A74BCB-8053-6495-3A4B-DE670452E8A9}"/>
              </a:ext>
            </a:extLst>
          </p:cNvPr>
          <p:cNvSpPr/>
          <p:nvPr/>
        </p:nvSpPr>
        <p:spPr>
          <a:xfrm>
            <a:off x="7568289" y="4274527"/>
            <a:ext cx="458193" cy="224678"/>
          </a:xfrm>
          <a:custGeom>
            <a:avLst/>
            <a:gdLst>
              <a:gd name="connsiteX0" fmla="*/ 4086 w 458193"/>
              <a:gd name="connsiteY0" fmla="*/ 2198 h 224678"/>
              <a:gd name="connsiteX1" fmla="*/ 372386 w 458193"/>
              <a:gd name="connsiteY1" fmla="*/ 116498 h 224678"/>
              <a:gd name="connsiteX2" fmla="*/ 296186 w 458193"/>
              <a:gd name="connsiteY2" fmla="*/ 103798 h 224678"/>
              <a:gd name="connsiteX3" fmla="*/ 372386 w 458193"/>
              <a:gd name="connsiteY3" fmla="*/ 138723 h 224678"/>
              <a:gd name="connsiteX4" fmla="*/ 458111 w 458193"/>
              <a:gd name="connsiteY4" fmla="*/ 224448 h 224678"/>
              <a:gd name="connsiteX5" fmla="*/ 356511 w 458193"/>
              <a:gd name="connsiteY5" fmla="*/ 110148 h 224678"/>
              <a:gd name="connsiteX6" fmla="*/ 296186 w 458193"/>
              <a:gd name="connsiteY6" fmla="*/ 189523 h 224678"/>
              <a:gd name="connsiteX7" fmla="*/ 305711 w 458193"/>
              <a:gd name="connsiteY7" fmla="*/ 110148 h 224678"/>
              <a:gd name="connsiteX8" fmla="*/ 229511 w 458193"/>
              <a:gd name="connsiteY8" fmla="*/ 91098 h 224678"/>
              <a:gd name="connsiteX9" fmla="*/ 188236 w 458193"/>
              <a:gd name="connsiteY9" fmla="*/ 148248 h 224678"/>
              <a:gd name="connsiteX10" fmla="*/ 204111 w 458193"/>
              <a:gd name="connsiteY10" fmla="*/ 91098 h 224678"/>
              <a:gd name="connsiteX11" fmla="*/ 175536 w 458193"/>
              <a:gd name="connsiteY11" fmla="*/ 43473 h 224678"/>
              <a:gd name="connsiteX12" fmla="*/ 4086 w 458193"/>
              <a:gd name="connsiteY12" fmla="*/ 2198 h 224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8193" h="224678">
                <a:moveTo>
                  <a:pt x="4086" y="2198"/>
                </a:moveTo>
                <a:cubicBezTo>
                  <a:pt x="36894" y="14369"/>
                  <a:pt x="323703" y="99565"/>
                  <a:pt x="372386" y="116498"/>
                </a:cubicBezTo>
                <a:cubicBezTo>
                  <a:pt x="421069" y="133431"/>
                  <a:pt x="296186" y="100094"/>
                  <a:pt x="296186" y="103798"/>
                </a:cubicBezTo>
                <a:cubicBezTo>
                  <a:pt x="296186" y="107502"/>
                  <a:pt x="345399" y="118615"/>
                  <a:pt x="372386" y="138723"/>
                </a:cubicBezTo>
                <a:cubicBezTo>
                  <a:pt x="399374" y="158831"/>
                  <a:pt x="460757" y="229210"/>
                  <a:pt x="458111" y="224448"/>
                </a:cubicBezTo>
                <a:cubicBezTo>
                  <a:pt x="455465" y="219686"/>
                  <a:pt x="383499" y="115969"/>
                  <a:pt x="356511" y="110148"/>
                </a:cubicBezTo>
                <a:cubicBezTo>
                  <a:pt x="329523" y="104327"/>
                  <a:pt x="304653" y="189523"/>
                  <a:pt x="296186" y="189523"/>
                </a:cubicBezTo>
                <a:cubicBezTo>
                  <a:pt x="287719" y="189523"/>
                  <a:pt x="316823" y="126552"/>
                  <a:pt x="305711" y="110148"/>
                </a:cubicBezTo>
                <a:cubicBezTo>
                  <a:pt x="294599" y="93744"/>
                  <a:pt x="249090" y="84748"/>
                  <a:pt x="229511" y="91098"/>
                </a:cubicBezTo>
                <a:cubicBezTo>
                  <a:pt x="209932" y="97448"/>
                  <a:pt x="192469" y="148248"/>
                  <a:pt x="188236" y="148248"/>
                </a:cubicBezTo>
                <a:cubicBezTo>
                  <a:pt x="184003" y="148248"/>
                  <a:pt x="206228" y="108560"/>
                  <a:pt x="204111" y="91098"/>
                </a:cubicBezTo>
                <a:cubicBezTo>
                  <a:pt x="201994" y="73636"/>
                  <a:pt x="205169" y="55115"/>
                  <a:pt x="175536" y="43473"/>
                </a:cubicBezTo>
                <a:cubicBezTo>
                  <a:pt x="145903" y="31831"/>
                  <a:pt x="-28722" y="-9973"/>
                  <a:pt x="4086" y="2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1EFB03D-9F0A-A48B-4FFA-FAD81CAC8078}"/>
              </a:ext>
            </a:extLst>
          </p:cNvPr>
          <p:cNvSpPr/>
          <p:nvPr/>
        </p:nvSpPr>
        <p:spPr>
          <a:xfrm>
            <a:off x="7984754" y="4279533"/>
            <a:ext cx="728269" cy="203816"/>
          </a:xfrm>
          <a:custGeom>
            <a:avLst/>
            <a:gdLst>
              <a:gd name="connsiteX0" fmla="*/ 371 w 728269"/>
              <a:gd name="connsiteY0" fmla="*/ 203567 h 203816"/>
              <a:gd name="connsiteX1" fmla="*/ 165471 w 728269"/>
              <a:gd name="connsiteY1" fmla="*/ 117842 h 203816"/>
              <a:gd name="connsiteX2" fmla="*/ 57521 w 728269"/>
              <a:gd name="connsiteY2" fmla="*/ 140067 h 203816"/>
              <a:gd name="connsiteX3" fmla="*/ 489321 w 728269"/>
              <a:gd name="connsiteY3" fmla="*/ 28942 h 203816"/>
              <a:gd name="connsiteX4" fmla="*/ 438521 w 728269"/>
              <a:gd name="connsiteY4" fmla="*/ 57517 h 203816"/>
              <a:gd name="connsiteX5" fmla="*/ 530596 w 728269"/>
              <a:gd name="connsiteY5" fmla="*/ 19417 h 203816"/>
              <a:gd name="connsiteX6" fmla="*/ 727446 w 728269"/>
              <a:gd name="connsiteY6" fmla="*/ 367 h 203816"/>
              <a:gd name="connsiteX7" fmla="*/ 448046 w 728269"/>
              <a:gd name="connsiteY7" fmla="*/ 35292 h 203816"/>
              <a:gd name="connsiteX8" fmla="*/ 263896 w 728269"/>
              <a:gd name="connsiteY8" fmla="*/ 67042 h 203816"/>
              <a:gd name="connsiteX9" fmla="*/ 54346 w 728269"/>
              <a:gd name="connsiteY9" fmla="*/ 143242 h 203816"/>
              <a:gd name="connsiteX10" fmla="*/ 117846 w 728269"/>
              <a:gd name="connsiteY10" fmla="*/ 86092 h 203816"/>
              <a:gd name="connsiteX11" fmla="*/ 371 w 728269"/>
              <a:gd name="connsiteY11" fmla="*/ 203567 h 20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28269" h="203816">
                <a:moveTo>
                  <a:pt x="371" y="203567"/>
                </a:moveTo>
                <a:cubicBezTo>
                  <a:pt x="8308" y="208859"/>
                  <a:pt x="155946" y="128425"/>
                  <a:pt x="165471" y="117842"/>
                </a:cubicBezTo>
                <a:cubicBezTo>
                  <a:pt x="174996" y="107259"/>
                  <a:pt x="3546" y="154884"/>
                  <a:pt x="57521" y="140067"/>
                </a:cubicBezTo>
                <a:cubicBezTo>
                  <a:pt x="111496" y="125250"/>
                  <a:pt x="425821" y="42700"/>
                  <a:pt x="489321" y="28942"/>
                </a:cubicBezTo>
                <a:cubicBezTo>
                  <a:pt x="552821" y="15184"/>
                  <a:pt x="431642" y="59104"/>
                  <a:pt x="438521" y="57517"/>
                </a:cubicBezTo>
                <a:cubicBezTo>
                  <a:pt x="445400" y="55930"/>
                  <a:pt x="482442" y="28942"/>
                  <a:pt x="530596" y="19417"/>
                </a:cubicBezTo>
                <a:cubicBezTo>
                  <a:pt x="578750" y="9892"/>
                  <a:pt x="741204" y="-2279"/>
                  <a:pt x="727446" y="367"/>
                </a:cubicBezTo>
                <a:cubicBezTo>
                  <a:pt x="713688" y="3013"/>
                  <a:pt x="525304" y="24180"/>
                  <a:pt x="448046" y="35292"/>
                </a:cubicBezTo>
                <a:cubicBezTo>
                  <a:pt x="370788" y="46404"/>
                  <a:pt x="329513" y="49050"/>
                  <a:pt x="263896" y="67042"/>
                </a:cubicBezTo>
                <a:cubicBezTo>
                  <a:pt x="198279" y="85034"/>
                  <a:pt x="78688" y="140067"/>
                  <a:pt x="54346" y="143242"/>
                </a:cubicBezTo>
                <a:cubicBezTo>
                  <a:pt x="30004" y="146417"/>
                  <a:pt x="121550" y="78155"/>
                  <a:pt x="117846" y="86092"/>
                </a:cubicBezTo>
                <a:cubicBezTo>
                  <a:pt x="114142" y="94029"/>
                  <a:pt x="-7566" y="198275"/>
                  <a:pt x="371" y="2035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2D41F084-06A5-ED88-C362-78A983D143E8}"/>
              </a:ext>
            </a:extLst>
          </p:cNvPr>
          <p:cNvSpPr/>
          <p:nvPr/>
        </p:nvSpPr>
        <p:spPr>
          <a:xfrm>
            <a:off x="8331126" y="2841393"/>
            <a:ext cx="574773" cy="101615"/>
          </a:xfrm>
          <a:custGeom>
            <a:avLst/>
            <a:gdLst>
              <a:gd name="connsiteX0" fmla="*/ 6424 w 574773"/>
              <a:gd name="connsiteY0" fmla="*/ 79607 h 101615"/>
              <a:gd name="connsiteX1" fmla="*/ 454099 w 574773"/>
              <a:gd name="connsiteY1" fmla="*/ 47857 h 101615"/>
              <a:gd name="connsiteX2" fmla="*/ 422349 w 574773"/>
              <a:gd name="connsiteY2" fmla="*/ 60557 h 101615"/>
              <a:gd name="connsiteX3" fmla="*/ 574749 w 574773"/>
              <a:gd name="connsiteY3" fmla="*/ 232 h 101615"/>
              <a:gd name="connsiteX4" fmla="*/ 409649 w 574773"/>
              <a:gd name="connsiteY4" fmla="*/ 38332 h 101615"/>
              <a:gd name="connsiteX5" fmla="*/ 158824 w 574773"/>
              <a:gd name="connsiteY5" fmla="*/ 98657 h 101615"/>
              <a:gd name="connsiteX6" fmla="*/ 263599 w 574773"/>
              <a:gd name="connsiteY6" fmla="*/ 92307 h 101615"/>
              <a:gd name="connsiteX7" fmla="*/ 133424 w 574773"/>
              <a:gd name="connsiteY7" fmla="*/ 92307 h 101615"/>
              <a:gd name="connsiteX8" fmla="*/ 184224 w 574773"/>
              <a:gd name="connsiteY8" fmla="*/ 57382 h 101615"/>
              <a:gd name="connsiteX9" fmla="*/ 6424 w 574773"/>
              <a:gd name="connsiteY9" fmla="*/ 79607 h 10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773" h="101615">
                <a:moveTo>
                  <a:pt x="6424" y="79607"/>
                </a:moveTo>
                <a:cubicBezTo>
                  <a:pt x="51403" y="78020"/>
                  <a:pt x="384778" y="51032"/>
                  <a:pt x="454099" y="47857"/>
                </a:cubicBezTo>
                <a:cubicBezTo>
                  <a:pt x="523420" y="44682"/>
                  <a:pt x="422349" y="60557"/>
                  <a:pt x="422349" y="60557"/>
                </a:cubicBezTo>
                <a:cubicBezTo>
                  <a:pt x="442457" y="52620"/>
                  <a:pt x="576866" y="3936"/>
                  <a:pt x="574749" y="232"/>
                </a:cubicBezTo>
                <a:cubicBezTo>
                  <a:pt x="572632" y="-3472"/>
                  <a:pt x="409649" y="38332"/>
                  <a:pt x="409649" y="38332"/>
                </a:cubicBezTo>
                <a:cubicBezTo>
                  <a:pt x="340328" y="54736"/>
                  <a:pt x="183166" y="89661"/>
                  <a:pt x="158824" y="98657"/>
                </a:cubicBezTo>
                <a:cubicBezTo>
                  <a:pt x="134482" y="107653"/>
                  <a:pt x="267832" y="93365"/>
                  <a:pt x="263599" y="92307"/>
                </a:cubicBezTo>
                <a:cubicBezTo>
                  <a:pt x="259366" y="91249"/>
                  <a:pt x="146653" y="98128"/>
                  <a:pt x="133424" y="92307"/>
                </a:cubicBezTo>
                <a:cubicBezTo>
                  <a:pt x="120195" y="86486"/>
                  <a:pt x="201686" y="58440"/>
                  <a:pt x="184224" y="57382"/>
                </a:cubicBezTo>
                <a:cubicBezTo>
                  <a:pt x="166762" y="56324"/>
                  <a:pt x="-38555" y="81194"/>
                  <a:pt x="6424" y="79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B8685E6-70A6-B9E6-AB6B-4A9765E3EA9E}"/>
              </a:ext>
            </a:extLst>
          </p:cNvPr>
          <p:cNvSpPr/>
          <p:nvPr/>
        </p:nvSpPr>
        <p:spPr>
          <a:xfrm>
            <a:off x="8385786" y="2802269"/>
            <a:ext cx="843950" cy="226888"/>
          </a:xfrm>
          <a:custGeom>
            <a:avLst/>
            <a:gdLst>
              <a:gd name="connsiteX0" fmla="*/ 2564 w 843950"/>
              <a:gd name="connsiteY0" fmla="*/ 175881 h 226888"/>
              <a:gd name="connsiteX1" fmla="*/ 326414 w 843950"/>
              <a:gd name="connsiteY1" fmla="*/ 204456 h 226888"/>
              <a:gd name="connsiteX2" fmla="*/ 224814 w 843950"/>
              <a:gd name="connsiteY2" fmla="*/ 185406 h 226888"/>
              <a:gd name="connsiteX3" fmla="*/ 396264 w 843950"/>
              <a:gd name="connsiteY3" fmla="*/ 179056 h 226888"/>
              <a:gd name="connsiteX4" fmla="*/ 370864 w 843950"/>
              <a:gd name="connsiteY4" fmla="*/ 194931 h 226888"/>
              <a:gd name="connsiteX5" fmla="*/ 494689 w 843950"/>
              <a:gd name="connsiteY5" fmla="*/ 121906 h 226888"/>
              <a:gd name="connsiteX6" fmla="*/ 837589 w 843950"/>
              <a:gd name="connsiteY6" fmla="*/ 4431 h 226888"/>
              <a:gd name="connsiteX7" fmla="*/ 688364 w 843950"/>
              <a:gd name="connsiteY7" fmla="*/ 42531 h 226888"/>
              <a:gd name="connsiteX8" fmla="*/ 329589 w 843950"/>
              <a:gd name="connsiteY8" fmla="*/ 207631 h 226888"/>
              <a:gd name="connsiteX9" fmla="*/ 158139 w 843950"/>
              <a:gd name="connsiteY9" fmla="*/ 217156 h 226888"/>
              <a:gd name="connsiteX10" fmla="*/ 100989 w 843950"/>
              <a:gd name="connsiteY10" fmla="*/ 226681 h 226888"/>
              <a:gd name="connsiteX11" fmla="*/ 170839 w 843950"/>
              <a:gd name="connsiteY11" fmla="*/ 207631 h 226888"/>
              <a:gd name="connsiteX12" fmla="*/ 2564 w 843950"/>
              <a:gd name="connsiteY12" fmla="*/ 175881 h 22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3950" h="226888">
                <a:moveTo>
                  <a:pt x="2564" y="175881"/>
                </a:moveTo>
                <a:cubicBezTo>
                  <a:pt x="28493" y="175352"/>
                  <a:pt x="289372" y="202869"/>
                  <a:pt x="326414" y="204456"/>
                </a:cubicBezTo>
                <a:cubicBezTo>
                  <a:pt x="363456" y="206044"/>
                  <a:pt x="213172" y="189639"/>
                  <a:pt x="224814" y="185406"/>
                </a:cubicBezTo>
                <a:cubicBezTo>
                  <a:pt x="236456" y="181173"/>
                  <a:pt x="371922" y="177469"/>
                  <a:pt x="396264" y="179056"/>
                </a:cubicBezTo>
                <a:cubicBezTo>
                  <a:pt x="420606" y="180644"/>
                  <a:pt x="370864" y="194931"/>
                  <a:pt x="370864" y="194931"/>
                </a:cubicBezTo>
                <a:cubicBezTo>
                  <a:pt x="387268" y="185406"/>
                  <a:pt x="416902" y="153656"/>
                  <a:pt x="494689" y="121906"/>
                </a:cubicBezTo>
                <a:cubicBezTo>
                  <a:pt x="572476" y="90156"/>
                  <a:pt x="805310" y="17660"/>
                  <a:pt x="837589" y="4431"/>
                </a:cubicBezTo>
                <a:cubicBezTo>
                  <a:pt x="869868" y="-8798"/>
                  <a:pt x="773031" y="8664"/>
                  <a:pt x="688364" y="42531"/>
                </a:cubicBezTo>
                <a:cubicBezTo>
                  <a:pt x="603697" y="76398"/>
                  <a:pt x="417960" y="178527"/>
                  <a:pt x="329589" y="207631"/>
                </a:cubicBezTo>
                <a:cubicBezTo>
                  <a:pt x="241218" y="236735"/>
                  <a:pt x="196239" y="213981"/>
                  <a:pt x="158139" y="217156"/>
                </a:cubicBezTo>
                <a:cubicBezTo>
                  <a:pt x="120039" y="220331"/>
                  <a:pt x="98872" y="228269"/>
                  <a:pt x="100989" y="226681"/>
                </a:cubicBezTo>
                <a:cubicBezTo>
                  <a:pt x="103106" y="225093"/>
                  <a:pt x="186185" y="216098"/>
                  <a:pt x="170839" y="207631"/>
                </a:cubicBezTo>
                <a:cubicBezTo>
                  <a:pt x="155493" y="199164"/>
                  <a:pt x="-23365" y="176410"/>
                  <a:pt x="2564" y="175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04AD101-5DCE-9C52-1BD0-A0B079B5A17A}"/>
              </a:ext>
            </a:extLst>
          </p:cNvPr>
          <p:cNvSpPr/>
          <p:nvPr/>
        </p:nvSpPr>
        <p:spPr>
          <a:xfrm>
            <a:off x="7031095" y="2954748"/>
            <a:ext cx="253512" cy="324942"/>
          </a:xfrm>
          <a:custGeom>
            <a:avLst/>
            <a:gdLst>
              <a:gd name="connsiteX0" fmla="*/ 106305 w 253512"/>
              <a:gd name="connsiteY0" fmla="*/ 1177 h 324942"/>
              <a:gd name="connsiteX1" fmla="*/ 112655 w 253512"/>
              <a:gd name="connsiteY1" fmla="*/ 96427 h 324942"/>
              <a:gd name="connsiteX2" fmla="*/ 157105 w 253512"/>
              <a:gd name="connsiteY2" fmla="*/ 175802 h 324942"/>
              <a:gd name="connsiteX3" fmla="*/ 109480 w 253512"/>
              <a:gd name="connsiteY3" fmla="*/ 147227 h 324942"/>
              <a:gd name="connsiteX4" fmla="*/ 249180 w 253512"/>
              <a:gd name="connsiteY4" fmla="*/ 321852 h 324942"/>
              <a:gd name="connsiteX5" fmla="*/ 204730 w 253512"/>
              <a:gd name="connsiteY5" fmla="*/ 255177 h 324942"/>
              <a:gd name="connsiteX6" fmla="*/ 71380 w 253512"/>
              <a:gd name="connsiteY6" fmla="*/ 207552 h 324942"/>
              <a:gd name="connsiteX7" fmla="*/ 1530 w 253512"/>
              <a:gd name="connsiteY7" fmla="*/ 83727 h 324942"/>
              <a:gd name="connsiteX8" fmla="*/ 134880 w 253512"/>
              <a:gd name="connsiteY8" fmla="*/ 245652 h 324942"/>
              <a:gd name="connsiteX9" fmla="*/ 131705 w 253512"/>
              <a:gd name="connsiteY9" fmla="*/ 166277 h 324942"/>
              <a:gd name="connsiteX10" fmla="*/ 106305 w 253512"/>
              <a:gd name="connsiteY10" fmla="*/ 1177 h 32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512" h="324942">
                <a:moveTo>
                  <a:pt x="106305" y="1177"/>
                </a:moveTo>
                <a:cubicBezTo>
                  <a:pt x="103130" y="-10465"/>
                  <a:pt x="104188" y="67323"/>
                  <a:pt x="112655" y="96427"/>
                </a:cubicBezTo>
                <a:cubicBezTo>
                  <a:pt x="121122" y="125531"/>
                  <a:pt x="157634" y="167335"/>
                  <a:pt x="157105" y="175802"/>
                </a:cubicBezTo>
                <a:cubicBezTo>
                  <a:pt x="156576" y="184269"/>
                  <a:pt x="94134" y="122885"/>
                  <a:pt x="109480" y="147227"/>
                </a:cubicBezTo>
                <a:cubicBezTo>
                  <a:pt x="124826" y="171569"/>
                  <a:pt x="233305" y="303860"/>
                  <a:pt x="249180" y="321852"/>
                </a:cubicBezTo>
                <a:cubicBezTo>
                  <a:pt x="265055" y="339844"/>
                  <a:pt x="234363" y="274227"/>
                  <a:pt x="204730" y="255177"/>
                </a:cubicBezTo>
                <a:cubicBezTo>
                  <a:pt x="175097" y="236127"/>
                  <a:pt x="105247" y="236127"/>
                  <a:pt x="71380" y="207552"/>
                </a:cubicBezTo>
                <a:cubicBezTo>
                  <a:pt x="37513" y="178977"/>
                  <a:pt x="-9053" y="77377"/>
                  <a:pt x="1530" y="83727"/>
                </a:cubicBezTo>
                <a:cubicBezTo>
                  <a:pt x="12113" y="90077"/>
                  <a:pt x="113184" y="231894"/>
                  <a:pt x="134880" y="245652"/>
                </a:cubicBezTo>
                <a:cubicBezTo>
                  <a:pt x="156576" y="259410"/>
                  <a:pt x="135938" y="203848"/>
                  <a:pt x="131705" y="166277"/>
                </a:cubicBezTo>
                <a:cubicBezTo>
                  <a:pt x="127472" y="128706"/>
                  <a:pt x="109480" y="12819"/>
                  <a:pt x="106305" y="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C46BDB6B-7A96-5E06-79DD-E27FABF4973D}"/>
              </a:ext>
            </a:extLst>
          </p:cNvPr>
          <p:cNvSpPr/>
          <p:nvPr/>
        </p:nvSpPr>
        <p:spPr>
          <a:xfrm>
            <a:off x="7153060" y="2880718"/>
            <a:ext cx="538670" cy="186200"/>
          </a:xfrm>
          <a:custGeom>
            <a:avLst/>
            <a:gdLst>
              <a:gd name="connsiteX0" fmla="*/ 215 w 538670"/>
              <a:gd name="connsiteY0" fmla="*/ 103782 h 186200"/>
              <a:gd name="connsiteX1" fmla="*/ 206590 w 538670"/>
              <a:gd name="connsiteY1" fmla="*/ 141882 h 186200"/>
              <a:gd name="connsiteX2" fmla="*/ 155790 w 538670"/>
              <a:gd name="connsiteY2" fmla="*/ 179982 h 186200"/>
              <a:gd name="connsiteX3" fmla="*/ 530440 w 538670"/>
              <a:gd name="connsiteY3" fmla="*/ 2182 h 186200"/>
              <a:gd name="connsiteX4" fmla="*/ 390740 w 538670"/>
              <a:gd name="connsiteY4" fmla="*/ 81557 h 186200"/>
              <a:gd name="connsiteX5" fmla="*/ 114515 w 538670"/>
              <a:gd name="connsiteY5" fmla="*/ 91082 h 186200"/>
              <a:gd name="connsiteX6" fmla="*/ 251040 w 538670"/>
              <a:gd name="connsiteY6" fmla="*/ 100607 h 186200"/>
              <a:gd name="connsiteX7" fmla="*/ 168490 w 538670"/>
              <a:gd name="connsiteY7" fmla="*/ 113307 h 186200"/>
              <a:gd name="connsiteX8" fmla="*/ 215 w 538670"/>
              <a:gd name="connsiteY8" fmla="*/ 103782 h 1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670" h="186200">
                <a:moveTo>
                  <a:pt x="215" y="103782"/>
                </a:moveTo>
                <a:cubicBezTo>
                  <a:pt x="6565" y="108544"/>
                  <a:pt x="180661" y="129182"/>
                  <a:pt x="206590" y="141882"/>
                </a:cubicBezTo>
                <a:cubicBezTo>
                  <a:pt x="232519" y="154582"/>
                  <a:pt x="101815" y="203265"/>
                  <a:pt x="155790" y="179982"/>
                </a:cubicBezTo>
                <a:cubicBezTo>
                  <a:pt x="209765" y="156699"/>
                  <a:pt x="491282" y="18586"/>
                  <a:pt x="530440" y="2182"/>
                </a:cubicBezTo>
                <a:cubicBezTo>
                  <a:pt x="569598" y="-14222"/>
                  <a:pt x="460061" y="66740"/>
                  <a:pt x="390740" y="81557"/>
                </a:cubicBezTo>
                <a:cubicBezTo>
                  <a:pt x="321419" y="96374"/>
                  <a:pt x="137798" y="87907"/>
                  <a:pt x="114515" y="91082"/>
                </a:cubicBezTo>
                <a:cubicBezTo>
                  <a:pt x="91232" y="94257"/>
                  <a:pt x="242044" y="96903"/>
                  <a:pt x="251040" y="100607"/>
                </a:cubicBezTo>
                <a:cubicBezTo>
                  <a:pt x="260036" y="104311"/>
                  <a:pt x="207648" y="112249"/>
                  <a:pt x="168490" y="113307"/>
                </a:cubicBezTo>
                <a:cubicBezTo>
                  <a:pt x="129332" y="114365"/>
                  <a:pt x="-6135" y="99020"/>
                  <a:pt x="215" y="103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CE305C2E-5B05-E003-0563-AF77D6BEF337}"/>
              </a:ext>
            </a:extLst>
          </p:cNvPr>
          <p:cNvSpPr/>
          <p:nvPr/>
        </p:nvSpPr>
        <p:spPr>
          <a:xfrm>
            <a:off x="6971069" y="1759346"/>
            <a:ext cx="126287" cy="825640"/>
          </a:xfrm>
          <a:custGeom>
            <a:avLst/>
            <a:gdLst>
              <a:gd name="connsiteX0" fmla="*/ 112311 w 126287"/>
              <a:gd name="connsiteY0" fmla="*/ 13646 h 825640"/>
              <a:gd name="connsiteX1" fmla="*/ 73675 w 126287"/>
              <a:gd name="connsiteY1" fmla="*/ 447234 h 825640"/>
              <a:gd name="connsiteX2" fmla="*/ 73675 w 126287"/>
              <a:gd name="connsiteY2" fmla="*/ 296981 h 825640"/>
              <a:gd name="connsiteX3" fmla="*/ 47917 w 126287"/>
              <a:gd name="connsiteY3" fmla="*/ 597488 h 825640"/>
              <a:gd name="connsiteX4" fmla="*/ 73675 w 126287"/>
              <a:gd name="connsiteY4" fmla="*/ 490164 h 825640"/>
              <a:gd name="connsiteX5" fmla="*/ 694 w 126287"/>
              <a:gd name="connsiteY5" fmla="*/ 825015 h 825640"/>
              <a:gd name="connsiteX6" fmla="*/ 125190 w 126287"/>
              <a:gd name="connsiteY6" fmla="*/ 391426 h 825640"/>
              <a:gd name="connsiteX7" fmla="*/ 60796 w 126287"/>
              <a:gd name="connsiteY7" fmla="*/ 623246 h 825640"/>
              <a:gd name="connsiteX8" fmla="*/ 47917 w 126287"/>
              <a:gd name="connsiteY8" fmla="*/ 245465 h 825640"/>
              <a:gd name="connsiteX9" fmla="*/ 65089 w 126287"/>
              <a:gd name="connsiteY9" fmla="*/ 400012 h 825640"/>
              <a:gd name="connsiteX10" fmla="*/ 95139 w 126287"/>
              <a:gd name="connsiteY10" fmla="*/ 133848 h 825640"/>
              <a:gd name="connsiteX11" fmla="*/ 112311 w 126287"/>
              <a:gd name="connsiteY11" fmla="*/ 13646 h 825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287" h="825640">
                <a:moveTo>
                  <a:pt x="112311" y="13646"/>
                </a:moveTo>
                <a:cubicBezTo>
                  <a:pt x="108734" y="65877"/>
                  <a:pt x="80114" y="400012"/>
                  <a:pt x="73675" y="447234"/>
                </a:cubicBezTo>
                <a:cubicBezTo>
                  <a:pt x="67236" y="494457"/>
                  <a:pt x="77968" y="271939"/>
                  <a:pt x="73675" y="296981"/>
                </a:cubicBezTo>
                <a:cubicBezTo>
                  <a:pt x="69382" y="322023"/>
                  <a:pt x="47917" y="565291"/>
                  <a:pt x="47917" y="597488"/>
                </a:cubicBezTo>
                <a:cubicBezTo>
                  <a:pt x="47917" y="629685"/>
                  <a:pt x="81545" y="452243"/>
                  <a:pt x="73675" y="490164"/>
                </a:cubicBezTo>
                <a:cubicBezTo>
                  <a:pt x="65805" y="528085"/>
                  <a:pt x="-7892" y="841471"/>
                  <a:pt x="694" y="825015"/>
                </a:cubicBezTo>
                <a:cubicBezTo>
                  <a:pt x="9280" y="808559"/>
                  <a:pt x="115173" y="425054"/>
                  <a:pt x="125190" y="391426"/>
                </a:cubicBezTo>
                <a:cubicBezTo>
                  <a:pt x="135207" y="357798"/>
                  <a:pt x="73675" y="647573"/>
                  <a:pt x="60796" y="623246"/>
                </a:cubicBezTo>
                <a:cubicBezTo>
                  <a:pt x="47917" y="598919"/>
                  <a:pt x="47202" y="282671"/>
                  <a:pt x="47917" y="245465"/>
                </a:cubicBezTo>
                <a:cubicBezTo>
                  <a:pt x="48632" y="208259"/>
                  <a:pt x="57219" y="418615"/>
                  <a:pt x="65089" y="400012"/>
                </a:cubicBezTo>
                <a:cubicBezTo>
                  <a:pt x="72959" y="381409"/>
                  <a:pt x="87269" y="196096"/>
                  <a:pt x="95139" y="133848"/>
                </a:cubicBezTo>
                <a:cubicBezTo>
                  <a:pt x="103009" y="71600"/>
                  <a:pt x="115888" y="-38585"/>
                  <a:pt x="112311" y="13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EF7D08A-441C-AE4C-E7B7-BF49210AE23D}"/>
              </a:ext>
            </a:extLst>
          </p:cNvPr>
          <p:cNvSpPr/>
          <p:nvPr/>
        </p:nvSpPr>
        <p:spPr>
          <a:xfrm>
            <a:off x="6967138" y="3064263"/>
            <a:ext cx="163724" cy="775259"/>
          </a:xfrm>
          <a:custGeom>
            <a:avLst/>
            <a:gdLst>
              <a:gd name="connsiteX0" fmla="*/ 51848 w 163724"/>
              <a:gd name="connsiteY0" fmla="*/ 909 h 775259"/>
              <a:gd name="connsiteX1" fmla="*/ 17504 w 163724"/>
              <a:gd name="connsiteY1" fmla="*/ 224143 h 775259"/>
              <a:gd name="connsiteX2" fmla="*/ 30383 w 163724"/>
              <a:gd name="connsiteY2" fmla="*/ 378689 h 775259"/>
              <a:gd name="connsiteX3" fmla="*/ 34676 w 163724"/>
              <a:gd name="connsiteY3" fmla="*/ 357224 h 775259"/>
              <a:gd name="connsiteX4" fmla="*/ 116242 w 163724"/>
              <a:gd name="connsiteY4" fmla="*/ 614802 h 775259"/>
              <a:gd name="connsiteX5" fmla="*/ 111949 w 163724"/>
              <a:gd name="connsiteY5" fmla="*/ 533236 h 775259"/>
              <a:gd name="connsiteX6" fmla="*/ 163465 w 163724"/>
              <a:gd name="connsiteY6" fmla="*/ 773641 h 775259"/>
              <a:gd name="connsiteX7" fmla="*/ 129121 w 163724"/>
              <a:gd name="connsiteY7" fmla="*/ 619095 h 775259"/>
              <a:gd name="connsiteX8" fmla="*/ 69020 w 163724"/>
              <a:gd name="connsiteY8" fmla="*/ 258486 h 775259"/>
              <a:gd name="connsiteX9" fmla="*/ 86192 w 163724"/>
              <a:gd name="connsiteY9" fmla="*/ 434498 h 775259"/>
              <a:gd name="connsiteX10" fmla="*/ 34676 w 163724"/>
              <a:gd name="connsiteY10" fmla="*/ 305709 h 775259"/>
              <a:gd name="connsiteX11" fmla="*/ 21797 w 163724"/>
              <a:gd name="connsiteY11" fmla="*/ 322881 h 775259"/>
              <a:gd name="connsiteX12" fmla="*/ 17504 w 163724"/>
              <a:gd name="connsiteY12" fmla="*/ 262779 h 775259"/>
              <a:gd name="connsiteX13" fmla="*/ 332 w 163724"/>
              <a:gd name="connsiteY13" fmla="*/ 314295 h 775259"/>
              <a:gd name="connsiteX14" fmla="*/ 51848 w 163724"/>
              <a:gd name="connsiteY14" fmla="*/ 909 h 775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3724" h="775259">
                <a:moveTo>
                  <a:pt x="51848" y="909"/>
                </a:moveTo>
                <a:cubicBezTo>
                  <a:pt x="54710" y="-14116"/>
                  <a:pt x="21082" y="161180"/>
                  <a:pt x="17504" y="224143"/>
                </a:cubicBezTo>
                <a:cubicBezTo>
                  <a:pt x="13926" y="287106"/>
                  <a:pt x="27521" y="356509"/>
                  <a:pt x="30383" y="378689"/>
                </a:cubicBezTo>
                <a:cubicBezTo>
                  <a:pt x="33245" y="400869"/>
                  <a:pt x="20366" y="317872"/>
                  <a:pt x="34676" y="357224"/>
                </a:cubicBezTo>
                <a:cubicBezTo>
                  <a:pt x="48986" y="396576"/>
                  <a:pt x="103363" y="585467"/>
                  <a:pt x="116242" y="614802"/>
                </a:cubicBezTo>
                <a:cubicBezTo>
                  <a:pt x="129121" y="644137"/>
                  <a:pt x="104079" y="506763"/>
                  <a:pt x="111949" y="533236"/>
                </a:cubicBezTo>
                <a:cubicBezTo>
                  <a:pt x="119819" y="559709"/>
                  <a:pt x="160603" y="759331"/>
                  <a:pt x="163465" y="773641"/>
                </a:cubicBezTo>
                <a:cubicBezTo>
                  <a:pt x="166327" y="787951"/>
                  <a:pt x="144862" y="704954"/>
                  <a:pt x="129121" y="619095"/>
                </a:cubicBezTo>
                <a:cubicBezTo>
                  <a:pt x="113380" y="533236"/>
                  <a:pt x="76175" y="289252"/>
                  <a:pt x="69020" y="258486"/>
                </a:cubicBezTo>
                <a:cubicBezTo>
                  <a:pt x="61865" y="227720"/>
                  <a:pt x="91916" y="426628"/>
                  <a:pt x="86192" y="434498"/>
                </a:cubicBezTo>
                <a:cubicBezTo>
                  <a:pt x="80468" y="442369"/>
                  <a:pt x="34676" y="305709"/>
                  <a:pt x="34676" y="305709"/>
                </a:cubicBezTo>
                <a:cubicBezTo>
                  <a:pt x="23944" y="287106"/>
                  <a:pt x="24659" y="330036"/>
                  <a:pt x="21797" y="322881"/>
                </a:cubicBezTo>
                <a:cubicBezTo>
                  <a:pt x="18935" y="315726"/>
                  <a:pt x="21081" y="264210"/>
                  <a:pt x="17504" y="262779"/>
                </a:cubicBezTo>
                <a:cubicBezTo>
                  <a:pt x="13927" y="261348"/>
                  <a:pt x="-2530" y="352216"/>
                  <a:pt x="332" y="314295"/>
                </a:cubicBezTo>
                <a:cubicBezTo>
                  <a:pt x="3194" y="276374"/>
                  <a:pt x="48986" y="15934"/>
                  <a:pt x="51848" y="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1E13E23A-FF5E-024D-BA4D-11EB0EA8CC3A}"/>
              </a:ext>
            </a:extLst>
          </p:cNvPr>
          <p:cNvSpPr/>
          <p:nvPr/>
        </p:nvSpPr>
        <p:spPr>
          <a:xfrm>
            <a:off x="7044707" y="3622223"/>
            <a:ext cx="141882" cy="945929"/>
          </a:xfrm>
          <a:custGeom>
            <a:avLst/>
            <a:gdLst>
              <a:gd name="connsiteX0" fmla="*/ 37 w 141882"/>
              <a:gd name="connsiteY0" fmla="*/ 1033 h 945929"/>
              <a:gd name="connsiteX1" fmla="*/ 111654 w 141882"/>
              <a:gd name="connsiteY1" fmla="*/ 593462 h 945929"/>
              <a:gd name="connsiteX2" fmla="*/ 141704 w 141882"/>
              <a:gd name="connsiteY2" fmla="*/ 378814 h 945929"/>
              <a:gd name="connsiteX3" fmla="*/ 124532 w 141882"/>
              <a:gd name="connsiteY3" fmla="*/ 790938 h 945929"/>
              <a:gd name="connsiteX4" fmla="*/ 133118 w 141882"/>
              <a:gd name="connsiteY4" fmla="*/ 919726 h 945929"/>
              <a:gd name="connsiteX5" fmla="*/ 111654 w 141882"/>
              <a:gd name="connsiteY5" fmla="*/ 314419 h 945929"/>
              <a:gd name="connsiteX6" fmla="*/ 115947 w 141882"/>
              <a:gd name="connsiteY6" fmla="*/ 464673 h 945929"/>
              <a:gd name="connsiteX7" fmla="*/ 68724 w 141882"/>
              <a:gd name="connsiteY7" fmla="*/ 361642 h 945929"/>
              <a:gd name="connsiteX8" fmla="*/ 98775 w 141882"/>
              <a:gd name="connsiteY8" fmla="*/ 447501 h 945929"/>
              <a:gd name="connsiteX9" fmla="*/ 37 w 141882"/>
              <a:gd name="connsiteY9" fmla="*/ 1033 h 94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882" h="945929">
                <a:moveTo>
                  <a:pt x="37" y="1033"/>
                </a:moveTo>
                <a:cubicBezTo>
                  <a:pt x="2184" y="25360"/>
                  <a:pt x="88043" y="530499"/>
                  <a:pt x="111654" y="593462"/>
                </a:cubicBezTo>
                <a:cubicBezTo>
                  <a:pt x="135265" y="656425"/>
                  <a:pt x="139558" y="345901"/>
                  <a:pt x="141704" y="378814"/>
                </a:cubicBezTo>
                <a:cubicBezTo>
                  <a:pt x="143850" y="411727"/>
                  <a:pt x="125963" y="700786"/>
                  <a:pt x="124532" y="790938"/>
                </a:cubicBezTo>
                <a:cubicBezTo>
                  <a:pt x="123101" y="881090"/>
                  <a:pt x="135264" y="999146"/>
                  <a:pt x="133118" y="919726"/>
                </a:cubicBezTo>
                <a:cubicBezTo>
                  <a:pt x="130972" y="840306"/>
                  <a:pt x="114516" y="390261"/>
                  <a:pt x="111654" y="314419"/>
                </a:cubicBezTo>
                <a:cubicBezTo>
                  <a:pt x="108792" y="238577"/>
                  <a:pt x="123102" y="456803"/>
                  <a:pt x="115947" y="464673"/>
                </a:cubicBezTo>
                <a:cubicBezTo>
                  <a:pt x="108792" y="472543"/>
                  <a:pt x="71586" y="364504"/>
                  <a:pt x="68724" y="361642"/>
                </a:cubicBezTo>
                <a:cubicBezTo>
                  <a:pt x="65862" y="358780"/>
                  <a:pt x="109507" y="505456"/>
                  <a:pt x="98775" y="447501"/>
                </a:cubicBezTo>
                <a:cubicBezTo>
                  <a:pt x="88043" y="389546"/>
                  <a:pt x="-2110" y="-23294"/>
                  <a:pt x="37" y="1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A58EE47B-2126-D8C2-90E6-9BA6EFF2ECEB}"/>
              </a:ext>
            </a:extLst>
          </p:cNvPr>
          <p:cNvSpPr/>
          <p:nvPr/>
        </p:nvSpPr>
        <p:spPr>
          <a:xfrm>
            <a:off x="10261162" y="2551839"/>
            <a:ext cx="234594" cy="798890"/>
          </a:xfrm>
          <a:custGeom>
            <a:avLst/>
            <a:gdLst>
              <a:gd name="connsiteX0" fmla="*/ 2801 w 234594"/>
              <a:gd name="connsiteY0" fmla="*/ 7063 h 798890"/>
              <a:gd name="connsiteX1" fmla="*/ 229629 w 234594"/>
              <a:gd name="connsiteY1" fmla="*/ 446542 h 798890"/>
              <a:gd name="connsiteX2" fmla="*/ 158745 w 234594"/>
              <a:gd name="connsiteY2" fmla="*/ 361482 h 798890"/>
              <a:gd name="connsiteX3" fmla="*/ 151657 w 234594"/>
              <a:gd name="connsiteY3" fmla="*/ 793873 h 798890"/>
              <a:gd name="connsiteX4" fmla="*/ 130391 w 234594"/>
              <a:gd name="connsiteY4" fmla="*/ 574133 h 798890"/>
              <a:gd name="connsiteX5" fmla="*/ 31154 w 234594"/>
              <a:gd name="connsiteY5" fmla="*/ 226803 h 798890"/>
              <a:gd name="connsiteX6" fmla="*/ 109126 w 234594"/>
              <a:gd name="connsiteY6" fmla="*/ 418189 h 798890"/>
              <a:gd name="connsiteX7" fmla="*/ 102038 w 234594"/>
              <a:gd name="connsiteY7" fmla="*/ 191361 h 798890"/>
              <a:gd name="connsiteX8" fmla="*/ 2801 w 234594"/>
              <a:gd name="connsiteY8" fmla="*/ 7063 h 79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594" h="798890">
                <a:moveTo>
                  <a:pt x="2801" y="7063"/>
                </a:moveTo>
                <a:cubicBezTo>
                  <a:pt x="24066" y="49593"/>
                  <a:pt x="203638" y="387472"/>
                  <a:pt x="229629" y="446542"/>
                </a:cubicBezTo>
                <a:cubicBezTo>
                  <a:pt x="255620" y="505612"/>
                  <a:pt x="171740" y="303594"/>
                  <a:pt x="158745" y="361482"/>
                </a:cubicBezTo>
                <a:cubicBezTo>
                  <a:pt x="145750" y="419371"/>
                  <a:pt x="156383" y="758431"/>
                  <a:pt x="151657" y="793873"/>
                </a:cubicBezTo>
                <a:cubicBezTo>
                  <a:pt x="146931" y="829315"/>
                  <a:pt x="150475" y="668645"/>
                  <a:pt x="130391" y="574133"/>
                </a:cubicBezTo>
                <a:cubicBezTo>
                  <a:pt x="110307" y="479621"/>
                  <a:pt x="34698" y="252794"/>
                  <a:pt x="31154" y="226803"/>
                </a:cubicBezTo>
                <a:cubicBezTo>
                  <a:pt x="27610" y="200812"/>
                  <a:pt x="97312" y="424096"/>
                  <a:pt x="109126" y="418189"/>
                </a:cubicBezTo>
                <a:cubicBezTo>
                  <a:pt x="120940" y="412282"/>
                  <a:pt x="116215" y="257519"/>
                  <a:pt x="102038" y="191361"/>
                </a:cubicBezTo>
                <a:cubicBezTo>
                  <a:pt x="87861" y="125203"/>
                  <a:pt x="-18464" y="-35467"/>
                  <a:pt x="2801" y="7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88156910-0FC3-50DB-A719-69342478A723}"/>
              </a:ext>
            </a:extLst>
          </p:cNvPr>
          <p:cNvSpPr/>
          <p:nvPr/>
        </p:nvSpPr>
        <p:spPr>
          <a:xfrm>
            <a:off x="10185982" y="2899009"/>
            <a:ext cx="232349" cy="887405"/>
          </a:xfrm>
          <a:custGeom>
            <a:avLst/>
            <a:gdLst>
              <a:gd name="connsiteX0" fmla="*/ 42539 w 232349"/>
              <a:gd name="connsiteY0" fmla="*/ 135 h 887405"/>
              <a:gd name="connsiteX1" fmla="*/ 184306 w 232349"/>
              <a:gd name="connsiteY1" fmla="*/ 248228 h 887405"/>
              <a:gd name="connsiteX2" fmla="*/ 163041 w 232349"/>
              <a:gd name="connsiteY2" fmla="*/ 489233 h 887405"/>
              <a:gd name="connsiteX3" fmla="*/ 170130 w 232349"/>
              <a:gd name="connsiteY3" fmla="*/ 354554 h 887405"/>
              <a:gd name="connsiteX4" fmla="*/ 106334 w 232349"/>
              <a:gd name="connsiteY4" fmla="*/ 716061 h 887405"/>
              <a:gd name="connsiteX5" fmla="*/ 148865 w 232349"/>
              <a:gd name="connsiteY5" fmla="*/ 609735 h 887405"/>
              <a:gd name="connsiteX6" fmla="*/ 9 w 232349"/>
              <a:gd name="connsiteY6" fmla="*/ 886182 h 887405"/>
              <a:gd name="connsiteX7" fmla="*/ 141776 w 232349"/>
              <a:gd name="connsiteY7" fmla="*/ 687707 h 887405"/>
              <a:gd name="connsiteX8" fmla="*/ 226837 w 232349"/>
              <a:gd name="connsiteY8" fmla="*/ 170256 h 887405"/>
              <a:gd name="connsiteX9" fmla="*/ 205571 w 232349"/>
              <a:gd name="connsiteY9" fmla="*/ 212786 h 887405"/>
              <a:gd name="connsiteX10" fmla="*/ 42539 w 232349"/>
              <a:gd name="connsiteY10" fmla="*/ 135 h 88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2349" h="887405">
                <a:moveTo>
                  <a:pt x="42539" y="135"/>
                </a:moveTo>
                <a:cubicBezTo>
                  <a:pt x="38995" y="6042"/>
                  <a:pt x="164222" y="166712"/>
                  <a:pt x="184306" y="248228"/>
                </a:cubicBezTo>
                <a:cubicBezTo>
                  <a:pt x="204390" y="329744"/>
                  <a:pt x="165404" y="471512"/>
                  <a:pt x="163041" y="489233"/>
                </a:cubicBezTo>
                <a:cubicBezTo>
                  <a:pt x="160678" y="506954"/>
                  <a:pt x="179581" y="316749"/>
                  <a:pt x="170130" y="354554"/>
                </a:cubicBezTo>
                <a:cubicBezTo>
                  <a:pt x="160679" y="392359"/>
                  <a:pt x="109878" y="673531"/>
                  <a:pt x="106334" y="716061"/>
                </a:cubicBezTo>
                <a:cubicBezTo>
                  <a:pt x="102790" y="758591"/>
                  <a:pt x="166586" y="581382"/>
                  <a:pt x="148865" y="609735"/>
                </a:cubicBezTo>
                <a:cubicBezTo>
                  <a:pt x="131144" y="638088"/>
                  <a:pt x="1190" y="873187"/>
                  <a:pt x="9" y="886182"/>
                </a:cubicBezTo>
                <a:cubicBezTo>
                  <a:pt x="-1172" y="899177"/>
                  <a:pt x="103971" y="807028"/>
                  <a:pt x="141776" y="687707"/>
                </a:cubicBezTo>
                <a:cubicBezTo>
                  <a:pt x="179581" y="568386"/>
                  <a:pt x="216205" y="249409"/>
                  <a:pt x="226837" y="170256"/>
                </a:cubicBezTo>
                <a:cubicBezTo>
                  <a:pt x="237469" y="91103"/>
                  <a:pt x="233925" y="242321"/>
                  <a:pt x="205571" y="212786"/>
                </a:cubicBezTo>
                <a:cubicBezTo>
                  <a:pt x="177217" y="183251"/>
                  <a:pt x="46083" y="-5772"/>
                  <a:pt x="42539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E02B4F2-43E7-C058-B016-77F635B259DE}"/>
              </a:ext>
            </a:extLst>
          </p:cNvPr>
          <p:cNvSpPr/>
          <p:nvPr/>
        </p:nvSpPr>
        <p:spPr>
          <a:xfrm>
            <a:off x="10153680" y="2906169"/>
            <a:ext cx="155147" cy="816214"/>
          </a:xfrm>
          <a:custGeom>
            <a:avLst/>
            <a:gdLst>
              <a:gd name="connsiteX0" fmla="*/ 53576 w 155147"/>
              <a:gd name="connsiteY0" fmla="*/ 64 h 816214"/>
              <a:gd name="connsiteX1" fmla="*/ 96106 w 155147"/>
              <a:gd name="connsiteY1" fmla="*/ 652194 h 816214"/>
              <a:gd name="connsiteX2" fmla="*/ 152813 w 155147"/>
              <a:gd name="connsiteY2" fmla="*/ 482073 h 816214"/>
              <a:gd name="connsiteX3" fmla="*/ 11046 w 155147"/>
              <a:gd name="connsiteY3" fmla="*/ 793961 h 816214"/>
              <a:gd name="connsiteX4" fmla="*/ 11046 w 155147"/>
              <a:gd name="connsiteY4" fmla="*/ 659282 h 816214"/>
              <a:gd name="connsiteX5" fmla="*/ 25222 w 155147"/>
              <a:gd name="connsiteY5" fmla="*/ 269422 h 816214"/>
              <a:gd name="connsiteX6" fmla="*/ 39399 w 155147"/>
              <a:gd name="connsiteY6" fmla="*/ 815226 h 816214"/>
              <a:gd name="connsiteX7" fmla="*/ 32311 w 155147"/>
              <a:gd name="connsiteY7" fmla="*/ 411189 h 816214"/>
              <a:gd name="connsiteX8" fmla="*/ 60664 w 155147"/>
              <a:gd name="connsiteY8" fmla="*/ 694724 h 816214"/>
              <a:gd name="connsiteX9" fmla="*/ 53576 w 155147"/>
              <a:gd name="connsiteY9" fmla="*/ 64 h 81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147" h="816214">
                <a:moveTo>
                  <a:pt x="53576" y="64"/>
                </a:moveTo>
                <a:cubicBezTo>
                  <a:pt x="59483" y="-7024"/>
                  <a:pt x="79567" y="571859"/>
                  <a:pt x="96106" y="652194"/>
                </a:cubicBezTo>
                <a:cubicBezTo>
                  <a:pt x="112645" y="732529"/>
                  <a:pt x="166990" y="458445"/>
                  <a:pt x="152813" y="482073"/>
                </a:cubicBezTo>
                <a:cubicBezTo>
                  <a:pt x="138636" y="505701"/>
                  <a:pt x="34674" y="764426"/>
                  <a:pt x="11046" y="793961"/>
                </a:cubicBezTo>
                <a:cubicBezTo>
                  <a:pt x="-12582" y="823496"/>
                  <a:pt x="8683" y="746705"/>
                  <a:pt x="11046" y="659282"/>
                </a:cubicBezTo>
                <a:cubicBezTo>
                  <a:pt x="13409" y="571859"/>
                  <a:pt x="20497" y="243431"/>
                  <a:pt x="25222" y="269422"/>
                </a:cubicBezTo>
                <a:cubicBezTo>
                  <a:pt x="29947" y="295413"/>
                  <a:pt x="38218" y="791598"/>
                  <a:pt x="39399" y="815226"/>
                </a:cubicBezTo>
                <a:cubicBezTo>
                  <a:pt x="40580" y="838854"/>
                  <a:pt x="28767" y="431273"/>
                  <a:pt x="32311" y="411189"/>
                </a:cubicBezTo>
                <a:cubicBezTo>
                  <a:pt x="35855" y="391105"/>
                  <a:pt x="52394" y="762064"/>
                  <a:pt x="60664" y="694724"/>
                </a:cubicBezTo>
                <a:cubicBezTo>
                  <a:pt x="68934" y="627385"/>
                  <a:pt x="47669" y="7152"/>
                  <a:pt x="53576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D55D8A82-9D70-9AB8-4A97-CA955C70ECA6}"/>
              </a:ext>
            </a:extLst>
          </p:cNvPr>
          <p:cNvSpPr/>
          <p:nvPr/>
        </p:nvSpPr>
        <p:spPr>
          <a:xfrm>
            <a:off x="9838015" y="2976027"/>
            <a:ext cx="386834" cy="674890"/>
          </a:xfrm>
          <a:custGeom>
            <a:avLst/>
            <a:gdLst>
              <a:gd name="connsiteX0" fmla="*/ 121148 w 386834"/>
              <a:gd name="connsiteY0" fmla="*/ 93238 h 674890"/>
              <a:gd name="connsiteX1" fmla="*/ 277092 w 386834"/>
              <a:gd name="connsiteY1" fmla="*/ 277536 h 674890"/>
              <a:gd name="connsiteX2" fmla="*/ 277092 w 386834"/>
              <a:gd name="connsiteY2" fmla="*/ 490187 h 674890"/>
              <a:gd name="connsiteX3" fmla="*/ 298357 w 386834"/>
              <a:gd name="connsiteY3" fmla="*/ 369685 h 674890"/>
              <a:gd name="connsiteX4" fmla="*/ 192032 w 386834"/>
              <a:gd name="connsiteY4" fmla="*/ 511452 h 674890"/>
              <a:gd name="connsiteX5" fmla="*/ 645 w 386834"/>
              <a:gd name="connsiteY5" fmla="*/ 674485 h 674890"/>
              <a:gd name="connsiteX6" fmla="*/ 262915 w 386834"/>
              <a:gd name="connsiteY6" fmla="*/ 461833 h 674890"/>
              <a:gd name="connsiteX7" fmla="*/ 326711 w 386834"/>
              <a:gd name="connsiteY7" fmla="*/ 320066 h 674890"/>
              <a:gd name="connsiteX8" fmla="*/ 291269 w 386834"/>
              <a:gd name="connsiteY8" fmla="*/ 36531 h 674890"/>
              <a:gd name="connsiteX9" fmla="*/ 383418 w 386834"/>
              <a:gd name="connsiteY9" fmla="*/ 121592 h 674890"/>
              <a:gd name="connsiteX10" fmla="*/ 149501 w 386834"/>
              <a:gd name="connsiteY10" fmla="*/ 1089 h 674890"/>
              <a:gd name="connsiteX11" fmla="*/ 333799 w 386834"/>
              <a:gd name="connsiteY11" fmla="*/ 206652 h 674890"/>
              <a:gd name="connsiteX12" fmla="*/ 121148 w 386834"/>
              <a:gd name="connsiteY12" fmla="*/ 93238 h 674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6834" h="674890">
                <a:moveTo>
                  <a:pt x="121148" y="93238"/>
                </a:moveTo>
                <a:cubicBezTo>
                  <a:pt x="111697" y="105052"/>
                  <a:pt x="251101" y="211378"/>
                  <a:pt x="277092" y="277536"/>
                </a:cubicBezTo>
                <a:cubicBezTo>
                  <a:pt x="303083" y="343694"/>
                  <a:pt x="273548" y="474829"/>
                  <a:pt x="277092" y="490187"/>
                </a:cubicBezTo>
                <a:cubicBezTo>
                  <a:pt x="280636" y="505545"/>
                  <a:pt x="312534" y="366141"/>
                  <a:pt x="298357" y="369685"/>
                </a:cubicBezTo>
                <a:cubicBezTo>
                  <a:pt x="284180" y="373229"/>
                  <a:pt x="241651" y="460652"/>
                  <a:pt x="192032" y="511452"/>
                </a:cubicBezTo>
                <a:cubicBezTo>
                  <a:pt x="142413" y="562252"/>
                  <a:pt x="-11169" y="682755"/>
                  <a:pt x="645" y="674485"/>
                </a:cubicBezTo>
                <a:cubicBezTo>
                  <a:pt x="12459" y="666215"/>
                  <a:pt x="208571" y="520903"/>
                  <a:pt x="262915" y="461833"/>
                </a:cubicBezTo>
                <a:cubicBezTo>
                  <a:pt x="317259" y="402763"/>
                  <a:pt x="321985" y="390950"/>
                  <a:pt x="326711" y="320066"/>
                </a:cubicBezTo>
                <a:cubicBezTo>
                  <a:pt x="331437" y="249182"/>
                  <a:pt x="281818" y="69610"/>
                  <a:pt x="291269" y="36531"/>
                </a:cubicBezTo>
                <a:cubicBezTo>
                  <a:pt x="300720" y="3452"/>
                  <a:pt x="407046" y="127499"/>
                  <a:pt x="383418" y="121592"/>
                </a:cubicBezTo>
                <a:cubicBezTo>
                  <a:pt x="359790" y="115685"/>
                  <a:pt x="157771" y="-13088"/>
                  <a:pt x="149501" y="1089"/>
                </a:cubicBezTo>
                <a:cubicBezTo>
                  <a:pt x="141231" y="15266"/>
                  <a:pt x="336162" y="192475"/>
                  <a:pt x="333799" y="206652"/>
                </a:cubicBezTo>
                <a:cubicBezTo>
                  <a:pt x="331436" y="220829"/>
                  <a:pt x="130599" y="81424"/>
                  <a:pt x="121148" y="93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503CE43D-B456-4DA9-760F-11F46D2A71BD}"/>
              </a:ext>
            </a:extLst>
          </p:cNvPr>
          <p:cNvSpPr/>
          <p:nvPr/>
        </p:nvSpPr>
        <p:spPr>
          <a:xfrm>
            <a:off x="9689779" y="3522815"/>
            <a:ext cx="570405" cy="428648"/>
          </a:xfrm>
          <a:custGeom>
            <a:avLst/>
            <a:gdLst>
              <a:gd name="connsiteX0" fmla="*/ 191412 w 570405"/>
              <a:gd name="connsiteY0" fmla="*/ 106 h 428648"/>
              <a:gd name="connsiteX1" fmla="*/ 396974 w 570405"/>
              <a:gd name="connsiteY1" fmla="*/ 177315 h 428648"/>
              <a:gd name="connsiteX2" fmla="*/ 368621 w 570405"/>
              <a:gd name="connsiteY2" fmla="*/ 262376 h 428648"/>
              <a:gd name="connsiteX3" fmla="*/ 212677 w 570405"/>
              <a:gd name="connsiteY3" fmla="*/ 375790 h 428648"/>
              <a:gd name="connsiteX4" fmla="*/ 311914 w 570405"/>
              <a:gd name="connsiteY4" fmla="*/ 354525 h 428648"/>
              <a:gd name="connsiteX5" fmla="*/ 205588 w 570405"/>
              <a:gd name="connsiteY5" fmla="*/ 425408 h 428648"/>
              <a:gd name="connsiteX6" fmla="*/ 26 w 570405"/>
              <a:gd name="connsiteY6" fmla="*/ 319083 h 428648"/>
              <a:gd name="connsiteX7" fmla="*/ 219765 w 570405"/>
              <a:gd name="connsiteY7" fmla="*/ 389966 h 428648"/>
              <a:gd name="connsiteX8" fmla="*/ 567095 w 570405"/>
              <a:gd name="connsiteY8" fmla="*/ 368701 h 428648"/>
              <a:gd name="connsiteX9" fmla="*/ 396974 w 570405"/>
              <a:gd name="connsiteY9" fmla="*/ 425408 h 428648"/>
              <a:gd name="connsiteX10" fmla="*/ 432416 w 570405"/>
              <a:gd name="connsiteY10" fmla="*/ 255287 h 428648"/>
              <a:gd name="connsiteX11" fmla="*/ 368621 w 570405"/>
              <a:gd name="connsiteY11" fmla="*/ 14283 h 428648"/>
              <a:gd name="connsiteX12" fmla="*/ 425328 w 570405"/>
              <a:gd name="connsiteY12" fmla="*/ 148962 h 428648"/>
              <a:gd name="connsiteX13" fmla="*/ 191412 w 570405"/>
              <a:gd name="connsiteY13" fmla="*/ 106 h 428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0405" h="428648">
                <a:moveTo>
                  <a:pt x="191412" y="106"/>
                </a:moveTo>
                <a:cubicBezTo>
                  <a:pt x="186686" y="4831"/>
                  <a:pt x="367439" y="133603"/>
                  <a:pt x="396974" y="177315"/>
                </a:cubicBezTo>
                <a:cubicBezTo>
                  <a:pt x="426509" y="221027"/>
                  <a:pt x="399337" y="229297"/>
                  <a:pt x="368621" y="262376"/>
                </a:cubicBezTo>
                <a:cubicBezTo>
                  <a:pt x="337905" y="295455"/>
                  <a:pt x="222128" y="360432"/>
                  <a:pt x="212677" y="375790"/>
                </a:cubicBezTo>
                <a:cubicBezTo>
                  <a:pt x="203226" y="391148"/>
                  <a:pt x="313096" y="346255"/>
                  <a:pt x="311914" y="354525"/>
                </a:cubicBezTo>
                <a:cubicBezTo>
                  <a:pt x="310733" y="362795"/>
                  <a:pt x="257569" y="431315"/>
                  <a:pt x="205588" y="425408"/>
                </a:cubicBezTo>
                <a:cubicBezTo>
                  <a:pt x="153607" y="419501"/>
                  <a:pt x="-2337" y="324990"/>
                  <a:pt x="26" y="319083"/>
                </a:cubicBezTo>
                <a:cubicBezTo>
                  <a:pt x="2389" y="313176"/>
                  <a:pt x="125254" y="381696"/>
                  <a:pt x="219765" y="389966"/>
                </a:cubicBezTo>
                <a:cubicBezTo>
                  <a:pt x="314276" y="398236"/>
                  <a:pt x="537560" y="362794"/>
                  <a:pt x="567095" y="368701"/>
                </a:cubicBezTo>
                <a:cubicBezTo>
                  <a:pt x="596630" y="374608"/>
                  <a:pt x="419420" y="444310"/>
                  <a:pt x="396974" y="425408"/>
                </a:cubicBezTo>
                <a:cubicBezTo>
                  <a:pt x="374528" y="406506"/>
                  <a:pt x="437141" y="323808"/>
                  <a:pt x="432416" y="255287"/>
                </a:cubicBezTo>
                <a:cubicBezTo>
                  <a:pt x="427691" y="186766"/>
                  <a:pt x="369802" y="32004"/>
                  <a:pt x="368621" y="14283"/>
                </a:cubicBezTo>
                <a:cubicBezTo>
                  <a:pt x="367440" y="-3438"/>
                  <a:pt x="451319" y="148962"/>
                  <a:pt x="425328" y="148962"/>
                </a:cubicBezTo>
                <a:cubicBezTo>
                  <a:pt x="399337" y="148962"/>
                  <a:pt x="196138" y="-4619"/>
                  <a:pt x="191412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845D4AA5-6A75-7DE7-3180-CBECEE494E3E}"/>
              </a:ext>
            </a:extLst>
          </p:cNvPr>
          <p:cNvSpPr/>
          <p:nvPr/>
        </p:nvSpPr>
        <p:spPr>
          <a:xfrm>
            <a:off x="9136870" y="3120371"/>
            <a:ext cx="333592" cy="705943"/>
          </a:xfrm>
          <a:custGeom>
            <a:avLst/>
            <a:gdLst>
              <a:gd name="connsiteX0" fmla="*/ 42 w 333592"/>
              <a:gd name="connsiteY0" fmla="*/ 48131 h 705943"/>
              <a:gd name="connsiteX1" fmla="*/ 233958 w 333592"/>
              <a:gd name="connsiteY1" fmla="*/ 324578 h 705943"/>
              <a:gd name="connsiteX2" fmla="*/ 99279 w 333592"/>
              <a:gd name="connsiteY2" fmla="*/ 700262 h 705943"/>
              <a:gd name="connsiteX3" fmla="*/ 326107 w 333592"/>
              <a:gd name="connsiteY3" fmla="*/ 12689 h 705943"/>
              <a:gd name="connsiteX4" fmla="*/ 255223 w 333592"/>
              <a:gd name="connsiteY4" fmla="*/ 239517 h 705943"/>
              <a:gd name="connsiteX5" fmla="*/ 42 w 333592"/>
              <a:gd name="connsiteY5" fmla="*/ 48131 h 7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592" h="705943">
                <a:moveTo>
                  <a:pt x="42" y="48131"/>
                </a:moveTo>
                <a:cubicBezTo>
                  <a:pt x="-3502" y="62308"/>
                  <a:pt x="217419" y="215890"/>
                  <a:pt x="233958" y="324578"/>
                </a:cubicBezTo>
                <a:cubicBezTo>
                  <a:pt x="250498" y="433267"/>
                  <a:pt x="83921" y="752243"/>
                  <a:pt x="99279" y="700262"/>
                </a:cubicBezTo>
                <a:cubicBezTo>
                  <a:pt x="114637" y="648281"/>
                  <a:pt x="300116" y="89480"/>
                  <a:pt x="326107" y="12689"/>
                </a:cubicBezTo>
                <a:cubicBezTo>
                  <a:pt x="352098" y="-64102"/>
                  <a:pt x="306023" y="232429"/>
                  <a:pt x="255223" y="239517"/>
                </a:cubicBezTo>
                <a:cubicBezTo>
                  <a:pt x="204423" y="246605"/>
                  <a:pt x="3586" y="33954"/>
                  <a:pt x="42" y="48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68E3382E-F469-6A2A-A7EB-E32CBCD3D110}"/>
              </a:ext>
            </a:extLst>
          </p:cNvPr>
          <p:cNvSpPr/>
          <p:nvPr/>
        </p:nvSpPr>
        <p:spPr>
          <a:xfrm>
            <a:off x="7478233" y="4514225"/>
            <a:ext cx="379560" cy="709677"/>
          </a:xfrm>
          <a:custGeom>
            <a:avLst/>
            <a:gdLst>
              <a:gd name="connsiteX0" fmla="*/ 0 w 379560"/>
              <a:gd name="connsiteY0" fmla="*/ 1068 h 709677"/>
              <a:gd name="connsiteX1" fmla="*/ 219739 w 379560"/>
              <a:gd name="connsiteY1" fmla="*/ 525608 h 709677"/>
              <a:gd name="connsiteX2" fmla="*/ 14176 w 379560"/>
              <a:gd name="connsiteY2" fmla="*/ 341310 h 709677"/>
              <a:gd name="connsiteX3" fmla="*/ 361507 w 379560"/>
              <a:gd name="connsiteY3" fmla="*/ 702817 h 709677"/>
              <a:gd name="connsiteX4" fmla="*/ 326065 w 379560"/>
              <a:gd name="connsiteY4" fmla="*/ 568138 h 709677"/>
              <a:gd name="connsiteX5" fmla="*/ 290623 w 379560"/>
              <a:gd name="connsiteY5" fmla="*/ 440547 h 709677"/>
              <a:gd name="connsiteX6" fmla="*/ 354418 w 379560"/>
              <a:gd name="connsiteY6" fmla="*/ 178277 h 709677"/>
              <a:gd name="connsiteX7" fmla="*/ 262269 w 379560"/>
              <a:gd name="connsiteY7" fmla="*/ 433459 h 709677"/>
              <a:gd name="connsiteX8" fmla="*/ 219739 w 379560"/>
              <a:gd name="connsiteY8" fmla="*/ 192454 h 709677"/>
              <a:gd name="connsiteX9" fmla="*/ 219739 w 379560"/>
              <a:gd name="connsiteY9" fmla="*/ 383840 h 709677"/>
              <a:gd name="connsiteX10" fmla="*/ 0 w 379560"/>
              <a:gd name="connsiteY10" fmla="*/ 1068 h 70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9560" h="709677">
                <a:moveTo>
                  <a:pt x="0" y="1068"/>
                </a:moveTo>
                <a:cubicBezTo>
                  <a:pt x="0" y="24696"/>
                  <a:pt x="217376" y="468901"/>
                  <a:pt x="219739" y="525608"/>
                </a:cubicBezTo>
                <a:cubicBezTo>
                  <a:pt x="222102" y="582315"/>
                  <a:pt x="-9452" y="311775"/>
                  <a:pt x="14176" y="341310"/>
                </a:cubicBezTo>
                <a:cubicBezTo>
                  <a:pt x="37804" y="370845"/>
                  <a:pt x="309526" y="665012"/>
                  <a:pt x="361507" y="702817"/>
                </a:cubicBezTo>
                <a:cubicBezTo>
                  <a:pt x="413488" y="740622"/>
                  <a:pt x="337879" y="611850"/>
                  <a:pt x="326065" y="568138"/>
                </a:cubicBezTo>
                <a:cubicBezTo>
                  <a:pt x="314251" y="524426"/>
                  <a:pt x="285898" y="505524"/>
                  <a:pt x="290623" y="440547"/>
                </a:cubicBezTo>
                <a:cubicBezTo>
                  <a:pt x="295349" y="375570"/>
                  <a:pt x="359144" y="179458"/>
                  <a:pt x="354418" y="178277"/>
                </a:cubicBezTo>
                <a:cubicBezTo>
                  <a:pt x="349692" y="177096"/>
                  <a:pt x="284716" y="431096"/>
                  <a:pt x="262269" y="433459"/>
                </a:cubicBezTo>
                <a:cubicBezTo>
                  <a:pt x="239823" y="435822"/>
                  <a:pt x="226827" y="200724"/>
                  <a:pt x="219739" y="192454"/>
                </a:cubicBezTo>
                <a:cubicBezTo>
                  <a:pt x="212651" y="184184"/>
                  <a:pt x="255181" y="414556"/>
                  <a:pt x="219739" y="383840"/>
                </a:cubicBezTo>
                <a:cubicBezTo>
                  <a:pt x="184297" y="353124"/>
                  <a:pt x="0" y="-22560"/>
                  <a:pt x="0" y="1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ACE974B8-4991-7283-B6F8-E6351BBCC95E}"/>
              </a:ext>
            </a:extLst>
          </p:cNvPr>
          <p:cNvSpPr/>
          <p:nvPr/>
        </p:nvSpPr>
        <p:spPr>
          <a:xfrm>
            <a:off x="9334925" y="3012119"/>
            <a:ext cx="404509" cy="1581159"/>
          </a:xfrm>
          <a:custGeom>
            <a:avLst/>
            <a:gdLst>
              <a:gd name="connsiteX0" fmla="*/ 404498 w 404509"/>
              <a:gd name="connsiteY0" fmla="*/ 361946 h 1581159"/>
              <a:gd name="connsiteX1" fmla="*/ 291084 w 404509"/>
              <a:gd name="connsiteY1" fmla="*/ 1127490 h 1581159"/>
              <a:gd name="connsiteX2" fmla="*/ 262731 w 404509"/>
              <a:gd name="connsiteY2" fmla="*/ 673834 h 1581159"/>
              <a:gd name="connsiteX3" fmla="*/ 312349 w 404509"/>
              <a:gd name="connsiteY3" fmla="*/ 1099137 h 1581159"/>
              <a:gd name="connsiteX4" fmla="*/ 312349 w 404509"/>
              <a:gd name="connsiteY4" fmla="*/ 999900 h 1581159"/>
              <a:gd name="connsiteX5" fmla="*/ 461 w 404509"/>
              <a:gd name="connsiteY5" fmla="*/ 1581146 h 1581159"/>
              <a:gd name="connsiteX6" fmla="*/ 241466 w 404509"/>
              <a:gd name="connsiteY6" fmla="*/ 1014076 h 1581159"/>
              <a:gd name="connsiteX7" fmla="*/ 206024 w 404509"/>
              <a:gd name="connsiteY7" fmla="*/ 439 h 1581159"/>
              <a:gd name="connsiteX8" fmla="*/ 283996 w 404509"/>
              <a:gd name="connsiteY8" fmla="*/ 879397 h 1581159"/>
              <a:gd name="connsiteX9" fmla="*/ 404498 w 404509"/>
              <a:gd name="connsiteY9" fmla="*/ 361946 h 158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509" h="1581159">
                <a:moveTo>
                  <a:pt x="404498" y="361946"/>
                </a:moveTo>
                <a:cubicBezTo>
                  <a:pt x="405679" y="403295"/>
                  <a:pt x="314712" y="1075509"/>
                  <a:pt x="291084" y="1127490"/>
                </a:cubicBezTo>
                <a:cubicBezTo>
                  <a:pt x="267456" y="1179471"/>
                  <a:pt x="259187" y="678560"/>
                  <a:pt x="262731" y="673834"/>
                </a:cubicBezTo>
                <a:cubicBezTo>
                  <a:pt x="266275" y="669109"/>
                  <a:pt x="304079" y="1044793"/>
                  <a:pt x="312349" y="1099137"/>
                </a:cubicBezTo>
                <a:cubicBezTo>
                  <a:pt x="320619" y="1153481"/>
                  <a:pt x="364330" y="919565"/>
                  <a:pt x="312349" y="999900"/>
                </a:cubicBezTo>
                <a:cubicBezTo>
                  <a:pt x="260368" y="1080235"/>
                  <a:pt x="12275" y="1578783"/>
                  <a:pt x="461" y="1581146"/>
                </a:cubicBezTo>
                <a:cubicBezTo>
                  <a:pt x="-11353" y="1583509"/>
                  <a:pt x="207205" y="1277527"/>
                  <a:pt x="241466" y="1014076"/>
                </a:cubicBezTo>
                <a:cubicBezTo>
                  <a:pt x="275726" y="750625"/>
                  <a:pt x="198936" y="22885"/>
                  <a:pt x="206024" y="439"/>
                </a:cubicBezTo>
                <a:cubicBezTo>
                  <a:pt x="213112" y="-22007"/>
                  <a:pt x="245010" y="822690"/>
                  <a:pt x="283996" y="879397"/>
                </a:cubicBezTo>
                <a:cubicBezTo>
                  <a:pt x="322982" y="936104"/>
                  <a:pt x="403317" y="320597"/>
                  <a:pt x="404498" y="361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D42A5EF-79C2-C3C1-F9E9-BF05D85F08F8}"/>
              </a:ext>
            </a:extLst>
          </p:cNvPr>
          <p:cNvSpPr/>
          <p:nvPr/>
        </p:nvSpPr>
        <p:spPr>
          <a:xfrm>
            <a:off x="9043912" y="3631929"/>
            <a:ext cx="457863" cy="1046779"/>
          </a:xfrm>
          <a:custGeom>
            <a:avLst/>
            <a:gdLst>
              <a:gd name="connsiteX0" fmla="*/ 390711 w 457863"/>
              <a:gd name="connsiteY0" fmla="*/ 4406 h 1046779"/>
              <a:gd name="connsiteX1" fmla="*/ 298562 w 457863"/>
              <a:gd name="connsiteY1" fmla="*/ 784127 h 1046779"/>
              <a:gd name="connsiteX2" fmla="*/ 298562 w 457863"/>
              <a:gd name="connsiteY2" fmla="*/ 550211 h 1046779"/>
              <a:gd name="connsiteX3" fmla="*/ 851 w 457863"/>
              <a:gd name="connsiteY3" fmla="*/ 1046397 h 1046779"/>
              <a:gd name="connsiteX4" fmla="*/ 206414 w 457863"/>
              <a:gd name="connsiteY4" fmla="*/ 635271 h 1046779"/>
              <a:gd name="connsiteX5" fmla="*/ 142618 w 457863"/>
              <a:gd name="connsiteY5" fmla="*/ 798304 h 1046779"/>
              <a:gd name="connsiteX6" fmla="*/ 447418 w 457863"/>
              <a:gd name="connsiteY6" fmla="*/ 273764 h 1046779"/>
              <a:gd name="connsiteX7" fmla="*/ 390711 w 457863"/>
              <a:gd name="connsiteY7" fmla="*/ 436797 h 1046779"/>
              <a:gd name="connsiteX8" fmla="*/ 426153 w 457863"/>
              <a:gd name="connsiteY8" fmla="*/ 280852 h 1046779"/>
              <a:gd name="connsiteX9" fmla="*/ 319828 w 457863"/>
              <a:gd name="connsiteY9" fmla="*/ 458062 h 1046779"/>
              <a:gd name="connsiteX10" fmla="*/ 390711 w 457863"/>
              <a:gd name="connsiteY10" fmla="*/ 4406 h 1046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863" h="1046779">
                <a:moveTo>
                  <a:pt x="390711" y="4406"/>
                </a:moveTo>
                <a:cubicBezTo>
                  <a:pt x="387167" y="58750"/>
                  <a:pt x="313920" y="693160"/>
                  <a:pt x="298562" y="784127"/>
                </a:cubicBezTo>
                <a:cubicBezTo>
                  <a:pt x="283204" y="875094"/>
                  <a:pt x="348180" y="506499"/>
                  <a:pt x="298562" y="550211"/>
                </a:cubicBezTo>
                <a:cubicBezTo>
                  <a:pt x="248944" y="593923"/>
                  <a:pt x="16209" y="1032220"/>
                  <a:pt x="851" y="1046397"/>
                </a:cubicBezTo>
                <a:cubicBezTo>
                  <a:pt x="-14507" y="1060574"/>
                  <a:pt x="182786" y="676620"/>
                  <a:pt x="206414" y="635271"/>
                </a:cubicBezTo>
                <a:cubicBezTo>
                  <a:pt x="230042" y="593922"/>
                  <a:pt x="102451" y="858555"/>
                  <a:pt x="142618" y="798304"/>
                </a:cubicBezTo>
                <a:cubicBezTo>
                  <a:pt x="182785" y="738053"/>
                  <a:pt x="406069" y="334015"/>
                  <a:pt x="447418" y="273764"/>
                </a:cubicBezTo>
                <a:cubicBezTo>
                  <a:pt x="488767" y="213513"/>
                  <a:pt x="394255" y="435616"/>
                  <a:pt x="390711" y="436797"/>
                </a:cubicBezTo>
                <a:cubicBezTo>
                  <a:pt x="387167" y="437978"/>
                  <a:pt x="437967" y="277308"/>
                  <a:pt x="426153" y="280852"/>
                </a:cubicBezTo>
                <a:cubicBezTo>
                  <a:pt x="414339" y="284396"/>
                  <a:pt x="323372" y="500592"/>
                  <a:pt x="319828" y="458062"/>
                </a:cubicBezTo>
                <a:cubicBezTo>
                  <a:pt x="316284" y="415532"/>
                  <a:pt x="394255" y="-49938"/>
                  <a:pt x="390711" y="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3D38326-7343-654E-9724-BA2DC4156376}"/>
              </a:ext>
            </a:extLst>
          </p:cNvPr>
          <p:cNvSpPr/>
          <p:nvPr/>
        </p:nvSpPr>
        <p:spPr>
          <a:xfrm>
            <a:off x="7991061" y="4678234"/>
            <a:ext cx="441872" cy="538638"/>
          </a:xfrm>
          <a:custGeom>
            <a:avLst/>
            <a:gdLst>
              <a:gd name="connsiteX0" fmla="*/ 174744 w 441872"/>
              <a:gd name="connsiteY0" fmla="*/ 92 h 538638"/>
              <a:gd name="connsiteX1" fmla="*/ 288158 w 441872"/>
              <a:gd name="connsiteY1" fmla="*/ 177301 h 538638"/>
              <a:gd name="connsiteX2" fmla="*/ 125125 w 441872"/>
              <a:gd name="connsiteY2" fmla="*/ 28445 h 538638"/>
              <a:gd name="connsiteX3" fmla="*/ 224362 w 441872"/>
              <a:gd name="connsiteY3" fmla="*/ 184389 h 538638"/>
              <a:gd name="connsiteX4" fmla="*/ 125125 w 441872"/>
              <a:gd name="connsiteY4" fmla="*/ 368687 h 538638"/>
              <a:gd name="connsiteX5" fmla="*/ 11711 w 441872"/>
              <a:gd name="connsiteY5" fmla="*/ 531719 h 538638"/>
              <a:gd name="connsiteX6" fmla="*/ 429925 w 441872"/>
              <a:gd name="connsiteY6" fmla="*/ 127682 h 538638"/>
              <a:gd name="connsiteX7" fmla="*/ 316511 w 441872"/>
              <a:gd name="connsiteY7" fmla="*/ 205654 h 538638"/>
              <a:gd name="connsiteX8" fmla="*/ 174744 w 441872"/>
              <a:gd name="connsiteY8" fmla="*/ 92 h 53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872" h="538638">
                <a:moveTo>
                  <a:pt x="174744" y="92"/>
                </a:moveTo>
                <a:cubicBezTo>
                  <a:pt x="170019" y="-4633"/>
                  <a:pt x="296428" y="172575"/>
                  <a:pt x="288158" y="177301"/>
                </a:cubicBezTo>
                <a:cubicBezTo>
                  <a:pt x="279888" y="182027"/>
                  <a:pt x="135758" y="27264"/>
                  <a:pt x="125125" y="28445"/>
                </a:cubicBezTo>
                <a:cubicBezTo>
                  <a:pt x="114492" y="29626"/>
                  <a:pt x="224362" y="127682"/>
                  <a:pt x="224362" y="184389"/>
                </a:cubicBezTo>
                <a:cubicBezTo>
                  <a:pt x="224362" y="241096"/>
                  <a:pt x="160567" y="310799"/>
                  <a:pt x="125125" y="368687"/>
                </a:cubicBezTo>
                <a:cubicBezTo>
                  <a:pt x="89683" y="426575"/>
                  <a:pt x="-39089" y="571886"/>
                  <a:pt x="11711" y="531719"/>
                </a:cubicBezTo>
                <a:cubicBezTo>
                  <a:pt x="62511" y="491552"/>
                  <a:pt x="379125" y="182026"/>
                  <a:pt x="429925" y="127682"/>
                </a:cubicBezTo>
                <a:cubicBezTo>
                  <a:pt x="480725" y="73338"/>
                  <a:pt x="355497" y="222194"/>
                  <a:pt x="316511" y="205654"/>
                </a:cubicBezTo>
                <a:cubicBezTo>
                  <a:pt x="277525" y="189115"/>
                  <a:pt x="179469" y="4817"/>
                  <a:pt x="174744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264E59F6-FF27-4518-46A0-48E4A26A8B4E}"/>
              </a:ext>
            </a:extLst>
          </p:cNvPr>
          <p:cNvSpPr/>
          <p:nvPr/>
        </p:nvSpPr>
        <p:spPr>
          <a:xfrm>
            <a:off x="7298540" y="4515286"/>
            <a:ext cx="335719" cy="603575"/>
          </a:xfrm>
          <a:custGeom>
            <a:avLst/>
            <a:gdLst>
              <a:gd name="connsiteX0" fmla="*/ 94632 w 335719"/>
              <a:gd name="connsiteY0" fmla="*/ 7 h 603575"/>
              <a:gd name="connsiteX1" fmla="*/ 108809 w 335719"/>
              <a:gd name="connsiteY1" fmla="*/ 198481 h 603575"/>
              <a:gd name="connsiteX2" fmla="*/ 264753 w 335719"/>
              <a:gd name="connsiteY2" fmla="*/ 389867 h 603575"/>
              <a:gd name="connsiteX3" fmla="*/ 151339 w 335719"/>
              <a:gd name="connsiteY3" fmla="*/ 290630 h 603575"/>
              <a:gd name="connsiteX4" fmla="*/ 335637 w 335719"/>
              <a:gd name="connsiteY4" fmla="*/ 602519 h 603575"/>
              <a:gd name="connsiteX5" fmla="*/ 172604 w 335719"/>
              <a:gd name="connsiteY5" fmla="*/ 382779 h 603575"/>
              <a:gd name="connsiteX6" fmla="*/ 2483 w 335719"/>
              <a:gd name="connsiteY6" fmla="*/ 127598 h 603575"/>
              <a:gd name="connsiteX7" fmla="*/ 73367 w 335719"/>
              <a:gd name="connsiteY7" fmla="*/ 205570 h 603575"/>
              <a:gd name="connsiteX8" fmla="*/ 94632 w 335719"/>
              <a:gd name="connsiteY8" fmla="*/ 7 h 60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19" h="603575">
                <a:moveTo>
                  <a:pt x="94632" y="7"/>
                </a:moveTo>
                <a:cubicBezTo>
                  <a:pt x="100539" y="-1174"/>
                  <a:pt x="80455" y="133504"/>
                  <a:pt x="108809" y="198481"/>
                </a:cubicBezTo>
                <a:cubicBezTo>
                  <a:pt x="137163" y="263458"/>
                  <a:pt x="257665" y="374509"/>
                  <a:pt x="264753" y="389867"/>
                </a:cubicBezTo>
                <a:cubicBezTo>
                  <a:pt x="271841" y="405225"/>
                  <a:pt x="139525" y="255188"/>
                  <a:pt x="151339" y="290630"/>
                </a:cubicBezTo>
                <a:cubicBezTo>
                  <a:pt x="163153" y="326072"/>
                  <a:pt x="332093" y="587161"/>
                  <a:pt x="335637" y="602519"/>
                </a:cubicBezTo>
                <a:cubicBezTo>
                  <a:pt x="339181" y="617877"/>
                  <a:pt x="228130" y="461933"/>
                  <a:pt x="172604" y="382779"/>
                </a:cubicBezTo>
                <a:cubicBezTo>
                  <a:pt x="117078" y="303626"/>
                  <a:pt x="19022" y="157133"/>
                  <a:pt x="2483" y="127598"/>
                </a:cubicBezTo>
                <a:cubicBezTo>
                  <a:pt x="-14057" y="98063"/>
                  <a:pt x="56828" y="231561"/>
                  <a:pt x="73367" y="205570"/>
                </a:cubicBezTo>
                <a:cubicBezTo>
                  <a:pt x="89906" y="179579"/>
                  <a:pt x="88725" y="1188"/>
                  <a:pt x="9463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A7C2058-BBE3-13E2-B596-9CAA87AE0DD7}"/>
              </a:ext>
            </a:extLst>
          </p:cNvPr>
          <p:cNvSpPr/>
          <p:nvPr/>
        </p:nvSpPr>
        <p:spPr>
          <a:xfrm>
            <a:off x="8832112" y="1552353"/>
            <a:ext cx="362923" cy="891155"/>
          </a:xfrm>
          <a:custGeom>
            <a:avLst/>
            <a:gdLst>
              <a:gd name="connsiteX0" fmla="*/ 0 w 362923"/>
              <a:gd name="connsiteY0" fmla="*/ 0 h 891155"/>
              <a:gd name="connsiteX1" fmla="*/ 269358 w 362923"/>
              <a:gd name="connsiteY1" fmla="*/ 389861 h 891155"/>
              <a:gd name="connsiteX2" fmla="*/ 219739 w 362923"/>
              <a:gd name="connsiteY2" fmla="*/ 255182 h 891155"/>
              <a:gd name="connsiteX3" fmla="*/ 262269 w 362923"/>
              <a:gd name="connsiteY3" fmla="*/ 524540 h 891155"/>
              <a:gd name="connsiteX4" fmla="*/ 233916 w 362923"/>
              <a:gd name="connsiteY4" fmla="*/ 396949 h 891155"/>
              <a:gd name="connsiteX5" fmla="*/ 361507 w 362923"/>
              <a:gd name="connsiteY5" fmla="*/ 886047 h 891155"/>
              <a:gd name="connsiteX6" fmla="*/ 297711 w 362923"/>
              <a:gd name="connsiteY6" fmla="*/ 630866 h 891155"/>
              <a:gd name="connsiteX7" fmla="*/ 226828 w 362923"/>
              <a:gd name="connsiteY7" fmla="*/ 283535 h 891155"/>
              <a:gd name="connsiteX8" fmla="*/ 283535 w 362923"/>
              <a:gd name="connsiteY8" fmla="*/ 368596 h 891155"/>
              <a:gd name="connsiteX9" fmla="*/ 0 w 362923"/>
              <a:gd name="connsiteY9" fmla="*/ 0 h 89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923" h="891155">
                <a:moveTo>
                  <a:pt x="0" y="0"/>
                </a:moveTo>
                <a:cubicBezTo>
                  <a:pt x="116367" y="173665"/>
                  <a:pt x="232735" y="347331"/>
                  <a:pt x="269358" y="389861"/>
                </a:cubicBezTo>
                <a:cubicBezTo>
                  <a:pt x="305981" y="432391"/>
                  <a:pt x="220920" y="232736"/>
                  <a:pt x="219739" y="255182"/>
                </a:cubicBezTo>
                <a:cubicBezTo>
                  <a:pt x="218558" y="277628"/>
                  <a:pt x="259906" y="500912"/>
                  <a:pt x="262269" y="524540"/>
                </a:cubicBezTo>
                <a:cubicBezTo>
                  <a:pt x="264632" y="548168"/>
                  <a:pt x="217376" y="336698"/>
                  <a:pt x="233916" y="396949"/>
                </a:cubicBezTo>
                <a:cubicBezTo>
                  <a:pt x="250456" y="457200"/>
                  <a:pt x="350875" y="847061"/>
                  <a:pt x="361507" y="886047"/>
                </a:cubicBezTo>
                <a:cubicBezTo>
                  <a:pt x="372139" y="925033"/>
                  <a:pt x="320157" y="731285"/>
                  <a:pt x="297711" y="630866"/>
                </a:cubicBezTo>
                <a:cubicBezTo>
                  <a:pt x="275265" y="530447"/>
                  <a:pt x="229191" y="327247"/>
                  <a:pt x="226828" y="283535"/>
                </a:cubicBezTo>
                <a:cubicBezTo>
                  <a:pt x="224465" y="239823"/>
                  <a:pt x="283535" y="368596"/>
                  <a:pt x="283535" y="36859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A0203B67-0F6C-6477-FCD2-01BFDC128DFE}"/>
              </a:ext>
            </a:extLst>
          </p:cNvPr>
          <p:cNvSpPr/>
          <p:nvPr/>
        </p:nvSpPr>
        <p:spPr>
          <a:xfrm>
            <a:off x="9304069" y="4224880"/>
            <a:ext cx="310229" cy="553830"/>
          </a:xfrm>
          <a:custGeom>
            <a:avLst/>
            <a:gdLst>
              <a:gd name="connsiteX0" fmla="*/ 310046 w 310229"/>
              <a:gd name="connsiteY0" fmla="*/ 991 h 553830"/>
              <a:gd name="connsiteX1" fmla="*/ 118900 w 310229"/>
              <a:gd name="connsiteY1" fmla="*/ 388449 h 553830"/>
              <a:gd name="connsiteX2" fmla="*/ 186060 w 310229"/>
              <a:gd name="connsiteY2" fmla="*/ 233466 h 553830"/>
              <a:gd name="connsiteX3" fmla="*/ 80 w 310229"/>
              <a:gd name="connsiteY3" fmla="*/ 553764 h 553830"/>
              <a:gd name="connsiteX4" fmla="*/ 211890 w 310229"/>
              <a:gd name="connsiteY4" fmla="*/ 202469 h 553830"/>
              <a:gd name="connsiteX5" fmla="*/ 155063 w 310229"/>
              <a:gd name="connsiteY5" fmla="*/ 274795 h 553830"/>
              <a:gd name="connsiteX6" fmla="*/ 310046 w 310229"/>
              <a:gd name="connsiteY6" fmla="*/ 991 h 55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229" h="553830">
                <a:moveTo>
                  <a:pt x="310046" y="991"/>
                </a:moveTo>
                <a:cubicBezTo>
                  <a:pt x="304019" y="19933"/>
                  <a:pt x="139564" y="349703"/>
                  <a:pt x="118900" y="388449"/>
                </a:cubicBezTo>
                <a:cubicBezTo>
                  <a:pt x="98236" y="427195"/>
                  <a:pt x="205863" y="205914"/>
                  <a:pt x="186060" y="233466"/>
                </a:cubicBezTo>
                <a:cubicBezTo>
                  <a:pt x="166257" y="261018"/>
                  <a:pt x="-4225" y="558930"/>
                  <a:pt x="80" y="553764"/>
                </a:cubicBezTo>
                <a:cubicBezTo>
                  <a:pt x="4385" y="548598"/>
                  <a:pt x="186060" y="248964"/>
                  <a:pt x="211890" y="202469"/>
                </a:cubicBezTo>
                <a:cubicBezTo>
                  <a:pt x="237720" y="155974"/>
                  <a:pt x="138704" y="309236"/>
                  <a:pt x="155063" y="274795"/>
                </a:cubicBezTo>
                <a:cubicBezTo>
                  <a:pt x="171422" y="240354"/>
                  <a:pt x="316073" y="-17951"/>
                  <a:pt x="310046" y="9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91F3ED95-31EA-6A0E-BFB5-9A337FDC61C6}"/>
              </a:ext>
            </a:extLst>
          </p:cNvPr>
          <p:cNvSpPr/>
          <p:nvPr/>
        </p:nvSpPr>
        <p:spPr>
          <a:xfrm>
            <a:off x="8095281" y="4705618"/>
            <a:ext cx="667513" cy="481148"/>
          </a:xfrm>
          <a:custGeom>
            <a:avLst/>
            <a:gdLst>
              <a:gd name="connsiteX0" fmla="*/ 635431 w 667513"/>
              <a:gd name="connsiteY0" fmla="*/ 701 h 481148"/>
              <a:gd name="connsiteX1" fmla="*/ 666427 w 667513"/>
              <a:gd name="connsiteY1" fmla="*/ 119521 h 481148"/>
              <a:gd name="connsiteX2" fmla="*/ 588936 w 667513"/>
              <a:gd name="connsiteY2" fmla="*/ 140185 h 481148"/>
              <a:gd name="connsiteX3" fmla="*/ 315133 w 667513"/>
              <a:gd name="connsiteY3" fmla="*/ 326165 h 481148"/>
              <a:gd name="connsiteX4" fmla="*/ 444285 w 667513"/>
              <a:gd name="connsiteY4" fmla="*/ 310667 h 481148"/>
              <a:gd name="connsiteX5" fmla="*/ 175648 w 667513"/>
              <a:gd name="connsiteY5" fmla="*/ 455318 h 481148"/>
              <a:gd name="connsiteX6" fmla="*/ 273804 w 667513"/>
              <a:gd name="connsiteY6" fmla="*/ 357162 h 481148"/>
              <a:gd name="connsiteX7" fmla="*/ 0 w 667513"/>
              <a:gd name="connsiteY7" fmla="*/ 481148 h 481148"/>
              <a:gd name="connsiteX8" fmla="*/ 578604 w 667513"/>
              <a:gd name="connsiteY8" fmla="*/ 222843 h 481148"/>
              <a:gd name="connsiteX9" fmla="*/ 511444 w 667513"/>
              <a:gd name="connsiteY9" fmla="*/ 248674 h 481148"/>
              <a:gd name="connsiteX10" fmla="*/ 418455 w 667513"/>
              <a:gd name="connsiteY10" fmla="*/ 248674 h 481148"/>
              <a:gd name="connsiteX11" fmla="*/ 619933 w 667513"/>
              <a:gd name="connsiteY11" fmla="*/ 145351 h 481148"/>
              <a:gd name="connsiteX12" fmla="*/ 650929 w 667513"/>
              <a:gd name="connsiteY12" fmla="*/ 73026 h 481148"/>
              <a:gd name="connsiteX13" fmla="*/ 635431 w 667513"/>
              <a:gd name="connsiteY13" fmla="*/ 701 h 481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7513" h="481148">
                <a:moveTo>
                  <a:pt x="635431" y="701"/>
                </a:moveTo>
                <a:cubicBezTo>
                  <a:pt x="638014" y="8450"/>
                  <a:pt x="674176" y="96274"/>
                  <a:pt x="666427" y="119521"/>
                </a:cubicBezTo>
                <a:cubicBezTo>
                  <a:pt x="658678" y="142768"/>
                  <a:pt x="647485" y="105744"/>
                  <a:pt x="588936" y="140185"/>
                </a:cubicBezTo>
                <a:cubicBezTo>
                  <a:pt x="530387" y="174626"/>
                  <a:pt x="339241" y="297751"/>
                  <a:pt x="315133" y="326165"/>
                </a:cubicBezTo>
                <a:cubicBezTo>
                  <a:pt x="291025" y="354579"/>
                  <a:pt x="467532" y="289142"/>
                  <a:pt x="444285" y="310667"/>
                </a:cubicBezTo>
                <a:cubicBezTo>
                  <a:pt x="421038" y="332192"/>
                  <a:pt x="204061" y="447569"/>
                  <a:pt x="175648" y="455318"/>
                </a:cubicBezTo>
                <a:cubicBezTo>
                  <a:pt x="147235" y="463067"/>
                  <a:pt x="303079" y="352857"/>
                  <a:pt x="273804" y="357162"/>
                </a:cubicBezTo>
                <a:cubicBezTo>
                  <a:pt x="244529" y="361467"/>
                  <a:pt x="0" y="481148"/>
                  <a:pt x="0" y="481148"/>
                </a:cubicBezTo>
                <a:lnTo>
                  <a:pt x="578604" y="222843"/>
                </a:lnTo>
                <a:cubicBezTo>
                  <a:pt x="663845" y="184097"/>
                  <a:pt x="538135" y="244369"/>
                  <a:pt x="511444" y="248674"/>
                </a:cubicBezTo>
                <a:cubicBezTo>
                  <a:pt x="484753" y="252979"/>
                  <a:pt x="400374" y="265894"/>
                  <a:pt x="418455" y="248674"/>
                </a:cubicBezTo>
                <a:cubicBezTo>
                  <a:pt x="436536" y="231454"/>
                  <a:pt x="581187" y="174626"/>
                  <a:pt x="619933" y="145351"/>
                </a:cubicBezTo>
                <a:cubicBezTo>
                  <a:pt x="658679" y="116076"/>
                  <a:pt x="649207" y="94551"/>
                  <a:pt x="650929" y="73026"/>
                </a:cubicBezTo>
                <a:cubicBezTo>
                  <a:pt x="652651" y="51501"/>
                  <a:pt x="632848" y="-7048"/>
                  <a:pt x="635431" y="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71A08154-C3BE-FC16-FEE2-CFC6D53BAFEE}"/>
              </a:ext>
            </a:extLst>
          </p:cNvPr>
          <p:cNvSpPr/>
          <p:nvPr/>
        </p:nvSpPr>
        <p:spPr>
          <a:xfrm>
            <a:off x="6891163" y="3207184"/>
            <a:ext cx="281730" cy="1439752"/>
          </a:xfrm>
          <a:custGeom>
            <a:avLst/>
            <a:gdLst>
              <a:gd name="connsiteX0" fmla="*/ 417 w 281730"/>
              <a:gd name="connsiteY0" fmla="*/ 965 h 1439752"/>
              <a:gd name="connsiteX1" fmla="*/ 114071 w 281730"/>
              <a:gd name="connsiteY1" fmla="*/ 445250 h 1439752"/>
              <a:gd name="connsiteX2" fmla="*/ 114071 w 281730"/>
              <a:gd name="connsiteY2" fmla="*/ 383257 h 1439752"/>
              <a:gd name="connsiteX3" fmla="*/ 114071 w 281730"/>
              <a:gd name="connsiteY3" fmla="*/ 672558 h 1439752"/>
              <a:gd name="connsiteX4" fmla="*/ 129569 w 281730"/>
              <a:gd name="connsiteY4" fmla="*/ 615731 h 1439752"/>
              <a:gd name="connsiteX5" fmla="*/ 170898 w 281730"/>
              <a:gd name="connsiteY5" fmla="*/ 905033 h 1439752"/>
              <a:gd name="connsiteX6" fmla="*/ 165732 w 281730"/>
              <a:gd name="connsiteY6" fmla="*/ 848206 h 1439752"/>
              <a:gd name="connsiteX7" fmla="*/ 186396 w 281730"/>
              <a:gd name="connsiteY7" fmla="*/ 1153006 h 1439752"/>
              <a:gd name="connsiteX8" fmla="*/ 186396 w 281730"/>
              <a:gd name="connsiteY8" fmla="*/ 1106511 h 1439752"/>
              <a:gd name="connsiteX9" fmla="*/ 279386 w 281730"/>
              <a:gd name="connsiteY9" fmla="*/ 1431975 h 1439752"/>
              <a:gd name="connsiteX10" fmla="*/ 243223 w 281730"/>
              <a:gd name="connsiteY10" fmla="*/ 1302823 h 1439752"/>
              <a:gd name="connsiteX11" fmla="*/ 129569 w 281730"/>
              <a:gd name="connsiteY11" fmla="*/ 915365 h 1439752"/>
              <a:gd name="connsiteX12" fmla="*/ 134735 w 281730"/>
              <a:gd name="connsiteY12" fmla="*/ 992857 h 1439752"/>
              <a:gd name="connsiteX13" fmla="*/ 139901 w 281730"/>
              <a:gd name="connsiteY13" fmla="*/ 564070 h 1439752"/>
              <a:gd name="connsiteX14" fmla="*/ 160566 w 281730"/>
              <a:gd name="connsiteY14" fmla="*/ 584735 h 1439752"/>
              <a:gd name="connsiteX15" fmla="*/ 417 w 281730"/>
              <a:gd name="connsiteY15" fmla="*/ 965 h 143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1730" h="1439752">
                <a:moveTo>
                  <a:pt x="417" y="965"/>
                </a:moveTo>
                <a:cubicBezTo>
                  <a:pt x="-7332" y="-22282"/>
                  <a:pt x="95129" y="381535"/>
                  <a:pt x="114071" y="445250"/>
                </a:cubicBezTo>
                <a:cubicBezTo>
                  <a:pt x="133013" y="508965"/>
                  <a:pt x="114071" y="383257"/>
                  <a:pt x="114071" y="383257"/>
                </a:cubicBezTo>
                <a:cubicBezTo>
                  <a:pt x="114071" y="421142"/>
                  <a:pt x="111488" y="633812"/>
                  <a:pt x="114071" y="672558"/>
                </a:cubicBezTo>
                <a:cubicBezTo>
                  <a:pt x="116654" y="711304"/>
                  <a:pt x="120098" y="576985"/>
                  <a:pt x="129569" y="615731"/>
                </a:cubicBezTo>
                <a:cubicBezTo>
                  <a:pt x="139040" y="654477"/>
                  <a:pt x="164871" y="866287"/>
                  <a:pt x="170898" y="905033"/>
                </a:cubicBezTo>
                <a:cubicBezTo>
                  <a:pt x="176925" y="943779"/>
                  <a:pt x="163149" y="806877"/>
                  <a:pt x="165732" y="848206"/>
                </a:cubicBezTo>
                <a:cubicBezTo>
                  <a:pt x="168315" y="889535"/>
                  <a:pt x="182952" y="1109955"/>
                  <a:pt x="186396" y="1153006"/>
                </a:cubicBezTo>
                <a:cubicBezTo>
                  <a:pt x="189840" y="1196057"/>
                  <a:pt x="170898" y="1060016"/>
                  <a:pt x="186396" y="1106511"/>
                </a:cubicBezTo>
                <a:cubicBezTo>
                  <a:pt x="201894" y="1153006"/>
                  <a:pt x="269915" y="1399256"/>
                  <a:pt x="279386" y="1431975"/>
                </a:cubicBezTo>
                <a:cubicBezTo>
                  <a:pt x="288857" y="1464694"/>
                  <a:pt x="268193" y="1388925"/>
                  <a:pt x="243223" y="1302823"/>
                </a:cubicBezTo>
                <a:cubicBezTo>
                  <a:pt x="218253" y="1216721"/>
                  <a:pt x="147650" y="967026"/>
                  <a:pt x="129569" y="915365"/>
                </a:cubicBezTo>
                <a:cubicBezTo>
                  <a:pt x="111488" y="863704"/>
                  <a:pt x="133013" y="1051406"/>
                  <a:pt x="134735" y="992857"/>
                </a:cubicBezTo>
                <a:cubicBezTo>
                  <a:pt x="136457" y="934308"/>
                  <a:pt x="135596" y="632090"/>
                  <a:pt x="139901" y="564070"/>
                </a:cubicBezTo>
                <a:cubicBezTo>
                  <a:pt x="144206" y="496050"/>
                  <a:pt x="181230" y="675142"/>
                  <a:pt x="160566" y="584735"/>
                </a:cubicBezTo>
                <a:cubicBezTo>
                  <a:pt x="139902" y="494328"/>
                  <a:pt x="8166" y="24212"/>
                  <a:pt x="417" y="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51DFFB48-AF72-CA8C-06F7-B226F4D8DC0F}"/>
              </a:ext>
            </a:extLst>
          </p:cNvPr>
          <p:cNvSpPr/>
          <p:nvPr/>
        </p:nvSpPr>
        <p:spPr>
          <a:xfrm>
            <a:off x="9018508" y="1581192"/>
            <a:ext cx="504228" cy="1293632"/>
          </a:xfrm>
          <a:custGeom>
            <a:avLst/>
            <a:gdLst>
              <a:gd name="connsiteX0" fmla="*/ 1506 w 504228"/>
              <a:gd name="connsiteY0" fmla="*/ 4801 h 1293632"/>
              <a:gd name="connsiteX1" fmla="*/ 285641 w 504228"/>
              <a:gd name="connsiteY1" fmla="*/ 356096 h 1293632"/>
              <a:gd name="connsiteX2" fmla="*/ 177153 w 504228"/>
              <a:gd name="connsiteY2" fmla="*/ 257940 h 1293632"/>
              <a:gd name="connsiteX3" fmla="*/ 295973 w 504228"/>
              <a:gd name="connsiteY3" fmla="*/ 593737 h 1293632"/>
              <a:gd name="connsiteX4" fmla="*/ 270143 w 504228"/>
              <a:gd name="connsiteY4" fmla="*/ 490415 h 1293632"/>
              <a:gd name="connsiteX5" fmla="*/ 409628 w 504228"/>
              <a:gd name="connsiteY5" fmla="*/ 888205 h 1293632"/>
              <a:gd name="connsiteX6" fmla="*/ 404461 w 504228"/>
              <a:gd name="connsiteY6" fmla="*/ 722889 h 1293632"/>
              <a:gd name="connsiteX7" fmla="*/ 466455 w 504228"/>
              <a:gd name="connsiteY7" fmla="*/ 955364 h 1293632"/>
              <a:gd name="connsiteX8" fmla="*/ 476787 w 504228"/>
              <a:gd name="connsiteY8" fmla="*/ 836544 h 1293632"/>
              <a:gd name="connsiteX9" fmla="*/ 502617 w 504228"/>
              <a:gd name="connsiteY9" fmla="*/ 1291161 h 1293632"/>
              <a:gd name="connsiteX10" fmla="*/ 425126 w 504228"/>
              <a:gd name="connsiteY10" fmla="*/ 981194 h 1293632"/>
              <a:gd name="connsiteX11" fmla="*/ 332136 w 504228"/>
              <a:gd name="connsiteY11" fmla="*/ 221777 h 1293632"/>
              <a:gd name="connsiteX12" fmla="*/ 332136 w 504228"/>
              <a:gd name="connsiteY12" fmla="*/ 676394 h 1293632"/>
              <a:gd name="connsiteX13" fmla="*/ 254645 w 504228"/>
              <a:gd name="connsiteY13" fmla="*/ 97791 h 1293632"/>
              <a:gd name="connsiteX14" fmla="*/ 275309 w 504228"/>
              <a:gd name="connsiteY14" fmla="*/ 397425 h 1293632"/>
              <a:gd name="connsiteX15" fmla="*/ 177153 w 504228"/>
              <a:gd name="connsiteY15" fmla="*/ 170116 h 1293632"/>
              <a:gd name="connsiteX16" fmla="*/ 1506 w 504228"/>
              <a:gd name="connsiteY16" fmla="*/ 4801 h 129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228" h="1293632">
                <a:moveTo>
                  <a:pt x="1506" y="4801"/>
                </a:moveTo>
                <a:cubicBezTo>
                  <a:pt x="19587" y="35798"/>
                  <a:pt x="256367" y="313906"/>
                  <a:pt x="285641" y="356096"/>
                </a:cubicBezTo>
                <a:cubicBezTo>
                  <a:pt x="314915" y="398286"/>
                  <a:pt x="175431" y="218333"/>
                  <a:pt x="177153" y="257940"/>
                </a:cubicBezTo>
                <a:cubicBezTo>
                  <a:pt x="178875" y="297547"/>
                  <a:pt x="280475" y="554991"/>
                  <a:pt x="295973" y="593737"/>
                </a:cubicBezTo>
                <a:cubicBezTo>
                  <a:pt x="311471" y="632483"/>
                  <a:pt x="251201" y="441337"/>
                  <a:pt x="270143" y="490415"/>
                </a:cubicBezTo>
                <a:cubicBezTo>
                  <a:pt x="289085" y="539493"/>
                  <a:pt x="387242" y="849460"/>
                  <a:pt x="409628" y="888205"/>
                </a:cubicBezTo>
                <a:cubicBezTo>
                  <a:pt x="432014" y="926950"/>
                  <a:pt x="394990" y="711696"/>
                  <a:pt x="404461" y="722889"/>
                </a:cubicBezTo>
                <a:cubicBezTo>
                  <a:pt x="413932" y="734082"/>
                  <a:pt x="454401" y="936421"/>
                  <a:pt x="466455" y="955364"/>
                </a:cubicBezTo>
                <a:cubicBezTo>
                  <a:pt x="478509" y="974307"/>
                  <a:pt x="470760" y="780578"/>
                  <a:pt x="476787" y="836544"/>
                </a:cubicBezTo>
                <a:cubicBezTo>
                  <a:pt x="482814" y="892510"/>
                  <a:pt x="511227" y="1267053"/>
                  <a:pt x="502617" y="1291161"/>
                </a:cubicBezTo>
                <a:cubicBezTo>
                  <a:pt x="494007" y="1315269"/>
                  <a:pt x="453539" y="1159425"/>
                  <a:pt x="425126" y="981194"/>
                </a:cubicBezTo>
                <a:cubicBezTo>
                  <a:pt x="396713" y="802963"/>
                  <a:pt x="347634" y="272577"/>
                  <a:pt x="332136" y="221777"/>
                </a:cubicBezTo>
                <a:cubicBezTo>
                  <a:pt x="316638" y="170977"/>
                  <a:pt x="345051" y="697058"/>
                  <a:pt x="332136" y="676394"/>
                </a:cubicBezTo>
                <a:cubicBezTo>
                  <a:pt x="319221" y="655730"/>
                  <a:pt x="264116" y="144286"/>
                  <a:pt x="254645" y="97791"/>
                </a:cubicBezTo>
                <a:cubicBezTo>
                  <a:pt x="245174" y="51296"/>
                  <a:pt x="288224" y="385371"/>
                  <a:pt x="275309" y="397425"/>
                </a:cubicBezTo>
                <a:cubicBezTo>
                  <a:pt x="262394" y="409479"/>
                  <a:pt x="221065" y="239858"/>
                  <a:pt x="177153" y="170116"/>
                </a:cubicBezTo>
                <a:cubicBezTo>
                  <a:pt x="133241" y="100374"/>
                  <a:pt x="-16575" y="-26196"/>
                  <a:pt x="1506" y="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47139365-92C0-5458-2ACA-15FB9948C09D}"/>
              </a:ext>
            </a:extLst>
          </p:cNvPr>
          <p:cNvSpPr/>
          <p:nvPr/>
        </p:nvSpPr>
        <p:spPr>
          <a:xfrm>
            <a:off x="6919629" y="1838033"/>
            <a:ext cx="87068" cy="1191970"/>
          </a:xfrm>
          <a:custGeom>
            <a:avLst/>
            <a:gdLst>
              <a:gd name="connsiteX0" fmla="*/ 85605 w 87068"/>
              <a:gd name="connsiteY0" fmla="*/ 1099 h 1191970"/>
              <a:gd name="connsiteX1" fmla="*/ 2947 w 87068"/>
              <a:gd name="connsiteY1" fmla="*/ 429886 h 1191970"/>
              <a:gd name="connsiteX2" fmla="*/ 18446 w 87068"/>
              <a:gd name="connsiteY2" fmla="*/ 274903 h 1191970"/>
              <a:gd name="connsiteX3" fmla="*/ 18446 w 87068"/>
              <a:gd name="connsiteY3" fmla="*/ 894835 h 1191970"/>
              <a:gd name="connsiteX4" fmla="*/ 18446 w 87068"/>
              <a:gd name="connsiteY4" fmla="*/ 652028 h 1191970"/>
              <a:gd name="connsiteX5" fmla="*/ 8113 w 87068"/>
              <a:gd name="connsiteY5" fmla="*/ 1189303 h 1191970"/>
              <a:gd name="connsiteX6" fmla="*/ 28778 w 87068"/>
              <a:gd name="connsiteY6" fmla="*/ 383391 h 1191970"/>
              <a:gd name="connsiteX7" fmla="*/ 54608 w 87068"/>
              <a:gd name="connsiteY7" fmla="*/ 579703 h 1191970"/>
              <a:gd name="connsiteX8" fmla="*/ 85605 w 87068"/>
              <a:gd name="connsiteY8" fmla="*/ 1099 h 1191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68" h="1191970">
                <a:moveTo>
                  <a:pt x="85605" y="1099"/>
                </a:moveTo>
                <a:cubicBezTo>
                  <a:pt x="76995" y="-23870"/>
                  <a:pt x="14140" y="384252"/>
                  <a:pt x="2947" y="429886"/>
                </a:cubicBezTo>
                <a:cubicBezTo>
                  <a:pt x="-8246" y="475520"/>
                  <a:pt x="15863" y="197412"/>
                  <a:pt x="18446" y="274903"/>
                </a:cubicBezTo>
                <a:cubicBezTo>
                  <a:pt x="21029" y="352394"/>
                  <a:pt x="18446" y="894835"/>
                  <a:pt x="18446" y="894835"/>
                </a:cubicBezTo>
                <a:cubicBezTo>
                  <a:pt x="18446" y="957689"/>
                  <a:pt x="20168" y="602950"/>
                  <a:pt x="18446" y="652028"/>
                </a:cubicBezTo>
                <a:cubicBezTo>
                  <a:pt x="16724" y="701106"/>
                  <a:pt x="6391" y="1234076"/>
                  <a:pt x="8113" y="1189303"/>
                </a:cubicBezTo>
                <a:cubicBezTo>
                  <a:pt x="9835" y="1144530"/>
                  <a:pt x="21029" y="484991"/>
                  <a:pt x="28778" y="383391"/>
                </a:cubicBezTo>
                <a:cubicBezTo>
                  <a:pt x="36527" y="281791"/>
                  <a:pt x="46859" y="639974"/>
                  <a:pt x="54608" y="579703"/>
                </a:cubicBezTo>
                <a:cubicBezTo>
                  <a:pt x="62357" y="519432"/>
                  <a:pt x="94215" y="26068"/>
                  <a:pt x="85605" y="10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24E1B4CD-1834-FEF2-655C-1BDC7516A0CD}"/>
              </a:ext>
            </a:extLst>
          </p:cNvPr>
          <p:cNvSpPr/>
          <p:nvPr/>
        </p:nvSpPr>
        <p:spPr>
          <a:xfrm>
            <a:off x="8823606" y="3306300"/>
            <a:ext cx="108584" cy="433961"/>
          </a:xfrm>
          <a:custGeom>
            <a:avLst/>
            <a:gdLst>
              <a:gd name="connsiteX0" fmla="*/ 10428 w 108584"/>
              <a:gd name="connsiteY0" fmla="*/ 5 h 433961"/>
              <a:gd name="connsiteX1" fmla="*/ 87919 w 108584"/>
              <a:gd name="connsiteY1" fmla="*/ 185985 h 433961"/>
              <a:gd name="connsiteX2" fmla="*/ 96 w 108584"/>
              <a:gd name="connsiteY2" fmla="*/ 433958 h 433961"/>
              <a:gd name="connsiteX3" fmla="*/ 108584 w 108584"/>
              <a:gd name="connsiteY3" fmla="*/ 180819 h 433961"/>
              <a:gd name="connsiteX4" fmla="*/ 10428 w 108584"/>
              <a:gd name="connsiteY4" fmla="*/ 5 h 433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4" h="433961">
                <a:moveTo>
                  <a:pt x="10428" y="5"/>
                </a:moveTo>
                <a:cubicBezTo>
                  <a:pt x="6984" y="866"/>
                  <a:pt x="89641" y="113660"/>
                  <a:pt x="87919" y="185985"/>
                </a:cubicBezTo>
                <a:cubicBezTo>
                  <a:pt x="86197" y="258310"/>
                  <a:pt x="-3348" y="434819"/>
                  <a:pt x="96" y="433958"/>
                </a:cubicBezTo>
                <a:cubicBezTo>
                  <a:pt x="3540" y="433097"/>
                  <a:pt x="108584" y="254866"/>
                  <a:pt x="108584" y="180819"/>
                </a:cubicBezTo>
                <a:cubicBezTo>
                  <a:pt x="108584" y="106772"/>
                  <a:pt x="13872" y="-856"/>
                  <a:pt x="10428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6CABD3B8-CDC5-6379-9EAD-AE6A2CE029D8}"/>
              </a:ext>
            </a:extLst>
          </p:cNvPr>
          <p:cNvSpPr/>
          <p:nvPr/>
        </p:nvSpPr>
        <p:spPr>
          <a:xfrm>
            <a:off x="7289365" y="3423766"/>
            <a:ext cx="162680" cy="295831"/>
          </a:xfrm>
          <a:custGeom>
            <a:avLst/>
            <a:gdLst>
              <a:gd name="connsiteX0" fmla="*/ 10337 w 162680"/>
              <a:gd name="connsiteY0" fmla="*/ 1359 h 295831"/>
              <a:gd name="connsiteX1" fmla="*/ 149821 w 162680"/>
              <a:gd name="connsiteY1" fmla="*/ 177007 h 295831"/>
              <a:gd name="connsiteX2" fmla="*/ 139489 w 162680"/>
              <a:gd name="connsiteY2" fmla="*/ 161509 h 295831"/>
              <a:gd name="connsiteX3" fmla="*/ 4 w 162680"/>
              <a:gd name="connsiteY3" fmla="*/ 295827 h 295831"/>
              <a:gd name="connsiteX4" fmla="*/ 144655 w 162680"/>
              <a:gd name="connsiteY4" fmla="*/ 156342 h 295831"/>
              <a:gd name="connsiteX5" fmla="*/ 103327 w 162680"/>
              <a:gd name="connsiteY5" fmla="*/ 99515 h 295831"/>
              <a:gd name="connsiteX6" fmla="*/ 10337 w 162680"/>
              <a:gd name="connsiteY6" fmla="*/ 1359 h 29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680" h="295831">
                <a:moveTo>
                  <a:pt x="10337" y="1359"/>
                </a:moveTo>
                <a:cubicBezTo>
                  <a:pt x="18086" y="14274"/>
                  <a:pt x="149821" y="177007"/>
                  <a:pt x="149821" y="177007"/>
                </a:cubicBezTo>
                <a:cubicBezTo>
                  <a:pt x="171346" y="203699"/>
                  <a:pt x="164459" y="141706"/>
                  <a:pt x="139489" y="161509"/>
                </a:cubicBezTo>
                <a:cubicBezTo>
                  <a:pt x="114520" y="181312"/>
                  <a:pt x="-857" y="296688"/>
                  <a:pt x="4" y="295827"/>
                </a:cubicBezTo>
                <a:cubicBezTo>
                  <a:pt x="865" y="294966"/>
                  <a:pt x="127435" y="189061"/>
                  <a:pt x="144655" y="156342"/>
                </a:cubicBezTo>
                <a:cubicBezTo>
                  <a:pt x="161876" y="123623"/>
                  <a:pt x="127435" y="127928"/>
                  <a:pt x="103327" y="99515"/>
                </a:cubicBezTo>
                <a:cubicBezTo>
                  <a:pt x="79219" y="71102"/>
                  <a:pt x="2588" y="-11556"/>
                  <a:pt x="10337" y="1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89BA80E-9CCA-918F-2261-49E00299F75F}"/>
              </a:ext>
            </a:extLst>
          </p:cNvPr>
          <p:cNvSpPr/>
          <p:nvPr/>
        </p:nvSpPr>
        <p:spPr>
          <a:xfrm>
            <a:off x="8720005" y="3505159"/>
            <a:ext cx="331024" cy="591804"/>
          </a:xfrm>
          <a:custGeom>
            <a:avLst/>
            <a:gdLst>
              <a:gd name="connsiteX0" fmla="*/ 375 w 331024"/>
              <a:gd name="connsiteY0" fmla="*/ 2624 h 591804"/>
              <a:gd name="connsiteX1" fmla="*/ 227683 w 331024"/>
              <a:gd name="connsiteY1" fmla="*/ 431410 h 591804"/>
              <a:gd name="connsiteX2" fmla="*/ 196687 w 331024"/>
              <a:gd name="connsiteY2" fmla="*/ 322922 h 591804"/>
              <a:gd name="connsiteX3" fmla="*/ 320673 w 331024"/>
              <a:gd name="connsiteY3" fmla="*/ 591560 h 591804"/>
              <a:gd name="connsiteX4" fmla="*/ 217351 w 331024"/>
              <a:gd name="connsiteY4" fmla="*/ 364251 h 591804"/>
              <a:gd name="connsiteX5" fmla="*/ 331005 w 331024"/>
              <a:gd name="connsiteY5" fmla="*/ 28455 h 591804"/>
              <a:gd name="connsiteX6" fmla="*/ 207019 w 331024"/>
              <a:gd name="connsiteY6" fmla="*/ 291926 h 591804"/>
              <a:gd name="connsiteX7" fmla="*/ 212185 w 331024"/>
              <a:gd name="connsiteY7" fmla="*/ 214434 h 591804"/>
              <a:gd name="connsiteX8" fmla="*/ 176022 w 331024"/>
              <a:gd name="connsiteY8" fmla="*/ 250597 h 591804"/>
              <a:gd name="connsiteX9" fmla="*/ 375 w 331024"/>
              <a:gd name="connsiteY9" fmla="*/ 2624 h 59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1024" h="591804">
                <a:moveTo>
                  <a:pt x="375" y="2624"/>
                </a:moveTo>
                <a:cubicBezTo>
                  <a:pt x="8985" y="32760"/>
                  <a:pt x="194964" y="378027"/>
                  <a:pt x="227683" y="431410"/>
                </a:cubicBezTo>
                <a:cubicBezTo>
                  <a:pt x="260402" y="484793"/>
                  <a:pt x="181189" y="296231"/>
                  <a:pt x="196687" y="322922"/>
                </a:cubicBezTo>
                <a:cubicBezTo>
                  <a:pt x="212185" y="349613"/>
                  <a:pt x="317229" y="584672"/>
                  <a:pt x="320673" y="591560"/>
                </a:cubicBezTo>
                <a:cubicBezTo>
                  <a:pt x="324117" y="598448"/>
                  <a:pt x="215629" y="458102"/>
                  <a:pt x="217351" y="364251"/>
                </a:cubicBezTo>
                <a:cubicBezTo>
                  <a:pt x="219073" y="270400"/>
                  <a:pt x="332727" y="40509"/>
                  <a:pt x="331005" y="28455"/>
                </a:cubicBezTo>
                <a:cubicBezTo>
                  <a:pt x="329283" y="16401"/>
                  <a:pt x="226822" y="260930"/>
                  <a:pt x="207019" y="291926"/>
                </a:cubicBezTo>
                <a:cubicBezTo>
                  <a:pt x="187216" y="322922"/>
                  <a:pt x="217351" y="221322"/>
                  <a:pt x="212185" y="214434"/>
                </a:cubicBezTo>
                <a:cubicBezTo>
                  <a:pt x="207019" y="207546"/>
                  <a:pt x="218212" y="290204"/>
                  <a:pt x="176022" y="250597"/>
                </a:cubicBezTo>
                <a:cubicBezTo>
                  <a:pt x="133832" y="210990"/>
                  <a:pt x="-8235" y="-27512"/>
                  <a:pt x="375" y="26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8E184482-3B6E-2D58-8806-730333BFB59A}"/>
              </a:ext>
            </a:extLst>
          </p:cNvPr>
          <p:cNvSpPr/>
          <p:nvPr/>
        </p:nvSpPr>
        <p:spPr>
          <a:xfrm>
            <a:off x="7607214" y="2800106"/>
            <a:ext cx="168470" cy="55501"/>
          </a:xfrm>
          <a:custGeom>
            <a:avLst/>
            <a:gdLst>
              <a:gd name="connsiteX0" fmla="*/ 86 w 168470"/>
              <a:gd name="connsiteY0" fmla="*/ 244 h 55501"/>
              <a:gd name="connsiteX1" fmla="*/ 158836 w 168470"/>
              <a:gd name="connsiteY1" fmla="*/ 54219 h 55501"/>
              <a:gd name="connsiteX2" fmla="*/ 136611 w 168470"/>
              <a:gd name="connsiteY2" fmla="*/ 35169 h 55501"/>
              <a:gd name="connsiteX3" fmla="*/ 86 w 168470"/>
              <a:gd name="connsiteY3" fmla="*/ 244 h 5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470" h="55501">
                <a:moveTo>
                  <a:pt x="86" y="244"/>
                </a:moveTo>
                <a:cubicBezTo>
                  <a:pt x="3790" y="3419"/>
                  <a:pt x="158836" y="54219"/>
                  <a:pt x="158836" y="54219"/>
                </a:cubicBezTo>
                <a:cubicBezTo>
                  <a:pt x="181590" y="60040"/>
                  <a:pt x="159894" y="44694"/>
                  <a:pt x="136611" y="35169"/>
                </a:cubicBezTo>
                <a:cubicBezTo>
                  <a:pt x="113328" y="25644"/>
                  <a:pt x="-3618" y="-2931"/>
                  <a:pt x="86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8D7B73CD-4A34-C446-7250-2AC327089CF3}"/>
              </a:ext>
            </a:extLst>
          </p:cNvPr>
          <p:cNvSpPr/>
          <p:nvPr/>
        </p:nvSpPr>
        <p:spPr>
          <a:xfrm>
            <a:off x="7184307" y="2654122"/>
            <a:ext cx="535246" cy="60503"/>
          </a:xfrm>
          <a:custGeom>
            <a:avLst/>
            <a:gdLst>
              <a:gd name="connsiteX0" fmla="*/ 718 w 535246"/>
              <a:gd name="connsiteY0" fmla="*/ 50978 h 60503"/>
              <a:gd name="connsiteX1" fmla="*/ 375368 w 535246"/>
              <a:gd name="connsiteY1" fmla="*/ 12878 h 60503"/>
              <a:gd name="connsiteX2" fmla="*/ 343618 w 535246"/>
              <a:gd name="connsiteY2" fmla="*/ 9703 h 60503"/>
              <a:gd name="connsiteX3" fmla="*/ 534118 w 535246"/>
              <a:gd name="connsiteY3" fmla="*/ 60503 h 60503"/>
              <a:gd name="connsiteX4" fmla="*/ 416643 w 535246"/>
              <a:gd name="connsiteY4" fmla="*/ 9703 h 60503"/>
              <a:gd name="connsiteX5" fmla="*/ 292818 w 535246"/>
              <a:gd name="connsiteY5" fmla="*/ 178 h 60503"/>
              <a:gd name="connsiteX6" fmla="*/ 369018 w 535246"/>
              <a:gd name="connsiteY6" fmla="*/ 12878 h 60503"/>
              <a:gd name="connsiteX7" fmla="*/ 283293 w 535246"/>
              <a:gd name="connsiteY7" fmla="*/ 31928 h 60503"/>
              <a:gd name="connsiteX8" fmla="*/ 280118 w 535246"/>
              <a:gd name="connsiteY8" fmla="*/ 16053 h 60503"/>
              <a:gd name="connsiteX9" fmla="*/ 718 w 535246"/>
              <a:gd name="connsiteY9" fmla="*/ 50978 h 6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5246" h="60503">
                <a:moveTo>
                  <a:pt x="718" y="50978"/>
                </a:moveTo>
                <a:cubicBezTo>
                  <a:pt x="16593" y="50449"/>
                  <a:pt x="318218" y="19757"/>
                  <a:pt x="375368" y="12878"/>
                </a:cubicBezTo>
                <a:cubicBezTo>
                  <a:pt x="432518" y="5999"/>
                  <a:pt x="317160" y="1765"/>
                  <a:pt x="343618" y="9703"/>
                </a:cubicBezTo>
                <a:cubicBezTo>
                  <a:pt x="370076" y="17641"/>
                  <a:pt x="521947" y="60503"/>
                  <a:pt x="534118" y="60503"/>
                </a:cubicBezTo>
                <a:cubicBezTo>
                  <a:pt x="546289" y="60503"/>
                  <a:pt x="456860" y="19757"/>
                  <a:pt x="416643" y="9703"/>
                </a:cubicBezTo>
                <a:cubicBezTo>
                  <a:pt x="376426" y="-351"/>
                  <a:pt x="300756" y="-351"/>
                  <a:pt x="292818" y="178"/>
                </a:cubicBezTo>
                <a:cubicBezTo>
                  <a:pt x="284881" y="707"/>
                  <a:pt x="370605" y="7586"/>
                  <a:pt x="369018" y="12878"/>
                </a:cubicBezTo>
                <a:cubicBezTo>
                  <a:pt x="367431" y="18170"/>
                  <a:pt x="298110" y="31399"/>
                  <a:pt x="283293" y="31928"/>
                </a:cubicBezTo>
                <a:cubicBezTo>
                  <a:pt x="268476" y="32457"/>
                  <a:pt x="323510" y="15524"/>
                  <a:pt x="280118" y="16053"/>
                </a:cubicBezTo>
                <a:cubicBezTo>
                  <a:pt x="236726" y="16582"/>
                  <a:pt x="-15157" y="51507"/>
                  <a:pt x="718" y="5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5CED2D17-58FC-75D3-FB61-C0DA94D5757F}"/>
              </a:ext>
            </a:extLst>
          </p:cNvPr>
          <p:cNvSpPr/>
          <p:nvPr/>
        </p:nvSpPr>
        <p:spPr>
          <a:xfrm>
            <a:off x="7102460" y="2866998"/>
            <a:ext cx="644553" cy="200549"/>
          </a:xfrm>
          <a:custGeom>
            <a:avLst/>
            <a:gdLst>
              <a:gd name="connsiteX0" fmla="*/ 644540 w 644553"/>
              <a:gd name="connsiteY0" fmla="*/ 22252 h 200549"/>
              <a:gd name="connsiteX1" fmla="*/ 365140 w 644553"/>
              <a:gd name="connsiteY1" fmla="*/ 139727 h 200549"/>
              <a:gd name="connsiteX2" fmla="*/ 409590 w 644553"/>
              <a:gd name="connsiteY2" fmla="*/ 133377 h 200549"/>
              <a:gd name="connsiteX3" fmla="*/ 263540 w 644553"/>
              <a:gd name="connsiteY3" fmla="*/ 200052 h 200549"/>
              <a:gd name="connsiteX4" fmla="*/ 301640 w 644553"/>
              <a:gd name="connsiteY4" fmla="*/ 165127 h 200549"/>
              <a:gd name="connsiteX5" fmla="*/ 196865 w 644553"/>
              <a:gd name="connsiteY5" fmla="*/ 190527 h 200549"/>
              <a:gd name="connsiteX6" fmla="*/ 155590 w 644553"/>
              <a:gd name="connsiteY6" fmla="*/ 158777 h 200549"/>
              <a:gd name="connsiteX7" fmla="*/ 15 w 644553"/>
              <a:gd name="connsiteY7" fmla="*/ 27 h 200549"/>
              <a:gd name="connsiteX8" fmla="*/ 165115 w 644553"/>
              <a:gd name="connsiteY8" fmla="*/ 146077 h 200549"/>
              <a:gd name="connsiteX9" fmla="*/ 200040 w 644553"/>
              <a:gd name="connsiteY9" fmla="*/ 171477 h 200549"/>
              <a:gd name="connsiteX10" fmla="*/ 339740 w 644553"/>
              <a:gd name="connsiteY10" fmla="*/ 127027 h 200549"/>
              <a:gd name="connsiteX11" fmla="*/ 276240 w 644553"/>
              <a:gd name="connsiteY11" fmla="*/ 177827 h 200549"/>
              <a:gd name="connsiteX12" fmla="*/ 396890 w 644553"/>
              <a:gd name="connsiteY12" fmla="*/ 123852 h 200549"/>
              <a:gd name="connsiteX13" fmla="*/ 352440 w 644553"/>
              <a:gd name="connsiteY13" fmla="*/ 152427 h 200549"/>
              <a:gd name="connsiteX14" fmla="*/ 644540 w 644553"/>
              <a:gd name="connsiteY14" fmla="*/ 22252 h 20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4553" h="200549">
                <a:moveTo>
                  <a:pt x="644540" y="22252"/>
                </a:moveTo>
                <a:cubicBezTo>
                  <a:pt x="646657" y="20135"/>
                  <a:pt x="404298" y="121206"/>
                  <a:pt x="365140" y="139727"/>
                </a:cubicBezTo>
                <a:cubicBezTo>
                  <a:pt x="325982" y="158248"/>
                  <a:pt x="426523" y="123323"/>
                  <a:pt x="409590" y="133377"/>
                </a:cubicBezTo>
                <a:cubicBezTo>
                  <a:pt x="392657" y="143431"/>
                  <a:pt x="281532" y="194760"/>
                  <a:pt x="263540" y="200052"/>
                </a:cubicBezTo>
                <a:cubicBezTo>
                  <a:pt x="245548" y="205344"/>
                  <a:pt x="312752" y="166714"/>
                  <a:pt x="301640" y="165127"/>
                </a:cubicBezTo>
                <a:cubicBezTo>
                  <a:pt x="290528" y="163540"/>
                  <a:pt x="221207" y="191585"/>
                  <a:pt x="196865" y="190527"/>
                </a:cubicBezTo>
                <a:cubicBezTo>
                  <a:pt x="172523" y="189469"/>
                  <a:pt x="188398" y="190527"/>
                  <a:pt x="155590" y="158777"/>
                </a:cubicBezTo>
                <a:cubicBezTo>
                  <a:pt x="122782" y="127027"/>
                  <a:pt x="-1573" y="2144"/>
                  <a:pt x="15" y="27"/>
                </a:cubicBezTo>
                <a:cubicBezTo>
                  <a:pt x="1603" y="-2090"/>
                  <a:pt x="131777" y="117502"/>
                  <a:pt x="165115" y="146077"/>
                </a:cubicBezTo>
                <a:cubicBezTo>
                  <a:pt x="198452" y="174652"/>
                  <a:pt x="170936" y="174652"/>
                  <a:pt x="200040" y="171477"/>
                </a:cubicBezTo>
                <a:cubicBezTo>
                  <a:pt x="229144" y="168302"/>
                  <a:pt x="327040" y="125969"/>
                  <a:pt x="339740" y="127027"/>
                </a:cubicBezTo>
                <a:cubicBezTo>
                  <a:pt x="352440" y="128085"/>
                  <a:pt x="266715" y="178356"/>
                  <a:pt x="276240" y="177827"/>
                </a:cubicBezTo>
                <a:cubicBezTo>
                  <a:pt x="285765" y="177298"/>
                  <a:pt x="384190" y="128085"/>
                  <a:pt x="396890" y="123852"/>
                </a:cubicBezTo>
                <a:cubicBezTo>
                  <a:pt x="409590" y="119619"/>
                  <a:pt x="314869" y="165656"/>
                  <a:pt x="352440" y="152427"/>
                </a:cubicBezTo>
                <a:cubicBezTo>
                  <a:pt x="390011" y="139198"/>
                  <a:pt x="642423" y="24369"/>
                  <a:pt x="644540" y="22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B3DA5FF7-1028-ACE1-D0F8-70430066A3F9}"/>
              </a:ext>
            </a:extLst>
          </p:cNvPr>
          <p:cNvSpPr/>
          <p:nvPr/>
        </p:nvSpPr>
        <p:spPr>
          <a:xfrm>
            <a:off x="7476914" y="2870148"/>
            <a:ext cx="292320" cy="240799"/>
          </a:xfrm>
          <a:custGeom>
            <a:avLst/>
            <a:gdLst>
              <a:gd name="connsiteX0" fmla="*/ 292311 w 292320"/>
              <a:gd name="connsiteY0" fmla="*/ 52 h 240799"/>
              <a:gd name="connsiteX1" fmla="*/ 66886 w 292320"/>
              <a:gd name="connsiteY1" fmla="*/ 235002 h 240799"/>
              <a:gd name="connsiteX2" fmla="*/ 149436 w 292320"/>
              <a:gd name="connsiteY2" fmla="*/ 174677 h 240799"/>
              <a:gd name="connsiteX3" fmla="*/ 211 w 292320"/>
              <a:gd name="connsiteY3" fmla="*/ 238177 h 240799"/>
              <a:gd name="connsiteX4" fmla="*/ 114511 w 292320"/>
              <a:gd name="connsiteY4" fmla="*/ 139752 h 240799"/>
              <a:gd name="connsiteX5" fmla="*/ 22436 w 292320"/>
              <a:gd name="connsiteY5" fmla="*/ 235002 h 240799"/>
              <a:gd name="connsiteX6" fmla="*/ 127211 w 292320"/>
              <a:gd name="connsiteY6" fmla="*/ 155627 h 240799"/>
              <a:gd name="connsiteX7" fmla="*/ 76411 w 292320"/>
              <a:gd name="connsiteY7" fmla="*/ 212777 h 240799"/>
              <a:gd name="connsiteX8" fmla="*/ 292311 w 292320"/>
              <a:gd name="connsiteY8" fmla="*/ 52 h 24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2320" h="240799">
                <a:moveTo>
                  <a:pt x="292311" y="52"/>
                </a:moveTo>
                <a:cubicBezTo>
                  <a:pt x="290724" y="3756"/>
                  <a:pt x="90698" y="205898"/>
                  <a:pt x="66886" y="235002"/>
                </a:cubicBezTo>
                <a:cubicBezTo>
                  <a:pt x="43074" y="264106"/>
                  <a:pt x="160548" y="174148"/>
                  <a:pt x="149436" y="174677"/>
                </a:cubicBezTo>
                <a:cubicBezTo>
                  <a:pt x="138324" y="175206"/>
                  <a:pt x="6032" y="243998"/>
                  <a:pt x="211" y="238177"/>
                </a:cubicBezTo>
                <a:cubicBezTo>
                  <a:pt x="-5610" y="232356"/>
                  <a:pt x="110807" y="140281"/>
                  <a:pt x="114511" y="139752"/>
                </a:cubicBezTo>
                <a:cubicBezTo>
                  <a:pt x="118215" y="139223"/>
                  <a:pt x="20319" y="232356"/>
                  <a:pt x="22436" y="235002"/>
                </a:cubicBezTo>
                <a:cubicBezTo>
                  <a:pt x="24553" y="237648"/>
                  <a:pt x="118215" y="159331"/>
                  <a:pt x="127211" y="155627"/>
                </a:cubicBezTo>
                <a:cubicBezTo>
                  <a:pt x="136207" y="151923"/>
                  <a:pt x="52599" y="236589"/>
                  <a:pt x="76411" y="212777"/>
                </a:cubicBezTo>
                <a:cubicBezTo>
                  <a:pt x="100223" y="188965"/>
                  <a:pt x="293898" y="-3652"/>
                  <a:pt x="292311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0D66D8DD-A51A-95ED-9422-9903197EA724}"/>
              </a:ext>
            </a:extLst>
          </p:cNvPr>
          <p:cNvSpPr/>
          <p:nvPr/>
        </p:nvSpPr>
        <p:spPr>
          <a:xfrm>
            <a:off x="7993927" y="2514500"/>
            <a:ext cx="160455" cy="606829"/>
          </a:xfrm>
          <a:custGeom>
            <a:avLst/>
            <a:gdLst>
              <a:gd name="connsiteX0" fmla="*/ 13423 w 160455"/>
              <a:gd name="connsiteY0" fmla="*/ 100 h 606829"/>
              <a:gd name="connsiteX1" fmla="*/ 54698 w 160455"/>
              <a:gd name="connsiteY1" fmla="*/ 301725 h 606829"/>
              <a:gd name="connsiteX2" fmla="*/ 86448 w 160455"/>
              <a:gd name="connsiteY2" fmla="*/ 212825 h 606829"/>
              <a:gd name="connsiteX3" fmla="*/ 70573 w 160455"/>
              <a:gd name="connsiteY3" fmla="*/ 400150 h 606829"/>
              <a:gd name="connsiteX4" fmla="*/ 130898 w 160455"/>
              <a:gd name="connsiteY4" fmla="*/ 196950 h 606829"/>
              <a:gd name="connsiteX5" fmla="*/ 105498 w 160455"/>
              <a:gd name="connsiteY5" fmla="*/ 346175 h 606829"/>
              <a:gd name="connsiteX6" fmla="*/ 127723 w 160455"/>
              <a:gd name="connsiteY6" fmla="*/ 504925 h 606829"/>
              <a:gd name="connsiteX7" fmla="*/ 140423 w 160455"/>
              <a:gd name="connsiteY7" fmla="*/ 390625 h 606829"/>
              <a:gd name="connsiteX8" fmla="*/ 130898 w 160455"/>
              <a:gd name="connsiteY8" fmla="*/ 606525 h 606829"/>
              <a:gd name="connsiteX9" fmla="*/ 51523 w 160455"/>
              <a:gd name="connsiteY9" fmla="*/ 441425 h 606829"/>
              <a:gd name="connsiteX10" fmla="*/ 159473 w 160455"/>
              <a:gd name="connsiteY10" fmla="*/ 590650 h 606829"/>
              <a:gd name="connsiteX11" fmla="*/ 105498 w 160455"/>
              <a:gd name="connsiteY11" fmla="*/ 403325 h 606829"/>
              <a:gd name="connsiteX12" fmla="*/ 115023 w 160455"/>
              <a:gd name="connsiteY12" fmla="*/ 222350 h 606829"/>
              <a:gd name="connsiteX13" fmla="*/ 83273 w 160455"/>
              <a:gd name="connsiteY13" fmla="*/ 168375 h 606829"/>
              <a:gd name="connsiteX14" fmla="*/ 95973 w 160455"/>
              <a:gd name="connsiteY14" fmla="*/ 308075 h 606829"/>
              <a:gd name="connsiteX15" fmla="*/ 13423 w 160455"/>
              <a:gd name="connsiteY15" fmla="*/ 187425 h 606829"/>
              <a:gd name="connsiteX16" fmla="*/ 723 w 160455"/>
              <a:gd name="connsiteY16" fmla="*/ 266800 h 606829"/>
              <a:gd name="connsiteX17" fmla="*/ 13423 w 160455"/>
              <a:gd name="connsiteY17" fmla="*/ 100 h 606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0455" h="606829">
                <a:moveTo>
                  <a:pt x="13423" y="100"/>
                </a:moveTo>
                <a:cubicBezTo>
                  <a:pt x="22419" y="5921"/>
                  <a:pt x="42527" y="266271"/>
                  <a:pt x="54698" y="301725"/>
                </a:cubicBezTo>
                <a:cubicBezTo>
                  <a:pt x="66869" y="337179"/>
                  <a:pt x="83802" y="196421"/>
                  <a:pt x="86448" y="212825"/>
                </a:cubicBezTo>
                <a:cubicBezTo>
                  <a:pt x="89094" y="229229"/>
                  <a:pt x="63165" y="402796"/>
                  <a:pt x="70573" y="400150"/>
                </a:cubicBezTo>
                <a:cubicBezTo>
                  <a:pt x="77981" y="397504"/>
                  <a:pt x="125077" y="205946"/>
                  <a:pt x="130898" y="196950"/>
                </a:cubicBezTo>
                <a:cubicBezTo>
                  <a:pt x="136719" y="187954"/>
                  <a:pt x="106027" y="294846"/>
                  <a:pt x="105498" y="346175"/>
                </a:cubicBezTo>
                <a:cubicBezTo>
                  <a:pt x="104969" y="397504"/>
                  <a:pt x="121902" y="497517"/>
                  <a:pt x="127723" y="504925"/>
                </a:cubicBezTo>
                <a:cubicBezTo>
                  <a:pt x="133544" y="512333"/>
                  <a:pt x="139894" y="373692"/>
                  <a:pt x="140423" y="390625"/>
                </a:cubicBezTo>
                <a:cubicBezTo>
                  <a:pt x="140952" y="407558"/>
                  <a:pt x="145715" y="598058"/>
                  <a:pt x="130898" y="606525"/>
                </a:cubicBezTo>
                <a:cubicBezTo>
                  <a:pt x="116081" y="614992"/>
                  <a:pt x="46761" y="444071"/>
                  <a:pt x="51523" y="441425"/>
                </a:cubicBezTo>
                <a:cubicBezTo>
                  <a:pt x="56285" y="438779"/>
                  <a:pt x="150477" y="597000"/>
                  <a:pt x="159473" y="590650"/>
                </a:cubicBezTo>
                <a:cubicBezTo>
                  <a:pt x="168469" y="584300"/>
                  <a:pt x="112906" y="464708"/>
                  <a:pt x="105498" y="403325"/>
                </a:cubicBezTo>
                <a:cubicBezTo>
                  <a:pt x="98090" y="341942"/>
                  <a:pt x="118727" y="261508"/>
                  <a:pt x="115023" y="222350"/>
                </a:cubicBezTo>
                <a:cubicBezTo>
                  <a:pt x="111319" y="183192"/>
                  <a:pt x="86448" y="154088"/>
                  <a:pt x="83273" y="168375"/>
                </a:cubicBezTo>
                <a:cubicBezTo>
                  <a:pt x="80098" y="182662"/>
                  <a:pt x="107615" y="304900"/>
                  <a:pt x="95973" y="308075"/>
                </a:cubicBezTo>
                <a:cubicBezTo>
                  <a:pt x="84331" y="311250"/>
                  <a:pt x="29298" y="194304"/>
                  <a:pt x="13423" y="187425"/>
                </a:cubicBezTo>
                <a:cubicBezTo>
                  <a:pt x="-2452" y="180546"/>
                  <a:pt x="-335" y="291671"/>
                  <a:pt x="723" y="266800"/>
                </a:cubicBezTo>
                <a:cubicBezTo>
                  <a:pt x="1781" y="241929"/>
                  <a:pt x="4427" y="-5721"/>
                  <a:pt x="13423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FD37BBC-FB33-80E9-1813-6FE239BB17BA}"/>
              </a:ext>
            </a:extLst>
          </p:cNvPr>
          <p:cNvSpPr/>
          <p:nvPr/>
        </p:nvSpPr>
        <p:spPr>
          <a:xfrm>
            <a:off x="8076451" y="2617102"/>
            <a:ext cx="289960" cy="482950"/>
          </a:xfrm>
          <a:custGeom>
            <a:avLst/>
            <a:gdLst>
              <a:gd name="connsiteX0" fmla="*/ 3924 w 289960"/>
              <a:gd name="connsiteY0" fmla="*/ 2273 h 482950"/>
              <a:gd name="connsiteX1" fmla="*/ 235699 w 289960"/>
              <a:gd name="connsiteY1" fmla="*/ 164198 h 482950"/>
              <a:gd name="connsiteX2" fmla="*/ 95999 w 289960"/>
              <a:gd name="connsiteY2" fmla="*/ 75298 h 482950"/>
              <a:gd name="connsiteX3" fmla="*/ 76949 w 289960"/>
              <a:gd name="connsiteY3" fmla="*/ 170548 h 482950"/>
              <a:gd name="connsiteX4" fmla="*/ 162674 w 289960"/>
              <a:gd name="connsiteY4" fmla="*/ 364223 h 482950"/>
              <a:gd name="connsiteX5" fmla="*/ 86474 w 289960"/>
              <a:gd name="connsiteY5" fmla="*/ 278498 h 482950"/>
              <a:gd name="connsiteX6" fmla="*/ 289674 w 289960"/>
              <a:gd name="connsiteY6" fmla="*/ 481698 h 482950"/>
              <a:gd name="connsiteX7" fmla="*/ 130924 w 289960"/>
              <a:gd name="connsiteY7" fmla="*/ 348348 h 482950"/>
              <a:gd name="connsiteX8" fmla="*/ 124574 w 289960"/>
              <a:gd name="connsiteY8" fmla="*/ 40373 h 482950"/>
              <a:gd name="connsiteX9" fmla="*/ 99174 w 289960"/>
              <a:gd name="connsiteY9" fmla="*/ 218173 h 482950"/>
              <a:gd name="connsiteX10" fmla="*/ 92824 w 289960"/>
              <a:gd name="connsiteY10" fmla="*/ 122923 h 482950"/>
              <a:gd name="connsiteX11" fmla="*/ 89649 w 289960"/>
              <a:gd name="connsiteY11" fmla="*/ 72123 h 482950"/>
              <a:gd name="connsiteX12" fmla="*/ 3924 w 289960"/>
              <a:gd name="connsiteY12" fmla="*/ 2273 h 48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960" h="482950">
                <a:moveTo>
                  <a:pt x="3924" y="2273"/>
                </a:moveTo>
                <a:cubicBezTo>
                  <a:pt x="28266" y="17619"/>
                  <a:pt x="220353" y="152027"/>
                  <a:pt x="235699" y="164198"/>
                </a:cubicBezTo>
                <a:cubicBezTo>
                  <a:pt x="251045" y="176369"/>
                  <a:pt x="122457" y="74240"/>
                  <a:pt x="95999" y="75298"/>
                </a:cubicBezTo>
                <a:cubicBezTo>
                  <a:pt x="69541" y="76356"/>
                  <a:pt x="65837" y="122394"/>
                  <a:pt x="76949" y="170548"/>
                </a:cubicBezTo>
                <a:cubicBezTo>
                  <a:pt x="88062" y="218702"/>
                  <a:pt x="161087" y="346231"/>
                  <a:pt x="162674" y="364223"/>
                </a:cubicBezTo>
                <a:cubicBezTo>
                  <a:pt x="164262" y="382215"/>
                  <a:pt x="65307" y="258919"/>
                  <a:pt x="86474" y="278498"/>
                </a:cubicBezTo>
                <a:cubicBezTo>
                  <a:pt x="107641" y="298077"/>
                  <a:pt x="282266" y="470056"/>
                  <a:pt x="289674" y="481698"/>
                </a:cubicBezTo>
                <a:cubicBezTo>
                  <a:pt x="297082" y="493340"/>
                  <a:pt x="158441" y="421902"/>
                  <a:pt x="130924" y="348348"/>
                </a:cubicBezTo>
                <a:cubicBezTo>
                  <a:pt x="103407" y="274794"/>
                  <a:pt x="129866" y="62069"/>
                  <a:pt x="124574" y="40373"/>
                </a:cubicBezTo>
                <a:cubicBezTo>
                  <a:pt x="119282" y="18677"/>
                  <a:pt x="104466" y="204415"/>
                  <a:pt x="99174" y="218173"/>
                </a:cubicBezTo>
                <a:cubicBezTo>
                  <a:pt x="93882" y="231931"/>
                  <a:pt x="94412" y="147265"/>
                  <a:pt x="92824" y="122923"/>
                </a:cubicBezTo>
                <a:cubicBezTo>
                  <a:pt x="91237" y="98581"/>
                  <a:pt x="103407" y="90644"/>
                  <a:pt x="89649" y="72123"/>
                </a:cubicBezTo>
                <a:cubicBezTo>
                  <a:pt x="75891" y="53602"/>
                  <a:pt x="-20418" y="-13073"/>
                  <a:pt x="3924" y="2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465E1321-A1F3-6261-3718-3E43AFE07005}"/>
              </a:ext>
            </a:extLst>
          </p:cNvPr>
          <p:cNvSpPr/>
          <p:nvPr/>
        </p:nvSpPr>
        <p:spPr>
          <a:xfrm>
            <a:off x="7381787" y="3263538"/>
            <a:ext cx="166539" cy="305163"/>
          </a:xfrm>
          <a:custGeom>
            <a:avLst/>
            <a:gdLst>
              <a:gd name="connsiteX0" fmla="*/ 320 w 166539"/>
              <a:gd name="connsiteY0" fmla="*/ 52 h 305163"/>
              <a:gd name="connsiteX1" fmla="*/ 89530 w 166539"/>
              <a:gd name="connsiteY1" fmla="*/ 133867 h 305163"/>
              <a:gd name="connsiteX2" fmla="*/ 59793 w 166539"/>
              <a:gd name="connsiteY2" fmla="*/ 304852 h 305163"/>
              <a:gd name="connsiteX3" fmla="*/ 163872 w 166539"/>
              <a:gd name="connsiteY3" fmla="*/ 89262 h 305163"/>
              <a:gd name="connsiteX4" fmla="*/ 126701 w 166539"/>
              <a:gd name="connsiteY4" fmla="*/ 148735 h 305163"/>
              <a:gd name="connsiteX5" fmla="*/ 320 w 166539"/>
              <a:gd name="connsiteY5" fmla="*/ 52 h 305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539" h="305163">
                <a:moveTo>
                  <a:pt x="320" y="52"/>
                </a:moveTo>
                <a:cubicBezTo>
                  <a:pt x="-5875" y="-2426"/>
                  <a:pt x="79618" y="83067"/>
                  <a:pt x="89530" y="133867"/>
                </a:cubicBezTo>
                <a:cubicBezTo>
                  <a:pt x="99442" y="184667"/>
                  <a:pt x="47403" y="312286"/>
                  <a:pt x="59793" y="304852"/>
                </a:cubicBezTo>
                <a:cubicBezTo>
                  <a:pt x="72183" y="297418"/>
                  <a:pt x="152721" y="115281"/>
                  <a:pt x="163872" y="89262"/>
                </a:cubicBezTo>
                <a:cubicBezTo>
                  <a:pt x="175023" y="63243"/>
                  <a:pt x="149004" y="159886"/>
                  <a:pt x="126701" y="148735"/>
                </a:cubicBezTo>
                <a:cubicBezTo>
                  <a:pt x="104399" y="137584"/>
                  <a:pt x="6515" y="2530"/>
                  <a:pt x="320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AF13AA70-1BD3-E020-68EE-13EFB2E3A847}"/>
              </a:ext>
            </a:extLst>
          </p:cNvPr>
          <p:cNvSpPr/>
          <p:nvPr/>
        </p:nvSpPr>
        <p:spPr>
          <a:xfrm>
            <a:off x="8993473" y="3101048"/>
            <a:ext cx="199132" cy="1293025"/>
          </a:xfrm>
          <a:custGeom>
            <a:avLst/>
            <a:gdLst>
              <a:gd name="connsiteX0" fmla="*/ 1844 w 199132"/>
              <a:gd name="connsiteY0" fmla="*/ 132806 h 1293025"/>
              <a:gd name="connsiteX1" fmla="*/ 195132 w 199132"/>
              <a:gd name="connsiteY1" fmla="*/ 697801 h 1293025"/>
              <a:gd name="connsiteX2" fmla="*/ 135659 w 199132"/>
              <a:gd name="connsiteY2" fmla="*/ 445040 h 1293025"/>
              <a:gd name="connsiteX3" fmla="*/ 172829 w 199132"/>
              <a:gd name="connsiteY3" fmla="*/ 1292532 h 1293025"/>
              <a:gd name="connsiteX4" fmla="*/ 120790 w 199132"/>
              <a:gd name="connsiteY4" fmla="*/ 571420 h 1293025"/>
              <a:gd name="connsiteX5" fmla="*/ 91054 w 199132"/>
              <a:gd name="connsiteY5" fmla="*/ 801879 h 1293025"/>
              <a:gd name="connsiteX6" fmla="*/ 128225 w 199132"/>
              <a:gd name="connsiteY6" fmla="*/ 13859 h 1293025"/>
              <a:gd name="connsiteX7" fmla="*/ 98488 w 199132"/>
              <a:gd name="connsiteY7" fmla="*/ 288923 h 1293025"/>
              <a:gd name="connsiteX8" fmla="*/ 1844 w 199132"/>
              <a:gd name="connsiteY8" fmla="*/ 132806 h 129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" h="1293025">
                <a:moveTo>
                  <a:pt x="1844" y="132806"/>
                </a:moveTo>
                <a:cubicBezTo>
                  <a:pt x="17951" y="200952"/>
                  <a:pt x="172829" y="645762"/>
                  <a:pt x="195132" y="697801"/>
                </a:cubicBezTo>
                <a:cubicBezTo>
                  <a:pt x="217435" y="749840"/>
                  <a:pt x="139376" y="345918"/>
                  <a:pt x="135659" y="445040"/>
                </a:cubicBezTo>
                <a:cubicBezTo>
                  <a:pt x="131942" y="544162"/>
                  <a:pt x="175307" y="1271469"/>
                  <a:pt x="172829" y="1292532"/>
                </a:cubicBezTo>
                <a:cubicBezTo>
                  <a:pt x="170351" y="1313595"/>
                  <a:pt x="134419" y="653195"/>
                  <a:pt x="120790" y="571420"/>
                </a:cubicBezTo>
                <a:cubicBezTo>
                  <a:pt x="107161" y="489645"/>
                  <a:pt x="89815" y="894806"/>
                  <a:pt x="91054" y="801879"/>
                </a:cubicBezTo>
                <a:cubicBezTo>
                  <a:pt x="92293" y="708952"/>
                  <a:pt x="126986" y="99352"/>
                  <a:pt x="128225" y="13859"/>
                </a:cubicBezTo>
                <a:cubicBezTo>
                  <a:pt x="129464" y="-71634"/>
                  <a:pt x="117074" y="265382"/>
                  <a:pt x="98488" y="288923"/>
                </a:cubicBezTo>
                <a:cubicBezTo>
                  <a:pt x="79903" y="312465"/>
                  <a:pt x="-14263" y="64660"/>
                  <a:pt x="1844" y="132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85B2927C-B298-C0E3-B2D9-E6AE43A42D16}"/>
              </a:ext>
            </a:extLst>
          </p:cNvPr>
          <p:cNvSpPr/>
          <p:nvPr/>
        </p:nvSpPr>
        <p:spPr>
          <a:xfrm>
            <a:off x="7278021" y="3313188"/>
            <a:ext cx="267886" cy="624296"/>
          </a:xfrm>
          <a:custGeom>
            <a:avLst/>
            <a:gdLst>
              <a:gd name="connsiteX0" fmla="*/ 267638 w 267886"/>
              <a:gd name="connsiteY0" fmla="*/ 2441 h 624296"/>
              <a:gd name="connsiteX1" fmla="*/ 104086 w 267886"/>
              <a:gd name="connsiteY1" fmla="*/ 612041 h 624296"/>
              <a:gd name="connsiteX2" fmla="*/ 156125 w 267886"/>
              <a:gd name="connsiteY2" fmla="*/ 426188 h 624296"/>
              <a:gd name="connsiteX3" fmla="*/ 8 w 267886"/>
              <a:gd name="connsiteY3" fmla="*/ 619475 h 624296"/>
              <a:gd name="connsiteX4" fmla="*/ 163559 w 267886"/>
              <a:gd name="connsiteY4" fmla="*/ 374149 h 624296"/>
              <a:gd name="connsiteX5" fmla="*/ 141257 w 267886"/>
              <a:gd name="connsiteY5" fmla="*/ 396451 h 624296"/>
              <a:gd name="connsiteX6" fmla="*/ 267638 w 267886"/>
              <a:gd name="connsiteY6" fmla="*/ 2441 h 62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886" h="624296">
                <a:moveTo>
                  <a:pt x="267638" y="2441"/>
                </a:moveTo>
                <a:cubicBezTo>
                  <a:pt x="261443" y="38373"/>
                  <a:pt x="122672" y="541416"/>
                  <a:pt x="104086" y="612041"/>
                </a:cubicBezTo>
                <a:cubicBezTo>
                  <a:pt x="85500" y="682666"/>
                  <a:pt x="173471" y="424949"/>
                  <a:pt x="156125" y="426188"/>
                </a:cubicBezTo>
                <a:cubicBezTo>
                  <a:pt x="138779" y="427427"/>
                  <a:pt x="-1231" y="628148"/>
                  <a:pt x="8" y="619475"/>
                </a:cubicBezTo>
                <a:cubicBezTo>
                  <a:pt x="1247" y="610802"/>
                  <a:pt x="140018" y="411320"/>
                  <a:pt x="163559" y="374149"/>
                </a:cubicBezTo>
                <a:cubicBezTo>
                  <a:pt x="187100" y="336978"/>
                  <a:pt x="120194" y="454685"/>
                  <a:pt x="141257" y="396451"/>
                </a:cubicBezTo>
                <a:cubicBezTo>
                  <a:pt x="162320" y="338217"/>
                  <a:pt x="273833" y="-33491"/>
                  <a:pt x="267638" y="24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24EC7E3D-95A5-77B1-00D0-C11748731440}"/>
              </a:ext>
            </a:extLst>
          </p:cNvPr>
          <p:cNvSpPr/>
          <p:nvPr/>
        </p:nvSpPr>
        <p:spPr>
          <a:xfrm>
            <a:off x="8623488" y="3107073"/>
            <a:ext cx="260323" cy="416733"/>
          </a:xfrm>
          <a:custGeom>
            <a:avLst/>
            <a:gdLst>
              <a:gd name="connsiteX0" fmla="*/ 260317 w 260323"/>
              <a:gd name="connsiteY0" fmla="*/ 400 h 416733"/>
              <a:gd name="connsiteX1" fmla="*/ 59595 w 260323"/>
              <a:gd name="connsiteY1" fmla="*/ 253161 h 416733"/>
              <a:gd name="connsiteX2" fmla="*/ 111634 w 260323"/>
              <a:gd name="connsiteY2" fmla="*/ 178820 h 416733"/>
              <a:gd name="connsiteX3" fmla="*/ 122 w 260323"/>
              <a:gd name="connsiteY3" fmla="*/ 416712 h 416733"/>
              <a:gd name="connsiteX4" fmla="*/ 89332 w 260323"/>
              <a:gd name="connsiteY4" fmla="*/ 163951 h 416733"/>
              <a:gd name="connsiteX5" fmla="*/ 67029 w 260323"/>
              <a:gd name="connsiteY5" fmla="*/ 193688 h 416733"/>
              <a:gd name="connsiteX6" fmla="*/ 260317 w 260323"/>
              <a:gd name="connsiteY6" fmla="*/ 400 h 41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323" h="416733">
                <a:moveTo>
                  <a:pt x="260317" y="400"/>
                </a:moveTo>
                <a:cubicBezTo>
                  <a:pt x="259078" y="10312"/>
                  <a:pt x="84375" y="223424"/>
                  <a:pt x="59595" y="253161"/>
                </a:cubicBezTo>
                <a:cubicBezTo>
                  <a:pt x="34815" y="282898"/>
                  <a:pt x="121546" y="151562"/>
                  <a:pt x="111634" y="178820"/>
                </a:cubicBezTo>
                <a:cubicBezTo>
                  <a:pt x="101722" y="206078"/>
                  <a:pt x="3839" y="419190"/>
                  <a:pt x="122" y="416712"/>
                </a:cubicBezTo>
                <a:cubicBezTo>
                  <a:pt x="-3595" y="414234"/>
                  <a:pt x="78181" y="201122"/>
                  <a:pt x="89332" y="163951"/>
                </a:cubicBezTo>
                <a:cubicBezTo>
                  <a:pt x="100483" y="126780"/>
                  <a:pt x="37293" y="219707"/>
                  <a:pt x="67029" y="193688"/>
                </a:cubicBezTo>
                <a:cubicBezTo>
                  <a:pt x="96765" y="167669"/>
                  <a:pt x="261556" y="-9512"/>
                  <a:pt x="260317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33A2CD61-D1A5-8998-C628-F4420BC9B794}"/>
              </a:ext>
            </a:extLst>
          </p:cNvPr>
          <p:cNvSpPr/>
          <p:nvPr/>
        </p:nvSpPr>
        <p:spPr>
          <a:xfrm>
            <a:off x="8839163" y="3813664"/>
            <a:ext cx="158093" cy="750914"/>
          </a:xfrm>
          <a:custGeom>
            <a:avLst/>
            <a:gdLst>
              <a:gd name="connsiteX0" fmla="*/ 37 w 158093"/>
              <a:gd name="connsiteY0" fmla="*/ 53 h 750914"/>
              <a:gd name="connsiteX1" fmla="*/ 141286 w 158093"/>
              <a:gd name="connsiteY1" fmla="*/ 416365 h 750914"/>
              <a:gd name="connsiteX2" fmla="*/ 126417 w 158093"/>
              <a:gd name="connsiteY2" fmla="*/ 304853 h 750914"/>
              <a:gd name="connsiteX3" fmla="*/ 118983 w 158093"/>
              <a:gd name="connsiteY3" fmla="*/ 750902 h 750914"/>
              <a:gd name="connsiteX4" fmla="*/ 111549 w 158093"/>
              <a:gd name="connsiteY4" fmla="*/ 319721 h 750914"/>
              <a:gd name="connsiteX5" fmla="*/ 156154 w 158093"/>
              <a:gd name="connsiteY5" fmla="*/ 386629 h 750914"/>
              <a:gd name="connsiteX6" fmla="*/ 37 w 158093"/>
              <a:gd name="connsiteY6" fmla="*/ 53 h 75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093" h="750914">
                <a:moveTo>
                  <a:pt x="37" y="53"/>
                </a:moveTo>
                <a:cubicBezTo>
                  <a:pt x="-2441" y="5009"/>
                  <a:pt x="120223" y="365565"/>
                  <a:pt x="141286" y="416365"/>
                </a:cubicBezTo>
                <a:cubicBezTo>
                  <a:pt x="162349" y="467165"/>
                  <a:pt x="130134" y="249097"/>
                  <a:pt x="126417" y="304853"/>
                </a:cubicBezTo>
                <a:cubicBezTo>
                  <a:pt x="122700" y="360609"/>
                  <a:pt x="121461" y="748424"/>
                  <a:pt x="118983" y="750902"/>
                </a:cubicBezTo>
                <a:cubicBezTo>
                  <a:pt x="116505" y="753380"/>
                  <a:pt x="105354" y="380433"/>
                  <a:pt x="111549" y="319721"/>
                </a:cubicBezTo>
                <a:cubicBezTo>
                  <a:pt x="117744" y="259009"/>
                  <a:pt x="168544" y="436190"/>
                  <a:pt x="156154" y="386629"/>
                </a:cubicBezTo>
                <a:cubicBezTo>
                  <a:pt x="143764" y="337068"/>
                  <a:pt x="2515" y="-4903"/>
                  <a:pt x="37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09220D36-0657-9027-B589-DBDD2FD09511}"/>
              </a:ext>
            </a:extLst>
          </p:cNvPr>
          <p:cNvSpPr/>
          <p:nvPr/>
        </p:nvSpPr>
        <p:spPr>
          <a:xfrm>
            <a:off x="7157607" y="1761763"/>
            <a:ext cx="581339" cy="580269"/>
          </a:xfrm>
          <a:custGeom>
            <a:avLst/>
            <a:gdLst>
              <a:gd name="connsiteX0" fmla="*/ 217066 w 581339"/>
              <a:gd name="connsiteY0" fmla="*/ 130 h 580269"/>
              <a:gd name="connsiteX1" fmla="*/ 60949 w 581339"/>
              <a:gd name="connsiteY1" fmla="*/ 379271 h 580269"/>
              <a:gd name="connsiteX2" fmla="*/ 83252 w 581339"/>
              <a:gd name="connsiteY2" fmla="*/ 297496 h 580269"/>
              <a:gd name="connsiteX3" fmla="*/ 328578 w 581339"/>
              <a:gd name="connsiteY3" fmla="*/ 513086 h 580269"/>
              <a:gd name="connsiteX4" fmla="*/ 395486 w 581339"/>
              <a:gd name="connsiteY4" fmla="*/ 431310 h 580269"/>
              <a:gd name="connsiteX5" fmla="*/ 581339 w 581339"/>
              <a:gd name="connsiteY5" fmla="*/ 579993 h 580269"/>
              <a:gd name="connsiteX6" fmla="*/ 395486 w 581339"/>
              <a:gd name="connsiteY6" fmla="*/ 386705 h 580269"/>
              <a:gd name="connsiteX7" fmla="*/ 306276 w 581339"/>
              <a:gd name="connsiteY7" fmla="*/ 238022 h 580269"/>
              <a:gd name="connsiteX8" fmla="*/ 402920 w 581339"/>
              <a:gd name="connsiteY8" fmla="*/ 416442 h 580269"/>
              <a:gd name="connsiteX9" fmla="*/ 246803 w 581339"/>
              <a:gd name="connsiteY9" fmla="*/ 409008 h 580269"/>
              <a:gd name="connsiteX10" fmla="*/ 90686 w 581339"/>
              <a:gd name="connsiteY10" fmla="*/ 312364 h 580269"/>
              <a:gd name="connsiteX11" fmla="*/ 31213 w 581339"/>
              <a:gd name="connsiteY11" fmla="*/ 312364 h 580269"/>
              <a:gd name="connsiteX12" fmla="*/ 1476 w 581339"/>
              <a:gd name="connsiteY12" fmla="*/ 163681 h 580269"/>
              <a:gd name="connsiteX13" fmla="*/ 75817 w 581339"/>
              <a:gd name="connsiteY13" fmla="*/ 394139 h 580269"/>
              <a:gd name="connsiteX14" fmla="*/ 135291 w 581339"/>
              <a:gd name="connsiteY14" fmla="*/ 171115 h 580269"/>
              <a:gd name="connsiteX15" fmla="*/ 8910 w 581339"/>
              <a:gd name="connsiteY15" fmla="*/ 334666 h 580269"/>
              <a:gd name="connsiteX16" fmla="*/ 217066 w 581339"/>
              <a:gd name="connsiteY16" fmla="*/ 130 h 58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1339" h="580269">
                <a:moveTo>
                  <a:pt x="217066" y="130"/>
                </a:moveTo>
                <a:cubicBezTo>
                  <a:pt x="225739" y="7564"/>
                  <a:pt x="83251" y="329710"/>
                  <a:pt x="60949" y="379271"/>
                </a:cubicBezTo>
                <a:cubicBezTo>
                  <a:pt x="38647" y="428832"/>
                  <a:pt x="38647" y="275194"/>
                  <a:pt x="83252" y="297496"/>
                </a:cubicBezTo>
                <a:cubicBezTo>
                  <a:pt x="127857" y="319799"/>
                  <a:pt x="276539" y="490784"/>
                  <a:pt x="328578" y="513086"/>
                </a:cubicBezTo>
                <a:cubicBezTo>
                  <a:pt x="380617" y="535388"/>
                  <a:pt x="353359" y="420159"/>
                  <a:pt x="395486" y="431310"/>
                </a:cubicBezTo>
                <a:cubicBezTo>
                  <a:pt x="437613" y="442461"/>
                  <a:pt x="581339" y="587427"/>
                  <a:pt x="581339" y="579993"/>
                </a:cubicBezTo>
                <a:cubicBezTo>
                  <a:pt x="581339" y="572559"/>
                  <a:pt x="441330" y="443700"/>
                  <a:pt x="395486" y="386705"/>
                </a:cubicBezTo>
                <a:cubicBezTo>
                  <a:pt x="349642" y="329710"/>
                  <a:pt x="305037" y="233066"/>
                  <a:pt x="306276" y="238022"/>
                </a:cubicBezTo>
                <a:cubicBezTo>
                  <a:pt x="307515" y="242978"/>
                  <a:pt x="412832" y="387944"/>
                  <a:pt x="402920" y="416442"/>
                </a:cubicBezTo>
                <a:cubicBezTo>
                  <a:pt x="393008" y="444940"/>
                  <a:pt x="298842" y="426354"/>
                  <a:pt x="246803" y="409008"/>
                </a:cubicBezTo>
                <a:cubicBezTo>
                  <a:pt x="194764" y="391662"/>
                  <a:pt x="126618" y="328471"/>
                  <a:pt x="90686" y="312364"/>
                </a:cubicBezTo>
                <a:cubicBezTo>
                  <a:pt x="54754" y="296257"/>
                  <a:pt x="46081" y="337144"/>
                  <a:pt x="31213" y="312364"/>
                </a:cubicBezTo>
                <a:cubicBezTo>
                  <a:pt x="16345" y="287584"/>
                  <a:pt x="-5958" y="150052"/>
                  <a:pt x="1476" y="163681"/>
                </a:cubicBezTo>
                <a:cubicBezTo>
                  <a:pt x="8910" y="177310"/>
                  <a:pt x="53515" y="392900"/>
                  <a:pt x="75817" y="394139"/>
                </a:cubicBezTo>
                <a:cubicBezTo>
                  <a:pt x="98119" y="395378"/>
                  <a:pt x="146442" y="181027"/>
                  <a:pt x="135291" y="171115"/>
                </a:cubicBezTo>
                <a:cubicBezTo>
                  <a:pt x="124140" y="161203"/>
                  <a:pt x="-4719" y="363164"/>
                  <a:pt x="8910" y="334666"/>
                </a:cubicBezTo>
                <a:cubicBezTo>
                  <a:pt x="22539" y="306169"/>
                  <a:pt x="208393" y="-7304"/>
                  <a:pt x="217066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90EA6438-E565-7BB9-0113-CB9E78D1C740}"/>
              </a:ext>
            </a:extLst>
          </p:cNvPr>
          <p:cNvSpPr/>
          <p:nvPr/>
        </p:nvSpPr>
        <p:spPr>
          <a:xfrm>
            <a:off x="8095684" y="1588975"/>
            <a:ext cx="1041219" cy="1074623"/>
          </a:xfrm>
          <a:custGeom>
            <a:avLst/>
            <a:gdLst>
              <a:gd name="connsiteX0" fmla="*/ 101 w 1041219"/>
              <a:gd name="connsiteY0" fmla="*/ 381074 h 1074623"/>
              <a:gd name="connsiteX1" fmla="*/ 609701 w 1041219"/>
              <a:gd name="connsiteY1" fmla="*/ 120879 h 1074623"/>
              <a:gd name="connsiteX2" fmla="*/ 401545 w 1041219"/>
              <a:gd name="connsiteY2" fmla="*/ 239825 h 1074623"/>
              <a:gd name="connsiteX3" fmla="*/ 706345 w 1041219"/>
              <a:gd name="connsiteY3" fmla="*/ 418245 h 1074623"/>
              <a:gd name="connsiteX4" fmla="*/ 223126 w 1041219"/>
              <a:gd name="connsiteY4" fmla="*/ 358771 h 1074623"/>
              <a:gd name="connsiteX5" fmla="*/ 609701 w 1041219"/>
              <a:gd name="connsiteY5" fmla="*/ 395942 h 1074623"/>
              <a:gd name="connsiteX6" fmla="*/ 899633 w 1041219"/>
              <a:gd name="connsiteY6" fmla="*/ 589230 h 1074623"/>
              <a:gd name="connsiteX7" fmla="*/ 728648 w 1041219"/>
              <a:gd name="connsiteY7" fmla="*/ 224957 h 1074623"/>
              <a:gd name="connsiteX8" fmla="*/ 914501 w 1041219"/>
              <a:gd name="connsiteY8" fmla="*/ 723045 h 1074623"/>
              <a:gd name="connsiteX9" fmla="*/ 1040882 w 1041219"/>
              <a:gd name="connsiteY9" fmla="*/ 1072449 h 1074623"/>
              <a:gd name="connsiteX10" fmla="*/ 877331 w 1041219"/>
              <a:gd name="connsiteY10" fmla="*/ 559493 h 1074623"/>
              <a:gd name="connsiteX11" fmla="*/ 423848 w 1041219"/>
              <a:gd name="connsiteY11" fmla="*/ 276996 h 1074623"/>
              <a:gd name="connsiteX12" fmla="*/ 208257 w 1041219"/>
              <a:gd name="connsiteY12" fmla="*/ 202654 h 1074623"/>
              <a:gd name="connsiteX13" fmla="*/ 379243 w 1041219"/>
              <a:gd name="connsiteY13" fmla="*/ 1932 h 1074623"/>
              <a:gd name="connsiteX14" fmla="*/ 81877 w 1041219"/>
              <a:gd name="connsiteY14" fmla="*/ 336469 h 1074623"/>
              <a:gd name="connsiteX15" fmla="*/ 431282 w 1041219"/>
              <a:gd name="connsiteY15" fmla="*/ 187786 h 1074623"/>
              <a:gd name="connsiteX16" fmla="*/ 156218 w 1041219"/>
              <a:gd name="connsiteY16" fmla="*/ 262127 h 1074623"/>
              <a:gd name="connsiteX17" fmla="*/ 661740 w 1041219"/>
              <a:gd name="connsiteY17" fmla="*/ 128313 h 1074623"/>
              <a:gd name="connsiteX18" fmla="*/ 101 w 1041219"/>
              <a:gd name="connsiteY18" fmla="*/ 381074 h 107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41219" h="1074623">
                <a:moveTo>
                  <a:pt x="101" y="381074"/>
                </a:moveTo>
                <a:cubicBezTo>
                  <a:pt x="-8572" y="379835"/>
                  <a:pt x="542794" y="144420"/>
                  <a:pt x="609701" y="120879"/>
                </a:cubicBezTo>
                <a:cubicBezTo>
                  <a:pt x="676608" y="97338"/>
                  <a:pt x="385438" y="190264"/>
                  <a:pt x="401545" y="239825"/>
                </a:cubicBezTo>
                <a:cubicBezTo>
                  <a:pt x="417652" y="289386"/>
                  <a:pt x="736082" y="398421"/>
                  <a:pt x="706345" y="418245"/>
                </a:cubicBezTo>
                <a:cubicBezTo>
                  <a:pt x="676608" y="438069"/>
                  <a:pt x="239233" y="362488"/>
                  <a:pt x="223126" y="358771"/>
                </a:cubicBezTo>
                <a:cubicBezTo>
                  <a:pt x="207019" y="355054"/>
                  <a:pt x="496950" y="357532"/>
                  <a:pt x="609701" y="395942"/>
                </a:cubicBezTo>
                <a:cubicBezTo>
                  <a:pt x="722452" y="434352"/>
                  <a:pt x="879809" y="617727"/>
                  <a:pt x="899633" y="589230"/>
                </a:cubicBezTo>
                <a:cubicBezTo>
                  <a:pt x="919457" y="560733"/>
                  <a:pt x="726170" y="202655"/>
                  <a:pt x="728648" y="224957"/>
                </a:cubicBezTo>
                <a:cubicBezTo>
                  <a:pt x="731126" y="247259"/>
                  <a:pt x="862462" y="581796"/>
                  <a:pt x="914501" y="723045"/>
                </a:cubicBezTo>
                <a:cubicBezTo>
                  <a:pt x="966540" y="864294"/>
                  <a:pt x="1047077" y="1099708"/>
                  <a:pt x="1040882" y="1072449"/>
                </a:cubicBezTo>
                <a:cubicBezTo>
                  <a:pt x="1034687" y="1045190"/>
                  <a:pt x="980170" y="692068"/>
                  <a:pt x="877331" y="559493"/>
                </a:cubicBezTo>
                <a:cubicBezTo>
                  <a:pt x="774492" y="426918"/>
                  <a:pt x="535360" y="336469"/>
                  <a:pt x="423848" y="276996"/>
                </a:cubicBezTo>
                <a:cubicBezTo>
                  <a:pt x="312336" y="217523"/>
                  <a:pt x="215691" y="248498"/>
                  <a:pt x="208257" y="202654"/>
                </a:cubicBezTo>
                <a:cubicBezTo>
                  <a:pt x="200823" y="156810"/>
                  <a:pt x="400306" y="-20370"/>
                  <a:pt x="379243" y="1932"/>
                </a:cubicBezTo>
                <a:cubicBezTo>
                  <a:pt x="358180" y="24234"/>
                  <a:pt x="73204" y="305493"/>
                  <a:pt x="81877" y="336469"/>
                </a:cubicBezTo>
                <a:cubicBezTo>
                  <a:pt x="90550" y="367445"/>
                  <a:pt x="418892" y="200176"/>
                  <a:pt x="431282" y="187786"/>
                </a:cubicBezTo>
                <a:cubicBezTo>
                  <a:pt x="443672" y="175396"/>
                  <a:pt x="156218" y="262127"/>
                  <a:pt x="156218" y="262127"/>
                </a:cubicBezTo>
                <a:cubicBezTo>
                  <a:pt x="194628" y="252215"/>
                  <a:pt x="684042" y="106010"/>
                  <a:pt x="661740" y="128313"/>
                </a:cubicBezTo>
                <a:cubicBezTo>
                  <a:pt x="639438" y="150615"/>
                  <a:pt x="8774" y="382313"/>
                  <a:pt x="101" y="3810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8C86D819-5D1B-E956-5D0D-AA76287DB342}"/>
              </a:ext>
            </a:extLst>
          </p:cNvPr>
          <p:cNvSpPr/>
          <p:nvPr/>
        </p:nvSpPr>
        <p:spPr>
          <a:xfrm>
            <a:off x="9270361" y="1477562"/>
            <a:ext cx="380733" cy="1481242"/>
          </a:xfrm>
          <a:custGeom>
            <a:avLst/>
            <a:gdLst>
              <a:gd name="connsiteX0" fmla="*/ 19 w 380733"/>
              <a:gd name="connsiteY0" fmla="*/ 1833 h 1481242"/>
              <a:gd name="connsiteX1" fmla="*/ 267649 w 380733"/>
              <a:gd name="connsiteY1" fmla="*/ 708077 h 1481242"/>
              <a:gd name="connsiteX2" fmla="*/ 178439 w 380733"/>
              <a:gd name="connsiteY2" fmla="*/ 641170 h 1481242"/>
              <a:gd name="connsiteX3" fmla="*/ 379161 w 380733"/>
              <a:gd name="connsiteY3" fmla="*/ 1042614 h 1481242"/>
              <a:gd name="connsiteX4" fmla="*/ 275083 w 380733"/>
              <a:gd name="connsiteY4" fmla="*/ 879062 h 1481242"/>
              <a:gd name="connsiteX5" fmla="*/ 334556 w 380733"/>
              <a:gd name="connsiteY5" fmla="*/ 1064916 h 1481242"/>
              <a:gd name="connsiteX6" fmla="*/ 327122 w 380733"/>
              <a:gd name="connsiteY6" fmla="*/ 1481228 h 1481242"/>
              <a:gd name="connsiteX7" fmla="*/ 312254 w 380733"/>
              <a:gd name="connsiteY7" fmla="*/ 1050048 h 1481242"/>
              <a:gd name="connsiteX8" fmla="*/ 252780 w 380733"/>
              <a:gd name="connsiteY8" fmla="*/ 603999 h 1481242"/>
              <a:gd name="connsiteX9" fmla="*/ 252780 w 380733"/>
              <a:gd name="connsiteY9" fmla="*/ 663472 h 1481242"/>
              <a:gd name="connsiteX10" fmla="*/ 275083 w 380733"/>
              <a:gd name="connsiteY10" fmla="*/ 291765 h 1481242"/>
              <a:gd name="connsiteX11" fmla="*/ 223044 w 380733"/>
              <a:gd name="connsiteY11" fmla="*/ 574262 h 1481242"/>
              <a:gd name="connsiteX12" fmla="*/ 185873 w 380733"/>
              <a:gd name="connsiteY12" fmla="*/ 388409 h 1481242"/>
              <a:gd name="connsiteX13" fmla="*/ 282517 w 380733"/>
              <a:gd name="connsiteY13" fmla="*/ 499921 h 1481242"/>
              <a:gd name="connsiteX14" fmla="*/ 19 w 380733"/>
              <a:gd name="connsiteY14" fmla="*/ 1833 h 1481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0733" h="1481242">
                <a:moveTo>
                  <a:pt x="19" y="1833"/>
                </a:moveTo>
                <a:cubicBezTo>
                  <a:pt x="-2459" y="36526"/>
                  <a:pt x="237912" y="601521"/>
                  <a:pt x="267649" y="708077"/>
                </a:cubicBezTo>
                <a:cubicBezTo>
                  <a:pt x="297386" y="814633"/>
                  <a:pt x="159854" y="585414"/>
                  <a:pt x="178439" y="641170"/>
                </a:cubicBezTo>
                <a:cubicBezTo>
                  <a:pt x="197024" y="696926"/>
                  <a:pt x="363054" y="1002966"/>
                  <a:pt x="379161" y="1042614"/>
                </a:cubicBezTo>
                <a:cubicBezTo>
                  <a:pt x="395268" y="1082262"/>
                  <a:pt x="282517" y="875345"/>
                  <a:pt x="275083" y="879062"/>
                </a:cubicBezTo>
                <a:cubicBezTo>
                  <a:pt x="267649" y="882779"/>
                  <a:pt x="325883" y="964555"/>
                  <a:pt x="334556" y="1064916"/>
                </a:cubicBezTo>
                <a:cubicBezTo>
                  <a:pt x="343229" y="1165277"/>
                  <a:pt x="330839" y="1483706"/>
                  <a:pt x="327122" y="1481228"/>
                </a:cubicBezTo>
                <a:cubicBezTo>
                  <a:pt x="323405" y="1478750"/>
                  <a:pt x="324644" y="1196253"/>
                  <a:pt x="312254" y="1050048"/>
                </a:cubicBezTo>
                <a:cubicBezTo>
                  <a:pt x="299864" y="903843"/>
                  <a:pt x="262692" y="668428"/>
                  <a:pt x="252780" y="603999"/>
                </a:cubicBezTo>
                <a:cubicBezTo>
                  <a:pt x="242868" y="539570"/>
                  <a:pt x="249063" y="715511"/>
                  <a:pt x="252780" y="663472"/>
                </a:cubicBezTo>
                <a:cubicBezTo>
                  <a:pt x="256497" y="611433"/>
                  <a:pt x="280039" y="306633"/>
                  <a:pt x="275083" y="291765"/>
                </a:cubicBezTo>
                <a:cubicBezTo>
                  <a:pt x="270127" y="276897"/>
                  <a:pt x="237912" y="558155"/>
                  <a:pt x="223044" y="574262"/>
                </a:cubicBezTo>
                <a:cubicBezTo>
                  <a:pt x="208176" y="590369"/>
                  <a:pt x="175961" y="400799"/>
                  <a:pt x="185873" y="388409"/>
                </a:cubicBezTo>
                <a:cubicBezTo>
                  <a:pt x="195785" y="376019"/>
                  <a:pt x="311014" y="564350"/>
                  <a:pt x="282517" y="499921"/>
                </a:cubicBezTo>
                <a:cubicBezTo>
                  <a:pt x="254020" y="435492"/>
                  <a:pt x="2497" y="-32860"/>
                  <a:pt x="19" y="1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1EDDAD3-900D-8557-716E-216A6EAEDCC1}"/>
              </a:ext>
            </a:extLst>
          </p:cNvPr>
          <p:cNvSpPr/>
          <p:nvPr/>
        </p:nvSpPr>
        <p:spPr>
          <a:xfrm>
            <a:off x="7755508" y="1923705"/>
            <a:ext cx="210932" cy="696146"/>
          </a:xfrm>
          <a:custGeom>
            <a:avLst/>
            <a:gdLst>
              <a:gd name="connsiteX0" fmla="*/ 105792 w 210932"/>
              <a:gd name="connsiteY0" fmla="*/ 6695 h 696146"/>
              <a:gd name="connsiteX1" fmla="*/ 39117 w 210932"/>
              <a:gd name="connsiteY1" fmla="*/ 352770 h 696146"/>
              <a:gd name="connsiteX2" fmla="*/ 70867 w 210932"/>
              <a:gd name="connsiteY2" fmla="*/ 273395 h 696146"/>
              <a:gd name="connsiteX3" fmla="*/ 35942 w 210932"/>
              <a:gd name="connsiteY3" fmla="*/ 651220 h 696146"/>
              <a:gd name="connsiteX4" fmla="*/ 96267 w 210932"/>
              <a:gd name="connsiteY4" fmla="*/ 390870 h 696146"/>
              <a:gd name="connsiteX5" fmla="*/ 210567 w 210932"/>
              <a:gd name="connsiteY5" fmla="*/ 695670 h 696146"/>
              <a:gd name="connsiteX6" fmla="*/ 54992 w 210932"/>
              <a:gd name="connsiteY6" fmla="*/ 305145 h 696146"/>
              <a:gd name="connsiteX7" fmla="*/ 20067 w 210932"/>
              <a:gd name="connsiteY7" fmla="*/ 381345 h 696146"/>
              <a:gd name="connsiteX8" fmla="*/ 4192 w 210932"/>
              <a:gd name="connsiteY8" fmla="*/ 143220 h 696146"/>
              <a:gd name="connsiteX9" fmla="*/ 4192 w 210932"/>
              <a:gd name="connsiteY9" fmla="*/ 263870 h 696146"/>
              <a:gd name="connsiteX10" fmla="*/ 51817 w 210932"/>
              <a:gd name="connsiteY10" fmla="*/ 136870 h 696146"/>
              <a:gd name="connsiteX11" fmla="*/ 105792 w 210932"/>
              <a:gd name="connsiteY11" fmla="*/ 6695 h 69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932" h="696146">
                <a:moveTo>
                  <a:pt x="105792" y="6695"/>
                </a:moveTo>
                <a:cubicBezTo>
                  <a:pt x="103675" y="42678"/>
                  <a:pt x="44938" y="308320"/>
                  <a:pt x="39117" y="352770"/>
                </a:cubicBezTo>
                <a:cubicBezTo>
                  <a:pt x="33296" y="397220"/>
                  <a:pt x="71396" y="223653"/>
                  <a:pt x="70867" y="273395"/>
                </a:cubicBezTo>
                <a:cubicBezTo>
                  <a:pt x="70338" y="323137"/>
                  <a:pt x="31709" y="631641"/>
                  <a:pt x="35942" y="651220"/>
                </a:cubicBezTo>
                <a:cubicBezTo>
                  <a:pt x="40175" y="670799"/>
                  <a:pt x="67163" y="383462"/>
                  <a:pt x="96267" y="390870"/>
                </a:cubicBezTo>
                <a:cubicBezTo>
                  <a:pt x="125371" y="398278"/>
                  <a:pt x="217446" y="709958"/>
                  <a:pt x="210567" y="695670"/>
                </a:cubicBezTo>
                <a:cubicBezTo>
                  <a:pt x="203688" y="681383"/>
                  <a:pt x="86742" y="357532"/>
                  <a:pt x="54992" y="305145"/>
                </a:cubicBezTo>
                <a:cubicBezTo>
                  <a:pt x="23242" y="252758"/>
                  <a:pt x="28534" y="408333"/>
                  <a:pt x="20067" y="381345"/>
                </a:cubicBezTo>
                <a:cubicBezTo>
                  <a:pt x="11600" y="354357"/>
                  <a:pt x="6838" y="162799"/>
                  <a:pt x="4192" y="143220"/>
                </a:cubicBezTo>
                <a:cubicBezTo>
                  <a:pt x="1546" y="123641"/>
                  <a:pt x="-3745" y="264928"/>
                  <a:pt x="4192" y="263870"/>
                </a:cubicBezTo>
                <a:cubicBezTo>
                  <a:pt x="12129" y="262812"/>
                  <a:pt x="35413" y="184495"/>
                  <a:pt x="51817" y="136870"/>
                </a:cubicBezTo>
                <a:cubicBezTo>
                  <a:pt x="68221" y="89245"/>
                  <a:pt x="107909" y="-29288"/>
                  <a:pt x="105792" y="6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840E6D18-DB70-562A-7A4B-DBFCF67FB82A}"/>
              </a:ext>
            </a:extLst>
          </p:cNvPr>
          <p:cNvSpPr/>
          <p:nvPr/>
        </p:nvSpPr>
        <p:spPr>
          <a:xfrm>
            <a:off x="7918445" y="1942145"/>
            <a:ext cx="161940" cy="686886"/>
          </a:xfrm>
          <a:custGeom>
            <a:avLst/>
            <a:gdLst>
              <a:gd name="connsiteX0" fmla="*/ 161930 w 161940"/>
              <a:gd name="connsiteY0" fmla="*/ 955 h 686886"/>
              <a:gd name="connsiteX1" fmla="*/ 66680 w 161940"/>
              <a:gd name="connsiteY1" fmla="*/ 356555 h 686886"/>
              <a:gd name="connsiteX2" fmla="*/ 60330 w 161940"/>
              <a:gd name="connsiteY2" fmla="*/ 242255 h 686886"/>
              <a:gd name="connsiteX3" fmla="*/ 85730 w 161940"/>
              <a:gd name="connsiteY3" fmla="*/ 528005 h 686886"/>
              <a:gd name="connsiteX4" fmla="*/ 73030 w 161940"/>
              <a:gd name="connsiteY4" fmla="*/ 461330 h 686886"/>
              <a:gd name="connsiteX5" fmla="*/ 120655 w 161940"/>
              <a:gd name="connsiteY5" fmla="*/ 686755 h 686886"/>
              <a:gd name="connsiteX6" fmla="*/ 60330 w 161940"/>
              <a:gd name="connsiteY6" fmla="*/ 489905 h 686886"/>
              <a:gd name="connsiteX7" fmla="*/ 5 w 161940"/>
              <a:gd name="connsiteY7" fmla="*/ 229555 h 686886"/>
              <a:gd name="connsiteX8" fmla="*/ 63505 w 161940"/>
              <a:gd name="connsiteY8" fmla="*/ 429580 h 686886"/>
              <a:gd name="connsiteX9" fmla="*/ 47630 w 161940"/>
              <a:gd name="connsiteY9" fmla="*/ 83505 h 686886"/>
              <a:gd name="connsiteX10" fmla="*/ 73030 w 161940"/>
              <a:gd name="connsiteY10" fmla="*/ 239080 h 686886"/>
              <a:gd name="connsiteX11" fmla="*/ 107955 w 161940"/>
              <a:gd name="connsiteY11" fmla="*/ 140655 h 686886"/>
              <a:gd name="connsiteX12" fmla="*/ 73030 w 161940"/>
              <a:gd name="connsiteY12" fmla="*/ 248605 h 686886"/>
              <a:gd name="connsiteX13" fmla="*/ 161930 w 161940"/>
              <a:gd name="connsiteY13" fmla="*/ 955 h 68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1940" h="686886">
                <a:moveTo>
                  <a:pt x="161930" y="955"/>
                </a:moveTo>
                <a:cubicBezTo>
                  <a:pt x="160872" y="18946"/>
                  <a:pt x="83613" y="316338"/>
                  <a:pt x="66680" y="356555"/>
                </a:cubicBezTo>
                <a:cubicBezTo>
                  <a:pt x="49747" y="396772"/>
                  <a:pt x="57155" y="213680"/>
                  <a:pt x="60330" y="242255"/>
                </a:cubicBezTo>
                <a:cubicBezTo>
                  <a:pt x="63505" y="270830"/>
                  <a:pt x="83613" y="491493"/>
                  <a:pt x="85730" y="528005"/>
                </a:cubicBezTo>
                <a:cubicBezTo>
                  <a:pt x="87847" y="564517"/>
                  <a:pt x="67209" y="434872"/>
                  <a:pt x="73030" y="461330"/>
                </a:cubicBezTo>
                <a:cubicBezTo>
                  <a:pt x="78851" y="487788"/>
                  <a:pt x="122772" y="681993"/>
                  <a:pt x="120655" y="686755"/>
                </a:cubicBezTo>
                <a:cubicBezTo>
                  <a:pt x="118538" y="691517"/>
                  <a:pt x="80438" y="566105"/>
                  <a:pt x="60330" y="489905"/>
                </a:cubicBezTo>
                <a:cubicBezTo>
                  <a:pt x="40222" y="413705"/>
                  <a:pt x="-524" y="239609"/>
                  <a:pt x="5" y="229555"/>
                </a:cubicBezTo>
                <a:cubicBezTo>
                  <a:pt x="534" y="219501"/>
                  <a:pt x="55568" y="453922"/>
                  <a:pt x="63505" y="429580"/>
                </a:cubicBezTo>
                <a:cubicBezTo>
                  <a:pt x="71442" y="405238"/>
                  <a:pt x="46042" y="115255"/>
                  <a:pt x="47630" y="83505"/>
                </a:cubicBezTo>
                <a:cubicBezTo>
                  <a:pt x="49218" y="51755"/>
                  <a:pt x="62976" y="229555"/>
                  <a:pt x="73030" y="239080"/>
                </a:cubicBezTo>
                <a:cubicBezTo>
                  <a:pt x="83084" y="248605"/>
                  <a:pt x="107955" y="139068"/>
                  <a:pt x="107955" y="140655"/>
                </a:cubicBezTo>
                <a:cubicBezTo>
                  <a:pt x="107955" y="142242"/>
                  <a:pt x="64563" y="272417"/>
                  <a:pt x="73030" y="248605"/>
                </a:cubicBezTo>
                <a:cubicBezTo>
                  <a:pt x="81497" y="224793"/>
                  <a:pt x="162988" y="-17036"/>
                  <a:pt x="161930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0268C2A1-3C2C-4F41-BD90-AAC310CB8ABD}"/>
              </a:ext>
            </a:extLst>
          </p:cNvPr>
          <p:cNvSpPr/>
          <p:nvPr/>
        </p:nvSpPr>
        <p:spPr>
          <a:xfrm>
            <a:off x="8037989" y="2123954"/>
            <a:ext cx="177616" cy="536266"/>
          </a:xfrm>
          <a:custGeom>
            <a:avLst/>
            <a:gdLst>
              <a:gd name="connsiteX0" fmla="*/ 51911 w 177616"/>
              <a:gd name="connsiteY0" fmla="*/ 121 h 536266"/>
              <a:gd name="connsiteX1" fmla="*/ 13811 w 177616"/>
              <a:gd name="connsiteY1" fmla="*/ 228721 h 536266"/>
              <a:gd name="connsiteX2" fmla="*/ 48736 w 177616"/>
              <a:gd name="connsiteY2" fmla="*/ 317621 h 536266"/>
              <a:gd name="connsiteX3" fmla="*/ 4286 w 177616"/>
              <a:gd name="connsiteY3" fmla="*/ 279521 h 536266"/>
              <a:gd name="connsiteX4" fmla="*/ 175736 w 177616"/>
              <a:gd name="connsiteY4" fmla="*/ 533521 h 536266"/>
              <a:gd name="connsiteX5" fmla="*/ 90011 w 177616"/>
              <a:gd name="connsiteY5" fmla="*/ 406521 h 536266"/>
              <a:gd name="connsiteX6" fmla="*/ 1111 w 177616"/>
              <a:gd name="connsiteY6" fmla="*/ 285871 h 536266"/>
              <a:gd name="connsiteX7" fmla="*/ 105886 w 177616"/>
              <a:gd name="connsiteY7" fmla="*/ 127121 h 536266"/>
              <a:gd name="connsiteX8" fmla="*/ 58261 w 177616"/>
              <a:gd name="connsiteY8" fmla="*/ 212846 h 536266"/>
              <a:gd name="connsiteX9" fmla="*/ 109061 w 177616"/>
              <a:gd name="connsiteY9" fmla="*/ 314446 h 536266"/>
              <a:gd name="connsiteX10" fmla="*/ 51911 w 177616"/>
              <a:gd name="connsiteY10" fmla="*/ 177921 h 536266"/>
              <a:gd name="connsiteX11" fmla="*/ 13811 w 177616"/>
              <a:gd name="connsiteY11" fmla="*/ 196971 h 536266"/>
              <a:gd name="connsiteX12" fmla="*/ 51911 w 177616"/>
              <a:gd name="connsiteY12" fmla="*/ 121 h 53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616" h="536266">
                <a:moveTo>
                  <a:pt x="51911" y="121"/>
                </a:moveTo>
                <a:cubicBezTo>
                  <a:pt x="51911" y="5413"/>
                  <a:pt x="14340" y="175804"/>
                  <a:pt x="13811" y="228721"/>
                </a:cubicBezTo>
                <a:cubicBezTo>
                  <a:pt x="13282" y="281638"/>
                  <a:pt x="50323" y="309154"/>
                  <a:pt x="48736" y="317621"/>
                </a:cubicBezTo>
                <a:cubicBezTo>
                  <a:pt x="47149" y="326088"/>
                  <a:pt x="-16881" y="243538"/>
                  <a:pt x="4286" y="279521"/>
                </a:cubicBezTo>
                <a:cubicBezTo>
                  <a:pt x="25453" y="315504"/>
                  <a:pt x="175736" y="533521"/>
                  <a:pt x="175736" y="533521"/>
                </a:cubicBezTo>
                <a:cubicBezTo>
                  <a:pt x="190024" y="554688"/>
                  <a:pt x="119115" y="447796"/>
                  <a:pt x="90011" y="406521"/>
                </a:cubicBezTo>
                <a:cubicBezTo>
                  <a:pt x="60907" y="365246"/>
                  <a:pt x="-1535" y="332438"/>
                  <a:pt x="1111" y="285871"/>
                </a:cubicBezTo>
                <a:cubicBezTo>
                  <a:pt x="3757" y="239304"/>
                  <a:pt x="96361" y="139292"/>
                  <a:pt x="105886" y="127121"/>
                </a:cubicBezTo>
                <a:cubicBezTo>
                  <a:pt x="115411" y="114950"/>
                  <a:pt x="57732" y="181625"/>
                  <a:pt x="58261" y="212846"/>
                </a:cubicBezTo>
                <a:cubicBezTo>
                  <a:pt x="58790" y="244067"/>
                  <a:pt x="110119" y="320267"/>
                  <a:pt x="109061" y="314446"/>
                </a:cubicBezTo>
                <a:cubicBezTo>
                  <a:pt x="108003" y="308625"/>
                  <a:pt x="67786" y="197500"/>
                  <a:pt x="51911" y="177921"/>
                </a:cubicBezTo>
                <a:cubicBezTo>
                  <a:pt x="36036" y="158342"/>
                  <a:pt x="12224" y="229250"/>
                  <a:pt x="13811" y="196971"/>
                </a:cubicBezTo>
                <a:cubicBezTo>
                  <a:pt x="15398" y="164692"/>
                  <a:pt x="51911" y="-5171"/>
                  <a:pt x="51911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11C4B512-6904-58CD-5C8C-7F01ECF4CAA7}"/>
              </a:ext>
            </a:extLst>
          </p:cNvPr>
          <p:cNvSpPr/>
          <p:nvPr/>
        </p:nvSpPr>
        <p:spPr>
          <a:xfrm>
            <a:off x="6915088" y="2652426"/>
            <a:ext cx="476472" cy="414624"/>
          </a:xfrm>
          <a:custGeom>
            <a:avLst/>
            <a:gdLst>
              <a:gd name="connsiteX0" fmla="*/ 476312 w 476472"/>
              <a:gd name="connsiteY0" fmla="*/ 36799 h 414624"/>
              <a:gd name="connsiteX1" fmla="*/ 161987 w 476472"/>
              <a:gd name="connsiteY1" fmla="*/ 122524 h 414624"/>
              <a:gd name="connsiteX2" fmla="*/ 263587 w 476472"/>
              <a:gd name="connsiteY2" fmla="*/ 81249 h 414624"/>
              <a:gd name="connsiteX3" fmla="*/ 158812 w 476472"/>
              <a:gd name="connsiteY3" fmla="*/ 239999 h 414624"/>
              <a:gd name="connsiteX4" fmla="*/ 190562 w 476472"/>
              <a:gd name="connsiteY4" fmla="*/ 341599 h 414624"/>
              <a:gd name="connsiteX5" fmla="*/ 168337 w 476472"/>
              <a:gd name="connsiteY5" fmla="*/ 322549 h 414624"/>
              <a:gd name="connsiteX6" fmla="*/ 215962 w 476472"/>
              <a:gd name="connsiteY6" fmla="*/ 408274 h 414624"/>
              <a:gd name="connsiteX7" fmla="*/ 158812 w 476472"/>
              <a:gd name="connsiteY7" fmla="*/ 360649 h 414624"/>
              <a:gd name="connsiteX8" fmla="*/ 62 w 476472"/>
              <a:gd name="connsiteY8" fmla="*/ 414624 h 414624"/>
              <a:gd name="connsiteX9" fmla="*/ 139762 w 476472"/>
              <a:gd name="connsiteY9" fmla="*/ 360649 h 414624"/>
              <a:gd name="connsiteX10" fmla="*/ 149287 w 476472"/>
              <a:gd name="connsiteY10" fmla="*/ 281274 h 414624"/>
              <a:gd name="connsiteX11" fmla="*/ 174687 w 476472"/>
              <a:gd name="connsiteY11" fmla="*/ 186024 h 414624"/>
              <a:gd name="connsiteX12" fmla="*/ 146112 w 476472"/>
              <a:gd name="connsiteY12" fmla="*/ 208249 h 414624"/>
              <a:gd name="connsiteX13" fmla="*/ 282637 w 476472"/>
              <a:gd name="connsiteY13" fmla="*/ 1874 h 414624"/>
              <a:gd name="connsiteX14" fmla="*/ 215962 w 476472"/>
              <a:gd name="connsiteY14" fmla="*/ 103474 h 414624"/>
              <a:gd name="connsiteX15" fmla="*/ 336612 w 476472"/>
              <a:gd name="connsiteY15" fmla="*/ 55849 h 414624"/>
              <a:gd name="connsiteX16" fmla="*/ 206437 w 476472"/>
              <a:gd name="connsiteY16" fmla="*/ 100299 h 414624"/>
              <a:gd name="connsiteX17" fmla="*/ 476312 w 476472"/>
              <a:gd name="connsiteY17" fmla="*/ 36799 h 41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6472" h="414624">
                <a:moveTo>
                  <a:pt x="476312" y="36799"/>
                </a:moveTo>
                <a:cubicBezTo>
                  <a:pt x="468904" y="40503"/>
                  <a:pt x="197441" y="115116"/>
                  <a:pt x="161987" y="122524"/>
                </a:cubicBezTo>
                <a:cubicBezTo>
                  <a:pt x="126533" y="129932"/>
                  <a:pt x="264116" y="61670"/>
                  <a:pt x="263587" y="81249"/>
                </a:cubicBezTo>
                <a:cubicBezTo>
                  <a:pt x="263058" y="100828"/>
                  <a:pt x="170983" y="196607"/>
                  <a:pt x="158812" y="239999"/>
                </a:cubicBezTo>
                <a:cubicBezTo>
                  <a:pt x="146641" y="283391"/>
                  <a:pt x="188975" y="327841"/>
                  <a:pt x="190562" y="341599"/>
                </a:cubicBezTo>
                <a:cubicBezTo>
                  <a:pt x="192149" y="355357"/>
                  <a:pt x="164104" y="311437"/>
                  <a:pt x="168337" y="322549"/>
                </a:cubicBezTo>
                <a:cubicBezTo>
                  <a:pt x="172570" y="333662"/>
                  <a:pt x="217549" y="401924"/>
                  <a:pt x="215962" y="408274"/>
                </a:cubicBezTo>
                <a:cubicBezTo>
                  <a:pt x="214374" y="414624"/>
                  <a:pt x="194795" y="359591"/>
                  <a:pt x="158812" y="360649"/>
                </a:cubicBezTo>
                <a:cubicBezTo>
                  <a:pt x="122829" y="361707"/>
                  <a:pt x="3237" y="414624"/>
                  <a:pt x="62" y="414624"/>
                </a:cubicBezTo>
                <a:cubicBezTo>
                  <a:pt x="-3113" y="414624"/>
                  <a:pt x="114891" y="382874"/>
                  <a:pt x="139762" y="360649"/>
                </a:cubicBezTo>
                <a:cubicBezTo>
                  <a:pt x="164633" y="338424"/>
                  <a:pt x="143466" y="310378"/>
                  <a:pt x="149287" y="281274"/>
                </a:cubicBezTo>
                <a:cubicBezTo>
                  <a:pt x="155108" y="252170"/>
                  <a:pt x="175216" y="198195"/>
                  <a:pt x="174687" y="186024"/>
                </a:cubicBezTo>
                <a:cubicBezTo>
                  <a:pt x="174158" y="173853"/>
                  <a:pt x="128120" y="238941"/>
                  <a:pt x="146112" y="208249"/>
                </a:cubicBezTo>
                <a:cubicBezTo>
                  <a:pt x="164104" y="177557"/>
                  <a:pt x="270995" y="19336"/>
                  <a:pt x="282637" y="1874"/>
                </a:cubicBezTo>
                <a:cubicBezTo>
                  <a:pt x="294279" y="-15588"/>
                  <a:pt x="206966" y="94478"/>
                  <a:pt x="215962" y="103474"/>
                </a:cubicBezTo>
                <a:cubicBezTo>
                  <a:pt x="224958" y="112470"/>
                  <a:pt x="336612" y="55849"/>
                  <a:pt x="336612" y="55849"/>
                </a:cubicBezTo>
                <a:cubicBezTo>
                  <a:pt x="335025" y="55320"/>
                  <a:pt x="181037" y="101357"/>
                  <a:pt x="206437" y="100299"/>
                </a:cubicBezTo>
                <a:cubicBezTo>
                  <a:pt x="231837" y="99241"/>
                  <a:pt x="483720" y="33095"/>
                  <a:pt x="476312" y="367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EBF36175-ED00-5D4B-655B-276D95A309A8}"/>
              </a:ext>
            </a:extLst>
          </p:cNvPr>
          <p:cNvSpPr/>
          <p:nvPr/>
        </p:nvSpPr>
        <p:spPr>
          <a:xfrm>
            <a:off x="6870689" y="2238374"/>
            <a:ext cx="149251" cy="1185453"/>
          </a:xfrm>
          <a:custGeom>
            <a:avLst/>
            <a:gdLst>
              <a:gd name="connsiteX0" fmla="*/ 11 w 149251"/>
              <a:gd name="connsiteY0" fmla="*/ 457201 h 1185453"/>
              <a:gd name="connsiteX1" fmla="*/ 85736 w 149251"/>
              <a:gd name="connsiteY1" fmla="*/ 612776 h 1185453"/>
              <a:gd name="connsiteX2" fmla="*/ 76211 w 149251"/>
              <a:gd name="connsiteY2" fmla="*/ 762001 h 1185453"/>
              <a:gd name="connsiteX3" fmla="*/ 98436 w 149251"/>
              <a:gd name="connsiteY3" fmla="*/ 688976 h 1185453"/>
              <a:gd name="connsiteX4" fmla="*/ 82561 w 149251"/>
              <a:gd name="connsiteY4" fmla="*/ 895351 h 1185453"/>
              <a:gd name="connsiteX5" fmla="*/ 130186 w 149251"/>
              <a:gd name="connsiteY5" fmla="*/ 736601 h 1185453"/>
              <a:gd name="connsiteX6" fmla="*/ 92086 w 149251"/>
              <a:gd name="connsiteY6" fmla="*/ 1181101 h 1185453"/>
              <a:gd name="connsiteX7" fmla="*/ 120661 w 149251"/>
              <a:gd name="connsiteY7" fmla="*/ 949326 h 1185453"/>
              <a:gd name="connsiteX8" fmla="*/ 79386 w 149251"/>
              <a:gd name="connsiteY8" fmla="*/ 720726 h 1185453"/>
              <a:gd name="connsiteX9" fmla="*/ 85736 w 149251"/>
              <a:gd name="connsiteY9" fmla="*/ 739776 h 1185453"/>
              <a:gd name="connsiteX10" fmla="*/ 149236 w 149251"/>
              <a:gd name="connsiteY10" fmla="*/ 390526 h 1185453"/>
              <a:gd name="connsiteX11" fmla="*/ 79386 w 149251"/>
              <a:gd name="connsiteY11" fmla="*/ 508001 h 1185453"/>
              <a:gd name="connsiteX12" fmla="*/ 104786 w 149251"/>
              <a:gd name="connsiteY12" fmla="*/ 1 h 1185453"/>
              <a:gd name="connsiteX13" fmla="*/ 44461 w 149251"/>
              <a:gd name="connsiteY13" fmla="*/ 514351 h 1185453"/>
              <a:gd name="connsiteX14" fmla="*/ 92086 w 149251"/>
              <a:gd name="connsiteY14" fmla="*/ 571501 h 1185453"/>
              <a:gd name="connsiteX15" fmla="*/ 11 w 149251"/>
              <a:gd name="connsiteY15" fmla="*/ 457201 h 118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251" h="1185453">
                <a:moveTo>
                  <a:pt x="11" y="457201"/>
                </a:moveTo>
                <a:cubicBezTo>
                  <a:pt x="-1047" y="464080"/>
                  <a:pt x="73036" y="561976"/>
                  <a:pt x="85736" y="612776"/>
                </a:cubicBezTo>
                <a:cubicBezTo>
                  <a:pt x="98436" y="663576"/>
                  <a:pt x="74094" y="749301"/>
                  <a:pt x="76211" y="762001"/>
                </a:cubicBezTo>
                <a:cubicBezTo>
                  <a:pt x="78328" y="774701"/>
                  <a:pt x="97378" y="666751"/>
                  <a:pt x="98436" y="688976"/>
                </a:cubicBezTo>
                <a:cubicBezTo>
                  <a:pt x="99494" y="711201"/>
                  <a:pt x="77269" y="887414"/>
                  <a:pt x="82561" y="895351"/>
                </a:cubicBezTo>
                <a:cubicBezTo>
                  <a:pt x="87853" y="903288"/>
                  <a:pt x="128599" y="688976"/>
                  <a:pt x="130186" y="736601"/>
                </a:cubicBezTo>
                <a:cubicBezTo>
                  <a:pt x="131773" y="784226"/>
                  <a:pt x="93673" y="1145647"/>
                  <a:pt x="92086" y="1181101"/>
                </a:cubicBezTo>
                <a:cubicBezTo>
                  <a:pt x="90499" y="1216555"/>
                  <a:pt x="122778" y="1026055"/>
                  <a:pt x="120661" y="949326"/>
                </a:cubicBezTo>
                <a:cubicBezTo>
                  <a:pt x="118544" y="872597"/>
                  <a:pt x="85207" y="755651"/>
                  <a:pt x="79386" y="720726"/>
                </a:cubicBezTo>
                <a:cubicBezTo>
                  <a:pt x="73565" y="685801"/>
                  <a:pt x="74094" y="794809"/>
                  <a:pt x="85736" y="739776"/>
                </a:cubicBezTo>
                <a:cubicBezTo>
                  <a:pt x="97378" y="684743"/>
                  <a:pt x="150294" y="429155"/>
                  <a:pt x="149236" y="390526"/>
                </a:cubicBezTo>
                <a:cubicBezTo>
                  <a:pt x="148178" y="351897"/>
                  <a:pt x="86794" y="573088"/>
                  <a:pt x="79386" y="508001"/>
                </a:cubicBezTo>
                <a:cubicBezTo>
                  <a:pt x="71978" y="442914"/>
                  <a:pt x="110607" y="-1057"/>
                  <a:pt x="104786" y="1"/>
                </a:cubicBezTo>
                <a:cubicBezTo>
                  <a:pt x="98965" y="1059"/>
                  <a:pt x="46578" y="419101"/>
                  <a:pt x="44461" y="514351"/>
                </a:cubicBezTo>
                <a:cubicBezTo>
                  <a:pt x="42344" y="609601"/>
                  <a:pt x="94732" y="582084"/>
                  <a:pt x="92086" y="571501"/>
                </a:cubicBezTo>
                <a:cubicBezTo>
                  <a:pt x="89440" y="560918"/>
                  <a:pt x="1069" y="450322"/>
                  <a:pt x="11" y="457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5EB9A6B6-1B11-634E-CEBA-FD044811DFAB}"/>
              </a:ext>
            </a:extLst>
          </p:cNvPr>
          <p:cNvSpPr/>
          <p:nvPr/>
        </p:nvSpPr>
        <p:spPr>
          <a:xfrm>
            <a:off x="8331195" y="2615364"/>
            <a:ext cx="738040" cy="134186"/>
          </a:xfrm>
          <a:custGeom>
            <a:avLst/>
            <a:gdLst>
              <a:gd name="connsiteX0" fmla="*/ 12705 w 738040"/>
              <a:gd name="connsiteY0" fmla="*/ 836 h 134186"/>
              <a:gd name="connsiteX1" fmla="*/ 660405 w 738040"/>
              <a:gd name="connsiteY1" fmla="*/ 92911 h 134186"/>
              <a:gd name="connsiteX2" fmla="*/ 561980 w 738040"/>
              <a:gd name="connsiteY2" fmla="*/ 77036 h 134186"/>
              <a:gd name="connsiteX3" fmla="*/ 736605 w 738040"/>
              <a:gd name="connsiteY3" fmla="*/ 134186 h 134186"/>
              <a:gd name="connsiteX4" fmla="*/ 628655 w 738040"/>
              <a:gd name="connsiteY4" fmla="*/ 77036 h 134186"/>
              <a:gd name="connsiteX5" fmla="*/ 352430 w 738040"/>
              <a:gd name="connsiteY5" fmla="*/ 4011 h 134186"/>
              <a:gd name="connsiteX6" fmla="*/ 511180 w 738040"/>
              <a:gd name="connsiteY6" fmla="*/ 61161 h 134186"/>
              <a:gd name="connsiteX7" fmla="*/ 361955 w 738040"/>
              <a:gd name="connsiteY7" fmla="*/ 29411 h 134186"/>
              <a:gd name="connsiteX8" fmla="*/ 466730 w 738040"/>
              <a:gd name="connsiteY8" fmla="*/ 89736 h 134186"/>
              <a:gd name="connsiteX9" fmla="*/ 139705 w 738040"/>
              <a:gd name="connsiteY9" fmla="*/ 48461 h 134186"/>
              <a:gd name="connsiteX10" fmla="*/ 88905 w 738040"/>
              <a:gd name="connsiteY10" fmla="*/ 73861 h 134186"/>
              <a:gd name="connsiteX11" fmla="*/ 219080 w 738040"/>
              <a:gd name="connsiteY11" fmla="*/ 48461 h 134186"/>
              <a:gd name="connsiteX12" fmla="*/ 12705 w 738040"/>
              <a:gd name="connsiteY12" fmla="*/ 836 h 13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8040" h="134186">
                <a:moveTo>
                  <a:pt x="12705" y="836"/>
                </a:moveTo>
                <a:cubicBezTo>
                  <a:pt x="86259" y="8244"/>
                  <a:pt x="568859" y="80211"/>
                  <a:pt x="660405" y="92911"/>
                </a:cubicBezTo>
                <a:cubicBezTo>
                  <a:pt x="751951" y="105611"/>
                  <a:pt x="549280" y="70157"/>
                  <a:pt x="561980" y="77036"/>
                </a:cubicBezTo>
                <a:cubicBezTo>
                  <a:pt x="574680" y="83915"/>
                  <a:pt x="725493" y="134186"/>
                  <a:pt x="736605" y="134186"/>
                </a:cubicBezTo>
                <a:cubicBezTo>
                  <a:pt x="747717" y="134186"/>
                  <a:pt x="692684" y="98732"/>
                  <a:pt x="628655" y="77036"/>
                </a:cubicBezTo>
                <a:cubicBezTo>
                  <a:pt x="564626" y="55340"/>
                  <a:pt x="372009" y="6657"/>
                  <a:pt x="352430" y="4011"/>
                </a:cubicBezTo>
                <a:cubicBezTo>
                  <a:pt x="332851" y="1365"/>
                  <a:pt x="509593" y="56928"/>
                  <a:pt x="511180" y="61161"/>
                </a:cubicBezTo>
                <a:cubicBezTo>
                  <a:pt x="512767" y="65394"/>
                  <a:pt x="369363" y="24649"/>
                  <a:pt x="361955" y="29411"/>
                </a:cubicBezTo>
                <a:cubicBezTo>
                  <a:pt x="354547" y="34174"/>
                  <a:pt x="503772" y="86561"/>
                  <a:pt x="466730" y="89736"/>
                </a:cubicBezTo>
                <a:cubicBezTo>
                  <a:pt x="429688" y="92911"/>
                  <a:pt x="202676" y="51107"/>
                  <a:pt x="139705" y="48461"/>
                </a:cubicBezTo>
                <a:cubicBezTo>
                  <a:pt x="76734" y="45815"/>
                  <a:pt x="75676" y="73861"/>
                  <a:pt x="88905" y="73861"/>
                </a:cubicBezTo>
                <a:cubicBezTo>
                  <a:pt x="102134" y="73861"/>
                  <a:pt x="229663" y="59573"/>
                  <a:pt x="219080" y="48461"/>
                </a:cubicBezTo>
                <a:cubicBezTo>
                  <a:pt x="208497" y="37349"/>
                  <a:pt x="-60849" y="-6572"/>
                  <a:pt x="12705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E47A907-D86F-A1EB-15A8-DB61C6D5543F}"/>
              </a:ext>
            </a:extLst>
          </p:cNvPr>
          <p:cNvSpPr/>
          <p:nvPr/>
        </p:nvSpPr>
        <p:spPr>
          <a:xfrm>
            <a:off x="8192768" y="2660362"/>
            <a:ext cx="376585" cy="216157"/>
          </a:xfrm>
          <a:custGeom>
            <a:avLst/>
            <a:gdLst>
              <a:gd name="connsiteX0" fmla="*/ 376557 w 376585"/>
              <a:gd name="connsiteY0" fmla="*/ 288 h 216157"/>
              <a:gd name="connsiteX1" fmla="*/ 65407 w 376585"/>
              <a:gd name="connsiteY1" fmla="*/ 213013 h 216157"/>
              <a:gd name="connsiteX2" fmla="*/ 160657 w 376585"/>
              <a:gd name="connsiteY2" fmla="*/ 127288 h 216157"/>
              <a:gd name="connsiteX3" fmla="*/ 20957 w 376585"/>
              <a:gd name="connsiteY3" fmla="*/ 124113 h 216157"/>
              <a:gd name="connsiteX4" fmla="*/ 5082 w 376585"/>
              <a:gd name="connsiteY4" fmla="*/ 181263 h 216157"/>
              <a:gd name="connsiteX5" fmla="*/ 65407 w 376585"/>
              <a:gd name="connsiteY5" fmla="*/ 139988 h 216157"/>
              <a:gd name="connsiteX6" fmla="*/ 103507 w 376585"/>
              <a:gd name="connsiteY6" fmla="*/ 197138 h 216157"/>
              <a:gd name="connsiteX7" fmla="*/ 106682 w 376585"/>
              <a:gd name="connsiteY7" fmla="*/ 117763 h 216157"/>
              <a:gd name="connsiteX8" fmla="*/ 65407 w 376585"/>
              <a:gd name="connsiteY8" fmla="*/ 35213 h 216157"/>
              <a:gd name="connsiteX9" fmla="*/ 211457 w 376585"/>
              <a:gd name="connsiteY9" fmla="*/ 66963 h 216157"/>
              <a:gd name="connsiteX10" fmla="*/ 81282 w 376585"/>
              <a:gd name="connsiteY10" fmla="*/ 44738 h 216157"/>
              <a:gd name="connsiteX11" fmla="*/ 113032 w 376585"/>
              <a:gd name="connsiteY11" fmla="*/ 111413 h 216157"/>
              <a:gd name="connsiteX12" fmla="*/ 179707 w 376585"/>
              <a:gd name="connsiteY12" fmla="*/ 101888 h 216157"/>
              <a:gd name="connsiteX13" fmla="*/ 84457 w 376585"/>
              <a:gd name="connsiteY13" fmla="*/ 165388 h 216157"/>
              <a:gd name="connsiteX14" fmla="*/ 376557 w 376585"/>
              <a:gd name="connsiteY14" fmla="*/ 288 h 21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6585" h="216157">
                <a:moveTo>
                  <a:pt x="376557" y="288"/>
                </a:moveTo>
                <a:cubicBezTo>
                  <a:pt x="373382" y="8226"/>
                  <a:pt x="101390" y="191846"/>
                  <a:pt x="65407" y="213013"/>
                </a:cubicBezTo>
                <a:cubicBezTo>
                  <a:pt x="29424" y="234180"/>
                  <a:pt x="168065" y="142105"/>
                  <a:pt x="160657" y="127288"/>
                </a:cubicBezTo>
                <a:cubicBezTo>
                  <a:pt x="153249" y="112471"/>
                  <a:pt x="46886" y="115117"/>
                  <a:pt x="20957" y="124113"/>
                </a:cubicBezTo>
                <a:cubicBezTo>
                  <a:pt x="-4972" y="133109"/>
                  <a:pt x="-2326" y="178617"/>
                  <a:pt x="5082" y="181263"/>
                </a:cubicBezTo>
                <a:cubicBezTo>
                  <a:pt x="12490" y="183909"/>
                  <a:pt x="49003" y="137342"/>
                  <a:pt x="65407" y="139988"/>
                </a:cubicBezTo>
                <a:cubicBezTo>
                  <a:pt x="81811" y="142634"/>
                  <a:pt x="96628" y="200842"/>
                  <a:pt x="103507" y="197138"/>
                </a:cubicBezTo>
                <a:cubicBezTo>
                  <a:pt x="110386" y="193434"/>
                  <a:pt x="113032" y="144750"/>
                  <a:pt x="106682" y="117763"/>
                </a:cubicBezTo>
                <a:cubicBezTo>
                  <a:pt x="100332" y="90776"/>
                  <a:pt x="47945" y="43680"/>
                  <a:pt x="65407" y="35213"/>
                </a:cubicBezTo>
                <a:cubicBezTo>
                  <a:pt x="82869" y="26746"/>
                  <a:pt x="208811" y="65376"/>
                  <a:pt x="211457" y="66963"/>
                </a:cubicBezTo>
                <a:cubicBezTo>
                  <a:pt x="214103" y="68551"/>
                  <a:pt x="97686" y="37330"/>
                  <a:pt x="81282" y="44738"/>
                </a:cubicBezTo>
                <a:cubicBezTo>
                  <a:pt x="64878" y="52146"/>
                  <a:pt x="96628" y="101888"/>
                  <a:pt x="113032" y="111413"/>
                </a:cubicBezTo>
                <a:cubicBezTo>
                  <a:pt x="129436" y="120938"/>
                  <a:pt x="184469" y="92892"/>
                  <a:pt x="179707" y="101888"/>
                </a:cubicBezTo>
                <a:cubicBezTo>
                  <a:pt x="174945" y="110884"/>
                  <a:pt x="54824" y="180205"/>
                  <a:pt x="84457" y="165388"/>
                </a:cubicBezTo>
                <a:cubicBezTo>
                  <a:pt x="114090" y="150571"/>
                  <a:pt x="379732" y="-7650"/>
                  <a:pt x="376557" y="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74ADE24D-382D-1A5C-17AD-5C01890E6A45}"/>
              </a:ext>
            </a:extLst>
          </p:cNvPr>
          <p:cNvSpPr/>
          <p:nvPr/>
        </p:nvSpPr>
        <p:spPr>
          <a:xfrm>
            <a:off x="8423255" y="2933698"/>
            <a:ext cx="644824" cy="168543"/>
          </a:xfrm>
          <a:custGeom>
            <a:avLst/>
            <a:gdLst>
              <a:gd name="connsiteX0" fmla="*/ 3195 w 644824"/>
              <a:gd name="connsiteY0" fmla="*/ 92077 h 168543"/>
              <a:gd name="connsiteX1" fmla="*/ 352445 w 644824"/>
              <a:gd name="connsiteY1" fmla="*/ 139702 h 168543"/>
              <a:gd name="connsiteX2" fmla="*/ 206395 w 644824"/>
              <a:gd name="connsiteY2" fmla="*/ 152402 h 168543"/>
              <a:gd name="connsiteX3" fmla="*/ 409595 w 644824"/>
              <a:gd name="connsiteY3" fmla="*/ 114302 h 168543"/>
              <a:gd name="connsiteX4" fmla="*/ 403245 w 644824"/>
              <a:gd name="connsiteY4" fmla="*/ 111127 h 168543"/>
              <a:gd name="connsiteX5" fmla="*/ 644545 w 644824"/>
              <a:gd name="connsiteY5" fmla="*/ 2 h 168543"/>
              <a:gd name="connsiteX6" fmla="*/ 349270 w 644824"/>
              <a:gd name="connsiteY6" fmla="*/ 107952 h 168543"/>
              <a:gd name="connsiteX7" fmla="*/ 193695 w 644824"/>
              <a:gd name="connsiteY7" fmla="*/ 168277 h 168543"/>
              <a:gd name="connsiteX8" fmla="*/ 203220 w 644824"/>
              <a:gd name="connsiteY8" fmla="*/ 130177 h 168543"/>
              <a:gd name="connsiteX9" fmla="*/ 53995 w 644824"/>
              <a:gd name="connsiteY9" fmla="*/ 133352 h 168543"/>
              <a:gd name="connsiteX10" fmla="*/ 171470 w 644824"/>
              <a:gd name="connsiteY10" fmla="*/ 114302 h 168543"/>
              <a:gd name="connsiteX11" fmla="*/ 3195 w 644824"/>
              <a:gd name="connsiteY11" fmla="*/ 92077 h 16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4824" h="168543">
                <a:moveTo>
                  <a:pt x="3195" y="92077"/>
                </a:moveTo>
                <a:cubicBezTo>
                  <a:pt x="33357" y="96310"/>
                  <a:pt x="318578" y="129648"/>
                  <a:pt x="352445" y="139702"/>
                </a:cubicBezTo>
                <a:cubicBezTo>
                  <a:pt x="386312" y="149756"/>
                  <a:pt x="196870" y="156635"/>
                  <a:pt x="206395" y="152402"/>
                </a:cubicBezTo>
                <a:cubicBezTo>
                  <a:pt x="215920" y="148169"/>
                  <a:pt x="376787" y="121181"/>
                  <a:pt x="409595" y="114302"/>
                </a:cubicBezTo>
                <a:cubicBezTo>
                  <a:pt x="442403" y="107423"/>
                  <a:pt x="364087" y="130177"/>
                  <a:pt x="403245" y="111127"/>
                </a:cubicBezTo>
                <a:cubicBezTo>
                  <a:pt x="442403" y="92077"/>
                  <a:pt x="653541" y="531"/>
                  <a:pt x="644545" y="2"/>
                </a:cubicBezTo>
                <a:cubicBezTo>
                  <a:pt x="635549" y="-527"/>
                  <a:pt x="424412" y="79906"/>
                  <a:pt x="349270" y="107952"/>
                </a:cubicBezTo>
                <a:cubicBezTo>
                  <a:pt x="274128" y="135998"/>
                  <a:pt x="218037" y="164573"/>
                  <a:pt x="193695" y="168277"/>
                </a:cubicBezTo>
                <a:cubicBezTo>
                  <a:pt x="169353" y="171981"/>
                  <a:pt x="226503" y="135998"/>
                  <a:pt x="203220" y="130177"/>
                </a:cubicBezTo>
                <a:cubicBezTo>
                  <a:pt x="179937" y="124356"/>
                  <a:pt x="59287" y="135998"/>
                  <a:pt x="53995" y="133352"/>
                </a:cubicBezTo>
                <a:cubicBezTo>
                  <a:pt x="48703" y="130706"/>
                  <a:pt x="176762" y="118006"/>
                  <a:pt x="171470" y="114302"/>
                </a:cubicBezTo>
                <a:cubicBezTo>
                  <a:pt x="166178" y="110598"/>
                  <a:pt x="-26967" y="87844"/>
                  <a:pt x="3195" y="92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66C15571-2076-C7C0-B47A-025F86D2C9C0}"/>
              </a:ext>
            </a:extLst>
          </p:cNvPr>
          <p:cNvSpPr/>
          <p:nvPr/>
        </p:nvSpPr>
        <p:spPr>
          <a:xfrm>
            <a:off x="8965449" y="2897401"/>
            <a:ext cx="426209" cy="341170"/>
          </a:xfrm>
          <a:custGeom>
            <a:avLst/>
            <a:gdLst>
              <a:gd name="connsiteX0" fmla="*/ 751 w 426209"/>
              <a:gd name="connsiteY0" fmla="*/ 1374 h 341170"/>
              <a:gd name="connsiteX1" fmla="*/ 343651 w 426209"/>
              <a:gd name="connsiteY1" fmla="*/ 252199 h 341170"/>
              <a:gd name="connsiteX2" fmla="*/ 280151 w 426209"/>
              <a:gd name="connsiteY2" fmla="*/ 175999 h 341170"/>
              <a:gd name="connsiteX3" fmla="*/ 426201 w 426209"/>
              <a:gd name="connsiteY3" fmla="*/ 341099 h 341170"/>
              <a:gd name="connsiteX4" fmla="*/ 286501 w 426209"/>
              <a:gd name="connsiteY4" fmla="*/ 195049 h 341170"/>
              <a:gd name="connsiteX5" fmla="*/ 162676 w 426209"/>
              <a:gd name="connsiteY5" fmla="*/ 61699 h 341170"/>
              <a:gd name="connsiteX6" fmla="*/ 248401 w 426209"/>
              <a:gd name="connsiteY6" fmla="*/ 147424 h 341170"/>
              <a:gd name="connsiteX7" fmla="*/ 751 w 426209"/>
              <a:gd name="connsiteY7" fmla="*/ 1374 h 34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209" h="341170">
                <a:moveTo>
                  <a:pt x="751" y="1374"/>
                </a:moveTo>
                <a:cubicBezTo>
                  <a:pt x="16626" y="18836"/>
                  <a:pt x="297084" y="223095"/>
                  <a:pt x="343651" y="252199"/>
                </a:cubicBezTo>
                <a:cubicBezTo>
                  <a:pt x="390218" y="281303"/>
                  <a:pt x="266393" y="161182"/>
                  <a:pt x="280151" y="175999"/>
                </a:cubicBezTo>
                <a:cubicBezTo>
                  <a:pt x="293909" y="190816"/>
                  <a:pt x="425143" y="337924"/>
                  <a:pt x="426201" y="341099"/>
                </a:cubicBezTo>
                <a:cubicBezTo>
                  <a:pt x="427259" y="344274"/>
                  <a:pt x="330422" y="241616"/>
                  <a:pt x="286501" y="195049"/>
                </a:cubicBezTo>
                <a:cubicBezTo>
                  <a:pt x="242580" y="148482"/>
                  <a:pt x="169026" y="69636"/>
                  <a:pt x="162676" y="61699"/>
                </a:cubicBezTo>
                <a:cubicBezTo>
                  <a:pt x="156326" y="53762"/>
                  <a:pt x="271155" y="156420"/>
                  <a:pt x="248401" y="147424"/>
                </a:cubicBezTo>
                <a:cubicBezTo>
                  <a:pt x="225647" y="138428"/>
                  <a:pt x="-15124" y="-16088"/>
                  <a:pt x="751" y="1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37AEFA87-17AA-8F0F-7DBE-F76B71A27453}"/>
              </a:ext>
            </a:extLst>
          </p:cNvPr>
          <p:cNvSpPr/>
          <p:nvPr/>
        </p:nvSpPr>
        <p:spPr>
          <a:xfrm>
            <a:off x="9349635" y="2870051"/>
            <a:ext cx="121449" cy="903608"/>
          </a:xfrm>
          <a:custGeom>
            <a:avLst/>
            <a:gdLst>
              <a:gd name="connsiteX0" fmla="*/ 740 w 121449"/>
              <a:gd name="connsiteY0" fmla="*/ 209699 h 903608"/>
              <a:gd name="connsiteX1" fmla="*/ 70590 w 121449"/>
              <a:gd name="connsiteY1" fmla="*/ 501799 h 903608"/>
              <a:gd name="connsiteX2" fmla="*/ 70590 w 121449"/>
              <a:gd name="connsiteY2" fmla="*/ 454174 h 903608"/>
              <a:gd name="connsiteX3" fmla="*/ 740 w 121449"/>
              <a:gd name="connsiteY3" fmla="*/ 895499 h 903608"/>
              <a:gd name="connsiteX4" fmla="*/ 99165 w 121449"/>
              <a:gd name="connsiteY4" fmla="*/ 12849 h 903608"/>
              <a:gd name="connsiteX5" fmla="*/ 51540 w 121449"/>
              <a:gd name="connsiteY5" fmla="*/ 365274 h 903608"/>
              <a:gd name="connsiteX6" fmla="*/ 26140 w 121449"/>
              <a:gd name="connsiteY6" fmla="*/ 289074 h 903608"/>
              <a:gd name="connsiteX7" fmla="*/ 121390 w 121449"/>
              <a:gd name="connsiteY7" fmla="*/ 397024 h 903608"/>
              <a:gd name="connsiteX8" fmla="*/ 740 w 121449"/>
              <a:gd name="connsiteY8" fmla="*/ 209699 h 903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449" h="903608">
                <a:moveTo>
                  <a:pt x="740" y="209699"/>
                </a:moveTo>
                <a:cubicBezTo>
                  <a:pt x="-7727" y="227161"/>
                  <a:pt x="58948" y="461053"/>
                  <a:pt x="70590" y="501799"/>
                </a:cubicBezTo>
                <a:cubicBezTo>
                  <a:pt x="82232" y="542545"/>
                  <a:pt x="82232" y="388557"/>
                  <a:pt x="70590" y="454174"/>
                </a:cubicBezTo>
                <a:cubicBezTo>
                  <a:pt x="58948" y="519791"/>
                  <a:pt x="-4022" y="969053"/>
                  <a:pt x="740" y="895499"/>
                </a:cubicBezTo>
                <a:cubicBezTo>
                  <a:pt x="5502" y="821945"/>
                  <a:pt x="90698" y="101220"/>
                  <a:pt x="99165" y="12849"/>
                </a:cubicBezTo>
                <a:cubicBezTo>
                  <a:pt x="107632" y="-75522"/>
                  <a:pt x="63711" y="319236"/>
                  <a:pt x="51540" y="365274"/>
                </a:cubicBezTo>
                <a:cubicBezTo>
                  <a:pt x="39369" y="411312"/>
                  <a:pt x="14498" y="283782"/>
                  <a:pt x="26140" y="289074"/>
                </a:cubicBezTo>
                <a:cubicBezTo>
                  <a:pt x="37782" y="294366"/>
                  <a:pt x="124036" y="410253"/>
                  <a:pt x="121390" y="397024"/>
                </a:cubicBezTo>
                <a:cubicBezTo>
                  <a:pt x="118744" y="383795"/>
                  <a:pt x="9207" y="192237"/>
                  <a:pt x="740" y="2096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A8ABA202-8B95-5C14-BB2C-FE6E87DDA79F}"/>
              </a:ext>
            </a:extLst>
          </p:cNvPr>
          <p:cNvSpPr/>
          <p:nvPr/>
        </p:nvSpPr>
        <p:spPr>
          <a:xfrm>
            <a:off x="9604192" y="2707965"/>
            <a:ext cx="242009" cy="1124662"/>
          </a:xfrm>
          <a:custGeom>
            <a:avLst/>
            <a:gdLst>
              <a:gd name="connsiteX0" fmla="*/ 70033 w 242009"/>
              <a:gd name="connsiteY0" fmla="*/ 3485 h 1124662"/>
              <a:gd name="connsiteX1" fmla="*/ 60508 w 242009"/>
              <a:gd name="connsiteY1" fmla="*/ 571810 h 1124662"/>
              <a:gd name="connsiteX2" fmla="*/ 16058 w 242009"/>
              <a:gd name="connsiteY2" fmla="*/ 209860 h 1124662"/>
              <a:gd name="connsiteX3" fmla="*/ 82733 w 242009"/>
              <a:gd name="connsiteY3" fmla="*/ 428935 h 1124662"/>
              <a:gd name="connsiteX4" fmla="*/ 165283 w 242009"/>
              <a:gd name="connsiteY4" fmla="*/ 686110 h 1124662"/>
              <a:gd name="connsiteX5" fmla="*/ 158933 w 242009"/>
              <a:gd name="connsiteY5" fmla="*/ 489260 h 1124662"/>
              <a:gd name="connsiteX6" fmla="*/ 181158 w 242009"/>
              <a:gd name="connsiteY6" fmla="*/ 765485 h 1124662"/>
              <a:gd name="connsiteX7" fmla="*/ 197033 w 242009"/>
              <a:gd name="connsiteY7" fmla="*/ 663885 h 1124662"/>
              <a:gd name="connsiteX8" fmla="*/ 127183 w 242009"/>
              <a:gd name="connsiteY8" fmla="*/ 1124260 h 1124662"/>
              <a:gd name="connsiteX9" fmla="*/ 209733 w 242009"/>
              <a:gd name="connsiteY9" fmla="*/ 736910 h 1124662"/>
              <a:gd name="connsiteX10" fmla="*/ 241483 w 242009"/>
              <a:gd name="connsiteY10" fmla="*/ 330510 h 1124662"/>
              <a:gd name="connsiteX11" fmla="*/ 187508 w 242009"/>
              <a:gd name="connsiteY11" fmla="*/ 670235 h 1124662"/>
              <a:gd name="connsiteX12" fmla="*/ 127183 w 242009"/>
              <a:gd name="connsiteY12" fmla="*/ 333685 h 1124662"/>
              <a:gd name="connsiteX13" fmla="*/ 66858 w 242009"/>
              <a:gd name="connsiteY13" fmla="*/ 390835 h 1124662"/>
              <a:gd name="connsiteX14" fmla="*/ 3358 w 242009"/>
              <a:gd name="connsiteY14" fmla="*/ 95560 h 1124662"/>
              <a:gd name="connsiteX15" fmla="*/ 12883 w 242009"/>
              <a:gd name="connsiteY15" fmla="*/ 276535 h 1124662"/>
              <a:gd name="connsiteX16" fmla="*/ 47808 w 242009"/>
              <a:gd name="connsiteY16" fmla="*/ 257485 h 1124662"/>
              <a:gd name="connsiteX17" fmla="*/ 50983 w 242009"/>
              <a:gd name="connsiteY17" fmla="*/ 330510 h 1124662"/>
              <a:gd name="connsiteX18" fmla="*/ 70033 w 242009"/>
              <a:gd name="connsiteY18" fmla="*/ 3485 h 1124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2009" h="1124662">
                <a:moveTo>
                  <a:pt x="70033" y="3485"/>
                </a:moveTo>
                <a:cubicBezTo>
                  <a:pt x="71621" y="43702"/>
                  <a:pt x="69504" y="537414"/>
                  <a:pt x="60508" y="571810"/>
                </a:cubicBezTo>
                <a:cubicBezTo>
                  <a:pt x="51512" y="606206"/>
                  <a:pt x="12354" y="233673"/>
                  <a:pt x="16058" y="209860"/>
                </a:cubicBezTo>
                <a:cubicBezTo>
                  <a:pt x="19762" y="186048"/>
                  <a:pt x="57862" y="349560"/>
                  <a:pt x="82733" y="428935"/>
                </a:cubicBezTo>
                <a:cubicBezTo>
                  <a:pt x="107604" y="508310"/>
                  <a:pt x="152583" y="676056"/>
                  <a:pt x="165283" y="686110"/>
                </a:cubicBezTo>
                <a:cubicBezTo>
                  <a:pt x="177983" y="696164"/>
                  <a:pt x="156287" y="476031"/>
                  <a:pt x="158933" y="489260"/>
                </a:cubicBezTo>
                <a:cubicBezTo>
                  <a:pt x="161579" y="502489"/>
                  <a:pt x="174808" y="736381"/>
                  <a:pt x="181158" y="765485"/>
                </a:cubicBezTo>
                <a:cubicBezTo>
                  <a:pt x="187508" y="794589"/>
                  <a:pt x="206029" y="604089"/>
                  <a:pt x="197033" y="663885"/>
                </a:cubicBezTo>
                <a:cubicBezTo>
                  <a:pt x="188037" y="723681"/>
                  <a:pt x="125066" y="1112089"/>
                  <a:pt x="127183" y="1124260"/>
                </a:cubicBezTo>
                <a:cubicBezTo>
                  <a:pt x="129300" y="1136431"/>
                  <a:pt x="190683" y="869202"/>
                  <a:pt x="209733" y="736910"/>
                </a:cubicBezTo>
                <a:cubicBezTo>
                  <a:pt x="228783" y="604618"/>
                  <a:pt x="245187" y="341622"/>
                  <a:pt x="241483" y="330510"/>
                </a:cubicBezTo>
                <a:cubicBezTo>
                  <a:pt x="237779" y="319398"/>
                  <a:pt x="206558" y="669706"/>
                  <a:pt x="187508" y="670235"/>
                </a:cubicBezTo>
                <a:cubicBezTo>
                  <a:pt x="168458" y="670764"/>
                  <a:pt x="147291" y="380252"/>
                  <a:pt x="127183" y="333685"/>
                </a:cubicBezTo>
                <a:cubicBezTo>
                  <a:pt x="107075" y="287118"/>
                  <a:pt x="87496" y="430523"/>
                  <a:pt x="66858" y="390835"/>
                </a:cubicBezTo>
                <a:cubicBezTo>
                  <a:pt x="46220" y="351148"/>
                  <a:pt x="12354" y="114610"/>
                  <a:pt x="3358" y="95560"/>
                </a:cubicBezTo>
                <a:cubicBezTo>
                  <a:pt x="-5638" y="76510"/>
                  <a:pt x="5475" y="249548"/>
                  <a:pt x="12883" y="276535"/>
                </a:cubicBezTo>
                <a:cubicBezTo>
                  <a:pt x="20291" y="303522"/>
                  <a:pt x="41458" y="248489"/>
                  <a:pt x="47808" y="257485"/>
                </a:cubicBezTo>
                <a:cubicBezTo>
                  <a:pt x="54158" y="266481"/>
                  <a:pt x="47279" y="377606"/>
                  <a:pt x="50983" y="330510"/>
                </a:cubicBezTo>
                <a:cubicBezTo>
                  <a:pt x="54687" y="283414"/>
                  <a:pt x="68445" y="-36732"/>
                  <a:pt x="70033" y="3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7FFC1AC-32A1-F52E-E76E-1F970AE1CF8A}"/>
              </a:ext>
            </a:extLst>
          </p:cNvPr>
          <p:cNvSpPr/>
          <p:nvPr/>
        </p:nvSpPr>
        <p:spPr>
          <a:xfrm>
            <a:off x="9109539" y="2420318"/>
            <a:ext cx="448459" cy="393305"/>
          </a:xfrm>
          <a:custGeom>
            <a:avLst/>
            <a:gdLst>
              <a:gd name="connsiteX0" fmla="*/ 140698 w 448459"/>
              <a:gd name="connsiteY0" fmla="*/ 376 h 393305"/>
              <a:gd name="connsiteX1" fmla="*/ 246936 w 448459"/>
              <a:gd name="connsiteY1" fmla="*/ 224233 h 393305"/>
              <a:gd name="connsiteX2" fmla="*/ 243141 w 448459"/>
              <a:gd name="connsiteY2" fmla="*/ 193880 h 393305"/>
              <a:gd name="connsiteX3" fmla="*/ 313 w 448459"/>
              <a:gd name="connsiteY3" fmla="*/ 307705 h 393305"/>
              <a:gd name="connsiteX4" fmla="*/ 190023 w 448459"/>
              <a:gd name="connsiteY4" fmla="*/ 284940 h 393305"/>
              <a:gd name="connsiteX5" fmla="*/ 102756 w 448459"/>
              <a:gd name="connsiteY5" fmla="*/ 349441 h 393305"/>
              <a:gd name="connsiteX6" fmla="*/ 208994 w 448459"/>
              <a:gd name="connsiteY6" fmla="*/ 357030 h 393305"/>
              <a:gd name="connsiteX7" fmla="*/ 38255 w 448459"/>
              <a:gd name="connsiteY7" fmla="*/ 391177 h 393305"/>
              <a:gd name="connsiteX8" fmla="*/ 448028 w 448459"/>
              <a:gd name="connsiteY8" fmla="*/ 387383 h 393305"/>
              <a:gd name="connsiteX9" fmla="*/ 117933 w 448459"/>
              <a:gd name="connsiteY9" fmla="*/ 368412 h 393305"/>
              <a:gd name="connsiteX10" fmla="*/ 171052 w 448459"/>
              <a:gd name="connsiteY10" fmla="*/ 277352 h 393305"/>
              <a:gd name="connsiteX11" fmla="*/ 296260 w 448459"/>
              <a:gd name="connsiteY11" fmla="*/ 258381 h 393305"/>
              <a:gd name="connsiteX12" fmla="*/ 83785 w 448459"/>
              <a:gd name="connsiteY12" fmla="*/ 246998 h 393305"/>
              <a:gd name="connsiteX13" fmla="*/ 353173 w 448459"/>
              <a:gd name="connsiteY13" fmla="*/ 205262 h 393305"/>
              <a:gd name="connsiteX14" fmla="*/ 246936 w 448459"/>
              <a:gd name="connsiteY14" fmla="*/ 171114 h 393305"/>
              <a:gd name="connsiteX15" fmla="*/ 140698 w 448459"/>
              <a:gd name="connsiteY15" fmla="*/ 376 h 39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8459" h="393305">
                <a:moveTo>
                  <a:pt x="140698" y="376"/>
                </a:moveTo>
                <a:cubicBezTo>
                  <a:pt x="140698" y="9229"/>
                  <a:pt x="229862" y="191982"/>
                  <a:pt x="246936" y="224233"/>
                </a:cubicBezTo>
                <a:cubicBezTo>
                  <a:pt x="264010" y="256484"/>
                  <a:pt x="284245" y="179968"/>
                  <a:pt x="243141" y="193880"/>
                </a:cubicBezTo>
                <a:cubicBezTo>
                  <a:pt x="202037" y="207792"/>
                  <a:pt x="9166" y="292528"/>
                  <a:pt x="313" y="307705"/>
                </a:cubicBezTo>
                <a:cubicBezTo>
                  <a:pt x="-8540" y="322882"/>
                  <a:pt x="172949" y="277984"/>
                  <a:pt x="190023" y="284940"/>
                </a:cubicBezTo>
                <a:cubicBezTo>
                  <a:pt x="207097" y="291896"/>
                  <a:pt x="99594" y="337426"/>
                  <a:pt x="102756" y="349441"/>
                </a:cubicBezTo>
                <a:cubicBezTo>
                  <a:pt x="105918" y="361456"/>
                  <a:pt x="219744" y="350074"/>
                  <a:pt x="208994" y="357030"/>
                </a:cubicBezTo>
                <a:cubicBezTo>
                  <a:pt x="198244" y="363986"/>
                  <a:pt x="-1584" y="386118"/>
                  <a:pt x="38255" y="391177"/>
                </a:cubicBezTo>
                <a:cubicBezTo>
                  <a:pt x="78094" y="396236"/>
                  <a:pt x="434748" y="391177"/>
                  <a:pt x="448028" y="387383"/>
                </a:cubicBezTo>
                <a:cubicBezTo>
                  <a:pt x="461308" y="383589"/>
                  <a:pt x="164096" y="386750"/>
                  <a:pt x="117933" y="368412"/>
                </a:cubicBezTo>
                <a:cubicBezTo>
                  <a:pt x="71770" y="350074"/>
                  <a:pt x="141331" y="295690"/>
                  <a:pt x="171052" y="277352"/>
                </a:cubicBezTo>
                <a:cubicBezTo>
                  <a:pt x="200773" y="259014"/>
                  <a:pt x="310804" y="263440"/>
                  <a:pt x="296260" y="258381"/>
                </a:cubicBezTo>
                <a:cubicBezTo>
                  <a:pt x="281716" y="253322"/>
                  <a:pt x="74299" y="255851"/>
                  <a:pt x="83785" y="246998"/>
                </a:cubicBezTo>
                <a:cubicBezTo>
                  <a:pt x="93270" y="238145"/>
                  <a:pt x="325981" y="217909"/>
                  <a:pt x="353173" y="205262"/>
                </a:cubicBezTo>
                <a:cubicBezTo>
                  <a:pt x="380365" y="192615"/>
                  <a:pt x="277922" y="200835"/>
                  <a:pt x="246936" y="171114"/>
                </a:cubicBezTo>
                <a:cubicBezTo>
                  <a:pt x="215950" y="141393"/>
                  <a:pt x="140698" y="-8477"/>
                  <a:pt x="140698" y="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B6C873B8-73AF-4EAA-945A-304E0C69AF01}"/>
              </a:ext>
            </a:extLst>
          </p:cNvPr>
          <p:cNvSpPr/>
          <p:nvPr/>
        </p:nvSpPr>
        <p:spPr>
          <a:xfrm>
            <a:off x="8988952" y="2883169"/>
            <a:ext cx="492824" cy="103194"/>
          </a:xfrm>
          <a:custGeom>
            <a:avLst/>
            <a:gdLst>
              <a:gd name="connsiteX0" fmla="*/ 3280 w 492824"/>
              <a:gd name="connsiteY0" fmla="*/ 416 h 103194"/>
              <a:gd name="connsiteX1" fmla="*/ 485143 w 492824"/>
              <a:gd name="connsiteY1" fmla="*/ 15593 h 103194"/>
              <a:gd name="connsiteX2" fmla="*/ 208167 w 492824"/>
              <a:gd name="connsiteY2" fmla="*/ 15593 h 103194"/>
              <a:gd name="connsiteX3" fmla="*/ 492731 w 492824"/>
              <a:gd name="connsiteY3" fmla="*/ 102859 h 103194"/>
              <a:gd name="connsiteX4" fmla="*/ 238520 w 492824"/>
              <a:gd name="connsiteY4" fmla="*/ 45946 h 103194"/>
              <a:gd name="connsiteX5" fmla="*/ 143665 w 492824"/>
              <a:gd name="connsiteY5" fmla="*/ 53535 h 103194"/>
              <a:gd name="connsiteX6" fmla="*/ 265080 w 492824"/>
              <a:gd name="connsiteY6" fmla="*/ 34564 h 103194"/>
              <a:gd name="connsiteX7" fmla="*/ 3280 w 492824"/>
              <a:gd name="connsiteY7" fmla="*/ 416 h 10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2824" h="103194">
                <a:moveTo>
                  <a:pt x="3280" y="416"/>
                </a:moveTo>
                <a:cubicBezTo>
                  <a:pt x="39957" y="-2746"/>
                  <a:pt x="450995" y="13064"/>
                  <a:pt x="485143" y="15593"/>
                </a:cubicBezTo>
                <a:cubicBezTo>
                  <a:pt x="519291" y="18123"/>
                  <a:pt x="206902" y="1049"/>
                  <a:pt x="208167" y="15593"/>
                </a:cubicBezTo>
                <a:cubicBezTo>
                  <a:pt x="209432" y="30137"/>
                  <a:pt x="487672" y="97800"/>
                  <a:pt x="492731" y="102859"/>
                </a:cubicBezTo>
                <a:cubicBezTo>
                  <a:pt x="497790" y="107918"/>
                  <a:pt x="296698" y="54167"/>
                  <a:pt x="238520" y="45946"/>
                </a:cubicBezTo>
                <a:cubicBezTo>
                  <a:pt x="180342" y="37725"/>
                  <a:pt x="139238" y="55432"/>
                  <a:pt x="143665" y="53535"/>
                </a:cubicBezTo>
                <a:cubicBezTo>
                  <a:pt x="148092" y="51638"/>
                  <a:pt x="280889" y="40888"/>
                  <a:pt x="265080" y="34564"/>
                </a:cubicBezTo>
                <a:cubicBezTo>
                  <a:pt x="249271" y="28240"/>
                  <a:pt x="-33397" y="3578"/>
                  <a:pt x="3280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09080C1-C27C-A4AA-7D6F-B89D77BAB7B5}"/>
              </a:ext>
            </a:extLst>
          </p:cNvPr>
          <p:cNvSpPr/>
          <p:nvPr/>
        </p:nvSpPr>
        <p:spPr>
          <a:xfrm>
            <a:off x="8495192" y="3046394"/>
            <a:ext cx="413569" cy="402557"/>
          </a:xfrm>
          <a:custGeom>
            <a:avLst/>
            <a:gdLst>
              <a:gd name="connsiteX0" fmla="*/ 413568 w 413569"/>
              <a:gd name="connsiteY0" fmla="*/ 341 h 402557"/>
              <a:gd name="connsiteX1" fmla="*/ 163152 w 413569"/>
              <a:gd name="connsiteY1" fmla="*/ 224199 h 402557"/>
              <a:gd name="connsiteX2" fmla="*/ 208682 w 413569"/>
              <a:gd name="connsiteY2" fmla="*/ 136932 h 402557"/>
              <a:gd name="connsiteX3" fmla="*/ 1 w 413569"/>
              <a:gd name="connsiteY3" fmla="*/ 402526 h 402557"/>
              <a:gd name="connsiteX4" fmla="*/ 204888 w 413569"/>
              <a:gd name="connsiteY4" fmla="*/ 117961 h 402557"/>
              <a:gd name="connsiteX5" fmla="*/ 258006 w 413569"/>
              <a:gd name="connsiteY5" fmla="*/ 42077 h 402557"/>
              <a:gd name="connsiteX6" fmla="*/ 144181 w 413569"/>
              <a:gd name="connsiteY6" fmla="*/ 136932 h 402557"/>
              <a:gd name="connsiteX7" fmla="*/ 265595 w 413569"/>
              <a:gd name="connsiteY7" fmla="*/ 87608 h 402557"/>
              <a:gd name="connsiteX8" fmla="*/ 159357 w 413569"/>
              <a:gd name="connsiteY8" fmla="*/ 171080 h 402557"/>
              <a:gd name="connsiteX9" fmla="*/ 413568 w 413569"/>
              <a:gd name="connsiteY9" fmla="*/ 341 h 40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3569" h="402557">
                <a:moveTo>
                  <a:pt x="413568" y="341"/>
                </a:moveTo>
                <a:cubicBezTo>
                  <a:pt x="414200" y="9194"/>
                  <a:pt x="197300" y="201434"/>
                  <a:pt x="163152" y="224199"/>
                </a:cubicBezTo>
                <a:cubicBezTo>
                  <a:pt x="129004" y="246964"/>
                  <a:pt x="235874" y="107211"/>
                  <a:pt x="208682" y="136932"/>
                </a:cubicBezTo>
                <a:cubicBezTo>
                  <a:pt x="181490" y="166653"/>
                  <a:pt x="633" y="405688"/>
                  <a:pt x="1" y="402526"/>
                </a:cubicBezTo>
                <a:cubicBezTo>
                  <a:pt x="-631" y="399364"/>
                  <a:pt x="161887" y="178036"/>
                  <a:pt x="204888" y="117961"/>
                </a:cubicBezTo>
                <a:cubicBezTo>
                  <a:pt x="247889" y="57886"/>
                  <a:pt x="268124" y="38915"/>
                  <a:pt x="258006" y="42077"/>
                </a:cubicBezTo>
                <a:cubicBezTo>
                  <a:pt x="247888" y="45239"/>
                  <a:pt x="142916" y="129343"/>
                  <a:pt x="144181" y="136932"/>
                </a:cubicBezTo>
                <a:cubicBezTo>
                  <a:pt x="145446" y="144521"/>
                  <a:pt x="263066" y="81917"/>
                  <a:pt x="265595" y="87608"/>
                </a:cubicBezTo>
                <a:cubicBezTo>
                  <a:pt x="268124" y="93299"/>
                  <a:pt x="129004" y="184360"/>
                  <a:pt x="159357" y="171080"/>
                </a:cubicBezTo>
                <a:cubicBezTo>
                  <a:pt x="189710" y="157800"/>
                  <a:pt x="412936" y="-8512"/>
                  <a:pt x="413568" y="3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1D1F402C-6DFB-22CD-F683-741A173BA3EC}"/>
              </a:ext>
            </a:extLst>
          </p:cNvPr>
          <p:cNvSpPr/>
          <p:nvPr/>
        </p:nvSpPr>
        <p:spPr>
          <a:xfrm>
            <a:off x="8054547" y="2927504"/>
            <a:ext cx="767313" cy="932495"/>
          </a:xfrm>
          <a:custGeom>
            <a:avLst/>
            <a:gdLst>
              <a:gd name="connsiteX0" fmla="*/ 224377 w 767313"/>
              <a:gd name="connsiteY0" fmla="*/ 1611 h 932495"/>
              <a:gd name="connsiteX1" fmla="*/ 8109 w 767313"/>
              <a:gd name="connsiteY1" fmla="*/ 396207 h 932495"/>
              <a:gd name="connsiteX2" fmla="*/ 72610 w 767313"/>
              <a:gd name="connsiteY2" fmla="*/ 320323 h 932495"/>
              <a:gd name="connsiteX3" fmla="*/ 323026 w 767313"/>
              <a:gd name="connsiteY3" fmla="*/ 381030 h 932495"/>
              <a:gd name="connsiteX4" fmla="*/ 247143 w 767313"/>
              <a:gd name="connsiteY4" fmla="*/ 400001 h 932495"/>
              <a:gd name="connsiteX5" fmla="*/ 61227 w 767313"/>
              <a:gd name="connsiteY5" fmla="*/ 445532 h 932495"/>
              <a:gd name="connsiteX6" fmla="*/ 254731 w 767313"/>
              <a:gd name="connsiteY6" fmla="*/ 403796 h 932495"/>
              <a:gd name="connsiteX7" fmla="*/ 508942 w 767313"/>
              <a:gd name="connsiteY7" fmla="*/ 513827 h 932495"/>
              <a:gd name="connsiteX8" fmla="*/ 414087 w 767313"/>
              <a:gd name="connsiteY8" fmla="*/ 472091 h 932495"/>
              <a:gd name="connsiteX9" fmla="*/ 410293 w 767313"/>
              <a:gd name="connsiteY9" fmla="*/ 559357 h 932495"/>
              <a:gd name="connsiteX10" fmla="*/ 459617 w 767313"/>
              <a:gd name="connsiteY10" fmla="*/ 536592 h 932495"/>
              <a:gd name="connsiteX11" fmla="*/ 687269 w 767313"/>
              <a:gd name="connsiteY11" fmla="*/ 779420 h 932495"/>
              <a:gd name="connsiteX12" fmla="*/ 535501 w 767313"/>
              <a:gd name="connsiteY12" fmla="*/ 676977 h 932495"/>
              <a:gd name="connsiteX13" fmla="*/ 766947 w 767313"/>
              <a:gd name="connsiteY13" fmla="*/ 931188 h 932495"/>
              <a:gd name="connsiteX14" fmla="*/ 471000 w 767313"/>
              <a:gd name="connsiteY14" fmla="*/ 547975 h 932495"/>
              <a:gd name="connsiteX15" fmla="*/ 349586 w 767313"/>
              <a:gd name="connsiteY15" fmla="*/ 369648 h 932495"/>
              <a:gd name="connsiteX16" fmla="*/ 417881 w 767313"/>
              <a:gd name="connsiteY16" fmla="*/ 430355 h 932495"/>
              <a:gd name="connsiteX17" fmla="*/ 152288 w 767313"/>
              <a:gd name="connsiteY17" fmla="*/ 320323 h 932495"/>
              <a:gd name="connsiteX18" fmla="*/ 212995 w 767313"/>
              <a:gd name="connsiteY18" fmla="*/ 183733 h 932495"/>
              <a:gd name="connsiteX19" fmla="*/ 102963 w 767313"/>
              <a:gd name="connsiteY19" fmla="*/ 282381 h 932495"/>
              <a:gd name="connsiteX20" fmla="*/ 87787 w 767313"/>
              <a:gd name="connsiteY20" fmla="*/ 157173 h 932495"/>
              <a:gd name="connsiteX21" fmla="*/ 23285 w 767313"/>
              <a:gd name="connsiteY21" fmla="*/ 252028 h 932495"/>
              <a:gd name="connsiteX22" fmla="*/ 224377 w 767313"/>
              <a:gd name="connsiteY22" fmla="*/ 1611 h 93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7313" h="932495">
                <a:moveTo>
                  <a:pt x="224377" y="1611"/>
                </a:moveTo>
                <a:cubicBezTo>
                  <a:pt x="221848" y="25641"/>
                  <a:pt x="33403" y="343088"/>
                  <a:pt x="8109" y="396207"/>
                </a:cubicBezTo>
                <a:cubicBezTo>
                  <a:pt x="-17185" y="449326"/>
                  <a:pt x="20124" y="322852"/>
                  <a:pt x="72610" y="320323"/>
                </a:cubicBezTo>
                <a:cubicBezTo>
                  <a:pt x="125096" y="317794"/>
                  <a:pt x="293937" y="367750"/>
                  <a:pt x="323026" y="381030"/>
                </a:cubicBezTo>
                <a:cubicBezTo>
                  <a:pt x="352115" y="394310"/>
                  <a:pt x="247143" y="400001"/>
                  <a:pt x="247143" y="400001"/>
                </a:cubicBezTo>
                <a:lnTo>
                  <a:pt x="61227" y="445532"/>
                </a:lnTo>
                <a:cubicBezTo>
                  <a:pt x="62492" y="446164"/>
                  <a:pt x="180112" y="392414"/>
                  <a:pt x="254731" y="403796"/>
                </a:cubicBezTo>
                <a:cubicBezTo>
                  <a:pt x="329350" y="415178"/>
                  <a:pt x="482383" y="502445"/>
                  <a:pt x="508942" y="513827"/>
                </a:cubicBezTo>
                <a:cubicBezTo>
                  <a:pt x="535501" y="525209"/>
                  <a:pt x="430528" y="464503"/>
                  <a:pt x="414087" y="472091"/>
                </a:cubicBezTo>
                <a:cubicBezTo>
                  <a:pt x="397646" y="479679"/>
                  <a:pt x="402705" y="548607"/>
                  <a:pt x="410293" y="559357"/>
                </a:cubicBezTo>
                <a:cubicBezTo>
                  <a:pt x="417881" y="570107"/>
                  <a:pt x="413454" y="499915"/>
                  <a:pt x="459617" y="536592"/>
                </a:cubicBezTo>
                <a:cubicBezTo>
                  <a:pt x="505780" y="573269"/>
                  <a:pt x="674622" y="756023"/>
                  <a:pt x="687269" y="779420"/>
                </a:cubicBezTo>
                <a:cubicBezTo>
                  <a:pt x="699916" y="802817"/>
                  <a:pt x="522221" y="651682"/>
                  <a:pt x="535501" y="676977"/>
                </a:cubicBezTo>
                <a:cubicBezTo>
                  <a:pt x="548781" y="702272"/>
                  <a:pt x="777697" y="952688"/>
                  <a:pt x="766947" y="931188"/>
                </a:cubicBezTo>
                <a:cubicBezTo>
                  <a:pt x="756197" y="909688"/>
                  <a:pt x="540560" y="641565"/>
                  <a:pt x="471000" y="547975"/>
                </a:cubicBezTo>
                <a:cubicBezTo>
                  <a:pt x="401440" y="454385"/>
                  <a:pt x="358439" y="389251"/>
                  <a:pt x="349586" y="369648"/>
                </a:cubicBezTo>
                <a:cubicBezTo>
                  <a:pt x="340733" y="350045"/>
                  <a:pt x="450764" y="438576"/>
                  <a:pt x="417881" y="430355"/>
                </a:cubicBezTo>
                <a:cubicBezTo>
                  <a:pt x="384998" y="422134"/>
                  <a:pt x="186436" y="361427"/>
                  <a:pt x="152288" y="320323"/>
                </a:cubicBezTo>
                <a:cubicBezTo>
                  <a:pt x="118140" y="279219"/>
                  <a:pt x="221216" y="190057"/>
                  <a:pt x="212995" y="183733"/>
                </a:cubicBezTo>
                <a:cubicBezTo>
                  <a:pt x="204774" y="177409"/>
                  <a:pt x="123831" y="286808"/>
                  <a:pt x="102963" y="282381"/>
                </a:cubicBezTo>
                <a:cubicBezTo>
                  <a:pt x="82095" y="277954"/>
                  <a:pt x="101067" y="162232"/>
                  <a:pt x="87787" y="157173"/>
                </a:cubicBezTo>
                <a:cubicBezTo>
                  <a:pt x="74507" y="152114"/>
                  <a:pt x="-2642" y="274161"/>
                  <a:pt x="23285" y="252028"/>
                </a:cubicBezTo>
                <a:cubicBezTo>
                  <a:pt x="49212" y="229895"/>
                  <a:pt x="226906" y="-22419"/>
                  <a:pt x="224377" y="1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AC2B176A-74CE-D6D1-D81F-0266C8D639D4}"/>
              </a:ext>
            </a:extLst>
          </p:cNvPr>
          <p:cNvSpPr/>
          <p:nvPr/>
        </p:nvSpPr>
        <p:spPr>
          <a:xfrm>
            <a:off x="7086193" y="3133908"/>
            <a:ext cx="487337" cy="206121"/>
          </a:xfrm>
          <a:custGeom>
            <a:avLst/>
            <a:gdLst>
              <a:gd name="connsiteX0" fmla="*/ 1356 w 487337"/>
              <a:gd name="connsiteY0" fmla="*/ 94948 h 206121"/>
              <a:gd name="connsiteX1" fmla="*/ 335244 w 487337"/>
              <a:gd name="connsiteY1" fmla="*/ 204980 h 206121"/>
              <a:gd name="connsiteX2" fmla="*/ 232801 w 487337"/>
              <a:gd name="connsiteY2" fmla="*/ 148067 h 206121"/>
              <a:gd name="connsiteX3" fmla="*/ 361804 w 487337"/>
              <a:gd name="connsiteY3" fmla="*/ 79772 h 206121"/>
              <a:gd name="connsiteX4" fmla="*/ 487012 w 487337"/>
              <a:gd name="connsiteY4" fmla="*/ 30447 h 206121"/>
              <a:gd name="connsiteX5" fmla="*/ 399746 w 487337"/>
              <a:gd name="connsiteY5" fmla="*/ 57007 h 206121"/>
              <a:gd name="connsiteX6" fmla="*/ 452864 w 487337"/>
              <a:gd name="connsiteY6" fmla="*/ 148067 h 206121"/>
              <a:gd name="connsiteX7" fmla="*/ 384569 w 487337"/>
              <a:gd name="connsiteY7" fmla="*/ 79772 h 206121"/>
              <a:gd name="connsiteX8" fmla="*/ 134152 w 487337"/>
              <a:gd name="connsiteY8" fmla="*/ 94 h 206121"/>
              <a:gd name="connsiteX9" fmla="*/ 285920 w 487337"/>
              <a:gd name="connsiteY9" fmla="*/ 64595 h 206121"/>
              <a:gd name="connsiteX10" fmla="*/ 259361 w 487337"/>
              <a:gd name="connsiteY10" fmla="*/ 110125 h 206121"/>
              <a:gd name="connsiteX11" fmla="*/ 149329 w 487337"/>
              <a:gd name="connsiteY11" fmla="*/ 117714 h 206121"/>
              <a:gd name="connsiteX12" fmla="*/ 213830 w 487337"/>
              <a:gd name="connsiteY12" fmla="*/ 163244 h 206121"/>
              <a:gd name="connsiteX13" fmla="*/ 1356 w 487337"/>
              <a:gd name="connsiteY13" fmla="*/ 94948 h 20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7337" h="206121">
                <a:moveTo>
                  <a:pt x="1356" y="94948"/>
                </a:moveTo>
                <a:cubicBezTo>
                  <a:pt x="21592" y="101904"/>
                  <a:pt x="296670" y="196127"/>
                  <a:pt x="335244" y="204980"/>
                </a:cubicBezTo>
                <a:cubicBezTo>
                  <a:pt x="373818" y="213833"/>
                  <a:pt x="228374" y="168935"/>
                  <a:pt x="232801" y="148067"/>
                </a:cubicBezTo>
                <a:cubicBezTo>
                  <a:pt x="237228" y="127199"/>
                  <a:pt x="319436" y="99375"/>
                  <a:pt x="361804" y="79772"/>
                </a:cubicBezTo>
                <a:cubicBezTo>
                  <a:pt x="404172" y="60169"/>
                  <a:pt x="480688" y="34241"/>
                  <a:pt x="487012" y="30447"/>
                </a:cubicBezTo>
                <a:cubicBezTo>
                  <a:pt x="493336" y="26653"/>
                  <a:pt x="405437" y="37404"/>
                  <a:pt x="399746" y="57007"/>
                </a:cubicBezTo>
                <a:cubicBezTo>
                  <a:pt x="394055" y="76610"/>
                  <a:pt x="455393" y="144273"/>
                  <a:pt x="452864" y="148067"/>
                </a:cubicBezTo>
                <a:cubicBezTo>
                  <a:pt x="450335" y="151861"/>
                  <a:pt x="437688" y="104434"/>
                  <a:pt x="384569" y="79772"/>
                </a:cubicBezTo>
                <a:cubicBezTo>
                  <a:pt x="331450" y="55110"/>
                  <a:pt x="150594" y="2623"/>
                  <a:pt x="134152" y="94"/>
                </a:cubicBezTo>
                <a:cubicBezTo>
                  <a:pt x="117711" y="-2436"/>
                  <a:pt x="265052" y="46256"/>
                  <a:pt x="285920" y="64595"/>
                </a:cubicBezTo>
                <a:cubicBezTo>
                  <a:pt x="306788" y="82933"/>
                  <a:pt x="282126" y="101272"/>
                  <a:pt x="259361" y="110125"/>
                </a:cubicBezTo>
                <a:cubicBezTo>
                  <a:pt x="236596" y="118978"/>
                  <a:pt x="156917" y="108861"/>
                  <a:pt x="149329" y="117714"/>
                </a:cubicBezTo>
                <a:cubicBezTo>
                  <a:pt x="141741" y="126567"/>
                  <a:pt x="234066" y="168935"/>
                  <a:pt x="213830" y="163244"/>
                </a:cubicBezTo>
                <a:cubicBezTo>
                  <a:pt x="193594" y="157553"/>
                  <a:pt x="-18880" y="87992"/>
                  <a:pt x="1356" y="94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0E16528-0638-EF2B-C658-92F47C8BD2F8}"/>
              </a:ext>
            </a:extLst>
          </p:cNvPr>
          <p:cNvSpPr/>
          <p:nvPr/>
        </p:nvSpPr>
        <p:spPr>
          <a:xfrm>
            <a:off x="7098286" y="3266347"/>
            <a:ext cx="247273" cy="668271"/>
          </a:xfrm>
          <a:custGeom>
            <a:avLst/>
            <a:gdLst>
              <a:gd name="connsiteX0" fmla="*/ 87912 w 247273"/>
              <a:gd name="connsiteY0" fmla="*/ 451 h 668271"/>
              <a:gd name="connsiteX1" fmla="*/ 61352 w 247273"/>
              <a:gd name="connsiteY1" fmla="*/ 395047 h 668271"/>
              <a:gd name="connsiteX2" fmla="*/ 80323 w 247273"/>
              <a:gd name="connsiteY2" fmla="*/ 303987 h 668271"/>
              <a:gd name="connsiteX3" fmla="*/ 95500 w 247273"/>
              <a:gd name="connsiteY3" fmla="*/ 550609 h 668271"/>
              <a:gd name="connsiteX4" fmla="*/ 110677 w 247273"/>
              <a:gd name="connsiteY4" fmla="*/ 478519 h 668271"/>
              <a:gd name="connsiteX5" fmla="*/ 144824 w 247273"/>
              <a:gd name="connsiteY5" fmla="*/ 668229 h 668271"/>
              <a:gd name="connsiteX6" fmla="*/ 178972 w 247273"/>
              <a:gd name="connsiteY6" fmla="*/ 459548 h 668271"/>
              <a:gd name="connsiteX7" fmla="*/ 247268 w 247273"/>
              <a:gd name="connsiteY7" fmla="*/ 235691 h 668271"/>
              <a:gd name="connsiteX8" fmla="*/ 175178 w 247273"/>
              <a:gd name="connsiteY8" fmla="*/ 467137 h 668271"/>
              <a:gd name="connsiteX9" fmla="*/ 190355 w 247273"/>
              <a:gd name="connsiteY9" fmla="*/ 156013 h 668271"/>
              <a:gd name="connsiteX10" fmla="*/ 91706 w 247273"/>
              <a:gd name="connsiteY10" fmla="*/ 527844 h 668271"/>
              <a:gd name="connsiteX11" fmla="*/ 65146 w 247273"/>
              <a:gd name="connsiteY11" fmla="*/ 372282 h 668271"/>
              <a:gd name="connsiteX12" fmla="*/ 645 w 247273"/>
              <a:gd name="connsiteY12" fmla="*/ 95306 h 668271"/>
              <a:gd name="connsiteX13" fmla="*/ 34793 w 247273"/>
              <a:gd name="connsiteY13" fmla="*/ 311575 h 668271"/>
              <a:gd name="connsiteX14" fmla="*/ 87912 w 247273"/>
              <a:gd name="connsiteY14" fmla="*/ 451 h 66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7273" h="668271">
                <a:moveTo>
                  <a:pt x="87912" y="451"/>
                </a:moveTo>
                <a:cubicBezTo>
                  <a:pt x="92338" y="14363"/>
                  <a:pt x="62617" y="344458"/>
                  <a:pt x="61352" y="395047"/>
                </a:cubicBezTo>
                <a:cubicBezTo>
                  <a:pt x="60087" y="445636"/>
                  <a:pt x="74632" y="278060"/>
                  <a:pt x="80323" y="303987"/>
                </a:cubicBezTo>
                <a:cubicBezTo>
                  <a:pt x="86014" y="329914"/>
                  <a:pt x="90441" y="521520"/>
                  <a:pt x="95500" y="550609"/>
                </a:cubicBezTo>
                <a:cubicBezTo>
                  <a:pt x="100559" y="579698"/>
                  <a:pt x="102456" y="458916"/>
                  <a:pt x="110677" y="478519"/>
                </a:cubicBezTo>
                <a:cubicBezTo>
                  <a:pt x="118898" y="498122"/>
                  <a:pt x="133442" y="671391"/>
                  <a:pt x="144824" y="668229"/>
                </a:cubicBezTo>
                <a:cubicBezTo>
                  <a:pt x="156206" y="665067"/>
                  <a:pt x="161898" y="531638"/>
                  <a:pt x="178972" y="459548"/>
                </a:cubicBezTo>
                <a:cubicBezTo>
                  <a:pt x="196046" y="387458"/>
                  <a:pt x="247900" y="234426"/>
                  <a:pt x="247268" y="235691"/>
                </a:cubicBezTo>
                <a:cubicBezTo>
                  <a:pt x="246636" y="236956"/>
                  <a:pt x="184664" y="480417"/>
                  <a:pt x="175178" y="467137"/>
                </a:cubicBezTo>
                <a:cubicBezTo>
                  <a:pt x="165693" y="453857"/>
                  <a:pt x="204267" y="145895"/>
                  <a:pt x="190355" y="156013"/>
                </a:cubicBezTo>
                <a:cubicBezTo>
                  <a:pt x="176443" y="166131"/>
                  <a:pt x="112574" y="491799"/>
                  <a:pt x="91706" y="527844"/>
                </a:cubicBezTo>
                <a:cubicBezTo>
                  <a:pt x="70838" y="563889"/>
                  <a:pt x="80323" y="444372"/>
                  <a:pt x="65146" y="372282"/>
                </a:cubicBezTo>
                <a:cubicBezTo>
                  <a:pt x="49969" y="300192"/>
                  <a:pt x="5704" y="105424"/>
                  <a:pt x="645" y="95306"/>
                </a:cubicBezTo>
                <a:cubicBezTo>
                  <a:pt x="-4414" y="85188"/>
                  <a:pt x="21513" y="324222"/>
                  <a:pt x="34793" y="311575"/>
                </a:cubicBezTo>
                <a:cubicBezTo>
                  <a:pt x="48073" y="298928"/>
                  <a:pt x="83486" y="-13461"/>
                  <a:pt x="87912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485B1DC3-40B8-87F1-7D2E-64CF7E07F613}"/>
              </a:ext>
            </a:extLst>
          </p:cNvPr>
          <p:cNvSpPr/>
          <p:nvPr/>
        </p:nvSpPr>
        <p:spPr>
          <a:xfrm>
            <a:off x="7226070" y="3711575"/>
            <a:ext cx="178993" cy="673092"/>
          </a:xfrm>
          <a:custGeom>
            <a:avLst/>
            <a:gdLst>
              <a:gd name="connsiteX0" fmla="*/ 178030 w 178993"/>
              <a:gd name="connsiteY0" fmla="*/ 117475 h 673092"/>
              <a:gd name="connsiteX1" fmla="*/ 6580 w 178993"/>
              <a:gd name="connsiteY1" fmla="*/ 660400 h 673092"/>
              <a:gd name="connsiteX2" fmla="*/ 35155 w 178993"/>
              <a:gd name="connsiteY2" fmla="*/ 508000 h 673092"/>
              <a:gd name="connsiteX3" fmla="*/ 31980 w 178993"/>
              <a:gd name="connsiteY3" fmla="*/ 590550 h 673092"/>
              <a:gd name="connsiteX4" fmla="*/ 85955 w 178993"/>
              <a:gd name="connsiteY4" fmla="*/ 0 h 673092"/>
              <a:gd name="connsiteX5" fmla="*/ 6580 w 178993"/>
              <a:gd name="connsiteY5" fmla="*/ 593725 h 673092"/>
              <a:gd name="connsiteX6" fmla="*/ 79605 w 178993"/>
              <a:gd name="connsiteY6" fmla="*/ 374650 h 673092"/>
              <a:gd name="connsiteX7" fmla="*/ 98655 w 178993"/>
              <a:gd name="connsiteY7" fmla="*/ 314325 h 673092"/>
              <a:gd name="connsiteX8" fmla="*/ 76430 w 178993"/>
              <a:gd name="connsiteY8" fmla="*/ 419100 h 673092"/>
              <a:gd name="connsiteX9" fmla="*/ 178030 w 178993"/>
              <a:gd name="connsiteY9" fmla="*/ 117475 h 67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993" h="673092">
                <a:moveTo>
                  <a:pt x="178030" y="117475"/>
                </a:moveTo>
                <a:cubicBezTo>
                  <a:pt x="166388" y="157692"/>
                  <a:pt x="30392" y="595313"/>
                  <a:pt x="6580" y="660400"/>
                </a:cubicBezTo>
                <a:cubicBezTo>
                  <a:pt x="-17232" y="725487"/>
                  <a:pt x="30922" y="519642"/>
                  <a:pt x="35155" y="508000"/>
                </a:cubicBezTo>
                <a:cubicBezTo>
                  <a:pt x="39388" y="496358"/>
                  <a:pt x="23513" y="675217"/>
                  <a:pt x="31980" y="590550"/>
                </a:cubicBezTo>
                <a:cubicBezTo>
                  <a:pt x="40447" y="505883"/>
                  <a:pt x="90188" y="-529"/>
                  <a:pt x="85955" y="0"/>
                </a:cubicBezTo>
                <a:cubicBezTo>
                  <a:pt x="81722" y="529"/>
                  <a:pt x="7638" y="531283"/>
                  <a:pt x="6580" y="593725"/>
                </a:cubicBezTo>
                <a:cubicBezTo>
                  <a:pt x="5522" y="656167"/>
                  <a:pt x="64259" y="421217"/>
                  <a:pt x="79605" y="374650"/>
                </a:cubicBezTo>
                <a:cubicBezTo>
                  <a:pt x="94951" y="328083"/>
                  <a:pt x="99184" y="306917"/>
                  <a:pt x="98655" y="314325"/>
                </a:cubicBezTo>
                <a:cubicBezTo>
                  <a:pt x="98126" y="321733"/>
                  <a:pt x="60555" y="455613"/>
                  <a:pt x="76430" y="419100"/>
                </a:cubicBezTo>
                <a:cubicBezTo>
                  <a:pt x="92305" y="382588"/>
                  <a:pt x="189672" y="77258"/>
                  <a:pt x="178030" y="117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0A99BB98-6CE4-853E-BFD4-C4917862C9F5}"/>
              </a:ext>
            </a:extLst>
          </p:cNvPr>
          <p:cNvSpPr/>
          <p:nvPr/>
        </p:nvSpPr>
        <p:spPr>
          <a:xfrm>
            <a:off x="7155928" y="4283033"/>
            <a:ext cx="188243" cy="577831"/>
          </a:xfrm>
          <a:custGeom>
            <a:avLst/>
            <a:gdLst>
              <a:gd name="connsiteX0" fmla="*/ 140222 w 188243"/>
              <a:gd name="connsiteY0" fmla="*/ 42 h 577831"/>
              <a:gd name="connsiteX1" fmla="*/ 181497 w 188243"/>
              <a:gd name="connsiteY1" fmla="*/ 549317 h 577831"/>
              <a:gd name="connsiteX2" fmla="*/ 168797 w 188243"/>
              <a:gd name="connsiteY2" fmla="*/ 460417 h 577831"/>
              <a:gd name="connsiteX3" fmla="*/ 522 w 188243"/>
              <a:gd name="connsiteY3" fmla="*/ 123867 h 577831"/>
              <a:gd name="connsiteX4" fmla="*/ 114822 w 188243"/>
              <a:gd name="connsiteY4" fmla="*/ 355642 h 577831"/>
              <a:gd name="connsiteX5" fmla="*/ 79897 w 188243"/>
              <a:gd name="connsiteY5" fmla="*/ 117517 h 577831"/>
              <a:gd name="connsiteX6" fmla="*/ 146572 w 188243"/>
              <a:gd name="connsiteY6" fmla="*/ 492167 h 577831"/>
              <a:gd name="connsiteX7" fmla="*/ 143397 w 188243"/>
              <a:gd name="connsiteY7" fmla="*/ 247692 h 577831"/>
              <a:gd name="connsiteX8" fmla="*/ 178322 w 188243"/>
              <a:gd name="connsiteY8" fmla="*/ 517567 h 577831"/>
              <a:gd name="connsiteX9" fmla="*/ 140222 w 188243"/>
              <a:gd name="connsiteY9" fmla="*/ 42 h 57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243" h="577831">
                <a:moveTo>
                  <a:pt x="140222" y="42"/>
                </a:moveTo>
                <a:cubicBezTo>
                  <a:pt x="140751" y="5334"/>
                  <a:pt x="176735" y="472588"/>
                  <a:pt x="181497" y="549317"/>
                </a:cubicBezTo>
                <a:cubicBezTo>
                  <a:pt x="186259" y="626046"/>
                  <a:pt x="198959" y="531325"/>
                  <a:pt x="168797" y="460417"/>
                </a:cubicBezTo>
                <a:cubicBezTo>
                  <a:pt x="138635" y="389509"/>
                  <a:pt x="9518" y="141330"/>
                  <a:pt x="522" y="123867"/>
                </a:cubicBezTo>
                <a:cubicBezTo>
                  <a:pt x="-8474" y="106405"/>
                  <a:pt x="101593" y="356700"/>
                  <a:pt x="114822" y="355642"/>
                </a:cubicBezTo>
                <a:cubicBezTo>
                  <a:pt x="128051" y="354584"/>
                  <a:pt x="74605" y="94763"/>
                  <a:pt x="79897" y="117517"/>
                </a:cubicBezTo>
                <a:cubicBezTo>
                  <a:pt x="85189" y="140271"/>
                  <a:pt x="135989" y="470471"/>
                  <a:pt x="146572" y="492167"/>
                </a:cubicBezTo>
                <a:cubicBezTo>
                  <a:pt x="157155" y="513863"/>
                  <a:pt x="138105" y="243459"/>
                  <a:pt x="143397" y="247692"/>
                </a:cubicBezTo>
                <a:cubicBezTo>
                  <a:pt x="148689" y="251925"/>
                  <a:pt x="180439" y="553550"/>
                  <a:pt x="178322" y="517567"/>
                </a:cubicBezTo>
                <a:cubicBezTo>
                  <a:pt x="176205" y="481584"/>
                  <a:pt x="139693" y="-5250"/>
                  <a:pt x="140222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698879F6-C712-71E0-FDA4-42D77556144C}"/>
              </a:ext>
            </a:extLst>
          </p:cNvPr>
          <p:cNvSpPr/>
          <p:nvPr/>
        </p:nvSpPr>
        <p:spPr>
          <a:xfrm>
            <a:off x="7849293" y="4398329"/>
            <a:ext cx="1331114" cy="900854"/>
          </a:xfrm>
          <a:custGeom>
            <a:avLst/>
            <a:gdLst>
              <a:gd name="connsiteX0" fmla="*/ 929582 w 1331114"/>
              <a:gd name="connsiteY0" fmla="*/ 135571 h 900854"/>
              <a:gd name="connsiteX1" fmla="*/ 1107382 w 1331114"/>
              <a:gd name="connsiteY1" fmla="*/ 319721 h 900854"/>
              <a:gd name="connsiteX2" fmla="*/ 948632 w 1331114"/>
              <a:gd name="connsiteY2" fmla="*/ 341946 h 900854"/>
              <a:gd name="connsiteX3" fmla="*/ 1034357 w 1331114"/>
              <a:gd name="connsiteY3" fmla="*/ 380046 h 900854"/>
              <a:gd name="connsiteX4" fmla="*/ 793057 w 1331114"/>
              <a:gd name="connsiteY4" fmla="*/ 538796 h 900854"/>
              <a:gd name="connsiteX5" fmla="*/ 878782 w 1331114"/>
              <a:gd name="connsiteY5" fmla="*/ 532446 h 900854"/>
              <a:gd name="connsiteX6" fmla="*/ 589857 w 1331114"/>
              <a:gd name="connsiteY6" fmla="*/ 754696 h 900854"/>
              <a:gd name="connsiteX7" fmla="*/ 793057 w 1331114"/>
              <a:gd name="connsiteY7" fmla="*/ 599121 h 900854"/>
              <a:gd name="connsiteX8" fmla="*/ 373957 w 1331114"/>
              <a:gd name="connsiteY8" fmla="*/ 786446 h 900854"/>
              <a:gd name="connsiteX9" fmla="*/ 485082 w 1331114"/>
              <a:gd name="connsiteY9" fmla="*/ 697546 h 900854"/>
              <a:gd name="connsiteX10" fmla="*/ 2482 w 1331114"/>
              <a:gd name="connsiteY10" fmla="*/ 900746 h 900854"/>
              <a:gd name="connsiteX11" fmla="*/ 726382 w 1331114"/>
              <a:gd name="connsiteY11" fmla="*/ 665796 h 900854"/>
              <a:gd name="connsiteX12" fmla="*/ 446982 w 1331114"/>
              <a:gd name="connsiteY12" fmla="*/ 783271 h 900854"/>
              <a:gd name="connsiteX13" fmla="*/ 920057 w 1331114"/>
              <a:gd name="connsiteY13" fmla="*/ 478471 h 900854"/>
              <a:gd name="connsiteX14" fmla="*/ 774007 w 1331114"/>
              <a:gd name="connsiteY14" fmla="*/ 614996 h 900854"/>
              <a:gd name="connsiteX15" fmla="*/ 1323282 w 1331114"/>
              <a:gd name="connsiteY15" fmla="*/ 5396 h 900854"/>
              <a:gd name="connsiteX16" fmla="*/ 1097857 w 1331114"/>
              <a:gd name="connsiteY16" fmla="*/ 313371 h 900854"/>
              <a:gd name="connsiteX17" fmla="*/ 1094682 w 1331114"/>
              <a:gd name="connsiteY17" fmla="*/ 256221 h 900854"/>
              <a:gd name="connsiteX18" fmla="*/ 929582 w 1331114"/>
              <a:gd name="connsiteY18" fmla="*/ 135571 h 90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1114" h="900854">
                <a:moveTo>
                  <a:pt x="929582" y="135571"/>
                </a:moveTo>
                <a:cubicBezTo>
                  <a:pt x="931699" y="146154"/>
                  <a:pt x="1104207" y="285325"/>
                  <a:pt x="1107382" y="319721"/>
                </a:cubicBezTo>
                <a:cubicBezTo>
                  <a:pt x="1110557" y="354117"/>
                  <a:pt x="960803" y="331892"/>
                  <a:pt x="948632" y="341946"/>
                </a:cubicBezTo>
                <a:cubicBezTo>
                  <a:pt x="936461" y="352000"/>
                  <a:pt x="1060286" y="347238"/>
                  <a:pt x="1034357" y="380046"/>
                </a:cubicBezTo>
                <a:cubicBezTo>
                  <a:pt x="1008428" y="412854"/>
                  <a:pt x="818986" y="513396"/>
                  <a:pt x="793057" y="538796"/>
                </a:cubicBezTo>
                <a:cubicBezTo>
                  <a:pt x="767128" y="564196"/>
                  <a:pt x="912649" y="496463"/>
                  <a:pt x="878782" y="532446"/>
                </a:cubicBezTo>
                <a:cubicBezTo>
                  <a:pt x="844915" y="568429"/>
                  <a:pt x="604144" y="743584"/>
                  <a:pt x="589857" y="754696"/>
                </a:cubicBezTo>
                <a:cubicBezTo>
                  <a:pt x="575569" y="765809"/>
                  <a:pt x="829040" y="593829"/>
                  <a:pt x="793057" y="599121"/>
                </a:cubicBezTo>
                <a:cubicBezTo>
                  <a:pt x="757074" y="604413"/>
                  <a:pt x="425286" y="770042"/>
                  <a:pt x="373957" y="786446"/>
                </a:cubicBezTo>
                <a:cubicBezTo>
                  <a:pt x="322628" y="802850"/>
                  <a:pt x="546995" y="678496"/>
                  <a:pt x="485082" y="697546"/>
                </a:cubicBezTo>
                <a:cubicBezTo>
                  <a:pt x="423169" y="716596"/>
                  <a:pt x="-37735" y="906038"/>
                  <a:pt x="2482" y="900746"/>
                </a:cubicBezTo>
                <a:cubicBezTo>
                  <a:pt x="42699" y="895454"/>
                  <a:pt x="652299" y="685375"/>
                  <a:pt x="726382" y="665796"/>
                </a:cubicBezTo>
                <a:cubicBezTo>
                  <a:pt x="800465" y="646217"/>
                  <a:pt x="414703" y="814492"/>
                  <a:pt x="446982" y="783271"/>
                </a:cubicBezTo>
                <a:cubicBezTo>
                  <a:pt x="479261" y="752050"/>
                  <a:pt x="865553" y="506517"/>
                  <a:pt x="920057" y="478471"/>
                </a:cubicBezTo>
                <a:cubicBezTo>
                  <a:pt x="974561" y="450425"/>
                  <a:pt x="706803" y="693842"/>
                  <a:pt x="774007" y="614996"/>
                </a:cubicBezTo>
                <a:cubicBezTo>
                  <a:pt x="841211" y="536150"/>
                  <a:pt x="1269307" y="55667"/>
                  <a:pt x="1323282" y="5396"/>
                </a:cubicBezTo>
                <a:cubicBezTo>
                  <a:pt x="1377257" y="-44875"/>
                  <a:pt x="1135957" y="271567"/>
                  <a:pt x="1097857" y="313371"/>
                </a:cubicBezTo>
                <a:cubicBezTo>
                  <a:pt x="1059757" y="355175"/>
                  <a:pt x="1121140" y="285854"/>
                  <a:pt x="1094682" y="256221"/>
                </a:cubicBezTo>
                <a:cubicBezTo>
                  <a:pt x="1068224" y="226588"/>
                  <a:pt x="927465" y="124988"/>
                  <a:pt x="929582" y="135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1705CC49-E645-3FAE-6A71-AEB1A5FB7149}"/>
              </a:ext>
            </a:extLst>
          </p:cNvPr>
          <p:cNvSpPr/>
          <p:nvPr/>
        </p:nvSpPr>
        <p:spPr>
          <a:xfrm>
            <a:off x="7273652" y="4164322"/>
            <a:ext cx="203710" cy="538399"/>
          </a:xfrm>
          <a:custGeom>
            <a:avLst/>
            <a:gdLst>
              <a:gd name="connsiteX0" fmla="*/ 273 w 203710"/>
              <a:gd name="connsiteY0" fmla="*/ 1278 h 538399"/>
              <a:gd name="connsiteX1" fmla="*/ 139973 w 203710"/>
              <a:gd name="connsiteY1" fmla="*/ 118753 h 538399"/>
              <a:gd name="connsiteX2" fmla="*/ 89173 w 203710"/>
              <a:gd name="connsiteY2" fmla="*/ 331478 h 538399"/>
              <a:gd name="connsiteX3" fmla="*/ 193948 w 203710"/>
              <a:gd name="connsiteY3" fmla="*/ 115578 h 538399"/>
              <a:gd name="connsiteX4" fmla="*/ 184423 w 203710"/>
              <a:gd name="connsiteY4" fmla="*/ 147328 h 538399"/>
              <a:gd name="connsiteX5" fmla="*/ 63773 w 203710"/>
              <a:gd name="connsiteY5" fmla="*/ 531503 h 538399"/>
              <a:gd name="connsiteX6" fmla="*/ 98698 w 203710"/>
              <a:gd name="connsiteY6" fmla="*/ 372753 h 538399"/>
              <a:gd name="connsiteX7" fmla="*/ 51073 w 203710"/>
              <a:gd name="connsiteY7" fmla="*/ 102878 h 538399"/>
              <a:gd name="connsiteX8" fmla="*/ 111398 w 203710"/>
              <a:gd name="connsiteY8" fmla="*/ 287028 h 538399"/>
              <a:gd name="connsiteX9" fmla="*/ 155848 w 203710"/>
              <a:gd name="connsiteY9" fmla="*/ 150503 h 538399"/>
              <a:gd name="connsiteX10" fmla="*/ 105048 w 203710"/>
              <a:gd name="connsiteY10" fmla="*/ 61603 h 538399"/>
              <a:gd name="connsiteX11" fmla="*/ 273 w 203710"/>
              <a:gd name="connsiteY11" fmla="*/ 1278 h 53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710" h="538399">
                <a:moveTo>
                  <a:pt x="273" y="1278"/>
                </a:moveTo>
                <a:cubicBezTo>
                  <a:pt x="6094" y="10803"/>
                  <a:pt x="125156" y="63720"/>
                  <a:pt x="139973" y="118753"/>
                </a:cubicBezTo>
                <a:cubicBezTo>
                  <a:pt x="154790" y="173786"/>
                  <a:pt x="80177" y="332007"/>
                  <a:pt x="89173" y="331478"/>
                </a:cubicBezTo>
                <a:cubicBezTo>
                  <a:pt x="98169" y="330949"/>
                  <a:pt x="178073" y="146270"/>
                  <a:pt x="193948" y="115578"/>
                </a:cubicBezTo>
                <a:cubicBezTo>
                  <a:pt x="209823" y="84886"/>
                  <a:pt x="206119" y="78007"/>
                  <a:pt x="184423" y="147328"/>
                </a:cubicBezTo>
                <a:cubicBezTo>
                  <a:pt x="162727" y="216649"/>
                  <a:pt x="78061" y="493932"/>
                  <a:pt x="63773" y="531503"/>
                </a:cubicBezTo>
                <a:cubicBezTo>
                  <a:pt x="49485" y="569074"/>
                  <a:pt x="100815" y="444190"/>
                  <a:pt x="98698" y="372753"/>
                </a:cubicBezTo>
                <a:cubicBezTo>
                  <a:pt x="96581" y="301316"/>
                  <a:pt x="48956" y="117166"/>
                  <a:pt x="51073" y="102878"/>
                </a:cubicBezTo>
                <a:cubicBezTo>
                  <a:pt x="53190" y="88591"/>
                  <a:pt x="93936" y="279091"/>
                  <a:pt x="111398" y="287028"/>
                </a:cubicBezTo>
                <a:cubicBezTo>
                  <a:pt x="128860" y="294965"/>
                  <a:pt x="156906" y="188074"/>
                  <a:pt x="155848" y="150503"/>
                </a:cubicBezTo>
                <a:cubicBezTo>
                  <a:pt x="154790" y="112932"/>
                  <a:pt x="126744" y="85416"/>
                  <a:pt x="105048" y="61603"/>
                </a:cubicBezTo>
                <a:cubicBezTo>
                  <a:pt x="83352" y="37790"/>
                  <a:pt x="-5548" y="-8247"/>
                  <a:pt x="273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95D9300B-7861-A8F4-88F4-47AD6B2E3229}"/>
              </a:ext>
            </a:extLst>
          </p:cNvPr>
          <p:cNvSpPr/>
          <p:nvPr/>
        </p:nvSpPr>
        <p:spPr>
          <a:xfrm>
            <a:off x="7349065" y="3995792"/>
            <a:ext cx="662662" cy="242974"/>
          </a:xfrm>
          <a:custGeom>
            <a:avLst/>
            <a:gdLst>
              <a:gd name="connsiteX0" fmla="*/ 661460 w 662662"/>
              <a:gd name="connsiteY0" fmla="*/ 103133 h 242974"/>
              <a:gd name="connsiteX1" fmla="*/ 394760 w 662662"/>
              <a:gd name="connsiteY1" fmla="*/ 1533 h 242974"/>
              <a:gd name="connsiteX2" fmla="*/ 594785 w 662662"/>
              <a:gd name="connsiteY2" fmla="*/ 42808 h 242974"/>
              <a:gd name="connsiteX3" fmla="*/ 375710 w 662662"/>
              <a:gd name="connsiteY3" fmla="*/ 55508 h 242974"/>
              <a:gd name="connsiteX4" fmla="*/ 182035 w 662662"/>
              <a:gd name="connsiteY4" fmla="*/ 106308 h 242974"/>
              <a:gd name="connsiteX5" fmla="*/ 277285 w 662662"/>
              <a:gd name="connsiteY5" fmla="*/ 80908 h 242974"/>
              <a:gd name="connsiteX6" fmla="*/ 1060 w 662662"/>
              <a:gd name="connsiteY6" fmla="*/ 166633 h 242974"/>
              <a:gd name="connsiteX7" fmla="*/ 182035 w 662662"/>
              <a:gd name="connsiteY7" fmla="*/ 106308 h 242974"/>
              <a:gd name="connsiteX8" fmla="*/ 178860 w 662662"/>
              <a:gd name="connsiteY8" fmla="*/ 153933 h 242974"/>
              <a:gd name="connsiteX9" fmla="*/ 124885 w 662662"/>
              <a:gd name="connsiteY9" fmla="*/ 242833 h 242974"/>
              <a:gd name="connsiteX10" fmla="*/ 232835 w 662662"/>
              <a:gd name="connsiteY10" fmla="*/ 131708 h 242974"/>
              <a:gd name="connsiteX11" fmla="*/ 242360 w 662662"/>
              <a:gd name="connsiteY11" fmla="*/ 42808 h 242974"/>
              <a:gd name="connsiteX12" fmla="*/ 388410 w 662662"/>
              <a:gd name="connsiteY12" fmla="*/ 45983 h 242974"/>
              <a:gd name="connsiteX13" fmla="*/ 213785 w 662662"/>
              <a:gd name="connsiteY13" fmla="*/ 4708 h 242974"/>
              <a:gd name="connsiteX14" fmla="*/ 547160 w 662662"/>
              <a:gd name="connsiteY14" fmla="*/ 90433 h 242974"/>
              <a:gd name="connsiteX15" fmla="*/ 496360 w 662662"/>
              <a:gd name="connsiteY15" fmla="*/ 26933 h 242974"/>
              <a:gd name="connsiteX16" fmla="*/ 661460 w 662662"/>
              <a:gd name="connsiteY16" fmla="*/ 103133 h 24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662" h="242974">
                <a:moveTo>
                  <a:pt x="661460" y="103133"/>
                </a:moveTo>
                <a:cubicBezTo>
                  <a:pt x="644527" y="98900"/>
                  <a:pt x="405872" y="11587"/>
                  <a:pt x="394760" y="1533"/>
                </a:cubicBezTo>
                <a:cubicBezTo>
                  <a:pt x="383648" y="-8521"/>
                  <a:pt x="597960" y="33812"/>
                  <a:pt x="594785" y="42808"/>
                </a:cubicBezTo>
                <a:cubicBezTo>
                  <a:pt x="591610" y="51804"/>
                  <a:pt x="444502" y="44925"/>
                  <a:pt x="375710" y="55508"/>
                </a:cubicBezTo>
                <a:cubicBezTo>
                  <a:pt x="306918" y="66091"/>
                  <a:pt x="182035" y="106308"/>
                  <a:pt x="182035" y="106308"/>
                </a:cubicBezTo>
                <a:cubicBezTo>
                  <a:pt x="165631" y="110541"/>
                  <a:pt x="307447" y="70854"/>
                  <a:pt x="277285" y="80908"/>
                </a:cubicBezTo>
                <a:cubicBezTo>
                  <a:pt x="247123" y="90962"/>
                  <a:pt x="16935" y="162400"/>
                  <a:pt x="1060" y="166633"/>
                </a:cubicBezTo>
                <a:cubicBezTo>
                  <a:pt x="-14815" y="170866"/>
                  <a:pt x="152402" y="108425"/>
                  <a:pt x="182035" y="106308"/>
                </a:cubicBezTo>
                <a:cubicBezTo>
                  <a:pt x="211668" y="104191"/>
                  <a:pt x="188385" y="131179"/>
                  <a:pt x="178860" y="153933"/>
                </a:cubicBezTo>
                <a:cubicBezTo>
                  <a:pt x="169335" y="176687"/>
                  <a:pt x="115889" y="246537"/>
                  <a:pt x="124885" y="242833"/>
                </a:cubicBezTo>
                <a:cubicBezTo>
                  <a:pt x="133881" y="239129"/>
                  <a:pt x="213256" y="165046"/>
                  <a:pt x="232835" y="131708"/>
                </a:cubicBezTo>
                <a:cubicBezTo>
                  <a:pt x="252414" y="98370"/>
                  <a:pt x="216431" y="57095"/>
                  <a:pt x="242360" y="42808"/>
                </a:cubicBezTo>
                <a:cubicBezTo>
                  <a:pt x="268289" y="28521"/>
                  <a:pt x="393172" y="52333"/>
                  <a:pt x="388410" y="45983"/>
                </a:cubicBezTo>
                <a:cubicBezTo>
                  <a:pt x="383648" y="39633"/>
                  <a:pt x="187327" y="-2700"/>
                  <a:pt x="213785" y="4708"/>
                </a:cubicBezTo>
                <a:cubicBezTo>
                  <a:pt x="240243" y="12116"/>
                  <a:pt x="500064" y="86729"/>
                  <a:pt x="547160" y="90433"/>
                </a:cubicBezTo>
                <a:cubicBezTo>
                  <a:pt x="594256" y="94137"/>
                  <a:pt x="481543" y="24287"/>
                  <a:pt x="496360" y="26933"/>
                </a:cubicBezTo>
                <a:cubicBezTo>
                  <a:pt x="511177" y="29579"/>
                  <a:pt x="678393" y="107366"/>
                  <a:pt x="661460" y="103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F565996-9BAA-2376-8147-3015F872C29E}"/>
              </a:ext>
            </a:extLst>
          </p:cNvPr>
          <p:cNvSpPr/>
          <p:nvPr/>
        </p:nvSpPr>
        <p:spPr>
          <a:xfrm>
            <a:off x="7893049" y="3705169"/>
            <a:ext cx="250828" cy="362347"/>
          </a:xfrm>
          <a:custGeom>
            <a:avLst/>
            <a:gdLst>
              <a:gd name="connsiteX0" fmla="*/ 1 w 250828"/>
              <a:gd name="connsiteY0" fmla="*/ 63556 h 362347"/>
              <a:gd name="connsiteX1" fmla="*/ 120651 w 250828"/>
              <a:gd name="connsiteY1" fmla="*/ 260406 h 362347"/>
              <a:gd name="connsiteX2" fmla="*/ 73026 w 250828"/>
              <a:gd name="connsiteY2" fmla="*/ 362006 h 362347"/>
              <a:gd name="connsiteX3" fmla="*/ 146051 w 250828"/>
              <a:gd name="connsiteY3" fmla="*/ 228656 h 362347"/>
              <a:gd name="connsiteX4" fmla="*/ 250826 w 250828"/>
              <a:gd name="connsiteY4" fmla="*/ 56 h 362347"/>
              <a:gd name="connsiteX5" fmla="*/ 149226 w 250828"/>
              <a:gd name="connsiteY5" fmla="*/ 206431 h 362347"/>
              <a:gd name="connsiteX6" fmla="*/ 123826 w 250828"/>
              <a:gd name="connsiteY6" fmla="*/ 184206 h 362347"/>
              <a:gd name="connsiteX7" fmla="*/ 1 w 250828"/>
              <a:gd name="connsiteY7" fmla="*/ 63556 h 36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28" h="362347">
                <a:moveTo>
                  <a:pt x="1" y="63556"/>
                </a:moveTo>
                <a:cubicBezTo>
                  <a:pt x="-528" y="76256"/>
                  <a:pt x="108480" y="210664"/>
                  <a:pt x="120651" y="260406"/>
                </a:cubicBezTo>
                <a:cubicBezTo>
                  <a:pt x="132822" y="310148"/>
                  <a:pt x="68793" y="367298"/>
                  <a:pt x="73026" y="362006"/>
                </a:cubicBezTo>
                <a:cubicBezTo>
                  <a:pt x="77259" y="356714"/>
                  <a:pt x="116418" y="288981"/>
                  <a:pt x="146051" y="228656"/>
                </a:cubicBezTo>
                <a:cubicBezTo>
                  <a:pt x="175684" y="168331"/>
                  <a:pt x="250297" y="3760"/>
                  <a:pt x="250826" y="56"/>
                </a:cubicBezTo>
                <a:cubicBezTo>
                  <a:pt x="251355" y="-3648"/>
                  <a:pt x="170393" y="175739"/>
                  <a:pt x="149226" y="206431"/>
                </a:cubicBezTo>
                <a:cubicBezTo>
                  <a:pt x="128059" y="237123"/>
                  <a:pt x="147109" y="206431"/>
                  <a:pt x="123826" y="184206"/>
                </a:cubicBezTo>
                <a:cubicBezTo>
                  <a:pt x="100543" y="161981"/>
                  <a:pt x="530" y="50856"/>
                  <a:pt x="1" y="63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E8F9A2A8-98C7-A0D9-3C1A-9697D9D14510}"/>
              </a:ext>
            </a:extLst>
          </p:cNvPr>
          <p:cNvSpPr/>
          <p:nvPr/>
        </p:nvSpPr>
        <p:spPr>
          <a:xfrm>
            <a:off x="7972415" y="3940121"/>
            <a:ext cx="772796" cy="184295"/>
          </a:xfrm>
          <a:custGeom>
            <a:avLst/>
            <a:gdLst>
              <a:gd name="connsiteX0" fmla="*/ 10 w 772796"/>
              <a:gd name="connsiteY0" fmla="*/ 54 h 184295"/>
              <a:gd name="connsiteX1" fmla="*/ 92085 w 772796"/>
              <a:gd name="connsiteY1" fmla="*/ 73079 h 184295"/>
              <a:gd name="connsiteX2" fmla="*/ 47635 w 772796"/>
              <a:gd name="connsiteY2" fmla="*/ 127054 h 184295"/>
              <a:gd name="connsiteX3" fmla="*/ 301635 w 772796"/>
              <a:gd name="connsiteY3" fmla="*/ 12754 h 184295"/>
              <a:gd name="connsiteX4" fmla="*/ 196860 w 772796"/>
              <a:gd name="connsiteY4" fmla="*/ 85779 h 184295"/>
              <a:gd name="connsiteX5" fmla="*/ 406410 w 772796"/>
              <a:gd name="connsiteY5" fmla="*/ 92129 h 184295"/>
              <a:gd name="connsiteX6" fmla="*/ 314335 w 772796"/>
              <a:gd name="connsiteY6" fmla="*/ 79429 h 184295"/>
              <a:gd name="connsiteX7" fmla="*/ 723910 w 772796"/>
              <a:gd name="connsiteY7" fmla="*/ 174679 h 184295"/>
              <a:gd name="connsiteX8" fmla="*/ 765185 w 772796"/>
              <a:gd name="connsiteY8" fmla="*/ 181029 h 184295"/>
              <a:gd name="connsiteX9" fmla="*/ 463560 w 772796"/>
              <a:gd name="connsiteY9" fmla="*/ 133404 h 184295"/>
              <a:gd name="connsiteX10" fmla="*/ 158760 w 772796"/>
              <a:gd name="connsiteY10" fmla="*/ 79429 h 184295"/>
              <a:gd name="connsiteX11" fmla="*/ 44460 w 772796"/>
              <a:gd name="connsiteY11" fmla="*/ 104829 h 184295"/>
              <a:gd name="connsiteX12" fmla="*/ 85735 w 772796"/>
              <a:gd name="connsiteY12" fmla="*/ 22279 h 184295"/>
              <a:gd name="connsiteX13" fmla="*/ 85735 w 772796"/>
              <a:gd name="connsiteY13" fmla="*/ 60379 h 184295"/>
              <a:gd name="connsiteX14" fmla="*/ 10 w 772796"/>
              <a:gd name="connsiteY14" fmla="*/ 54 h 18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2796" h="184295">
                <a:moveTo>
                  <a:pt x="10" y="54"/>
                </a:moveTo>
                <a:cubicBezTo>
                  <a:pt x="1068" y="2171"/>
                  <a:pt x="84148" y="51912"/>
                  <a:pt x="92085" y="73079"/>
                </a:cubicBezTo>
                <a:cubicBezTo>
                  <a:pt x="100023" y="94246"/>
                  <a:pt x="12710" y="137108"/>
                  <a:pt x="47635" y="127054"/>
                </a:cubicBezTo>
                <a:cubicBezTo>
                  <a:pt x="82560" y="117000"/>
                  <a:pt x="276764" y="19633"/>
                  <a:pt x="301635" y="12754"/>
                </a:cubicBezTo>
                <a:cubicBezTo>
                  <a:pt x="326506" y="5875"/>
                  <a:pt x="179398" y="72550"/>
                  <a:pt x="196860" y="85779"/>
                </a:cubicBezTo>
                <a:cubicBezTo>
                  <a:pt x="214323" y="99008"/>
                  <a:pt x="386831" y="93187"/>
                  <a:pt x="406410" y="92129"/>
                </a:cubicBezTo>
                <a:cubicBezTo>
                  <a:pt x="425989" y="91071"/>
                  <a:pt x="261418" y="65671"/>
                  <a:pt x="314335" y="79429"/>
                </a:cubicBezTo>
                <a:cubicBezTo>
                  <a:pt x="367252" y="93187"/>
                  <a:pt x="648768" y="157746"/>
                  <a:pt x="723910" y="174679"/>
                </a:cubicBezTo>
                <a:cubicBezTo>
                  <a:pt x="799052" y="191612"/>
                  <a:pt x="765185" y="181029"/>
                  <a:pt x="765185" y="181029"/>
                </a:cubicBezTo>
                <a:lnTo>
                  <a:pt x="463560" y="133404"/>
                </a:lnTo>
                <a:cubicBezTo>
                  <a:pt x="362489" y="116471"/>
                  <a:pt x="228610" y="84192"/>
                  <a:pt x="158760" y="79429"/>
                </a:cubicBezTo>
                <a:cubicBezTo>
                  <a:pt x="88910" y="74667"/>
                  <a:pt x="56631" y="114354"/>
                  <a:pt x="44460" y="104829"/>
                </a:cubicBezTo>
                <a:cubicBezTo>
                  <a:pt x="32289" y="95304"/>
                  <a:pt x="78856" y="29687"/>
                  <a:pt x="85735" y="22279"/>
                </a:cubicBezTo>
                <a:cubicBezTo>
                  <a:pt x="92614" y="14871"/>
                  <a:pt x="96848" y="63025"/>
                  <a:pt x="85735" y="60379"/>
                </a:cubicBezTo>
                <a:cubicBezTo>
                  <a:pt x="74622" y="57733"/>
                  <a:pt x="-1048" y="-2063"/>
                  <a:pt x="1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97D39DE6-05A0-F758-4189-EC7E71326E7C}"/>
              </a:ext>
            </a:extLst>
          </p:cNvPr>
          <p:cNvSpPr/>
          <p:nvPr/>
        </p:nvSpPr>
        <p:spPr>
          <a:xfrm>
            <a:off x="8588367" y="3969363"/>
            <a:ext cx="195095" cy="406423"/>
          </a:xfrm>
          <a:custGeom>
            <a:avLst/>
            <a:gdLst>
              <a:gd name="connsiteX0" fmla="*/ 8 w 195095"/>
              <a:gd name="connsiteY0" fmla="*/ 221637 h 406423"/>
              <a:gd name="connsiteX1" fmla="*/ 120658 w 195095"/>
              <a:gd name="connsiteY1" fmla="*/ 253387 h 406423"/>
              <a:gd name="connsiteX2" fmla="*/ 193683 w 195095"/>
              <a:gd name="connsiteY2" fmla="*/ 399437 h 406423"/>
              <a:gd name="connsiteX3" fmla="*/ 57158 w 195095"/>
              <a:gd name="connsiteY3" fmla="*/ 2562 h 406423"/>
              <a:gd name="connsiteX4" fmla="*/ 133358 w 195095"/>
              <a:gd name="connsiteY4" fmla="*/ 218462 h 406423"/>
              <a:gd name="connsiteX5" fmla="*/ 114308 w 195095"/>
              <a:gd name="connsiteY5" fmla="*/ 224812 h 406423"/>
              <a:gd name="connsiteX6" fmla="*/ 8 w 195095"/>
              <a:gd name="connsiteY6" fmla="*/ 221637 h 4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095" h="406423">
                <a:moveTo>
                  <a:pt x="8" y="221637"/>
                </a:moveTo>
                <a:cubicBezTo>
                  <a:pt x="1066" y="226399"/>
                  <a:pt x="88379" y="223754"/>
                  <a:pt x="120658" y="253387"/>
                </a:cubicBezTo>
                <a:cubicBezTo>
                  <a:pt x="152937" y="283020"/>
                  <a:pt x="204266" y="441241"/>
                  <a:pt x="193683" y="399437"/>
                </a:cubicBezTo>
                <a:cubicBezTo>
                  <a:pt x="183100" y="357633"/>
                  <a:pt x="67212" y="32724"/>
                  <a:pt x="57158" y="2562"/>
                </a:cubicBezTo>
                <a:cubicBezTo>
                  <a:pt x="47104" y="-27600"/>
                  <a:pt x="133358" y="218462"/>
                  <a:pt x="133358" y="218462"/>
                </a:cubicBezTo>
                <a:cubicBezTo>
                  <a:pt x="142883" y="255504"/>
                  <a:pt x="134416" y="223754"/>
                  <a:pt x="114308" y="224812"/>
                </a:cubicBezTo>
                <a:cubicBezTo>
                  <a:pt x="94200" y="225870"/>
                  <a:pt x="-1050" y="216875"/>
                  <a:pt x="8" y="22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57CC0DE9-EC84-D6D5-2D52-1DA48F1E0638}"/>
              </a:ext>
            </a:extLst>
          </p:cNvPr>
          <p:cNvSpPr/>
          <p:nvPr/>
        </p:nvSpPr>
        <p:spPr>
          <a:xfrm>
            <a:off x="8559794" y="4015827"/>
            <a:ext cx="286087" cy="235589"/>
          </a:xfrm>
          <a:custGeom>
            <a:avLst/>
            <a:gdLst>
              <a:gd name="connsiteX0" fmla="*/ 107956 w 286087"/>
              <a:gd name="connsiteY0" fmla="*/ 548 h 235589"/>
              <a:gd name="connsiteX1" fmla="*/ 193681 w 286087"/>
              <a:gd name="connsiteY1" fmla="*/ 210098 h 235589"/>
              <a:gd name="connsiteX2" fmla="*/ 171456 w 286087"/>
              <a:gd name="connsiteY2" fmla="*/ 83098 h 235589"/>
              <a:gd name="connsiteX3" fmla="*/ 285756 w 286087"/>
              <a:gd name="connsiteY3" fmla="*/ 200573 h 235589"/>
              <a:gd name="connsiteX4" fmla="*/ 206381 w 286087"/>
              <a:gd name="connsiteY4" fmla="*/ 114848 h 235589"/>
              <a:gd name="connsiteX5" fmla="*/ 209556 w 286087"/>
              <a:gd name="connsiteY5" fmla="*/ 235498 h 235589"/>
              <a:gd name="connsiteX6" fmla="*/ 158756 w 286087"/>
              <a:gd name="connsiteY6" fmla="*/ 133898 h 235589"/>
              <a:gd name="connsiteX7" fmla="*/ 6 w 286087"/>
              <a:gd name="connsiteY7" fmla="*/ 86273 h 235589"/>
              <a:gd name="connsiteX8" fmla="*/ 152406 w 286087"/>
              <a:gd name="connsiteY8" fmla="*/ 146598 h 235589"/>
              <a:gd name="connsiteX9" fmla="*/ 107956 w 286087"/>
              <a:gd name="connsiteY9" fmla="*/ 548 h 235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087" h="235589">
                <a:moveTo>
                  <a:pt x="107956" y="548"/>
                </a:moveTo>
                <a:cubicBezTo>
                  <a:pt x="114835" y="11131"/>
                  <a:pt x="183098" y="196340"/>
                  <a:pt x="193681" y="210098"/>
                </a:cubicBezTo>
                <a:cubicBezTo>
                  <a:pt x="204264" y="223856"/>
                  <a:pt x="156110" y="84686"/>
                  <a:pt x="171456" y="83098"/>
                </a:cubicBezTo>
                <a:cubicBezTo>
                  <a:pt x="186802" y="81511"/>
                  <a:pt x="279935" y="195281"/>
                  <a:pt x="285756" y="200573"/>
                </a:cubicBezTo>
                <a:cubicBezTo>
                  <a:pt x="291577" y="205865"/>
                  <a:pt x="219081" y="109027"/>
                  <a:pt x="206381" y="114848"/>
                </a:cubicBezTo>
                <a:cubicBezTo>
                  <a:pt x="193681" y="120669"/>
                  <a:pt x="217494" y="232323"/>
                  <a:pt x="209556" y="235498"/>
                </a:cubicBezTo>
                <a:cubicBezTo>
                  <a:pt x="201618" y="238673"/>
                  <a:pt x="193681" y="158769"/>
                  <a:pt x="158756" y="133898"/>
                </a:cubicBezTo>
                <a:cubicBezTo>
                  <a:pt x="123831" y="109027"/>
                  <a:pt x="1064" y="84156"/>
                  <a:pt x="6" y="86273"/>
                </a:cubicBezTo>
                <a:cubicBezTo>
                  <a:pt x="-1052" y="88390"/>
                  <a:pt x="134944" y="157181"/>
                  <a:pt x="152406" y="146598"/>
                </a:cubicBezTo>
                <a:cubicBezTo>
                  <a:pt x="169869" y="136015"/>
                  <a:pt x="101077" y="-10035"/>
                  <a:pt x="107956" y="5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659315A2-5B6F-1D0D-678E-9B9D7C966EA3}"/>
              </a:ext>
            </a:extLst>
          </p:cNvPr>
          <p:cNvSpPr/>
          <p:nvPr/>
        </p:nvSpPr>
        <p:spPr>
          <a:xfrm>
            <a:off x="8162660" y="3590118"/>
            <a:ext cx="571304" cy="506242"/>
          </a:xfrm>
          <a:custGeom>
            <a:avLst/>
            <a:gdLst>
              <a:gd name="connsiteX0" fmla="*/ 251090 w 571304"/>
              <a:gd name="connsiteY0" fmla="*/ 807 h 506242"/>
              <a:gd name="connsiteX1" fmla="*/ 320940 w 571304"/>
              <a:gd name="connsiteY1" fmla="*/ 140507 h 506242"/>
              <a:gd name="connsiteX2" fmla="*/ 181240 w 571304"/>
              <a:gd name="connsiteY2" fmla="*/ 137332 h 506242"/>
              <a:gd name="connsiteX3" fmla="*/ 51065 w 571304"/>
              <a:gd name="connsiteY3" fmla="*/ 207182 h 506242"/>
              <a:gd name="connsiteX4" fmla="*/ 273315 w 571304"/>
              <a:gd name="connsiteY4" fmla="*/ 156382 h 506242"/>
              <a:gd name="connsiteX5" fmla="*/ 403490 w 571304"/>
              <a:gd name="connsiteY5" fmla="*/ 242107 h 506242"/>
              <a:gd name="connsiteX6" fmla="*/ 209815 w 571304"/>
              <a:gd name="connsiteY6" fmla="*/ 175432 h 506242"/>
              <a:gd name="connsiteX7" fmla="*/ 265 w 571304"/>
              <a:gd name="connsiteY7" fmla="*/ 311957 h 506242"/>
              <a:gd name="connsiteX8" fmla="*/ 254265 w 571304"/>
              <a:gd name="connsiteY8" fmla="*/ 181782 h 506242"/>
              <a:gd name="connsiteX9" fmla="*/ 359040 w 571304"/>
              <a:gd name="connsiteY9" fmla="*/ 235757 h 506242"/>
              <a:gd name="connsiteX10" fmla="*/ 568590 w 571304"/>
              <a:gd name="connsiteY10" fmla="*/ 505632 h 506242"/>
              <a:gd name="connsiteX11" fmla="*/ 482865 w 571304"/>
              <a:gd name="connsiteY11" fmla="*/ 311957 h 506242"/>
              <a:gd name="connsiteX12" fmla="*/ 552715 w 571304"/>
              <a:gd name="connsiteY12" fmla="*/ 404032 h 506242"/>
              <a:gd name="connsiteX13" fmla="*/ 425715 w 571304"/>
              <a:gd name="connsiteY13" fmla="*/ 26207 h 506242"/>
              <a:gd name="connsiteX14" fmla="*/ 479690 w 571304"/>
              <a:gd name="connsiteY14" fmla="*/ 413557 h 506242"/>
              <a:gd name="connsiteX15" fmla="*/ 384440 w 571304"/>
              <a:gd name="connsiteY15" fmla="*/ 213532 h 506242"/>
              <a:gd name="connsiteX16" fmla="*/ 251090 w 571304"/>
              <a:gd name="connsiteY16" fmla="*/ 807 h 50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1304" h="506242">
                <a:moveTo>
                  <a:pt x="251090" y="807"/>
                </a:moveTo>
                <a:cubicBezTo>
                  <a:pt x="240507" y="-11364"/>
                  <a:pt x="332582" y="117753"/>
                  <a:pt x="320940" y="140507"/>
                </a:cubicBezTo>
                <a:cubicBezTo>
                  <a:pt x="309298" y="163261"/>
                  <a:pt x="226219" y="126220"/>
                  <a:pt x="181240" y="137332"/>
                </a:cubicBezTo>
                <a:cubicBezTo>
                  <a:pt x="136261" y="148444"/>
                  <a:pt x="35719" y="204007"/>
                  <a:pt x="51065" y="207182"/>
                </a:cubicBezTo>
                <a:cubicBezTo>
                  <a:pt x="66411" y="210357"/>
                  <a:pt x="214577" y="150561"/>
                  <a:pt x="273315" y="156382"/>
                </a:cubicBezTo>
                <a:cubicBezTo>
                  <a:pt x="332053" y="162203"/>
                  <a:pt x="414073" y="238932"/>
                  <a:pt x="403490" y="242107"/>
                </a:cubicBezTo>
                <a:cubicBezTo>
                  <a:pt x="392907" y="245282"/>
                  <a:pt x="277019" y="163790"/>
                  <a:pt x="209815" y="175432"/>
                </a:cubicBezTo>
                <a:cubicBezTo>
                  <a:pt x="142611" y="187074"/>
                  <a:pt x="-7143" y="310899"/>
                  <a:pt x="265" y="311957"/>
                </a:cubicBezTo>
                <a:cubicBezTo>
                  <a:pt x="7673" y="313015"/>
                  <a:pt x="194469" y="194482"/>
                  <a:pt x="254265" y="181782"/>
                </a:cubicBezTo>
                <a:cubicBezTo>
                  <a:pt x="314061" y="169082"/>
                  <a:pt x="306653" y="181782"/>
                  <a:pt x="359040" y="235757"/>
                </a:cubicBezTo>
                <a:cubicBezTo>
                  <a:pt x="411428" y="289732"/>
                  <a:pt x="547953" y="492932"/>
                  <a:pt x="568590" y="505632"/>
                </a:cubicBezTo>
                <a:cubicBezTo>
                  <a:pt x="589227" y="518332"/>
                  <a:pt x="485511" y="328890"/>
                  <a:pt x="482865" y="311957"/>
                </a:cubicBezTo>
                <a:cubicBezTo>
                  <a:pt x="480219" y="295024"/>
                  <a:pt x="562240" y="451657"/>
                  <a:pt x="552715" y="404032"/>
                </a:cubicBezTo>
                <a:cubicBezTo>
                  <a:pt x="543190" y="356407"/>
                  <a:pt x="437886" y="24620"/>
                  <a:pt x="425715" y="26207"/>
                </a:cubicBezTo>
                <a:cubicBezTo>
                  <a:pt x="413544" y="27794"/>
                  <a:pt x="486569" y="382336"/>
                  <a:pt x="479690" y="413557"/>
                </a:cubicBezTo>
                <a:cubicBezTo>
                  <a:pt x="472811" y="444778"/>
                  <a:pt x="421482" y="281795"/>
                  <a:pt x="384440" y="213532"/>
                </a:cubicBezTo>
                <a:cubicBezTo>
                  <a:pt x="347398" y="145269"/>
                  <a:pt x="261673" y="12978"/>
                  <a:pt x="251090" y="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029D62B2-09FE-E871-9649-36EAEEB6E272}"/>
              </a:ext>
            </a:extLst>
          </p:cNvPr>
          <p:cNvSpPr/>
          <p:nvPr/>
        </p:nvSpPr>
        <p:spPr>
          <a:xfrm>
            <a:off x="8166076" y="3583162"/>
            <a:ext cx="268634" cy="480917"/>
          </a:xfrm>
          <a:custGeom>
            <a:avLst/>
            <a:gdLst>
              <a:gd name="connsiteX0" fmla="*/ 24 w 268634"/>
              <a:gd name="connsiteY0" fmla="*/ 137938 h 480917"/>
              <a:gd name="connsiteX1" fmla="*/ 95274 w 268634"/>
              <a:gd name="connsiteY1" fmla="*/ 407813 h 480917"/>
              <a:gd name="connsiteX2" fmla="*/ 123849 w 268634"/>
              <a:gd name="connsiteY2" fmla="*/ 306213 h 480917"/>
              <a:gd name="connsiteX3" fmla="*/ 130199 w 268634"/>
              <a:gd name="connsiteY3" fmla="*/ 360188 h 480917"/>
              <a:gd name="connsiteX4" fmla="*/ 174649 w 268634"/>
              <a:gd name="connsiteY4" fmla="*/ 252238 h 480917"/>
              <a:gd name="connsiteX5" fmla="*/ 190524 w 268634"/>
              <a:gd name="connsiteY5" fmla="*/ 366538 h 480917"/>
              <a:gd name="connsiteX6" fmla="*/ 247674 w 268634"/>
              <a:gd name="connsiteY6" fmla="*/ 214138 h 480917"/>
              <a:gd name="connsiteX7" fmla="*/ 266724 w 268634"/>
              <a:gd name="connsiteY7" fmla="*/ 376063 h 480917"/>
              <a:gd name="connsiteX8" fmla="*/ 266724 w 268634"/>
              <a:gd name="connsiteY8" fmla="*/ 461788 h 480917"/>
              <a:gd name="connsiteX9" fmla="*/ 263549 w 268634"/>
              <a:gd name="connsiteY9" fmla="*/ 1413 h 480917"/>
              <a:gd name="connsiteX10" fmla="*/ 209574 w 268634"/>
              <a:gd name="connsiteY10" fmla="*/ 322088 h 480917"/>
              <a:gd name="connsiteX11" fmla="*/ 158774 w 268634"/>
              <a:gd name="connsiteY11" fmla="*/ 439563 h 480917"/>
              <a:gd name="connsiteX12" fmla="*/ 111149 w 268634"/>
              <a:gd name="connsiteY12" fmla="*/ 287163 h 480917"/>
              <a:gd name="connsiteX13" fmla="*/ 139724 w 268634"/>
              <a:gd name="connsiteY13" fmla="*/ 115713 h 480917"/>
              <a:gd name="connsiteX14" fmla="*/ 104799 w 268634"/>
              <a:gd name="connsiteY14" fmla="*/ 388763 h 480917"/>
              <a:gd name="connsiteX15" fmla="*/ 24 w 268634"/>
              <a:gd name="connsiteY15" fmla="*/ 137938 h 48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8634" h="480917">
                <a:moveTo>
                  <a:pt x="24" y="137938"/>
                </a:moveTo>
                <a:cubicBezTo>
                  <a:pt x="-1563" y="141113"/>
                  <a:pt x="74637" y="379767"/>
                  <a:pt x="95274" y="407813"/>
                </a:cubicBezTo>
                <a:cubicBezTo>
                  <a:pt x="115912" y="435859"/>
                  <a:pt x="118028" y="314150"/>
                  <a:pt x="123849" y="306213"/>
                </a:cubicBezTo>
                <a:cubicBezTo>
                  <a:pt x="129670" y="298276"/>
                  <a:pt x="121732" y="369184"/>
                  <a:pt x="130199" y="360188"/>
                </a:cubicBezTo>
                <a:cubicBezTo>
                  <a:pt x="138666" y="351192"/>
                  <a:pt x="164595" y="251180"/>
                  <a:pt x="174649" y="252238"/>
                </a:cubicBezTo>
                <a:cubicBezTo>
                  <a:pt x="184703" y="253296"/>
                  <a:pt x="178353" y="372888"/>
                  <a:pt x="190524" y="366538"/>
                </a:cubicBezTo>
                <a:cubicBezTo>
                  <a:pt x="202695" y="360188"/>
                  <a:pt x="234974" y="212551"/>
                  <a:pt x="247674" y="214138"/>
                </a:cubicBezTo>
                <a:cubicBezTo>
                  <a:pt x="260374" y="215725"/>
                  <a:pt x="263549" y="334788"/>
                  <a:pt x="266724" y="376063"/>
                </a:cubicBezTo>
                <a:cubicBezTo>
                  <a:pt x="269899" y="417338"/>
                  <a:pt x="267253" y="524230"/>
                  <a:pt x="266724" y="461788"/>
                </a:cubicBezTo>
                <a:cubicBezTo>
                  <a:pt x="266195" y="399346"/>
                  <a:pt x="273074" y="24696"/>
                  <a:pt x="263549" y="1413"/>
                </a:cubicBezTo>
                <a:cubicBezTo>
                  <a:pt x="254024" y="-21870"/>
                  <a:pt x="227036" y="249063"/>
                  <a:pt x="209574" y="322088"/>
                </a:cubicBezTo>
                <a:cubicBezTo>
                  <a:pt x="192112" y="395113"/>
                  <a:pt x="175178" y="445384"/>
                  <a:pt x="158774" y="439563"/>
                </a:cubicBezTo>
                <a:cubicBezTo>
                  <a:pt x="142370" y="433742"/>
                  <a:pt x="114324" y="341138"/>
                  <a:pt x="111149" y="287163"/>
                </a:cubicBezTo>
                <a:cubicBezTo>
                  <a:pt x="107974" y="233188"/>
                  <a:pt x="140782" y="98780"/>
                  <a:pt x="139724" y="115713"/>
                </a:cubicBezTo>
                <a:cubicBezTo>
                  <a:pt x="138666" y="132646"/>
                  <a:pt x="126495" y="386646"/>
                  <a:pt x="104799" y="388763"/>
                </a:cubicBezTo>
                <a:cubicBezTo>
                  <a:pt x="83103" y="390880"/>
                  <a:pt x="1611" y="134763"/>
                  <a:pt x="24" y="137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D5834CDC-58C7-629F-CA1E-8962DC666658}"/>
              </a:ext>
            </a:extLst>
          </p:cNvPr>
          <p:cNvSpPr/>
          <p:nvPr/>
        </p:nvSpPr>
        <p:spPr>
          <a:xfrm>
            <a:off x="7375234" y="3768190"/>
            <a:ext cx="541480" cy="357278"/>
          </a:xfrm>
          <a:custGeom>
            <a:avLst/>
            <a:gdLst>
              <a:gd name="connsiteX0" fmla="*/ 308266 w 541480"/>
              <a:gd name="connsiteY0" fmla="*/ 535 h 357278"/>
              <a:gd name="connsiteX1" fmla="*/ 365416 w 541480"/>
              <a:gd name="connsiteY1" fmla="*/ 35460 h 357278"/>
              <a:gd name="connsiteX2" fmla="*/ 508291 w 541480"/>
              <a:gd name="connsiteY2" fmla="*/ 105310 h 357278"/>
              <a:gd name="connsiteX3" fmla="*/ 467016 w 541480"/>
              <a:gd name="connsiteY3" fmla="*/ 89435 h 357278"/>
              <a:gd name="connsiteX4" fmla="*/ 362241 w 541480"/>
              <a:gd name="connsiteY4" fmla="*/ 238660 h 357278"/>
              <a:gd name="connsiteX5" fmla="*/ 444791 w 541480"/>
              <a:gd name="connsiteY5" fmla="*/ 318035 h 357278"/>
              <a:gd name="connsiteX6" fmla="*/ 517816 w 541480"/>
              <a:gd name="connsiteY6" fmla="*/ 318035 h 357278"/>
              <a:gd name="connsiteX7" fmla="*/ 291 w 541480"/>
              <a:gd name="connsiteY7" fmla="*/ 356135 h 357278"/>
              <a:gd name="connsiteX8" fmla="*/ 441616 w 541480"/>
              <a:gd name="connsiteY8" fmla="*/ 340260 h 357278"/>
              <a:gd name="connsiteX9" fmla="*/ 282866 w 541480"/>
              <a:gd name="connsiteY9" fmla="*/ 270410 h 357278"/>
              <a:gd name="connsiteX10" fmla="*/ 241591 w 541480"/>
              <a:gd name="connsiteY10" fmla="*/ 140235 h 357278"/>
              <a:gd name="connsiteX11" fmla="*/ 359066 w 541480"/>
              <a:gd name="connsiteY11" fmla="*/ 254535 h 357278"/>
              <a:gd name="connsiteX12" fmla="*/ 359066 w 541480"/>
              <a:gd name="connsiteY12" fmla="*/ 187860 h 357278"/>
              <a:gd name="connsiteX13" fmla="*/ 514641 w 541480"/>
              <a:gd name="connsiteY13" fmla="*/ 114835 h 357278"/>
              <a:gd name="connsiteX14" fmla="*/ 457491 w 541480"/>
              <a:gd name="connsiteY14" fmla="*/ 60860 h 357278"/>
              <a:gd name="connsiteX15" fmla="*/ 308266 w 541480"/>
              <a:gd name="connsiteY15" fmla="*/ 535 h 3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1480" h="357278">
                <a:moveTo>
                  <a:pt x="308266" y="535"/>
                </a:moveTo>
                <a:cubicBezTo>
                  <a:pt x="292920" y="-3698"/>
                  <a:pt x="332079" y="17998"/>
                  <a:pt x="365416" y="35460"/>
                </a:cubicBezTo>
                <a:cubicBezTo>
                  <a:pt x="398753" y="52922"/>
                  <a:pt x="491358" y="96314"/>
                  <a:pt x="508291" y="105310"/>
                </a:cubicBezTo>
                <a:cubicBezTo>
                  <a:pt x="525224" y="114306"/>
                  <a:pt x="491358" y="67210"/>
                  <a:pt x="467016" y="89435"/>
                </a:cubicBezTo>
                <a:cubicBezTo>
                  <a:pt x="442674" y="111660"/>
                  <a:pt x="365945" y="200560"/>
                  <a:pt x="362241" y="238660"/>
                </a:cubicBezTo>
                <a:cubicBezTo>
                  <a:pt x="358537" y="276760"/>
                  <a:pt x="418862" y="304806"/>
                  <a:pt x="444791" y="318035"/>
                </a:cubicBezTo>
                <a:cubicBezTo>
                  <a:pt x="470720" y="331264"/>
                  <a:pt x="591899" y="311685"/>
                  <a:pt x="517816" y="318035"/>
                </a:cubicBezTo>
                <a:cubicBezTo>
                  <a:pt x="443733" y="324385"/>
                  <a:pt x="12991" y="352431"/>
                  <a:pt x="291" y="356135"/>
                </a:cubicBezTo>
                <a:cubicBezTo>
                  <a:pt x="-12409" y="359839"/>
                  <a:pt x="394520" y="354547"/>
                  <a:pt x="441616" y="340260"/>
                </a:cubicBezTo>
                <a:cubicBezTo>
                  <a:pt x="488712" y="325973"/>
                  <a:pt x="316203" y="303747"/>
                  <a:pt x="282866" y="270410"/>
                </a:cubicBezTo>
                <a:cubicBezTo>
                  <a:pt x="249529" y="237073"/>
                  <a:pt x="228891" y="142881"/>
                  <a:pt x="241591" y="140235"/>
                </a:cubicBezTo>
                <a:cubicBezTo>
                  <a:pt x="254291" y="137589"/>
                  <a:pt x="339487" y="246597"/>
                  <a:pt x="359066" y="254535"/>
                </a:cubicBezTo>
                <a:cubicBezTo>
                  <a:pt x="378645" y="262473"/>
                  <a:pt x="333137" y="211143"/>
                  <a:pt x="359066" y="187860"/>
                </a:cubicBezTo>
                <a:cubicBezTo>
                  <a:pt x="384995" y="164577"/>
                  <a:pt x="498237" y="136002"/>
                  <a:pt x="514641" y="114835"/>
                </a:cubicBezTo>
                <a:cubicBezTo>
                  <a:pt x="531045" y="93668"/>
                  <a:pt x="488183" y="78852"/>
                  <a:pt x="457491" y="60860"/>
                </a:cubicBezTo>
                <a:cubicBezTo>
                  <a:pt x="426799" y="42868"/>
                  <a:pt x="323612" y="4768"/>
                  <a:pt x="308266" y="5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4AAF0578-2C10-DDBB-E867-2E21DB48D1E0}"/>
              </a:ext>
            </a:extLst>
          </p:cNvPr>
          <p:cNvSpPr/>
          <p:nvPr/>
        </p:nvSpPr>
        <p:spPr>
          <a:xfrm>
            <a:off x="7425996" y="4203587"/>
            <a:ext cx="1343366" cy="301747"/>
          </a:xfrm>
          <a:custGeom>
            <a:avLst/>
            <a:gdLst>
              <a:gd name="connsiteX0" fmla="*/ 329 w 1343366"/>
              <a:gd name="connsiteY0" fmla="*/ 113 h 301747"/>
              <a:gd name="connsiteX1" fmla="*/ 387679 w 1343366"/>
              <a:gd name="connsiteY1" fmla="*/ 190613 h 301747"/>
              <a:gd name="connsiteX2" fmla="*/ 228929 w 1343366"/>
              <a:gd name="connsiteY2" fmla="*/ 168388 h 301747"/>
              <a:gd name="connsiteX3" fmla="*/ 451179 w 1343366"/>
              <a:gd name="connsiteY3" fmla="*/ 292213 h 301747"/>
              <a:gd name="connsiteX4" fmla="*/ 340054 w 1343366"/>
              <a:gd name="connsiteY4" fmla="*/ 292213 h 301747"/>
              <a:gd name="connsiteX5" fmla="*/ 562304 w 1343366"/>
              <a:gd name="connsiteY5" fmla="*/ 282688 h 301747"/>
              <a:gd name="connsiteX6" fmla="*/ 638504 w 1343366"/>
              <a:gd name="connsiteY6" fmla="*/ 203313 h 301747"/>
              <a:gd name="connsiteX7" fmla="*/ 476579 w 1343366"/>
              <a:gd name="connsiteY7" fmla="*/ 273163 h 301747"/>
              <a:gd name="connsiteX8" fmla="*/ 784554 w 1343366"/>
              <a:gd name="connsiteY8" fmla="*/ 200138 h 301747"/>
              <a:gd name="connsiteX9" fmla="*/ 962354 w 1343366"/>
              <a:gd name="connsiteY9" fmla="*/ 130288 h 301747"/>
              <a:gd name="connsiteX10" fmla="*/ 603579 w 1343366"/>
              <a:gd name="connsiteY10" fmla="*/ 279513 h 301747"/>
              <a:gd name="connsiteX11" fmla="*/ 946479 w 1343366"/>
              <a:gd name="connsiteY11" fmla="*/ 158863 h 301747"/>
              <a:gd name="connsiteX12" fmla="*/ 1343354 w 1343366"/>
              <a:gd name="connsiteY12" fmla="*/ 41388 h 301747"/>
              <a:gd name="connsiteX13" fmla="*/ 933779 w 1343366"/>
              <a:gd name="connsiteY13" fmla="*/ 142988 h 301747"/>
              <a:gd name="connsiteX14" fmla="*/ 695654 w 1343366"/>
              <a:gd name="connsiteY14" fmla="*/ 276338 h 301747"/>
              <a:gd name="connsiteX15" fmla="*/ 492454 w 1343366"/>
              <a:gd name="connsiteY15" fmla="*/ 254113 h 301747"/>
              <a:gd name="connsiteX16" fmla="*/ 371804 w 1343366"/>
              <a:gd name="connsiteY16" fmla="*/ 165213 h 301747"/>
              <a:gd name="connsiteX17" fmla="*/ 406729 w 1343366"/>
              <a:gd name="connsiteY17" fmla="*/ 225538 h 301747"/>
              <a:gd name="connsiteX18" fmla="*/ 162254 w 1343366"/>
              <a:gd name="connsiteY18" fmla="*/ 111238 h 301747"/>
              <a:gd name="connsiteX19" fmla="*/ 317829 w 1343366"/>
              <a:gd name="connsiteY19" fmla="*/ 162038 h 301747"/>
              <a:gd name="connsiteX20" fmla="*/ 329 w 1343366"/>
              <a:gd name="connsiteY20" fmla="*/ 113 h 30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343366" h="301747">
                <a:moveTo>
                  <a:pt x="329" y="113"/>
                </a:moveTo>
                <a:cubicBezTo>
                  <a:pt x="11971" y="4875"/>
                  <a:pt x="349579" y="162567"/>
                  <a:pt x="387679" y="190613"/>
                </a:cubicBezTo>
                <a:cubicBezTo>
                  <a:pt x="425779" y="218659"/>
                  <a:pt x="218346" y="151455"/>
                  <a:pt x="228929" y="168388"/>
                </a:cubicBezTo>
                <a:cubicBezTo>
                  <a:pt x="239512" y="185321"/>
                  <a:pt x="432658" y="271576"/>
                  <a:pt x="451179" y="292213"/>
                </a:cubicBezTo>
                <a:cubicBezTo>
                  <a:pt x="469700" y="312850"/>
                  <a:pt x="321533" y="293800"/>
                  <a:pt x="340054" y="292213"/>
                </a:cubicBezTo>
                <a:cubicBezTo>
                  <a:pt x="358575" y="290626"/>
                  <a:pt x="512562" y="297505"/>
                  <a:pt x="562304" y="282688"/>
                </a:cubicBezTo>
                <a:cubicBezTo>
                  <a:pt x="612046" y="267871"/>
                  <a:pt x="652791" y="204900"/>
                  <a:pt x="638504" y="203313"/>
                </a:cubicBezTo>
                <a:cubicBezTo>
                  <a:pt x="624217" y="201726"/>
                  <a:pt x="452237" y="273692"/>
                  <a:pt x="476579" y="273163"/>
                </a:cubicBezTo>
                <a:cubicBezTo>
                  <a:pt x="500921" y="272634"/>
                  <a:pt x="703592" y="223950"/>
                  <a:pt x="784554" y="200138"/>
                </a:cubicBezTo>
                <a:cubicBezTo>
                  <a:pt x="865516" y="176326"/>
                  <a:pt x="992516" y="117059"/>
                  <a:pt x="962354" y="130288"/>
                </a:cubicBezTo>
                <a:cubicBezTo>
                  <a:pt x="932192" y="143517"/>
                  <a:pt x="606225" y="274751"/>
                  <a:pt x="603579" y="279513"/>
                </a:cubicBezTo>
                <a:cubicBezTo>
                  <a:pt x="600933" y="284275"/>
                  <a:pt x="823183" y="198550"/>
                  <a:pt x="946479" y="158863"/>
                </a:cubicBezTo>
                <a:cubicBezTo>
                  <a:pt x="1069775" y="119176"/>
                  <a:pt x="1345471" y="44034"/>
                  <a:pt x="1343354" y="41388"/>
                </a:cubicBezTo>
                <a:cubicBezTo>
                  <a:pt x="1341237" y="38742"/>
                  <a:pt x="1041729" y="103830"/>
                  <a:pt x="933779" y="142988"/>
                </a:cubicBezTo>
                <a:cubicBezTo>
                  <a:pt x="825829" y="182146"/>
                  <a:pt x="769208" y="257817"/>
                  <a:pt x="695654" y="276338"/>
                </a:cubicBezTo>
                <a:cubicBezTo>
                  <a:pt x="622100" y="294859"/>
                  <a:pt x="546429" y="272634"/>
                  <a:pt x="492454" y="254113"/>
                </a:cubicBezTo>
                <a:cubicBezTo>
                  <a:pt x="438479" y="235592"/>
                  <a:pt x="386092" y="169976"/>
                  <a:pt x="371804" y="165213"/>
                </a:cubicBezTo>
                <a:cubicBezTo>
                  <a:pt x="357516" y="160450"/>
                  <a:pt x="441654" y="234534"/>
                  <a:pt x="406729" y="225538"/>
                </a:cubicBezTo>
                <a:cubicBezTo>
                  <a:pt x="371804" y="216542"/>
                  <a:pt x="177071" y="121821"/>
                  <a:pt x="162254" y="111238"/>
                </a:cubicBezTo>
                <a:cubicBezTo>
                  <a:pt x="147437" y="100655"/>
                  <a:pt x="346404" y="182675"/>
                  <a:pt x="317829" y="162038"/>
                </a:cubicBezTo>
                <a:cubicBezTo>
                  <a:pt x="289254" y="141401"/>
                  <a:pt x="-11313" y="-4649"/>
                  <a:pt x="32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C195D032-0254-E849-3C1A-FB97BBC43101}"/>
              </a:ext>
            </a:extLst>
          </p:cNvPr>
          <p:cNvSpPr/>
          <p:nvPr/>
        </p:nvSpPr>
        <p:spPr>
          <a:xfrm>
            <a:off x="7997690" y="4299543"/>
            <a:ext cx="821101" cy="266112"/>
          </a:xfrm>
          <a:custGeom>
            <a:avLst/>
            <a:gdLst>
              <a:gd name="connsiteX0" fmla="*/ 816110 w 821101"/>
              <a:gd name="connsiteY0" fmla="*/ 27982 h 266112"/>
              <a:gd name="connsiteX1" fmla="*/ 606560 w 821101"/>
              <a:gd name="connsiteY1" fmla="*/ 18457 h 266112"/>
              <a:gd name="connsiteX2" fmla="*/ 231910 w 821101"/>
              <a:gd name="connsiteY2" fmla="*/ 151807 h 266112"/>
              <a:gd name="connsiteX3" fmla="*/ 374785 w 821101"/>
              <a:gd name="connsiteY3" fmla="*/ 91482 h 266112"/>
              <a:gd name="connsiteX4" fmla="*/ 135 w 821101"/>
              <a:gd name="connsiteY4" fmla="*/ 266107 h 266112"/>
              <a:gd name="connsiteX5" fmla="*/ 422410 w 821101"/>
              <a:gd name="connsiteY5" fmla="*/ 97832 h 266112"/>
              <a:gd name="connsiteX6" fmla="*/ 301760 w 821101"/>
              <a:gd name="connsiteY6" fmla="*/ 107357 h 266112"/>
              <a:gd name="connsiteX7" fmla="*/ 590685 w 821101"/>
              <a:gd name="connsiteY7" fmla="*/ 2582 h 266112"/>
              <a:gd name="connsiteX8" fmla="*/ 403360 w 821101"/>
              <a:gd name="connsiteY8" fmla="*/ 31157 h 266112"/>
              <a:gd name="connsiteX9" fmla="*/ 816110 w 821101"/>
              <a:gd name="connsiteY9" fmla="*/ 27982 h 26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1101" h="266112">
                <a:moveTo>
                  <a:pt x="816110" y="27982"/>
                </a:moveTo>
                <a:cubicBezTo>
                  <a:pt x="849977" y="25865"/>
                  <a:pt x="703926" y="-2180"/>
                  <a:pt x="606560" y="18457"/>
                </a:cubicBezTo>
                <a:cubicBezTo>
                  <a:pt x="509194" y="39094"/>
                  <a:pt x="270539" y="139636"/>
                  <a:pt x="231910" y="151807"/>
                </a:cubicBezTo>
                <a:cubicBezTo>
                  <a:pt x="193281" y="163978"/>
                  <a:pt x="413414" y="72432"/>
                  <a:pt x="374785" y="91482"/>
                </a:cubicBezTo>
                <a:cubicBezTo>
                  <a:pt x="336156" y="110532"/>
                  <a:pt x="-7802" y="265049"/>
                  <a:pt x="135" y="266107"/>
                </a:cubicBezTo>
                <a:cubicBezTo>
                  <a:pt x="8072" y="267165"/>
                  <a:pt x="372139" y="124290"/>
                  <a:pt x="422410" y="97832"/>
                </a:cubicBezTo>
                <a:cubicBezTo>
                  <a:pt x="472681" y="71374"/>
                  <a:pt x="273714" y="123232"/>
                  <a:pt x="301760" y="107357"/>
                </a:cubicBezTo>
                <a:cubicBezTo>
                  <a:pt x="329806" y="91482"/>
                  <a:pt x="573752" y="15282"/>
                  <a:pt x="590685" y="2582"/>
                </a:cubicBezTo>
                <a:cubicBezTo>
                  <a:pt x="607618" y="-10118"/>
                  <a:pt x="365260" y="27982"/>
                  <a:pt x="403360" y="31157"/>
                </a:cubicBezTo>
                <a:cubicBezTo>
                  <a:pt x="441460" y="34332"/>
                  <a:pt x="782243" y="30099"/>
                  <a:pt x="816110" y="279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136F0679-A519-C3B0-9983-8747CC5FE61B}"/>
              </a:ext>
            </a:extLst>
          </p:cNvPr>
          <p:cNvSpPr/>
          <p:nvPr/>
        </p:nvSpPr>
        <p:spPr>
          <a:xfrm>
            <a:off x="8355802" y="4364050"/>
            <a:ext cx="461256" cy="138374"/>
          </a:xfrm>
          <a:custGeom>
            <a:avLst/>
            <a:gdLst>
              <a:gd name="connsiteX0" fmla="*/ 798 w 461256"/>
              <a:gd name="connsiteY0" fmla="*/ 115875 h 138374"/>
              <a:gd name="connsiteX1" fmla="*/ 315123 w 461256"/>
              <a:gd name="connsiteY1" fmla="*/ 11100 h 138374"/>
              <a:gd name="connsiteX2" fmla="*/ 461173 w 461256"/>
              <a:gd name="connsiteY2" fmla="*/ 42850 h 138374"/>
              <a:gd name="connsiteX3" fmla="*/ 334173 w 461256"/>
              <a:gd name="connsiteY3" fmla="*/ 39675 h 138374"/>
              <a:gd name="connsiteX4" fmla="*/ 210348 w 461256"/>
              <a:gd name="connsiteY4" fmla="*/ 138100 h 138374"/>
              <a:gd name="connsiteX5" fmla="*/ 359573 w 461256"/>
              <a:gd name="connsiteY5" fmla="*/ 4750 h 138374"/>
              <a:gd name="connsiteX6" fmla="*/ 229398 w 461256"/>
              <a:gd name="connsiteY6" fmla="*/ 39675 h 138374"/>
              <a:gd name="connsiteX7" fmla="*/ 798 w 461256"/>
              <a:gd name="connsiteY7" fmla="*/ 115875 h 13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1256" h="138374">
                <a:moveTo>
                  <a:pt x="798" y="115875"/>
                </a:moveTo>
                <a:cubicBezTo>
                  <a:pt x="15086" y="111112"/>
                  <a:pt x="238394" y="23271"/>
                  <a:pt x="315123" y="11100"/>
                </a:cubicBezTo>
                <a:cubicBezTo>
                  <a:pt x="391852" y="-1071"/>
                  <a:pt x="457998" y="38088"/>
                  <a:pt x="461173" y="42850"/>
                </a:cubicBezTo>
                <a:cubicBezTo>
                  <a:pt x="464348" y="47612"/>
                  <a:pt x="375977" y="23800"/>
                  <a:pt x="334173" y="39675"/>
                </a:cubicBezTo>
                <a:cubicBezTo>
                  <a:pt x="292369" y="55550"/>
                  <a:pt x="206115" y="143921"/>
                  <a:pt x="210348" y="138100"/>
                </a:cubicBezTo>
                <a:cubicBezTo>
                  <a:pt x="214581" y="132279"/>
                  <a:pt x="356398" y="21154"/>
                  <a:pt x="359573" y="4750"/>
                </a:cubicBezTo>
                <a:cubicBezTo>
                  <a:pt x="362748" y="-11654"/>
                  <a:pt x="290781" y="17979"/>
                  <a:pt x="229398" y="39675"/>
                </a:cubicBezTo>
                <a:cubicBezTo>
                  <a:pt x="168015" y="61371"/>
                  <a:pt x="-13490" y="120638"/>
                  <a:pt x="798" y="1158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9557E31-CC00-91FD-C7BE-9639D85009D2}"/>
              </a:ext>
            </a:extLst>
          </p:cNvPr>
          <p:cNvSpPr/>
          <p:nvPr/>
        </p:nvSpPr>
        <p:spPr>
          <a:xfrm>
            <a:off x="6982357" y="2187971"/>
            <a:ext cx="769259" cy="399425"/>
          </a:xfrm>
          <a:custGeom>
            <a:avLst/>
            <a:gdLst>
              <a:gd name="connsiteX0" fmla="*/ 215368 w 769259"/>
              <a:gd name="connsiteY0" fmla="*/ 2779 h 399425"/>
              <a:gd name="connsiteX1" fmla="*/ 2643 w 769259"/>
              <a:gd name="connsiteY1" fmla="*/ 342504 h 399425"/>
              <a:gd name="connsiteX2" fmla="*/ 91543 w 769259"/>
              <a:gd name="connsiteY2" fmla="*/ 196454 h 399425"/>
              <a:gd name="connsiteX3" fmla="*/ 18518 w 769259"/>
              <a:gd name="connsiteY3" fmla="*/ 221854 h 399425"/>
              <a:gd name="connsiteX4" fmla="*/ 240768 w 769259"/>
              <a:gd name="connsiteY4" fmla="*/ 161529 h 399425"/>
              <a:gd name="connsiteX5" fmla="*/ 310618 w 769259"/>
              <a:gd name="connsiteY5" fmla="*/ 190104 h 399425"/>
              <a:gd name="connsiteX6" fmla="*/ 275693 w 769259"/>
              <a:gd name="connsiteY6" fmla="*/ 18654 h 399425"/>
              <a:gd name="connsiteX7" fmla="*/ 342368 w 769259"/>
              <a:gd name="connsiteY7" fmla="*/ 190104 h 399425"/>
              <a:gd name="connsiteX8" fmla="*/ 513818 w 769259"/>
              <a:gd name="connsiteY8" fmla="*/ 247254 h 399425"/>
              <a:gd name="connsiteX9" fmla="*/ 399518 w 769259"/>
              <a:gd name="connsiteY9" fmla="*/ 152004 h 399425"/>
              <a:gd name="connsiteX10" fmla="*/ 609068 w 769259"/>
              <a:gd name="connsiteY10" fmla="*/ 301229 h 399425"/>
              <a:gd name="connsiteX11" fmla="*/ 590018 w 769259"/>
              <a:gd name="connsiteY11" fmla="*/ 259954 h 399425"/>
              <a:gd name="connsiteX12" fmla="*/ 675743 w 769259"/>
              <a:gd name="connsiteY12" fmla="*/ 313929 h 399425"/>
              <a:gd name="connsiteX13" fmla="*/ 631293 w 769259"/>
              <a:gd name="connsiteY13" fmla="*/ 15479 h 399425"/>
              <a:gd name="connsiteX14" fmla="*/ 663043 w 769259"/>
              <a:gd name="connsiteY14" fmla="*/ 266304 h 399425"/>
              <a:gd name="connsiteX15" fmla="*/ 736068 w 769259"/>
              <a:gd name="connsiteY15" fmla="*/ 342504 h 399425"/>
              <a:gd name="connsiteX16" fmla="*/ 717018 w 769259"/>
              <a:gd name="connsiteY16" fmla="*/ 136129 h 399425"/>
              <a:gd name="connsiteX17" fmla="*/ 767818 w 769259"/>
              <a:gd name="connsiteY17" fmla="*/ 393304 h 399425"/>
              <a:gd name="connsiteX18" fmla="*/ 650343 w 769259"/>
              <a:gd name="connsiteY18" fmla="*/ 310754 h 399425"/>
              <a:gd name="connsiteX19" fmla="*/ 431268 w 769259"/>
              <a:gd name="connsiteY19" fmla="*/ 218679 h 399425"/>
              <a:gd name="connsiteX20" fmla="*/ 266168 w 769259"/>
              <a:gd name="connsiteY20" fmla="*/ 256779 h 399425"/>
              <a:gd name="connsiteX21" fmla="*/ 339193 w 769259"/>
              <a:gd name="connsiteY21" fmla="*/ 202804 h 399425"/>
              <a:gd name="connsiteX22" fmla="*/ 170918 w 769259"/>
              <a:gd name="connsiteY22" fmla="*/ 94854 h 399425"/>
              <a:gd name="connsiteX23" fmla="*/ 240768 w 769259"/>
              <a:gd name="connsiteY23" fmla="*/ 161529 h 399425"/>
              <a:gd name="connsiteX24" fmla="*/ 129643 w 769259"/>
              <a:gd name="connsiteY24" fmla="*/ 180579 h 399425"/>
              <a:gd name="connsiteX25" fmla="*/ 215368 w 769259"/>
              <a:gd name="connsiteY25" fmla="*/ 2779 h 39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69259" h="399425">
                <a:moveTo>
                  <a:pt x="215368" y="2779"/>
                </a:moveTo>
                <a:cubicBezTo>
                  <a:pt x="194201" y="29767"/>
                  <a:pt x="23280" y="310225"/>
                  <a:pt x="2643" y="342504"/>
                </a:cubicBezTo>
                <a:cubicBezTo>
                  <a:pt x="-17995" y="374783"/>
                  <a:pt x="88897" y="216562"/>
                  <a:pt x="91543" y="196454"/>
                </a:cubicBezTo>
                <a:cubicBezTo>
                  <a:pt x="94189" y="176346"/>
                  <a:pt x="-6353" y="227675"/>
                  <a:pt x="18518" y="221854"/>
                </a:cubicBezTo>
                <a:cubicBezTo>
                  <a:pt x="43389" y="216033"/>
                  <a:pt x="192085" y="166821"/>
                  <a:pt x="240768" y="161529"/>
                </a:cubicBezTo>
                <a:cubicBezTo>
                  <a:pt x="289451" y="156237"/>
                  <a:pt x="304797" y="213917"/>
                  <a:pt x="310618" y="190104"/>
                </a:cubicBezTo>
                <a:cubicBezTo>
                  <a:pt x="316439" y="166291"/>
                  <a:pt x="270401" y="18654"/>
                  <a:pt x="275693" y="18654"/>
                </a:cubicBezTo>
                <a:cubicBezTo>
                  <a:pt x="280985" y="18654"/>
                  <a:pt x="302681" y="152004"/>
                  <a:pt x="342368" y="190104"/>
                </a:cubicBezTo>
                <a:cubicBezTo>
                  <a:pt x="382055" y="228204"/>
                  <a:pt x="504293" y="253604"/>
                  <a:pt x="513818" y="247254"/>
                </a:cubicBezTo>
                <a:cubicBezTo>
                  <a:pt x="523343" y="240904"/>
                  <a:pt x="383643" y="143008"/>
                  <a:pt x="399518" y="152004"/>
                </a:cubicBezTo>
                <a:cubicBezTo>
                  <a:pt x="415393" y="161000"/>
                  <a:pt x="577318" y="283237"/>
                  <a:pt x="609068" y="301229"/>
                </a:cubicBezTo>
                <a:cubicBezTo>
                  <a:pt x="640818" y="319221"/>
                  <a:pt x="578906" y="257837"/>
                  <a:pt x="590018" y="259954"/>
                </a:cubicBezTo>
                <a:cubicBezTo>
                  <a:pt x="601130" y="262071"/>
                  <a:pt x="668864" y="354675"/>
                  <a:pt x="675743" y="313929"/>
                </a:cubicBezTo>
                <a:cubicBezTo>
                  <a:pt x="682622" y="273183"/>
                  <a:pt x="633410" y="23416"/>
                  <a:pt x="631293" y="15479"/>
                </a:cubicBezTo>
                <a:cubicBezTo>
                  <a:pt x="629176" y="7542"/>
                  <a:pt x="645581" y="211800"/>
                  <a:pt x="663043" y="266304"/>
                </a:cubicBezTo>
                <a:cubicBezTo>
                  <a:pt x="680505" y="320808"/>
                  <a:pt x="727072" y="364200"/>
                  <a:pt x="736068" y="342504"/>
                </a:cubicBezTo>
                <a:cubicBezTo>
                  <a:pt x="745064" y="320808"/>
                  <a:pt x="711726" y="127662"/>
                  <a:pt x="717018" y="136129"/>
                </a:cubicBezTo>
                <a:cubicBezTo>
                  <a:pt x="722310" y="144596"/>
                  <a:pt x="778931" y="364200"/>
                  <a:pt x="767818" y="393304"/>
                </a:cubicBezTo>
                <a:cubicBezTo>
                  <a:pt x="756706" y="422408"/>
                  <a:pt x="706435" y="339858"/>
                  <a:pt x="650343" y="310754"/>
                </a:cubicBezTo>
                <a:cubicBezTo>
                  <a:pt x="594251" y="281650"/>
                  <a:pt x="495297" y="227675"/>
                  <a:pt x="431268" y="218679"/>
                </a:cubicBezTo>
                <a:cubicBezTo>
                  <a:pt x="367239" y="209683"/>
                  <a:pt x="281514" y="259425"/>
                  <a:pt x="266168" y="256779"/>
                </a:cubicBezTo>
                <a:cubicBezTo>
                  <a:pt x="250822" y="254133"/>
                  <a:pt x="355068" y="229792"/>
                  <a:pt x="339193" y="202804"/>
                </a:cubicBezTo>
                <a:cubicBezTo>
                  <a:pt x="323318" y="175817"/>
                  <a:pt x="187322" y="101733"/>
                  <a:pt x="170918" y="94854"/>
                </a:cubicBezTo>
                <a:cubicBezTo>
                  <a:pt x="154514" y="87975"/>
                  <a:pt x="247647" y="147242"/>
                  <a:pt x="240768" y="161529"/>
                </a:cubicBezTo>
                <a:cubicBezTo>
                  <a:pt x="233889" y="175817"/>
                  <a:pt x="132289" y="207567"/>
                  <a:pt x="129643" y="180579"/>
                </a:cubicBezTo>
                <a:cubicBezTo>
                  <a:pt x="126997" y="153592"/>
                  <a:pt x="236535" y="-24209"/>
                  <a:pt x="215368" y="2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DCC45570-73D7-AC09-1D6E-90DF3AA6E603}"/>
              </a:ext>
            </a:extLst>
          </p:cNvPr>
          <p:cNvSpPr/>
          <p:nvPr/>
        </p:nvSpPr>
        <p:spPr>
          <a:xfrm>
            <a:off x="8096166" y="2088419"/>
            <a:ext cx="546514" cy="267602"/>
          </a:xfrm>
          <a:custGeom>
            <a:avLst/>
            <a:gdLst>
              <a:gd name="connsiteX0" fmla="*/ 84 w 546514"/>
              <a:gd name="connsiteY0" fmla="*/ 251556 h 267602"/>
              <a:gd name="connsiteX1" fmla="*/ 349334 w 546514"/>
              <a:gd name="connsiteY1" fmla="*/ 731 h 267602"/>
              <a:gd name="connsiteX2" fmla="*/ 88984 w 546514"/>
              <a:gd name="connsiteY2" fmla="*/ 172181 h 267602"/>
              <a:gd name="connsiteX3" fmla="*/ 301709 w 546514"/>
              <a:gd name="connsiteY3" fmla="*/ 86456 h 267602"/>
              <a:gd name="connsiteX4" fmla="*/ 546184 w 546514"/>
              <a:gd name="connsiteY4" fmla="*/ 73756 h 267602"/>
              <a:gd name="connsiteX5" fmla="*/ 247734 w 546514"/>
              <a:gd name="connsiteY5" fmla="*/ 95981 h 267602"/>
              <a:gd name="connsiteX6" fmla="*/ 66759 w 546514"/>
              <a:gd name="connsiteY6" fmla="*/ 143606 h 267602"/>
              <a:gd name="connsiteX7" fmla="*/ 289009 w 546514"/>
              <a:gd name="connsiteY7" fmla="*/ 108681 h 267602"/>
              <a:gd name="connsiteX8" fmla="*/ 95334 w 546514"/>
              <a:gd name="connsiteY8" fmla="*/ 267431 h 267602"/>
              <a:gd name="connsiteX9" fmla="*/ 314409 w 546514"/>
              <a:gd name="connsiteY9" fmla="*/ 73756 h 267602"/>
              <a:gd name="connsiteX10" fmla="*/ 84 w 546514"/>
              <a:gd name="connsiteY10" fmla="*/ 251556 h 26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514" h="267602">
                <a:moveTo>
                  <a:pt x="84" y="251556"/>
                </a:moveTo>
                <a:cubicBezTo>
                  <a:pt x="5905" y="239385"/>
                  <a:pt x="334517" y="13960"/>
                  <a:pt x="349334" y="731"/>
                </a:cubicBezTo>
                <a:cubicBezTo>
                  <a:pt x="364151" y="-12498"/>
                  <a:pt x="96921" y="157894"/>
                  <a:pt x="88984" y="172181"/>
                </a:cubicBezTo>
                <a:cubicBezTo>
                  <a:pt x="81047" y="186468"/>
                  <a:pt x="225509" y="102860"/>
                  <a:pt x="301709" y="86456"/>
                </a:cubicBezTo>
                <a:cubicBezTo>
                  <a:pt x="377909" y="70052"/>
                  <a:pt x="555180" y="72169"/>
                  <a:pt x="546184" y="73756"/>
                </a:cubicBezTo>
                <a:cubicBezTo>
                  <a:pt x="537188" y="75343"/>
                  <a:pt x="327638" y="84339"/>
                  <a:pt x="247734" y="95981"/>
                </a:cubicBezTo>
                <a:cubicBezTo>
                  <a:pt x="167830" y="107623"/>
                  <a:pt x="59880" y="141489"/>
                  <a:pt x="66759" y="143606"/>
                </a:cubicBezTo>
                <a:cubicBezTo>
                  <a:pt x="73638" y="145723"/>
                  <a:pt x="284247" y="88044"/>
                  <a:pt x="289009" y="108681"/>
                </a:cubicBezTo>
                <a:cubicBezTo>
                  <a:pt x="293771" y="129318"/>
                  <a:pt x="91101" y="273252"/>
                  <a:pt x="95334" y="267431"/>
                </a:cubicBezTo>
                <a:cubicBezTo>
                  <a:pt x="99567" y="261610"/>
                  <a:pt x="336634" y="78518"/>
                  <a:pt x="314409" y="73756"/>
                </a:cubicBezTo>
                <a:cubicBezTo>
                  <a:pt x="292184" y="68993"/>
                  <a:pt x="-5737" y="263727"/>
                  <a:pt x="84" y="25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AB8AA1BE-B44D-FA8F-7EE7-E85CFAA54D8F}"/>
              </a:ext>
            </a:extLst>
          </p:cNvPr>
          <p:cNvSpPr/>
          <p:nvPr/>
        </p:nvSpPr>
        <p:spPr>
          <a:xfrm>
            <a:off x="8222319" y="2118911"/>
            <a:ext cx="1011515" cy="513350"/>
          </a:xfrm>
          <a:custGeom>
            <a:avLst/>
            <a:gdLst>
              <a:gd name="connsiteX0" fmla="*/ 4106 w 1011515"/>
              <a:gd name="connsiteY0" fmla="*/ 341714 h 513350"/>
              <a:gd name="connsiteX1" fmla="*/ 575606 w 1011515"/>
              <a:gd name="connsiteY1" fmla="*/ 5164 h 513350"/>
              <a:gd name="connsiteX2" fmla="*/ 327956 w 1011515"/>
              <a:gd name="connsiteY2" fmla="*/ 138514 h 513350"/>
              <a:gd name="connsiteX3" fmla="*/ 394631 w 1011515"/>
              <a:gd name="connsiteY3" fmla="*/ 151214 h 513350"/>
              <a:gd name="connsiteX4" fmla="*/ 286681 w 1011515"/>
              <a:gd name="connsiteY4" fmla="*/ 268689 h 513350"/>
              <a:gd name="connsiteX5" fmla="*/ 540681 w 1011515"/>
              <a:gd name="connsiteY5" fmla="*/ 103589 h 513350"/>
              <a:gd name="connsiteX6" fmla="*/ 308906 w 1011515"/>
              <a:gd name="connsiteY6" fmla="*/ 281389 h 513350"/>
              <a:gd name="connsiteX7" fmla="*/ 442256 w 1011515"/>
              <a:gd name="connsiteY7" fmla="*/ 202014 h 513350"/>
              <a:gd name="connsiteX8" fmla="*/ 607356 w 1011515"/>
              <a:gd name="connsiteY8" fmla="*/ 141689 h 513350"/>
              <a:gd name="connsiteX9" fmla="*/ 467656 w 1011515"/>
              <a:gd name="connsiteY9" fmla="*/ 208364 h 513350"/>
              <a:gd name="connsiteX10" fmla="*/ 581956 w 1011515"/>
              <a:gd name="connsiteY10" fmla="*/ 205189 h 513350"/>
              <a:gd name="connsiteX11" fmla="*/ 1010581 w 1011515"/>
              <a:gd name="connsiteY11" fmla="*/ 513164 h 513350"/>
              <a:gd name="connsiteX12" fmla="*/ 689906 w 1011515"/>
              <a:gd name="connsiteY12" fmla="*/ 249639 h 513350"/>
              <a:gd name="connsiteX13" fmla="*/ 458131 w 1011515"/>
              <a:gd name="connsiteY13" fmla="*/ 182964 h 513350"/>
              <a:gd name="connsiteX14" fmla="*/ 86656 w 1011515"/>
              <a:gd name="connsiteY14" fmla="*/ 125814 h 513350"/>
              <a:gd name="connsiteX15" fmla="*/ 388281 w 1011515"/>
              <a:gd name="connsiteY15" fmla="*/ 141689 h 513350"/>
              <a:gd name="connsiteX16" fmla="*/ 245406 w 1011515"/>
              <a:gd name="connsiteY16" fmla="*/ 186139 h 513350"/>
              <a:gd name="connsiteX17" fmla="*/ 261281 w 1011515"/>
              <a:gd name="connsiteY17" fmla="*/ 138514 h 513350"/>
              <a:gd name="connsiteX18" fmla="*/ 61256 w 1011515"/>
              <a:gd name="connsiteY18" fmla="*/ 227414 h 513350"/>
              <a:gd name="connsiteX19" fmla="*/ 305731 w 1011515"/>
              <a:gd name="connsiteY19" fmla="*/ 125814 h 513350"/>
              <a:gd name="connsiteX20" fmla="*/ 4106 w 1011515"/>
              <a:gd name="connsiteY20" fmla="*/ 341714 h 51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11515" h="513350">
                <a:moveTo>
                  <a:pt x="4106" y="341714"/>
                </a:moveTo>
                <a:cubicBezTo>
                  <a:pt x="49085" y="321606"/>
                  <a:pt x="521631" y="39031"/>
                  <a:pt x="575606" y="5164"/>
                </a:cubicBezTo>
                <a:cubicBezTo>
                  <a:pt x="629581" y="-28703"/>
                  <a:pt x="358119" y="114172"/>
                  <a:pt x="327956" y="138514"/>
                </a:cubicBezTo>
                <a:cubicBezTo>
                  <a:pt x="297794" y="162856"/>
                  <a:pt x="401510" y="129518"/>
                  <a:pt x="394631" y="151214"/>
                </a:cubicBezTo>
                <a:cubicBezTo>
                  <a:pt x="387752" y="172910"/>
                  <a:pt x="262339" y="276626"/>
                  <a:pt x="286681" y="268689"/>
                </a:cubicBezTo>
                <a:cubicBezTo>
                  <a:pt x="311023" y="260752"/>
                  <a:pt x="536977" y="101472"/>
                  <a:pt x="540681" y="103589"/>
                </a:cubicBezTo>
                <a:cubicBezTo>
                  <a:pt x="544385" y="105706"/>
                  <a:pt x="325310" y="264985"/>
                  <a:pt x="308906" y="281389"/>
                </a:cubicBezTo>
                <a:cubicBezTo>
                  <a:pt x="292502" y="297793"/>
                  <a:pt x="392514" y="225297"/>
                  <a:pt x="442256" y="202014"/>
                </a:cubicBezTo>
                <a:cubicBezTo>
                  <a:pt x="491998" y="178731"/>
                  <a:pt x="603123" y="140631"/>
                  <a:pt x="607356" y="141689"/>
                </a:cubicBezTo>
                <a:cubicBezTo>
                  <a:pt x="611589" y="142747"/>
                  <a:pt x="471889" y="197781"/>
                  <a:pt x="467656" y="208364"/>
                </a:cubicBezTo>
                <a:cubicBezTo>
                  <a:pt x="463423" y="218947"/>
                  <a:pt x="491469" y="154389"/>
                  <a:pt x="581956" y="205189"/>
                </a:cubicBezTo>
                <a:cubicBezTo>
                  <a:pt x="672443" y="255989"/>
                  <a:pt x="992589" y="505756"/>
                  <a:pt x="1010581" y="513164"/>
                </a:cubicBezTo>
                <a:cubicBezTo>
                  <a:pt x="1028573" y="520572"/>
                  <a:pt x="781981" y="304672"/>
                  <a:pt x="689906" y="249639"/>
                </a:cubicBezTo>
                <a:cubicBezTo>
                  <a:pt x="597831" y="194606"/>
                  <a:pt x="558673" y="203601"/>
                  <a:pt x="458131" y="182964"/>
                </a:cubicBezTo>
                <a:cubicBezTo>
                  <a:pt x="357589" y="162326"/>
                  <a:pt x="98298" y="132693"/>
                  <a:pt x="86656" y="125814"/>
                </a:cubicBezTo>
                <a:cubicBezTo>
                  <a:pt x="75014" y="118935"/>
                  <a:pt x="361823" y="131635"/>
                  <a:pt x="388281" y="141689"/>
                </a:cubicBezTo>
                <a:cubicBezTo>
                  <a:pt x="414739" y="151743"/>
                  <a:pt x="266573" y="186668"/>
                  <a:pt x="245406" y="186139"/>
                </a:cubicBezTo>
                <a:cubicBezTo>
                  <a:pt x="224239" y="185610"/>
                  <a:pt x="291973" y="131635"/>
                  <a:pt x="261281" y="138514"/>
                </a:cubicBezTo>
                <a:cubicBezTo>
                  <a:pt x="230589" y="145393"/>
                  <a:pt x="53848" y="229531"/>
                  <a:pt x="61256" y="227414"/>
                </a:cubicBezTo>
                <a:cubicBezTo>
                  <a:pt x="68664" y="225297"/>
                  <a:pt x="313139" y="104647"/>
                  <a:pt x="305731" y="125814"/>
                </a:cubicBezTo>
                <a:cubicBezTo>
                  <a:pt x="298323" y="146981"/>
                  <a:pt x="-40873" y="361822"/>
                  <a:pt x="4106" y="3417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2D08913A-1F6A-1235-8392-A11068D54815}"/>
              </a:ext>
            </a:extLst>
          </p:cNvPr>
          <p:cNvSpPr/>
          <p:nvPr/>
        </p:nvSpPr>
        <p:spPr>
          <a:xfrm>
            <a:off x="8066358" y="1216926"/>
            <a:ext cx="2289279" cy="494895"/>
          </a:xfrm>
          <a:custGeom>
            <a:avLst/>
            <a:gdLst>
              <a:gd name="connsiteX0" fmla="*/ 35321 w 2289279"/>
              <a:gd name="connsiteY0" fmla="*/ 228110 h 494895"/>
              <a:gd name="connsiteX1" fmla="*/ 1309795 w 2289279"/>
              <a:gd name="connsiteY1" fmla="*/ 204421 h 494895"/>
              <a:gd name="connsiteX2" fmla="*/ 1101331 w 2289279"/>
              <a:gd name="connsiteY2" fmla="*/ 261275 h 494895"/>
              <a:gd name="connsiteX3" fmla="*/ 1679346 w 2289279"/>
              <a:gd name="connsiteY3" fmla="*/ 356032 h 494895"/>
              <a:gd name="connsiteX4" fmla="*/ 1456668 w 2289279"/>
              <a:gd name="connsiteY4" fmla="*/ 384458 h 494895"/>
              <a:gd name="connsiteX5" fmla="*/ 2285787 w 2289279"/>
              <a:gd name="connsiteY5" fmla="*/ 493428 h 494895"/>
              <a:gd name="connsiteX6" fmla="*/ 1712510 w 2289279"/>
              <a:gd name="connsiteY6" fmla="*/ 427099 h 494895"/>
              <a:gd name="connsiteX7" fmla="*/ 731781 w 2289279"/>
              <a:gd name="connsiteY7" fmla="*/ 161781 h 494895"/>
              <a:gd name="connsiteX8" fmla="*/ 262736 w 2289279"/>
              <a:gd name="connsiteY8" fmla="*/ 695 h 494895"/>
              <a:gd name="connsiteX9" fmla="*/ 769683 w 2289279"/>
              <a:gd name="connsiteY9" fmla="*/ 104927 h 494895"/>
              <a:gd name="connsiteX10" fmla="*/ 395395 w 2289279"/>
              <a:gd name="connsiteY10" fmla="*/ 142829 h 494895"/>
              <a:gd name="connsiteX11" fmla="*/ 35321 w 2289279"/>
              <a:gd name="connsiteY11" fmla="*/ 228110 h 49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9279" h="494895">
                <a:moveTo>
                  <a:pt x="35321" y="228110"/>
                </a:moveTo>
                <a:cubicBezTo>
                  <a:pt x="187721" y="238375"/>
                  <a:pt x="1132127" y="198894"/>
                  <a:pt x="1309795" y="204421"/>
                </a:cubicBezTo>
                <a:cubicBezTo>
                  <a:pt x="1487463" y="209948"/>
                  <a:pt x="1039739" y="236006"/>
                  <a:pt x="1101331" y="261275"/>
                </a:cubicBezTo>
                <a:cubicBezTo>
                  <a:pt x="1162923" y="286544"/>
                  <a:pt x="1620123" y="335502"/>
                  <a:pt x="1679346" y="356032"/>
                </a:cubicBezTo>
                <a:cubicBezTo>
                  <a:pt x="1738569" y="376562"/>
                  <a:pt x="1355595" y="361559"/>
                  <a:pt x="1456668" y="384458"/>
                </a:cubicBezTo>
                <a:cubicBezTo>
                  <a:pt x="1557742" y="407357"/>
                  <a:pt x="2243147" y="486321"/>
                  <a:pt x="2285787" y="493428"/>
                </a:cubicBezTo>
                <a:cubicBezTo>
                  <a:pt x="2328427" y="500535"/>
                  <a:pt x="1971511" y="482373"/>
                  <a:pt x="1712510" y="427099"/>
                </a:cubicBezTo>
                <a:cubicBezTo>
                  <a:pt x="1453509" y="371825"/>
                  <a:pt x="973410" y="232848"/>
                  <a:pt x="731781" y="161781"/>
                </a:cubicBezTo>
                <a:cubicBezTo>
                  <a:pt x="490152" y="90714"/>
                  <a:pt x="256419" y="10171"/>
                  <a:pt x="262736" y="695"/>
                </a:cubicBezTo>
                <a:cubicBezTo>
                  <a:pt x="269053" y="-8781"/>
                  <a:pt x="747573" y="81238"/>
                  <a:pt x="769683" y="104927"/>
                </a:cubicBezTo>
                <a:cubicBezTo>
                  <a:pt x="791793" y="128616"/>
                  <a:pt x="525685" y="120719"/>
                  <a:pt x="395395" y="142829"/>
                </a:cubicBezTo>
                <a:cubicBezTo>
                  <a:pt x="265105" y="164939"/>
                  <a:pt x="-117079" y="217845"/>
                  <a:pt x="35321" y="228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D414B17A-07A6-02CA-6CD5-F09C25177526}"/>
              </a:ext>
            </a:extLst>
          </p:cNvPr>
          <p:cNvSpPr/>
          <p:nvPr/>
        </p:nvSpPr>
        <p:spPr>
          <a:xfrm>
            <a:off x="9404232" y="1405508"/>
            <a:ext cx="652159" cy="1923320"/>
          </a:xfrm>
          <a:custGeom>
            <a:avLst/>
            <a:gdLst>
              <a:gd name="connsiteX0" fmla="*/ 348 w 652159"/>
              <a:gd name="connsiteY0" fmla="*/ 58480 h 1923320"/>
              <a:gd name="connsiteX1" fmla="*/ 313045 w 652159"/>
              <a:gd name="connsiteY1" fmla="*/ 731251 h 1923320"/>
              <a:gd name="connsiteX2" fmla="*/ 185123 w 652159"/>
              <a:gd name="connsiteY2" fmla="*/ 503835 h 1923320"/>
              <a:gd name="connsiteX3" fmla="*/ 294093 w 652159"/>
              <a:gd name="connsiteY3" fmla="*/ 887599 h 1923320"/>
              <a:gd name="connsiteX4" fmla="*/ 251453 w 652159"/>
              <a:gd name="connsiteY4" fmla="*/ 1077112 h 1923320"/>
              <a:gd name="connsiteX5" fmla="*/ 227764 w 652159"/>
              <a:gd name="connsiteY5" fmla="*/ 887599 h 1923320"/>
              <a:gd name="connsiteX6" fmla="*/ 398326 w 652159"/>
              <a:gd name="connsiteY6" fmla="*/ 1546156 h 1923320"/>
              <a:gd name="connsiteX7" fmla="*/ 284618 w 652159"/>
              <a:gd name="connsiteY7" fmla="*/ 1162393 h 1923320"/>
              <a:gd name="connsiteX8" fmla="*/ 521509 w 652159"/>
              <a:gd name="connsiteY8" fmla="*/ 1915707 h 1923320"/>
              <a:gd name="connsiteX9" fmla="*/ 440966 w 652159"/>
              <a:gd name="connsiteY9" fmla="*/ 1517729 h 1923320"/>
              <a:gd name="connsiteX10" fmla="*/ 417277 w 652159"/>
              <a:gd name="connsiteY10" fmla="*/ 977617 h 1923320"/>
              <a:gd name="connsiteX11" fmla="*/ 440966 w 652159"/>
              <a:gd name="connsiteY11" fmla="*/ 551213 h 1923320"/>
              <a:gd name="connsiteX12" fmla="*/ 336734 w 652159"/>
              <a:gd name="connsiteY12" fmla="*/ 750202 h 1923320"/>
              <a:gd name="connsiteX13" fmla="*/ 170910 w 652159"/>
              <a:gd name="connsiteY13" fmla="*/ 285895 h 1923320"/>
              <a:gd name="connsiteX14" fmla="*/ 639955 w 652159"/>
              <a:gd name="connsiteY14" fmla="*/ 844958 h 1923320"/>
              <a:gd name="connsiteX15" fmla="*/ 369899 w 652159"/>
              <a:gd name="connsiteY15" fmla="*/ 385389 h 1923320"/>
              <a:gd name="connsiteX16" fmla="*/ 535722 w 652159"/>
              <a:gd name="connsiteY16" fmla="*/ 508573 h 1923320"/>
              <a:gd name="connsiteX17" fmla="*/ 635217 w 652159"/>
              <a:gd name="connsiteY17" fmla="*/ 622281 h 1923320"/>
              <a:gd name="connsiteX18" fmla="*/ 175648 w 652159"/>
              <a:gd name="connsiteY18" fmla="*/ 1626 h 1923320"/>
              <a:gd name="connsiteX19" fmla="*/ 459917 w 652159"/>
              <a:gd name="connsiteY19" fmla="*/ 437505 h 1923320"/>
              <a:gd name="connsiteX20" fmla="*/ 303569 w 652159"/>
              <a:gd name="connsiteY20" fmla="*/ 304846 h 1923320"/>
              <a:gd name="connsiteX21" fmla="*/ 507295 w 652159"/>
              <a:gd name="connsiteY21" fmla="*/ 565427 h 1923320"/>
              <a:gd name="connsiteX22" fmla="*/ 232502 w 652159"/>
              <a:gd name="connsiteY22" fmla="*/ 371176 h 1923320"/>
              <a:gd name="connsiteX23" fmla="*/ 384112 w 652159"/>
              <a:gd name="connsiteY23" fmla="*/ 622281 h 1923320"/>
              <a:gd name="connsiteX24" fmla="*/ 348 w 652159"/>
              <a:gd name="connsiteY24" fmla="*/ 58480 h 192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52159" h="1923320">
                <a:moveTo>
                  <a:pt x="348" y="58480"/>
                </a:moveTo>
                <a:cubicBezTo>
                  <a:pt x="-11497" y="76642"/>
                  <a:pt x="282249" y="657025"/>
                  <a:pt x="313045" y="731251"/>
                </a:cubicBezTo>
                <a:cubicBezTo>
                  <a:pt x="343841" y="805477"/>
                  <a:pt x="188282" y="477777"/>
                  <a:pt x="185123" y="503835"/>
                </a:cubicBezTo>
                <a:cubicBezTo>
                  <a:pt x="181964" y="529893"/>
                  <a:pt x="283038" y="792053"/>
                  <a:pt x="294093" y="887599"/>
                </a:cubicBezTo>
                <a:cubicBezTo>
                  <a:pt x="305148" y="983145"/>
                  <a:pt x="262508" y="1077112"/>
                  <a:pt x="251453" y="1077112"/>
                </a:cubicBezTo>
                <a:cubicBezTo>
                  <a:pt x="240398" y="1077112"/>
                  <a:pt x="203285" y="809425"/>
                  <a:pt x="227764" y="887599"/>
                </a:cubicBezTo>
                <a:cubicBezTo>
                  <a:pt x="252243" y="965773"/>
                  <a:pt x="388850" y="1500357"/>
                  <a:pt x="398326" y="1546156"/>
                </a:cubicBezTo>
                <a:cubicBezTo>
                  <a:pt x="407802" y="1591955"/>
                  <a:pt x="264087" y="1100801"/>
                  <a:pt x="284618" y="1162393"/>
                </a:cubicBezTo>
                <a:cubicBezTo>
                  <a:pt x="305149" y="1223985"/>
                  <a:pt x="495451" y="1856484"/>
                  <a:pt x="521509" y="1915707"/>
                </a:cubicBezTo>
                <a:cubicBezTo>
                  <a:pt x="547567" y="1974930"/>
                  <a:pt x="458338" y="1674077"/>
                  <a:pt x="440966" y="1517729"/>
                </a:cubicBezTo>
                <a:cubicBezTo>
                  <a:pt x="423594" y="1361381"/>
                  <a:pt x="417277" y="1138703"/>
                  <a:pt x="417277" y="977617"/>
                </a:cubicBezTo>
                <a:cubicBezTo>
                  <a:pt x="417277" y="816531"/>
                  <a:pt x="454390" y="589115"/>
                  <a:pt x="440966" y="551213"/>
                </a:cubicBezTo>
                <a:cubicBezTo>
                  <a:pt x="427542" y="513311"/>
                  <a:pt x="381743" y="794422"/>
                  <a:pt x="336734" y="750202"/>
                </a:cubicBezTo>
                <a:cubicBezTo>
                  <a:pt x="291725" y="705982"/>
                  <a:pt x="120373" y="270102"/>
                  <a:pt x="170910" y="285895"/>
                </a:cubicBezTo>
                <a:cubicBezTo>
                  <a:pt x="221447" y="301688"/>
                  <a:pt x="606790" y="828376"/>
                  <a:pt x="639955" y="844958"/>
                </a:cubicBezTo>
                <a:cubicBezTo>
                  <a:pt x="673120" y="861540"/>
                  <a:pt x="387271" y="441453"/>
                  <a:pt x="369899" y="385389"/>
                </a:cubicBezTo>
                <a:cubicBezTo>
                  <a:pt x="352527" y="329325"/>
                  <a:pt x="491502" y="469091"/>
                  <a:pt x="535722" y="508573"/>
                </a:cubicBezTo>
                <a:cubicBezTo>
                  <a:pt x="579942" y="548055"/>
                  <a:pt x="695229" y="706772"/>
                  <a:pt x="635217" y="622281"/>
                </a:cubicBezTo>
                <a:cubicBezTo>
                  <a:pt x="575205" y="537790"/>
                  <a:pt x="204865" y="32422"/>
                  <a:pt x="175648" y="1626"/>
                </a:cubicBezTo>
                <a:cubicBezTo>
                  <a:pt x="146431" y="-29170"/>
                  <a:pt x="438597" y="386968"/>
                  <a:pt x="459917" y="437505"/>
                </a:cubicBezTo>
                <a:cubicBezTo>
                  <a:pt x="481237" y="488042"/>
                  <a:pt x="295673" y="283526"/>
                  <a:pt x="303569" y="304846"/>
                </a:cubicBezTo>
                <a:cubicBezTo>
                  <a:pt x="311465" y="326166"/>
                  <a:pt x="519140" y="554372"/>
                  <a:pt x="507295" y="565427"/>
                </a:cubicBezTo>
                <a:cubicBezTo>
                  <a:pt x="495451" y="576482"/>
                  <a:pt x="253032" y="361700"/>
                  <a:pt x="232502" y="371176"/>
                </a:cubicBezTo>
                <a:cubicBezTo>
                  <a:pt x="211972" y="380652"/>
                  <a:pt x="418067" y="669659"/>
                  <a:pt x="384112" y="622281"/>
                </a:cubicBezTo>
                <a:cubicBezTo>
                  <a:pt x="350157" y="574903"/>
                  <a:pt x="12193" y="40318"/>
                  <a:pt x="348" y="58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8E02C5C-C34E-726D-A298-CEABA7ED1AC2}"/>
              </a:ext>
            </a:extLst>
          </p:cNvPr>
          <p:cNvSpPr/>
          <p:nvPr/>
        </p:nvSpPr>
        <p:spPr>
          <a:xfrm>
            <a:off x="9740921" y="1998059"/>
            <a:ext cx="803944" cy="1451083"/>
          </a:xfrm>
          <a:custGeom>
            <a:avLst/>
            <a:gdLst>
              <a:gd name="connsiteX0" fmla="*/ 175344 w 803944"/>
              <a:gd name="connsiteY0" fmla="*/ 1303 h 1451083"/>
              <a:gd name="connsiteX1" fmla="*/ 132704 w 803944"/>
              <a:gd name="connsiteY1" fmla="*/ 555628 h 1451083"/>
              <a:gd name="connsiteX2" fmla="*/ 516468 w 803944"/>
              <a:gd name="connsiteY2" fmla="*/ 541415 h 1451083"/>
              <a:gd name="connsiteX3" fmla="*/ 360119 w 803944"/>
              <a:gd name="connsiteY3" fmla="*/ 674074 h 1451083"/>
              <a:gd name="connsiteX4" fmla="*/ 791261 w 803944"/>
              <a:gd name="connsiteY4" fmla="*/ 475085 h 1451083"/>
              <a:gd name="connsiteX5" fmla="*/ 549632 w 803944"/>
              <a:gd name="connsiteY5" fmla="*/ 579317 h 1451083"/>
              <a:gd name="connsiteX6" fmla="*/ 383809 w 803944"/>
              <a:gd name="connsiteY6" fmla="*/ 631433 h 1451083"/>
              <a:gd name="connsiteX7" fmla="*/ 23734 w 803944"/>
              <a:gd name="connsiteY7" fmla="*/ 650385 h 1451083"/>
              <a:gd name="connsiteX8" fmla="*/ 606486 w 803944"/>
              <a:gd name="connsiteY8" fmla="*/ 688287 h 1451083"/>
              <a:gd name="connsiteX9" fmla="*/ 795999 w 803944"/>
              <a:gd name="connsiteY9" fmla="*/ 678811 h 1451083"/>
              <a:gd name="connsiteX10" fmla="*/ 383809 w 803944"/>
              <a:gd name="connsiteY10" fmla="*/ 773568 h 1451083"/>
              <a:gd name="connsiteX11" fmla="*/ 45 w 803944"/>
              <a:gd name="connsiteY11" fmla="*/ 1157332 h 1451083"/>
              <a:gd name="connsiteX12" fmla="*/ 407498 w 803944"/>
              <a:gd name="connsiteY12" fmla="*/ 797257 h 1451083"/>
              <a:gd name="connsiteX13" fmla="*/ 75850 w 803944"/>
              <a:gd name="connsiteY13" fmla="*/ 1451077 h 1451083"/>
              <a:gd name="connsiteX14" fmla="*/ 440662 w 803944"/>
              <a:gd name="connsiteY14" fmla="*/ 783044 h 1451083"/>
              <a:gd name="connsiteX15" fmla="*/ 265363 w 803944"/>
              <a:gd name="connsiteY15" fmla="*/ 835160 h 1451083"/>
              <a:gd name="connsiteX16" fmla="*/ 388546 w 803944"/>
              <a:gd name="connsiteY16" fmla="*/ 631433 h 1451083"/>
              <a:gd name="connsiteX17" fmla="*/ 165869 w 803944"/>
              <a:gd name="connsiteY17" fmla="*/ 631433 h 1451083"/>
              <a:gd name="connsiteX18" fmla="*/ 142180 w 803944"/>
              <a:gd name="connsiteY18" fmla="*/ 470347 h 1451083"/>
              <a:gd name="connsiteX19" fmla="*/ 156393 w 803944"/>
              <a:gd name="connsiteY19" fmla="*/ 361377 h 1451083"/>
              <a:gd name="connsiteX20" fmla="*/ 151655 w 803944"/>
              <a:gd name="connsiteY20" fmla="*/ 313999 h 1451083"/>
              <a:gd name="connsiteX21" fmla="*/ 71112 w 803944"/>
              <a:gd name="connsiteY21" fmla="*/ 399280 h 1451083"/>
              <a:gd name="connsiteX22" fmla="*/ 175344 w 803944"/>
              <a:gd name="connsiteY22" fmla="*/ 1303 h 145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03944" h="1451083">
                <a:moveTo>
                  <a:pt x="175344" y="1303"/>
                </a:moveTo>
                <a:cubicBezTo>
                  <a:pt x="185609" y="27361"/>
                  <a:pt x="75850" y="465609"/>
                  <a:pt x="132704" y="555628"/>
                </a:cubicBezTo>
                <a:cubicBezTo>
                  <a:pt x="189558" y="645647"/>
                  <a:pt x="478566" y="521674"/>
                  <a:pt x="516468" y="541415"/>
                </a:cubicBezTo>
                <a:cubicBezTo>
                  <a:pt x="554370" y="561156"/>
                  <a:pt x="314320" y="685129"/>
                  <a:pt x="360119" y="674074"/>
                </a:cubicBezTo>
                <a:cubicBezTo>
                  <a:pt x="405918" y="663019"/>
                  <a:pt x="759676" y="490878"/>
                  <a:pt x="791261" y="475085"/>
                </a:cubicBezTo>
                <a:cubicBezTo>
                  <a:pt x="822846" y="459292"/>
                  <a:pt x="617541" y="553259"/>
                  <a:pt x="549632" y="579317"/>
                </a:cubicBezTo>
                <a:cubicBezTo>
                  <a:pt x="481723" y="605375"/>
                  <a:pt x="471459" y="619588"/>
                  <a:pt x="383809" y="631433"/>
                </a:cubicBezTo>
                <a:cubicBezTo>
                  <a:pt x="296159" y="643278"/>
                  <a:pt x="-13379" y="640909"/>
                  <a:pt x="23734" y="650385"/>
                </a:cubicBezTo>
                <a:cubicBezTo>
                  <a:pt x="60847" y="659861"/>
                  <a:pt x="477775" y="683549"/>
                  <a:pt x="606486" y="688287"/>
                </a:cubicBezTo>
                <a:cubicBezTo>
                  <a:pt x="735197" y="693025"/>
                  <a:pt x="833112" y="664597"/>
                  <a:pt x="795999" y="678811"/>
                </a:cubicBezTo>
                <a:cubicBezTo>
                  <a:pt x="758886" y="693025"/>
                  <a:pt x="516468" y="693815"/>
                  <a:pt x="383809" y="773568"/>
                </a:cubicBezTo>
                <a:cubicBezTo>
                  <a:pt x="251150" y="853321"/>
                  <a:pt x="-3903" y="1153384"/>
                  <a:pt x="45" y="1157332"/>
                </a:cubicBezTo>
                <a:cubicBezTo>
                  <a:pt x="3993" y="1161280"/>
                  <a:pt x="394864" y="748300"/>
                  <a:pt x="407498" y="797257"/>
                </a:cubicBezTo>
                <a:cubicBezTo>
                  <a:pt x="420132" y="846214"/>
                  <a:pt x="70323" y="1453446"/>
                  <a:pt x="75850" y="1451077"/>
                </a:cubicBezTo>
                <a:cubicBezTo>
                  <a:pt x="81377" y="1448708"/>
                  <a:pt x="409076" y="885697"/>
                  <a:pt x="440662" y="783044"/>
                </a:cubicBezTo>
                <a:cubicBezTo>
                  <a:pt x="472248" y="680391"/>
                  <a:pt x="274049" y="860429"/>
                  <a:pt x="265363" y="835160"/>
                </a:cubicBezTo>
                <a:cubicBezTo>
                  <a:pt x="256677" y="809892"/>
                  <a:pt x="405128" y="665387"/>
                  <a:pt x="388546" y="631433"/>
                </a:cubicBezTo>
                <a:cubicBezTo>
                  <a:pt x="371964" y="597479"/>
                  <a:pt x="206930" y="658281"/>
                  <a:pt x="165869" y="631433"/>
                </a:cubicBezTo>
                <a:cubicBezTo>
                  <a:pt x="124808" y="604585"/>
                  <a:pt x="143759" y="515356"/>
                  <a:pt x="142180" y="470347"/>
                </a:cubicBezTo>
                <a:cubicBezTo>
                  <a:pt x="140601" y="425338"/>
                  <a:pt x="154814" y="387435"/>
                  <a:pt x="156393" y="361377"/>
                </a:cubicBezTo>
                <a:cubicBezTo>
                  <a:pt x="157972" y="335319"/>
                  <a:pt x="165868" y="307682"/>
                  <a:pt x="151655" y="313999"/>
                </a:cubicBezTo>
                <a:cubicBezTo>
                  <a:pt x="137441" y="320316"/>
                  <a:pt x="68743" y="450606"/>
                  <a:pt x="71112" y="399280"/>
                </a:cubicBezTo>
                <a:cubicBezTo>
                  <a:pt x="73481" y="347954"/>
                  <a:pt x="165079" y="-24755"/>
                  <a:pt x="175344" y="13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BF86E6F7-82D2-46DC-3612-7B0A783B2A33}"/>
              </a:ext>
            </a:extLst>
          </p:cNvPr>
          <p:cNvSpPr/>
          <p:nvPr/>
        </p:nvSpPr>
        <p:spPr>
          <a:xfrm>
            <a:off x="10147660" y="2472892"/>
            <a:ext cx="410022" cy="652747"/>
          </a:xfrm>
          <a:custGeom>
            <a:avLst/>
            <a:gdLst>
              <a:gd name="connsiteX0" fmla="*/ 759 w 410022"/>
              <a:gd name="connsiteY0" fmla="*/ 213454 h 652747"/>
              <a:gd name="connsiteX1" fmla="*/ 393998 w 410022"/>
              <a:gd name="connsiteY1" fmla="*/ 252 h 652747"/>
              <a:gd name="connsiteX2" fmla="*/ 185534 w 410022"/>
              <a:gd name="connsiteY2" fmla="*/ 170814 h 652747"/>
              <a:gd name="connsiteX3" fmla="*/ 384522 w 410022"/>
              <a:gd name="connsiteY3" fmla="*/ 194503 h 652747"/>
              <a:gd name="connsiteX4" fmla="*/ 318193 w 410022"/>
              <a:gd name="connsiteY4" fmla="*/ 289259 h 652747"/>
              <a:gd name="connsiteX5" fmla="*/ 408212 w 410022"/>
              <a:gd name="connsiteY5" fmla="*/ 341375 h 652747"/>
              <a:gd name="connsiteX6" fmla="*/ 218699 w 410022"/>
              <a:gd name="connsiteY6" fmla="*/ 417181 h 652747"/>
              <a:gd name="connsiteX7" fmla="*/ 398736 w 410022"/>
              <a:gd name="connsiteY7" fmla="*/ 369802 h 652747"/>
              <a:gd name="connsiteX8" fmla="*/ 308717 w 410022"/>
              <a:gd name="connsiteY8" fmla="*/ 474034 h 652747"/>
              <a:gd name="connsiteX9" fmla="*/ 294504 w 410022"/>
              <a:gd name="connsiteY9" fmla="*/ 649334 h 652747"/>
              <a:gd name="connsiteX10" fmla="*/ 318193 w 410022"/>
              <a:gd name="connsiteY10" fmla="*/ 303473 h 652747"/>
              <a:gd name="connsiteX11" fmla="*/ 294504 w 410022"/>
              <a:gd name="connsiteY11" fmla="*/ 137649 h 652747"/>
              <a:gd name="connsiteX12" fmla="*/ 759 w 410022"/>
              <a:gd name="connsiteY12" fmla="*/ 213454 h 652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0022" h="652747">
                <a:moveTo>
                  <a:pt x="759" y="213454"/>
                </a:moveTo>
                <a:cubicBezTo>
                  <a:pt x="17341" y="190555"/>
                  <a:pt x="363202" y="7359"/>
                  <a:pt x="393998" y="252"/>
                </a:cubicBezTo>
                <a:cubicBezTo>
                  <a:pt x="424794" y="-6855"/>
                  <a:pt x="187113" y="138439"/>
                  <a:pt x="185534" y="170814"/>
                </a:cubicBezTo>
                <a:cubicBezTo>
                  <a:pt x="183955" y="203189"/>
                  <a:pt x="362412" y="174762"/>
                  <a:pt x="384522" y="194503"/>
                </a:cubicBezTo>
                <a:cubicBezTo>
                  <a:pt x="406632" y="214244"/>
                  <a:pt x="314245" y="264780"/>
                  <a:pt x="318193" y="289259"/>
                </a:cubicBezTo>
                <a:cubicBezTo>
                  <a:pt x="322141" y="313738"/>
                  <a:pt x="424794" y="320055"/>
                  <a:pt x="408212" y="341375"/>
                </a:cubicBezTo>
                <a:cubicBezTo>
                  <a:pt x="391630" y="362695"/>
                  <a:pt x="220278" y="412443"/>
                  <a:pt x="218699" y="417181"/>
                </a:cubicBezTo>
                <a:cubicBezTo>
                  <a:pt x="217120" y="421919"/>
                  <a:pt x="383733" y="360327"/>
                  <a:pt x="398736" y="369802"/>
                </a:cubicBezTo>
                <a:cubicBezTo>
                  <a:pt x="413739" y="379277"/>
                  <a:pt x="326089" y="427445"/>
                  <a:pt x="308717" y="474034"/>
                </a:cubicBezTo>
                <a:cubicBezTo>
                  <a:pt x="291345" y="520623"/>
                  <a:pt x="292925" y="677761"/>
                  <a:pt x="294504" y="649334"/>
                </a:cubicBezTo>
                <a:cubicBezTo>
                  <a:pt x="296083" y="620907"/>
                  <a:pt x="318193" y="388754"/>
                  <a:pt x="318193" y="303473"/>
                </a:cubicBezTo>
                <a:cubicBezTo>
                  <a:pt x="318193" y="218192"/>
                  <a:pt x="345041" y="151862"/>
                  <a:pt x="294504" y="137649"/>
                </a:cubicBezTo>
                <a:cubicBezTo>
                  <a:pt x="243967" y="123436"/>
                  <a:pt x="-15823" y="236353"/>
                  <a:pt x="759" y="213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8FC264BB-B19A-DE7A-D85B-AEBF64F6DE38}"/>
              </a:ext>
            </a:extLst>
          </p:cNvPr>
          <p:cNvSpPr/>
          <p:nvPr/>
        </p:nvSpPr>
        <p:spPr>
          <a:xfrm>
            <a:off x="9759844" y="3595618"/>
            <a:ext cx="621609" cy="834501"/>
          </a:xfrm>
          <a:custGeom>
            <a:avLst/>
            <a:gdLst>
              <a:gd name="connsiteX0" fmla="*/ 417002 w 621609"/>
              <a:gd name="connsiteY0" fmla="*/ 123574 h 834501"/>
              <a:gd name="connsiteX1" fmla="*/ 502282 w 621609"/>
              <a:gd name="connsiteY1" fmla="*/ 194641 h 834501"/>
              <a:gd name="connsiteX2" fmla="*/ 473855 w 621609"/>
              <a:gd name="connsiteY2" fmla="*/ 455221 h 834501"/>
              <a:gd name="connsiteX3" fmla="*/ 578088 w 621609"/>
              <a:gd name="connsiteY3" fmla="*/ 270446 h 834501"/>
              <a:gd name="connsiteX4" fmla="*/ 255916 w 621609"/>
              <a:gd name="connsiteY4" fmla="*/ 711064 h 834501"/>
              <a:gd name="connsiteX5" fmla="*/ 355410 w 621609"/>
              <a:gd name="connsiteY5" fmla="*/ 445746 h 834501"/>
              <a:gd name="connsiteX6" fmla="*/ 4811 w 621609"/>
              <a:gd name="connsiteY6" fmla="*/ 834247 h 834501"/>
              <a:gd name="connsiteX7" fmla="*/ 142208 w 621609"/>
              <a:gd name="connsiteY7" fmla="*/ 493124 h 834501"/>
              <a:gd name="connsiteX8" fmla="*/ 4811 w 621609"/>
              <a:gd name="connsiteY8" fmla="*/ 834247 h 834501"/>
              <a:gd name="connsiteX9" fmla="*/ 265391 w 621609"/>
              <a:gd name="connsiteY9" fmla="*/ 426794 h 834501"/>
              <a:gd name="connsiteX10" fmla="*/ 317507 w 621609"/>
              <a:gd name="connsiteY10" fmla="*/ 526289 h 834501"/>
              <a:gd name="connsiteX11" fmla="*/ 469118 w 621609"/>
              <a:gd name="connsiteY11" fmla="*/ 369941 h 834501"/>
              <a:gd name="connsiteX12" fmla="*/ 535447 w 621609"/>
              <a:gd name="connsiteY12" fmla="*/ 298873 h 834501"/>
              <a:gd name="connsiteX13" fmla="*/ 620728 w 621609"/>
              <a:gd name="connsiteY13" fmla="*/ 390 h 834501"/>
              <a:gd name="connsiteX14" fmla="*/ 478593 w 621609"/>
              <a:gd name="connsiteY14" fmla="*/ 232544 h 834501"/>
              <a:gd name="connsiteX15" fmla="*/ 417002 w 621609"/>
              <a:gd name="connsiteY15" fmla="*/ 123574 h 83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1609" h="834501">
                <a:moveTo>
                  <a:pt x="417002" y="123574"/>
                </a:moveTo>
                <a:cubicBezTo>
                  <a:pt x="420950" y="117257"/>
                  <a:pt x="492807" y="139367"/>
                  <a:pt x="502282" y="194641"/>
                </a:cubicBezTo>
                <a:cubicBezTo>
                  <a:pt x="511757" y="249915"/>
                  <a:pt x="461221" y="442587"/>
                  <a:pt x="473855" y="455221"/>
                </a:cubicBezTo>
                <a:cubicBezTo>
                  <a:pt x="486489" y="467855"/>
                  <a:pt x="614411" y="227806"/>
                  <a:pt x="578088" y="270446"/>
                </a:cubicBezTo>
                <a:cubicBezTo>
                  <a:pt x="541765" y="313086"/>
                  <a:pt x="293029" y="681847"/>
                  <a:pt x="255916" y="711064"/>
                </a:cubicBezTo>
                <a:cubicBezTo>
                  <a:pt x="218803" y="740281"/>
                  <a:pt x="397261" y="425216"/>
                  <a:pt x="355410" y="445746"/>
                </a:cubicBezTo>
                <a:cubicBezTo>
                  <a:pt x="313559" y="466276"/>
                  <a:pt x="40345" y="826351"/>
                  <a:pt x="4811" y="834247"/>
                </a:cubicBezTo>
                <a:cubicBezTo>
                  <a:pt x="-30723" y="842143"/>
                  <a:pt x="142208" y="493124"/>
                  <a:pt x="142208" y="493124"/>
                </a:cubicBezTo>
                <a:cubicBezTo>
                  <a:pt x="142208" y="493124"/>
                  <a:pt x="-15719" y="845302"/>
                  <a:pt x="4811" y="834247"/>
                </a:cubicBezTo>
                <a:cubicBezTo>
                  <a:pt x="25341" y="823192"/>
                  <a:pt x="213275" y="478120"/>
                  <a:pt x="265391" y="426794"/>
                </a:cubicBezTo>
                <a:cubicBezTo>
                  <a:pt x="317507" y="375468"/>
                  <a:pt x="283553" y="535764"/>
                  <a:pt x="317507" y="526289"/>
                </a:cubicBezTo>
                <a:cubicBezTo>
                  <a:pt x="351461" y="516814"/>
                  <a:pt x="432795" y="407844"/>
                  <a:pt x="469118" y="369941"/>
                </a:cubicBezTo>
                <a:cubicBezTo>
                  <a:pt x="505441" y="332038"/>
                  <a:pt x="510179" y="360465"/>
                  <a:pt x="535447" y="298873"/>
                </a:cubicBezTo>
                <a:cubicBezTo>
                  <a:pt x="560715" y="237281"/>
                  <a:pt x="630204" y="11445"/>
                  <a:pt x="620728" y="390"/>
                </a:cubicBezTo>
                <a:cubicBezTo>
                  <a:pt x="611252" y="-10665"/>
                  <a:pt x="512547" y="216751"/>
                  <a:pt x="478593" y="232544"/>
                </a:cubicBezTo>
                <a:cubicBezTo>
                  <a:pt x="444639" y="248337"/>
                  <a:pt x="413054" y="129891"/>
                  <a:pt x="417002" y="123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A86C4B7E-637D-D6BF-C9E5-DCE3819DE1FF}"/>
              </a:ext>
            </a:extLst>
          </p:cNvPr>
          <p:cNvSpPr/>
          <p:nvPr/>
        </p:nvSpPr>
        <p:spPr>
          <a:xfrm>
            <a:off x="6753284" y="914398"/>
            <a:ext cx="2011690" cy="374290"/>
          </a:xfrm>
          <a:custGeom>
            <a:avLst/>
            <a:gdLst>
              <a:gd name="connsiteX0" fmla="*/ 2011690 w 2011690"/>
              <a:gd name="connsiteY0" fmla="*/ 374290 h 374290"/>
              <a:gd name="connsiteX1" fmla="*/ 21804 w 2011690"/>
              <a:gd name="connsiteY1" fmla="*/ 75807 h 374290"/>
              <a:gd name="connsiteX2" fmla="*/ 907777 w 2011690"/>
              <a:gd name="connsiteY2" fmla="*/ 222680 h 374290"/>
              <a:gd name="connsiteX3" fmla="*/ 201841 w 2011690"/>
              <a:gd name="connsiteY3" fmla="*/ 2 h 374290"/>
              <a:gd name="connsiteX4" fmla="*/ 1362608 w 2011690"/>
              <a:gd name="connsiteY4" fmla="*/ 227418 h 374290"/>
              <a:gd name="connsiteX5" fmla="*/ 798807 w 2011690"/>
              <a:gd name="connsiteY5" fmla="*/ 108972 h 374290"/>
              <a:gd name="connsiteX6" fmla="*/ 2011690 w 2011690"/>
              <a:gd name="connsiteY6" fmla="*/ 374290 h 3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1690" h="374290">
                <a:moveTo>
                  <a:pt x="2011690" y="374290"/>
                </a:moveTo>
                <a:lnTo>
                  <a:pt x="21804" y="75807"/>
                </a:lnTo>
                <a:cubicBezTo>
                  <a:pt x="-162181" y="50539"/>
                  <a:pt x="877771" y="235314"/>
                  <a:pt x="907777" y="222680"/>
                </a:cubicBezTo>
                <a:cubicBezTo>
                  <a:pt x="937783" y="210046"/>
                  <a:pt x="126036" y="-788"/>
                  <a:pt x="201841" y="2"/>
                </a:cubicBezTo>
                <a:cubicBezTo>
                  <a:pt x="277646" y="792"/>
                  <a:pt x="1263114" y="209256"/>
                  <a:pt x="1362608" y="227418"/>
                </a:cubicBezTo>
                <a:cubicBezTo>
                  <a:pt x="1462102" y="245580"/>
                  <a:pt x="798807" y="108972"/>
                  <a:pt x="798807" y="108972"/>
                </a:cubicBezTo>
                <a:lnTo>
                  <a:pt x="2011690" y="37429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8E12F63B-C8FC-D2D6-F55C-D70E65D93D62}"/>
              </a:ext>
            </a:extLst>
          </p:cNvPr>
          <p:cNvSpPr/>
          <p:nvPr/>
        </p:nvSpPr>
        <p:spPr>
          <a:xfrm>
            <a:off x="6698520" y="1061273"/>
            <a:ext cx="1486990" cy="512275"/>
          </a:xfrm>
          <a:custGeom>
            <a:avLst/>
            <a:gdLst>
              <a:gd name="connsiteX0" fmla="*/ 1460013 w 1486990"/>
              <a:gd name="connsiteY0" fmla="*/ 322172 h 512275"/>
              <a:gd name="connsiteX1" fmla="*/ 1393683 w 1486990"/>
              <a:gd name="connsiteY1" fmla="*/ 317434 h 512275"/>
              <a:gd name="connsiteX2" fmla="*/ 10239 w 1486990"/>
              <a:gd name="connsiteY2" fmla="*/ 66329 h 512275"/>
              <a:gd name="connsiteX3" fmla="*/ 744601 w 1486990"/>
              <a:gd name="connsiteY3" fmla="*/ 241629 h 512275"/>
              <a:gd name="connsiteX4" fmla="*/ 365575 w 1486990"/>
              <a:gd name="connsiteY4" fmla="*/ 303220 h 512275"/>
              <a:gd name="connsiteX5" fmla="*/ 782504 w 1486990"/>
              <a:gd name="connsiteY5" fmla="*/ 511685 h 512275"/>
              <a:gd name="connsiteX6" fmla="*/ 161849 w 1486990"/>
              <a:gd name="connsiteY6" fmla="*/ 369550 h 512275"/>
              <a:gd name="connsiteX7" fmla="*/ 654583 w 1486990"/>
              <a:gd name="connsiteY7" fmla="*/ 478520 h 512275"/>
              <a:gd name="connsiteX8" fmla="*/ 285032 w 1486990"/>
              <a:gd name="connsiteY8" fmla="*/ 184775 h 512275"/>
              <a:gd name="connsiteX9" fmla="*/ 498234 w 1486990"/>
              <a:gd name="connsiteY9" fmla="*/ 236891 h 512275"/>
              <a:gd name="connsiteX10" fmla="*/ 176062 w 1486990"/>
              <a:gd name="connsiteY10" fmla="*/ 0 h 512275"/>
              <a:gd name="connsiteX11" fmla="*/ 1099938 w 1486990"/>
              <a:gd name="connsiteY11" fmla="*/ 236891 h 512275"/>
              <a:gd name="connsiteX12" fmla="*/ 1460013 w 1486990"/>
              <a:gd name="connsiteY12" fmla="*/ 322172 h 51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6990" h="512275">
                <a:moveTo>
                  <a:pt x="1460013" y="322172"/>
                </a:moveTo>
                <a:cubicBezTo>
                  <a:pt x="1547662" y="341123"/>
                  <a:pt x="1393683" y="317434"/>
                  <a:pt x="1393683" y="317434"/>
                </a:cubicBezTo>
                <a:lnTo>
                  <a:pt x="10239" y="66329"/>
                </a:lnTo>
                <a:cubicBezTo>
                  <a:pt x="-97941" y="53695"/>
                  <a:pt x="685378" y="202147"/>
                  <a:pt x="744601" y="241629"/>
                </a:cubicBezTo>
                <a:cubicBezTo>
                  <a:pt x="803824" y="281111"/>
                  <a:pt x="359258" y="258211"/>
                  <a:pt x="365575" y="303220"/>
                </a:cubicBezTo>
                <a:cubicBezTo>
                  <a:pt x="371892" y="348229"/>
                  <a:pt x="816458" y="500630"/>
                  <a:pt x="782504" y="511685"/>
                </a:cubicBezTo>
                <a:cubicBezTo>
                  <a:pt x="748550" y="522740"/>
                  <a:pt x="183169" y="375077"/>
                  <a:pt x="161849" y="369550"/>
                </a:cubicBezTo>
                <a:cubicBezTo>
                  <a:pt x="140529" y="364023"/>
                  <a:pt x="634053" y="509316"/>
                  <a:pt x="654583" y="478520"/>
                </a:cubicBezTo>
                <a:cubicBezTo>
                  <a:pt x="675113" y="447724"/>
                  <a:pt x="311090" y="225046"/>
                  <a:pt x="285032" y="184775"/>
                </a:cubicBezTo>
                <a:cubicBezTo>
                  <a:pt x="258974" y="144504"/>
                  <a:pt x="516396" y="267687"/>
                  <a:pt x="498234" y="236891"/>
                </a:cubicBezTo>
                <a:cubicBezTo>
                  <a:pt x="480072" y="206095"/>
                  <a:pt x="75778" y="0"/>
                  <a:pt x="176062" y="0"/>
                </a:cubicBezTo>
                <a:cubicBezTo>
                  <a:pt x="276346" y="0"/>
                  <a:pt x="881208" y="177668"/>
                  <a:pt x="1099938" y="236891"/>
                </a:cubicBezTo>
                <a:cubicBezTo>
                  <a:pt x="1318668" y="296114"/>
                  <a:pt x="1403554" y="325725"/>
                  <a:pt x="1460013" y="322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65DEBA5-E225-C9CC-BDDD-6E57D8725CE4}"/>
              </a:ext>
            </a:extLst>
          </p:cNvPr>
          <p:cNvSpPr/>
          <p:nvPr/>
        </p:nvSpPr>
        <p:spPr>
          <a:xfrm>
            <a:off x="6693160" y="1304831"/>
            <a:ext cx="667215" cy="530644"/>
          </a:xfrm>
          <a:custGeom>
            <a:avLst/>
            <a:gdLst>
              <a:gd name="connsiteX0" fmla="*/ 44025 w 667215"/>
              <a:gd name="connsiteY0" fmla="*/ 17022 h 530644"/>
              <a:gd name="connsiteX1" fmla="*/ 110355 w 667215"/>
              <a:gd name="connsiteY1" fmla="*/ 54924 h 530644"/>
              <a:gd name="connsiteX2" fmla="*/ 659943 w 667215"/>
              <a:gd name="connsiteY2" fmla="*/ 315505 h 530644"/>
              <a:gd name="connsiteX3" fmla="*/ 437265 w 667215"/>
              <a:gd name="connsiteY3" fmla="*/ 277602 h 530644"/>
              <a:gd name="connsiteX4" fmla="*/ 612564 w 667215"/>
              <a:gd name="connsiteY4" fmla="*/ 467115 h 530644"/>
              <a:gd name="connsiteX5" fmla="*/ 427789 w 667215"/>
              <a:gd name="connsiteY5" fmla="*/ 400786 h 530644"/>
              <a:gd name="connsiteX6" fmla="*/ 569924 w 667215"/>
              <a:gd name="connsiteY6" fmla="*/ 528707 h 530644"/>
              <a:gd name="connsiteX7" fmla="*/ 550973 w 667215"/>
              <a:gd name="connsiteY7" fmla="*/ 282340 h 530644"/>
              <a:gd name="connsiteX8" fmla="*/ 626778 w 667215"/>
              <a:gd name="connsiteY8" fmla="*/ 268127 h 530644"/>
              <a:gd name="connsiteX9" fmla="*/ 44025 w 667215"/>
              <a:gd name="connsiteY9" fmla="*/ 17022 h 53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215" h="530644">
                <a:moveTo>
                  <a:pt x="44025" y="17022"/>
                </a:moveTo>
                <a:cubicBezTo>
                  <a:pt x="-42046" y="-18512"/>
                  <a:pt x="7702" y="5177"/>
                  <a:pt x="110355" y="54924"/>
                </a:cubicBezTo>
                <a:cubicBezTo>
                  <a:pt x="213008" y="104671"/>
                  <a:pt x="605458" y="278392"/>
                  <a:pt x="659943" y="315505"/>
                </a:cubicBezTo>
                <a:cubicBezTo>
                  <a:pt x="714428" y="352618"/>
                  <a:pt x="445161" y="252334"/>
                  <a:pt x="437265" y="277602"/>
                </a:cubicBezTo>
                <a:cubicBezTo>
                  <a:pt x="429369" y="302870"/>
                  <a:pt x="614143" y="446584"/>
                  <a:pt x="612564" y="467115"/>
                </a:cubicBezTo>
                <a:cubicBezTo>
                  <a:pt x="610985" y="487646"/>
                  <a:pt x="434896" y="390521"/>
                  <a:pt x="427789" y="400786"/>
                </a:cubicBezTo>
                <a:cubicBezTo>
                  <a:pt x="420682" y="411051"/>
                  <a:pt x="549393" y="548448"/>
                  <a:pt x="569924" y="528707"/>
                </a:cubicBezTo>
                <a:cubicBezTo>
                  <a:pt x="590455" y="508966"/>
                  <a:pt x="541497" y="325770"/>
                  <a:pt x="550973" y="282340"/>
                </a:cubicBezTo>
                <a:cubicBezTo>
                  <a:pt x="560449" y="238910"/>
                  <a:pt x="705742" y="311557"/>
                  <a:pt x="626778" y="268127"/>
                </a:cubicBezTo>
                <a:cubicBezTo>
                  <a:pt x="547814" y="224697"/>
                  <a:pt x="130096" y="52556"/>
                  <a:pt x="44025" y="17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028BD360-CED0-1013-3E5C-C7750CD1320A}"/>
              </a:ext>
            </a:extLst>
          </p:cNvPr>
          <p:cNvSpPr/>
          <p:nvPr/>
        </p:nvSpPr>
        <p:spPr>
          <a:xfrm>
            <a:off x="6635878" y="1222346"/>
            <a:ext cx="510038" cy="1237523"/>
          </a:xfrm>
          <a:custGeom>
            <a:avLst/>
            <a:gdLst>
              <a:gd name="connsiteX0" fmla="*/ 106045 w 510038"/>
              <a:gd name="connsiteY0" fmla="*/ 260593 h 1237523"/>
              <a:gd name="connsiteX1" fmla="*/ 508760 w 510038"/>
              <a:gd name="connsiteY1" fmla="*/ 677521 h 1237523"/>
              <a:gd name="connsiteX2" fmla="*/ 238704 w 510038"/>
              <a:gd name="connsiteY2" fmla="*/ 497484 h 1237523"/>
              <a:gd name="connsiteX3" fmla="*/ 385577 w 510038"/>
              <a:gd name="connsiteY3" fmla="*/ 724900 h 1237523"/>
              <a:gd name="connsiteX4" fmla="*/ 153424 w 510038"/>
              <a:gd name="connsiteY4" fmla="*/ 677521 h 1237523"/>
              <a:gd name="connsiteX5" fmla="*/ 314510 w 510038"/>
              <a:gd name="connsiteY5" fmla="*/ 843345 h 1237523"/>
              <a:gd name="connsiteX6" fmla="*/ 30240 w 510038"/>
              <a:gd name="connsiteY6" fmla="*/ 1122877 h 1237523"/>
              <a:gd name="connsiteX7" fmla="*/ 39716 w 510038"/>
              <a:gd name="connsiteY7" fmla="*/ 1222371 h 1237523"/>
              <a:gd name="connsiteX8" fmla="*/ 309772 w 510038"/>
              <a:gd name="connsiteY8" fmla="*/ 819656 h 1237523"/>
              <a:gd name="connsiteX9" fmla="*/ 143948 w 510038"/>
              <a:gd name="connsiteY9" fmla="*/ 587503 h 1237523"/>
              <a:gd name="connsiteX10" fmla="*/ 414004 w 510038"/>
              <a:gd name="connsiteY10" fmla="*/ 620667 h 1237523"/>
              <a:gd name="connsiteX11" fmla="*/ 437693 w 510038"/>
              <a:gd name="connsiteY11" fmla="*/ 13 h 1237523"/>
              <a:gd name="connsiteX12" fmla="*/ 442431 w 510038"/>
              <a:gd name="connsiteY12" fmla="*/ 601716 h 1237523"/>
              <a:gd name="connsiteX13" fmla="*/ 243442 w 510038"/>
              <a:gd name="connsiteY13" fmla="*/ 383776 h 1237523"/>
              <a:gd name="connsiteX14" fmla="*/ 106045 w 510038"/>
              <a:gd name="connsiteY14" fmla="*/ 260593 h 123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0038" h="1237523">
                <a:moveTo>
                  <a:pt x="106045" y="260593"/>
                </a:moveTo>
                <a:cubicBezTo>
                  <a:pt x="150265" y="309551"/>
                  <a:pt x="486650" y="638039"/>
                  <a:pt x="508760" y="677521"/>
                </a:cubicBezTo>
                <a:cubicBezTo>
                  <a:pt x="530870" y="717003"/>
                  <a:pt x="259234" y="489588"/>
                  <a:pt x="238704" y="497484"/>
                </a:cubicBezTo>
                <a:cubicBezTo>
                  <a:pt x="218174" y="505380"/>
                  <a:pt x="399790" y="694894"/>
                  <a:pt x="385577" y="724900"/>
                </a:cubicBezTo>
                <a:cubicBezTo>
                  <a:pt x="371364" y="754906"/>
                  <a:pt x="165269" y="657780"/>
                  <a:pt x="153424" y="677521"/>
                </a:cubicBezTo>
                <a:cubicBezTo>
                  <a:pt x="141580" y="697262"/>
                  <a:pt x="335041" y="769119"/>
                  <a:pt x="314510" y="843345"/>
                </a:cubicBezTo>
                <a:cubicBezTo>
                  <a:pt x="293979" y="917571"/>
                  <a:pt x="76039" y="1059706"/>
                  <a:pt x="30240" y="1122877"/>
                </a:cubicBezTo>
                <a:cubicBezTo>
                  <a:pt x="-15559" y="1186048"/>
                  <a:pt x="-6873" y="1272908"/>
                  <a:pt x="39716" y="1222371"/>
                </a:cubicBezTo>
                <a:cubicBezTo>
                  <a:pt x="86305" y="1171834"/>
                  <a:pt x="292400" y="925467"/>
                  <a:pt x="309772" y="819656"/>
                </a:cubicBezTo>
                <a:cubicBezTo>
                  <a:pt x="327144" y="713845"/>
                  <a:pt x="126576" y="620668"/>
                  <a:pt x="143948" y="587503"/>
                </a:cubicBezTo>
                <a:cubicBezTo>
                  <a:pt x="161320" y="554338"/>
                  <a:pt x="365047" y="718582"/>
                  <a:pt x="414004" y="620667"/>
                </a:cubicBezTo>
                <a:cubicBezTo>
                  <a:pt x="462962" y="522752"/>
                  <a:pt x="432955" y="3171"/>
                  <a:pt x="437693" y="13"/>
                </a:cubicBezTo>
                <a:cubicBezTo>
                  <a:pt x="442431" y="-3145"/>
                  <a:pt x="474806" y="537755"/>
                  <a:pt x="442431" y="601716"/>
                </a:cubicBezTo>
                <a:cubicBezTo>
                  <a:pt x="410056" y="665677"/>
                  <a:pt x="295558" y="445368"/>
                  <a:pt x="243442" y="383776"/>
                </a:cubicBezTo>
                <a:cubicBezTo>
                  <a:pt x="191326" y="322184"/>
                  <a:pt x="61825" y="211635"/>
                  <a:pt x="106045" y="2605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70D5AFDA-06B1-1A26-B341-45080AFF97D1}"/>
              </a:ext>
            </a:extLst>
          </p:cNvPr>
          <p:cNvSpPr/>
          <p:nvPr/>
        </p:nvSpPr>
        <p:spPr>
          <a:xfrm>
            <a:off x="6329702" y="1539359"/>
            <a:ext cx="627030" cy="1806190"/>
          </a:xfrm>
          <a:custGeom>
            <a:avLst/>
            <a:gdLst>
              <a:gd name="connsiteX0" fmla="*/ 625423 w 627030"/>
              <a:gd name="connsiteY0" fmla="*/ 152044 h 1806190"/>
              <a:gd name="connsiteX1" fmla="*/ 236922 w 627030"/>
              <a:gd name="connsiteY1" fmla="*/ 204160 h 1806190"/>
              <a:gd name="connsiteX2" fmla="*/ 445386 w 627030"/>
              <a:gd name="connsiteY2" fmla="*/ 251538 h 1806190"/>
              <a:gd name="connsiteX3" fmla="*/ 326940 w 627030"/>
              <a:gd name="connsiteY3" fmla="*/ 412624 h 1806190"/>
              <a:gd name="connsiteX4" fmla="*/ 379057 w 627030"/>
              <a:gd name="connsiteY4" fmla="*/ 417362 h 1806190"/>
              <a:gd name="connsiteX5" fmla="*/ 194281 w 627030"/>
              <a:gd name="connsiteY5" fmla="*/ 592662 h 1806190"/>
              <a:gd name="connsiteX6" fmla="*/ 307989 w 627030"/>
              <a:gd name="connsiteY6" fmla="*/ 559497 h 1806190"/>
              <a:gd name="connsiteX7" fmla="*/ 270087 w 627030"/>
              <a:gd name="connsiteY7" fmla="*/ 753748 h 1806190"/>
              <a:gd name="connsiteX8" fmla="*/ 364843 w 627030"/>
              <a:gd name="connsiteY8" fmla="*/ 706369 h 1806190"/>
              <a:gd name="connsiteX9" fmla="*/ 289038 w 627030"/>
              <a:gd name="connsiteY9" fmla="*/ 1071182 h 1806190"/>
              <a:gd name="connsiteX10" fmla="*/ 289038 w 627030"/>
              <a:gd name="connsiteY10" fmla="*/ 1270171 h 1806190"/>
              <a:gd name="connsiteX11" fmla="*/ 31 w 627030"/>
              <a:gd name="connsiteY11" fmla="*/ 1071182 h 1806190"/>
              <a:gd name="connsiteX12" fmla="*/ 270087 w 627030"/>
              <a:gd name="connsiteY12" fmla="*/ 1345976 h 1806190"/>
              <a:gd name="connsiteX13" fmla="*/ 241660 w 627030"/>
              <a:gd name="connsiteY13" fmla="*/ 1369665 h 1806190"/>
              <a:gd name="connsiteX14" fmla="*/ 345892 w 627030"/>
              <a:gd name="connsiteY14" fmla="*/ 1478635 h 1806190"/>
              <a:gd name="connsiteX15" fmla="*/ 412221 w 627030"/>
              <a:gd name="connsiteY15" fmla="*/ 1459683 h 1806190"/>
              <a:gd name="connsiteX16" fmla="*/ 582783 w 627030"/>
              <a:gd name="connsiteY16" fmla="*/ 1805545 h 1806190"/>
              <a:gd name="connsiteX17" fmla="*/ 407483 w 627030"/>
              <a:gd name="connsiteY17" fmla="*/ 1360189 h 1806190"/>
              <a:gd name="connsiteX18" fmla="*/ 265349 w 627030"/>
              <a:gd name="connsiteY18" fmla="*/ 1056968 h 1806190"/>
              <a:gd name="connsiteX19" fmla="*/ 364843 w 627030"/>
              <a:gd name="connsiteY19" fmla="*/ 535808 h 1806190"/>
              <a:gd name="connsiteX20" fmla="*/ 307989 w 627030"/>
              <a:gd name="connsiteY20" fmla="*/ 412624 h 1806190"/>
              <a:gd name="connsiteX21" fmla="*/ 483289 w 627030"/>
              <a:gd name="connsiteY21" fmla="*/ 5172 h 1806190"/>
              <a:gd name="connsiteX22" fmla="*/ 379057 w 627030"/>
              <a:gd name="connsiteY22" fmla="*/ 180471 h 1806190"/>
              <a:gd name="connsiteX23" fmla="*/ 625423 w 627030"/>
              <a:gd name="connsiteY23" fmla="*/ 152044 h 180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7030" h="1806190">
                <a:moveTo>
                  <a:pt x="625423" y="152044"/>
                </a:moveTo>
                <a:cubicBezTo>
                  <a:pt x="601734" y="155992"/>
                  <a:pt x="266928" y="187578"/>
                  <a:pt x="236922" y="204160"/>
                </a:cubicBezTo>
                <a:cubicBezTo>
                  <a:pt x="206916" y="220742"/>
                  <a:pt x="430383" y="216794"/>
                  <a:pt x="445386" y="251538"/>
                </a:cubicBezTo>
                <a:cubicBezTo>
                  <a:pt x="460389" y="286282"/>
                  <a:pt x="337995" y="384987"/>
                  <a:pt x="326940" y="412624"/>
                </a:cubicBezTo>
                <a:cubicBezTo>
                  <a:pt x="315885" y="440261"/>
                  <a:pt x="401167" y="387356"/>
                  <a:pt x="379057" y="417362"/>
                </a:cubicBezTo>
                <a:cubicBezTo>
                  <a:pt x="356947" y="447368"/>
                  <a:pt x="206126" y="568973"/>
                  <a:pt x="194281" y="592662"/>
                </a:cubicBezTo>
                <a:cubicBezTo>
                  <a:pt x="182436" y="616351"/>
                  <a:pt x="295355" y="532650"/>
                  <a:pt x="307989" y="559497"/>
                </a:cubicBezTo>
                <a:cubicBezTo>
                  <a:pt x="320623" y="586344"/>
                  <a:pt x="260611" y="729269"/>
                  <a:pt x="270087" y="753748"/>
                </a:cubicBezTo>
                <a:cubicBezTo>
                  <a:pt x="279563" y="778227"/>
                  <a:pt x="361685" y="653463"/>
                  <a:pt x="364843" y="706369"/>
                </a:cubicBezTo>
                <a:cubicBezTo>
                  <a:pt x="368001" y="759275"/>
                  <a:pt x="301672" y="977215"/>
                  <a:pt x="289038" y="1071182"/>
                </a:cubicBezTo>
                <a:cubicBezTo>
                  <a:pt x="276404" y="1165149"/>
                  <a:pt x="337206" y="1270171"/>
                  <a:pt x="289038" y="1270171"/>
                </a:cubicBezTo>
                <a:cubicBezTo>
                  <a:pt x="240870" y="1270171"/>
                  <a:pt x="3189" y="1058548"/>
                  <a:pt x="31" y="1071182"/>
                </a:cubicBezTo>
                <a:cubicBezTo>
                  <a:pt x="-3127" y="1083816"/>
                  <a:pt x="229816" y="1296229"/>
                  <a:pt x="270087" y="1345976"/>
                </a:cubicBezTo>
                <a:cubicBezTo>
                  <a:pt x="310358" y="1395723"/>
                  <a:pt x="229026" y="1347555"/>
                  <a:pt x="241660" y="1369665"/>
                </a:cubicBezTo>
                <a:cubicBezTo>
                  <a:pt x="254294" y="1391775"/>
                  <a:pt x="317465" y="1463632"/>
                  <a:pt x="345892" y="1478635"/>
                </a:cubicBezTo>
                <a:cubicBezTo>
                  <a:pt x="374319" y="1493638"/>
                  <a:pt x="372739" y="1405198"/>
                  <a:pt x="412221" y="1459683"/>
                </a:cubicBezTo>
                <a:cubicBezTo>
                  <a:pt x="451703" y="1514168"/>
                  <a:pt x="583573" y="1822127"/>
                  <a:pt x="582783" y="1805545"/>
                </a:cubicBezTo>
                <a:cubicBezTo>
                  <a:pt x="581993" y="1788963"/>
                  <a:pt x="460389" y="1484952"/>
                  <a:pt x="407483" y="1360189"/>
                </a:cubicBezTo>
                <a:cubicBezTo>
                  <a:pt x="354577" y="1235426"/>
                  <a:pt x="272456" y="1194365"/>
                  <a:pt x="265349" y="1056968"/>
                </a:cubicBezTo>
                <a:cubicBezTo>
                  <a:pt x="258242" y="919571"/>
                  <a:pt x="357736" y="643199"/>
                  <a:pt x="364843" y="535808"/>
                </a:cubicBezTo>
                <a:cubicBezTo>
                  <a:pt x="371950" y="428417"/>
                  <a:pt x="288248" y="501063"/>
                  <a:pt x="307989" y="412624"/>
                </a:cubicBezTo>
                <a:cubicBezTo>
                  <a:pt x="327730" y="324185"/>
                  <a:pt x="471444" y="43864"/>
                  <a:pt x="483289" y="5172"/>
                </a:cubicBezTo>
                <a:cubicBezTo>
                  <a:pt x="495134" y="-33520"/>
                  <a:pt x="354578" y="156782"/>
                  <a:pt x="379057" y="180471"/>
                </a:cubicBezTo>
                <a:cubicBezTo>
                  <a:pt x="403536" y="204160"/>
                  <a:pt x="649112" y="148096"/>
                  <a:pt x="625423" y="1520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A20C4791-CE1C-EE3D-CF70-E7E52245411D}"/>
              </a:ext>
            </a:extLst>
          </p:cNvPr>
          <p:cNvSpPr/>
          <p:nvPr/>
        </p:nvSpPr>
        <p:spPr>
          <a:xfrm>
            <a:off x="6535725" y="1922398"/>
            <a:ext cx="470322" cy="1438842"/>
          </a:xfrm>
          <a:custGeom>
            <a:avLst/>
            <a:gdLst>
              <a:gd name="connsiteX0" fmla="*/ 466959 w 470322"/>
              <a:gd name="connsiteY0" fmla="*/ 22149 h 1438842"/>
              <a:gd name="connsiteX1" fmla="*/ 127434 w 470322"/>
              <a:gd name="connsiteY1" fmla="*/ 373248 h 1438842"/>
              <a:gd name="connsiteX2" fmla="*/ 266331 w 470322"/>
              <a:gd name="connsiteY2" fmla="*/ 226635 h 1438842"/>
              <a:gd name="connsiteX3" fmla="*/ 320346 w 470322"/>
              <a:gd name="connsiteY3" fmla="*/ 253643 h 1438842"/>
              <a:gd name="connsiteX4" fmla="*/ 235465 w 470322"/>
              <a:gd name="connsiteY4" fmla="*/ 616316 h 1438842"/>
              <a:gd name="connsiteX5" fmla="*/ 320346 w 470322"/>
              <a:gd name="connsiteY5" fmla="*/ 442696 h 1438842"/>
              <a:gd name="connsiteX6" fmla="*/ 127434 w 470322"/>
              <a:gd name="connsiteY6" fmla="*/ 789936 h 1438842"/>
              <a:gd name="connsiteX7" fmla="*/ 266331 w 470322"/>
              <a:gd name="connsiteY7" fmla="*/ 535293 h 1438842"/>
              <a:gd name="connsiteX8" fmla="*/ 231607 w 470322"/>
              <a:gd name="connsiteY8" fmla="*/ 874817 h 1438842"/>
              <a:gd name="connsiteX9" fmla="*/ 466959 w 470322"/>
              <a:gd name="connsiteY9" fmla="*/ 415688 h 1438842"/>
              <a:gd name="connsiteX10" fmla="*/ 162159 w 470322"/>
              <a:gd name="connsiteY10" fmla="*/ 1233632 h 1438842"/>
              <a:gd name="connsiteX11" fmla="*/ 382078 w 470322"/>
              <a:gd name="connsiteY11" fmla="*/ 762929 h 1438842"/>
              <a:gd name="connsiteX12" fmla="*/ 297197 w 470322"/>
              <a:gd name="connsiteY12" fmla="*/ 1083161 h 1438842"/>
              <a:gd name="connsiteX13" fmla="*/ 366645 w 470322"/>
              <a:gd name="connsiteY13" fmla="*/ 921116 h 1438842"/>
              <a:gd name="connsiteX14" fmla="*/ 439951 w 470322"/>
              <a:gd name="connsiteY14" fmla="*/ 1438118 h 1438842"/>
              <a:gd name="connsiteX15" fmla="*/ 320346 w 470322"/>
              <a:gd name="connsiteY15" fmla="*/ 789936 h 1438842"/>
              <a:gd name="connsiteX16" fmla="*/ 412943 w 470322"/>
              <a:gd name="connsiteY16" fmla="*/ 195769 h 1438842"/>
              <a:gd name="connsiteX17" fmla="*/ 401369 w 470322"/>
              <a:gd name="connsiteY17" fmla="*/ 697339 h 1438842"/>
              <a:gd name="connsiteX18" fmla="*/ 416802 w 470322"/>
              <a:gd name="connsiteY18" fmla="*/ 164903 h 1438842"/>
              <a:gd name="connsiteX19" fmla="*/ 239323 w 470322"/>
              <a:gd name="connsiteY19" fmla="*/ 157187 h 1438842"/>
              <a:gd name="connsiteX20" fmla="*/ 250898 w 470322"/>
              <a:gd name="connsiteY20" fmla="*/ 6716 h 1438842"/>
              <a:gd name="connsiteX21" fmla="*/ 113 w 470322"/>
              <a:gd name="connsiteY21" fmla="*/ 407972 h 1438842"/>
              <a:gd name="connsiteX22" fmla="*/ 285622 w 470322"/>
              <a:gd name="connsiteY22" fmla="*/ 168761 h 1438842"/>
              <a:gd name="connsiteX23" fmla="*/ 466959 w 470322"/>
              <a:gd name="connsiteY23" fmla="*/ 22149 h 143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0322" h="1438842">
                <a:moveTo>
                  <a:pt x="466959" y="22149"/>
                </a:moveTo>
                <a:cubicBezTo>
                  <a:pt x="440594" y="56230"/>
                  <a:pt x="160872" y="339167"/>
                  <a:pt x="127434" y="373248"/>
                </a:cubicBezTo>
                <a:cubicBezTo>
                  <a:pt x="93996" y="407329"/>
                  <a:pt x="234179" y="246569"/>
                  <a:pt x="266331" y="226635"/>
                </a:cubicBezTo>
                <a:cubicBezTo>
                  <a:pt x="298483" y="206701"/>
                  <a:pt x="325490" y="188696"/>
                  <a:pt x="320346" y="253643"/>
                </a:cubicBezTo>
                <a:cubicBezTo>
                  <a:pt x="315202" y="318590"/>
                  <a:pt x="235465" y="584807"/>
                  <a:pt x="235465" y="616316"/>
                </a:cubicBezTo>
                <a:cubicBezTo>
                  <a:pt x="235465" y="647825"/>
                  <a:pt x="338351" y="413759"/>
                  <a:pt x="320346" y="442696"/>
                </a:cubicBezTo>
                <a:cubicBezTo>
                  <a:pt x="302341" y="471633"/>
                  <a:pt x="136437" y="774503"/>
                  <a:pt x="127434" y="789936"/>
                </a:cubicBezTo>
                <a:cubicBezTo>
                  <a:pt x="118431" y="805369"/>
                  <a:pt x="248969" y="521146"/>
                  <a:pt x="266331" y="535293"/>
                </a:cubicBezTo>
                <a:cubicBezTo>
                  <a:pt x="283693" y="549440"/>
                  <a:pt x="198169" y="894751"/>
                  <a:pt x="231607" y="874817"/>
                </a:cubicBezTo>
                <a:cubicBezTo>
                  <a:pt x="265045" y="854883"/>
                  <a:pt x="478534" y="355886"/>
                  <a:pt x="466959" y="415688"/>
                </a:cubicBezTo>
                <a:cubicBezTo>
                  <a:pt x="455384" y="475490"/>
                  <a:pt x="176306" y="1175759"/>
                  <a:pt x="162159" y="1233632"/>
                </a:cubicBezTo>
                <a:cubicBezTo>
                  <a:pt x="148012" y="1291505"/>
                  <a:pt x="359572" y="788007"/>
                  <a:pt x="382078" y="762929"/>
                </a:cubicBezTo>
                <a:cubicBezTo>
                  <a:pt x="404584" y="737851"/>
                  <a:pt x="299769" y="1056797"/>
                  <a:pt x="297197" y="1083161"/>
                </a:cubicBezTo>
                <a:cubicBezTo>
                  <a:pt x="294625" y="1109525"/>
                  <a:pt x="342853" y="861957"/>
                  <a:pt x="366645" y="921116"/>
                </a:cubicBezTo>
                <a:cubicBezTo>
                  <a:pt x="390437" y="980276"/>
                  <a:pt x="447667" y="1459981"/>
                  <a:pt x="439951" y="1438118"/>
                </a:cubicBezTo>
                <a:cubicBezTo>
                  <a:pt x="432235" y="1416255"/>
                  <a:pt x="324847" y="996994"/>
                  <a:pt x="320346" y="789936"/>
                </a:cubicBezTo>
                <a:cubicBezTo>
                  <a:pt x="315845" y="582878"/>
                  <a:pt x="399439" y="211202"/>
                  <a:pt x="412943" y="195769"/>
                </a:cubicBezTo>
                <a:cubicBezTo>
                  <a:pt x="426447" y="180336"/>
                  <a:pt x="400726" y="702483"/>
                  <a:pt x="401369" y="697339"/>
                </a:cubicBezTo>
                <a:cubicBezTo>
                  <a:pt x="402012" y="692195"/>
                  <a:pt x="443810" y="254928"/>
                  <a:pt x="416802" y="164903"/>
                </a:cubicBezTo>
                <a:cubicBezTo>
                  <a:pt x="389794" y="74878"/>
                  <a:pt x="266974" y="183552"/>
                  <a:pt x="239323" y="157187"/>
                </a:cubicBezTo>
                <a:cubicBezTo>
                  <a:pt x="211672" y="130822"/>
                  <a:pt x="290766" y="-35082"/>
                  <a:pt x="250898" y="6716"/>
                </a:cubicBezTo>
                <a:cubicBezTo>
                  <a:pt x="211030" y="48514"/>
                  <a:pt x="-5674" y="380965"/>
                  <a:pt x="113" y="407972"/>
                </a:cubicBezTo>
                <a:cubicBezTo>
                  <a:pt x="5900" y="434979"/>
                  <a:pt x="212959" y="233065"/>
                  <a:pt x="285622" y="168761"/>
                </a:cubicBezTo>
                <a:cubicBezTo>
                  <a:pt x="358285" y="104457"/>
                  <a:pt x="493324" y="-11932"/>
                  <a:pt x="466959" y="22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424DF7E3-E93F-4526-EE50-A7B27ABA1FC7}"/>
              </a:ext>
            </a:extLst>
          </p:cNvPr>
          <p:cNvSpPr/>
          <p:nvPr/>
        </p:nvSpPr>
        <p:spPr>
          <a:xfrm>
            <a:off x="9438925" y="2388892"/>
            <a:ext cx="125675" cy="2005886"/>
          </a:xfrm>
          <a:custGeom>
            <a:avLst/>
            <a:gdLst>
              <a:gd name="connsiteX0" fmla="*/ 108198 w 125675"/>
              <a:gd name="connsiteY0" fmla="*/ 34760 h 2005886"/>
              <a:gd name="connsiteX1" fmla="*/ 43 w 125675"/>
              <a:gd name="connsiteY1" fmla="*/ 1991379 h 2005886"/>
              <a:gd name="connsiteX2" fmla="*/ 122946 w 125675"/>
              <a:gd name="connsiteY2" fmla="*/ 949160 h 2005886"/>
              <a:gd name="connsiteX3" fmla="*/ 83617 w 125675"/>
              <a:gd name="connsiteY3" fmla="*/ 1401443 h 2005886"/>
              <a:gd name="connsiteX4" fmla="*/ 63952 w 125675"/>
              <a:gd name="connsiteY4" fmla="*/ 767263 h 2005886"/>
              <a:gd name="connsiteX5" fmla="*/ 68869 w 125675"/>
              <a:gd name="connsiteY5" fmla="*/ 1253960 h 2005886"/>
              <a:gd name="connsiteX6" fmla="*/ 59036 w 125675"/>
              <a:gd name="connsiteY6" fmla="*/ 531289 h 2005886"/>
              <a:gd name="connsiteX7" fmla="*/ 54120 w 125675"/>
              <a:gd name="connsiteY7" fmla="*/ 723018 h 2005886"/>
              <a:gd name="connsiteX8" fmla="*/ 108198 w 125675"/>
              <a:gd name="connsiteY8" fmla="*/ 34760 h 200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675" h="2005886">
                <a:moveTo>
                  <a:pt x="108198" y="34760"/>
                </a:moveTo>
                <a:cubicBezTo>
                  <a:pt x="99185" y="246153"/>
                  <a:pt x="-2415" y="1838979"/>
                  <a:pt x="43" y="1991379"/>
                </a:cubicBezTo>
                <a:cubicBezTo>
                  <a:pt x="2501" y="2143779"/>
                  <a:pt x="109017" y="1047483"/>
                  <a:pt x="122946" y="949160"/>
                </a:cubicBezTo>
                <a:cubicBezTo>
                  <a:pt x="136875" y="850837"/>
                  <a:pt x="93449" y="1431759"/>
                  <a:pt x="83617" y="1401443"/>
                </a:cubicBezTo>
                <a:cubicBezTo>
                  <a:pt x="73785" y="1371127"/>
                  <a:pt x="66410" y="791843"/>
                  <a:pt x="63952" y="767263"/>
                </a:cubicBezTo>
                <a:cubicBezTo>
                  <a:pt x="61494" y="742683"/>
                  <a:pt x="69688" y="1293289"/>
                  <a:pt x="68869" y="1253960"/>
                </a:cubicBezTo>
                <a:cubicBezTo>
                  <a:pt x="68050" y="1214631"/>
                  <a:pt x="61494" y="619779"/>
                  <a:pt x="59036" y="531289"/>
                </a:cubicBezTo>
                <a:cubicBezTo>
                  <a:pt x="56578" y="442799"/>
                  <a:pt x="49204" y="804134"/>
                  <a:pt x="54120" y="723018"/>
                </a:cubicBezTo>
                <a:cubicBezTo>
                  <a:pt x="59036" y="641902"/>
                  <a:pt x="117211" y="-176633"/>
                  <a:pt x="108198" y="34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3D15868B-4A72-EA7B-DAEA-F7F5BB66FE55}"/>
              </a:ext>
            </a:extLst>
          </p:cNvPr>
          <p:cNvSpPr/>
          <p:nvPr/>
        </p:nvSpPr>
        <p:spPr>
          <a:xfrm>
            <a:off x="8148851" y="4200918"/>
            <a:ext cx="1431808" cy="1186099"/>
          </a:xfrm>
          <a:custGeom>
            <a:avLst/>
            <a:gdLst>
              <a:gd name="connsiteX0" fmla="*/ 1103304 w 1431808"/>
              <a:gd name="connsiteY0" fmla="*/ 258011 h 1186099"/>
              <a:gd name="connsiteX1" fmla="*/ 1137717 w 1431808"/>
              <a:gd name="connsiteY1" fmla="*/ 395663 h 1186099"/>
              <a:gd name="connsiteX2" fmla="*/ 852581 w 1431808"/>
              <a:gd name="connsiteY2" fmla="*/ 666050 h 1186099"/>
              <a:gd name="connsiteX3" fmla="*/ 1103304 w 1431808"/>
              <a:gd name="connsiteY3" fmla="*/ 493985 h 1186099"/>
              <a:gd name="connsiteX4" fmla="*/ 714930 w 1431808"/>
              <a:gd name="connsiteY4" fmla="*/ 833198 h 1186099"/>
              <a:gd name="connsiteX5" fmla="*/ 823084 w 1431808"/>
              <a:gd name="connsiteY5" fmla="*/ 808617 h 1186099"/>
              <a:gd name="connsiteX6" fmla="*/ 2091 w 1431808"/>
              <a:gd name="connsiteY6" fmla="*/ 1182243 h 1186099"/>
              <a:gd name="connsiteX7" fmla="*/ 601859 w 1431808"/>
              <a:gd name="connsiteY7" fmla="*/ 975766 h 1186099"/>
              <a:gd name="connsiteX8" fmla="*/ 1059059 w 1431808"/>
              <a:gd name="connsiteY8" fmla="*/ 548063 h 1186099"/>
              <a:gd name="connsiteX9" fmla="*/ 960736 w 1431808"/>
              <a:gd name="connsiteY9" fmla="*/ 548063 h 1186099"/>
              <a:gd name="connsiteX10" fmla="*/ 1427768 w 1431808"/>
              <a:gd name="connsiteY10" fmla="*/ 2372 h 1186099"/>
              <a:gd name="connsiteX11" fmla="*/ 1181962 w 1431808"/>
              <a:gd name="connsiteY11" fmla="*/ 346501 h 1186099"/>
              <a:gd name="connsiteX12" fmla="*/ 1103304 w 1431808"/>
              <a:gd name="connsiteY12" fmla="*/ 258011 h 118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1808" h="1186099">
                <a:moveTo>
                  <a:pt x="1103304" y="258011"/>
                </a:moveTo>
                <a:cubicBezTo>
                  <a:pt x="1095930" y="266205"/>
                  <a:pt x="1179504" y="327657"/>
                  <a:pt x="1137717" y="395663"/>
                </a:cubicBezTo>
                <a:cubicBezTo>
                  <a:pt x="1095930" y="463669"/>
                  <a:pt x="858317" y="649663"/>
                  <a:pt x="852581" y="666050"/>
                </a:cubicBezTo>
                <a:cubicBezTo>
                  <a:pt x="846845" y="682437"/>
                  <a:pt x="1126246" y="466127"/>
                  <a:pt x="1103304" y="493985"/>
                </a:cubicBezTo>
                <a:cubicBezTo>
                  <a:pt x="1080362" y="521843"/>
                  <a:pt x="761633" y="780759"/>
                  <a:pt x="714930" y="833198"/>
                </a:cubicBezTo>
                <a:cubicBezTo>
                  <a:pt x="668227" y="885637"/>
                  <a:pt x="941891" y="750443"/>
                  <a:pt x="823084" y="808617"/>
                </a:cubicBezTo>
                <a:cubicBezTo>
                  <a:pt x="704277" y="866791"/>
                  <a:pt x="38962" y="1154385"/>
                  <a:pt x="2091" y="1182243"/>
                </a:cubicBezTo>
                <a:cubicBezTo>
                  <a:pt x="-34780" y="1210101"/>
                  <a:pt x="425698" y="1081463"/>
                  <a:pt x="601859" y="975766"/>
                </a:cubicBezTo>
                <a:cubicBezTo>
                  <a:pt x="778020" y="870069"/>
                  <a:pt x="999246" y="619347"/>
                  <a:pt x="1059059" y="548063"/>
                </a:cubicBezTo>
                <a:cubicBezTo>
                  <a:pt x="1118872" y="476779"/>
                  <a:pt x="899285" y="639011"/>
                  <a:pt x="960736" y="548063"/>
                </a:cubicBezTo>
                <a:cubicBezTo>
                  <a:pt x="1022187" y="457115"/>
                  <a:pt x="1390897" y="35966"/>
                  <a:pt x="1427768" y="2372"/>
                </a:cubicBezTo>
                <a:cubicBezTo>
                  <a:pt x="1464639" y="-31222"/>
                  <a:pt x="1238498" y="302256"/>
                  <a:pt x="1181962" y="346501"/>
                </a:cubicBezTo>
                <a:cubicBezTo>
                  <a:pt x="1125427" y="390746"/>
                  <a:pt x="1110678" y="249817"/>
                  <a:pt x="1103304" y="258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60C689F9-A9EA-9730-DB03-2AC16B016267}"/>
              </a:ext>
            </a:extLst>
          </p:cNvPr>
          <p:cNvSpPr/>
          <p:nvPr/>
        </p:nvSpPr>
        <p:spPr>
          <a:xfrm>
            <a:off x="7516409" y="1601070"/>
            <a:ext cx="1458382" cy="412369"/>
          </a:xfrm>
          <a:custGeom>
            <a:avLst/>
            <a:gdLst>
              <a:gd name="connsiteX0" fmla="*/ 10712 w 1458382"/>
              <a:gd name="connsiteY0" fmla="*/ 290521 h 412369"/>
              <a:gd name="connsiteX1" fmla="*/ 1439217 w 1458382"/>
              <a:gd name="connsiteY1" fmla="*/ 62903 h 412369"/>
              <a:gd name="connsiteX2" fmla="*/ 783831 w 1458382"/>
              <a:gd name="connsiteY2" fmla="*/ 161014 h 412369"/>
              <a:gd name="connsiteX3" fmla="*/ 61730 w 1458382"/>
              <a:gd name="connsiteY3" fmla="*/ 412180 h 412369"/>
              <a:gd name="connsiteX4" fmla="*/ 913339 w 1458382"/>
              <a:gd name="connsiteY4" fmla="*/ 117845 h 412369"/>
              <a:gd name="connsiteX5" fmla="*/ 458101 w 1458382"/>
              <a:gd name="connsiteY5" fmla="*/ 153165 h 412369"/>
              <a:gd name="connsiteX6" fmla="*/ 1450990 w 1458382"/>
              <a:gd name="connsiteY6" fmla="*/ 111 h 412369"/>
              <a:gd name="connsiteX7" fmla="*/ 426705 w 1458382"/>
              <a:gd name="connsiteY7" fmla="*/ 180636 h 412369"/>
              <a:gd name="connsiteX8" fmla="*/ 768133 w 1458382"/>
              <a:gd name="connsiteY8" fmla="*/ 172788 h 412369"/>
              <a:gd name="connsiteX9" fmla="*/ 10712 w 1458382"/>
              <a:gd name="connsiteY9" fmla="*/ 290521 h 41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8382" h="412369">
                <a:moveTo>
                  <a:pt x="10712" y="290521"/>
                </a:moveTo>
                <a:lnTo>
                  <a:pt x="1439217" y="62903"/>
                </a:lnTo>
                <a:cubicBezTo>
                  <a:pt x="1568070" y="41319"/>
                  <a:pt x="1013412" y="102801"/>
                  <a:pt x="783831" y="161014"/>
                </a:cubicBezTo>
                <a:cubicBezTo>
                  <a:pt x="554250" y="219227"/>
                  <a:pt x="40145" y="419375"/>
                  <a:pt x="61730" y="412180"/>
                </a:cubicBezTo>
                <a:cubicBezTo>
                  <a:pt x="83315" y="404985"/>
                  <a:pt x="847277" y="161014"/>
                  <a:pt x="913339" y="117845"/>
                </a:cubicBezTo>
                <a:cubicBezTo>
                  <a:pt x="979401" y="74676"/>
                  <a:pt x="368492" y="172787"/>
                  <a:pt x="458101" y="153165"/>
                </a:cubicBezTo>
                <a:cubicBezTo>
                  <a:pt x="547710" y="133543"/>
                  <a:pt x="1456223" y="-4467"/>
                  <a:pt x="1450990" y="111"/>
                </a:cubicBezTo>
                <a:cubicBezTo>
                  <a:pt x="1445757" y="4689"/>
                  <a:pt x="540514" y="151857"/>
                  <a:pt x="426705" y="180636"/>
                </a:cubicBezTo>
                <a:cubicBezTo>
                  <a:pt x="312896" y="209415"/>
                  <a:pt x="838119" y="156436"/>
                  <a:pt x="768133" y="172788"/>
                </a:cubicBezTo>
                <a:cubicBezTo>
                  <a:pt x="698147" y="189140"/>
                  <a:pt x="-101135" y="308835"/>
                  <a:pt x="10712" y="2905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628EAF91-57CA-882E-1717-51C477863A72}"/>
              </a:ext>
            </a:extLst>
          </p:cNvPr>
          <p:cNvSpPr/>
          <p:nvPr/>
        </p:nvSpPr>
        <p:spPr>
          <a:xfrm>
            <a:off x="7073033" y="1160868"/>
            <a:ext cx="1834998" cy="434799"/>
          </a:xfrm>
          <a:custGeom>
            <a:avLst/>
            <a:gdLst>
              <a:gd name="connsiteX0" fmla="*/ 14548 w 1834998"/>
              <a:gd name="connsiteY0" fmla="*/ 79262 h 434799"/>
              <a:gd name="connsiteX1" fmla="*/ 1439128 w 1834998"/>
              <a:gd name="connsiteY1" fmla="*/ 424615 h 434799"/>
              <a:gd name="connsiteX2" fmla="*/ 1172265 w 1834998"/>
              <a:gd name="connsiteY2" fmla="*/ 338277 h 434799"/>
              <a:gd name="connsiteX3" fmla="*/ 607142 w 1834998"/>
              <a:gd name="connsiteY3" fmla="*/ 287259 h 434799"/>
              <a:gd name="connsiteX4" fmla="*/ 195073 w 1834998"/>
              <a:gd name="connsiteY4" fmla="*/ 350050 h 434799"/>
              <a:gd name="connsiteX5" fmla="*/ 732725 w 1834998"/>
              <a:gd name="connsiteY5" fmla="*/ 302957 h 434799"/>
              <a:gd name="connsiteX6" fmla="*/ 481559 w 1834998"/>
              <a:gd name="connsiteY6" fmla="*/ 275486 h 434799"/>
              <a:gd name="connsiteX7" fmla="*/ 1831575 w 1834998"/>
              <a:gd name="connsiteY7" fmla="*/ 773 h 434799"/>
              <a:gd name="connsiteX8" fmla="*/ 854383 w 1834998"/>
              <a:gd name="connsiteY8" fmla="*/ 193072 h 434799"/>
              <a:gd name="connsiteX9" fmla="*/ 403070 w 1834998"/>
              <a:gd name="connsiteY9" fmla="*/ 196996 h 434799"/>
              <a:gd name="connsiteX10" fmla="*/ 681707 w 1834998"/>
              <a:gd name="connsiteY10" fmla="*/ 189147 h 434799"/>
              <a:gd name="connsiteX11" fmla="*/ 14548 w 1834998"/>
              <a:gd name="connsiteY11" fmla="*/ 79262 h 43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4998" h="434799">
                <a:moveTo>
                  <a:pt x="14548" y="79262"/>
                </a:moveTo>
                <a:cubicBezTo>
                  <a:pt x="140785" y="118507"/>
                  <a:pt x="1246175" y="381446"/>
                  <a:pt x="1439128" y="424615"/>
                </a:cubicBezTo>
                <a:cubicBezTo>
                  <a:pt x="1632081" y="467784"/>
                  <a:pt x="1310929" y="361170"/>
                  <a:pt x="1172265" y="338277"/>
                </a:cubicBezTo>
                <a:cubicBezTo>
                  <a:pt x="1033601" y="315384"/>
                  <a:pt x="770007" y="285297"/>
                  <a:pt x="607142" y="287259"/>
                </a:cubicBezTo>
                <a:cubicBezTo>
                  <a:pt x="444277" y="289221"/>
                  <a:pt x="174143" y="347434"/>
                  <a:pt x="195073" y="350050"/>
                </a:cubicBezTo>
                <a:cubicBezTo>
                  <a:pt x="216003" y="352666"/>
                  <a:pt x="684977" y="315384"/>
                  <a:pt x="732725" y="302957"/>
                </a:cubicBezTo>
                <a:cubicBezTo>
                  <a:pt x="780473" y="290530"/>
                  <a:pt x="298417" y="325850"/>
                  <a:pt x="481559" y="275486"/>
                </a:cubicBezTo>
                <a:cubicBezTo>
                  <a:pt x="664701" y="225122"/>
                  <a:pt x="1769438" y="14509"/>
                  <a:pt x="1831575" y="773"/>
                </a:cubicBezTo>
                <a:cubicBezTo>
                  <a:pt x="1893712" y="-12963"/>
                  <a:pt x="1092467" y="160368"/>
                  <a:pt x="854383" y="193072"/>
                </a:cubicBezTo>
                <a:cubicBezTo>
                  <a:pt x="616299" y="225776"/>
                  <a:pt x="403070" y="196996"/>
                  <a:pt x="403070" y="196996"/>
                </a:cubicBezTo>
                <a:lnTo>
                  <a:pt x="681707" y="189147"/>
                </a:lnTo>
                <a:cubicBezTo>
                  <a:pt x="623494" y="169525"/>
                  <a:pt x="-111689" y="40017"/>
                  <a:pt x="14548" y="79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A538F9B-8965-4064-3758-ECF67D221BB3}"/>
              </a:ext>
            </a:extLst>
          </p:cNvPr>
          <p:cNvSpPr/>
          <p:nvPr/>
        </p:nvSpPr>
        <p:spPr>
          <a:xfrm>
            <a:off x="6609500" y="399950"/>
            <a:ext cx="3239638" cy="1524692"/>
          </a:xfrm>
          <a:custGeom>
            <a:avLst/>
            <a:gdLst>
              <a:gd name="connsiteX0" fmla="*/ 1239100 w 3239638"/>
              <a:gd name="connsiteY0" fmla="*/ 476350 h 1524692"/>
              <a:gd name="connsiteX1" fmla="*/ 299300 w 3239638"/>
              <a:gd name="connsiteY1" fmla="*/ 158850 h 1524692"/>
              <a:gd name="connsiteX2" fmla="*/ 419950 w 3239638"/>
              <a:gd name="connsiteY2" fmla="*/ 228700 h 1524692"/>
              <a:gd name="connsiteX3" fmla="*/ 502500 w 3239638"/>
              <a:gd name="connsiteY3" fmla="*/ 336650 h 1524692"/>
              <a:gd name="connsiteX4" fmla="*/ 140550 w 3239638"/>
              <a:gd name="connsiteY4" fmla="*/ 393800 h 1524692"/>
              <a:gd name="connsiteX5" fmla="*/ 381850 w 3239638"/>
              <a:gd name="connsiteY5" fmla="*/ 406500 h 1524692"/>
              <a:gd name="connsiteX6" fmla="*/ 185000 w 3239638"/>
              <a:gd name="connsiteY6" fmla="*/ 546200 h 1524692"/>
              <a:gd name="connsiteX7" fmla="*/ 286600 w 3239638"/>
              <a:gd name="connsiteY7" fmla="*/ 546200 h 1524692"/>
              <a:gd name="connsiteX8" fmla="*/ 850 w 3239638"/>
              <a:gd name="connsiteY8" fmla="*/ 704950 h 1524692"/>
              <a:gd name="connsiteX9" fmla="*/ 394550 w 3239638"/>
              <a:gd name="connsiteY9" fmla="*/ 711300 h 1524692"/>
              <a:gd name="connsiteX10" fmla="*/ 51650 w 3239638"/>
              <a:gd name="connsiteY10" fmla="*/ 889100 h 1524692"/>
              <a:gd name="connsiteX11" fmla="*/ 343750 w 3239638"/>
              <a:gd name="connsiteY11" fmla="*/ 908150 h 1524692"/>
              <a:gd name="connsiteX12" fmla="*/ 191350 w 3239638"/>
              <a:gd name="connsiteY12" fmla="*/ 939900 h 1524692"/>
              <a:gd name="connsiteX13" fmla="*/ 89750 w 3239638"/>
              <a:gd name="connsiteY13" fmla="*/ 717650 h 1524692"/>
              <a:gd name="connsiteX14" fmla="*/ 312000 w 3239638"/>
              <a:gd name="connsiteY14" fmla="*/ 1524100 h 1524692"/>
              <a:gd name="connsiteX15" fmla="*/ 165950 w 3239638"/>
              <a:gd name="connsiteY15" fmla="*/ 838300 h 1524692"/>
              <a:gd name="connsiteX16" fmla="*/ 686650 w 3239638"/>
              <a:gd name="connsiteY16" fmla="*/ 273150 h 1524692"/>
              <a:gd name="connsiteX17" fmla="*/ 540600 w 3239638"/>
              <a:gd name="connsiteY17" fmla="*/ 247750 h 1524692"/>
              <a:gd name="connsiteX18" fmla="*/ 1562950 w 3239638"/>
              <a:gd name="connsiteY18" fmla="*/ 171550 h 1524692"/>
              <a:gd name="connsiteX19" fmla="*/ 921600 w 3239638"/>
              <a:gd name="connsiteY19" fmla="*/ 100 h 1524692"/>
              <a:gd name="connsiteX20" fmla="*/ 2674200 w 3239638"/>
              <a:gd name="connsiteY20" fmla="*/ 146150 h 1524692"/>
              <a:gd name="connsiteX21" fmla="*/ 1899500 w 3239638"/>
              <a:gd name="connsiteY21" fmla="*/ 114400 h 1524692"/>
              <a:gd name="connsiteX22" fmla="*/ 3239350 w 3239638"/>
              <a:gd name="connsiteY22" fmla="*/ 44550 h 1524692"/>
              <a:gd name="connsiteX23" fmla="*/ 1766150 w 3239638"/>
              <a:gd name="connsiteY23" fmla="*/ 69950 h 1524692"/>
              <a:gd name="connsiteX24" fmla="*/ 388200 w 3239638"/>
              <a:gd name="connsiteY24" fmla="*/ 228700 h 1524692"/>
              <a:gd name="connsiteX25" fmla="*/ 1328000 w 3239638"/>
              <a:gd name="connsiteY25" fmla="*/ 139800 h 1524692"/>
              <a:gd name="connsiteX26" fmla="*/ 242150 w 3239638"/>
              <a:gd name="connsiteY26" fmla="*/ 133450 h 1524692"/>
              <a:gd name="connsiteX27" fmla="*/ 1239100 w 3239638"/>
              <a:gd name="connsiteY27" fmla="*/ 476350 h 152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39638" h="1524692">
                <a:moveTo>
                  <a:pt x="1239100" y="476350"/>
                </a:moveTo>
                <a:cubicBezTo>
                  <a:pt x="1248625" y="480583"/>
                  <a:pt x="435825" y="200125"/>
                  <a:pt x="299300" y="158850"/>
                </a:cubicBezTo>
                <a:cubicBezTo>
                  <a:pt x="162775" y="117575"/>
                  <a:pt x="386083" y="199067"/>
                  <a:pt x="419950" y="228700"/>
                </a:cubicBezTo>
                <a:cubicBezTo>
                  <a:pt x="453817" y="258333"/>
                  <a:pt x="549067" y="309133"/>
                  <a:pt x="502500" y="336650"/>
                </a:cubicBezTo>
                <a:cubicBezTo>
                  <a:pt x="455933" y="364167"/>
                  <a:pt x="160658" y="382158"/>
                  <a:pt x="140550" y="393800"/>
                </a:cubicBezTo>
                <a:cubicBezTo>
                  <a:pt x="120442" y="405442"/>
                  <a:pt x="374442" y="381100"/>
                  <a:pt x="381850" y="406500"/>
                </a:cubicBezTo>
                <a:cubicBezTo>
                  <a:pt x="389258" y="431900"/>
                  <a:pt x="200875" y="522917"/>
                  <a:pt x="185000" y="546200"/>
                </a:cubicBezTo>
                <a:cubicBezTo>
                  <a:pt x="169125" y="569483"/>
                  <a:pt x="317292" y="519742"/>
                  <a:pt x="286600" y="546200"/>
                </a:cubicBezTo>
                <a:cubicBezTo>
                  <a:pt x="255908" y="572658"/>
                  <a:pt x="-17142" y="677433"/>
                  <a:pt x="850" y="704950"/>
                </a:cubicBezTo>
                <a:cubicBezTo>
                  <a:pt x="18842" y="732467"/>
                  <a:pt x="386083" y="680608"/>
                  <a:pt x="394550" y="711300"/>
                </a:cubicBezTo>
                <a:cubicBezTo>
                  <a:pt x="403017" y="741992"/>
                  <a:pt x="60117" y="856292"/>
                  <a:pt x="51650" y="889100"/>
                </a:cubicBezTo>
                <a:cubicBezTo>
                  <a:pt x="43183" y="921908"/>
                  <a:pt x="320467" y="899683"/>
                  <a:pt x="343750" y="908150"/>
                </a:cubicBezTo>
                <a:cubicBezTo>
                  <a:pt x="367033" y="916617"/>
                  <a:pt x="233683" y="971650"/>
                  <a:pt x="191350" y="939900"/>
                </a:cubicBezTo>
                <a:cubicBezTo>
                  <a:pt x="149017" y="908150"/>
                  <a:pt x="69642" y="620283"/>
                  <a:pt x="89750" y="717650"/>
                </a:cubicBezTo>
                <a:cubicBezTo>
                  <a:pt x="109858" y="815017"/>
                  <a:pt x="299300" y="1503992"/>
                  <a:pt x="312000" y="1524100"/>
                </a:cubicBezTo>
                <a:cubicBezTo>
                  <a:pt x="324700" y="1544208"/>
                  <a:pt x="103508" y="1046792"/>
                  <a:pt x="165950" y="838300"/>
                </a:cubicBezTo>
                <a:cubicBezTo>
                  <a:pt x="228392" y="629808"/>
                  <a:pt x="624208" y="371575"/>
                  <a:pt x="686650" y="273150"/>
                </a:cubicBezTo>
                <a:cubicBezTo>
                  <a:pt x="749092" y="174725"/>
                  <a:pt x="394550" y="264683"/>
                  <a:pt x="540600" y="247750"/>
                </a:cubicBezTo>
                <a:cubicBezTo>
                  <a:pt x="686650" y="230817"/>
                  <a:pt x="1499450" y="212825"/>
                  <a:pt x="1562950" y="171550"/>
                </a:cubicBezTo>
                <a:cubicBezTo>
                  <a:pt x="1626450" y="130275"/>
                  <a:pt x="736392" y="4333"/>
                  <a:pt x="921600" y="100"/>
                </a:cubicBezTo>
                <a:cubicBezTo>
                  <a:pt x="1106808" y="-4133"/>
                  <a:pt x="2511217" y="127100"/>
                  <a:pt x="2674200" y="146150"/>
                </a:cubicBezTo>
                <a:cubicBezTo>
                  <a:pt x="2837183" y="165200"/>
                  <a:pt x="1805308" y="131333"/>
                  <a:pt x="1899500" y="114400"/>
                </a:cubicBezTo>
                <a:cubicBezTo>
                  <a:pt x="1993692" y="97467"/>
                  <a:pt x="3261575" y="51958"/>
                  <a:pt x="3239350" y="44550"/>
                </a:cubicBezTo>
                <a:cubicBezTo>
                  <a:pt x="3217125" y="37142"/>
                  <a:pt x="2241341" y="39258"/>
                  <a:pt x="1766150" y="69950"/>
                </a:cubicBezTo>
                <a:cubicBezTo>
                  <a:pt x="1290959" y="100642"/>
                  <a:pt x="461225" y="217058"/>
                  <a:pt x="388200" y="228700"/>
                </a:cubicBezTo>
                <a:cubicBezTo>
                  <a:pt x="315175" y="240342"/>
                  <a:pt x="1352342" y="155675"/>
                  <a:pt x="1328000" y="139800"/>
                </a:cubicBezTo>
                <a:cubicBezTo>
                  <a:pt x="1303658" y="123925"/>
                  <a:pt x="261200" y="75242"/>
                  <a:pt x="242150" y="133450"/>
                </a:cubicBezTo>
                <a:cubicBezTo>
                  <a:pt x="223100" y="191658"/>
                  <a:pt x="1229575" y="472117"/>
                  <a:pt x="1239100" y="47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67B889AB-370E-6EF3-38D5-8C139EEC3E77}"/>
              </a:ext>
            </a:extLst>
          </p:cNvPr>
          <p:cNvSpPr/>
          <p:nvPr/>
        </p:nvSpPr>
        <p:spPr>
          <a:xfrm>
            <a:off x="9083081" y="478171"/>
            <a:ext cx="1387438" cy="1653389"/>
          </a:xfrm>
          <a:custGeom>
            <a:avLst/>
            <a:gdLst>
              <a:gd name="connsiteX0" fmla="*/ 60919 w 1387438"/>
              <a:gd name="connsiteY0" fmla="*/ 73209 h 1653389"/>
              <a:gd name="connsiteX1" fmla="*/ 108865 w 1387438"/>
              <a:gd name="connsiteY1" fmla="*/ 90332 h 1653389"/>
              <a:gd name="connsiteX2" fmla="*/ 1057512 w 1387438"/>
              <a:gd name="connsiteY2" fmla="*/ 128004 h 1653389"/>
              <a:gd name="connsiteX3" fmla="*/ 718465 w 1387438"/>
              <a:gd name="connsiteY3" fmla="*/ 131429 h 1653389"/>
              <a:gd name="connsiteX4" fmla="*/ 978744 w 1387438"/>
              <a:gd name="connsiteY4" fmla="*/ 203348 h 1653389"/>
              <a:gd name="connsiteX5" fmla="*/ 1163679 w 1387438"/>
              <a:gd name="connsiteY5" fmla="*/ 319789 h 1653389"/>
              <a:gd name="connsiteX6" fmla="*/ 951346 w 1387438"/>
              <a:gd name="connsiteY6" fmla="*/ 319789 h 1653389"/>
              <a:gd name="connsiteX7" fmla="*/ 1191076 w 1387438"/>
              <a:gd name="connsiteY7" fmla="*/ 405407 h 1653389"/>
              <a:gd name="connsiteX8" fmla="*/ 653395 w 1387438"/>
              <a:gd name="connsiteY8" fmla="*/ 607465 h 1653389"/>
              <a:gd name="connsiteX9" fmla="*/ 1173953 w 1387438"/>
              <a:gd name="connsiteY9" fmla="*/ 432804 h 1653389"/>
              <a:gd name="connsiteX10" fmla="*/ 1345189 w 1387438"/>
              <a:gd name="connsiteY10" fmla="*/ 600616 h 1653389"/>
              <a:gd name="connsiteX11" fmla="*/ 1067786 w 1387438"/>
              <a:gd name="connsiteY11" fmla="*/ 830072 h 1653389"/>
              <a:gd name="connsiteX12" fmla="*/ 1386285 w 1387438"/>
              <a:gd name="connsiteY12" fmla="*/ 713631 h 1653389"/>
              <a:gd name="connsiteX13" fmla="*/ 1180802 w 1387438"/>
              <a:gd name="connsiteY13" fmla="*/ 792400 h 1653389"/>
              <a:gd name="connsiteX14" fmla="*/ 1348613 w 1387438"/>
              <a:gd name="connsiteY14" fmla="*/ 901991 h 1653389"/>
              <a:gd name="connsiteX15" fmla="*/ 1074636 w 1387438"/>
              <a:gd name="connsiteY15" fmla="*/ 922539 h 1653389"/>
              <a:gd name="connsiteX16" fmla="*/ 1262995 w 1387438"/>
              <a:gd name="connsiteY16" fmla="*/ 1196517 h 1653389"/>
              <a:gd name="connsiteX17" fmla="*/ 1341764 w 1387438"/>
              <a:gd name="connsiteY17" fmla="*/ 1645155 h 1653389"/>
              <a:gd name="connsiteX18" fmla="*/ 1170528 w 1387438"/>
              <a:gd name="connsiteY18" fmla="*/ 775276 h 1653389"/>
              <a:gd name="connsiteX19" fmla="*/ 1026690 w 1387438"/>
              <a:gd name="connsiteY19" fmla="*/ 241020 h 1653389"/>
              <a:gd name="connsiteX20" fmla="*/ 489009 w 1387438"/>
              <a:gd name="connsiteY20" fmla="*/ 42386 h 1653389"/>
              <a:gd name="connsiteX21" fmla="*/ 16398 w 1387438"/>
              <a:gd name="connsiteY21" fmla="*/ 4714 h 1653389"/>
              <a:gd name="connsiteX22" fmla="*/ 1105458 w 1387438"/>
              <a:gd name="connsiteY22" fmla="*/ 114305 h 1653389"/>
              <a:gd name="connsiteX23" fmla="*/ 595175 w 1387438"/>
              <a:gd name="connsiteY23" fmla="*/ 104031 h 1653389"/>
              <a:gd name="connsiteX24" fmla="*/ 60919 w 1387438"/>
              <a:gd name="connsiteY24" fmla="*/ 73209 h 16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87438" h="1653389">
                <a:moveTo>
                  <a:pt x="60919" y="73209"/>
                </a:moveTo>
                <a:cubicBezTo>
                  <a:pt x="1842" y="77204"/>
                  <a:pt x="-57234" y="81200"/>
                  <a:pt x="108865" y="90332"/>
                </a:cubicBezTo>
                <a:cubicBezTo>
                  <a:pt x="274964" y="99465"/>
                  <a:pt x="955912" y="121155"/>
                  <a:pt x="1057512" y="128004"/>
                </a:cubicBezTo>
                <a:cubicBezTo>
                  <a:pt x="1159112" y="134853"/>
                  <a:pt x="731593" y="118872"/>
                  <a:pt x="718465" y="131429"/>
                </a:cubicBezTo>
                <a:cubicBezTo>
                  <a:pt x="705337" y="143986"/>
                  <a:pt x="904542" y="171955"/>
                  <a:pt x="978744" y="203348"/>
                </a:cubicBezTo>
                <a:cubicBezTo>
                  <a:pt x="1052946" y="234741"/>
                  <a:pt x="1168245" y="300382"/>
                  <a:pt x="1163679" y="319789"/>
                </a:cubicBezTo>
                <a:cubicBezTo>
                  <a:pt x="1159113" y="339196"/>
                  <a:pt x="946780" y="305519"/>
                  <a:pt x="951346" y="319789"/>
                </a:cubicBezTo>
                <a:cubicBezTo>
                  <a:pt x="955912" y="334059"/>
                  <a:pt x="1240734" y="357461"/>
                  <a:pt x="1191076" y="405407"/>
                </a:cubicBezTo>
                <a:cubicBezTo>
                  <a:pt x="1141418" y="453353"/>
                  <a:pt x="656249" y="602899"/>
                  <a:pt x="653395" y="607465"/>
                </a:cubicBezTo>
                <a:cubicBezTo>
                  <a:pt x="650541" y="612031"/>
                  <a:pt x="1058654" y="433946"/>
                  <a:pt x="1173953" y="432804"/>
                </a:cubicBezTo>
                <a:cubicBezTo>
                  <a:pt x="1289252" y="431663"/>
                  <a:pt x="1362883" y="534405"/>
                  <a:pt x="1345189" y="600616"/>
                </a:cubicBezTo>
                <a:cubicBezTo>
                  <a:pt x="1327495" y="666827"/>
                  <a:pt x="1060937" y="811236"/>
                  <a:pt x="1067786" y="830072"/>
                </a:cubicBezTo>
                <a:cubicBezTo>
                  <a:pt x="1074635" y="848908"/>
                  <a:pt x="1367449" y="719910"/>
                  <a:pt x="1386285" y="713631"/>
                </a:cubicBezTo>
                <a:cubicBezTo>
                  <a:pt x="1405121" y="707352"/>
                  <a:pt x="1187081" y="761007"/>
                  <a:pt x="1180802" y="792400"/>
                </a:cubicBezTo>
                <a:cubicBezTo>
                  <a:pt x="1174523" y="823793"/>
                  <a:pt x="1366307" y="880301"/>
                  <a:pt x="1348613" y="901991"/>
                </a:cubicBezTo>
                <a:cubicBezTo>
                  <a:pt x="1330919" y="923681"/>
                  <a:pt x="1088906" y="873451"/>
                  <a:pt x="1074636" y="922539"/>
                </a:cubicBezTo>
                <a:cubicBezTo>
                  <a:pt x="1060366" y="971627"/>
                  <a:pt x="1218474" y="1076081"/>
                  <a:pt x="1262995" y="1196517"/>
                </a:cubicBezTo>
                <a:cubicBezTo>
                  <a:pt x="1307516" y="1316953"/>
                  <a:pt x="1357175" y="1715362"/>
                  <a:pt x="1341764" y="1645155"/>
                </a:cubicBezTo>
                <a:cubicBezTo>
                  <a:pt x="1326353" y="1574948"/>
                  <a:pt x="1223040" y="1009298"/>
                  <a:pt x="1170528" y="775276"/>
                </a:cubicBezTo>
                <a:cubicBezTo>
                  <a:pt x="1118016" y="541254"/>
                  <a:pt x="1140276" y="363168"/>
                  <a:pt x="1026690" y="241020"/>
                </a:cubicBezTo>
                <a:cubicBezTo>
                  <a:pt x="913104" y="118872"/>
                  <a:pt x="657391" y="81770"/>
                  <a:pt x="489009" y="42386"/>
                </a:cubicBezTo>
                <a:cubicBezTo>
                  <a:pt x="320627" y="3002"/>
                  <a:pt x="-86343" y="-7272"/>
                  <a:pt x="16398" y="4714"/>
                </a:cubicBezTo>
                <a:cubicBezTo>
                  <a:pt x="119139" y="16700"/>
                  <a:pt x="1008995" y="97752"/>
                  <a:pt x="1105458" y="114305"/>
                </a:cubicBezTo>
                <a:cubicBezTo>
                  <a:pt x="1201921" y="130858"/>
                  <a:pt x="595175" y="104031"/>
                  <a:pt x="595175" y="104031"/>
                </a:cubicBezTo>
                <a:lnTo>
                  <a:pt x="60919" y="7320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CF17B02B-99B6-A061-ECBC-0D2CDFD54A2E}"/>
              </a:ext>
            </a:extLst>
          </p:cNvPr>
          <p:cNvSpPr/>
          <p:nvPr/>
        </p:nvSpPr>
        <p:spPr>
          <a:xfrm>
            <a:off x="9073477" y="1268570"/>
            <a:ext cx="1341104" cy="1300960"/>
          </a:xfrm>
          <a:custGeom>
            <a:avLst/>
            <a:gdLst>
              <a:gd name="connsiteX0" fmla="*/ 1272599 w 1341104"/>
              <a:gd name="connsiteY0" fmla="*/ 5426 h 1300960"/>
              <a:gd name="connsiteX1" fmla="*/ 5453 w 1341104"/>
              <a:gd name="connsiteY1" fmla="*/ 210909 h 1300960"/>
              <a:gd name="connsiteX2" fmla="*/ 823961 w 1341104"/>
              <a:gd name="connsiteY2" fmla="*/ 77345 h 1300960"/>
              <a:gd name="connsiteX3" fmla="*/ 1070541 w 1341104"/>
              <a:gd name="connsiteY3" fmla="*/ 77345 h 1300960"/>
              <a:gd name="connsiteX4" fmla="*/ 782865 w 1341104"/>
              <a:gd name="connsiteY4" fmla="*/ 162963 h 1300960"/>
              <a:gd name="connsiteX5" fmla="*/ 817112 w 1341104"/>
              <a:gd name="connsiteY5" fmla="*/ 320500 h 1300960"/>
              <a:gd name="connsiteX6" fmla="*/ 847934 w 1341104"/>
              <a:gd name="connsiteY6" fmla="*/ 341048 h 1300960"/>
              <a:gd name="connsiteX7" fmla="*/ 909579 w 1341104"/>
              <a:gd name="connsiteY7" fmla="*/ 680095 h 1300960"/>
              <a:gd name="connsiteX8" fmla="*/ 967799 w 1341104"/>
              <a:gd name="connsiteY8" fmla="*/ 573929 h 1300960"/>
              <a:gd name="connsiteX9" fmla="*/ 878757 w 1341104"/>
              <a:gd name="connsiteY9" fmla="*/ 1299969 h 1300960"/>
              <a:gd name="connsiteX10" fmla="*/ 988348 w 1341104"/>
              <a:gd name="connsiteY10" fmla="*/ 724617 h 1300960"/>
              <a:gd name="connsiteX11" fmla="*/ 1067116 w 1341104"/>
              <a:gd name="connsiteY11" fmla="*/ 450639 h 1300960"/>
              <a:gd name="connsiteX12" fmla="*/ 1026020 w 1341104"/>
              <a:gd name="connsiteY12" fmla="*/ 912976 h 1300960"/>
              <a:gd name="connsiteX13" fmla="*/ 1149310 w 1341104"/>
              <a:gd name="connsiteY13" fmla="*/ 1293120 h 1300960"/>
              <a:gd name="connsiteX14" fmla="*/ 1139035 w 1341104"/>
              <a:gd name="connsiteY14" fmla="*/ 618450 h 1300960"/>
              <a:gd name="connsiteX15" fmla="*/ 1258901 w 1341104"/>
              <a:gd name="connsiteY15" fmla="*/ 1204077 h 1300960"/>
              <a:gd name="connsiteX16" fmla="*/ 1234927 w 1341104"/>
              <a:gd name="connsiteY16" fmla="*/ 577354 h 1300960"/>
              <a:gd name="connsiteX17" fmla="*/ 1341094 w 1341104"/>
              <a:gd name="connsiteY17" fmla="*/ 1204077 h 1300960"/>
              <a:gd name="connsiteX18" fmla="*/ 1228078 w 1341104"/>
              <a:gd name="connsiteY18" fmla="*/ 210909 h 1300960"/>
              <a:gd name="connsiteX19" fmla="*/ 1265750 w 1341104"/>
              <a:gd name="connsiteY19" fmla="*/ 1091061 h 1300960"/>
              <a:gd name="connsiteX20" fmla="*/ 1132186 w 1341104"/>
              <a:gd name="connsiteY20" fmla="*/ 467763 h 1300960"/>
              <a:gd name="connsiteX21" fmla="*/ 926703 w 1341104"/>
              <a:gd name="connsiteY21" fmla="*/ 1039691 h 1300960"/>
              <a:gd name="connsiteX22" fmla="*/ 988348 w 1341104"/>
              <a:gd name="connsiteY22" fmla="*/ 573929 h 1300960"/>
              <a:gd name="connsiteX23" fmla="*/ 906154 w 1341104"/>
              <a:gd name="connsiteY23" fmla="*/ 317075 h 1300960"/>
              <a:gd name="connsiteX24" fmla="*/ 1022595 w 1341104"/>
              <a:gd name="connsiteY24" fmla="*/ 258855 h 1300960"/>
              <a:gd name="connsiteX25" fmla="*/ 906154 w 1341104"/>
              <a:gd name="connsiteY25" fmla="*/ 245156 h 1300960"/>
              <a:gd name="connsiteX26" fmla="*/ 1084240 w 1341104"/>
              <a:gd name="connsiteY26" fmla="*/ 166387 h 1300960"/>
              <a:gd name="connsiteX27" fmla="*/ 697247 w 1341104"/>
              <a:gd name="connsiteY27" fmla="*/ 180086 h 1300960"/>
              <a:gd name="connsiteX28" fmla="*/ 974649 w 1341104"/>
              <a:gd name="connsiteY28" fmla="*/ 73920 h 1300960"/>
              <a:gd name="connsiteX29" fmla="*/ 402721 w 1341104"/>
              <a:gd name="connsiteY29" fmla="*/ 60221 h 1300960"/>
              <a:gd name="connsiteX30" fmla="*/ 1272599 w 1341104"/>
              <a:gd name="connsiteY30" fmla="*/ 5426 h 130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41104" h="1300960">
                <a:moveTo>
                  <a:pt x="1272599" y="5426"/>
                </a:moveTo>
                <a:cubicBezTo>
                  <a:pt x="1206388" y="30541"/>
                  <a:pt x="5453" y="210909"/>
                  <a:pt x="5453" y="210909"/>
                </a:cubicBezTo>
                <a:cubicBezTo>
                  <a:pt x="-69320" y="222896"/>
                  <a:pt x="646446" y="99606"/>
                  <a:pt x="823961" y="77345"/>
                </a:cubicBezTo>
                <a:cubicBezTo>
                  <a:pt x="1001476" y="55084"/>
                  <a:pt x="1077390" y="63075"/>
                  <a:pt x="1070541" y="77345"/>
                </a:cubicBezTo>
                <a:cubicBezTo>
                  <a:pt x="1063692" y="91615"/>
                  <a:pt x="825103" y="122437"/>
                  <a:pt x="782865" y="162963"/>
                </a:cubicBezTo>
                <a:cubicBezTo>
                  <a:pt x="740627" y="203489"/>
                  <a:pt x="806267" y="290819"/>
                  <a:pt x="817112" y="320500"/>
                </a:cubicBezTo>
                <a:cubicBezTo>
                  <a:pt x="827957" y="350181"/>
                  <a:pt x="832523" y="281116"/>
                  <a:pt x="847934" y="341048"/>
                </a:cubicBezTo>
                <a:cubicBezTo>
                  <a:pt x="863345" y="400981"/>
                  <a:pt x="889602" y="641282"/>
                  <a:pt x="909579" y="680095"/>
                </a:cubicBezTo>
                <a:cubicBezTo>
                  <a:pt x="929556" y="718908"/>
                  <a:pt x="972936" y="470617"/>
                  <a:pt x="967799" y="573929"/>
                </a:cubicBezTo>
                <a:cubicBezTo>
                  <a:pt x="962662" y="677241"/>
                  <a:pt x="875332" y="1274854"/>
                  <a:pt x="878757" y="1299969"/>
                </a:cubicBezTo>
                <a:cubicBezTo>
                  <a:pt x="882182" y="1325084"/>
                  <a:pt x="956955" y="866172"/>
                  <a:pt x="988348" y="724617"/>
                </a:cubicBezTo>
                <a:cubicBezTo>
                  <a:pt x="1019741" y="583062"/>
                  <a:pt x="1060837" y="419246"/>
                  <a:pt x="1067116" y="450639"/>
                </a:cubicBezTo>
                <a:cubicBezTo>
                  <a:pt x="1073395" y="482032"/>
                  <a:pt x="1012321" y="772563"/>
                  <a:pt x="1026020" y="912976"/>
                </a:cubicBezTo>
                <a:cubicBezTo>
                  <a:pt x="1039719" y="1053389"/>
                  <a:pt x="1130474" y="1342208"/>
                  <a:pt x="1149310" y="1293120"/>
                </a:cubicBezTo>
                <a:cubicBezTo>
                  <a:pt x="1168146" y="1244032"/>
                  <a:pt x="1120770" y="633291"/>
                  <a:pt x="1139035" y="618450"/>
                </a:cubicBezTo>
                <a:cubicBezTo>
                  <a:pt x="1157300" y="603609"/>
                  <a:pt x="1242919" y="1210926"/>
                  <a:pt x="1258901" y="1204077"/>
                </a:cubicBezTo>
                <a:cubicBezTo>
                  <a:pt x="1274883" y="1197228"/>
                  <a:pt x="1221228" y="577354"/>
                  <a:pt x="1234927" y="577354"/>
                </a:cubicBezTo>
                <a:cubicBezTo>
                  <a:pt x="1248626" y="577354"/>
                  <a:pt x="1342235" y="1265151"/>
                  <a:pt x="1341094" y="1204077"/>
                </a:cubicBezTo>
                <a:cubicBezTo>
                  <a:pt x="1339953" y="1143003"/>
                  <a:pt x="1240635" y="229745"/>
                  <a:pt x="1228078" y="210909"/>
                </a:cubicBezTo>
                <a:cubicBezTo>
                  <a:pt x="1215521" y="192073"/>
                  <a:pt x="1281732" y="1048252"/>
                  <a:pt x="1265750" y="1091061"/>
                </a:cubicBezTo>
                <a:cubicBezTo>
                  <a:pt x="1249768" y="1133870"/>
                  <a:pt x="1188694" y="476325"/>
                  <a:pt x="1132186" y="467763"/>
                </a:cubicBezTo>
                <a:cubicBezTo>
                  <a:pt x="1075678" y="459201"/>
                  <a:pt x="950676" y="1021997"/>
                  <a:pt x="926703" y="1039691"/>
                </a:cubicBezTo>
                <a:cubicBezTo>
                  <a:pt x="902730" y="1057385"/>
                  <a:pt x="991773" y="694365"/>
                  <a:pt x="988348" y="573929"/>
                </a:cubicBezTo>
                <a:cubicBezTo>
                  <a:pt x="984923" y="453493"/>
                  <a:pt x="900446" y="369587"/>
                  <a:pt x="906154" y="317075"/>
                </a:cubicBezTo>
                <a:cubicBezTo>
                  <a:pt x="911862" y="264563"/>
                  <a:pt x="1022595" y="270841"/>
                  <a:pt x="1022595" y="258855"/>
                </a:cubicBezTo>
                <a:cubicBezTo>
                  <a:pt x="1022595" y="246869"/>
                  <a:pt x="895880" y="260567"/>
                  <a:pt x="906154" y="245156"/>
                </a:cubicBezTo>
                <a:cubicBezTo>
                  <a:pt x="916428" y="229745"/>
                  <a:pt x="1119058" y="177232"/>
                  <a:pt x="1084240" y="166387"/>
                </a:cubicBezTo>
                <a:cubicBezTo>
                  <a:pt x="1049422" y="155542"/>
                  <a:pt x="715512" y="195497"/>
                  <a:pt x="697247" y="180086"/>
                </a:cubicBezTo>
                <a:cubicBezTo>
                  <a:pt x="678982" y="164675"/>
                  <a:pt x="1023737" y="93897"/>
                  <a:pt x="974649" y="73920"/>
                </a:cubicBezTo>
                <a:cubicBezTo>
                  <a:pt x="925561" y="53943"/>
                  <a:pt x="353633" y="70495"/>
                  <a:pt x="402721" y="60221"/>
                </a:cubicBezTo>
                <a:cubicBezTo>
                  <a:pt x="451809" y="49947"/>
                  <a:pt x="1338810" y="-19689"/>
                  <a:pt x="1272599" y="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3FCEE71A-10EF-8D5D-6D8B-1B8F0896B9A9}"/>
              </a:ext>
            </a:extLst>
          </p:cNvPr>
          <p:cNvSpPr/>
          <p:nvPr/>
        </p:nvSpPr>
        <p:spPr>
          <a:xfrm>
            <a:off x="7566477" y="4393450"/>
            <a:ext cx="960774" cy="702868"/>
          </a:xfrm>
          <a:custGeom>
            <a:avLst/>
            <a:gdLst>
              <a:gd name="connsiteX0" fmla="*/ 12248 w 960774"/>
              <a:gd name="connsiteY0" fmla="*/ 213475 h 702868"/>
              <a:gd name="connsiteX1" fmla="*/ 917123 w 960774"/>
              <a:gd name="connsiteY1" fmla="*/ 219825 h 702868"/>
              <a:gd name="connsiteX2" fmla="*/ 536123 w 960774"/>
              <a:gd name="connsiteY2" fmla="*/ 216650 h 702868"/>
              <a:gd name="connsiteX3" fmla="*/ 180523 w 960774"/>
              <a:gd name="connsiteY3" fmla="*/ 410325 h 702868"/>
              <a:gd name="connsiteX4" fmla="*/ 367848 w 960774"/>
              <a:gd name="connsiteY4" fmla="*/ 302375 h 702868"/>
              <a:gd name="connsiteX5" fmla="*/ 453573 w 960774"/>
              <a:gd name="connsiteY5" fmla="*/ 362700 h 702868"/>
              <a:gd name="connsiteX6" fmla="*/ 409123 w 960774"/>
              <a:gd name="connsiteY6" fmla="*/ 508750 h 702868"/>
              <a:gd name="connsiteX7" fmla="*/ 418648 w 960774"/>
              <a:gd name="connsiteY7" fmla="*/ 702425 h 702868"/>
              <a:gd name="connsiteX8" fmla="*/ 418648 w 960774"/>
              <a:gd name="connsiteY8" fmla="*/ 451600 h 702868"/>
              <a:gd name="connsiteX9" fmla="*/ 555173 w 960774"/>
              <a:gd name="connsiteY9" fmla="*/ 178550 h 702868"/>
              <a:gd name="connsiteX10" fmla="*/ 463098 w 960774"/>
              <a:gd name="connsiteY10" fmla="*/ 267450 h 702868"/>
              <a:gd name="connsiteX11" fmla="*/ 958398 w 960774"/>
              <a:gd name="connsiteY11" fmla="*/ 750 h 702868"/>
              <a:gd name="connsiteX12" fmla="*/ 640898 w 960774"/>
              <a:gd name="connsiteY12" fmla="*/ 188075 h 702868"/>
              <a:gd name="connsiteX13" fmla="*/ 409123 w 960774"/>
              <a:gd name="connsiteY13" fmla="*/ 210300 h 702868"/>
              <a:gd name="connsiteX14" fmla="*/ 12248 w 960774"/>
              <a:gd name="connsiteY14" fmla="*/ 213475 h 70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60774" h="702868">
                <a:moveTo>
                  <a:pt x="12248" y="213475"/>
                </a:moveTo>
                <a:cubicBezTo>
                  <a:pt x="96915" y="215062"/>
                  <a:pt x="917123" y="219825"/>
                  <a:pt x="917123" y="219825"/>
                </a:cubicBezTo>
                <a:cubicBezTo>
                  <a:pt x="1004435" y="220354"/>
                  <a:pt x="658890" y="184900"/>
                  <a:pt x="536123" y="216650"/>
                </a:cubicBezTo>
                <a:cubicBezTo>
                  <a:pt x="413356" y="248400"/>
                  <a:pt x="208569" y="396038"/>
                  <a:pt x="180523" y="410325"/>
                </a:cubicBezTo>
                <a:cubicBezTo>
                  <a:pt x="152477" y="424613"/>
                  <a:pt x="322340" y="310312"/>
                  <a:pt x="367848" y="302375"/>
                </a:cubicBezTo>
                <a:cubicBezTo>
                  <a:pt x="413356" y="294438"/>
                  <a:pt x="446694" y="328304"/>
                  <a:pt x="453573" y="362700"/>
                </a:cubicBezTo>
                <a:cubicBezTo>
                  <a:pt x="460452" y="397096"/>
                  <a:pt x="414944" y="452129"/>
                  <a:pt x="409123" y="508750"/>
                </a:cubicBezTo>
                <a:cubicBezTo>
                  <a:pt x="403302" y="565371"/>
                  <a:pt x="417061" y="711950"/>
                  <a:pt x="418648" y="702425"/>
                </a:cubicBezTo>
                <a:cubicBezTo>
                  <a:pt x="420236" y="692900"/>
                  <a:pt x="395894" y="538912"/>
                  <a:pt x="418648" y="451600"/>
                </a:cubicBezTo>
                <a:cubicBezTo>
                  <a:pt x="441402" y="364288"/>
                  <a:pt x="547765" y="209242"/>
                  <a:pt x="555173" y="178550"/>
                </a:cubicBezTo>
                <a:cubicBezTo>
                  <a:pt x="562581" y="147858"/>
                  <a:pt x="395894" y="297083"/>
                  <a:pt x="463098" y="267450"/>
                </a:cubicBezTo>
                <a:cubicBezTo>
                  <a:pt x="530302" y="237817"/>
                  <a:pt x="928765" y="13979"/>
                  <a:pt x="958398" y="750"/>
                </a:cubicBezTo>
                <a:cubicBezTo>
                  <a:pt x="988031" y="-12479"/>
                  <a:pt x="732444" y="153150"/>
                  <a:pt x="640898" y="188075"/>
                </a:cubicBezTo>
                <a:cubicBezTo>
                  <a:pt x="549352" y="223000"/>
                  <a:pt x="512310" y="206596"/>
                  <a:pt x="409123" y="210300"/>
                </a:cubicBezTo>
                <a:cubicBezTo>
                  <a:pt x="305936" y="214004"/>
                  <a:pt x="-72419" y="211888"/>
                  <a:pt x="12248" y="213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0EF8CDC0-20D3-C0C8-1D02-BFD82530A23C}"/>
              </a:ext>
            </a:extLst>
          </p:cNvPr>
          <p:cNvSpPr/>
          <p:nvPr/>
        </p:nvSpPr>
        <p:spPr>
          <a:xfrm>
            <a:off x="7559272" y="3476075"/>
            <a:ext cx="841790" cy="433466"/>
          </a:xfrm>
          <a:custGeom>
            <a:avLst/>
            <a:gdLst>
              <a:gd name="connsiteX0" fmla="*/ 28978 w 841790"/>
              <a:gd name="connsiteY0" fmla="*/ 121200 h 433466"/>
              <a:gd name="connsiteX1" fmla="*/ 457603 w 841790"/>
              <a:gd name="connsiteY1" fmla="*/ 302175 h 433466"/>
              <a:gd name="connsiteX2" fmla="*/ 400453 w 841790"/>
              <a:gd name="connsiteY2" fmla="*/ 279950 h 433466"/>
              <a:gd name="connsiteX3" fmla="*/ 454428 w 841790"/>
              <a:gd name="connsiteY3" fmla="*/ 235500 h 433466"/>
              <a:gd name="connsiteX4" fmla="*/ 467128 w 841790"/>
              <a:gd name="connsiteY4" fmla="*/ 146600 h 433466"/>
              <a:gd name="connsiteX5" fmla="*/ 594128 w 841790"/>
              <a:gd name="connsiteY5" fmla="*/ 149775 h 433466"/>
              <a:gd name="connsiteX6" fmla="*/ 546503 w 841790"/>
              <a:gd name="connsiteY6" fmla="*/ 83100 h 433466"/>
              <a:gd name="connsiteX7" fmla="*/ 822728 w 841790"/>
              <a:gd name="connsiteY7" fmla="*/ 213275 h 433466"/>
              <a:gd name="connsiteX8" fmla="*/ 771928 w 841790"/>
              <a:gd name="connsiteY8" fmla="*/ 550 h 433466"/>
              <a:gd name="connsiteX9" fmla="*/ 841778 w 841790"/>
              <a:gd name="connsiteY9" fmla="*/ 152950 h 433466"/>
              <a:gd name="connsiteX10" fmla="*/ 765578 w 841790"/>
              <a:gd name="connsiteY10" fmla="*/ 191050 h 433466"/>
              <a:gd name="connsiteX11" fmla="*/ 454428 w 841790"/>
              <a:gd name="connsiteY11" fmla="*/ 257725 h 433466"/>
              <a:gd name="connsiteX12" fmla="*/ 286153 w 841790"/>
              <a:gd name="connsiteY12" fmla="*/ 375200 h 433466"/>
              <a:gd name="connsiteX13" fmla="*/ 409978 w 841790"/>
              <a:gd name="connsiteY13" fmla="*/ 432350 h 433466"/>
              <a:gd name="connsiteX14" fmla="*/ 51203 w 841790"/>
              <a:gd name="connsiteY14" fmla="*/ 327575 h 433466"/>
              <a:gd name="connsiteX15" fmla="*/ 238528 w 841790"/>
              <a:gd name="connsiteY15" fmla="*/ 349800 h 433466"/>
              <a:gd name="connsiteX16" fmla="*/ 403 w 841790"/>
              <a:gd name="connsiteY16" fmla="*/ 238675 h 433466"/>
              <a:gd name="connsiteX17" fmla="*/ 181378 w 841790"/>
              <a:gd name="connsiteY17" fmla="*/ 283125 h 433466"/>
              <a:gd name="connsiteX18" fmla="*/ 171853 w 841790"/>
              <a:gd name="connsiteY18" fmla="*/ 235500 h 433466"/>
              <a:gd name="connsiteX19" fmla="*/ 305203 w 841790"/>
              <a:gd name="connsiteY19" fmla="*/ 289475 h 433466"/>
              <a:gd name="connsiteX20" fmla="*/ 28978 w 841790"/>
              <a:gd name="connsiteY20" fmla="*/ 121200 h 43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1790" h="433466">
                <a:moveTo>
                  <a:pt x="28978" y="121200"/>
                </a:moveTo>
                <a:cubicBezTo>
                  <a:pt x="54378" y="123317"/>
                  <a:pt x="395691" y="275717"/>
                  <a:pt x="457603" y="302175"/>
                </a:cubicBezTo>
                <a:cubicBezTo>
                  <a:pt x="519515" y="328633"/>
                  <a:pt x="400982" y="291062"/>
                  <a:pt x="400453" y="279950"/>
                </a:cubicBezTo>
                <a:cubicBezTo>
                  <a:pt x="399924" y="268838"/>
                  <a:pt x="443316" y="257725"/>
                  <a:pt x="454428" y="235500"/>
                </a:cubicBezTo>
                <a:cubicBezTo>
                  <a:pt x="465540" y="213275"/>
                  <a:pt x="443845" y="160887"/>
                  <a:pt x="467128" y="146600"/>
                </a:cubicBezTo>
                <a:cubicBezTo>
                  <a:pt x="490411" y="132313"/>
                  <a:pt x="580899" y="160358"/>
                  <a:pt x="594128" y="149775"/>
                </a:cubicBezTo>
                <a:cubicBezTo>
                  <a:pt x="607357" y="139192"/>
                  <a:pt x="508403" y="72517"/>
                  <a:pt x="546503" y="83100"/>
                </a:cubicBezTo>
                <a:cubicBezTo>
                  <a:pt x="584603" y="93683"/>
                  <a:pt x="785157" y="227033"/>
                  <a:pt x="822728" y="213275"/>
                </a:cubicBezTo>
                <a:cubicBezTo>
                  <a:pt x="860299" y="199517"/>
                  <a:pt x="768753" y="10604"/>
                  <a:pt x="771928" y="550"/>
                </a:cubicBezTo>
                <a:cubicBezTo>
                  <a:pt x="775103" y="-9504"/>
                  <a:pt x="842836" y="121200"/>
                  <a:pt x="841778" y="152950"/>
                </a:cubicBezTo>
                <a:cubicBezTo>
                  <a:pt x="840720" y="184700"/>
                  <a:pt x="830136" y="173587"/>
                  <a:pt x="765578" y="191050"/>
                </a:cubicBezTo>
                <a:cubicBezTo>
                  <a:pt x="701020" y="208513"/>
                  <a:pt x="534332" y="227033"/>
                  <a:pt x="454428" y="257725"/>
                </a:cubicBezTo>
                <a:cubicBezTo>
                  <a:pt x="374524" y="288417"/>
                  <a:pt x="293561" y="346096"/>
                  <a:pt x="286153" y="375200"/>
                </a:cubicBezTo>
                <a:cubicBezTo>
                  <a:pt x="278745" y="404304"/>
                  <a:pt x="449136" y="440287"/>
                  <a:pt x="409978" y="432350"/>
                </a:cubicBezTo>
                <a:cubicBezTo>
                  <a:pt x="370820" y="424413"/>
                  <a:pt x="79778" y="341333"/>
                  <a:pt x="51203" y="327575"/>
                </a:cubicBezTo>
                <a:cubicBezTo>
                  <a:pt x="22628" y="313817"/>
                  <a:pt x="246995" y="364617"/>
                  <a:pt x="238528" y="349800"/>
                </a:cubicBezTo>
                <a:cubicBezTo>
                  <a:pt x="230061" y="334983"/>
                  <a:pt x="9928" y="249788"/>
                  <a:pt x="403" y="238675"/>
                </a:cubicBezTo>
                <a:cubicBezTo>
                  <a:pt x="-9122" y="227563"/>
                  <a:pt x="152803" y="283654"/>
                  <a:pt x="181378" y="283125"/>
                </a:cubicBezTo>
                <a:cubicBezTo>
                  <a:pt x="209953" y="282596"/>
                  <a:pt x="151216" y="234442"/>
                  <a:pt x="171853" y="235500"/>
                </a:cubicBezTo>
                <a:cubicBezTo>
                  <a:pt x="192490" y="236558"/>
                  <a:pt x="328486" y="312229"/>
                  <a:pt x="305203" y="289475"/>
                </a:cubicBezTo>
                <a:cubicBezTo>
                  <a:pt x="281920" y="266721"/>
                  <a:pt x="3578" y="119083"/>
                  <a:pt x="28978" y="121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7D47DDEC-EF60-90EE-4070-F6AC2AE87C7C}"/>
              </a:ext>
            </a:extLst>
          </p:cNvPr>
          <p:cNvSpPr/>
          <p:nvPr/>
        </p:nvSpPr>
        <p:spPr>
          <a:xfrm>
            <a:off x="7864475" y="4120768"/>
            <a:ext cx="882650" cy="152844"/>
          </a:xfrm>
          <a:custGeom>
            <a:avLst/>
            <a:gdLst>
              <a:gd name="connsiteX0" fmla="*/ 0 w 882650"/>
              <a:gd name="connsiteY0" fmla="*/ 136907 h 152844"/>
              <a:gd name="connsiteX1" fmla="*/ 431800 w 882650"/>
              <a:gd name="connsiteY1" fmla="*/ 89282 h 152844"/>
              <a:gd name="connsiteX2" fmla="*/ 635000 w 882650"/>
              <a:gd name="connsiteY2" fmla="*/ 98807 h 152844"/>
              <a:gd name="connsiteX3" fmla="*/ 546100 w 882650"/>
              <a:gd name="connsiteY3" fmla="*/ 63882 h 152844"/>
              <a:gd name="connsiteX4" fmla="*/ 695325 w 882650"/>
              <a:gd name="connsiteY4" fmla="*/ 86107 h 152844"/>
              <a:gd name="connsiteX5" fmla="*/ 711200 w 882650"/>
              <a:gd name="connsiteY5" fmla="*/ 28957 h 152844"/>
              <a:gd name="connsiteX6" fmla="*/ 835025 w 882650"/>
              <a:gd name="connsiteY6" fmla="*/ 51182 h 152844"/>
              <a:gd name="connsiteX7" fmla="*/ 676275 w 882650"/>
              <a:gd name="connsiteY7" fmla="*/ 382 h 152844"/>
              <a:gd name="connsiteX8" fmla="*/ 882650 w 882650"/>
              <a:gd name="connsiteY8" fmla="*/ 82932 h 152844"/>
              <a:gd name="connsiteX9" fmla="*/ 676275 w 882650"/>
              <a:gd name="connsiteY9" fmla="*/ 114682 h 152844"/>
              <a:gd name="connsiteX10" fmla="*/ 466725 w 882650"/>
              <a:gd name="connsiteY10" fmla="*/ 130557 h 152844"/>
              <a:gd name="connsiteX11" fmla="*/ 190500 w 882650"/>
              <a:gd name="connsiteY11" fmla="*/ 152782 h 152844"/>
              <a:gd name="connsiteX12" fmla="*/ 428625 w 882650"/>
              <a:gd name="connsiteY12" fmla="*/ 136907 h 152844"/>
              <a:gd name="connsiteX13" fmla="*/ 0 w 882650"/>
              <a:gd name="connsiteY13" fmla="*/ 136907 h 15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650" h="152844">
                <a:moveTo>
                  <a:pt x="0" y="136907"/>
                </a:moveTo>
                <a:cubicBezTo>
                  <a:pt x="529" y="128969"/>
                  <a:pt x="325967" y="95632"/>
                  <a:pt x="431800" y="89282"/>
                </a:cubicBezTo>
                <a:cubicBezTo>
                  <a:pt x="537633" y="82932"/>
                  <a:pt x="615950" y="103040"/>
                  <a:pt x="635000" y="98807"/>
                </a:cubicBezTo>
                <a:cubicBezTo>
                  <a:pt x="654050" y="94574"/>
                  <a:pt x="536046" y="65999"/>
                  <a:pt x="546100" y="63882"/>
                </a:cubicBezTo>
                <a:cubicBezTo>
                  <a:pt x="556154" y="61765"/>
                  <a:pt x="667808" y="91928"/>
                  <a:pt x="695325" y="86107"/>
                </a:cubicBezTo>
                <a:cubicBezTo>
                  <a:pt x="722842" y="80286"/>
                  <a:pt x="687917" y="34778"/>
                  <a:pt x="711200" y="28957"/>
                </a:cubicBezTo>
                <a:cubicBezTo>
                  <a:pt x="734483" y="23136"/>
                  <a:pt x="840846" y="55944"/>
                  <a:pt x="835025" y="51182"/>
                </a:cubicBezTo>
                <a:cubicBezTo>
                  <a:pt x="829204" y="46420"/>
                  <a:pt x="668338" y="-4910"/>
                  <a:pt x="676275" y="382"/>
                </a:cubicBezTo>
                <a:cubicBezTo>
                  <a:pt x="684212" y="5674"/>
                  <a:pt x="882650" y="63882"/>
                  <a:pt x="882650" y="82932"/>
                </a:cubicBezTo>
                <a:cubicBezTo>
                  <a:pt x="882650" y="101982"/>
                  <a:pt x="745596" y="106744"/>
                  <a:pt x="676275" y="114682"/>
                </a:cubicBezTo>
                <a:cubicBezTo>
                  <a:pt x="606954" y="122620"/>
                  <a:pt x="466725" y="130557"/>
                  <a:pt x="466725" y="130557"/>
                </a:cubicBezTo>
                <a:lnTo>
                  <a:pt x="190500" y="152782"/>
                </a:lnTo>
                <a:cubicBezTo>
                  <a:pt x="184150" y="153840"/>
                  <a:pt x="459846" y="141140"/>
                  <a:pt x="428625" y="136907"/>
                </a:cubicBezTo>
                <a:cubicBezTo>
                  <a:pt x="397404" y="132674"/>
                  <a:pt x="-529" y="144845"/>
                  <a:pt x="0" y="136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74D78C12-549C-87A8-3467-75B551CEB06F}"/>
              </a:ext>
            </a:extLst>
          </p:cNvPr>
          <p:cNvSpPr/>
          <p:nvPr/>
        </p:nvSpPr>
        <p:spPr>
          <a:xfrm>
            <a:off x="7189050" y="2517772"/>
            <a:ext cx="657294" cy="368355"/>
          </a:xfrm>
          <a:custGeom>
            <a:avLst/>
            <a:gdLst>
              <a:gd name="connsiteX0" fmla="*/ 5500 w 657294"/>
              <a:gd name="connsiteY0" fmla="*/ 130178 h 368355"/>
              <a:gd name="connsiteX1" fmla="*/ 602400 w 657294"/>
              <a:gd name="connsiteY1" fmla="*/ 79378 h 368355"/>
              <a:gd name="connsiteX2" fmla="*/ 545250 w 657294"/>
              <a:gd name="connsiteY2" fmla="*/ 98428 h 368355"/>
              <a:gd name="connsiteX3" fmla="*/ 656375 w 657294"/>
              <a:gd name="connsiteY3" fmla="*/ 3 h 368355"/>
              <a:gd name="connsiteX4" fmla="*/ 599225 w 657294"/>
              <a:gd name="connsiteY4" fmla="*/ 95253 h 368355"/>
              <a:gd name="connsiteX5" fmla="*/ 618275 w 657294"/>
              <a:gd name="connsiteY5" fmla="*/ 209553 h 368355"/>
              <a:gd name="connsiteX6" fmla="*/ 535725 w 657294"/>
              <a:gd name="connsiteY6" fmla="*/ 133353 h 368355"/>
              <a:gd name="connsiteX7" fmla="*/ 599225 w 657294"/>
              <a:gd name="connsiteY7" fmla="*/ 263528 h 368355"/>
              <a:gd name="connsiteX8" fmla="*/ 634150 w 657294"/>
              <a:gd name="connsiteY8" fmla="*/ 346078 h 368355"/>
              <a:gd name="connsiteX9" fmla="*/ 561125 w 657294"/>
              <a:gd name="connsiteY9" fmla="*/ 171453 h 368355"/>
              <a:gd name="connsiteX10" fmla="*/ 615100 w 657294"/>
              <a:gd name="connsiteY10" fmla="*/ 368303 h 368355"/>
              <a:gd name="connsiteX11" fmla="*/ 545250 w 657294"/>
              <a:gd name="connsiteY11" fmla="*/ 190503 h 368355"/>
              <a:gd name="connsiteX12" fmla="*/ 342050 w 657294"/>
              <a:gd name="connsiteY12" fmla="*/ 133353 h 368355"/>
              <a:gd name="connsiteX13" fmla="*/ 519850 w 657294"/>
              <a:gd name="connsiteY13" fmla="*/ 203203 h 368355"/>
              <a:gd name="connsiteX14" fmla="*/ 297600 w 657294"/>
              <a:gd name="connsiteY14" fmla="*/ 149228 h 368355"/>
              <a:gd name="connsiteX15" fmla="*/ 126150 w 657294"/>
              <a:gd name="connsiteY15" fmla="*/ 155578 h 368355"/>
              <a:gd name="connsiteX16" fmla="*/ 294425 w 657294"/>
              <a:gd name="connsiteY16" fmla="*/ 161928 h 368355"/>
              <a:gd name="connsiteX17" fmla="*/ 5500 w 657294"/>
              <a:gd name="connsiteY17" fmla="*/ 130178 h 36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7294" h="368355">
                <a:moveTo>
                  <a:pt x="5500" y="130178"/>
                </a:moveTo>
                <a:cubicBezTo>
                  <a:pt x="56829" y="116420"/>
                  <a:pt x="512442" y="84670"/>
                  <a:pt x="602400" y="79378"/>
                </a:cubicBezTo>
                <a:cubicBezTo>
                  <a:pt x="692358" y="74086"/>
                  <a:pt x="536254" y="111657"/>
                  <a:pt x="545250" y="98428"/>
                </a:cubicBezTo>
                <a:cubicBezTo>
                  <a:pt x="554246" y="85199"/>
                  <a:pt x="647379" y="532"/>
                  <a:pt x="656375" y="3"/>
                </a:cubicBezTo>
                <a:cubicBezTo>
                  <a:pt x="665371" y="-526"/>
                  <a:pt x="605575" y="60328"/>
                  <a:pt x="599225" y="95253"/>
                </a:cubicBezTo>
                <a:cubicBezTo>
                  <a:pt x="592875" y="130178"/>
                  <a:pt x="628858" y="203203"/>
                  <a:pt x="618275" y="209553"/>
                </a:cubicBezTo>
                <a:cubicBezTo>
                  <a:pt x="607692" y="215903"/>
                  <a:pt x="538900" y="124357"/>
                  <a:pt x="535725" y="133353"/>
                </a:cubicBezTo>
                <a:cubicBezTo>
                  <a:pt x="532550" y="142349"/>
                  <a:pt x="582821" y="228074"/>
                  <a:pt x="599225" y="263528"/>
                </a:cubicBezTo>
                <a:cubicBezTo>
                  <a:pt x="615629" y="298982"/>
                  <a:pt x="640500" y="361424"/>
                  <a:pt x="634150" y="346078"/>
                </a:cubicBezTo>
                <a:cubicBezTo>
                  <a:pt x="627800" y="330732"/>
                  <a:pt x="564300" y="167749"/>
                  <a:pt x="561125" y="171453"/>
                </a:cubicBezTo>
                <a:cubicBezTo>
                  <a:pt x="557950" y="175157"/>
                  <a:pt x="617746" y="365128"/>
                  <a:pt x="615100" y="368303"/>
                </a:cubicBezTo>
                <a:cubicBezTo>
                  <a:pt x="612454" y="371478"/>
                  <a:pt x="590758" y="229661"/>
                  <a:pt x="545250" y="190503"/>
                </a:cubicBezTo>
                <a:cubicBezTo>
                  <a:pt x="499742" y="151345"/>
                  <a:pt x="346283" y="131236"/>
                  <a:pt x="342050" y="133353"/>
                </a:cubicBezTo>
                <a:cubicBezTo>
                  <a:pt x="337817" y="135470"/>
                  <a:pt x="527258" y="200557"/>
                  <a:pt x="519850" y="203203"/>
                </a:cubicBezTo>
                <a:cubicBezTo>
                  <a:pt x="512442" y="205849"/>
                  <a:pt x="363217" y="157165"/>
                  <a:pt x="297600" y="149228"/>
                </a:cubicBezTo>
                <a:cubicBezTo>
                  <a:pt x="231983" y="141291"/>
                  <a:pt x="126679" y="153461"/>
                  <a:pt x="126150" y="155578"/>
                </a:cubicBezTo>
                <a:cubicBezTo>
                  <a:pt x="125621" y="157695"/>
                  <a:pt x="310300" y="167220"/>
                  <a:pt x="294425" y="161928"/>
                </a:cubicBezTo>
                <a:cubicBezTo>
                  <a:pt x="278550" y="156636"/>
                  <a:pt x="-45829" y="143936"/>
                  <a:pt x="5500" y="130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DD4DB2DD-7B7D-ED0C-96D1-E240194FA772}"/>
              </a:ext>
            </a:extLst>
          </p:cNvPr>
          <p:cNvSpPr/>
          <p:nvPr/>
        </p:nvSpPr>
        <p:spPr>
          <a:xfrm>
            <a:off x="7581352" y="2799943"/>
            <a:ext cx="223016" cy="740315"/>
          </a:xfrm>
          <a:custGeom>
            <a:avLst/>
            <a:gdLst>
              <a:gd name="connsiteX0" fmla="*/ 219623 w 223016"/>
              <a:gd name="connsiteY0" fmla="*/ 3582 h 740315"/>
              <a:gd name="connsiteX1" fmla="*/ 133898 w 223016"/>
              <a:gd name="connsiteY1" fmla="*/ 540157 h 740315"/>
              <a:gd name="connsiteX2" fmla="*/ 133898 w 223016"/>
              <a:gd name="connsiteY2" fmla="*/ 365532 h 740315"/>
              <a:gd name="connsiteX3" fmla="*/ 79923 w 223016"/>
              <a:gd name="connsiteY3" fmla="*/ 740182 h 740315"/>
              <a:gd name="connsiteX4" fmla="*/ 29123 w 223016"/>
              <a:gd name="connsiteY4" fmla="*/ 317907 h 740315"/>
              <a:gd name="connsiteX5" fmla="*/ 32298 w 223016"/>
              <a:gd name="connsiteY5" fmla="*/ 606832 h 740315"/>
              <a:gd name="connsiteX6" fmla="*/ 70398 w 223016"/>
              <a:gd name="connsiteY6" fmla="*/ 346482 h 740315"/>
              <a:gd name="connsiteX7" fmla="*/ 70398 w 223016"/>
              <a:gd name="connsiteY7" fmla="*/ 613182 h 740315"/>
              <a:gd name="connsiteX8" fmla="*/ 137073 w 223016"/>
              <a:gd name="connsiteY8" fmla="*/ 317907 h 740315"/>
              <a:gd name="connsiteX9" fmla="*/ 111673 w 223016"/>
              <a:gd name="connsiteY9" fmla="*/ 467132 h 740315"/>
              <a:gd name="connsiteX10" fmla="*/ 140248 w 223016"/>
              <a:gd name="connsiteY10" fmla="*/ 143282 h 740315"/>
              <a:gd name="connsiteX11" fmla="*/ 548 w 223016"/>
              <a:gd name="connsiteY11" fmla="*/ 298857 h 740315"/>
              <a:gd name="connsiteX12" fmla="*/ 219623 w 223016"/>
              <a:gd name="connsiteY12" fmla="*/ 3582 h 74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016" h="740315">
                <a:moveTo>
                  <a:pt x="219623" y="3582"/>
                </a:moveTo>
                <a:cubicBezTo>
                  <a:pt x="241848" y="43799"/>
                  <a:pt x="148185" y="479832"/>
                  <a:pt x="133898" y="540157"/>
                </a:cubicBezTo>
                <a:cubicBezTo>
                  <a:pt x="119611" y="600482"/>
                  <a:pt x="142894" y="332195"/>
                  <a:pt x="133898" y="365532"/>
                </a:cubicBezTo>
                <a:cubicBezTo>
                  <a:pt x="124902" y="398869"/>
                  <a:pt x="97385" y="748119"/>
                  <a:pt x="79923" y="740182"/>
                </a:cubicBezTo>
                <a:cubicBezTo>
                  <a:pt x="62461" y="732245"/>
                  <a:pt x="37060" y="340132"/>
                  <a:pt x="29123" y="317907"/>
                </a:cubicBezTo>
                <a:cubicBezTo>
                  <a:pt x="21185" y="295682"/>
                  <a:pt x="25419" y="602070"/>
                  <a:pt x="32298" y="606832"/>
                </a:cubicBezTo>
                <a:cubicBezTo>
                  <a:pt x="39177" y="611594"/>
                  <a:pt x="64048" y="345424"/>
                  <a:pt x="70398" y="346482"/>
                </a:cubicBezTo>
                <a:cubicBezTo>
                  <a:pt x="76748" y="347540"/>
                  <a:pt x="59286" y="617944"/>
                  <a:pt x="70398" y="613182"/>
                </a:cubicBezTo>
                <a:cubicBezTo>
                  <a:pt x="81510" y="608420"/>
                  <a:pt x="130194" y="342249"/>
                  <a:pt x="137073" y="317907"/>
                </a:cubicBezTo>
                <a:cubicBezTo>
                  <a:pt x="143952" y="293565"/>
                  <a:pt x="111144" y="496236"/>
                  <a:pt x="111673" y="467132"/>
                </a:cubicBezTo>
                <a:cubicBezTo>
                  <a:pt x="112202" y="438028"/>
                  <a:pt x="158769" y="171328"/>
                  <a:pt x="140248" y="143282"/>
                </a:cubicBezTo>
                <a:cubicBezTo>
                  <a:pt x="121727" y="115236"/>
                  <a:pt x="-9506" y="323199"/>
                  <a:pt x="548" y="298857"/>
                </a:cubicBezTo>
                <a:cubicBezTo>
                  <a:pt x="10602" y="274515"/>
                  <a:pt x="197398" y="-36635"/>
                  <a:pt x="219623" y="35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D2C51764-F1CC-8611-1AEE-04EBD0161D64}"/>
              </a:ext>
            </a:extLst>
          </p:cNvPr>
          <p:cNvSpPr/>
          <p:nvPr/>
        </p:nvSpPr>
        <p:spPr>
          <a:xfrm>
            <a:off x="7176685" y="2688123"/>
            <a:ext cx="567513" cy="172125"/>
          </a:xfrm>
          <a:custGeom>
            <a:avLst/>
            <a:gdLst>
              <a:gd name="connsiteX0" fmla="*/ 87715 w 567513"/>
              <a:gd name="connsiteY0" fmla="*/ 20152 h 172125"/>
              <a:gd name="connsiteX1" fmla="*/ 548090 w 567513"/>
              <a:gd name="connsiteY1" fmla="*/ 169377 h 172125"/>
              <a:gd name="connsiteX2" fmla="*/ 436965 w 567513"/>
              <a:gd name="connsiteY2" fmla="*/ 109052 h 172125"/>
              <a:gd name="connsiteX3" fmla="*/ 30565 w 567513"/>
              <a:gd name="connsiteY3" fmla="*/ 10627 h 172125"/>
              <a:gd name="connsiteX4" fmla="*/ 87715 w 567513"/>
              <a:gd name="connsiteY4" fmla="*/ 20152 h 1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513" h="172125">
                <a:moveTo>
                  <a:pt x="87715" y="20152"/>
                </a:moveTo>
                <a:cubicBezTo>
                  <a:pt x="173969" y="46610"/>
                  <a:pt x="489882" y="154560"/>
                  <a:pt x="548090" y="169377"/>
                </a:cubicBezTo>
                <a:cubicBezTo>
                  <a:pt x="606298" y="184194"/>
                  <a:pt x="523219" y="135510"/>
                  <a:pt x="436965" y="109052"/>
                </a:cubicBezTo>
                <a:cubicBezTo>
                  <a:pt x="350711" y="82594"/>
                  <a:pt x="89303" y="24915"/>
                  <a:pt x="30565" y="10627"/>
                </a:cubicBezTo>
                <a:cubicBezTo>
                  <a:pt x="-28173" y="-3661"/>
                  <a:pt x="1461" y="-6306"/>
                  <a:pt x="87715" y="20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CF527617-E5BA-FD17-12DD-9CC9BF73AA4D}"/>
              </a:ext>
            </a:extLst>
          </p:cNvPr>
          <p:cNvSpPr/>
          <p:nvPr/>
        </p:nvSpPr>
        <p:spPr>
          <a:xfrm>
            <a:off x="7207545" y="2693376"/>
            <a:ext cx="542742" cy="138781"/>
          </a:xfrm>
          <a:custGeom>
            <a:avLst/>
            <a:gdLst>
              <a:gd name="connsiteX0" fmla="*/ 2880 w 542742"/>
              <a:gd name="connsiteY0" fmla="*/ 62524 h 138781"/>
              <a:gd name="connsiteX1" fmla="*/ 415630 w 542742"/>
              <a:gd name="connsiteY1" fmla="*/ 30774 h 138781"/>
              <a:gd name="connsiteX2" fmla="*/ 329905 w 542742"/>
              <a:gd name="connsiteY2" fmla="*/ 52999 h 138781"/>
              <a:gd name="connsiteX3" fmla="*/ 355305 w 542742"/>
              <a:gd name="connsiteY3" fmla="*/ 72049 h 138781"/>
              <a:gd name="connsiteX4" fmla="*/ 425155 w 542742"/>
              <a:gd name="connsiteY4" fmla="*/ 110149 h 138781"/>
              <a:gd name="connsiteX5" fmla="*/ 425155 w 542742"/>
              <a:gd name="connsiteY5" fmla="*/ 103799 h 138781"/>
              <a:gd name="connsiteX6" fmla="*/ 501355 w 542742"/>
              <a:gd name="connsiteY6" fmla="*/ 138724 h 138781"/>
              <a:gd name="connsiteX7" fmla="*/ 450555 w 542742"/>
              <a:gd name="connsiteY7" fmla="*/ 94274 h 138781"/>
              <a:gd name="connsiteX8" fmla="*/ 542630 w 542742"/>
              <a:gd name="connsiteY8" fmla="*/ 116499 h 138781"/>
              <a:gd name="connsiteX9" fmla="*/ 428330 w 542742"/>
              <a:gd name="connsiteY9" fmla="*/ 65699 h 138781"/>
              <a:gd name="connsiteX10" fmla="*/ 275930 w 542742"/>
              <a:gd name="connsiteY10" fmla="*/ 2199 h 138781"/>
              <a:gd name="connsiteX11" fmla="*/ 117180 w 542742"/>
              <a:gd name="connsiteY11" fmla="*/ 14899 h 138781"/>
              <a:gd name="connsiteX12" fmla="*/ 228305 w 542742"/>
              <a:gd name="connsiteY12" fmla="*/ 18074 h 138781"/>
              <a:gd name="connsiteX13" fmla="*/ 2880 w 542742"/>
              <a:gd name="connsiteY13" fmla="*/ 62524 h 13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2742" h="138781">
                <a:moveTo>
                  <a:pt x="2880" y="62524"/>
                </a:moveTo>
                <a:lnTo>
                  <a:pt x="415630" y="30774"/>
                </a:lnTo>
                <a:cubicBezTo>
                  <a:pt x="470134" y="29187"/>
                  <a:pt x="339959" y="46120"/>
                  <a:pt x="329905" y="52999"/>
                </a:cubicBezTo>
                <a:cubicBezTo>
                  <a:pt x="319851" y="59878"/>
                  <a:pt x="339430" y="62524"/>
                  <a:pt x="355305" y="72049"/>
                </a:cubicBezTo>
                <a:cubicBezTo>
                  <a:pt x="371180" y="81574"/>
                  <a:pt x="425155" y="110149"/>
                  <a:pt x="425155" y="110149"/>
                </a:cubicBezTo>
                <a:cubicBezTo>
                  <a:pt x="436797" y="115441"/>
                  <a:pt x="412455" y="99036"/>
                  <a:pt x="425155" y="103799"/>
                </a:cubicBezTo>
                <a:cubicBezTo>
                  <a:pt x="437855" y="108562"/>
                  <a:pt x="497122" y="140311"/>
                  <a:pt x="501355" y="138724"/>
                </a:cubicBezTo>
                <a:cubicBezTo>
                  <a:pt x="505588" y="137137"/>
                  <a:pt x="443676" y="97978"/>
                  <a:pt x="450555" y="94274"/>
                </a:cubicBezTo>
                <a:cubicBezTo>
                  <a:pt x="457434" y="90570"/>
                  <a:pt x="546334" y="121261"/>
                  <a:pt x="542630" y="116499"/>
                </a:cubicBezTo>
                <a:cubicBezTo>
                  <a:pt x="538926" y="111737"/>
                  <a:pt x="472780" y="84749"/>
                  <a:pt x="428330" y="65699"/>
                </a:cubicBezTo>
                <a:cubicBezTo>
                  <a:pt x="383880" y="46649"/>
                  <a:pt x="327788" y="10666"/>
                  <a:pt x="275930" y="2199"/>
                </a:cubicBezTo>
                <a:cubicBezTo>
                  <a:pt x="224072" y="-6268"/>
                  <a:pt x="125117" y="12253"/>
                  <a:pt x="117180" y="14899"/>
                </a:cubicBezTo>
                <a:cubicBezTo>
                  <a:pt x="109243" y="17545"/>
                  <a:pt x="252647" y="10666"/>
                  <a:pt x="228305" y="18074"/>
                </a:cubicBezTo>
                <a:cubicBezTo>
                  <a:pt x="203963" y="25482"/>
                  <a:pt x="-28341" y="60407"/>
                  <a:pt x="2880" y="62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AA7C63E-7D78-895D-BCC1-FE70A917463B}"/>
              </a:ext>
            </a:extLst>
          </p:cNvPr>
          <p:cNvSpPr/>
          <p:nvPr/>
        </p:nvSpPr>
        <p:spPr>
          <a:xfrm>
            <a:off x="7104086" y="2768554"/>
            <a:ext cx="300075" cy="197888"/>
          </a:xfrm>
          <a:custGeom>
            <a:avLst/>
            <a:gdLst>
              <a:gd name="connsiteX0" fmla="*/ 300014 w 300075"/>
              <a:gd name="connsiteY0" fmla="*/ 46 h 197888"/>
              <a:gd name="connsiteX1" fmla="*/ 119039 w 300075"/>
              <a:gd name="connsiteY1" fmla="*/ 85771 h 197888"/>
              <a:gd name="connsiteX2" fmla="*/ 173014 w 300075"/>
              <a:gd name="connsiteY2" fmla="*/ 76246 h 197888"/>
              <a:gd name="connsiteX3" fmla="*/ 153964 w 300075"/>
              <a:gd name="connsiteY3" fmla="*/ 111171 h 197888"/>
              <a:gd name="connsiteX4" fmla="*/ 157139 w 300075"/>
              <a:gd name="connsiteY4" fmla="*/ 114346 h 197888"/>
              <a:gd name="connsiteX5" fmla="*/ 138089 w 300075"/>
              <a:gd name="connsiteY5" fmla="*/ 104821 h 197888"/>
              <a:gd name="connsiteX6" fmla="*/ 1564 w 300075"/>
              <a:gd name="connsiteY6" fmla="*/ 196896 h 197888"/>
              <a:gd name="connsiteX7" fmla="*/ 65064 w 300075"/>
              <a:gd name="connsiteY7" fmla="*/ 146096 h 197888"/>
              <a:gd name="connsiteX8" fmla="*/ 80939 w 300075"/>
              <a:gd name="connsiteY8" fmla="*/ 31796 h 197888"/>
              <a:gd name="connsiteX9" fmla="*/ 33314 w 300075"/>
              <a:gd name="connsiteY9" fmla="*/ 123871 h 197888"/>
              <a:gd name="connsiteX10" fmla="*/ 134914 w 300075"/>
              <a:gd name="connsiteY10" fmla="*/ 22271 h 197888"/>
              <a:gd name="connsiteX11" fmla="*/ 96814 w 300075"/>
              <a:gd name="connsiteY11" fmla="*/ 73071 h 197888"/>
              <a:gd name="connsiteX12" fmla="*/ 300014 w 300075"/>
              <a:gd name="connsiteY12" fmla="*/ 46 h 197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0075" h="197888">
                <a:moveTo>
                  <a:pt x="300014" y="46"/>
                </a:moveTo>
                <a:cubicBezTo>
                  <a:pt x="303718" y="2163"/>
                  <a:pt x="140206" y="73071"/>
                  <a:pt x="119039" y="85771"/>
                </a:cubicBezTo>
                <a:cubicBezTo>
                  <a:pt x="97872" y="98471"/>
                  <a:pt x="167193" y="72013"/>
                  <a:pt x="173014" y="76246"/>
                </a:cubicBezTo>
                <a:cubicBezTo>
                  <a:pt x="178835" y="80479"/>
                  <a:pt x="156610" y="104821"/>
                  <a:pt x="153964" y="111171"/>
                </a:cubicBezTo>
                <a:cubicBezTo>
                  <a:pt x="151318" y="117521"/>
                  <a:pt x="157139" y="114346"/>
                  <a:pt x="157139" y="114346"/>
                </a:cubicBezTo>
                <a:cubicBezTo>
                  <a:pt x="154493" y="113288"/>
                  <a:pt x="164018" y="91063"/>
                  <a:pt x="138089" y="104821"/>
                </a:cubicBezTo>
                <a:cubicBezTo>
                  <a:pt x="112160" y="118579"/>
                  <a:pt x="13735" y="190017"/>
                  <a:pt x="1564" y="196896"/>
                </a:cubicBezTo>
                <a:cubicBezTo>
                  <a:pt x="-10607" y="203775"/>
                  <a:pt x="51835" y="173613"/>
                  <a:pt x="65064" y="146096"/>
                </a:cubicBezTo>
                <a:cubicBezTo>
                  <a:pt x="78293" y="118579"/>
                  <a:pt x="86231" y="35500"/>
                  <a:pt x="80939" y="31796"/>
                </a:cubicBezTo>
                <a:cubicBezTo>
                  <a:pt x="75647" y="28092"/>
                  <a:pt x="24318" y="125458"/>
                  <a:pt x="33314" y="123871"/>
                </a:cubicBezTo>
                <a:cubicBezTo>
                  <a:pt x="42310" y="122284"/>
                  <a:pt x="124331" y="30738"/>
                  <a:pt x="134914" y="22271"/>
                </a:cubicBezTo>
                <a:cubicBezTo>
                  <a:pt x="145497" y="13804"/>
                  <a:pt x="73002" y="77304"/>
                  <a:pt x="96814" y="73071"/>
                </a:cubicBezTo>
                <a:cubicBezTo>
                  <a:pt x="120626" y="68838"/>
                  <a:pt x="296310" y="-2071"/>
                  <a:pt x="300014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0BBE1DA6-6734-F265-2B39-5E56EB52BB7D}"/>
              </a:ext>
            </a:extLst>
          </p:cNvPr>
          <p:cNvSpPr/>
          <p:nvPr/>
        </p:nvSpPr>
        <p:spPr>
          <a:xfrm>
            <a:off x="7965953" y="2438394"/>
            <a:ext cx="479571" cy="249152"/>
          </a:xfrm>
          <a:custGeom>
            <a:avLst/>
            <a:gdLst>
              <a:gd name="connsiteX0" fmla="*/ 122 w 479571"/>
              <a:gd name="connsiteY0" fmla="*/ 79381 h 249152"/>
              <a:gd name="connsiteX1" fmla="*/ 257297 w 479571"/>
              <a:gd name="connsiteY1" fmla="*/ 247656 h 249152"/>
              <a:gd name="connsiteX2" fmla="*/ 228722 w 479571"/>
              <a:gd name="connsiteY2" fmla="*/ 165106 h 249152"/>
              <a:gd name="connsiteX3" fmla="*/ 304922 w 479571"/>
              <a:gd name="connsiteY3" fmla="*/ 222256 h 249152"/>
              <a:gd name="connsiteX4" fmla="*/ 374772 w 479571"/>
              <a:gd name="connsiteY4" fmla="*/ 161931 h 249152"/>
              <a:gd name="connsiteX5" fmla="*/ 479547 w 479571"/>
              <a:gd name="connsiteY5" fmla="*/ 161931 h 249152"/>
              <a:gd name="connsiteX6" fmla="*/ 365247 w 479571"/>
              <a:gd name="connsiteY6" fmla="*/ 142881 h 249152"/>
              <a:gd name="connsiteX7" fmla="*/ 228722 w 479571"/>
              <a:gd name="connsiteY7" fmla="*/ 155581 h 249152"/>
              <a:gd name="connsiteX8" fmla="*/ 346197 w 479571"/>
              <a:gd name="connsiteY8" fmla="*/ 6 h 249152"/>
              <a:gd name="connsiteX9" fmla="*/ 222372 w 479571"/>
              <a:gd name="connsiteY9" fmla="*/ 149231 h 249152"/>
              <a:gd name="connsiteX10" fmla="*/ 209672 w 479571"/>
              <a:gd name="connsiteY10" fmla="*/ 158756 h 249152"/>
              <a:gd name="connsiteX11" fmla="*/ 152522 w 479571"/>
              <a:gd name="connsiteY11" fmla="*/ 107956 h 249152"/>
              <a:gd name="connsiteX12" fmla="*/ 222372 w 479571"/>
              <a:gd name="connsiteY12" fmla="*/ 203206 h 249152"/>
              <a:gd name="connsiteX13" fmla="*/ 122 w 479571"/>
              <a:gd name="connsiteY13" fmla="*/ 79381 h 24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9571" h="249152">
                <a:moveTo>
                  <a:pt x="122" y="79381"/>
                </a:moveTo>
                <a:cubicBezTo>
                  <a:pt x="5943" y="86789"/>
                  <a:pt x="219197" y="233369"/>
                  <a:pt x="257297" y="247656"/>
                </a:cubicBezTo>
                <a:cubicBezTo>
                  <a:pt x="295397" y="261943"/>
                  <a:pt x="220785" y="169339"/>
                  <a:pt x="228722" y="165106"/>
                </a:cubicBezTo>
                <a:cubicBezTo>
                  <a:pt x="236659" y="160873"/>
                  <a:pt x="280580" y="222785"/>
                  <a:pt x="304922" y="222256"/>
                </a:cubicBezTo>
                <a:cubicBezTo>
                  <a:pt x="329264" y="221727"/>
                  <a:pt x="345668" y="171985"/>
                  <a:pt x="374772" y="161931"/>
                </a:cubicBezTo>
                <a:cubicBezTo>
                  <a:pt x="403876" y="151877"/>
                  <a:pt x="481134" y="165106"/>
                  <a:pt x="479547" y="161931"/>
                </a:cubicBezTo>
                <a:cubicBezTo>
                  <a:pt x="477960" y="158756"/>
                  <a:pt x="407051" y="143939"/>
                  <a:pt x="365247" y="142881"/>
                </a:cubicBezTo>
                <a:cubicBezTo>
                  <a:pt x="323443" y="141823"/>
                  <a:pt x="231897" y="179394"/>
                  <a:pt x="228722" y="155581"/>
                </a:cubicBezTo>
                <a:cubicBezTo>
                  <a:pt x="225547" y="131769"/>
                  <a:pt x="347255" y="1064"/>
                  <a:pt x="346197" y="6"/>
                </a:cubicBezTo>
                <a:cubicBezTo>
                  <a:pt x="345139" y="-1052"/>
                  <a:pt x="245126" y="122773"/>
                  <a:pt x="222372" y="149231"/>
                </a:cubicBezTo>
                <a:cubicBezTo>
                  <a:pt x="199618" y="175689"/>
                  <a:pt x="221314" y="165635"/>
                  <a:pt x="209672" y="158756"/>
                </a:cubicBezTo>
                <a:cubicBezTo>
                  <a:pt x="198030" y="151877"/>
                  <a:pt x="150405" y="100548"/>
                  <a:pt x="152522" y="107956"/>
                </a:cubicBezTo>
                <a:cubicBezTo>
                  <a:pt x="154639" y="115364"/>
                  <a:pt x="246714" y="201619"/>
                  <a:pt x="222372" y="203206"/>
                </a:cubicBezTo>
                <a:cubicBezTo>
                  <a:pt x="198030" y="204794"/>
                  <a:pt x="-5699" y="71973"/>
                  <a:pt x="122" y="79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6B9FE514-88E8-7F0E-9329-EA07CF937CF0}"/>
              </a:ext>
            </a:extLst>
          </p:cNvPr>
          <p:cNvSpPr/>
          <p:nvPr/>
        </p:nvSpPr>
        <p:spPr>
          <a:xfrm>
            <a:off x="8072997" y="2631467"/>
            <a:ext cx="709242" cy="708003"/>
          </a:xfrm>
          <a:custGeom>
            <a:avLst/>
            <a:gdLst>
              <a:gd name="connsiteX0" fmla="*/ 4203 w 709242"/>
              <a:gd name="connsiteY0" fmla="*/ 6958 h 708003"/>
              <a:gd name="connsiteX1" fmla="*/ 318528 w 709242"/>
              <a:gd name="connsiteY1" fmla="*/ 410183 h 708003"/>
              <a:gd name="connsiteX2" fmla="*/ 255028 w 709242"/>
              <a:gd name="connsiteY2" fmla="*/ 337158 h 708003"/>
              <a:gd name="connsiteX3" fmla="*/ 356628 w 709242"/>
              <a:gd name="connsiteY3" fmla="*/ 473683 h 708003"/>
              <a:gd name="connsiteX4" fmla="*/ 375678 w 709242"/>
              <a:gd name="connsiteY4" fmla="*/ 508608 h 708003"/>
              <a:gd name="connsiteX5" fmla="*/ 356628 w 709242"/>
              <a:gd name="connsiteY5" fmla="*/ 511783 h 708003"/>
              <a:gd name="connsiteX6" fmla="*/ 455053 w 709242"/>
              <a:gd name="connsiteY6" fmla="*/ 683233 h 708003"/>
              <a:gd name="connsiteX7" fmla="*/ 366153 w 709242"/>
              <a:gd name="connsiteY7" fmla="*/ 549883 h 708003"/>
              <a:gd name="connsiteX8" fmla="*/ 239153 w 709242"/>
              <a:gd name="connsiteY8" fmla="*/ 645133 h 708003"/>
              <a:gd name="connsiteX9" fmla="*/ 404253 w 709242"/>
              <a:gd name="connsiteY9" fmla="*/ 610208 h 708003"/>
              <a:gd name="connsiteX10" fmla="*/ 464578 w 709242"/>
              <a:gd name="connsiteY10" fmla="*/ 705458 h 708003"/>
              <a:gd name="connsiteX11" fmla="*/ 486803 w 709242"/>
              <a:gd name="connsiteY11" fmla="*/ 489558 h 708003"/>
              <a:gd name="connsiteX12" fmla="*/ 670953 w 709242"/>
              <a:gd name="connsiteY12" fmla="*/ 340333 h 708003"/>
              <a:gd name="connsiteX13" fmla="*/ 477278 w 709242"/>
              <a:gd name="connsiteY13" fmla="*/ 521308 h 708003"/>
              <a:gd name="connsiteX14" fmla="*/ 709053 w 709242"/>
              <a:gd name="connsiteY14" fmla="*/ 486383 h 708003"/>
              <a:gd name="connsiteX15" fmla="*/ 512203 w 709242"/>
              <a:gd name="connsiteY15" fmla="*/ 524483 h 708003"/>
              <a:gd name="connsiteX16" fmla="*/ 270903 w 709242"/>
              <a:gd name="connsiteY16" fmla="*/ 375258 h 708003"/>
              <a:gd name="connsiteX17" fmla="*/ 318528 w 709242"/>
              <a:gd name="connsiteY17" fmla="*/ 333983 h 708003"/>
              <a:gd name="connsiteX18" fmla="*/ 182003 w 709242"/>
              <a:gd name="connsiteY18" fmla="*/ 162533 h 708003"/>
              <a:gd name="connsiteX19" fmla="*/ 255028 w 709242"/>
              <a:gd name="connsiteY19" fmla="*/ 165708 h 708003"/>
              <a:gd name="connsiteX20" fmla="*/ 143903 w 709242"/>
              <a:gd name="connsiteY20" fmla="*/ 156183 h 708003"/>
              <a:gd name="connsiteX21" fmla="*/ 4203 w 709242"/>
              <a:gd name="connsiteY21" fmla="*/ 6958 h 70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9242" h="708003">
                <a:moveTo>
                  <a:pt x="4203" y="6958"/>
                </a:moveTo>
                <a:cubicBezTo>
                  <a:pt x="33307" y="49291"/>
                  <a:pt x="276724" y="355150"/>
                  <a:pt x="318528" y="410183"/>
                </a:cubicBezTo>
                <a:cubicBezTo>
                  <a:pt x="360332" y="465216"/>
                  <a:pt x="248678" y="326575"/>
                  <a:pt x="255028" y="337158"/>
                </a:cubicBezTo>
                <a:cubicBezTo>
                  <a:pt x="261378" y="347741"/>
                  <a:pt x="336520" y="445108"/>
                  <a:pt x="356628" y="473683"/>
                </a:cubicBezTo>
                <a:cubicBezTo>
                  <a:pt x="376736" y="502258"/>
                  <a:pt x="375678" y="502258"/>
                  <a:pt x="375678" y="508608"/>
                </a:cubicBezTo>
                <a:cubicBezTo>
                  <a:pt x="375678" y="514958"/>
                  <a:pt x="343399" y="482679"/>
                  <a:pt x="356628" y="511783"/>
                </a:cubicBezTo>
                <a:cubicBezTo>
                  <a:pt x="369857" y="540887"/>
                  <a:pt x="453466" y="676883"/>
                  <a:pt x="455053" y="683233"/>
                </a:cubicBezTo>
                <a:cubicBezTo>
                  <a:pt x="456641" y="689583"/>
                  <a:pt x="402136" y="556233"/>
                  <a:pt x="366153" y="549883"/>
                </a:cubicBezTo>
                <a:cubicBezTo>
                  <a:pt x="330170" y="543533"/>
                  <a:pt x="232803" y="635079"/>
                  <a:pt x="239153" y="645133"/>
                </a:cubicBezTo>
                <a:cubicBezTo>
                  <a:pt x="245503" y="655187"/>
                  <a:pt x="366682" y="600154"/>
                  <a:pt x="404253" y="610208"/>
                </a:cubicBezTo>
                <a:cubicBezTo>
                  <a:pt x="441824" y="620262"/>
                  <a:pt x="450820" y="725566"/>
                  <a:pt x="464578" y="705458"/>
                </a:cubicBezTo>
                <a:cubicBezTo>
                  <a:pt x="478336" y="685350"/>
                  <a:pt x="452407" y="550412"/>
                  <a:pt x="486803" y="489558"/>
                </a:cubicBezTo>
                <a:cubicBezTo>
                  <a:pt x="521199" y="428704"/>
                  <a:pt x="672540" y="335041"/>
                  <a:pt x="670953" y="340333"/>
                </a:cubicBezTo>
                <a:cubicBezTo>
                  <a:pt x="669366" y="345625"/>
                  <a:pt x="470928" y="496966"/>
                  <a:pt x="477278" y="521308"/>
                </a:cubicBezTo>
                <a:cubicBezTo>
                  <a:pt x="483628" y="545650"/>
                  <a:pt x="703232" y="485854"/>
                  <a:pt x="709053" y="486383"/>
                </a:cubicBezTo>
                <a:cubicBezTo>
                  <a:pt x="714874" y="486912"/>
                  <a:pt x="585228" y="543004"/>
                  <a:pt x="512203" y="524483"/>
                </a:cubicBezTo>
                <a:cubicBezTo>
                  <a:pt x="439178" y="505962"/>
                  <a:pt x="303182" y="407008"/>
                  <a:pt x="270903" y="375258"/>
                </a:cubicBezTo>
                <a:cubicBezTo>
                  <a:pt x="238624" y="343508"/>
                  <a:pt x="333345" y="369437"/>
                  <a:pt x="318528" y="333983"/>
                </a:cubicBezTo>
                <a:cubicBezTo>
                  <a:pt x="303711" y="298529"/>
                  <a:pt x="192586" y="190579"/>
                  <a:pt x="182003" y="162533"/>
                </a:cubicBezTo>
                <a:cubicBezTo>
                  <a:pt x="171420" y="134487"/>
                  <a:pt x="261378" y="166766"/>
                  <a:pt x="255028" y="165708"/>
                </a:cubicBezTo>
                <a:cubicBezTo>
                  <a:pt x="248678" y="164650"/>
                  <a:pt x="182532" y="184229"/>
                  <a:pt x="143903" y="156183"/>
                </a:cubicBezTo>
                <a:cubicBezTo>
                  <a:pt x="105274" y="128137"/>
                  <a:pt x="-24901" y="-35375"/>
                  <a:pt x="4203" y="6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55BF5DB1-F148-ADDD-37AA-FECB975DC527}"/>
              </a:ext>
            </a:extLst>
          </p:cNvPr>
          <p:cNvSpPr/>
          <p:nvPr/>
        </p:nvSpPr>
        <p:spPr>
          <a:xfrm>
            <a:off x="8598927" y="2956516"/>
            <a:ext cx="428251" cy="698944"/>
          </a:xfrm>
          <a:custGeom>
            <a:avLst/>
            <a:gdLst>
              <a:gd name="connsiteX0" fmla="*/ 424423 w 428251"/>
              <a:gd name="connsiteY0" fmla="*/ 8934 h 698944"/>
              <a:gd name="connsiteX1" fmla="*/ 18023 w 428251"/>
              <a:gd name="connsiteY1" fmla="*/ 599484 h 698944"/>
              <a:gd name="connsiteX2" fmla="*/ 84698 w 428251"/>
              <a:gd name="connsiteY2" fmla="*/ 567734 h 698944"/>
              <a:gd name="connsiteX3" fmla="*/ 205348 w 428251"/>
              <a:gd name="connsiteY3" fmla="*/ 697909 h 698944"/>
              <a:gd name="connsiteX4" fmla="*/ 148198 w 428251"/>
              <a:gd name="connsiteY4" fmla="*/ 485184 h 698944"/>
              <a:gd name="connsiteX5" fmla="*/ 354573 w 428251"/>
              <a:gd name="connsiteY5" fmla="*/ 202609 h 698944"/>
              <a:gd name="connsiteX6" fmla="*/ 145023 w 428251"/>
              <a:gd name="connsiteY6" fmla="*/ 412159 h 698944"/>
              <a:gd name="connsiteX7" fmla="*/ 256148 w 428251"/>
              <a:gd name="connsiteY7" fmla="*/ 250234 h 698944"/>
              <a:gd name="connsiteX8" fmla="*/ 224398 w 428251"/>
              <a:gd name="connsiteY8" fmla="*/ 243884 h 698944"/>
              <a:gd name="connsiteX9" fmla="*/ 424423 w 428251"/>
              <a:gd name="connsiteY9" fmla="*/ 8934 h 69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251" h="698944">
                <a:moveTo>
                  <a:pt x="424423" y="8934"/>
                </a:moveTo>
                <a:cubicBezTo>
                  <a:pt x="390027" y="68201"/>
                  <a:pt x="74644" y="506351"/>
                  <a:pt x="18023" y="599484"/>
                </a:cubicBezTo>
                <a:cubicBezTo>
                  <a:pt x="-38598" y="692617"/>
                  <a:pt x="53477" y="551330"/>
                  <a:pt x="84698" y="567734"/>
                </a:cubicBezTo>
                <a:cubicBezTo>
                  <a:pt x="115919" y="584138"/>
                  <a:pt x="194765" y="711667"/>
                  <a:pt x="205348" y="697909"/>
                </a:cubicBezTo>
                <a:cubicBezTo>
                  <a:pt x="215931" y="684151"/>
                  <a:pt x="123327" y="567734"/>
                  <a:pt x="148198" y="485184"/>
                </a:cubicBezTo>
                <a:cubicBezTo>
                  <a:pt x="173069" y="402634"/>
                  <a:pt x="355102" y="214780"/>
                  <a:pt x="354573" y="202609"/>
                </a:cubicBezTo>
                <a:cubicBezTo>
                  <a:pt x="354044" y="190438"/>
                  <a:pt x="161427" y="404222"/>
                  <a:pt x="145023" y="412159"/>
                </a:cubicBezTo>
                <a:cubicBezTo>
                  <a:pt x="128619" y="420097"/>
                  <a:pt x="242919" y="278280"/>
                  <a:pt x="256148" y="250234"/>
                </a:cubicBezTo>
                <a:cubicBezTo>
                  <a:pt x="269377" y="222188"/>
                  <a:pt x="197940" y="284630"/>
                  <a:pt x="224398" y="243884"/>
                </a:cubicBezTo>
                <a:cubicBezTo>
                  <a:pt x="250856" y="203138"/>
                  <a:pt x="458819" y="-50333"/>
                  <a:pt x="424423" y="8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F53D81A2-265B-F7C2-D33E-481B2914C3A7}"/>
              </a:ext>
            </a:extLst>
          </p:cNvPr>
          <p:cNvSpPr/>
          <p:nvPr/>
        </p:nvSpPr>
        <p:spPr>
          <a:xfrm>
            <a:off x="9175659" y="3276749"/>
            <a:ext cx="13275" cy="1118767"/>
          </a:xfrm>
          <a:custGeom>
            <a:avLst/>
            <a:gdLst>
              <a:gd name="connsiteX0" fmla="*/ 12791 w 13275"/>
              <a:gd name="connsiteY0" fmla="*/ 50651 h 1118767"/>
              <a:gd name="connsiteX1" fmla="*/ 9616 w 13275"/>
              <a:gd name="connsiteY1" fmla="*/ 1117451 h 1118767"/>
              <a:gd name="connsiteX2" fmla="*/ 91 w 13275"/>
              <a:gd name="connsiteY2" fmla="*/ 266551 h 1118767"/>
              <a:gd name="connsiteX3" fmla="*/ 12791 w 13275"/>
              <a:gd name="connsiteY3" fmla="*/ 50651 h 1118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75" h="1118767">
                <a:moveTo>
                  <a:pt x="12791" y="50651"/>
                </a:moveTo>
                <a:cubicBezTo>
                  <a:pt x="14378" y="192468"/>
                  <a:pt x="11733" y="1081468"/>
                  <a:pt x="9616" y="1117451"/>
                </a:cubicBezTo>
                <a:cubicBezTo>
                  <a:pt x="7499" y="1153434"/>
                  <a:pt x="-967" y="441176"/>
                  <a:pt x="91" y="266551"/>
                </a:cubicBezTo>
                <a:cubicBezTo>
                  <a:pt x="1149" y="91926"/>
                  <a:pt x="11204" y="-91166"/>
                  <a:pt x="12791" y="50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945C43F0-9E8D-FB93-AAF6-E55B257E6D29}"/>
              </a:ext>
            </a:extLst>
          </p:cNvPr>
          <p:cNvSpPr/>
          <p:nvPr/>
        </p:nvSpPr>
        <p:spPr>
          <a:xfrm>
            <a:off x="7918101" y="4149620"/>
            <a:ext cx="994780" cy="761189"/>
          </a:xfrm>
          <a:custGeom>
            <a:avLst/>
            <a:gdLst>
              <a:gd name="connsiteX0" fmla="*/ 228949 w 994780"/>
              <a:gd name="connsiteY0" fmla="*/ 422380 h 761189"/>
              <a:gd name="connsiteX1" fmla="*/ 473424 w 994780"/>
              <a:gd name="connsiteY1" fmla="*/ 574780 h 761189"/>
              <a:gd name="connsiteX2" fmla="*/ 409924 w 994780"/>
              <a:gd name="connsiteY2" fmla="*/ 711305 h 761189"/>
              <a:gd name="connsiteX3" fmla="*/ 616299 w 994780"/>
              <a:gd name="connsiteY3" fmla="*/ 511280 h 761189"/>
              <a:gd name="connsiteX4" fmla="*/ 660749 w 994780"/>
              <a:gd name="connsiteY4" fmla="*/ 466830 h 761189"/>
              <a:gd name="connsiteX5" fmla="*/ 530574 w 994780"/>
              <a:gd name="connsiteY5" fmla="*/ 393805 h 761189"/>
              <a:gd name="connsiteX6" fmla="*/ 698849 w 994780"/>
              <a:gd name="connsiteY6" fmla="*/ 492230 h 761189"/>
              <a:gd name="connsiteX7" fmla="*/ 743299 w 994780"/>
              <a:gd name="connsiteY7" fmla="*/ 457305 h 761189"/>
              <a:gd name="connsiteX8" fmla="*/ 587724 w 994780"/>
              <a:gd name="connsiteY8" fmla="*/ 704955 h 761189"/>
              <a:gd name="connsiteX9" fmla="*/ 594074 w 994780"/>
              <a:gd name="connsiteY9" fmla="*/ 736705 h 761189"/>
              <a:gd name="connsiteX10" fmla="*/ 809974 w 994780"/>
              <a:gd name="connsiteY10" fmla="*/ 403330 h 761189"/>
              <a:gd name="connsiteX11" fmla="*/ 994124 w 994780"/>
              <a:gd name="connsiteY11" fmla="*/ 196955 h 761189"/>
              <a:gd name="connsiteX12" fmla="*/ 873474 w 994780"/>
              <a:gd name="connsiteY12" fmla="*/ 352530 h 761189"/>
              <a:gd name="connsiteX13" fmla="*/ 930624 w 994780"/>
              <a:gd name="connsiteY13" fmla="*/ 289030 h 761189"/>
              <a:gd name="connsiteX14" fmla="*/ 908399 w 994780"/>
              <a:gd name="connsiteY14" fmla="*/ 105 h 761189"/>
              <a:gd name="connsiteX15" fmla="*/ 854424 w 994780"/>
              <a:gd name="connsiteY15" fmla="*/ 323955 h 761189"/>
              <a:gd name="connsiteX16" fmla="*/ 689324 w 994780"/>
              <a:gd name="connsiteY16" fmla="*/ 489055 h 761189"/>
              <a:gd name="connsiteX17" fmla="*/ 552799 w 994780"/>
              <a:gd name="connsiteY17" fmla="*/ 438255 h 761189"/>
              <a:gd name="connsiteX18" fmla="*/ 505174 w 994780"/>
              <a:gd name="connsiteY18" fmla="*/ 647805 h 761189"/>
              <a:gd name="connsiteX19" fmla="*/ 381349 w 994780"/>
              <a:gd name="connsiteY19" fmla="*/ 603355 h 761189"/>
              <a:gd name="connsiteX20" fmla="*/ 349 w 994780"/>
              <a:gd name="connsiteY20" fmla="*/ 425555 h 761189"/>
              <a:gd name="connsiteX21" fmla="*/ 454374 w 994780"/>
              <a:gd name="connsiteY21" fmla="*/ 606530 h 761189"/>
              <a:gd name="connsiteX22" fmla="*/ 282924 w 994780"/>
              <a:gd name="connsiteY22" fmla="*/ 412855 h 761189"/>
              <a:gd name="connsiteX23" fmla="*/ 228949 w 994780"/>
              <a:gd name="connsiteY23" fmla="*/ 422380 h 76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4780" h="761189">
                <a:moveTo>
                  <a:pt x="228949" y="422380"/>
                </a:moveTo>
                <a:cubicBezTo>
                  <a:pt x="260699" y="449367"/>
                  <a:pt x="443262" y="526626"/>
                  <a:pt x="473424" y="574780"/>
                </a:cubicBezTo>
                <a:cubicBezTo>
                  <a:pt x="503587" y="622934"/>
                  <a:pt x="386112" y="721888"/>
                  <a:pt x="409924" y="711305"/>
                </a:cubicBezTo>
                <a:cubicBezTo>
                  <a:pt x="433736" y="700722"/>
                  <a:pt x="574495" y="552026"/>
                  <a:pt x="616299" y="511280"/>
                </a:cubicBezTo>
                <a:cubicBezTo>
                  <a:pt x="658103" y="470534"/>
                  <a:pt x="675036" y="486409"/>
                  <a:pt x="660749" y="466830"/>
                </a:cubicBezTo>
                <a:cubicBezTo>
                  <a:pt x="646462" y="447251"/>
                  <a:pt x="524224" y="389572"/>
                  <a:pt x="530574" y="393805"/>
                </a:cubicBezTo>
                <a:cubicBezTo>
                  <a:pt x="536924" y="398038"/>
                  <a:pt x="663395" y="481647"/>
                  <a:pt x="698849" y="492230"/>
                </a:cubicBezTo>
                <a:cubicBezTo>
                  <a:pt x="734303" y="502813"/>
                  <a:pt x="761820" y="421851"/>
                  <a:pt x="743299" y="457305"/>
                </a:cubicBezTo>
                <a:cubicBezTo>
                  <a:pt x="724778" y="492759"/>
                  <a:pt x="612595" y="658388"/>
                  <a:pt x="587724" y="704955"/>
                </a:cubicBezTo>
                <a:cubicBezTo>
                  <a:pt x="562853" y="751522"/>
                  <a:pt x="557032" y="786976"/>
                  <a:pt x="594074" y="736705"/>
                </a:cubicBezTo>
                <a:cubicBezTo>
                  <a:pt x="631116" y="686434"/>
                  <a:pt x="743299" y="493288"/>
                  <a:pt x="809974" y="403330"/>
                </a:cubicBezTo>
                <a:cubicBezTo>
                  <a:pt x="876649" y="313372"/>
                  <a:pt x="983541" y="205422"/>
                  <a:pt x="994124" y="196955"/>
                </a:cubicBezTo>
                <a:cubicBezTo>
                  <a:pt x="1004707" y="188488"/>
                  <a:pt x="884057" y="337184"/>
                  <a:pt x="873474" y="352530"/>
                </a:cubicBezTo>
                <a:cubicBezTo>
                  <a:pt x="862891" y="367876"/>
                  <a:pt x="924803" y="347767"/>
                  <a:pt x="930624" y="289030"/>
                </a:cubicBezTo>
                <a:cubicBezTo>
                  <a:pt x="936445" y="230292"/>
                  <a:pt x="921099" y="-5716"/>
                  <a:pt x="908399" y="105"/>
                </a:cubicBezTo>
                <a:cubicBezTo>
                  <a:pt x="895699" y="5926"/>
                  <a:pt x="890936" y="242463"/>
                  <a:pt x="854424" y="323955"/>
                </a:cubicBezTo>
                <a:cubicBezTo>
                  <a:pt x="817912" y="405447"/>
                  <a:pt x="739595" y="470005"/>
                  <a:pt x="689324" y="489055"/>
                </a:cubicBezTo>
                <a:cubicBezTo>
                  <a:pt x="639053" y="508105"/>
                  <a:pt x="583491" y="411797"/>
                  <a:pt x="552799" y="438255"/>
                </a:cubicBezTo>
                <a:cubicBezTo>
                  <a:pt x="522107" y="464713"/>
                  <a:pt x="533749" y="620288"/>
                  <a:pt x="505174" y="647805"/>
                </a:cubicBezTo>
                <a:cubicBezTo>
                  <a:pt x="476599" y="675322"/>
                  <a:pt x="465486" y="640397"/>
                  <a:pt x="381349" y="603355"/>
                </a:cubicBezTo>
                <a:cubicBezTo>
                  <a:pt x="297212" y="566313"/>
                  <a:pt x="-11822" y="425026"/>
                  <a:pt x="349" y="425555"/>
                </a:cubicBezTo>
                <a:cubicBezTo>
                  <a:pt x="12520" y="426084"/>
                  <a:pt x="407278" y="608647"/>
                  <a:pt x="454374" y="606530"/>
                </a:cubicBezTo>
                <a:cubicBezTo>
                  <a:pt x="501470" y="604413"/>
                  <a:pt x="320495" y="441959"/>
                  <a:pt x="282924" y="412855"/>
                </a:cubicBezTo>
                <a:cubicBezTo>
                  <a:pt x="245353" y="383751"/>
                  <a:pt x="197199" y="395393"/>
                  <a:pt x="228949" y="422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CA0FFA77-425A-4414-9200-72868A18F065}"/>
              </a:ext>
            </a:extLst>
          </p:cNvPr>
          <p:cNvSpPr/>
          <p:nvPr/>
        </p:nvSpPr>
        <p:spPr>
          <a:xfrm>
            <a:off x="7416666" y="2358907"/>
            <a:ext cx="451976" cy="479543"/>
          </a:xfrm>
          <a:custGeom>
            <a:avLst/>
            <a:gdLst>
              <a:gd name="connsiteX0" fmla="*/ 270009 w 451976"/>
              <a:gd name="connsiteY0" fmla="*/ 101718 h 479543"/>
              <a:gd name="connsiteX1" fmla="*/ 438284 w 451976"/>
              <a:gd name="connsiteY1" fmla="*/ 257293 h 479543"/>
              <a:gd name="connsiteX2" fmla="*/ 384309 w 451976"/>
              <a:gd name="connsiteY2" fmla="*/ 362068 h 479543"/>
              <a:gd name="connsiteX3" fmla="*/ 444634 w 451976"/>
              <a:gd name="connsiteY3" fmla="*/ 358893 h 479543"/>
              <a:gd name="connsiteX4" fmla="*/ 431934 w 451976"/>
              <a:gd name="connsiteY4" fmla="*/ 479543 h 479543"/>
              <a:gd name="connsiteX5" fmla="*/ 377959 w 451976"/>
              <a:gd name="connsiteY5" fmla="*/ 358893 h 479543"/>
              <a:gd name="connsiteX6" fmla="*/ 314459 w 451976"/>
              <a:gd name="connsiteY6" fmla="*/ 333493 h 479543"/>
              <a:gd name="connsiteX7" fmla="*/ 134 w 451976"/>
              <a:gd name="connsiteY7" fmla="*/ 266818 h 479543"/>
              <a:gd name="connsiteX8" fmla="*/ 355734 w 451976"/>
              <a:gd name="connsiteY8" fmla="*/ 263643 h 479543"/>
              <a:gd name="connsiteX9" fmla="*/ 38234 w 451976"/>
              <a:gd name="connsiteY9" fmla="*/ 219193 h 479543"/>
              <a:gd name="connsiteX10" fmla="*/ 400184 w 451976"/>
              <a:gd name="connsiteY10" fmla="*/ 260468 h 479543"/>
              <a:gd name="connsiteX11" fmla="*/ 346209 w 451976"/>
              <a:gd name="connsiteY11" fmla="*/ 260468 h 479543"/>
              <a:gd name="connsiteX12" fmla="*/ 374784 w 451976"/>
              <a:gd name="connsiteY12" fmla="*/ 317618 h 479543"/>
              <a:gd name="connsiteX13" fmla="*/ 422409 w 451976"/>
              <a:gd name="connsiteY13" fmla="*/ 216018 h 479543"/>
              <a:gd name="connsiteX14" fmla="*/ 416059 w 451976"/>
              <a:gd name="connsiteY14" fmla="*/ 171568 h 479543"/>
              <a:gd name="connsiteX15" fmla="*/ 450984 w 451976"/>
              <a:gd name="connsiteY15" fmla="*/ 118 h 479543"/>
              <a:gd name="connsiteX16" fmla="*/ 428759 w 451976"/>
              <a:gd name="connsiteY16" fmla="*/ 200143 h 479543"/>
              <a:gd name="connsiteX17" fmla="*/ 270009 w 451976"/>
              <a:gd name="connsiteY17" fmla="*/ 101718 h 479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1976" h="479543">
                <a:moveTo>
                  <a:pt x="270009" y="101718"/>
                </a:moveTo>
                <a:cubicBezTo>
                  <a:pt x="271597" y="111243"/>
                  <a:pt x="419234" y="213901"/>
                  <a:pt x="438284" y="257293"/>
                </a:cubicBezTo>
                <a:cubicBezTo>
                  <a:pt x="457334" y="300685"/>
                  <a:pt x="383251" y="345135"/>
                  <a:pt x="384309" y="362068"/>
                </a:cubicBezTo>
                <a:cubicBezTo>
                  <a:pt x="385367" y="379001"/>
                  <a:pt x="436696" y="339314"/>
                  <a:pt x="444634" y="358893"/>
                </a:cubicBezTo>
                <a:cubicBezTo>
                  <a:pt x="452572" y="378472"/>
                  <a:pt x="443046" y="479543"/>
                  <a:pt x="431934" y="479543"/>
                </a:cubicBezTo>
                <a:cubicBezTo>
                  <a:pt x="420822" y="479543"/>
                  <a:pt x="397538" y="383235"/>
                  <a:pt x="377959" y="358893"/>
                </a:cubicBezTo>
                <a:cubicBezTo>
                  <a:pt x="358380" y="334551"/>
                  <a:pt x="377430" y="348839"/>
                  <a:pt x="314459" y="333493"/>
                </a:cubicBezTo>
                <a:cubicBezTo>
                  <a:pt x="251488" y="318147"/>
                  <a:pt x="-6745" y="278460"/>
                  <a:pt x="134" y="266818"/>
                </a:cubicBezTo>
                <a:cubicBezTo>
                  <a:pt x="7013" y="255176"/>
                  <a:pt x="349384" y="271580"/>
                  <a:pt x="355734" y="263643"/>
                </a:cubicBezTo>
                <a:cubicBezTo>
                  <a:pt x="362084" y="255706"/>
                  <a:pt x="30826" y="219722"/>
                  <a:pt x="38234" y="219193"/>
                </a:cubicBezTo>
                <a:cubicBezTo>
                  <a:pt x="45642" y="218664"/>
                  <a:pt x="348855" y="253589"/>
                  <a:pt x="400184" y="260468"/>
                </a:cubicBezTo>
                <a:cubicBezTo>
                  <a:pt x="451513" y="267347"/>
                  <a:pt x="350442" y="250943"/>
                  <a:pt x="346209" y="260468"/>
                </a:cubicBezTo>
                <a:cubicBezTo>
                  <a:pt x="341976" y="269993"/>
                  <a:pt x="362084" y="325026"/>
                  <a:pt x="374784" y="317618"/>
                </a:cubicBezTo>
                <a:cubicBezTo>
                  <a:pt x="387484" y="310210"/>
                  <a:pt x="415530" y="240360"/>
                  <a:pt x="422409" y="216018"/>
                </a:cubicBezTo>
                <a:cubicBezTo>
                  <a:pt x="429288" y="191676"/>
                  <a:pt x="411297" y="207551"/>
                  <a:pt x="416059" y="171568"/>
                </a:cubicBezTo>
                <a:cubicBezTo>
                  <a:pt x="420821" y="135585"/>
                  <a:pt x="448867" y="-4644"/>
                  <a:pt x="450984" y="118"/>
                </a:cubicBezTo>
                <a:cubicBezTo>
                  <a:pt x="453101" y="4880"/>
                  <a:pt x="454159" y="181093"/>
                  <a:pt x="428759" y="200143"/>
                </a:cubicBezTo>
                <a:cubicBezTo>
                  <a:pt x="403359" y="219193"/>
                  <a:pt x="268421" y="92193"/>
                  <a:pt x="270009" y="10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8EAF90BC-7B8A-1A61-3754-3D1AA8516BFD}"/>
              </a:ext>
            </a:extLst>
          </p:cNvPr>
          <p:cNvSpPr/>
          <p:nvPr/>
        </p:nvSpPr>
        <p:spPr>
          <a:xfrm>
            <a:off x="8027341" y="2500696"/>
            <a:ext cx="707106" cy="165542"/>
          </a:xfrm>
          <a:custGeom>
            <a:avLst/>
            <a:gdLst>
              <a:gd name="connsiteX0" fmla="*/ 2234 w 707106"/>
              <a:gd name="connsiteY0" fmla="*/ 32954 h 165542"/>
              <a:gd name="connsiteX1" fmla="*/ 421334 w 707106"/>
              <a:gd name="connsiteY1" fmla="*/ 64704 h 165542"/>
              <a:gd name="connsiteX2" fmla="*/ 322909 w 707106"/>
              <a:gd name="connsiteY2" fmla="*/ 1204 h 165542"/>
              <a:gd name="connsiteX3" fmla="*/ 707084 w 707106"/>
              <a:gd name="connsiteY3" fmla="*/ 131379 h 165542"/>
              <a:gd name="connsiteX4" fmla="*/ 303859 w 707106"/>
              <a:gd name="connsiteY4" fmla="*/ 74229 h 165542"/>
              <a:gd name="connsiteX5" fmla="*/ 424509 w 707106"/>
              <a:gd name="connsiteY5" fmla="*/ 153604 h 165542"/>
              <a:gd name="connsiteX6" fmla="*/ 199084 w 707106"/>
              <a:gd name="connsiteY6" fmla="*/ 153604 h 165542"/>
              <a:gd name="connsiteX7" fmla="*/ 265759 w 707106"/>
              <a:gd name="connsiteY7" fmla="*/ 163129 h 165542"/>
              <a:gd name="connsiteX8" fmla="*/ 116534 w 707106"/>
              <a:gd name="connsiteY8" fmla="*/ 102804 h 165542"/>
              <a:gd name="connsiteX9" fmla="*/ 249884 w 707106"/>
              <a:gd name="connsiteY9" fmla="*/ 109154 h 165542"/>
              <a:gd name="connsiteX10" fmla="*/ 2234 w 707106"/>
              <a:gd name="connsiteY10" fmla="*/ 32954 h 165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7106" h="165542">
                <a:moveTo>
                  <a:pt x="2234" y="32954"/>
                </a:moveTo>
                <a:cubicBezTo>
                  <a:pt x="30809" y="25546"/>
                  <a:pt x="367888" y="69996"/>
                  <a:pt x="421334" y="64704"/>
                </a:cubicBezTo>
                <a:cubicBezTo>
                  <a:pt x="474780" y="59412"/>
                  <a:pt x="275284" y="-9908"/>
                  <a:pt x="322909" y="1204"/>
                </a:cubicBezTo>
                <a:cubicBezTo>
                  <a:pt x="370534" y="12316"/>
                  <a:pt x="710259" y="119208"/>
                  <a:pt x="707084" y="131379"/>
                </a:cubicBezTo>
                <a:cubicBezTo>
                  <a:pt x="703909" y="143550"/>
                  <a:pt x="350955" y="70525"/>
                  <a:pt x="303859" y="74229"/>
                </a:cubicBezTo>
                <a:cubicBezTo>
                  <a:pt x="256763" y="77933"/>
                  <a:pt x="441972" y="140375"/>
                  <a:pt x="424509" y="153604"/>
                </a:cubicBezTo>
                <a:cubicBezTo>
                  <a:pt x="407047" y="166833"/>
                  <a:pt x="225542" y="152017"/>
                  <a:pt x="199084" y="153604"/>
                </a:cubicBezTo>
                <a:cubicBezTo>
                  <a:pt x="172626" y="155192"/>
                  <a:pt x="279517" y="171596"/>
                  <a:pt x="265759" y="163129"/>
                </a:cubicBezTo>
                <a:cubicBezTo>
                  <a:pt x="252001" y="154662"/>
                  <a:pt x="119180" y="111800"/>
                  <a:pt x="116534" y="102804"/>
                </a:cubicBezTo>
                <a:cubicBezTo>
                  <a:pt x="113888" y="93808"/>
                  <a:pt x="271580" y="121854"/>
                  <a:pt x="249884" y="109154"/>
                </a:cubicBezTo>
                <a:cubicBezTo>
                  <a:pt x="228188" y="96454"/>
                  <a:pt x="-26341" y="40362"/>
                  <a:pt x="2234" y="329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105E9B7B-9BE9-6CC6-9650-A91E80B22517}"/>
              </a:ext>
            </a:extLst>
          </p:cNvPr>
          <p:cNvSpPr/>
          <p:nvPr/>
        </p:nvSpPr>
        <p:spPr>
          <a:xfrm>
            <a:off x="8323886" y="3431777"/>
            <a:ext cx="610628" cy="806908"/>
          </a:xfrm>
          <a:custGeom>
            <a:avLst/>
            <a:gdLst>
              <a:gd name="connsiteX0" fmla="*/ 964 w 610628"/>
              <a:gd name="connsiteY0" fmla="*/ 3573 h 806908"/>
              <a:gd name="connsiteX1" fmla="*/ 451814 w 610628"/>
              <a:gd name="connsiteY1" fmla="*/ 422673 h 806908"/>
              <a:gd name="connsiteX2" fmla="*/ 293064 w 610628"/>
              <a:gd name="connsiteY2" fmla="*/ 317898 h 806908"/>
              <a:gd name="connsiteX3" fmla="*/ 467689 w 610628"/>
              <a:gd name="connsiteY3" fmla="*/ 562373 h 806908"/>
              <a:gd name="connsiteX4" fmla="*/ 451814 w 610628"/>
              <a:gd name="connsiteY4" fmla="*/ 492523 h 806908"/>
              <a:gd name="connsiteX5" fmla="*/ 610564 w 610628"/>
              <a:gd name="connsiteY5" fmla="*/ 806848 h 806908"/>
              <a:gd name="connsiteX6" fmla="*/ 467689 w 610628"/>
              <a:gd name="connsiteY6" fmla="*/ 463948 h 806908"/>
              <a:gd name="connsiteX7" fmla="*/ 213689 w 610628"/>
              <a:gd name="connsiteY7" fmla="*/ 92473 h 806908"/>
              <a:gd name="connsiteX8" fmla="*/ 327989 w 610628"/>
              <a:gd name="connsiteY8" fmla="*/ 213123 h 806908"/>
              <a:gd name="connsiteX9" fmla="*/ 964 w 610628"/>
              <a:gd name="connsiteY9" fmla="*/ 3573 h 80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0628" h="806908">
                <a:moveTo>
                  <a:pt x="964" y="3573"/>
                </a:moveTo>
                <a:cubicBezTo>
                  <a:pt x="21602" y="38498"/>
                  <a:pt x="403131" y="370286"/>
                  <a:pt x="451814" y="422673"/>
                </a:cubicBezTo>
                <a:cubicBezTo>
                  <a:pt x="500497" y="475060"/>
                  <a:pt x="290418" y="294615"/>
                  <a:pt x="293064" y="317898"/>
                </a:cubicBezTo>
                <a:cubicBezTo>
                  <a:pt x="295710" y="341181"/>
                  <a:pt x="441231" y="533269"/>
                  <a:pt x="467689" y="562373"/>
                </a:cubicBezTo>
                <a:cubicBezTo>
                  <a:pt x="494147" y="591477"/>
                  <a:pt x="428002" y="451777"/>
                  <a:pt x="451814" y="492523"/>
                </a:cubicBezTo>
                <a:cubicBezTo>
                  <a:pt x="475626" y="533269"/>
                  <a:pt x="607918" y="811610"/>
                  <a:pt x="610564" y="806848"/>
                </a:cubicBezTo>
                <a:cubicBezTo>
                  <a:pt x="613210" y="802086"/>
                  <a:pt x="533835" y="583010"/>
                  <a:pt x="467689" y="463948"/>
                </a:cubicBezTo>
                <a:cubicBezTo>
                  <a:pt x="401543" y="344886"/>
                  <a:pt x="236972" y="134277"/>
                  <a:pt x="213689" y="92473"/>
                </a:cubicBezTo>
                <a:cubicBezTo>
                  <a:pt x="190406" y="50669"/>
                  <a:pt x="358681" y="225294"/>
                  <a:pt x="327989" y="213123"/>
                </a:cubicBezTo>
                <a:cubicBezTo>
                  <a:pt x="297297" y="200952"/>
                  <a:pt x="-19674" y="-31352"/>
                  <a:pt x="964" y="3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円/楕円 1118">
            <a:extLst>
              <a:ext uri="{FF2B5EF4-FFF2-40B4-BE49-F238E27FC236}">
                <a16:creationId xmlns:a16="http://schemas.microsoft.com/office/drawing/2014/main" id="{373053FB-0EA4-0F5A-2846-7DCB92242968}"/>
              </a:ext>
            </a:extLst>
          </p:cNvPr>
          <p:cNvSpPr/>
          <p:nvPr/>
        </p:nvSpPr>
        <p:spPr>
          <a:xfrm>
            <a:off x="7318457" y="2812187"/>
            <a:ext cx="62679" cy="626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円/楕円 1119">
            <a:extLst>
              <a:ext uri="{FF2B5EF4-FFF2-40B4-BE49-F238E27FC236}">
                <a16:creationId xmlns:a16="http://schemas.microsoft.com/office/drawing/2014/main" id="{3D974692-869A-54F6-F08A-BE849C754BEC}"/>
              </a:ext>
            </a:extLst>
          </p:cNvPr>
          <p:cNvSpPr/>
          <p:nvPr/>
        </p:nvSpPr>
        <p:spPr>
          <a:xfrm>
            <a:off x="8550624" y="2747834"/>
            <a:ext cx="62679" cy="626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5CDB3005-BFCC-2F7F-9152-EA827B10B397}"/>
              </a:ext>
            </a:extLst>
          </p:cNvPr>
          <p:cNvSpPr/>
          <p:nvPr/>
        </p:nvSpPr>
        <p:spPr>
          <a:xfrm>
            <a:off x="7161449" y="1407181"/>
            <a:ext cx="1433676" cy="592634"/>
          </a:xfrm>
          <a:custGeom>
            <a:avLst/>
            <a:gdLst>
              <a:gd name="connsiteX0" fmla="*/ 37210 w 1433676"/>
              <a:gd name="connsiteY0" fmla="*/ 188537 h 592634"/>
              <a:gd name="connsiteX1" fmla="*/ 1377433 w 1433676"/>
              <a:gd name="connsiteY1" fmla="*/ 152678 h 592634"/>
              <a:gd name="connsiteX2" fmla="*/ 1117457 w 1433676"/>
              <a:gd name="connsiteY2" fmla="*/ 161643 h 592634"/>
              <a:gd name="connsiteX3" fmla="*/ 521304 w 1433676"/>
              <a:gd name="connsiteY3" fmla="*/ 278184 h 592634"/>
              <a:gd name="connsiteX4" fmla="*/ 261327 w 1433676"/>
              <a:gd name="connsiteY4" fmla="*/ 591948 h 592634"/>
              <a:gd name="connsiteX5" fmla="*/ 566127 w 1433676"/>
              <a:gd name="connsiteY5" fmla="*/ 184054 h 592634"/>
              <a:gd name="connsiteX6" fmla="*/ 879892 w 1433676"/>
              <a:gd name="connsiteY6" fmla="*/ 278 h 592634"/>
              <a:gd name="connsiteX7" fmla="*/ 718527 w 1433676"/>
              <a:gd name="connsiteY7" fmla="*/ 219913 h 592634"/>
              <a:gd name="connsiteX8" fmla="*/ 476480 w 1433676"/>
              <a:gd name="connsiteY8" fmla="*/ 188537 h 592634"/>
              <a:gd name="connsiteX9" fmla="*/ 77551 w 1433676"/>
              <a:gd name="connsiteY9" fmla="*/ 318525 h 592634"/>
              <a:gd name="connsiteX10" fmla="*/ 346492 w 1433676"/>
              <a:gd name="connsiteY10" fmla="*/ 210948 h 592634"/>
              <a:gd name="connsiteX11" fmla="*/ 37210 w 1433676"/>
              <a:gd name="connsiteY11" fmla="*/ 188537 h 59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3676" h="592634">
                <a:moveTo>
                  <a:pt x="37210" y="188537"/>
                </a:moveTo>
                <a:cubicBezTo>
                  <a:pt x="209034" y="178825"/>
                  <a:pt x="1197392" y="157160"/>
                  <a:pt x="1377433" y="152678"/>
                </a:cubicBezTo>
                <a:cubicBezTo>
                  <a:pt x="1557474" y="148196"/>
                  <a:pt x="1260145" y="140725"/>
                  <a:pt x="1117457" y="161643"/>
                </a:cubicBezTo>
                <a:cubicBezTo>
                  <a:pt x="974769" y="182561"/>
                  <a:pt x="663992" y="206467"/>
                  <a:pt x="521304" y="278184"/>
                </a:cubicBezTo>
                <a:cubicBezTo>
                  <a:pt x="378616" y="349902"/>
                  <a:pt x="253857" y="607636"/>
                  <a:pt x="261327" y="591948"/>
                </a:cubicBezTo>
                <a:cubicBezTo>
                  <a:pt x="268798" y="576260"/>
                  <a:pt x="463033" y="282666"/>
                  <a:pt x="566127" y="184054"/>
                </a:cubicBezTo>
                <a:cubicBezTo>
                  <a:pt x="669221" y="85442"/>
                  <a:pt x="854492" y="-5699"/>
                  <a:pt x="879892" y="278"/>
                </a:cubicBezTo>
                <a:cubicBezTo>
                  <a:pt x="905292" y="6255"/>
                  <a:pt x="785762" y="188537"/>
                  <a:pt x="718527" y="219913"/>
                </a:cubicBezTo>
                <a:cubicBezTo>
                  <a:pt x="651292" y="251289"/>
                  <a:pt x="583309" y="172102"/>
                  <a:pt x="476480" y="188537"/>
                </a:cubicBezTo>
                <a:cubicBezTo>
                  <a:pt x="369651" y="204972"/>
                  <a:pt x="99216" y="314790"/>
                  <a:pt x="77551" y="318525"/>
                </a:cubicBezTo>
                <a:cubicBezTo>
                  <a:pt x="55886" y="322260"/>
                  <a:pt x="348733" y="233360"/>
                  <a:pt x="346492" y="210948"/>
                </a:cubicBezTo>
                <a:cubicBezTo>
                  <a:pt x="344251" y="188536"/>
                  <a:pt x="-134614" y="198249"/>
                  <a:pt x="37210" y="188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D7158A8-ED73-03C1-7407-9022C0A886B1}"/>
              </a:ext>
            </a:extLst>
          </p:cNvPr>
          <p:cNvSpPr/>
          <p:nvPr/>
        </p:nvSpPr>
        <p:spPr>
          <a:xfrm>
            <a:off x="7065943" y="2070846"/>
            <a:ext cx="491963" cy="399239"/>
          </a:xfrm>
          <a:custGeom>
            <a:avLst/>
            <a:gdLst>
              <a:gd name="connsiteX0" fmla="*/ 2728 w 491963"/>
              <a:gd name="connsiteY0" fmla="*/ 1 h 399239"/>
              <a:gd name="connsiteX1" fmla="*/ 419586 w 491963"/>
              <a:gd name="connsiteY1" fmla="*/ 295836 h 399239"/>
              <a:gd name="connsiteX2" fmla="*/ 244775 w 491963"/>
              <a:gd name="connsiteY2" fmla="*/ 107578 h 399239"/>
              <a:gd name="connsiteX3" fmla="*/ 491304 w 491963"/>
              <a:gd name="connsiteY3" fmla="*/ 394448 h 399239"/>
              <a:gd name="connsiteX4" fmla="*/ 312010 w 491963"/>
              <a:gd name="connsiteY4" fmla="*/ 282389 h 399239"/>
              <a:gd name="connsiteX5" fmla="*/ 155128 w 491963"/>
              <a:gd name="connsiteY5" fmla="*/ 219636 h 399239"/>
              <a:gd name="connsiteX6" fmla="*/ 235810 w 491963"/>
              <a:gd name="connsiteY6" fmla="*/ 291354 h 399239"/>
              <a:gd name="connsiteX7" fmla="*/ 2728 w 491963"/>
              <a:gd name="connsiteY7" fmla="*/ 1 h 3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963" h="399239">
                <a:moveTo>
                  <a:pt x="2728" y="1"/>
                </a:moveTo>
                <a:cubicBezTo>
                  <a:pt x="33357" y="748"/>
                  <a:pt x="379245" y="277907"/>
                  <a:pt x="419586" y="295836"/>
                </a:cubicBezTo>
                <a:cubicBezTo>
                  <a:pt x="459927" y="313765"/>
                  <a:pt x="232822" y="91143"/>
                  <a:pt x="244775" y="107578"/>
                </a:cubicBezTo>
                <a:cubicBezTo>
                  <a:pt x="256728" y="124013"/>
                  <a:pt x="480098" y="365313"/>
                  <a:pt x="491304" y="394448"/>
                </a:cubicBezTo>
                <a:cubicBezTo>
                  <a:pt x="502510" y="423583"/>
                  <a:pt x="368039" y="311524"/>
                  <a:pt x="312010" y="282389"/>
                </a:cubicBezTo>
                <a:cubicBezTo>
                  <a:pt x="255981" y="253254"/>
                  <a:pt x="167828" y="218142"/>
                  <a:pt x="155128" y="219636"/>
                </a:cubicBezTo>
                <a:cubicBezTo>
                  <a:pt x="142428" y="221130"/>
                  <a:pt x="262704" y="333189"/>
                  <a:pt x="235810" y="291354"/>
                </a:cubicBezTo>
                <a:cubicBezTo>
                  <a:pt x="208916" y="249519"/>
                  <a:pt x="-27901" y="-746"/>
                  <a:pt x="272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A1548E2F-6EC5-223F-75F2-587090B995EF}"/>
              </a:ext>
            </a:extLst>
          </p:cNvPr>
          <p:cNvSpPr/>
          <p:nvPr/>
        </p:nvSpPr>
        <p:spPr>
          <a:xfrm>
            <a:off x="8182052" y="1375944"/>
            <a:ext cx="1367285" cy="1399936"/>
          </a:xfrm>
          <a:custGeom>
            <a:avLst/>
            <a:gdLst>
              <a:gd name="connsiteX0" fmla="*/ 7207 w 1367285"/>
              <a:gd name="connsiteY0" fmla="*/ 242185 h 1399936"/>
              <a:gd name="connsiteX1" fmla="*/ 1082972 w 1367285"/>
              <a:gd name="connsiteY1" fmla="*/ 179432 h 1399936"/>
              <a:gd name="connsiteX2" fmla="*/ 822995 w 1367285"/>
              <a:gd name="connsiteY2" fmla="*/ 148056 h 1399936"/>
              <a:gd name="connsiteX3" fmla="*/ 728866 w 1367285"/>
              <a:gd name="connsiteY3" fmla="*/ 9103 h 1399936"/>
              <a:gd name="connsiteX4" fmla="*/ 885748 w 1367285"/>
              <a:gd name="connsiteY4" fmla="*/ 430444 h 1399936"/>
              <a:gd name="connsiteX5" fmla="*/ 1065042 w 1367285"/>
              <a:gd name="connsiteY5" fmla="*/ 968327 h 1399936"/>
              <a:gd name="connsiteX6" fmla="*/ 1024701 w 1367285"/>
              <a:gd name="connsiteY6" fmla="*/ 618703 h 1399936"/>
              <a:gd name="connsiteX7" fmla="*/ 1221924 w 1367285"/>
              <a:gd name="connsiteY7" fmla="*/ 1178997 h 1399936"/>
              <a:gd name="connsiteX8" fmla="*/ 1360877 w 1367285"/>
              <a:gd name="connsiteY8" fmla="*/ 1371738 h 1399936"/>
              <a:gd name="connsiteX9" fmla="*/ 1011254 w 1367285"/>
              <a:gd name="connsiteY9" fmla="*/ 614221 h 1399936"/>
              <a:gd name="connsiteX10" fmla="*/ 755760 w 1367285"/>
              <a:gd name="connsiteY10" fmla="*/ 94268 h 1399936"/>
              <a:gd name="connsiteX11" fmla="*/ 800583 w 1367285"/>
              <a:gd name="connsiteY11" fmla="*/ 255632 h 1399936"/>
              <a:gd name="connsiteX12" fmla="*/ 276148 w 1367285"/>
              <a:gd name="connsiteY12" fmla="*/ 138 h 1399936"/>
              <a:gd name="connsiteX13" fmla="*/ 598877 w 1367285"/>
              <a:gd name="connsiteY13" fmla="*/ 219774 h 1399936"/>
              <a:gd name="connsiteX14" fmla="*/ 7207 w 1367285"/>
              <a:gd name="connsiteY14" fmla="*/ 242185 h 139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67285" h="1399936">
                <a:moveTo>
                  <a:pt x="7207" y="242185"/>
                </a:moveTo>
                <a:cubicBezTo>
                  <a:pt x="87889" y="235461"/>
                  <a:pt x="947007" y="195120"/>
                  <a:pt x="1082972" y="179432"/>
                </a:cubicBezTo>
                <a:cubicBezTo>
                  <a:pt x="1218937" y="163744"/>
                  <a:pt x="882013" y="176444"/>
                  <a:pt x="822995" y="148056"/>
                </a:cubicBezTo>
                <a:cubicBezTo>
                  <a:pt x="763977" y="119668"/>
                  <a:pt x="718407" y="-37962"/>
                  <a:pt x="728866" y="9103"/>
                </a:cubicBezTo>
                <a:cubicBezTo>
                  <a:pt x="739325" y="56168"/>
                  <a:pt x="829719" y="270573"/>
                  <a:pt x="885748" y="430444"/>
                </a:cubicBezTo>
                <a:cubicBezTo>
                  <a:pt x="941777" y="590315"/>
                  <a:pt x="1041883" y="936951"/>
                  <a:pt x="1065042" y="968327"/>
                </a:cubicBezTo>
                <a:cubicBezTo>
                  <a:pt x="1088201" y="999704"/>
                  <a:pt x="998554" y="583591"/>
                  <a:pt x="1024701" y="618703"/>
                </a:cubicBezTo>
                <a:cubicBezTo>
                  <a:pt x="1050848" y="653815"/>
                  <a:pt x="1165895" y="1053491"/>
                  <a:pt x="1221924" y="1178997"/>
                </a:cubicBezTo>
                <a:cubicBezTo>
                  <a:pt x="1277953" y="1304503"/>
                  <a:pt x="1395989" y="1465867"/>
                  <a:pt x="1360877" y="1371738"/>
                </a:cubicBezTo>
                <a:cubicBezTo>
                  <a:pt x="1325765" y="1277609"/>
                  <a:pt x="1112107" y="827133"/>
                  <a:pt x="1011254" y="614221"/>
                </a:cubicBezTo>
                <a:cubicBezTo>
                  <a:pt x="910401" y="401309"/>
                  <a:pt x="790872" y="154033"/>
                  <a:pt x="755760" y="94268"/>
                </a:cubicBezTo>
                <a:cubicBezTo>
                  <a:pt x="720648" y="34503"/>
                  <a:pt x="880518" y="271320"/>
                  <a:pt x="800583" y="255632"/>
                </a:cubicBezTo>
                <a:cubicBezTo>
                  <a:pt x="720648" y="239944"/>
                  <a:pt x="309766" y="6114"/>
                  <a:pt x="276148" y="138"/>
                </a:cubicBezTo>
                <a:cubicBezTo>
                  <a:pt x="242530" y="-5838"/>
                  <a:pt x="648930" y="183915"/>
                  <a:pt x="598877" y="219774"/>
                </a:cubicBezTo>
                <a:cubicBezTo>
                  <a:pt x="548824" y="255633"/>
                  <a:pt x="-73475" y="248909"/>
                  <a:pt x="7207" y="242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EFAB6E04-C828-BF75-17C6-11D4D5E49FC6}"/>
              </a:ext>
            </a:extLst>
          </p:cNvPr>
          <p:cNvSpPr/>
          <p:nvPr/>
        </p:nvSpPr>
        <p:spPr>
          <a:xfrm>
            <a:off x="9595109" y="1604682"/>
            <a:ext cx="200948" cy="1926244"/>
          </a:xfrm>
          <a:custGeom>
            <a:avLst/>
            <a:gdLst>
              <a:gd name="connsiteX0" fmla="*/ 198832 w 200948"/>
              <a:gd name="connsiteY0" fmla="*/ 22412 h 1926244"/>
              <a:gd name="connsiteX1" fmla="*/ 6091 w 200948"/>
              <a:gd name="connsiteY1" fmla="*/ 1389530 h 1926244"/>
              <a:gd name="connsiteX2" fmla="*/ 46432 w 200948"/>
              <a:gd name="connsiteY2" fmla="*/ 1232647 h 1926244"/>
              <a:gd name="connsiteX3" fmla="*/ 28503 w 200948"/>
              <a:gd name="connsiteY3" fmla="*/ 1900518 h 1926244"/>
              <a:gd name="connsiteX4" fmla="*/ 113667 w 200948"/>
              <a:gd name="connsiteY4" fmla="*/ 192742 h 1926244"/>
              <a:gd name="connsiteX5" fmla="*/ 109185 w 200948"/>
              <a:gd name="connsiteY5" fmla="*/ 515471 h 1926244"/>
              <a:gd name="connsiteX6" fmla="*/ 198832 w 200948"/>
              <a:gd name="connsiteY6" fmla="*/ 22412 h 192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948" h="1926244">
                <a:moveTo>
                  <a:pt x="198832" y="22412"/>
                </a:moveTo>
                <a:cubicBezTo>
                  <a:pt x="181650" y="168089"/>
                  <a:pt x="31491" y="1187824"/>
                  <a:pt x="6091" y="1389530"/>
                </a:cubicBezTo>
                <a:cubicBezTo>
                  <a:pt x="-19309" y="1591236"/>
                  <a:pt x="42697" y="1147482"/>
                  <a:pt x="46432" y="1232647"/>
                </a:cubicBezTo>
                <a:cubicBezTo>
                  <a:pt x="50167" y="1317812"/>
                  <a:pt x="17297" y="2073836"/>
                  <a:pt x="28503" y="1900518"/>
                </a:cubicBezTo>
                <a:cubicBezTo>
                  <a:pt x="39709" y="1727201"/>
                  <a:pt x="100220" y="423583"/>
                  <a:pt x="113667" y="192742"/>
                </a:cubicBezTo>
                <a:cubicBezTo>
                  <a:pt x="127114" y="-38099"/>
                  <a:pt x="94991" y="543112"/>
                  <a:pt x="109185" y="515471"/>
                </a:cubicBezTo>
                <a:cubicBezTo>
                  <a:pt x="123379" y="487830"/>
                  <a:pt x="216014" y="-123265"/>
                  <a:pt x="198832" y="22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FF873668-B5E8-6691-E23E-1479D450F52C}"/>
              </a:ext>
            </a:extLst>
          </p:cNvPr>
          <p:cNvSpPr/>
          <p:nvPr/>
        </p:nvSpPr>
        <p:spPr>
          <a:xfrm>
            <a:off x="9718095" y="2849127"/>
            <a:ext cx="470380" cy="1122099"/>
          </a:xfrm>
          <a:custGeom>
            <a:avLst/>
            <a:gdLst>
              <a:gd name="connsiteX0" fmla="*/ 165493 w 470380"/>
              <a:gd name="connsiteY0" fmla="*/ 1649 h 1122099"/>
              <a:gd name="connsiteX1" fmla="*/ 183423 w 470380"/>
              <a:gd name="connsiteY1" fmla="*/ 476779 h 1122099"/>
              <a:gd name="connsiteX2" fmla="*/ 98258 w 470380"/>
              <a:gd name="connsiteY2" fmla="*/ 956391 h 1122099"/>
              <a:gd name="connsiteX3" fmla="*/ 196870 w 470380"/>
              <a:gd name="connsiteY3" fmla="*/ 678485 h 1122099"/>
              <a:gd name="connsiteX4" fmla="*/ 4129 w 470380"/>
              <a:gd name="connsiteY4" fmla="*/ 1108791 h 1122099"/>
              <a:gd name="connsiteX5" fmla="*/ 98258 w 470380"/>
              <a:gd name="connsiteY5" fmla="*/ 992249 h 1122099"/>
              <a:gd name="connsiteX6" fmla="*/ 470293 w 470380"/>
              <a:gd name="connsiteY6" fmla="*/ 786061 h 1122099"/>
              <a:gd name="connsiteX7" fmla="*/ 62399 w 470380"/>
              <a:gd name="connsiteY7" fmla="*/ 1023626 h 1122099"/>
              <a:gd name="connsiteX8" fmla="*/ 304446 w 470380"/>
              <a:gd name="connsiteY8" fmla="*/ 682967 h 1122099"/>
              <a:gd name="connsiteX9" fmla="*/ 447881 w 470380"/>
              <a:gd name="connsiteY9" fmla="*/ 570908 h 1122099"/>
              <a:gd name="connsiteX10" fmla="*/ 273070 w 470380"/>
              <a:gd name="connsiteY10" fmla="*/ 189908 h 1122099"/>
              <a:gd name="connsiteX11" fmla="*/ 367199 w 470380"/>
              <a:gd name="connsiteY11" fmla="*/ 633661 h 1122099"/>
              <a:gd name="connsiteX12" fmla="*/ 196870 w 470380"/>
              <a:gd name="connsiteY12" fmla="*/ 696414 h 1122099"/>
              <a:gd name="connsiteX13" fmla="*/ 255140 w 470380"/>
              <a:gd name="connsiteY13" fmla="*/ 333344 h 1122099"/>
              <a:gd name="connsiteX14" fmla="*/ 165493 w 470380"/>
              <a:gd name="connsiteY14" fmla="*/ 1649 h 1122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0380" h="1122099">
                <a:moveTo>
                  <a:pt x="165493" y="1649"/>
                </a:moveTo>
                <a:cubicBezTo>
                  <a:pt x="153540" y="25555"/>
                  <a:pt x="194629" y="317655"/>
                  <a:pt x="183423" y="476779"/>
                </a:cubicBezTo>
                <a:cubicBezTo>
                  <a:pt x="172217" y="635903"/>
                  <a:pt x="96017" y="922773"/>
                  <a:pt x="98258" y="956391"/>
                </a:cubicBezTo>
                <a:cubicBezTo>
                  <a:pt x="100499" y="990009"/>
                  <a:pt x="212558" y="653085"/>
                  <a:pt x="196870" y="678485"/>
                </a:cubicBezTo>
                <a:cubicBezTo>
                  <a:pt x="181182" y="703885"/>
                  <a:pt x="20564" y="1056497"/>
                  <a:pt x="4129" y="1108791"/>
                </a:cubicBezTo>
                <a:cubicBezTo>
                  <a:pt x="-12306" y="1161085"/>
                  <a:pt x="20564" y="1046037"/>
                  <a:pt x="98258" y="992249"/>
                </a:cubicBezTo>
                <a:cubicBezTo>
                  <a:pt x="175952" y="938461"/>
                  <a:pt x="476269" y="780832"/>
                  <a:pt x="470293" y="786061"/>
                </a:cubicBezTo>
                <a:cubicBezTo>
                  <a:pt x="464317" y="791290"/>
                  <a:pt x="90040" y="1040808"/>
                  <a:pt x="62399" y="1023626"/>
                </a:cubicBezTo>
                <a:cubicBezTo>
                  <a:pt x="34758" y="1006444"/>
                  <a:pt x="240199" y="758420"/>
                  <a:pt x="304446" y="682967"/>
                </a:cubicBezTo>
                <a:cubicBezTo>
                  <a:pt x="368693" y="607514"/>
                  <a:pt x="453110" y="653085"/>
                  <a:pt x="447881" y="570908"/>
                </a:cubicBezTo>
                <a:cubicBezTo>
                  <a:pt x="442652" y="488732"/>
                  <a:pt x="286517" y="179449"/>
                  <a:pt x="273070" y="189908"/>
                </a:cubicBezTo>
                <a:cubicBezTo>
                  <a:pt x="259623" y="200367"/>
                  <a:pt x="379899" y="549243"/>
                  <a:pt x="367199" y="633661"/>
                </a:cubicBezTo>
                <a:cubicBezTo>
                  <a:pt x="354499" y="718079"/>
                  <a:pt x="215547" y="746467"/>
                  <a:pt x="196870" y="696414"/>
                </a:cubicBezTo>
                <a:cubicBezTo>
                  <a:pt x="178194" y="646361"/>
                  <a:pt x="265599" y="446897"/>
                  <a:pt x="255140" y="333344"/>
                </a:cubicBezTo>
                <a:cubicBezTo>
                  <a:pt x="244681" y="219791"/>
                  <a:pt x="177446" y="-22257"/>
                  <a:pt x="165493" y="1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13116D71-4147-BCE8-DCB7-CCCDCFCB374A}"/>
              </a:ext>
            </a:extLst>
          </p:cNvPr>
          <p:cNvSpPr/>
          <p:nvPr/>
        </p:nvSpPr>
        <p:spPr>
          <a:xfrm>
            <a:off x="10210546" y="2498872"/>
            <a:ext cx="157147" cy="1075864"/>
          </a:xfrm>
          <a:custGeom>
            <a:avLst/>
            <a:gdLst>
              <a:gd name="connsiteX0" fmla="*/ 254 w 157147"/>
              <a:gd name="connsiteY0" fmla="*/ 2281 h 1075864"/>
              <a:gd name="connsiteX1" fmla="*/ 67489 w 157147"/>
              <a:gd name="connsiteY1" fmla="*/ 1046669 h 1075864"/>
              <a:gd name="connsiteX2" fmla="*/ 94383 w 157147"/>
              <a:gd name="connsiteY2" fmla="*/ 773246 h 1075864"/>
              <a:gd name="connsiteX3" fmla="*/ 112313 w 157147"/>
              <a:gd name="connsiteY3" fmla="*/ 634293 h 1075864"/>
              <a:gd name="connsiteX4" fmla="*/ 157136 w 157147"/>
              <a:gd name="connsiteY4" fmla="*/ 840481 h 1075864"/>
              <a:gd name="connsiteX5" fmla="*/ 107830 w 157147"/>
              <a:gd name="connsiteY5" fmla="*/ 526716 h 1075864"/>
              <a:gd name="connsiteX6" fmla="*/ 94383 w 157147"/>
              <a:gd name="connsiteY6" fmla="*/ 759799 h 1075864"/>
              <a:gd name="connsiteX7" fmla="*/ 254 w 157147"/>
              <a:gd name="connsiteY7" fmla="*/ 2281 h 107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147" h="1075864">
                <a:moveTo>
                  <a:pt x="254" y="2281"/>
                </a:moveTo>
                <a:cubicBezTo>
                  <a:pt x="-4228" y="50093"/>
                  <a:pt x="51801" y="918175"/>
                  <a:pt x="67489" y="1046669"/>
                </a:cubicBezTo>
                <a:cubicBezTo>
                  <a:pt x="83177" y="1175163"/>
                  <a:pt x="86912" y="841975"/>
                  <a:pt x="94383" y="773246"/>
                </a:cubicBezTo>
                <a:cubicBezTo>
                  <a:pt x="101854" y="704517"/>
                  <a:pt x="101854" y="623087"/>
                  <a:pt x="112313" y="634293"/>
                </a:cubicBezTo>
                <a:cubicBezTo>
                  <a:pt x="122772" y="645499"/>
                  <a:pt x="157883" y="858410"/>
                  <a:pt x="157136" y="840481"/>
                </a:cubicBezTo>
                <a:cubicBezTo>
                  <a:pt x="156389" y="822552"/>
                  <a:pt x="118289" y="540163"/>
                  <a:pt x="107830" y="526716"/>
                </a:cubicBezTo>
                <a:cubicBezTo>
                  <a:pt x="97371" y="513269"/>
                  <a:pt x="114553" y="846458"/>
                  <a:pt x="94383" y="759799"/>
                </a:cubicBezTo>
                <a:cubicBezTo>
                  <a:pt x="74213" y="673140"/>
                  <a:pt x="4736" y="-45531"/>
                  <a:pt x="254" y="2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B401D3B7-8AB7-684A-9617-250C565904A4}"/>
              </a:ext>
            </a:extLst>
          </p:cNvPr>
          <p:cNvSpPr/>
          <p:nvPr/>
        </p:nvSpPr>
        <p:spPr>
          <a:xfrm>
            <a:off x="6842503" y="3062351"/>
            <a:ext cx="217454" cy="1385666"/>
          </a:xfrm>
          <a:custGeom>
            <a:avLst/>
            <a:gdLst>
              <a:gd name="connsiteX0" fmla="*/ 6532 w 217454"/>
              <a:gd name="connsiteY0" fmla="*/ 39437 h 1385666"/>
              <a:gd name="connsiteX1" fmla="*/ 33426 w 217454"/>
              <a:gd name="connsiteY1" fmla="*/ 102190 h 1385666"/>
              <a:gd name="connsiteX2" fmla="*/ 154450 w 217454"/>
              <a:gd name="connsiteY2" fmla="*/ 859708 h 1385666"/>
              <a:gd name="connsiteX3" fmla="*/ 154450 w 217454"/>
              <a:gd name="connsiteY3" fmla="*/ 832814 h 1385666"/>
              <a:gd name="connsiteX4" fmla="*/ 217203 w 217454"/>
              <a:gd name="connsiteY4" fmla="*/ 1375178 h 1385666"/>
              <a:gd name="connsiteX5" fmla="*/ 127556 w 217454"/>
              <a:gd name="connsiteY5" fmla="*/ 277002 h 1385666"/>
              <a:gd name="connsiteX6" fmla="*/ 136521 w 217454"/>
              <a:gd name="connsiteY6" fmla="*/ 402508 h 1385666"/>
              <a:gd name="connsiteX7" fmla="*/ 6532 w 217454"/>
              <a:gd name="connsiteY7" fmla="*/ 39437 h 138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7454" h="1385666">
                <a:moveTo>
                  <a:pt x="6532" y="39437"/>
                </a:moveTo>
                <a:cubicBezTo>
                  <a:pt x="-10651" y="-10616"/>
                  <a:pt x="8773" y="-34522"/>
                  <a:pt x="33426" y="102190"/>
                </a:cubicBezTo>
                <a:cubicBezTo>
                  <a:pt x="58079" y="238902"/>
                  <a:pt x="134279" y="737937"/>
                  <a:pt x="154450" y="859708"/>
                </a:cubicBezTo>
                <a:cubicBezTo>
                  <a:pt x="174621" y="981479"/>
                  <a:pt x="143991" y="746902"/>
                  <a:pt x="154450" y="832814"/>
                </a:cubicBezTo>
                <a:cubicBezTo>
                  <a:pt x="164909" y="918726"/>
                  <a:pt x="221685" y="1467813"/>
                  <a:pt x="217203" y="1375178"/>
                </a:cubicBezTo>
                <a:cubicBezTo>
                  <a:pt x="212721" y="1282543"/>
                  <a:pt x="141003" y="439114"/>
                  <a:pt x="127556" y="277002"/>
                </a:cubicBezTo>
                <a:cubicBezTo>
                  <a:pt x="114109" y="114890"/>
                  <a:pt x="156692" y="448079"/>
                  <a:pt x="136521" y="402508"/>
                </a:cubicBezTo>
                <a:cubicBezTo>
                  <a:pt x="116350" y="356937"/>
                  <a:pt x="23715" y="89490"/>
                  <a:pt x="6532" y="39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1379D4CF-6230-04ED-9EA2-D546762BBE7D}"/>
              </a:ext>
            </a:extLst>
          </p:cNvPr>
          <p:cNvSpPr/>
          <p:nvPr/>
        </p:nvSpPr>
        <p:spPr>
          <a:xfrm>
            <a:off x="7064754" y="3689605"/>
            <a:ext cx="547491" cy="1678641"/>
          </a:xfrm>
          <a:custGeom>
            <a:avLst/>
            <a:gdLst>
              <a:gd name="connsiteX0" fmla="*/ 3917 w 547491"/>
              <a:gd name="connsiteY0" fmla="*/ 756889 h 1678641"/>
              <a:gd name="connsiteX1" fmla="*/ 268375 w 547491"/>
              <a:gd name="connsiteY1" fmla="*/ 1379936 h 1678641"/>
              <a:gd name="connsiteX2" fmla="*/ 183211 w 547491"/>
              <a:gd name="connsiteY2" fmla="*/ 1093066 h 1678641"/>
              <a:gd name="connsiteX3" fmla="*/ 420775 w 547491"/>
              <a:gd name="connsiteY3" fmla="*/ 1581642 h 1678641"/>
              <a:gd name="connsiteX4" fmla="*/ 371470 w 547491"/>
              <a:gd name="connsiteY4" fmla="*/ 1451654 h 1678641"/>
              <a:gd name="connsiteX5" fmla="*/ 546281 w 547491"/>
              <a:gd name="connsiteY5" fmla="*/ 1671289 h 1678641"/>
              <a:gd name="connsiteX6" fmla="*/ 268375 w 547491"/>
              <a:gd name="connsiteY6" fmla="*/ 1128924 h 1678641"/>
              <a:gd name="connsiteX7" fmla="*/ 452152 w 547491"/>
              <a:gd name="connsiteY7" fmla="*/ 1353042 h 1678641"/>
              <a:gd name="connsiteX8" fmla="*/ 272858 w 547491"/>
              <a:gd name="connsiteY8" fmla="*/ 1137889 h 1678641"/>
              <a:gd name="connsiteX9" fmla="*/ 281822 w 547491"/>
              <a:gd name="connsiteY9" fmla="*/ 1249948 h 1678641"/>
              <a:gd name="connsiteX10" fmla="*/ 115975 w 547491"/>
              <a:gd name="connsiteY10" fmla="*/ 931701 h 1678641"/>
              <a:gd name="connsiteX11" fmla="*/ 62187 w 547491"/>
              <a:gd name="connsiteY11" fmla="*/ 658277 h 1678641"/>
              <a:gd name="connsiteX12" fmla="*/ 17364 w 547491"/>
              <a:gd name="connsiteY12" fmla="*/ 3854 h 1678641"/>
              <a:gd name="connsiteX13" fmla="*/ 102528 w 547491"/>
              <a:gd name="connsiteY13" fmla="*/ 989971 h 1678641"/>
              <a:gd name="connsiteX14" fmla="*/ 3917 w 547491"/>
              <a:gd name="connsiteY14" fmla="*/ 756889 h 167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7491" h="1678641">
                <a:moveTo>
                  <a:pt x="3917" y="756889"/>
                </a:moveTo>
                <a:cubicBezTo>
                  <a:pt x="31558" y="821883"/>
                  <a:pt x="238493" y="1323907"/>
                  <a:pt x="268375" y="1379936"/>
                </a:cubicBezTo>
                <a:cubicBezTo>
                  <a:pt x="298257" y="1435965"/>
                  <a:pt x="157811" y="1059448"/>
                  <a:pt x="183211" y="1093066"/>
                </a:cubicBezTo>
                <a:cubicBezTo>
                  <a:pt x="208611" y="1126684"/>
                  <a:pt x="389399" y="1521877"/>
                  <a:pt x="420775" y="1581642"/>
                </a:cubicBezTo>
                <a:cubicBezTo>
                  <a:pt x="452152" y="1641407"/>
                  <a:pt x="350552" y="1436713"/>
                  <a:pt x="371470" y="1451654"/>
                </a:cubicBezTo>
                <a:cubicBezTo>
                  <a:pt x="392388" y="1466595"/>
                  <a:pt x="563463" y="1725077"/>
                  <a:pt x="546281" y="1671289"/>
                </a:cubicBezTo>
                <a:cubicBezTo>
                  <a:pt x="529099" y="1617501"/>
                  <a:pt x="284063" y="1181965"/>
                  <a:pt x="268375" y="1128924"/>
                </a:cubicBezTo>
                <a:cubicBezTo>
                  <a:pt x="252687" y="1075883"/>
                  <a:pt x="451405" y="1351548"/>
                  <a:pt x="452152" y="1353042"/>
                </a:cubicBezTo>
                <a:cubicBezTo>
                  <a:pt x="452899" y="1354536"/>
                  <a:pt x="301246" y="1155071"/>
                  <a:pt x="272858" y="1137889"/>
                </a:cubicBezTo>
                <a:cubicBezTo>
                  <a:pt x="244470" y="1120707"/>
                  <a:pt x="307969" y="1284313"/>
                  <a:pt x="281822" y="1249948"/>
                </a:cubicBezTo>
                <a:cubicBezTo>
                  <a:pt x="255675" y="1215583"/>
                  <a:pt x="152581" y="1030313"/>
                  <a:pt x="115975" y="931701"/>
                </a:cubicBezTo>
                <a:cubicBezTo>
                  <a:pt x="79369" y="833089"/>
                  <a:pt x="78622" y="812918"/>
                  <a:pt x="62187" y="658277"/>
                </a:cubicBezTo>
                <a:cubicBezTo>
                  <a:pt x="45752" y="503636"/>
                  <a:pt x="10641" y="-51428"/>
                  <a:pt x="17364" y="3854"/>
                </a:cubicBezTo>
                <a:cubicBezTo>
                  <a:pt x="24087" y="59136"/>
                  <a:pt x="101034" y="859236"/>
                  <a:pt x="102528" y="989971"/>
                </a:cubicBezTo>
                <a:cubicBezTo>
                  <a:pt x="104022" y="1120706"/>
                  <a:pt x="-23724" y="691895"/>
                  <a:pt x="3917" y="756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B69AA92-34F0-E807-507E-342BE9A30452}"/>
              </a:ext>
            </a:extLst>
          </p:cNvPr>
          <p:cNvSpPr/>
          <p:nvPr/>
        </p:nvSpPr>
        <p:spPr>
          <a:xfrm>
            <a:off x="7309201" y="4763373"/>
            <a:ext cx="1270857" cy="605312"/>
          </a:xfrm>
          <a:custGeom>
            <a:avLst/>
            <a:gdLst>
              <a:gd name="connsiteX0" fmla="*/ 9174 w 1270857"/>
              <a:gd name="connsiteY0" fmla="*/ 2302 h 605312"/>
              <a:gd name="connsiteX1" fmla="*/ 469549 w 1270857"/>
              <a:gd name="connsiteY1" fmla="*/ 475377 h 605312"/>
              <a:gd name="connsiteX2" fmla="*/ 263174 w 1270857"/>
              <a:gd name="connsiteY2" fmla="*/ 338852 h 605312"/>
              <a:gd name="connsiteX3" fmla="*/ 656874 w 1270857"/>
              <a:gd name="connsiteY3" fmla="*/ 503952 h 605312"/>
              <a:gd name="connsiteX4" fmla="*/ 485424 w 1270857"/>
              <a:gd name="connsiteY4" fmla="*/ 481727 h 605312"/>
              <a:gd name="connsiteX5" fmla="*/ 879124 w 1270857"/>
              <a:gd name="connsiteY5" fmla="*/ 481727 h 605312"/>
              <a:gd name="connsiteX6" fmla="*/ 920399 w 1270857"/>
              <a:gd name="connsiteY6" fmla="*/ 494427 h 605312"/>
              <a:gd name="connsiteX7" fmla="*/ 1269649 w 1270857"/>
              <a:gd name="connsiteY7" fmla="*/ 322977 h 605312"/>
              <a:gd name="connsiteX8" fmla="*/ 1012474 w 1270857"/>
              <a:gd name="connsiteY8" fmla="*/ 411877 h 605312"/>
              <a:gd name="connsiteX9" fmla="*/ 434624 w 1270857"/>
              <a:gd name="connsiteY9" fmla="*/ 516652 h 605312"/>
              <a:gd name="connsiteX10" fmla="*/ 383824 w 1270857"/>
              <a:gd name="connsiteY10" fmla="*/ 592852 h 605312"/>
              <a:gd name="connsiteX11" fmla="*/ 117124 w 1270857"/>
              <a:gd name="connsiteY11" fmla="*/ 243602 h 605312"/>
              <a:gd name="connsiteX12" fmla="*/ 158399 w 1270857"/>
              <a:gd name="connsiteY12" fmla="*/ 291227 h 605312"/>
              <a:gd name="connsiteX13" fmla="*/ 9174 w 1270857"/>
              <a:gd name="connsiteY13" fmla="*/ 2302 h 60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70857" h="605312">
                <a:moveTo>
                  <a:pt x="9174" y="2302"/>
                </a:moveTo>
                <a:cubicBezTo>
                  <a:pt x="61032" y="32994"/>
                  <a:pt x="427216" y="419285"/>
                  <a:pt x="469549" y="475377"/>
                </a:cubicBezTo>
                <a:cubicBezTo>
                  <a:pt x="511882" y="531469"/>
                  <a:pt x="231953" y="334090"/>
                  <a:pt x="263174" y="338852"/>
                </a:cubicBezTo>
                <a:cubicBezTo>
                  <a:pt x="294395" y="343614"/>
                  <a:pt x="619832" y="480140"/>
                  <a:pt x="656874" y="503952"/>
                </a:cubicBezTo>
                <a:cubicBezTo>
                  <a:pt x="693916" y="527764"/>
                  <a:pt x="448382" y="485431"/>
                  <a:pt x="485424" y="481727"/>
                </a:cubicBezTo>
                <a:cubicBezTo>
                  <a:pt x="522466" y="478023"/>
                  <a:pt x="806628" y="479610"/>
                  <a:pt x="879124" y="481727"/>
                </a:cubicBezTo>
                <a:cubicBezTo>
                  <a:pt x="951620" y="483844"/>
                  <a:pt x="855311" y="520885"/>
                  <a:pt x="920399" y="494427"/>
                </a:cubicBezTo>
                <a:cubicBezTo>
                  <a:pt x="985487" y="467969"/>
                  <a:pt x="1254303" y="336735"/>
                  <a:pt x="1269649" y="322977"/>
                </a:cubicBezTo>
                <a:cubicBezTo>
                  <a:pt x="1284995" y="309219"/>
                  <a:pt x="1151645" y="379598"/>
                  <a:pt x="1012474" y="411877"/>
                </a:cubicBezTo>
                <a:cubicBezTo>
                  <a:pt x="873303" y="444156"/>
                  <a:pt x="539399" y="486490"/>
                  <a:pt x="434624" y="516652"/>
                </a:cubicBezTo>
                <a:cubicBezTo>
                  <a:pt x="329849" y="546814"/>
                  <a:pt x="436741" y="638360"/>
                  <a:pt x="383824" y="592852"/>
                </a:cubicBezTo>
                <a:cubicBezTo>
                  <a:pt x="330907" y="547344"/>
                  <a:pt x="154695" y="293873"/>
                  <a:pt x="117124" y="243602"/>
                </a:cubicBezTo>
                <a:cubicBezTo>
                  <a:pt x="79553" y="193331"/>
                  <a:pt x="175332" y="325094"/>
                  <a:pt x="158399" y="291227"/>
                </a:cubicBezTo>
                <a:cubicBezTo>
                  <a:pt x="141466" y="257360"/>
                  <a:pt x="-42684" y="-28390"/>
                  <a:pt x="9174" y="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7F8BA1D4-EC89-8C93-1644-E79842949D2B}"/>
              </a:ext>
            </a:extLst>
          </p:cNvPr>
          <p:cNvSpPr/>
          <p:nvPr/>
        </p:nvSpPr>
        <p:spPr>
          <a:xfrm>
            <a:off x="8224695" y="4248160"/>
            <a:ext cx="1405466" cy="1168407"/>
          </a:xfrm>
          <a:custGeom>
            <a:avLst/>
            <a:gdLst>
              <a:gd name="connsiteX0" fmla="*/ 1005030 w 1405466"/>
              <a:gd name="connsiteY0" fmla="*/ 123815 h 1168407"/>
              <a:gd name="connsiteX1" fmla="*/ 1112980 w 1405466"/>
              <a:gd name="connsiteY1" fmla="*/ 288915 h 1168407"/>
              <a:gd name="connsiteX2" fmla="*/ 938355 w 1405466"/>
              <a:gd name="connsiteY2" fmla="*/ 457190 h 1168407"/>
              <a:gd name="connsiteX3" fmla="*/ 1078055 w 1405466"/>
              <a:gd name="connsiteY3" fmla="*/ 434965 h 1168407"/>
              <a:gd name="connsiteX4" fmla="*/ 789130 w 1405466"/>
              <a:gd name="connsiteY4" fmla="*/ 752465 h 1168407"/>
              <a:gd name="connsiteX5" fmla="*/ 836755 w 1405466"/>
              <a:gd name="connsiteY5" fmla="*/ 739765 h 1168407"/>
              <a:gd name="connsiteX6" fmla="*/ 341455 w 1405466"/>
              <a:gd name="connsiteY6" fmla="*/ 1142990 h 1168407"/>
              <a:gd name="connsiteX7" fmla="*/ 427180 w 1405466"/>
              <a:gd name="connsiteY7" fmla="*/ 1117590 h 1168407"/>
              <a:gd name="connsiteX8" fmla="*/ 189055 w 1405466"/>
              <a:gd name="connsiteY8" fmla="*/ 1168390 h 1168407"/>
              <a:gd name="connsiteX9" fmla="*/ 112855 w 1405466"/>
              <a:gd name="connsiteY9" fmla="*/ 1111240 h 1168407"/>
              <a:gd name="connsiteX10" fmla="*/ 11255 w 1405466"/>
              <a:gd name="connsiteY10" fmla="*/ 1060440 h 1168407"/>
              <a:gd name="connsiteX11" fmla="*/ 401780 w 1405466"/>
              <a:gd name="connsiteY11" fmla="*/ 1069965 h 1168407"/>
              <a:gd name="connsiteX12" fmla="*/ 770080 w 1405466"/>
              <a:gd name="connsiteY12" fmla="*/ 768340 h 1168407"/>
              <a:gd name="connsiteX13" fmla="*/ 697055 w 1405466"/>
              <a:gd name="connsiteY13" fmla="*/ 742940 h 1168407"/>
              <a:gd name="connsiteX14" fmla="*/ 820880 w 1405466"/>
              <a:gd name="connsiteY14" fmla="*/ 495290 h 1168407"/>
              <a:gd name="connsiteX15" fmla="*/ 792305 w 1405466"/>
              <a:gd name="connsiteY15" fmla="*/ 692140 h 1168407"/>
              <a:gd name="connsiteX16" fmla="*/ 1398730 w 1405466"/>
              <a:gd name="connsiteY16" fmla="*/ 9515 h 1168407"/>
              <a:gd name="connsiteX17" fmla="*/ 1109805 w 1405466"/>
              <a:gd name="connsiteY17" fmla="*/ 282565 h 1168407"/>
              <a:gd name="connsiteX18" fmla="*/ 1005030 w 1405466"/>
              <a:gd name="connsiteY18" fmla="*/ 123815 h 11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5466" h="1168407">
                <a:moveTo>
                  <a:pt x="1005030" y="123815"/>
                </a:moveTo>
                <a:cubicBezTo>
                  <a:pt x="1005559" y="124873"/>
                  <a:pt x="1124093" y="233352"/>
                  <a:pt x="1112980" y="288915"/>
                </a:cubicBezTo>
                <a:cubicBezTo>
                  <a:pt x="1101867" y="344478"/>
                  <a:pt x="944176" y="432848"/>
                  <a:pt x="938355" y="457190"/>
                </a:cubicBezTo>
                <a:cubicBezTo>
                  <a:pt x="932534" y="481532"/>
                  <a:pt x="1102926" y="385753"/>
                  <a:pt x="1078055" y="434965"/>
                </a:cubicBezTo>
                <a:cubicBezTo>
                  <a:pt x="1053184" y="484177"/>
                  <a:pt x="829347" y="701665"/>
                  <a:pt x="789130" y="752465"/>
                </a:cubicBezTo>
                <a:cubicBezTo>
                  <a:pt x="748913" y="803265"/>
                  <a:pt x="911367" y="674678"/>
                  <a:pt x="836755" y="739765"/>
                </a:cubicBezTo>
                <a:cubicBezTo>
                  <a:pt x="762142" y="804853"/>
                  <a:pt x="409718" y="1080019"/>
                  <a:pt x="341455" y="1142990"/>
                </a:cubicBezTo>
                <a:cubicBezTo>
                  <a:pt x="273192" y="1205961"/>
                  <a:pt x="452580" y="1113357"/>
                  <a:pt x="427180" y="1117590"/>
                </a:cubicBezTo>
                <a:cubicBezTo>
                  <a:pt x="401780" y="1121823"/>
                  <a:pt x="241442" y="1169448"/>
                  <a:pt x="189055" y="1168390"/>
                </a:cubicBezTo>
                <a:cubicBezTo>
                  <a:pt x="136668" y="1167332"/>
                  <a:pt x="142488" y="1129232"/>
                  <a:pt x="112855" y="1111240"/>
                </a:cubicBezTo>
                <a:cubicBezTo>
                  <a:pt x="83222" y="1093248"/>
                  <a:pt x="-36899" y="1067319"/>
                  <a:pt x="11255" y="1060440"/>
                </a:cubicBezTo>
                <a:cubicBezTo>
                  <a:pt x="59409" y="1053561"/>
                  <a:pt x="275309" y="1118648"/>
                  <a:pt x="401780" y="1069965"/>
                </a:cubicBezTo>
                <a:cubicBezTo>
                  <a:pt x="528251" y="1021282"/>
                  <a:pt x="720867" y="822844"/>
                  <a:pt x="770080" y="768340"/>
                </a:cubicBezTo>
                <a:cubicBezTo>
                  <a:pt x="819292" y="713836"/>
                  <a:pt x="688588" y="788448"/>
                  <a:pt x="697055" y="742940"/>
                </a:cubicBezTo>
                <a:cubicBezTo>
                  <a:pt x="705522" y="697432"/>
                  <a:pt x="805005" y="503757"/>
                  <a:pt x="820880" y="495290"/>
                </a:cubicBezTo>
                <a:cubicBezTo>
                  <a:pt x="836755" y="486823"/>
                  <a:pt x="695997" y="773103"/>
                  <a:pt x="792305" y="692140"/>
                </a:cubicBezTo>
                <a:cubicBezTo>
                  <a:pt x="888613" y="611178"/>
                  <a:pt x="1345813" y="77777"/>
                  <a:pt x="1398730" y="9515"/>
                </a:cubicBezTo>
                <a:cubicBezTo>
                  <a:pt x="1451647" y="-58747"/>
                  <a:pt x="1177538" y="261928"/>
                  <a:pt x="1109805" y="282565"/>
                </a:cubicBezTo>
                <a:cubicBezTo>
                  <a:pt x="1042072" y="303202"/>
                  <a:pt x="1004501" y="122757"/>
                  <a:pt x="1005030" y="1238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90AA2A63-2506-C0AB-9252-65850EDE8AFA}"/>
              </a:ext>
            </a:extLst>
          </p:cNvPr>
          <p:cNvSpPr/>
          <p:nvPr/>
        </p:nvSpPr>
        <p:spPr>
          <a:xfrm>
            <a:off x="8627879" y="4170785"/>
            <a:ext cx="1062093" cy="1270106"/>
          </a:xfrm>
          <a:custGeom>
            <a:avLst/>
            <a:gdLst>
              <a:gd name="connsiteX0" fmla="*/ 1059046 w 1062093"/>
              <a:gd name="connsiteY0" fmla="*/ 7515 h 1270106"/>
              <a:gd name="connsiteX1" fmla="*/ 430396 w 1062093"/>
              <a:gd name="connsiteY1" fmla="*/ 893340 h 1270106"/>
              <a:gd name="connsiteX2" fmla="*/ 560571 w 1062093"/>
              <a:gd name="connsiteY2" fmla="*/ 728240 h 1270106"/>
              <a:gd name="connsiteX3" fmla="*/ 1771 w 1062093"/>
              <a:gd name="connsiteY3" fmla="*/ 1267990 h 1270106"/>
              <a:gd name="connsiteX4" fmla="*/ 776471 w 1062093"/>
              <a:gd name="connsiteY4" fmla="*/ 493290 h 1270106"/>
              <a:gd name="connsiteX5" fmla="*/ 662171 w 1062093"/>
              <a:gd name="connsiteY5" fmla="*/ 591715 h 1270106"/>
              <a:gd name="connsiteX6" fmla="*/ 763771 w 1062093"/>
              <a:gd name="connsiteY6" fmla="*/ 328190 h 1270106"/>
              <a:gd name="connsiteX7" fmla="*/ 674871 w 1062093"/>
              <a:gd name="connsiteY7" fmla="*/ 458365 h 1270106"/>
              <a:gd name="connsiteX8" fmla="*/ 1059046 w 1062093"/>
              <a:gd name="connsiteY8" fmla="*/ 7515 h 12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093" h="1270106">
                <a:moveTo>
                  <a:pt x="1059046" y="7515"/>
                </a:moveTo>
                <a:cubicBezTo>
                  <a:pt x="1018300" y="80011"/>
                  <a:pt x="513475" y="773219"/>
                  <a:pt x="430396" y="893340"/>
                </a:cubicBezTo>
                <a:cubicBezTo>
                  <a:pt x="347317" y="1013461"/>
                  <a:pt x="632008" y="665798"/>
                  <a:pt x="560571" y="728240"/>
                </a:cubicBezTo>
                <a:cubicBezTo>
                  <a:pt x="489133" y="790682"/>
                  <a:pt x="-34212" y="1307148"/>
                  <a:pt x="1771" y="1267990"/>
                </a:cubicBezTo>
                <a:cubicBezTo>
                  <a:pt x="37754" y="1228832"/>
                  <a:pt x="666404" y="606003"/>
                  <a:pt x="776471" y="493290"/>
                </a:cubicBezTo>
                <a:cubicBezTo>
                  <a:pt x="886538" y="380578"/>
                  <a:pt x="664288" y="619232"/>
                  <a:pt x="662171" y="591715"/>
                </a:cubicBezTo>
                <a:cubicBezTo>
                  <a:pt x="660054" y="564198"/>
                  <a:pt x="761654" y="350415"/>
                  <a:pt x="763771" y="328190"/>
                </a:cubicBezTo>
                <a:cubicBezTo>
                  <a:pt x="765888" y="305965"/>
                  <a:pt x="630421" y="507048"/>
                  <a:pt x="674871" y="458365"/>
                </a:cubicBezTo>
                <a:cubicBezTo>
                  <a:pt x="719321" y="409682"/>
                  <a:pt x="1099792" y="-64981"/>
                  <a:pt x="1059046" y="75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46B6935E-1F0B-2C3C-1AB6-4E63E36C027F}"/>
              </a:ext>
            </a:extLst>
          </p:cNvPr>
          <p:cNvSpPr/>
          <p:nvPr/>
        </p:nvSpPr>
        <p:spPr>
          <a:xfrm>
            <a:off x="7337857" y="2892833"/>
            <a:ext cx="443953" cy="1361966"/>
          </a:xfrm>
          <a:custGeom>
            <a:avLst/>
            <a:gdLst>
              <a:gd name="connsiteX0" fmla="*/ 442678 w 443953"/>
              <a:gd name="connsiteY0" fmla="*/ 3309 h 1361966"/>
              <a:gd name="connsiteX1" fmla="*/ 133539 w 443953"/>
              <a:gd name="connsiteY1" fmla="*/ 475153 h 1361966"/>
              <a:gd name="connsiteX2" fmla="*/ 276720 w 443953"/>
              <a:gd name="connsiteY2" fmla="*/ 367768 h 1361966"/>
              <a:gd name="connsiteX3" fmla="*/ 162826 w 443953"/>
              <a:gd name="connsiteY3" fmla="*/ 572776 h 1361966"/>
              <a:gd name="connsiteX4" fmla="*/ 91236 w 443953"/>
              <a:gd name="connsiteY4" fmla="*/ 888423 h 1361966"/>
              <a:gd name="connsiteX5" fmla="*/ 166080 w 443953"/>
              <a:gd name="connsiteY5" fmla="*/ 741988 h 1361966"/>
              <a:gd name="connsiteX6" fmla="*/ 179097 w 443953"/>
              <a:gd name="connsiteY6" fmla="*/ 855882 h 1361966"/>
              <a:gd name="connsiteX7" fmla="*/ 35917 w 443953"/>
              <a:gd name="connsiteY7" fmla="*/ 1155258 h 1361966"/>
              <a:gd name="connsiteX8" fmla="*/ 65203 w 443953"/>
              <a:gd name="connsiteY8" fmla="*/ 1083668 h 1361966"/>
              <a:gd name="connsiteX9" fmla="*/ 122 w 443953"/>
              <a:gd name="connsiteY9" fmla="*/ 1360266 h 1361966"/>
              <a:gd name="connsiteX10" fmla="*/ 84728 w 443953"/>
              <a:gd name="connsiteY10" fmla="*/ 1207324 h 1361966"/>
              <a:gd name="connsiteX11" fmla="*/ 384105 w 443953"/>
              <a:gd name="connsiteY11" fmla="*/ 673652 h 1361966"/>
              <a:gd name="connsiteX12" fmla="*/ 260449 w 443953"/>
              <a:gd name="connsiteY12" fmla="*/ 781037 h 1361966"/>
              <a:gd name="connsiteX13" fmla="*/ 296244 w 443953"/>
              <a:gd name="connsiteY13" fmla="*/ 641111 h 1361966"/>
              <a:gd name="connsiteX14" fmla="*/ 237670 w 443953"/>
              <a:gd name="connsiteY14" fmla="*/ 667144 h 1361966"/>
              <a:gd name="connsiteX15" fmla="*/ 292990 w 443953"/>
              <a:gd name="connsiteY15" fmla="*/ 455628 h 1361966"/>
              <a:gd name="connsiteX16" fmla="*/ 140048 w 443953"/>
              <a:gd name="connsiteY16" fmla="*/ 520710 h 1361966"/>
              <a:gd name="connsiteX17" fmla="*/ 208384 w 443953"/>
              <a:gd name="connsiteY17" fmla="*/ 449120 h 1361966"/>
              <a:gd name="connsiteX18" fmla="*/ 117269 w 443953"/>
              <a:gd name="connsiteY18" fmla="*/ 208317 h 1361966"/>
              <a:gd name="connsiteX19" fmla="*/ 198621 w 443953"/>
              <a:gd name="connsiteY19" fmla="*/ 364514 h 1361966"/>
              <a:gd name="connsiteX20" fmla="*/ 270211 w 443953"/>
              <a:gd name="connsiteY20" fmla="*/ 179030 h 1361966"/>
              <a:gd name="connsiteX21" fmla="*/ 244179 w 443953"/>
              <a:gd name="connsiteY21" fmla="*/ 260383 h 1361966"/>
              <a:gd name="connsiteX22" fmla="*/ 442678 w 443953"/>
              <a:gd name="connsiteY22" fmla="*/ 3309 h 136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3953" h="1361966">
                <a:moveTo>
                  <a:pt x="442678" y="3309"/>
                </a:moveTo>
                <a:cubicBezTo>
                  <a:pt x="424238" y="39104"/>
                  <a:pt x="161199" y="414410"/>
                  <a:pt x="133539" y="475153"/>
                </a:cubicBezTo>
                <a:cubicBezTo>
                  <a:pt x="105879" y="535896"/>
                  <a:pt x="271839" y="351498"/>
                  <a:pt x="276720" y="367768"/>
                </a:cubicBezTo>
                <a:cubicBezTo>
                  <a:pt x="281601" y="384038"/>
                  <a:pt x="193740" y="486000"/>
                  <a:pt x="162826" y="572776"/>
                </a:cubicBezTo>
                <a:cubicBezTo>
                  <a:pt x="131912" y="659552"/>
                  <a:pt x="90694" y="860221"/>
                  <a:pt x="91236" y="888423"/>
                </a:cubicBezTo>
                <a:cubicBezTo>
                  <a:pt x="91778" y="916625"/>
                  <a:pt x="151437" y="747411"/>
                  <a:pt x="166080" y="741988"/>
                </a:cubicBezTo>
                <a:cubicBezTo>
                  <a:pt x="180723" y="736565"/>
                  <a:pt x="200791" y="787004"/>
                  <a:pt x="179097" y="855882"/>
                </a:cubicBezTo>
                <a:cubicBezTo>
                  <a:pt x="157403" y="924760"/>
                  <a:pt x="54899" y="1117294"/>
                  <a:pt x="35917" y="1155258"/>
                </a:cubicBezTo>
                <a:cubicBezTo>
                  <a:pt x="16935" y="1193222"/>
                  <a:pt x="71169" y="1049500"/>
                  <a:pt x="65203" y="1083668"/>
                </a:cubicBezTo>
                <a:cubicBezTo>
                  <a:pt x="59237" y="1117836"/>
                  <a:pt x="-3132" y="1339657"/>
                  <a:pt x="122" y="1360266"/>
                </a:cubicBezTo>
                <a:cubicBezTo>
                  <a:pt x="3376" y="1380875"/>
                  <a:pt x="84728" y="1207324"/>
                  <a:pt x="84728" y="1207324"/>
                </a:cubicBezTo>
                <a:cubicBezTo>
                  <a:pt x="148725" y="1092888"/>
                  <a:pt x="354818" y="744700"/>
                  <a:pt x="384105" y="673652"/>
                </a:cubicBezTo>
                <a:cubicBezTo>
                  <a:pt x="413392" y="602604"/>
                  <a:pt x="275092" y="786460"/>
                  <a:pt x="260449" y="781037"/>
                </a:cubicBezTo>
                <a:cubicBezTo>
                  <a:pt x="245806" y="775614"/>
                  <a:pt x="300040" y="660093"/>
                  <a:pt x="296244" y="641111"/>
                </a:cubicBezTo>
                <a:cubicBezTo>
                  <a:pt x="292447" y="622129"/>
                  <a:pt x="238212" y="698058"/>
                  <a:pt x="237670" y="667144"/>
                </a:cubicBezTo>
                <a:cubicBezTo>
                  <a:pt x="237128" y="636230"/>
                  <a:pt x="309260" y="480034"/>
                  <a:pt x="292990" y="455628"/>
                </a:cubicBezTo>
                <a:cubicBezTo>
                  <a:pt x="276720" y="431222"/>
                  <a:pt x="154149" y="521795"/>
                  <a:pt x="140048" y="520710"/>
                </a:cubicBezTo>
                <a:cubicBezTo>
                  <a:pt x="125947" y="519625"/>
                  <a:pt x="212181" y="501186"/>
                  <a:pt x="208384" y="449120"/>
                </a:cubicBezTo>
                <a:cubicBezTo>
                  <a:pt x="204587" y="397054"/>
                  <a:pt x="118896" y="222418"/>
                  <a:pt x="117269" y="208317"/>
                </a:cubicBezTo>
                <a:cubicBezTo>
                  <a:pt x="115642" y="194216"/>
                  <a:pt x="173131" y="369395"/>
                  <a:pt x="198621" y="364514"/>
                </a:cubicBezTo>
                <a:cubicBezTo>
                  <a:pt x="224111" y="359633"/>
                  <a:pt x="262618" y="196385"/>
                  <a:pt x="270211" y="179030"/>
                </a:cubicBezTo>
                <a:cubicBezTo>
                  <a:pt x="277804" y="161675"/>
                  <a:pt x="214350" y="287500"/>
                  <a:pt x="244179" y="260383"/>
                </a:cubicBezTo>
                <a:cubicBezTo>
                  <a:pt x="274008" y="233266"/>
                  <a:pt x="461118" y="-32486"/>
                  <a:pt x="442678" y="3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32A3BB0C-7342-CE59-B0F7-ED272FDFF387}"/>
              </a:ext>
            </a:extLst>
          </p:cNvPr>
          <p:cNvSpPr/>
          <p:nvPr/>
        </p:nvSpPr>
        <p:spPr>
          <a:xfrm>
            <a:off x="7071141" y="2811428"/>
            <a:ext cx="664728" cy="335375"/>
          </a:xfrm>
          <a:custGeom>
            <a:avLst/>
            <a:gdLst>
              <a:gd name="connsiteX0" fmla="*/ 198502 w 664728"/>
              <a:gd name="connsiteY0" fmla="*/ 120509 h 335375"/>
              <a:gd name="connsiteX1" fmla="*/ 117149 w 664728"/>
              <a:gd name="connsiteY1" fmla="*/ 247419 h 335375"/>
              <a:gd name="connsiteX2" fmla="*/ 260329 w 664728"/>
              <a:gd name="connsiteY2" fmla="*/ 260435 h 335375"/>
              <a:gd name="connsiteX3" fmla="*/ 45559 w 664728"/>
              <a:gd name="connsiteY3" fmla="*/ 322263 h 335375"/>
              <a:gd name="connsiteX4" fmla="*/ 660583 w 664728"/>
              <a:gd name="connsiteY4" fmla="*/ 107493 h 335375"/>
              <a:gd name="connsiteX5" fmla="*/ 328665 w 664728"/>
              <a:gd name="connsiteY5" fmla="*/ 250673 h 335375"/>
              <a:gd name="connsiteX6" fmla="*/ 611771 w 664728"/>
              <a:gd name="connsiteY6" fmla="*/ 335279 h 335375"/>
              <a:gd name="connsiteX7" fmla="*/ 468591 w 664728"/>
              <a:gd name="connsiteY7" fmla="*/ 266944 h 335375"/>
              <a:gd name="connsiteX8" fmla="*/ 240805 w 664728"/>
              <a:gd name="connsiteY8" fmla="*/ 240911 h 335375"/>
              <a:gd name="connsiteX9" fmla="*/ 120403 w 664728"/>
              <a:gd name="connsiteY9" fmla="*/ 162813 h 335375"/>
              <a:gd name="connsiteX10" fmla="*/ 2 w 664728"/>
              <a:gd name="connsiteY10" fmla="*/ 108 h 335375"/>
              <a:gd name="connsiteX11" fmla="*/ 117149 w 664728"/>
              <a:gd name="connsiteY11" fmla="*/ 188845 h 335375"/>
              <a:gd name="connsiteX12" fmla="*/ 198502 w 664728"/>
              <a:gd name="connsiteY12" fmla="*/ 120509 h 33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4728" h="335375">
                <a:moveTo>
                  <a:pt x="198502" y="120509"/>
                </a:moveTo>
                <a:cubicBezTo>
                  <a:pt x="198502" y="130271"/>
                  <a:pt x="106845" y="224098"/>
                  <a:pt x="117149" y="247419"/>
                </a:cubicBezTo>
                <a:cubicBezTo>
                  <a:pt x="127453" y="270740"/>
                  <a:pt x="272261" y="247961"/>
                  <a:pt x="260329" y="260435"/>
                </a:cubicBezTo>
                <a:cubicBezTo>
                  <a:pt x="248397" y="272909"/>
                  <a:pt x="-21150" y="347753"/>
                  <a:pt x="45559" y="322263"/>
                </a:cubicBezTo>
                <a:cubicBezTo>
                  <a:pt x="112268" y="296773"/>
                  <a:pt x="613399" y="119425"/>
                  <a:pt x="660583" y="107493"/>
                </a:cubicBezTo>
                <a:cubicBezTo>
                  <a:pt x="707767" y="95561"/>
                  <a:pt x="336800" y="212709"/>
                  <a:pt x="328665" y="250673"/>
                </a:cubicBezTo>
                <a:cubicBezTo>
                  <a:pt x="320530" y="288637"/>
                  <a:pt x="588450" y="332567"/>
                  <a:pt x="611771" y="335279"/>
                </a:cubicBezTo>
                <a:cubicBezTo>
                  <a:pt x="635092" y="337991"/>
                  <a:pt x="530418" y="282672"/>
                  <a:pt x="468591" y="266944"/>
                </a:cubicBezTo>
                <a:cubicBezTo>
                  <a:pt x="406764" y="251216"/>
                  <a:pt x="298836" y="258266"/>
                  <a:pt x="240805" y="240911"/>
                </a:cubicBezTo>
                <a:cubicBezTo>
                  <a:pt x="182774" y="223556"/>
                  <a:pt x="160537" y="202947"/>
                  <a:pt x="120403" y="162813"/>
                </a:cubicBezTo>
                <a:cubicBezTo>
                  <a:pt x="80269" y="122679"/>
                  <a:pt x="544" y="-4231"/>
                  <a:pt x="2" y="108"/>
                </a:cubicBezTo>
                <a:cubicBezTo>
                  <a:pt x="-540" y="4447"/>
                  <a:pt x="84608" y="166609"/>
                  <a:pt x="117149" y="188845"/>
                </a:cubicBezTo>
                <a:cubicBezTo>
                  <a:pt x="149690" y="211081"/>
                  <a:pt x="198502" y="110747"/>
                  <a:pt x="198502" y="120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7D066BFF-441A-F8A8-984C-F90B88D6553B}"/>
              </a:ext>
            </a:extLst>
          </p:cNvPr>
          <p:cNvSpPr/>
          <p:nvPr/>
        </p:nvSpPr>
        <p:spPr>
          <a:xfrm>
            <a:off x="8111444" y="4320214"/>
            <a:ext cx="537979" cy="225699"/>
          </a:xfrm>
          <a:custGeom>
            <a:avLst/>
            <a:gdLst>
              <a:gd name="connsiteX0" fmla="*/ 537256 w 537979"/>
              <a:gd name="connsiteY0" fmla="*/ 961 h 225699"/>
              <a:gd name="connsiteX1" fmla="*/ 7031 w 537979"/>
              <a:gd name="connsiteY1" fmla="*/ 223211 h 225699"/>
              <a:gd name="connsiteX2" fmla="*/ 226106 w 537979"/>
              <a:gd name="connsiteY2" fmla="*/ 121611 h 225699"/>
              <a:gd name="connsiteX3" fmla="*/ 124506 w 537979"/>
              <a:gd name="connsiteY3" fmla="*/ 140661 h 225699"/>
              <a:gd name="connsiteX4" fmla="*/ 537256 w 537979"/>
              <a:gd name="connsiteY4" fmla="*/ 961 h 22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979" h="225699">
                <a:moveTo>
                  <a:pt x="537256" y="961"/>
                </a:moveTo>
                <a:cubicBezTo>
                  <a:pt x="517677" y="14719"/>
                  <a:pt x="58889" y="203103"/>
                  <a:pt x="7031" y="223211"/>
                </a:cubicBezTo>
                <a:cubicBezTo>
                  <a:pt x="-44827" y="243319"/>
                  <a:pt x="206527" y="135369"/>
                  <a:pt x="226106" y="121611"/>
                </a:cubicBezTo>
                <a:cubicBezTo>
                  <a:pt x="245685" y="107853"/>
                  <a:pt x="75823" y="156007"/>
                  <a:pt x="124506" y="140661"/>
                </a:cubicBezTo>
                <a:cubicBezTo>
                  <a:pt x="173189" y="125315"/>
                  <a:pt x="556835" y="-12797"/>
                  <a:pt x="537256" y="9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B7E76CF-CED4-1586-666D-37ABDDB0AFFB}"/>
              </a:ext>
            </a:extLst>
          </p:cNvPr>
          <p:cNvSpPr/>
          <p:nvPr/>
        </p:nvSpPr>
        <p:spPr>
          <a:xfrm>
            <a:off x="7480300" y="4251325"/>
            <a:ext cx="459470" cy="327042"/>
          </a:xfrm>
          <a:custGeom>
            <a:avLst/>
            <a:gdLst>
              <a:gd name="connsiteX0" fmla="*/ 0 w 459470"/>
              <a:gd name="connsiteY0" fmla="*/ 0 h 327042"/>
              <a:gd name="connsiteX1" fmla="*/ 203200 w 459470"/>
              <a:gd name="connsiteY1" fmla="*/ 168275 h 327042"/>
              <a:gd name="connsiteX2" fmla="*/ 123825 w 459470"/>
              <a:gd name="connsiteY2" fmla="*/ 111125 h 327042"/>
              <a:gd name="connsiteX3" fmla="*/ 381000 w 459470"/>
              <a:gd name="connsiteY3" fmla="*/ 304800 h 327042"/>
              <a:gd name="connsiteX4" fmla="*/ 200025 w 459470"/>
              <a:gd name="connsiteY4" fmla="*/ 219075 h 327042"/>
              <a:gd name="connsiteX5" fmla="*/ 457200 w 459470"/>
              <a:gd name="connsiteY5" fmla="*/ 327025 h 327042"/>
              <a:gd name="connsiteX6" fmla="*/ 320675 w 459470"/>
              <a:gd name="connsiteY6" fmla="*/ 209550 h 327042"/>
              <a:gd name="connsiteX7" fmla="*/ 231775 w 459470"/>
              <a:gd name="connsiteY7" fmla="*/ 225425 h 327042"/>
              <a:gd name="connsiteX8" fmla="*/ 225425 w 459470"/>
              <a:gd name="connsiteY8" fmla="*/ 149225 h 327042"/>
              <a:gd name="connsiteX9" fmla="*/ 260350 w 459470"/>
              <a:gd name="connsiteY9" fmla="*/ 171450 h 327042"/>
              <a:gd name="connsiteX10" fmla="*/ 0 w 459470"/>
              <a:gd name="connsiteY10" fmla="*/ 0 h 32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9470" h="327042">
                <a:moveTo>
                  <a:pt x="0" y="0"/>
                </a:moveTo>
                <a:lnTo>
                  <a:pt x="203200" y="168275"/>
                </a:lnTo>
                <a:cubicBezTo>
                  <a:pt x="223837" y="186796"/>
                  <a:pt x="94192" y="88371"/>
                  <a:pt x="123825" y="111125"/>
                </a:cubicBezTo>
                <a:cubicBezTo>
                  <a:pt x="153458" y="133879"/>
                  <a:pt x="368300" y="286808"/>
                  <a:pt x="381000" y="304800"/>
                </a:cubicBezTo>
                <a:cubicBezTo>
                  <a:pt x="393700" y="322792"/>
                  <a:pt x="187325" y="215371"/>
                  <a:pt x="200025" y="219075"/>
                </a:cubicBezTo>
                <a:cubicBezTo>
                  <a:pt x="212725" y="222779"/>
                  <a:pt x="437092" y="328613"/>
                  <a:pt x="457200" y="327025"/>
                </a:cubicBezTo>
                <a:cubicBezTo>
                  <a:pt x="477308" y="325438"/>
                  <a:pt x="358246" y="226483"/>
                  <a:pt x="320675" y="209550"/>
                </a:cubicBezTo>
                <a:cubicBezTo>
                  <a:pt x="283104" y="192617"/>
                  <a:pt x="247650" y="235479"/>
                  <a:pt x="231775" y="225425"/>
                </a:cubicBezTo>
                <a:cubicBezTo>
                  <a:pt x="215900" y="215371"/>
                  <a:pt x="220663" y="158221"/>
                  <a:pt x="225425" y="149225"/>
                </a:cubicBezTo>
                <a:cubicBezTo>
                  <a:pt x="230187" y="140229"/>
                  <a:pt x="260350" y="171450"/>
                  <a:pt x="260350" y="1714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13417A84-A35A-54C3-1414-BD116138BDA8}"/>
              </a:ext>
            </a:extLst>
          </p:cNvPr>
          <p:cNvSpPr/>
          <p:nvPr/>
        </p:nvSpPr>
        <p:spPr>
          <a:xfrm>
            <a:off x="7505724" y="4299408"/>
            <a:ext cx="607343" cy="526613"/>
          </a:xfrm>
          <a:custGeom>
            <a:avLst/>
            <a:gdLst>
              <a:gd name="connsiteX0" fmla="*/ 31726 w 607343"/>
              <a:gd name="connsiteY0" fmla="*/ 75742 h 526613"/>
              <a:gd name="connsiteX1" fmla="*/ 152376 w 607343"/>
              <a:gd name="connsiteY1" fmla="*/ 247192 h 526613"/>
              <a:gd name="connsiteX2" fmla="*/ 155551 w 607343"/>
              <a:gd name="connsiteY2" fmla="*/ 396417 h 526613"/>
              <a:gd name="connsiteX3" fmla="*/ 253976 w 607343"/>
              <a:gd name="connsiteY3" fmla="*/ 336092 h 526613"/>
              <a:gd name="connsiteX4" fmla="*/ 238101 w 607343"/>
              <a:gd name="connsiteY4" fmla="*/ 444042 h 526613"/>
              <a:gd name="connsiteX5" fmla="*/ 323826 w 607343"/>
              <a:gd name="connsiteY5" fmla="*/ 358317 h 526613"/>
              <a:gd name="connsiteX6" fmla="*/ 241276 w 607343"/>
              <a:gd name="connsiteY6" fmla="*/ 526592 h 526613"/>
              <a:gd name="connsiteX7" fmla="*/ 279376 w 607343"/>
              <a:gd name="connsiteY7" fmla="*/ 345617 h 526613"/>
              <a:gd name="connsiteX8" fmla="*/ 203176 w 607343"/>
              <a:gd name="connsiteY8" fmla="*/ 323392 h 526613"/>
              <a:gd name="connsiteX9" fmla="*/ 273026 w 607343"/>
              <a:gd name="connsiteY9" fmla="*/ 282117 h 526613"/>
              <a:gd name="connsiteX10" fmla="*/ 323826 w 607343"/>
              <a:gd name="connsiteY10" fmla="*/ 263067 h 526613"/>
              <a:gd name="connsiteX11" fmla="*/ 606401 w 607343"/>
              <a:gd name="connsiteY11" fmla="*/ 377367 h 526613"/>
              <a:gd name="connsiteX12" fmla="*/ 215876 w 607343"/>
              <a:gd name="connsiteY12" fmla="*/ 310692 h 526613"/>
              <a:gd name="connsiteX13" fmla="*/ 88876 w 607343"/>
              <a:gd name="connsiteY13" fmla="*/ 244017 h 526613"/>
              <a:gd name="connsiteX14" fmla="*/ 184126 w 607343"/>
              <a:gd name="connsiteY14" fmla="*/ 386892 h 526613"/>
              <a:gd name="connsiteX15" fmla="*/ 174601 w 607343"/>
              <a:gd name="connsiteY15" fmla="*/ 269417 h 526613"/>
              <a:gd name="connsiteX16" fmla="*/ 9501 w 607343"/>
              <a:gd name="connsiteY16" fmla="*/ 9067 h 526613"/>
              <a:gd name="connsiteX17" fmla="*/ 31726 w 607343"/>
              <a:gd name="connsiteY17" fmla="*/ 75742 h 52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07343" h="526613">
                <a:moveTo>
                  <a:pt x="31726" y="75742"/>
                </a:moveTo>
                <a:cubicBezTo>
                  <a:pt x="55539" y="115430"/>
                  <a:pt x="131739" y="193746"/>
                  <a:pt x="152376" y="247192"/>
                </a:cubicBezTo>
                <a:cubicBezTo>
                  <a:pt x="173014" y="300638"/>
                  <a:pt x="138618" y="381600"/>
                  <a:pt x="155551" y="396417"/>
                </a:cubicBezTo>
                <a:cubicBezTo>
                  <a:pt x="172484" y="411234"/>
                  <a:pt x="240218" y="328155"/>
                  <a:pt x="253976" y="336092"/>
                </a:cubicBezTo>
                <a:cubicBezTo>
                  <a:pt x="267734" y="344030"/>
                  <a:pt x="226459" y="440338"/>
                  <a:pt x="238101" y="444042"/>
                </a:cubicBezTo>
                <a:cubicBezTo>
                  <a:pt x="249743" y="447746"/>
                  <a:pt x="323297" y="344559"/>
                  <a:pt x="323826" y="358317"/>
                </a:cubicBezTo>
                <a:cubicBezTo>
                  <a:pt x="324355" y="372075"/>
                  <a:pt x="248684" y="528709"/>
                  <a:pt x="241276" y="526592"/>
                </a:cubicBezTo>
                <a:cubicBezTo>
                  <a:pt x="233868" y="524475"/>
                  <a:pt x="285726" y="379484"/>
                  <a:pt x="279376" y="345617"/>
                </a:cubicBezTo>
                <a:cubicBezTo>
                  <a:pt x="273026" y="311750"/>
                  <a:pt x="204234" y="333975"/>
                  <a:pt x="203176" y="323392"/>
                </a:cubicBezTo>
                <a:cubicBezTo>
                  <a:pt x="202118" y="312809"/>
                  <a:pt x="252918" y="292171"/>
                  <a:pt x="273026" y="282117"/>
                </a:cubicBezTo>
                <a:cubicBezTo>
                  <a:pt x="293134" y="272063"/>
                  <a:pt x="268264" y="247192"/>
                  <a:pt x="323826" y="263067"/>
                </a:cubicBezTo>
                <a:cubicBezTo>
                  <a:pt x="379388" y="278942"/>
                  <a:pt x="624393" y="369430"/>
                  <a:pt x="606401" y="377367"/>
                </a:cubicBezTo>
                <a:cubicBezTo>
                  <a:pt x="588409" y="385305"/>
                  <a:pt x="302130" y="332917"/>
                  <a:pt x="215876" y="310692"/>
                </a:cubicBezTo>
                <a:cubicBezTo>
                  <a:pt x="129622" y="288467"/>
                  <a:pt x="94168" y="231317"/>
                  <a:pt x="88876" y="244017"/>
                </a:cubicBezTo>
                <a:cubicBezTo>
                  <a:pt x="83584" y="256717"/>
                  <a:pt x="169839" y="382659"/>
                  <a:pt x="184126" y="386892"/>
                </a:cubicBezTo>
                <a:cubicBezTo>
                  <a:pt x="198413" y="391125"/>
                  <a:pt x="203705" y="332388"/>
                  <a:pt x="174601" y="269417"/>
                </a:cubicBezTo>
                <a:cubicBezTo>
                  <a:pt x="145497" y="206446"/>
                  <a:pt x="31726" y="40817"/>
                  <a:pt x="9501" y="9067"/>
                </a:cubicBezTo>
                <a:cubicBezTo>
                  <a:pt x="-12724" y="-22683"/>
                  <a:pt x="7913" y="36054"/>
                  <a:pt x="31726" y="75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6ECCD08A-F284-043B-4B85-EFAF635B02A1}"/>
              </a:ext>
            </a:extLst>
          </p:cNvPr>
          <p:cNvSpPr/>
          <p:nvPr/>
        </p:nvSpPr>
        <p:spPr>
          <a:xfrm>
            <a:off x="6935351" y="3324207"/>
            <a:ext cx="245872" cy="1056817"/>
          </a:xfrm>
          <a:custGeom>
            <a:avLst/>
            <a:gdLst>
              <a:gd name="connsiteX0" fmla="*/ 2024 w 245872"/>
              <a:gd name="connsiteY0" fmla="*/ 18 h 1056817"/>
              <a:gd name="connsiteX1" fmla="*/ 240149 w 245872"/>
              <a:gd name="connsiteY1" fmla="*/ 463568 h 1056817"/>
              <a:gd name="connsiteX2" fmla="*/ 173474 w 245872"/>
              <a:gd name="connsiteY2" fmla="*/ 311168 h 1056817"/>
              <a:gd name="connsiteX3" fmla="*/ 192524 w 245872"/>
              <a:gd name="connsiteY3" fmla="*/ 1044593 h 1056817"/>
              <a:gd name="connsiteX4" fmla="*/ 157599 w 245872"/>
              <a:gd name="connsiteY4" fmla="*/ 746143 h 1056817"/>
              <a:gd name="connsiteX5" fmla="*/ 87749 w 245872"/>
              <a:gd name="connsiteY5" fmla="*/ 434993 h 1056817"/>
              <a:gd name="connsiteX6" fmla="*/ 122674 w 245872"/>
              <a:gd name="connsiteY6" fmla="*/ 482618 h 1056817"/>
              <a:gd name="connsiteX7" fmla="*/ 2024 w 245872"/>
              <a:gd name="connsiteY7" fmla="*/ 18 h 105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872" h="1056817">
                <a:moveTo>
                  <a:pt x="2024" y="18"/>
                </a:moveTo>
                <a:cubicBezTo>
                  <a:pt x="21603" y="-3157"/>
                  <a:pt x="211574" y="411710"/>
                  <a:pt x="240149" y="463568"/>
                </a:cubicBezTo>
                <a:cubicBezTo>
                  <a:pt x="268724" y="515426"/>
                  <a:pt x="181412" y="214331"/>
                  <a:pt x="173474" y="311168"/>
                </a:cubicBezTo>
                <a:cubicBezTo>
                  <a:pt x="165537" y="408006"/>
                  <a:pt x="195170" y="972097"/>
                  <a:pt x="192524" y="1044593"/>
                </a:cubicBezTo>
                <a:cubicBezTo>
                  <a:pt x="189878" y="1117089"/>
                  <a:pt x="175061" y="847743"/>
                  <a:pt x="157599" y="746143"/>
                </a:cubicBezTo>
                <a:cubicBezTo>
                  <a:pt x="140137" y="644543"/>
                  <a:pt x="93570" y="478914"/>
                  <a:pt x="87749" y="434993"/>
                </a:cubicBezTo>
                <a:cubicBezTo>
                  <a:pt x="81928" y="391072"/>
                  <a:pt x="134316" y="551939"/>
                  <a:pt x="122674" y="482618"/>
                </a:cubicBezTo>
                <a:cubicBezTo>
                  <a:pt x="111032" y="413297"/>
                  <a:pt x="-17555" y="3193"/>
                  <a:pt x="2024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BBAB8F2D-903D-6044-D88E-9CC3FC5307D8}"/>
              </a:ext>
            </a:extLst>
          </p:cNvPr>
          <p:cNvSpPr/>
          <p:nvPr/>
        </p:nvSpPr>
        <p:spPr>
          <a:xfrm>
            <a:off x="9569410" y="3324728"/>
            <a:ext cx="686519" cy="719895"/>
          </a:xfrm>
          <a:custGeom>
            <a:avLst/>
            <a:gdLst>
              <a:gd name="connsiteX0" fmla="*/ 40 w 686519"/>
              <a:gd name="connsiteY0" fmla="*/ 513847 h 719895"/>
              <a:gd name="connsiteX1" fmla="*/ 374690 w 686519"/>
              <a:gd name="connsiteY1" fmla="*/ 710697 h 719895"/>
              <a:gd name="connsiteX2" fmla="*/ 241340 w 686519"/>
              <a:gd name="connsiteY2" fmla="*/ 678947 h 719895"/>
              <a:gd name="connsiteX3" fmla="*/ 514390 w 686519"/>
              <a:gd name="connsiteY3" fmla="*/ 602747 h 719895"/>
              <a:gd name="connsiteX4" fmla="*/ 558840 w 686519"/>
              <a:gd name="connsiteY4" fmla="*/ 577347 h 719895"/>
              <a:gd name="connsiteX5" fmla="*/ 558840 w 686519"/>
              <a:gd name="connsiteY5" fmla="*/ 202697 h 719895"/>
              <a:gd name="connsiteX6" fmla="*/ 600115 w 686519"/>
              <a:gd name="connsiteY6" fmla="*/ 494797 h 719895"/>
              <a:gd name="connsiteX7" fmla="*/ 685840 w 686519"/>
              <a:gd name="connsiteY7" fmla="*/ 405897 h 719895"/>
              <a:gd name="connsiteX8" fmla="*/ 549315 w 686519"/>
              <a:gd name="connsiteY8" fmla="*/ 596397 h 719895"/>
              <a:gd name="connsiteX9" fmla="*/ 285790 w 686519"/>
              <a:gd name="connsiteY9" fmla="*/ 602747 h 719895"/>
              <a:gd name="connsiteX10" fmla="*/ 257215 w 686519"/>
              <a:gd name="connsiteY10" fmla="*/ 447172 h 719895"/>
              <a:gd name="connsiteX11" fmla="*/ 374690 w 686519"/>
              <a:gd name="connsiteY11" fmla="*/ 9022 h 719895"/>
              <a:gd name="connsiteX12" fmla="*/ 301665 w 686519"/>
              <a:gd name="connsiteY12" fmla="*/ 145547 h 719895"/>
              <a:gd name="connsiteX13" fmla="*/ 304840 w 686519"/>
              <a:gd name="connsiteY13" fmla="*/ 75697 h 719895"/>
              <a:gd name="connsiteX14" fmla="*/ 168315 w 686519"/>
              <a:gd name="connsiteY14" fmla="*/ 497972 h 719895"/>
              <a:gd name="connsiteX15" fmla="*/ 349290 w 686519"/>
              <a:gd name="connsiteY15" fmla="*/ 682122 h 719895"/>
              <a:gd name="connsiteX16" fmla="*/ 40 w 686519"/>
              <a:gd name="connsiteY16" fmla="*/ 513847 h 71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6519" h="719895">
                <a:moveTo>
                  <a:pt x="40" y="513847"/>
                </a:moveTo>
                <a:cubicBezTo>
                  <a:pt x="4273" y="518609"/>
                  <a:pt x="334473" y="683180"/>
                  <a:pt x="374690" y="710697"/>
                </a:cubicBezTo>
                <a:cubicBezTo>
                  <a:pt x="414907" y="738214"/>
                  <a:pt x="218057" y="696939"/>
                  <a:pt x="241340" y="678947"/>
                </a:cubicBezTo>
                <a:cubicBezTo>
                  <a:pt x="264623" y="660955"/>
                  <a:pt x="461473" y="619680"/>
                  <a:pt x="514390" y="602747"/>
                </a:cubicBezTo>
                <a:cubicBezTo>
                  <a:pt x="567307" y="585814"/>
                  <a:pt x="551432" y="644022"/>
                  <a:pt x="558840" y="577347"/>
                </a:cubicBezTo>
                <a:cubicBezTo>
                  <a:pt x="566248" y="510672"/>
                  <a:pt x="551961" y="216455"/>
                  <a:pt x="558840" y="202697"/>
                </a:cubicBezTo>
                <a:cubicBezTo>
                  <a:pt x="565719" y="188939"/>
                  <a:pt x="578948" y="460930"/>
                  <a:pt x="600115" y="494797"/>
                </a:cubicBezTo>
                <a:cubicBezTo>
                  <a:pt x="621282" y="528664"/>
                  <a:pt x="694307" y="388964"/>
                  <a:pt x="685840" y="405897"/>
                </a:cubicBezTo>
                <a:cubicBezTo>
                  <a:pt x="677373" y="422830"/>
                  <a:pt x="615990" y="563589"/>
                  <a:pt x="549315" y="596397"/>
                </a:cubicBezTo>
                <a:cubicBezTo>
                  <a:pt x="482640" y="629205"/>
                  <a:pt x="334473" y="627618"/>
                  <a:pt x="285790" y="602747"/>
                </a:cubicBezTo>
                <a:cubicBezTo>
                  <a:pt x="237107" y="577876"/>
                  <a:pt x="242398" y="546126"/>
                  <a:pt x="257215" y="447172"/>
                </a:cubicBezTo>
                <a:cubicBezTo>
                  <a:pt x="272032" y="348218"/>
                  <a:pt x="367282" y="59293"/>
                  <a:pt x="374690" y="9022"/>
                </a:cubicBezTo>
                <a:cubicBezTo>
                  <a:pt x="382098" y="-41249"/>
                  <a:pt x="313307" y="134434"/>
                  <a:pt x="301665" y="145547"/>
                </a:cubicBezTo>
                <a:cubicBezTo>
                  <a:pt x="290023" y="156659"/>
                  <a:pt x="327065" y="16960"/>
                  <a:pt x="304840" y="75697"/>
                </a:cubicBezTo>
                <a:cubicBezTo>
                  <a:pt x="282615" y="134434"/>
                  <a:pt x="160907" y="396901"/>
                  <a:pt x="168315" y="497972"/>
                </a:cubicBezTo>
                <a:cubicBezTo>
                  <a:pt x="175723" y="599043"/>
                  <a:pt x="376807" y="678947"/>
                  <a:pt x="349290" y="682122"/>
                </a:cubicBezTo>
                <a:cubicBezTo>
                  <a:pt x="321773" y="685297"/>
                  <a:pt x="-4193" y="509085"/>
                  <a:pt x="40" y="513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A92DB8C-52F2-D7FF-2501-C4A6D1D7FEC9}"/>
              </a:ext>
            </a:extLst>
          </p:cNvPr>
          <p:cNvSpPr/>
          <p:nvPr/>
        </p:nvSpPr>
        <p:spPr>
          <a:xfrm>
            <a:off x="8508210" y="1386960"/>
            <a:ext cx="741155" cy="1184679"/>
          </a:xfrm>
          <a:custGeom>
            <a:avLst/>
            <a:gdLst>
              <a:gd name="connsiteX0" fmla="*/ 4970 w 741155"/>
              <a:gd name="connsiteY0" fmla="*/ 493926 h 1184679"/>
              <a:gd name="connsiteX1" fmla="*/ 728387 w 741155"/>
              <a:gd name="connsiteY1" fmla="*/ 204559 h 1184679"/>
              <a:gd name="connsiteX2" fmla="*/ 473744 w 741155"/>
              <a:gd name="connsiteY2" fmla="*/ 343455 h 1184679"/>
              <a:gd name="connsiteX3" fmla="*/ 560555 w 741155"/>
              <a:gd name="connsiteY3" fmla="*/ 592311 h 1184679"/>
              <a:gd name="connsiteX4" fmla="*/ 473744 w 741155"/>
              <a:gd name="connsiteY4" fmla="*/ 517075 h 1184679"/>
              <a:gd name="connsiteX5" fmla="*/ 618428 w 741155"/>
              <a:gd name="connsiteY5" fmla="*/ 829592 h 1184679"/>
              <a:gd name="connsiteX6" fmla="*/ 520043 w 741155"/>
              <a:gd name="connsiteY6" fmla="*/ 713845 h 1184679"/>
              <a:gd name="connsiteX7" fmla="*/ 705238 w 741155"/>
              <a:gd name="connsiteY7" fmla="*/ 1003212 h 1184679"/>
              <a:gd name="connsiteX8" fmla="*/ 693663 w 741155"/>
              <a:gd name="connsiteY8" fmla="*/ 1182620 h 1184679"/>
              <a:gd name="connsiteX9" fmla="*/ 612641 w 741155"/>
              <a:gd name="connsiteY9" fmla="*/ 887465 h 1184679"/>
              <a:gd name="connsiteX10" fmla="*/ 386934 w 741155"/>
              <a:gd name="connsiteY10" fmla="*/ 360817 h 1184679"/>
              <a:gd name="connsiteX11" fmla="*/ 456382 w 741155"/>
              <a:gd name="connsiteY11" fmla="*/ 493926 h 1184679"/>
              <a:gd name="connsiteX12" fmla="*/ 201739 w 741155"/>
              <a:gd name="connsiteY12" fmla="*/ 2002 h 1184679"/>
              <a:gd name="connsiteX13" fmla="*/ 398509 w 741155"/>
              <a:gd name="connsiteY13" fmla="*/ 326093 h 1184679"/>
              <a:gd name="connsiteX14" fmla="*/ 4970 w 741155"/>
              <a:gd name="connsiteY14" fmla="*/ 493926 h 118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1155" h="1184679">
                <a:moveTo>
                  <a:pt x="4970" y="493926"/>
                </a:moveTo>
                <a:cubicBezTo>
                  <a:pt x="59950" y="473670"/>
                  <a:pt x="650258" y="229637"/>
                  <a:pt x="728387" y="204559"/>
                </a:cubicBezTo>
                <a:cubicBezTo>
                  <a:pt x="806516" y="179481"/>
                  <a:pt x="501716" y="278830"/>
                  <a:pt x="473744" y="343455"/>
                </a:cubicBezTo>
                <a:cubicBezTo>
                  <a:pt x="445772" y="408080"/>
                  <a:pt x="560555" y="563374"/>
                  <a:pt x="560555" y="592311"/>
                </a:cubicBezTo>
                <a:cubicBezTo>
                  <a:pt x="560555" y="621248"/>
                  <a:pt x="464099" y="477528"/>
                  <a:pt x="473744" y="517075"/>
                </a:cubicBezTo>
                <a:cubicBezTo>
                  <a:pt x="483390" y="556622"/>
                  <a:pt x="610712" y="796797"/>
                  <a:pt x="618428" y="829592"/>
                </a:cubicBezTo>
                <a:cubicBezTo>
                  <a:pt x="626145" y="862387"/>
                  <a:pt x="505575" y="684908"/>
                  <a:pt x="520043" y="713845"/>
                </a:cubicBezTo>
                <a:cubicBezTo>
                  <a:pt x="534511" y="742782"/>
                  <a:pt x="676301" y="925083"/>
                  <a:pt x="705238" y="1003212"/>
                </a:cubicBezTo>
                <a:cubicBezTo>
                  <a:pt x="734175" y="1081341"/>
                  <a:pt x="709096" y="1201911"/>
                  <a:pt x="693663" y="1182620"/>
                </a:cubicBezTo>
                <a:cubicBezTo>
                  <a:pt x="678230" y="1163329"/>
                  <a:pt x="663762" y="1024432"/>
                  <a:pt x="612641" y="887465"/>
                </a:cubicBezTo>
                <a:cubicBezTo>
                  <a:pt x="561520" y="750498"/>
                  <a:pt x="412977" y="426407"/>
                  <a:pt x="386934" y="360817"/>
                </a:cubicBezTo>
                <a:cubicBezTo>
                  <a:pt x="360891" y="295227"/>
                  <a:pt x="456382" y="493926"/>
                  <a:pt x="456382" y="493926"/>
                </a:cubicBezTo>
                <a:cubicBezTo>
                  <a:pt x="425516" y="434123"/>
                  <a:pt x="211385" y="29974"/>
                  <a:pt x="201739" y="2002"/>
                </a:cubicBezTo>
                <a:cubicBezTo>
                  <a:pt x="192094" y="-25970"/>
                  <a:pt x="428410" y="246999"/>
                  <a:pt x="398509" y="326093"/>
                </a:cubicBezTo>
                <a:cubicBezTo>
                  <a:pt x="368608" y="405187"/>
                  <a:pt x="-50010" y="514182"/>
                  <a:pt x="4970" y="493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76AD314B-527B-083A-A29E-006784315EB9}"/>
              </a:ext>
            </a:extLst>
          </p:cNvPr>
          <p:cNvSpPr/>
          <p:nvPr/>
        </p:nvSpPr>
        <p:spPr>
          <a:xfrm>
            <a:off x="9564494" y="1890919"/>
            <a:ext cx="883178" cy="777743"/>
          </a:xfrm>
          <a:custGeom>
            <a:avLst/>
            <a:gdLst>
              <a:gd name="connsiteX0" fmla="*/ 25131 w 883178"/>
              <a:gd name="connsiteY0" fmla="*/ 30478 h 777743"/>
              <a:gd name="connsiteX1" fmla="*/ 100367 w 883178"/>
              <a:gd name="connsiteY1" fmla="*/ 105714 h 777743"/>
              <a:gd name="connsiteX2" fmla="*/ 528630 w 883178"/>
              <a:gd name="connsiteY2" fmla="*/ 591851 h 777743"/>
              <a:gd name="connsiteX3" fmla="*/ 337648 w 883178"/>
              <a:gd name="connsiteY3" fmla="*/ 371932 h 777743"/>
              <a:gd name="connsiteX4" fmla="*/ 754336 w 883178"/>
              <a:gd name="connsiteY4" fmla="*/ 626575 h 777743"/>
              <a:gd name="connsiteX5" fmla="*/ 517055 w 883178"/>
              <a:gd name="connsiteY5" fmla="*/ 377719 h 777743"/>
              <a:gd name="connsiteX6" fmla="*/ 881658 w 883178"/>
              <a:gd name="connsiteY6" fmla="*/ 777046 h 777743"/>
              <a:gd name="connsiteX7" fmla="*/ 655952 w 883178"/>
              <a:gd name="connsiteY7" fmla="*/ 481891 h 777743"/>
              <a:gd name="connsiteX8" fmla="*/ 389734 w 883178"/>
              <a:gd name="connsiteY8" fmla="*/ 134651 h 777743"/>
              <a:gd name="connsiteX9" fmla="*/ 777486 w 883178"/>
              <a:gd name="connsiteY9" fmla="*/ 655511 h 777743"/>
              <a:gd name="connsiteX10" fmla="*/ 146665 w 883178"/>
              <a:gd name="connsiteY10" fmla="*/ 163587 h 777743"/>
              <a:gd name="connsiteX11" fmla="*/ 447607 w 883178"/>
              <a:gd name="connsiteY11" fmla="*/ 499253 h 777743"/>
              <a:gd name="connsiteX12" fmla="*/ 25131 w 883178"/>
              <a:gd name="connsiteY12" fmla="*/ 30478 h 77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3178" h="777743">
                <a:moveTo>
                  <a:pt x="25131" y="30478"/>
                </a:moveTo>
                <a:cubicBezTo>
                  <a:pt x="-32742" y="-35112"/>
                  <a:pt x="16451" y="12152"/>
                  <a:pt x="100367" y="105714"/>
                </a:cubicBezTo>
                <a:cubicBezTo>
                  <a:pt x="184283" y="199276"/>
                  <a:pt x="489083" y="547481"/>
                  <a:pt x="528630" y="591851"/>
                </a:cubicBezTo>
                <a:cubicBezTo>
                  <a:pt x="568177" y="636221"/>
                  <a:pt x="300030" y="366145"/>
                  <a:pt x="337648" y="371932"/>
                </a:cubicBezTo>
                <a:cubicBezTo>
                  <a:pt x="375266" y="377719"/>
                  <a:pt x="724435" y="625611"/>
                  <a:pt x="754336" y="626575"/>
                </a:cubicBezTo>
                <a:cubicBezTo>
                  <a:pt x="784237" y="627539"/>
                  <a:pt x="495835" y="352641"/>
                  <a:pt x="517055" y="377719"/>
                </a:cubicBezTo>
                <a:cubicBezTo>
                  <a:pt x="538275" y="402797"/>
                  <a:pt x="858509" y="759684"/>
                  <a:pt x="881658" y="777046"/>
                </a:cubicBezTo>
                <a:cubicBezTo>
                  <a:pt x="904807" y="794408"/>
                  <a:pt x="655952" y="481891"/>
                  <a:pt x="655952" y="481891"/>
                </a:cubicBezTo>
                <a:lnTo>
                  <a:pt x="389734" y="134651"/>
                </a:lnTo>
                <a:cubicBezTo>
                  <a:pt x="409990" y="163588"/>
                  <a:pt x="817998" y="650688"/>
                  <a:pt x="777486" y="655511"/>
                </a:cubicBezTo>
                <a:cubicBezTo>
                  <a:pt x="736975" y="660334"/>
                  <a:pt x="201645" y="189630"/>
                  <a:pt x="146665" y="163587"/>
                </a:cubicBezTo>
                <a:cubicBezTo>
                  <a:pt x="91685" y="137544"/>
                  <a:pt x="462075" y="517580"/>
                  <a:pt x="447607" y="499253"/>
                </a:cubicBezTo>
                <a:cubicBezTo>
                  <a:pt x="433139" y="480927"/>
                  <a:pt x="83004" y="96068"/>
                  <a:pt x="25131" y="30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A5648C35-2E0C-F04E-2006-A58920ED9C2A}"/>
              </a:ext>
            </a:extLst>
          </p:cNvPr>
          <p:cNvSpPr/>
          <p:nvPr/>
        </p:nvSpPr>
        <p:spPr>
          <a:xfrm>
            <a:off x="9715378" y="2760542"/>
            <a:ext cx="812048" cy="175644"/>
          </a:xfrm>
          <a:custGeom>
            <a:avLst/>
            <a:gdLst>
              <a:gd name="connsiteX0" fmla="*/ 1569 w 812048"/>
              <a:gd name="connsiteY0" fmla="*/ 20 h 175644"/>
              <a:gd name="connsiteX1" fmla="*/ 516642 w 812048"/>
              <a:gd name="connsiteY1" fmla="*/ 52106 h 175644"/>
              <a:gd name="connsiteX2" fmla="*/ 163614 w 812048"/>
              <a:gd name="connsiteY2" fmla="*/ 144704 h 175644"/>
              <a:gd name="connsiteX3" fmla="*/ 811797 w 812048"/>
              <a:gd name="connsiteY3" fmla="*/ 144704 h 175644"/>
              <a:gd name="connsiteX4" fmla="*/ 76804 w 812048"/>
              <a:gd name="connsiteY4" fmla="*/ 173640 h 175644"/>
              <a:gd name="connsiteX5" fmla="*/ 528217 w 812048"/>
              <a:gd name="connsiteY5" fmla="*/ 81043 h 175644"/>
              <a:gd name="connsiteX6" fmla="*/ 227275 w 812048"/>
              <a:gd name="connsiteY6" fmla="*/ 52106 h 175644"/>
              <a:gd name="connsiteX7" fmla="*/ 719199 w 812048"/>
              <a:gd name="connsiteY7" fmla="*/ 46319 h 175644"/>
              <a:gd name="connsiteX8" fmla="*/ 1569 w 812048"/>
              <a:gd name="connsiteY8" fmla="*/ 20 h 17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048" h="175644">
                <a:moveTo>
                  <a:pt x="1569" y="20"/>
                </a:moveTo>
                <a:cubicBezTo>
                  <a:pt x="-32190" y="984"/>
                  <a:pt x="489635" y="27992"/>
                  <a:pt x="516642" y="52106"/>
                </a:cubicBezTo>
                <a:cubicBezTo>
                  <a:pt x="543649" y="76220"/>
                  <a:pt x="114422" y="129271"/>
                  <a:pt x="163614" y="144704"/>
                </a:cubicBezTo>
                <a:cubicBezTo>
                  <a:pt x="212806" y="160137"/>
                  <a:pt x="826265" y="139881"/>
                  <a:pt x="811797" y="144704"/>
                </a:cubicBezTo>
                <a:cubicBezTo>
                  <a:pt x="797329" y="149527"/>
                  <a:pt x="124067" y="184250"/>
                  <a:pt x="76804" y="173640"/>
                </a:cubicBezTo>
                <a:cubicBezTo>
                  <a:pt x="29541" y="163030"/>
                  <a:pt x="503139" y="101299"/>
                  <a:pt x="528217" y="81043"/>
                </a:cubicBezTo>
                <a:cubicBezTo>
                  <a:pt x="553295" y="60787"/>
                  <a:pt x="195445" y="57893"/>
                  <a:pt x="227275" y="52106"/>
                </a:cubicBezTo>
                <a:cubicBezTo>
                  <a:pt x="259105" y="46319"/>
                  <a:pt x="751029" y="59823"/>
                  <a:pt x="719199" y="46319"/>
                </a:cubicBezTo>
                <a:cubicBezTo>
                  <a:pt x="687369" y="32815"/>
                  <a:pt x="35328" y="-944"/>
                  <a:pt x="1569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1094D53F-9ACE-557C-689B-63B56576770C}"/>
              </a:ext>
            </a:extLst>
          </p:cNvPr>
          <p:cNvSpPr/>
          <p:nvPr/>
        </p:nvSpPr>
        <p:spPr>
          <a:xfrm>
            <a:off x="6939292" y="2457998"/>
            <a:ext cx="598223" cy="613183"/>
          </a:xfrm>
          <a:custGeom>
            <a:avLst/>
            <a:gdLst>
              <a:gd name="connsiteX0" fmla="*/ 1258 w 598223"/>
              <a:gd name="connsiteY0" fmla="*/ 612227 h 613183"/>
              <a:gd name="connsiteX1" fmla="*/ 271133 w 598223"/>
              <a:gd name="connsiteY1" fmla="*/ 2627 h 613183"/>
              <a:gd name="connsiteX2" fmla="*/ 71108 w 598223"/>
              <a:gd name="connsiteY2" fmla="*/ 383627 h 613183"/>
              <a:gd name="connsiteX3" fmla="*/ 207633 w 598223"/>
              <a:gd name="connsiteY3" fmla="*/ 186777 h 613183"/>
              <a:gd name="connsiteX4" fmla="*/ 220333 w 598223"/>
              <a:gd name="connsiteY4" fmla="*/ 247102 h 613183"/>
              <a:gd name="connsiteX5" fmla="*/ 598158 w 598223"/>
              <a:gd name="connsiteY5" fmla="*/ 31202 h 613183"/>
              <a:gd name="connsiteX6" fmla="*/ 188583 w 598223"/>
              <a:gd name="connsiteY6" fmla="*/ 266152 h 613183"/>
              <a:gd name="connsiteX7" fmla="*/ 175883 w 598223"/>
              <a:gd name="connsiteY7" fmla="*/ 148677 h 613183"/>
              <a:gd name="connsiteX8" fmla="*/ 71108 w 598223"/>
              <a:gd name="connsiteY8" fmla="*/ 367752 h 613183"/>
              <a:gd name="connsiteX9" fmla="*/ 166358 w 598223"/>
              <a:gd name="connsiteY9" fmla="*/ 148677 h 613183"/>
              <a:gd name="connsiteX10" fmla="*/ 1258 w 598223"/>
              <a:gd name="connsiteY10" fmla="*/ 612227 h 61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23" h="613183">
                <a:moveTo>
                  <a:pt x="1258" y="612227"/>
                </a:moveTo>
                <a:cubicBezTo>
                  <a:pt x="18721" y="587885"/>
                  <a:pt x="259491" y="40727"/>
                  <a:pt x="271133" y="2627"/>
                </a:cubicBezTo>
                <a:cubicBezTo>
                  <a:pt x="282775" y="-35473"/>
                  <a:pt x="81691" y="352935"/>
                  <a:pt x="71108" y="383627"/>
                </a:cubicBezTo>
                <a:cubicBezTo>
                  <a:pt x="60525" y="414319"/>
                  <a:pt x="182762" y="209531"/>
                  <a:pt x="207633" y="186777"/>
                </a:cubicBezTo>
                <a:cubicBezTo>
                  <a:pt x="232504" y="164023"/>
                  <a:pt x="155245" y="273031"/>
                  <a:pt x="220333" y="247102"/>
                </a:cubicBezTo>
                <a:cubicBezTo>
                  <a:pt x="285421" y="221173"/>
                  <a:pt x="603450" y="28027"/>
                  <a:pt x="598158" y="31202"/>
                </a:cubicBezTo>
                <a:cubicBezTo>
                  <a:pt x="592866" y="34377"/>
                  <a:pt x="258962" y="246573"/>
                  <a:pt x="188583" y="266152"/>
                </a:cubicBezTo>
                <a:cubicBezTo>
                  <a:pt x="118204" y="285731"/>
                  <a:pt x="195462" y="131744"/>
                  <a:pt x="175883" y="148677"/>
                </a:cubicBezTo>
                <a:cubicBezTo>
                  <a:pt x="156304" y="165610"/>
                  <a:pt x="72695" y="367752"/>
                  <a:pt x="71108" y="367752"/>
                </a:cubicBezTo>
                <a:cubicBezTo>
                  <a:pt x="69521" y="367752"/>
                  <a:pt x="179058" y="108989"/>
                  <a:pt x="166358" y="148677"/>
                </a:cubicBezTo>
                <a:cubicBezTo>
                  <a:pt x="153658" y="188364"/>
                  <a:pt x="-16205" y="636569"/>
                  <a:pt x="1258" y="612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DBB68E42-576A-E901-A529-158A1E6858F6}"/>
              </a:ext>
            </a:extLst>
          </p:cNvPr>
          <p:cNvSpPr/>
          <p:nvPr/>
        </p:nvSpPr>
        <p:spPr>
          <a:xfrm>
            <a:off x="7319735" y="1603297"/>
            <a:ext cx="1218303" cy="440844"/>
          </a:xfrm>
          <a:custGeom>
            <a:avLst/>
            <a:gdLst>
              <a:gd name="connsiteX0" fmla="*/ 306615 w 1218303"/>
              <a:gd name="connsiteY0" fmla="*/ 31828 h 440844"/>
              <a:gd name="connsiteX1" fmla="*/ 8165 w 1218303"/>
              <a:gd name="connsiteY1" fmla="*/ 435053 h 440844"/>
              <a:gd name="connsiteX2" fmla="*/ 112940 w 1218303"/>
              <a:gd name="connsiteY2" fmla="*/ 263603 h 440844"/>
              <a:gd name="connsiteX3" fmla="*/ 414565 w 1218303"/>
              <a:gd name="connsiteY3" fmla="*/ 168353 h 440844"/>
              <a:gd name="connsiteX4" fmla="*/ 1217840 w 1218303"/>
              <a:gd name="connsiteY4" fmla="*/ 78 h 440844"/>
              <a:gd name="connsiteX5" fmla="*/ 293915 w 1218303"/>
              <a:gd name="connsiteY5" fmla="*/ 190578 h 440844"/>
              <a:gd name="connsiteX6" fmla="*/ 119290 w 1218303"/>
              <a:gd name="connsiteY6" fmla="*/ 200103 h 440844"/>
              <a:gd name="connsiteX7" fmla="*/ 160565 w 1218303"/>
              <a:gd name="connsiteY7" fmla="*/ 187403 h 440844"/>
              <a:gd name="connsiteX8" fmla="*/ 46265 w 1218303"/>
              <a:gd name="connsiteY8" fmla="*/ 254078 h 440844"/>
              <a:gd name="connsiteX9" fmla="*/ 306615 w 1218303"/>
              <a:gd name="connsiteY9" fmla="*/ 31828 h 4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8303" h="440844">
                <a:moveTo>
                  <a:pt x="306615" y="31828"/>
                </a:moveTo>
                <a:cubicBezTo>
                  <a:pt x="300265" y="61990"/>
                  <a:pt x="40444" y="396424"/>
                  <a:pt x="8165" y="435053"/>
                </a:cubicBezTo>
                <a:cubicBezTo>
                  <a:pt x="-24114" y="473682"/>
                  <a:pt x="45207" y="308053"/>
                  <a:pt x="112940" y="263603"/>
                </a:cubicBezTo>
                <a:cubicBezTo>
                  <a:pt x="180673" y="219153"/>
                  <a:pt x="230415" y="212274"/>
                  <a:pt x="414565" y="168353"/>
                </a:cubicBezTo>
                <a:cubicBezTo>
                  <a:pt x="598715" y="124432"/>
                  <a:pt x="1237948" y="-3626"/>
                  <a:pt x="1217840" y="78"/>
                </a:cubicBezTo>
                <a:cubicBezTo>
                  <a:pt x="1197732" y="3782"/>
                  <a:pt x="477007" y="157241"/>
                  <a:pt x="293915" y="190578"/>
                </a:cubicBezTo>
                <a:cubicBezTo>
                  <a:pt x="110823" y="223915"/>
                  <a:pt x="141515" y="200632"/>
                  <a:pt x="119290" y="200103"/>
                </a:cubicBezTo>
                <a:cubicBezTo>
                  <a:pt x="97065" y="199574"/>
                  <a:pt x="172736" y="178407"/>
                  <a:pt x="160565" y="187403"/>
                </a:cubicBezTo>
                <a:cubicBezTo>
                  <a:pt x="148394" y="196399"/>
                  <a:pt x="20865" y="274716"/>
                  <a:pt x="46265" y="254078"/>
                </a:cubicBezTo>
                <a:cubicBezTo>
                  <a:pt x="71665" y="233440"/>
                  <a:pt x="312965" y="1666"/>
                  <a:pt x="306615" y="318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5A4E240B-DDC0-C73D-C177-B3E9A347C725}"/>
              </a:ext>
            </a:extLst>
          </p:cNvPr>
          <p:cNvSpPr/>
          <p:nvPr/>
        </p:nvSpPr>
        <p:spPr>
          <a:xfrm>
            <a:off x="6961249" y="1553642"/>
            <a:ext cx="383297" cy="975630"/>
          </a:xfrm>
          <a:custGeom>
            <a:avLst/>
            <a:gdLst>
              <a:gd name="connsiteX0" fmla="*/ 382526 w 383297"/>
              <a:gd name="connsiteY0" fmla="*/ 2108 h 975630"/>
              <a:gd name="connsiteX1" fmla="*/ 14226 w 383297"/>
              <a:gd name="connsiteY1" fmla="*/ 935558 h 975630"/>
              <a:gd name="connsiteX2" fmla="*/ 84076 w 383297"/>
              <a:gd name="connsiteY2" fmla="*/ 735533 h 975630"/>
              <a:gd name="connsiteX3" fmla="*/ 163451 w 383297"/>
              <a:gd name="connsiteY3" fmla="*/ 103708 h 975630"/>
              <a:gd name="connsiteX4" fmla="*/ 115826 w 383297"/>
              <a:gd name="connsiteY4" fmla="*/ 510108 h 975630"/>
              <a:gd name="connsiteX5" fmla="*/ 166626 w 383297"/>
              <a:gd name="connsiteY5" fmla="*/ 306908 h 975630"/>
              <a:gd name="connsiteX6" fmla="*/ 188851 w 383297"/>
              <a:gd name="connsiteY6" fmla="*/ 494233 h 975630"/>
              <a:gd name="connsiteX7" fmla="*/ 246001 w 383297"/>
              <a:gd name="connsiteY7" fmla="*/ 262458 h 975630"/>
              <a:gd name="connsiteX8" fmla="*/ 115826 w 383297"/>
              <a:gd name="connsiteY8" fmla="*/ 668858 h 975630"/>
              <a:gd name="connsiteX9" fmla="*/ 382526 w 383297"/>
              <a:gd name="connsiteY9" fmla="*/ 2108 h 97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3297" h="975630">
                <a:moveTo>
                  <a:pt x="382526" y="2108"/>
                </a:moveTo>
                <a:cubicBezTo>
                  <a:pt x="365593" y="46558"/>
                  <a:pt x="63968" y="813321"/>
                  <a:pt x="14226" y="935558"/>
                </a:cubicBezTo>
                <a:cubicBezTo>
                  <a:pt x="-35516" y="1057795"/>
                  <a:pt x="59205" y="874175"/>
                  <a:pt x="84076" y="735533"/>
                </a:cubicBezTo>
                <a:cubicBezTo>
                  <a:pt x="108947" y="596891"/>
                  <a:pt x="158159" y="141279"/>
                  <a:pt x="163451" y="103708"/>
                </a:cubicBezTo>
                <a:cubicBezTo>
                  <a:pt x="168743" y="66137"/>
                  <a:pt x="115297" y="476241"/>
                  <a:pt x="115826" y="510108"/>
                </a:cubicBezTo>
                <a:cubicBezTo>
                  <a:pt x="116355" y="543975"/>
                  <a:pt x="154455" y="309554"/>
                  <a:pt x="166626" y="306908"/>
                </a:cubicBezTo>
                <a:cubicBezTo>
                  <a:pt x="178797" y="304262"/>
                  <a:pt x="175622" y="501641"/>
                  <a:pt x="188851" y="494233"/>
                </a:cubicBezTo>
                <a:cubicBezTo>
                  <a:pt x="202080" y="486825"/>
                  <a:pt x="258172" y="233354"/>
                  <a:pt x="246001" y="262458"/>
                </a:cubicBezTo>
                <a:cubicBezTo>
                  <a:pt x="233830" y="291562"/>
                  <a:pt x="99422" y="707487"/>
                  <a:pt x="115826" y="668858"/>
                </a:cubicBezTo>
                <a:cubicBezTo>
                  <a:pt x="132230" y="630229"/>
                  <a:pt x="399459" y="-42342"/>
                  <a:pt x="382526" y="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A25315B1-0442-04CD-BD9F-95F4D1547305}"/>
              </a:ext>
            </a:extLst>
          </p:cNvPr>
          <p:cNvSpPr/>
          <p:nvPr/>
        </p:nvSpPr>
        <p:spPr>
          <a:xfrm>
            <a:off x="7581023" y="5107744"/>
            <a:ext cx="693610" cy="300204"/>
          </a:xfrm>
          <a:custGeom>
            <a:avLst/>
            <a:gdLst>
              <a:gd name="connsiteX0" fmla="*/ 10222 w 693610"/>
              <a:gd name="connsiteY0" fmla="*/ 2544 h 300204"/>
              <a:gd name="connsiteX1" fmla="*/ 462246 w 693610"/>
              <a:gd name="connsiteY1" fmla="*/ 206128 h 300204"/>
              <a:gd name="connsiteX2" fmla="*/ 693434 w 693610"/>
              <a:gd name="connsiteY2" fmla="*/ 268238 h 300204"/>
              <a:gd name="connsiteX3" fmla="*/ 500203 w 693610"/>
              <a:gd name="connsiteY3" fmla="*/ 261337 h 300204"/>
              <a:gd name="connsiteX4" fmla="*/ 489851 w 693610"/>
              <a:gd name="connsiteY4" fmla="*/ 268238 h 300204"/>
              <a:gd name="connsiteX5" fmla="*/ 607170 w 693610"/>
              <a:gd name="connsiteY5" fmla="*/ 295842 h 300204"/>
              <a:gd name="connsiteX6" fmla="*/ 241410 w 693610"/>
              <a:gd name="connsiteY6" fmla="*/ 164721 h 300204"/>
              <a:gd name="connsiteX7" fmla="*/ 272465 w 693610"/>
              <a:gd name="connsiteY7" fmla="*/ 213029 h 300204"/>
              <a:gd name="connsiteX8" fmla="*/ 41277 w 693610"/>
              <a:gd name="connsiteY8" fmla="*/ 154369 h 300204"/>
              <a:gd name="connsiteX9" fmla="*/ 462246 w 693610"/>
              <a:gd name="connsiteY9" fmla="*/ 226831 h 300204"/>
              <a:gd name="connsiteX10" fmla="*/ 168948 w 693610"/>
              <a:gd name="connsiteY10" fmla="*/ 99160 h 300204"/>
              <a:gd name="connsiteX11" fmla="*/ 10222 w 693610"/>
              <a:gd name="connsiteY11" fmla="*/ 2544 h 3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93610" h="300204">
                <a:moveTo>
                  <a:pt x="10222" y="2544"/>
                </a:moveTo>
                <a:cubicBezTo>
                  <a:pt x="59105" y="20372"/>
                  <a:pt x="348377" y="161846"/>
                  <a:pt x="462246" y="206128"/>
                </a:cubicBezTo>
                <a:cubicBezTo>
                  <a:pt x="576115" y="250410"/>
                  <a:pt x="687108" y="259036"/>
                  <a:pt x="693434" y="268238"/>
                </a:cubicBezTo>
                <a:cubicBezTo>
                  <a:pt x="699760" y="277440"/>
                  <a:pt x="534133" y="261337"/>
                  <a:pt x="500203" y="261337"/>
                </a:cubicBezTo>
                <a:cubicBezTo>
                  <a:pt x="466273" y="261337"/>
                  <a:pt x="472023" y="262487"/>
                  <a:pt x="489851" y="268238"/>
                </a:cubicBezTo>
                <a:cubicBezTo>
                  <a:pt x="507679" y="273989"/>
                  <a:pt x="648577" y="313095"/>
                  <a:pt x="607170" y="295842"/>
                </a:cubicBezTo>
                <a:cubicBezTo>
                  <a:pt x="565763" y="278589"/>
                  <a:pt x="297194" y="178523"/>
                  <a:pt x="241410" y="164721"/>
                </a:cubicBezTo>
                <a:cubicBezTo>
                  <a:pt x="185626" y="150919"/>
                  <a:pt x="305820" y="214754"/>
                  <a:pt x="272465" y="213029"/>
                </a:cubicBezTo>
                <a:cubicBezTo>
                  <a:pt x="239110" y="211304"/>
                  <a:pt x="9647" y="152069"/>
                  <a:pt x="41277" y="154369"/>
                </a:cubicBezTo>
                <a:cubicBezTo>
                  <a:pt x="72907" y="156669"/>
                  <a:pt x="440968" y="236032"/>
                  <a:pt x="462246" y="226831"/>
                </a:cubicBezTo>
                <a:cubicBezTo>
                  <a:pt x="483524" y="217630"/>
                  <a:pt x="237959" y="133091"/>
                  <a:pt x="168948" y="99160"/>
                </a:cubicBezTo>
                <a:cubicBezTo>
                  <a:pt x="99937" y="65229"/>
                  <a:pt x="-38661" y="-15284"/>
                  <a:pt x="10222" y="2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4275FE3D-6ACC-91ED-5B09-BA48AF5A09D0}"/>
              </a:ext>
            </a:extLst>
          </p:cNvPr>
          <p:cNvSpPr/>
          <p:nvPr/>
        </p:nvSpPr>
        <p:spPr>
          <a:xfrm>
            <a:off x="6620622" y="1178937"/>
            <a:ext cx="635457" cy="421264"/>
          </a:xfrm>
          <a:custGeom>
            <a:avLst/>
            <a:gdLst>
              <a:gd name="connsiteX0" fmla="*/ 2428 w 635457"/>
              <a:gd name="connsiteY0" fmla="*/ 2163 h 421264"/>
              <a:gd name="connsiteX1" fmla="*/ 202453 w 635457"/>
              <a:gd name="connsiteY1" fmla="*/ 164088 h 421264"/>
              <a:gd name="connsiteX2" fmla="*/ 221503 w 635457"/>
              <a:gd name="connsiteY2" fmla="*/ 421263 h 421264"/>
              <a:gd name="connsiteX3" fmla="*/ 234203 w 635457"/>
              <a:gd name="connsiteY3" fmla="*/ 160913 h 421264"/>
              <a:gd name="connsiteX4" fmla="*/ 634253 w 635457"/>
              <a:gd name="connsiteY4" fmla="*/ 411738 h 421264"/>
              <a:gd name="connsiteX5" fmla="*/ 364378 w 635457"/>
              <a:gd name="connsiteY5" fmla="*/ 151388 h 421264"/>
              <a:gd name="connsiteX6" fmla="*/ 554878 w 635457"/>
              <a:gd name="connsiteY6" fmla="*/ 170438 h 421264"/>
              <a:gd name="connsiteX7" fmla="*/ 246903 w 635457"/>
              <a:gd name="connsiteY7" fmla="*/ 8513 h 421264"/>
              <a:gd name="connsiteX8" fmla="*/ 485028 w 635457"/>
              <a:gd name="connsiteY8" fmla="*/ 275213 h 421264"/>
              <a:gd name="connsiteX9" fmla="*/ 256428 w 635457"/>
              <a:gd name="connsiteY9" fmla="*/ 189488 h 421264"/>
              <a:gd name="connsiteX10" fmla="*/ 370728 w 635457"/>
              <a:gd name="connsiteY10" fmla="*/ 373638 h 421264"/>
              <a:gd name="connsiteX11" fmla="*/ 243728 w 635457"/>
              <a:gd name="connsiteY11" fmla="*/ 186313 h 421264"/>
              <a:gd name="connsiteX12" fmla="*/ 269128 w 635457"/>
              <a:gd name="connsiteY12" fmla="*/ 145038 h 421264"/>
              <a:gd name="connsiteX13" fmla="*/ 358028 w 635457"/>
              <a:gd name="connsiteY13" fmla="*/ 278388 h 421264"/>
              <a:gd name="connsiteX14" fmla="*/ 2428 w 635457"/>
              <a:gd name="connsiteY14" fmla="*/ 2163 h 42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5457" h="421264">
                <a:moveTo>
                  <a:pt x="2428" y="2163"/>
                </a:moveTo>
                <a:cubicBezTo>
                  <a:pt x="-23501" y="-16887"/>
                  <a:pt x="165940" y="94238"/>
                  <a:pt x="202453" y="164088"/>
                </a:cubicBezTo>
                <a:cubicBezTo>
                  <a:pt x="238966" y="233938"/>
                  <a:pt x="216211" y="421792"/>
                  <a:pt x="221503" y="421263"/>
                </a:cubicBezTo>
                <a:cubicBezTo>
                  <a:pt x="226795" y="420734"/>
                  <a:pt x="165411" y="162501"/>
                  <a:pt x="234203" y="160913"/>
                </a:cubicBezTo>
                <a:cubicBezTo>
                  <a:pt x="302995" y="159325"/>
                  <a:pt x="612557" y="413325"/>
                  <a:pt x="634253" y="411738"/>
                </a:cubicBezTo>
                <a:cubicBezTo>
                  <a:pt x="655949" y="410151"/>
                  <a:pt x="377607" y="191605"/>
                  <a:pt x="364378" y="151388"/>
                </a:cubicBezTo>
                <a:cubicBezTo>
                  <a:pt x="351149" y="111171"/>
                  <a:pt x="574457" y="194250"/>
                  <a:pt x="554878" y="170438"/>
                </a:cubicBezTo>
                <a:cubicBezTo>
                  <a:pt x="535299" y="146626"/>
                  <a:pt x="258545" y="-8949"/>
                  <a:pt x="246903" y="8513"/>
                </a:cubicBezTo>
                <a:cubicBezTo>
                  <a:pt x="235261" y="25975"/>
                  <a:pt x="483441" y="245051"/>
                  <a:pt x="485028" y="275213"/>
                </a:cubicBezTo>
                <a:cubicBezTo>
                  <a:pt x="486615" y="305375"/>
                  <a:pt x="275478" y="173084"/>
                  <a:pt x="256428" y="189488"/>
                </a:cubicBezTo>
                <a:cubicBezTo>
                  <a:pt x="237378" y="205892"/>
                  <a:pt x="372845" y="374167"/>
                  <a:pt x="370728" y="373638"/>
                </a:cubicBezTo>
                <a:cubicBezTo>
                  <a:pt x="368611" y="373109"/>
                  <a:pt x="260661" y="224413"/>
                  <a:pt x="243728" y="186313"/>
                </a:cubicBezTo>
                <a:cubicBezTo>
                  <a:pt x="226795" y="148213"/>
                  <a:pt x="250078" y="129692"/>
                  <a:pt x="269128" y="145038"/>
                </a:cubicBezTo>
                <a:cubicBezTo>
                  <a:pt x="288178" y="160384"/>
                  <a:pt x="396657" y="301671"/>
                  <a:pt x="358028" y="278388"/>
                </a:cubicBezTo>
                <a:cubicBezTo>
                  <a:pt x="319399" y="255105"/>
                  <a:pt x="28357" y="21213"/>
                  <a:pt x="2428" y="2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ACF7870A-0203-C199-4527-7BE9594C8741}"/>
              </a:ext>
            </a:extLst>
          </p:cNvPr>
          <p:cNvSpPr/>
          <p:nvPr/>
        </p:nvSpPr>
        <p:spPr>
          <a:xfrm>
            <a:off x="7509510" y="399878"/>
            <a:ext cx="2141220" cy="545002"/>
          </a:xfrm>
          <a:custGeom>
            <a:avLst/>
            <a:gdLst>
              <a:gd name="connsiteX0" fmla="*/ 0 w 2141220"/>
              <a:gd name="connsiteY0" fmla="*/ 263062 h 545002"/>
              <a:gd name="connsiteX1" fmla="*/ 2084070 w 2141220"/>
              <a:gd name="connsiteY1" fmla="*/ 316402 h 545002"/>
              <a:gd name="connsiteX2" fmla="*/ 1569720 w 2141220"/>
              <a:gd name="connsiteY2" fmla="*/ 327832 h 545002"/>
              <a:gd name="connsiteX3" fmla="*/ 2084070 w 2141220"/>
              <a:gd name="connsiteY3" fmla="*/ 438322 h 545002"/>
              <a:gd name="connsiteX4" fmla="*/ 1592580 w 2141220"/>
              <a:gd name="connsiteY4" fmla="*/ 415462 h 545002"/>
              <a:gd name="connsiteX5" fmla="*/ 2141220 w 2141220"/>
              <a:gd name="connsiteY5" fmla="*/ 545002 h 545002"/>
              <a:gd name="connsiteX6" fmla="*/ 1295400 w 2141220"/>
              <a:gd name="connsiteY6" fmla="*/ 343072 h 545002"/>
              <a:gd name="connsiteX7" fmla="*/ 1565910 w 2141220"/>
              <a:gd name="connsiteY7" fmla="*/ 274492 h 545002"/>
              <a:gd name="connsiteX8" fmla="*/ 499110 w 2141220"/>
              <a:gd name="connsiteY8" fmla="*/ 172 h 545002"/>
              <a:gd name="connsiteX9" fmla="*/ 1653540 w 2141220"/>
              <a:gd name="connsiteY9" fmla="*/ 232582 h 545002"/>
              <a:gd name="connsiteX10" fmla="*/ 674370 w 2141220"/>
              <a:gd name="connsiteY10" fmla="*/ 194482 h 545002"/>
              <a:gd name="connsiteX11" fmla="*/ 1363980 w 2141220"/>
              <a:gd name="connsiteY11" fmla="*/ 263062 h 545002"/>
              <a:gd name="connsiteX12" fmla="*/ 541020 w 2141220"/>
              <a:gd name="connsiteY12" fmla="*/ 266872 h 545002"/>
              <a:gd name="connsiteX13" fmla="*/ 933450 w 2141220"/>
              <a:gd name="connsiteY13" fmla="*/ 259252 h 545002"/>
              <a:gd name="connsiteX14" fmla="*/ 0 w 2141220"/>
              <a:gd name="connsiteY14" fmla="*/ 263062 h 54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1220" h="545002">
                <a:moveTo>
                  <a:pt x="0" y="263062"/>
                </a:moveTo>
                <a:cubicBezTo>
                  <a:pt x="191770" y="272587"/>
                  <a:pt x="1822450" y="305607"/>
                  <a:pt x="2084070" y="316402"/>
                </a:cubicBezTo>
                <a:cubicBezTo>
                  <a:pt x="2345690" y="327197"/>
                  <a:pt x="1569720" y="307512"/>
                  <a:pt x="1569720" y="327832"/>
                </a:cubicBezTo>
                <a:cubicBezTo>
                  <a:pt x="1569720" y="348152"/>
                  <a:pt x="2080260" y="423717"/>
                  <a:pt x="2084070" y="438322"/>
                </a:cubicBezTo>
                <a:cubicBezTo>
                  <a:pt x="2087880" y="452927"/>
                  <a:pt x="1583055" y="397682"/>
                  <a:pt x="1592580" y="415462"/>
                </a:cubicBezTo>
                <a:cubicBezTo>
                  <a:pt x="1602105" y="433242"/>
                  <a:pt x="2141220" y="545002"/>
                  <a:pt x="2141220" y="545002"/>
                </a:cubicBezTo>
                <a:cubicBezTo>
                  <a:pt x="2091690" y="532937"/>
                  <a:pt x="1391285" y="388157"/>
                  <a:pt x="1295400" y="343072"/>
                </a:cubicBezTo>
                <a:cubicBezTo>
                  <a:pt x="1199515" y="297987"/>
                  <a:pt x="1698625" y="331642"/>
                  <a:pt x="1565910" y="274492"/>
                </a:cubicBezTo>
                <a:cubicBezTo>
                  <a:pt x="1433195" y="217342"/>
                  <a:pt x="484505" y="7157"/>
                  <a:pt x="499110" y="172"/>
                </a:cubicBezTo>
                <a:cubicBezTo>
                  <a:pt x="513715" y="-6813"/>
                  <a:pt x="1624330" y="200197"/>
                  <a:pt x="1653540" y="232582"/>
                </a:cubicBezTo>
                <a:cubicBezTo>
                  <a:pt x="1682750" y="264967"/>
                  <a:pt x="722630" y="189402"/>
                  <a:pt x="674370" y="194482"/>
                </a:cubicBezTo>
                <a:cubicBezTo>
                  <a:pt x="626110" y="199562"/>
                  <a:pt x="1386205" y="250997"/>
                  <a:pt x="1363980" y="263062"/>
                </a:cubicBezTo>
                <a:cubicBezTo>
                  <a:pt x="1341755" y="275127"/>
                  <a:pt x="612775" y="267507"/>
                  <a:pt x="541020" y="266872"/>
                </a:cubicBezTo>
                <a:cubicBezTo>
                  <a:pt x="469265" y="266237"/>
                  <a:pt x="1031240" y="260522"/>
                  <a:pt x="933450" y="259252"/>
                </a:cubicBezTo>
                <a:lnTo>
                  <a:pt x="0" y="2630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5399D724-D0B4-387C-4C5C-8E58086FE269}"/>
              </a:ext>
            </a:extLst>
          </p:cNvPr>
          <p:cNvSpPr/>
          <p:nvPr/>
        </p:nvSpPr>
        <p:spPr>
          <a:xfrm>
            <a:off x="7113270" y="704849"/>
            <a:ext cx="2754983" cy="447450"/>
          </a:xfrm>
          <a:custGeom>
            <a:avLst/>
            <a:gdLst>
              <a:gd name="connsiteX0" fmla="*/ 0 w 2754983"/>
              <a:gd name="connsiteY0" fmla="*/ 64771 h 447450"/>
              <a:gd name="connsiteX1" fmla="*/ 91440 w 2754983"/>
              <a:gd name="connsiteY1" fmla="*/ 83821 h 447450"/>
              <a:gd name="connsiteX2" fmla="*/ 1546860 w 2754983"/>
              <a:gd name="connsiteY2" fmla="*/ 445771 h 447450"/>
              <a:gd name="connsiteX3" fmla="*/ 1131570 w 2754983"/>
              <a:gd name="connsiteY3" fmla="*/ 224791 h 447450"/>
              <a:gd name="connsiteX4" fmla="*/ 1718310 w 2754983"/>
              <a:gd name="connsiteY4" fmla="*/ 361951 h 447450"/>
              <a:gd name="connsiteX5" fmla="*/ 1440180 w 2754983"/>
              <a:gd name="connsiteY5" fmla="*/ 129541 h 447450"/>
              <a:gd name="connsiteX6" fmla="*/ 2743200 w 2754983"/>
              <a:gd name="connsiteY6" fmla="*/ 346711 h 447450"/>
              <a:gd name="connsiteX7" fmla="*/ 556260 w 2754983"/>
              <a:gd name="connsiteY7" fmla="*/ 1 h 447450"/>
              <a:gd name="connsiteX8" fmla="*/ 1969770 w 2754983"/>
              <a:gd name="connsiteY8" fmla="*/ 342901 h 447450"/>
              <a:gd name="connsiteX9" fmla="*/ 1363980 w 2754983"/>
              <a:gd name="connsiteY9" fmla="*/ 320041 h 447450"/>
              <a:gd name="connsiteX10" fmla="*/ 925830 w 2754983"/>
              <a:gd name="connsiteY10" fmla="*/ 243841 h 447450"/>
              <a:gd name="connsiteX11" fmla="*/ 1264920 w 2754983"/>
              <a:gd name="connsiteY11" fmla="*/ 327661 h 447450"/>
              <a:gd name="connsiteX12" fmla="*/ 0 w 2754983"/>
              <a:gd name="connsiteY12" fmla="*/ 64771 h 44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54983" h="447450">
                <a:moveTo>
                  <a:pt x="0" y="64771"/>
                </a:moveTo>
                <a:lnTo>
                  <a:pt x="91440" y="83821"/>
                </a:lnTo>
                <a:cubicBezTo>
                  <a:pt x="349250" y="147321"/>
                  <a:pt x="1373505" y="422276"/>
                  <a:pt x="1546860" y="445771"/>
                </a:cubicBezTo>
                <a:cubicBezTo>
                  <a:pt x="1720215" y="469266"/>
                  <a:pt x="1102995" y="238761"/>
                  <a:pt x="1131570" y="224791"/>
                </a:cubicBezTo>
                <a:cubicBezTo>
                  <a:pt x="1160145" y="210821"/>
                  <a:pt x="1666875" y="377826"/>
                  <a:pt x="1718310" y="361951"/>
                </a:cubicBezTo>
                <a:cubicBezTo>
                  <a:pt x="1769745" y="346076"/>
                  <a:pt x="1269365" y="132081"/>
                  <a:pt x="1440180" y="129541"/>
                </a:cubicBezTo>
                <a:cubicBezTo>
                  <a:pt x="1610995" y="127001"/>
                  <a:pt x="2890520" y="368301"/>
                  <a:pt x="2743200" y="346711"/>
                </a:cubicBezTo>
                <a:cubicBezTo>
                  <a:pt x="2595880" y="325121"/>
                  <a:pt x="685165" y="636"/>
                  <a:pt x="556260" y="1"/>
                </a:cubicBezTo>
                <a:cubicBezTo>
                  <a:pt x="427355" y="-634"/>
                  <a:pt x="1835150" y="289561"/>
                  <a:pt x="1969770" y="342901"/>
                </a:cubicBezTo>
                <a:cubicBezTo>
                  <a:pt x="2104390" y="396241"/>
                  <a:pt x="1537970" y="336551"/>
                  <a:pt x="1363980" y="320041"/>
                </a:cubicBezTo>
                <a:cubicBezTo>
                  <a:pt x="1189990" y="303531"/>
                  <a:pt x="942340" y="242571"/>
                  <a:pt x="925830" y="243841"/>
                </a:cubicBezTo>
                <a:cubicBezTo>
                  <a:pt x="909320" y="245111"/>
                  <a:pt x="1421130" y="356236"/>
                  <a:pt x="1264920" y="327661"/>
                </a:cubicBezTo>
                <a:cubicBezTo>
                  <a:pt x="1108710" y="299086"/>
                  <a:pt x="195580" y="105411"/>
                  <a:pt x="0" y="64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63B6544-918C-9E68-CE6D-D05AD25EE658}"/>
              </a:ext>
            </a:extLst>
          </p:cNvPr>
          <p:cNvSpPr/>
          <p:nvPr/>
        </p:nvSpPr>
        <p:spPr>
          <a:xfrm>
            <a:off x="8492961" y="578997"/>
            <a:ext cx="1656798" cy="687496"/>
          </a:xfrm>
          <a:custGeom>
            <a:avLst/>
            <a:gdLst>
              <a:gd name="connsiteX0" fmla="*/ 7149 w 1656798"/>
              <a:gd name="connsiteY0" fmla="*/ 685923 h 687496"/>
              <a:gd name="connsiteX1" fmla="*/ 1634019 w 1656798"/>
              <a:gd name="connsiteY1" fmla="*/ 381123 h 687496"/>
              <a:gd name="connsiteX2" fmla="*/ 974889 w 1656798"/>
              <a:gd name="connsiteY2" fmla="*/ 388743 h 687496"/>
              <a:gd name="connsiteX3" fmla="*/ 1184439 w 1656798"/>
              <a:gd name="connsiteY3" fmla="*/ 247773 h 687496"/>
              <a:gd name="connsiteX4" fmla="*/ 1637829 w 1656798"/>
              <a:gd name="connsiteY4" fmla="*/ 381123 h 687496"/>
              <a:gd name="connsiteX5" fmla="*/ 1043469 w 1656798"/>
              <a:gd name="connsiteY5" fmla="*/ 123 h 687496"/>
              <a:gd name="connsiteX6" fmla="*/ 1515909 w 1656798"/>
              <a:gd name="connsiteY6" fmla="*/ 339213 h 687496"/>
              <a:gd name="connsiteX7" fmla="*/ 1028229 w 1656798"/>
              <a:gd name="connsiteY7" fmla="*/ 331593 h 687496"/>
              <a:gd name="connsiteX8" fmla="*/ 452919 w 1656798"/>
              <a:gd name="connsiteY8" fmla="*/ 476373 h 687496"/>
              <a:gd name="connsiteX9" fmla="*/ 898689 w 1656798"/>
              <a:gd name="connsiteY9" fmla="*/ 510663 h 687496"/>
              <a:gd name="connsiteX10" fmla="*/ 475779 w 1656798"/>
              <a:gd name="connsiteY10" fmla="*/ 567813 h 687496"/>
              <a:gd name="connsiteX11" fmla="*/ 1016799 w 1656798"/>
              <a:gd name="connsiteY11" fmla="*/ 503043 h 687496"/>
              <a:gd name="connsiteX12" fmla="*/ 7149 w 1656798"/>
              <a:gd name="connsiteY12" fmla="*/ 685923 h 6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6798" h="687496">
                <a:moveTo>
                  <a:pt x="7149" y="685923"/>
                </a:moveTo>
                <a:cubicBezTo>
                  <a:pt x="110019" y="665603"/>
                  <a:pt x="1472729" y="430653"/>
                  <a:pt x="1634019" y="381123"/>
                </a:cubicBezTo>
                <a:cubicBezTo>
                  <a:pt x="1795309" y="331593"/>
                  <a:pt x="1049819" y="410968"/>
                  <a:pt x="974889" y="388743"/>
                </a:cubicBezTo>
                <a:cubicBezTo>
                  <a:pt x="899959" y="366518"/>
                  <a:pt x="1073949" y="249043"/>
                  <a:pt x="1184439" y="247773"/>
                </a:cubicBezTo>
                <a:cubicBezTo>
                  <a:pt x="1294929" y="246503"/>
                  <a:pt x="1661324" y="422398"/>
                  <a:pt x="1637829" y="381123"/>
                </a:cubicBezTo>
                <a:cubicBezTo>
                  <a:pt x="1614334" y="339848"/>
                  <a:pt x="1063789" y="7108"/>
                  <a:pt x="1043469" y="123"/>
                </a:cubicBezTo>
                <a:cubicBezTo>
                  <a:pt x="1023149" y="-6862"/>
                  <a:pt x="1518449" y="283968"/>
                  <a:pt x="1515909" y="339213"/>
                </a:cubicBezTo>
                <a:cubicBezTo>
                  <a:pt x="1513369" y="394458"/>
                  <a:pt x="1205394" y="308733"/>
                  <a:pt x="1028229" y="331593"/>
                </a:cubicBezTo>
                <a:cubicBezTo>
                  <a:pt x="851064" y="354453"/>
                  <a:pt x="474509" y="446528"/>
                  <a:pt x="452919" y="476373"/>
                </a:cubicBezTo>
                <a:cubicBezTo>
                  <a:pt x="431329" y="506218"/>
                  <a:pt x="894879" y="495423"/>
                  <a:pt x="898689" y="510663"/>
                </a:cubicBezTo>
                <a:cubicBezTo>
                  <a:pt x="902499" y="525903"/>
                  <a:pt x="456094" y="569083"/>
                  <a:pt x="475779" y="567813"/>
                </a:cubicBezTo>
                <a:cubicBezTo>
                  <a:pt x="495464" y="566543"/>
                  <a:pt x="1089189" y="482723"/>
                  <a:pt x="1016799" y="503043"/>
                </a:cubicBezTo>
                <a:cubicBezTo>
                  <a:pt x="944409" y="523363"/>
                  <a:pt x="-95721" y="706243"/>
                  <a:pt x="7149" y="685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082F8CBC-7FC8-8EBD-5069-B1700ED9DC95}"/>
              </a:ext>
            </a:extLst>
          </p:cNvPr>
          <p:cNvSpPr/>
          <p:nvPr/>
        </p:nvSpPr>
        <p:spPr>
          <a:xfrm>
            <a:off x="8576310" y="1188458"/>
            <a:ext cx="1592428" cy="179343"/>
          </a:xfrm>
          <a:custGeom>
            <a:avLst/>
            <a:gdLst>
              <a:gd name="connsiteX0" fmla="*/ 0 w 1592428"/>
              <a:gd name="connsiteY0" fmla="*/ 23122 h 179343"/>
              <a:gd name="connsiteX1" fmla="*/ 137160 w 1592428"/>
              <a:gd name="connsiteY1" fmla="*/ 26932 h 179343"/>
              <a:gd name="connsiteX2" fmla="*/ 1550670 w 1592428"/>
              <a:gd name="connsiteY2" fmla="*/ 19312 h 179343"/>
              <a:gd name="connsiteX3" fmla="*/ 678180 w 1592428"/>
              <a:gd name="connsiteY3" fmla="*/ 23122 h 179343"/>
              <a:gd name="connsiteX4" fmla="*/ 1219200 w 1592428"/>
              <a:gd name="connsiteY4" fmla="*/ 145042 h 179343"/>
              <a:gd name="connsiteX5" fmla="*/ 129540 w 1592428"/>
              <a:gd name="connsiteY5" fmla="*/ 179332 h 179343"/>
              <a:gd name="connsiteX6" fmla="*/ 1588770 w 1592428"/>
              <a:gd name="connsiteY6" fmla="*/ 148852 h 179343"/>
              <a:gd name="connsiteX7" fmla="*/ 560070 w 1592428"/>
              <a:gd name="connsiteY7" fmla="*/ 141232 h 179343"/>
              <a:gd name="connsiteX8" fmla="*/ 1024890 w 1592428"/>
              <a:gd name="connsiteY8" fmla="*/ 125992 h 179343"/>
              <a:gd name="connsiteX9" fmla="*/ 723900 w 1592428"/>
              <a:gd name="connsiteY9" fmla="*/ 95512 h 179343"/>
              <a:gd name="connsiteX10" fmla="*/ 613410 w 1592428"/>
              <a:gd name="connsiteY10" fmla="*/ 49792 h 179343"/>
              <a:gd name="connsiteX11" fmla="*/ 270510 w 1592428"/>
              <a:gd name="connsiteY11" fmla="*/ 45982 h 179343"/>
              <a:gd name="connsiteX12" fmla="*/ 1573530 w 1592428"/>
              <a:gd name="connsiteY12" fmla="*/ 262 h 179343"/>
              <a:gd name="connsiteX13" fmla="*/ 0 w 1592428"/>
              <a:gd name="connsiteY13" fmla="*/ 23122 h 17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92428" h="179343">
                <a:moveTo>
                  <a:pt x="0" y="23122"/>
                </a:moveTo>
                <a:lnTo>
                  <a:pt x="137160" y="26932"/>
                </a:lnTo>
                <a:lnTo>
                  <a:pt x="1550670" y="19312"/>
                </a:lnTo>
                <a:cubicBezTo>
                  <a:pt x="1640840" y="18677"/>
                  <a:pt x="733425" y="2167"/>
                  <a:pt x="678180" y="23122"/>
                </a:cubicBezTo>
                <a:cubicBezTo>
                  <a:pt x="622935" y="44077"/>
                  <a:pt x="1310640" y="119007"/>
                  <a:pt x="1219200" y="145042"/>
                </a:cubicBezTo>
                <a:cubicBezTo>
                  <a:pt x="1127760" y="171077"/>
                  <a:pt x="67945" y="178697"/>
                  <a:pt x="129540" y="179332"/>
                </a:cubicBezTo>
                <a:cubicBezTo>
                  <a:pt x="191135" y="179967"/>
                  <a:pt x="1517015" y="155202"/>
                  <a:pt x="1588770" y="148852"/>
                </a:cubicBezTo>
                <a:cubicBezTo>
                  <a:pt x="1660525" y="142502"/>
                  <a:pt x="654050" y="145042"/>
                  <a:pt x="560070" y="141232"/>
                </a:cubicBezTo>
                <a:cubicBezTo>
                  <a:pt x="466090" y="137422"/>
                  <a:pt x="997585" y="133612"/>
                  <a:pt x="1024890" y="125992"/>
                </a:cubicBezTo>
                <a:cubicBezTo>
                  <a:pt x="1052195" y="118372"/>
                  <a:pt x="792480" y="108212"/>
                  <a:pt x="723900" y="95512"/>
                </a:cubicBezTo>
                <a:cubicBezTo>
                  <a:pt x="655320" y="82812"/>
                  <a:pt x="688975" y="58047"/>
                  <a:pt x="613410" y="49792"/>
                </a:cubicBezTo>
                <a:cubicBezTo>
                  <a:pt x="537845" y="41537"/>
                  <a:pt x="110490" y="54237"/>
                  <a:pt x="270510" y="45982"/>
                </a:cubicBezTo>
                <a:cubicBezTo>
                  <a:pt x="430530" y="37727"/>
                  <a:pt x="1616710" y="2802"/>
                  <a:pt x="1573530" y="262"/>
                </a:cubicBezTo>
                <a:cubicBezTo>
                  <a:pt x="1530350" y="-2278"/>
                  <a:pt x="770890" y="14232"/>
                  <a:pt x="0" y="23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37B4A6E9-8AA9-0B5C-5D7B-30E00AE253D3}"/>
              </a:ext>
            </a:extLst>
          </p:cNvPr>
          <p:cNvSpPr/>
          <p:nvPr/>
        </p:nvSpPr>
        <p:spPr>
          <a:xfrm>
            <a:off x="7996324" y="4443303"/>
            <a:ext cx="642923" cy="868120"/>
          </a:xfrm>
          <a:custGeom>
            <a:avLst/>
            <a:gdLst>
              <a:gd name="connsiteX0" fmla="*/ 637652 w 642923"/>
              <a:gd name="connsiteY0" fmla="*/ 41264 h 868120"/>
              <a:gd name="connsiteX1" fmla="*/ 18337 w 642923"/>
              <a:gd name="connsiteY1" fmla="*/ 846373 h 868120"/>
              <a:gd name="connsiteX2" fmla="*/ 153129 w 642923"/>
              <a:gd name="connsiteY2" fmla="*/ 649650 h 868120"/>
              <a:gd name="connsiteX3" fmla="*/ 40196 w 642923"/>
              <a:gd name="connsiteY3" fmla="*/ 769870 h 868120"/>
              <a:gd name="connsiteX4" fmla="*/ 364425 w 642923"/>
              <a:gd name="connsiteY4" fmla="*/ 325421 h 868120"/>
              <a:gd name="connsiteX5" fmla="*/ 284278 w 642923"/>
              <a:gd name="connsiteY5" fmla="*/ 449283 h 868120"/>
              <a:gd name="connsiteX6" fmla="*/ 415427 w 642923"/>
              <a:gd name="connsiteY6" fmla="*/ 292633 h 868120"/>
              <a:gd name="connsiteX7" fmla="*/ 397212 w 642923"/>
              <a:gd name="connsiteY7" fmla="*/ 157841 h 868120"/>
              <a:gd name="connsiteX8" fmla="*/ 491931 w 642923"/>
              <a:gd name="connsiteY8" fmla="*/ 4834 h 868120"/>
              <a:gd name="connsiteX9" fmla="*/ 284278 w 642923"/>
              <a:gd name="connsiteY9" fmla="*/ 350922 h 868120"/>
              <a:gd name="connsiteX10" fmla="*/ 462787 w 642923"/>
              <a:gd name="connsiteY10" fmla="*/ 212487 h 868120"/>
              <a:gd name="connsiteX11" fmla="*/ 324352 w 642923"/>
              <a:gd name="connsiteY11" fmla="*/ 354565 h 868120"/>
              <a:gd name="connsiteX12" fmla="*/ 637652 w 642923"/>
              <a:gd name="connsiteY12" fmla="*/ 41264 h 86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923" h="868120">
                <a:moveTo>
                  <a:pt x="637652" y="41264"/>
                </a:moveTo>
                <a:cubicBezTo>
                  <a:pt x="586650" y="123232"/>
                  <a:pt x="99091" y="744975"/>
                  <a:pt x="18337" y="846373"/>
                </a:cubicBezTo>
                <a:cubicBezTo>
                  <a:pt x="-62417" y="947771"/>
                  <a:pt x="149486" y="662400"/>
                  <a:pt x="153129" y="649650"/>
                </a:cubicBezTo>
                <a:cubicBezTo>
                  <a:pt x="156772" y="636900"/>
                  <a:pt x="4980" y="823908"/>
                  <a:pt x="40196" y="769870"/>
                </a:cubicBezTo>
                <a:cubicBezTo>
                  <a:pt x="75412" y="715832"/>
                  <a:pt x="323745" y="378852"/>
                  <a:pt x="364425" y="325421"/>
                </a:cubicBezTo>
                <a:cubicBezTo>
                  <a:pt x="405105" y="271990"/>
                  <a:pt x="275778" y="454748"/>
                  <a:pt x="284278" y="449283"/>
                </a:cubicBezTo>
                <a:cubicBezTo>
                  <a:pt x="292778" y="443818"/>
                  <a:pt x="396605" y="341207"/>
                  <a:pt x="415427" y="292633"/>
                </a:cubicBezTo>
                <a:cubicBezTo>
                  <a:pt x="434249" y="244059"/>
                  <a:pt x="384461" y="205807"/>
                  <a:pt x="397212" y="157841"/>
                </a:cubicBezTo>
                <a:cubicBezTo>
                  <a:pt x="409963" y="109875"/>
                  <a:pt x="510753" y="-27346"/>
                  <a:pt x="491931" y="4834"/>
                </a:cubicBezTo>
                <a:cubicBezTo>
                  <a:pt x="473109" y="37014"/>
                  <a:pt x="289135" y="316313"/>
                  <a:pt x="284278" y="350922"/>
                </a:cubicBezTo>
                <a:cubicBezTo>
                  <a:pt x="279421" y="385531"/>
                  <a:pt x="456108" y="211880"/>
                  <a:pt x="462787" y="212487"/>
                </a:cubicBezTo>
                <a:cubicBezTo>
                  <a:pt x="469466" y="213094"/>
                  <a:pt x="295208" y="385531"/>
                  <a:pt x="324352" y="354565"/>
                </a:cubicBezTo>
                <a:cubicBezTo>
                  <a:pt x="353496" y="323599"/>
                  <a:pt x="688654" y="-40704"/>
                  <a:pt x="637652" y="41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0D0FE044-3739-48EE-E509-5DE1855F1026}"/>
              </a:ext>
            </a:extLst>
          </p:cNvPr>
          <p:cNvSpPr/>
          <p:nvPr/>
        </p:nvSpPr>
        <p:spPr>
          <a:xfrm>
            <a:off x="7479109" y="4469456"/>
            <a:ext cx="549922" cy="811249"/>
          </a:xfrm>
          <a:custGeom>
            <a:avLst/>
            <a:gdLst>
              <a:gd name="connsiteX0" fmla="*/ 98389 w 549922"/>
              <a:gd name="connsiteY0" fmla="*/ 215478 h 811249"/>
              <a:gd name="connsiteX1" fmla="*/ 535552 w 549922"/>
              <a:gd name="connsiteY1" fmla="*/ 444989 h 811249"/>
              <a:gd name="connsiteX2" fmla="*/ 444477 w 549922"/>
              <a:gd name="connsiteY2" fmla="*/ 332055 h 811249"/>
              <a:gd name="connsiteX3" fmla="*/ 444477 w 549922"/>
              <a:gd name="connsiteY3" fmla="*/ 499634 h 811249"/>
              <a:gd name="connsiteX4" fmla="*/ 502765 w 549922"/>
              <a:gd name="connsiteY4" fmla="*/ 714573 h 811249"/>
              <a:gd name="connsiteX5" fmla="*/ 440834 w 549922"/>
              <a:gd name="connsiteY5" fmla="*/ 597996 h 811249"/>
              <a:gd name="connsiteX6" fmla="*/ 367973 w 549922"/>
              <a:gd name="connsiteY6" fmla="*/ 809291 h 811249"/>
              <a:gd name="connsiteX7" fmla="*/ 469978 w 549922"/>
              <a:gd name="connsiteY7" fmla="*/ 448632 h 811249"/>
              <a:gd name="connsiteX8" fmla="*/ 520980 w 549922"/>
              <a:gd name="connsiteY8" fmla="*/ 259194 h 811249"/>
              <a:gd name="connsiteX9" fmla="*/ 531909 w 549922"/>
              <a:gd name="connsiteY9" fmla="*/ 539 h 811249"/>
              <a:gd name="connsiteX10" fmla="*/ 513694 w 549922"/>
              <a:gd name="connsiteY10" fmla="*/ 332055 h 811249"/>
              <a:gd name="connsiteX11" fmla="*/ 440834 w 549922"/>
              <a:gd name="connsiteY11" fmla="*/ 299268 h 811249"/>
              <a:gd name="connsiteX12" fmla="*/ 27 w 549922"/>
              <a:gd name="connsiteY12" fmla="*/ 98901 h 811249"/>
              <a:gd name="connsiteX13" fmla="*/ 462692 w 549922"/>
              <a:gd name="connsiteY13" fmla="*/ 342984 h 811249"/>
              <a:gd name="connsiteX14" fmla="*/ 98389 w 549922"/>
              <a:gd name="connsiteY14" fmla="*/ 215478 h 811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9922" h="811249">
                <a:moveTo>
                  <a:pt x="98389" y="215478"/>
                </a:moveTo>
                <a:cubicBezTo>
                  <a:pt x="110532" y="232479"/>
                  <a:pt x="477871" y="425560"/>
                  <a:pt x="535552" y="444989"/>
                </a:cubicBezTo>
                <a:cubicBezTo>
                  <a:pt x="593233" y="464419"/>
                  <a:pt x="459656" y="322948"/>
                  <a:pt x="444477" y="332055"/>
                </a:cubicBezTo>
                <a:cubicBezTo>
                  <a:pt x="429298" y="341162"/>
                  <a:pt x="434762" y="435881"/>
                  <a:pt x="444477" y="499634"/>
                </a:cubicBezTo>
                <a:cubicBezTo>
                  <a:pt x="454192" y="563387"/>
                  <a:pt x="503372" y="698179"/>
                  <a:pt x="502765" y="714573"/>
                </a:cubicBezTo>
                <a:cubicBezTo>
                  <a:pt x="502158" y="730967"/>
                  <a:pt x="463299" y="582210"/>
                  <a:pt x="440834" y="597996"/>
                </a:cubicBezTo>
                <a:cubicBezTo>
                  <a:pt x="418369" y="613782"/>
                  <a:pt x="363116" y="834185"/>
                  <a:pt x="367973" y="809291"/>
                </a:cubicBezTo>
                <a:cubicBezTo>
                  <a:pt x="372830" y="784397"/>
                  <a:pt x="444477" y="540315"/>
                  <a:pt x="469978" y="448632"/>
                </a:cubicBezTo>
                <a:cubicBezTo>
                  <a:pt x="495479" y="356949"/>
                  <a:pt x="510658" y="333876"/>
                  <a:pt x="520980" y="259194"/>
                </a:cubicBezTo>
                <a:cubicBezTo>
                  <a:pt x="531302" y="184512"/>
                  <a:pt x="533123" y="-11604"/>
                  <a:pt x="531909" y="539"/>
                </a:cubicBezTo>
                <a:cubicBezTo>
                  <a:pt x="530695" y="12682"/>
                  <a:pt x="528873" y="282267"/>
                  <a:pt x="513694" y="332055"/>
                </a:cubicBezTo>
                <a:cubicBezTo>
                  <a:pt x="498515" y="381843"/>
                  <a:pt x="440834" y="299268"/>
                  <a:pt x="440834" y="299268"/>
                </a:cubicBezTo>
                <a:cubicBezTo>
                  <a:pt x="355223" y="260409"/>
                  <a:pt x="-3616" y="91615"/>
                  <a:pt x="27" y="98901"/>
                </a:cubicBezTo>
                <a:cubicBezTo>
                  <a:pt x="3670" y="106187"/>
                  <a:pt x="448727" y="324769"/>
                  <a:pt x="462692" y="342984"/>
                </a:cubicBezTo>
                <a:cubicBezTo>
                  <a:pt x="476657" y="361199"/>
                  <a:pt x="86246" y="198477"/>
                  <a:pt x="98389" y="2154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6F1CED81-A06E-EF21-2FEB-47A19B0B8A5B}"/>
              </a:ext>
            </a:extLst>
          </p:cNvPr>
          <p:cNvSpPr/>
          <p:nvPr/>
        </p:nvSpPr>
        <p:spPr>
          <a:xfrm>
            <a:off x="7902420" y="2408683"/>
            <a:ext cx="617684" cy="1236545"/>
          </a:xfrm>
          <a:custGeom>
            <a:avLst/>
            <a:gdLst>
              <a:gd name="connsiteX0" fmla="*/ 188535 w 617684"/>
              <a:gd name="connsiteY0" fmla="*/ 179366 h 1236545"/>
              <a:gd name="connsiteX1" fmla="*/ 43287 w 617684"/>
              <a:gd name="connsiteY1" fmla="*/ 743851 h 1236545"/>
              <a:gd name="connsiteX2" fmla="*/ 63093 w 617684"/>
              <a:gd name="connsiteY2" fmla="*/ 651421 h 1236545"/>
              <a:gd name="connsiteX3" fmla="*/ 129115 w 617684"/>
              <a:gd name="connsiteY3" fmla="*/ 766959 h 1236545"/>
              <a:gd name="connsiteX4" fmla="*/ 125814 w 617684"/>
              <a:gd name="connsiteY4" fmla="*/ 714142 h 1236545"/>
              <a:gd name="connsiteX5" fmla="*/ 125814 w 617684"/>
              <a:gd name="connsiteY5" fmla="*/ 862690 h 1236545"/>
              <a:gd name="connsiteX6" fmla="*/ 135717 w 617684"/>
              <a:gd name="connsiteY6" fmla="*/ 865991 h 1236545"/>
              <a:gd name="connsiteX7" fmla="*/ 201739 w 617684"/>
              <a:gd name="connsiteY7" fmla="*/ 994734 h 1236545"/>
              <a:gd name="connsiteX8" fmla="*/ 195137 w 617684"/>
              <a:gd name="connsiteY8" fmla="*/ 915508 h 1236545"/>
              <a:gd name="connsiteX9" fmla="*/ 247954 w 617684"/>
              <a:gd name="connsiteY9" fmla="*/ 1070659 h 1236545"/>
              <a:gd name="connsiteX10" fmla="*/ 76298 w 617684"/>
              <a:gd name="connsiteY10" fmla="*/ 1206003 h 1236545"/>
              <a:gd name="connsiteX11" fmla="*/ 185233 w 617684"/>
              <a:gd name="connsiteY11" fmla="*/ 1133379 h 1236545"/>
              <a:gd name="connsiteX12" fmla="*/ 185233 w 617684"/>
              <a:gd name="connsiteY12" fmla="*/ 1235713 h 1236545"/>
              <a:gd name="connsiteX13" fmla="*/ 228148 w 617684"/>
              <a:gd name="connsiteY13" fmla="*/ 1179594 h 1236545"/>
              <a:gd name="connsiteX14" fmla="*/ 327180 w 617684"/>
              <a:gd name="connsiteY14" fmla="*/ 1139981 h 1236545"/>
              <a:gd name="connsiteX15" fmla="*/ 617675 w 617684"/>
              <a:gd name="connsiteY15" fmla="*/ 1186196 h 1236545"/>
              <a:gd name="connsiteX16" fmla="*/ 337083 w 617684"/>
              <a:gd name="connsiteY16" fmla="*/ 1110272 h 1236545"/>
              <a:gd name="connsiteX17" fmla="*/ 254556 w 617684"/>
              <a:gd name="connsiteY17" fmla="*/ 895701 h 1236545"/>
              <a:gd name="connsiteX18" fmla="*/ 280965 w 617684"/>
              <a:gd name="connsiteY18" fmla="*/ 981529 h 1236545"/>
              <a:gd name="connsiteX19" fmla="*/ 297470 w 617684"/>
              <a:gd name="connsiteY19" fmla="*/ 935314 h 1236545"/>
              <a:gd name="connsiteX20" fmla="*/ 492234 w 617684"/>
              <a:gd name="connsiteY20" fmla="*/ 941916 h 1236545"/>
              <a:gd name="connsiteX21" fmla="*/ 178631 w 617684"/>
              <a:gd name="connsiteY21" fmla="*/ 885798 h 1236545"/>
              <a:gd name="connsiteX22" fmla="*/ 129115 w 617684"/>
              <a:gd name="connsiteY22" fmla="*/ 750453 h 1236545"/>
              <a:gd name="connsiteX23" fmla="*/ 208341 w 617684"/>
              <a:gd name="connsiteY23" fmla="*/ 367528 h 1236545"/>
              <a:gd name="connsiteX24" fmla="*/ 96104 w 617684"/>
              <a:gd name="connsiteY24" fmla="*/ 757056 h 1236545"/>
              <a:gd name="connsiteX25" fmla="*/ 56491 w 617684"/>
              <a:gd name="connsiteY25" fmla="*/ 664625 h 1236545"/>
              <a:gd name="connsiteX26" fmla="*/ 23480 w 617684"/>
              <a:gd name="connsiteY26" fmla="*/ 592001 h 1236545"/>
              <a:gd name="connsiteX27" fmla="*/ 56491 w 617684"/>
              <a:gd name="connsiteY27" fmla="*/ 542485 h 1236545"/>
              <a:gd name="connsiteX28" fmla="*/ 72997 w 617684"/>
              <a:gd name="connsiteY28" fmla="*/ 4409 h 1236545"/>
              <a:gd name="connsiteX29" fmla="*/ 373 w 617684"/>
              <a:gd name="connsiteY29" fmla="*/ 879196 h 1236545"/>
              <a:gd name="connsiteX30" fmla="*/ 109309 w 617684"/>
              <a:gd name="connsiteY30" fmla="*/ 592001 h 1236545"/>
              <a:gd name="connsiteX31" fmla="*/ 188535 w 617684"/>
              <a:gd name="connsiteY31" fmla="*/ 179366 h 123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17684" h="1236545">
                <a:moveTo>
                  <a:pt x="188535" y="179366"/>
                </a:moveTo>
                <a:cubicBezTo>
                  <a:pt x="177531" y="204674"/>
                  <a:pt x="64194" y="665175"/>
                  <a:pt x="43287" y="743851"/>
                </a:cubicBezTo>
                <a:cubicBezTo>
                  <a:pt x="22380" y="822527"/>
                  <a:pt x="48788" y="647570"/>
                  <a:pt x="63093" y="651421"/>
                </a:cubicBezTo>
                <a:cubicBezTo>
                  <a:pt x="77398" y="655272"/>
                  <a:pt x="118662" y="756506"/>
                  <a:pt x="129115" y="766959"/>
                </a:cubicBezTo>
                <a:cubicBezTo>
                  <a:pt x="139568" y="777412"/>
                  <a:pt x="126364" y="698187"/>
                  <a:pt x="125814" y="714142"/>
                </a:cubicBezTo>
                <a:cubicBezTo>
                  <a:pt x="125264" y="730097"/>
                  <a:pt x="124163" y="837382"/>
                  <a:pt x="125814" y="862690"/>
                </a:cubicBezTo>
                <a:cubicBezTo>
                  <a:pt x="127464" y="887998"/>
                  <a:pt x="123063" y="843984"/>
                  <a:pt x="135717" y="865991"/>
                </a:cubicBezTo>
                <a:cubicBezTo>
                  <a:pt x="148371" y="887998"/>
                  <a:pt x="191836" y="986481"/>
                  <a:pt x="201739" y="994734"/>
                </a:cubicBezTo>
                <a:cubicBezTo>
                  <a:pt x="211642" y="1002987"/>
                  <a:pt x="187435" y="902854"/>
                  <a:pt x="195137" y="915508"/>
                </a:cubicBezTo>
                <a:cubicBezTo>
                  <a:pt x="202839" y="928162"/>
                  <a:pt x="267760" y="1022243"/>
                  <a:pt x="247954" y="1070659"/>
                </a:cubicBezTo>
                <a:cubicBezTo>
                  <a:pt x="228148" y="1119075"/>
                  <a:pt x="86751" y="1195550"/>
                  <a:pt x="76298" y="1206003"/>
                </a:cubicBezTo>
                <a:cubicBezTo>
                  <a:pt x="65845" y="1216456"/>
                  <a:pt x="167077" y="1128427"/>
                  <a:pt x="185233" y="1133379"/>
                </a:cubicBezTo>
                <a:cubicBezTo>
                  <a:pt x="203389" y="1138331"/>
                  <a:pt x="178081" y="1228011"/>
                  <a:pt x="185233" y="1235713"/>
                </a:cubicBezTo>
                <a:cubicBezTo>
                  <a:pt x="192385" y="1243415"/>
                  <a:pt x="204490" y="1195549"/>
                  <a:pt x="228148" y="1179594"/>
                </a:cubicBezTo>
                <a:cubicBezTo>
                  <a:pt x="251806" y="1163639"/>
                  <a:pt x="262259" y="1138881"/>
                  <a:pt x="327180" y="1139981"/>
                </a:cubicBezTo>
                <a:cubicBezTo>
                  <a:pt x="392101" y="1141081"/>
                  <a:pt x="616025" y="1191147"/>
                  <a:pt x="617675" y="1186196"/>
                </a:cubicBezTo>
                <a:cubicBezTo>
                  <a:pt x="619325" y="1181245"/>
                  <a:pt x="397603" y="1158688"/>
                  <a:pt x="337083" y="1110272"/>
                </a:cubicBezTo>
                <a:cubicBezTo>
                  <a:pt x="276563" y="1061856"/>
                  <a:pt x="263909" y="917158"/>
                  <a:pt x="254556" y="895701"/>
                </a:cubicBezTo>
                <a:cubicBezTo>
                  <a:pt x="245203" y="874244"/>
                  <a:pt x="273813" y="974927"/>
                  <a:pt x="280965" y="981529"/>
                </a:cubicBezTo>
                <a:cubicBezTo>
                  <a:pt x="288117" y="988131"/>
                  <a:pt x="262259" y="941916"/>
                  <a:pt x="297470" y="935314"/>
                </a:cubicBezTo>
                <a:cubicBezTo>
                  <a:pt x="332681" y="928712"/>
                  <a:pt x="512041" y="950169"/>
                  <a:pt x="492234" y="941916"/>
                </a:cubicBezTo>
                <a:cubicBezTo>
                  <a:pt x="472427" y="933663"/>
                  <a:pt x="239151" y="917709"/>
                  <a:pt x="178631" y="885798"/>
                </a:cubicBezTo>
                <a:cubicBezTo>
                  <a:pt x="118111" y="853888"/>
                  <a:pt x="124163" y="836831"/>
                  <a:pt x="129115" y="750453"/>
                </a:cubicBezTo>
                <a:cubicBezTo>
                  <a:pt x="134067" y="664075"/>
                  <a:pt x="213843" y="366428"/>
                  <a:pt x="208341" y="367528"/>
                </a:cubicBezTo>
                <a:cubicBezTo>
                  <a:pt x="202839" y="368628"/>
                  <a:pt x="121412" y="707540"/>
                  <a:pt x="96104" y="757056"/>
                </a:cubicBezTo>
                <a:cubicBezTo>
                  <a:pt x="70796" y="806572"/>
                  <a:pt x="68595" y="692134"/>
                  <a:pt x="56491" y="664625"/>
                </a:cubicBezTo>
                <a:cubicBezTo>
                  <a:pt x="44387" y="637116"/>
                  <a:pt x="23480" y="612358"/>
                  <a:pt x="23480" y="592001"/>
                </a:cubicBezTo>
                <a:cubicBezTo>
                  <a:pt x="23480" y="571644"/>
                  <a:pt x="48238" y="640417"/>
                  <a:pt x="56491" y="542485"/>
                </a:cubicBezTo>
                <a:cubicBezTo>
                  <a:pt x="64744" y="444553"/>
                  <a:pt x="82350" y="-51710"/>
                  <a:pt x="72997" y="4409"/>
                </a:cubicBezTo>
                <a:cubicBezTo>
                  <a:pt x="63644" y="60527"/>
                  <a:pt x="-5679" y="781264"/>
                  <a:pt x="373" y="879196"/>
                </a:cubicBezTo>
                <a:cubicBezTo>
                  <a:pt x="6425" y="977128"/>
                  <a:pt x="81250" y="704788"/>
                  <a:pt x="109309" y="592001"/>
                </a:cubicBezTo>
                <a:cubicBezTo>
                  <a:pt x="137368" y="479214"/>
                  <a:pt x="199539" y="154058"/>
                  <a:pt x="188535" y="179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1A1EEBFB-6565-7AE9-769C-DB6D1C593AAD}"/>
              </a:ext>
            </a:extLst>
          </p:cNvPr>
          <p:cNvSpPr/>
          <p:nvPr/>
        </p:nvSpPr>
        <p:spPr>
          <a:xfrm>
            <a:off x="7664242" y="2654247"/>
            <a:ext cx="158298" cy="149278"/>
          </a:xfrm>
          <a:custGeom>
            <a:avLst/>
            <a:gdLst>
              <a:gd name="connsiteX0" fmla="*/ 51008 w 158298"/>
              <a:gd name="connsiteY0" fmla="*/ 53 h 149278"/>
              <a:gd name="connsiteX1" fmla="*/ 127208 w 158298"/>
              <a:gd name="connsiteY1" fmla="*/ 54028 h 149278"/>
              <a:gd name="connsiteX2" fmla="*/ 155783 w 158298"/>
              <a:gd name="connsiteY2" fmla="*/ 127053 h 149278"/>
              <a:gd name="connsiteX3" fmla="*/ 155783 w 158298"/>
              <a:gd name="connsiteY3" fmla="*/ 101653 h 149278"/>
              <a:gd name="connsiteX4" fmla="*/ 146258 w 158298"/>
              <a:gd name="connsiteY4" fmla="*/ 149278 h 149278"/>
              <a:gd name="connsiteX5" fmla="*/ 117683 w 158298"/>
              <a:gd name="connsiteY5" fmla="*/ 101653 h 149278"/>
              <a:gd name="connsiteX6" fmla="*/ 208 w 158298"/>
              <a:gd name="connsiteY6" fmla="*/ 114353 h 149278"/>
              <a:gd name="connsiteX7" fmla="*/ 89108 w 158298"/>
              <a:gd name="connsiteY7" fmla="*/ 88953 h 149278"/>
              <a:gd name="connsiteX8" fmla="*/ 92283 w 158298"/>
              <a:gd name="connsiteY8" fmla="*/ 63553 h 149278"/>
              <a:gd name="connsiteX9" fmla="*/ 51008 w 158298"/>
              <a:gd name="connsiteY9" fmla="*/ 53 h 14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298" h="149278">
                <a:moveTo>
                  <a:pt x="51008" y="53"/>
                </a:moveTo>
                <a:cubicBezTo>
                  <a:pt x="56829" y="-1535"/>
                  <a:pt x="109746" y="32861"/>
                  <a:pt x="127208" y="54028"/>
                </a:cubicBezTo>
                <a:cubicBezTo>
                  <a:pt x="144670" y="75195"/>
                  <a:pt x="151021" y="119116"/>
                  <a:pt x="155783" y="127053"/>
                </a:cubicBezTo>
                <a:cubicBezTo>
                  <a:pt x="160546" y="134991"/>
                  <a:pt x="157370" y="97949"/>
                  <a:pt x="155783" y="101653"/>
                </a:cubicBezTo>
                <a:cubicBezTo>
                  <a:pt x="154196" y="105357"/>
                  <a:pt x="152608" y="149278"/>
                  <a:pt x="146258" y="149278"/>
                </a:cubicBezTo>
                <a:cubicBezTo>
                  <a:pt x="139908" y="149278"/>
                  <a:pt x="142025" y="107474"/>
                  <a:pt x="117683" y="101653"/>
                </a:cubicBezTo>
                <a:cubicBezTo>
                  <a:pt x="93341" y="95832"/>
                  <a:pt x="4970" y="116470"/>
                  <a:pt x="208" y="114353"/>
                </a:cubicBezTo>
                <a:cubicBezTo>
                  <a:pt x="-4554" y="112236"/>
                  <a:pt x="73762" y="97420"/>
                  <a:pt x="89108" y="88953"/>
                </a:cubicBezTo>
                <a:cubicBezTo>
                  <a:pt x="104454" y="80486"/>
                  <a:pt x="100221" y="77311"/>
                  <a:pt x="92283" y="63553"/>
                </a:cubicBezTo>
                <a:cubicBezTo>
                  <a:pt x="84346" y="49795"/>
                  <a:pt x="45187" y="1641"/>
                  <a:pt x="51008" y="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0494F7C3-BF21-A8F2-19A5-5EF4DB140ACA}"/>
              </a:ext>
            </a:extLst>
          </p:cNvPr>
          <p:cNvSpPr/>
          <p:nvPr/>
        </p:nvSpPr>
        <p:spPr>
          <a:xfrm>
            <a:off x="8402432" y="2717728"/>
            <a:ext cx="123648" cy="130765"/>
          </a:xfrm>
          <a:custGeom>
            <a:avLst/>
            <a:gdLst>
              <a:gd name="connsiteX0" fmla="*/ 122443 w 123648"/>
              <a:gd name="connsiteY0" fmla="*/ 72 h 130765"/>
              <a:gd name="connsiteX1" fmla="*/ 65293 w 123648"/>
              <a:gd name="connsiteY1" fmla="*/ 88972 h 130765"/>
              <a:gd name="connsiteX2" fmla="*/ 90693 w 123648"/>
              <a:gd name="connsiteY2" fmla="*/ 127072 h 130765"/>
              <a:gd name="connsiteX3" fmla="*/ 27193 w 123648"/>
              <a:gd name="connsiteY3" fmla="*/ 123897 h 130765"/>
              <a:gd name="connsiteX4" fmla="*/ 43068 w 123648"/>
              <a:gd name="connsiteY4" fmla="*/ 79447 h 130765"/>
              <a:gd name="connsiteX5" fmla="*/ 1793 w 123648"/>
              <a:gd name="connsiteY5" fmla="*/ 104847 h 130765"/>
              <a:gd name="connsiteX6" fmla="*/ 122443 w 123648"/>
              <a:gd name="connsiteY6" fmla="*/ 72 h 13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648" h="130765">
                <a:moveTo>
                  <a:pt x="122443" y="72"/>
                </a:moveTo>
                <a:cubicBezTo>
                  <a:pt x="133026" y="-2574"/>
                  <a:pt x="70585" y="67806"/>
                  <a:pt x="65293" y="88972"/>
                </a:cubicBezTo>
                <a:cubicBezTo>
                  <a:pt x="60001" y="110138"/>
                  <a:pt x="97043" y="121251"/>
                  <a:pt x="90693" y="127072"/>
                </a:cubicBezTo>
                <a:cubicBezTo>
                  <a:pt x="84343" y="132893"/>
                  <a:pt x="35130" y="131834"/>
                  <a:pt x="27193" y="123897"/>
                </a:cubicBezTo>
                <a:cubicBezTo>
                  <a:pt x="19256" y="115960"/>
                  <a:pt x="47301" y="82622"/>
                  <a:pt x="43068" y="79447"/>
                </a:cubicBezTo>
                <a:cubicBezTo>
                  <a:pt x="38835" y="76272"/>
                  <a:pt x="-9849" y="114372"/>
                  <a:pt x="1793" y="104847"/>
                </a:cubicBezTo>
                <a:cubicBezTo>
                  <a:pt x="13435" y="95322"/>
                  <a:pt x="111860" y="2718"/>
                  <a:pt x="122443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6A30380-5AE5-BD6E-25AD-01B602587E24}"/>
              </a:ext>
            </a:extLst>
          </p:cNvPr>
          <p:cNvSpPr/>
          <p:nvPr/>
        </p:nvSpPr>
        <p:spPr>
          <a:xfrm>
            <a:off x="8612597" y="2737299"/>
            <a:ext cx="401104" cy="161605"/>
          </a:xfrm>
          <a:custGeom>
            <a:avLst/>
            <a:gdLst>
              <a:gd name="connsiteX0" fmla="*/ 1178 w 401104"/>
              <a:gd name="connsiteY0" fmla="*/ 2726 h 161605"/>
              <a:gd name="connsiteX1" fmla="*/ 271053 w 401104"/>
              <a:gd name="connsiteY1" fmla="*/ 72576 h 161605"/>
              <a:gd name="connsiteX2" fmla="*/ 261528 w 401104"/>
              <a:gd name="connsiteY2" fmla="*/ 72576 h 161605"/>
              <a:gd name="connsiteX3" fmla="*/ 340903 w 401104"/>
              <a:gd name="connsiteY3" fmla="*/ 107501 h 161605"/>
              <a:gd name="connsiteX4" fmla="*/ 394878 w 401104"/>
              <a:gd name="connsiteY4" fmla="*/ 161476 h 161605"/>
              <a:gd name="connsiteX5" fmla="*/ 385353 w 401104"/>
              <a:gd name="connsiteY5" fmla="*/ 120201 h 161605"/>
              <a:gd name="connsiteX6" fmla="*/ 264703 w 401104"/>
              <a:gd name="connsiteY6" fmla="*/ 47176 h 161605"/>
              <a:gd name="connsiteX7" fmla="*/ 283753 w 401104"/>
              <a:gd name="connsiteY7" fmla="*/ 53526 h 161605"/>
              <a:gd name="connsiteX8" fmla="*/ 178978 w 401104"/>
              <a:gd name="connsiteY8" fmla="*/ 18601 h 161605"/>
              <a:gd name="connsiteX9" fmla="*/ 1178 w 401104"/>
              <a:gd name="connsiteY9" fmla="*/ 2726 h 16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104" h="161605">
                <a:moveTo>
                  <a:pt x="1178" y="2726"/>
                </a:moveTo>
                <a:cubicBezTo>
                  <a:pt x="16524" y="11722"/>
                  <a:pt x="271053" y="72576"/>
                  <a:pt x="271053" y="72576"/>
                </a:cubicBezTo>
                <a:cubicBezTo>
                  <a:pt x="314445" y="84218"/>
                  <a:pt x="249886" y="66755"/>
                  <a:pt x="261528" y="72576"/>
                </a:cubicBezTo>
                <a:cubicBezTo>
                  <a:pt x="273170" y="78397"/>
                  <a:pt x="318678" y="92684"/>
                  <a:pt x="340903" y="107501"/>
                </a:cubicBezTo>
                <a:cubicBezTo>
                  <a:pt x="363128" y="122318"/>
                  <a:pt x="387470" y="159359"/>
                  <a:pt x="394878" y="161476"/>
                </a:cubicBezTo>
                <a:cubicBezTo>
                  <a:pt x="402286" y="163593"/>
                  <a:pt x="407049" y="139251"/>
                  <a:pt x="385353" y="120201"/>
                </a:cubicBezTo>
                <a:cubicBezTo>
                  <a:pt x="363657" y="101151"/>
                  <a:pt x="264703" y="47176"/>
                  <a:pt x="264703" y="47176"/>
                </a:cubicBezTo>
                <a:cubicBezTo>
                  <a:pt x="247770" y="36064"/>
                  <a:pt x="283753" y="53526"/>
                  <a:pt x="283753" y="53526"/>
                </a:cubicBezTo>
                <a:cubicBezTo>
                  <a:pt x="269465" y="48763"/>
                  <a:pt x="233482" y="28126"/>
                  <a:pt x="178978" y="18601"/>
                </a:cubicBezTo>
                <a:cubicBezTo>
                  <a:pt x="124474" y="9076"/>
                  <a:pt x="-14168" y="-6270"/>
                  <a:pt x="1178" y="2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E525748E-34BA-0971-C038-816F76657191}"/>
              </a:ext>
            </a:extLst>
          </p:cNvPr>
          <p:cNvSpPr/>
          <p:nvPr/>
        </p:nvSpPr>
        <p:spPr>
          <a:xfrm>
            <a:off x="7421908" y="2582251"/>
            <a:ext cx="417294" cy="251436"/>
          </a:xfrm>
          <a:custGeom>
            <a:avLst/>
            <a:gdLst>
              <a:gd name="connsiteX0" fmla="*/ 248892 w 417294"/>
              <a:gd name="connsiteY0" fmla="*/ 56174 h 251436"/>
              <a:gd name="connsiteX1" fmla="*/ 363192 w 417294"/>
              <a:gd name="connsiteY1" fmla="*/ 126024 h 251436"/>
              <a:gd name="connsiteX2" fmla="*/ 385417 w 417294"/>
              <a:gd name="connsiteY2" fmla="*/ 211749 h 251436"/>
              <a:gd name="connsiteX3" fmla="*/ 417167 w 417294"/>
              <a:gd name="connsiteY3" fmla="*/ 173649 h 251436"/>
              <a:gd name="connsiteX4" fmla="*/ 372717 w 417294"/>
              <a:gd name="connsiteY4" fmla="*/ 243499 h 251436"/>
              <a:gd name="connsiteX5" fmla="*/ 337792 w 417294"/>
              <a:gd name="connsiteY5" fmla="*/ 249849 h 251436"/>
              <a:gd name="connsiteX6" fmla="*/ 337792 w 417294"/>
              <a:gd name="connsiteY6" fmla="*/ 249849 h 251436"/>
              <a:gd name="connsiteX7" fmla="*/ 312392 w 417294"/>
              <a:gd name="connsiteY7" fmla="*/ 157774 h 251436"/>
              <a:gd name="connsiteX8" fmla="*/ 353667 w 417294"/>
              <a:gd name="connsiteY8" fmla="*/ 106974 h 251436"/>
              <a:gd name="connsiteX9" fmla="*/ 388592 w 417294"/>
              <a:gd name="connsiteY9" fmla="*/ 65699 h 251436"/>
              <a:gd name="connsiteX10" fmla="*/ 340967 w 417294"/>
              <a:gd name="connsiteY10" fmla="*/ 2199 h 251436"/>
              <a:gd name="connsiteX11" fmla="*/ 4417 w 417294"/>
              <a:gd name="connsiteY11" fmla="*/ 14899 h 251436"/>
              <a:gd name="connsiteX12" fmla="*/ 147292 w 417294"/>
              <a:gd name="connsiteY12" fmla="*/ 18074 h 251436"/>
              <a:gd name="connsiteX13" fmla="*/ 128242 w 417294"/>
              <a:gd name="connsiteY13" fmla="*/ 43474 h 251436"/>
              <a:gd name="connsiteX14" fmla="*/ 248892 w 417294"/>
              <a:gd name="connsiteY14" fmla="*/ 56174 h 25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7294" h="251436">
                <a:moveTo>
                  <a:pt x="248892" y="56174"/>
                </a:moveTo>
                <a:cubicBezTo>
                  <a:pt x="288050" y="69932"/>
                  <a:pt x="340438" y="100095"/>
                  <a:pt x="363192" y="126024"/>
                </a:cubicBezTo>
                <a:cubicBezTo>
                  <a:pt x="385946" y="151953"/>
                  <a:pt x="376421" y="203812"/>
                  <a:pt x="385417" y="211749"/>
                </a:cubicBezTo>
                <a:cubicBezTo>
                  <a:pt x="394413" y="219687"/>
                  <a:pt x="419284" y="168357"/>
                  <a:pt x="417167" y="173649"/>
                </a:cubicBezTo>
                <a:cubicBezTo>
                  <a:pt x="415050" y="178941"/>
                  <a:pt x="385946" y="230799"/>
                  <a:pt x="372717" y="243499"/>
                </a:cubicBezTo>
                <a:cubicBezTo>
                  <a:pt x="359488" y="256199"/>
                  <a:pt x="337792" y="249849"/>
                  <a:pt x="337792" y="249849"/>
                </a:cubicBezTo>
                <a:lnTo>
                  <a:pt x="337792" y="249849"/>
                </a:lnTo>
                <a:cubicBezTo>
                  <a:pt x="333559" y="234503"/>
                  <a:pt x="309746" y="181586"/>
                  <a:pt x="312392" y="157774"/>
                </a:cubicBezTo>
                <a:cubicBezTo>
                  <a:pt x="315038" y="133962"/>
                  <a:pt x="340967" y="122320"/>
                  <a:pt x="353667" y="106974"/>
                </a:cubicBezTo>
                <a:cubicBezTo>
                  <a:pt x="366367" y="91628"/>
                  <a:pt x="390709" y="83161"/>
                  <a:pt x="388592" y="65699"/>
                </a:cubicBezTo>
                <a:cubicBezTo>
                  <a:pt x="386475" y="48237"/>
                  <a:pt x="404996" y="10666"/>
                  <a:pt x="340967" y="2199"/>
                </a:cubicBezTo>
                <a:cubicBezTo>
                  <a:pt x="276938" y="-6268"/>
                  <a:pt x="36696" y="12253"/>
                  <a:pt x="4417" y="14899"/>
                </a:cubicBezTo>
                <a:cubicBezTo>
                  <a:pt x="-27862" y="17545"/>
                  <a:pt x="126655" y="13312"/>
                  <a:pt x="147292" y="18074"/>
                </a:cubicBezTo>
                <a:cubicBezTo>
                  <a:pt x="167929" y="22836"/>
                  <a:pt x="108663" y="35536"/>
                  <a:pt x="128242" y="43474"/>
                </a:cubicBezTo>
                <a:cubicBezTo>
                  <a:pt x="147821" y="51412"/>
                  <a:pt x="209734" y="42416"/>
                  <a:pt x="248892" y="56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4CDFF32-417F-3B9A-50EC-228304F03F6C}"/>
              </a:ext>
            </a:extLst>
          </p:cNvPr>
          <p:cNvSpPr/>
          <p:nvPr/>
        </p:nvSpPr>
        <p:spPr>
          <a:xfrm>
            <a:off x="7106812" y="2753394"/>
            <a:ext cx="317520" cy="142578"/>
          </a:xfrm>
          <a:custGeom>
            <a:avLst/>
            <a:gdLst>
              <a:gd name="connsiteX0" fmla="*/ 5188 w 317520"/>
              <a:gd name="connsiteY0" fmla="*/ 142206 h 142578"/>
              <a:gd name="connsiteX1" fmla="*/ 306813 w 317520"/>
              <a:gd name="connsiteY1" fmla="*/ 5681 h 142578"/>
              <a:gd name="connsiteX2" fmla="*/ 240138 w 317520"/>
              <a:gd name="connsiteY2" fmla="*/ 27906 h 142578"/>
              <a:gd name="connsiteX3" fmla="*/ 144888 w 317520"/>
              <a:gd name="connsiteY3" fmla="*/ 46956 h 142578"/>
              <a:gd name="connsiteX4" fmla="*/ 160763 w 317520"/>
              <a:gd name="connsiteY4" fmla="*/ 15206 h 142578"/>
              <a:gd name="connsiteX5" fmla="*/ 71863 w 317520"/>
              <a:gd name="connsiteY5" fmla="*/ 81881 h 142578"/>
              <a:gd name="connsiteX6" fmla="*/ 109963 w 317520"/>
              <a:gd name="connsiteY6" fmla="*/ 46956 h 142578"/>
              <a:gd name="connsiteX7" fmla="*/ 5188 w 317520"/>
              <a:gd name="connsiteY7" fmla="*/ 142206 h 142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520" h="142578">
                <a:moveTo>
                  <a:pt x="5188" y="142206"/>
                </a:moveTo>
                <a:cubicBezTo>
                  <a:pt x="37996" y="135327"/>
                  <a:pt x="267655" y="24731"/>
                  <a:pt x="306813" y="5681"/>
                </a:cubicBezTo>
                <a:cubicBezTo>
                  <a:pt x="345971" y="-13369"/>
                  <a:pt x="267125" y="21027"/>
                  <a:pt x="240138" y="27906"/>
                </a:cubicBezTo>
                <a:cubicBezTo>
                  <a:pt x="213151" y="34785"/>
                  <a:pt x="158117" y="49073"/>
                  <a:pt x="144888" y="46956"/>
                </a:cubicBezTo>
                <a:cubicBezTo>
                  <a:pt x="131659" y="44839"/>
                  <a:pt x="172934" y="9385"/>
                  <a:pt x="160763" y="15206"/>
                </a:cubicBezTo>
                <a:cubicBezTo>
                  <a:pt x="148592" y="21027"/>
                  <a:pt x="80330" y="76589"/>
                  <a:pt x="71863" y="81881"/>
                </a:cubicBezTo>
                <a:cubicBezTo>
                  <a:pt x="63396" y="87173"/>
                  <a:pt x="114196" y="35314"/>
                  <a:pt x="109963" y="46956"/>
                </a:cubicBezTo>
                <a:cubicBezTo>
                  <a:pt x="105730" y="58598"/>
                  <a:pt x="-27620" y="149085"/>
                  <a:pt x="5188" y="142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51B00F45-3CF4-7427-CDEF-4CF018F6B893}"/>
              </a:ext>
            </a:extLst>
          </p:cNvPr>
          <p:cNvSpPr/>
          <p:nvPr/>
        </p:nvSpPr>
        <p:spPr>
          <a:xfrm>
            <a:off x="8019937" y="2586354"/>
            <a:ext cx="276422" cy="98370"/>
          </a:xfrm>
          <a:custGeom>
            <a:avLst/>
            <a:gdLst>
              <a:gd name="connsiteX0" fmla="*/ 113 w 276422"/>
              <a:gd name="connsiteY0" fmla="*/ 1271 h 98370"/>
              <a:gd name="connsiteX1" fmla="*/ 206488 w 276422"/>
              <a:gd name="connsiteY1" fmla="*/ 96521 h 98370"/>
              <a:gd name="connsiteX2" fmla="*/ 181088 w 276422"/>
              <a:gd name="connsiteY2" fmla="*/ 64771 h 98370"/>
              <a:gd name="connsiteX3" fmla="*/ 276338 w 276422"/>
              <a:gd name="connsiteY3" fmla="*/ 71121 h 98370"/>
              <a:gd name="connsiteX4" fmla="*/ 162038 w 276422"/>
              <a:gd name="connsiteY4" fmla="*/ 20321 h 98370"/>
              <a:gd name="connsiteX5" fmla="*/ 238238 w 276422"/>
              <a:gd name="connsiteY5" fmla="*/ 39371 h 98370"/>
              <a:gd name="connsiteX6" fmla="*/ 113 w 276422"/>
              <a:gd name="connsiteY6" fmla="*/ 1271 h 98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422" h="98370">
                <a:moveTo>
                  <a:pt x="113" y="1271"/>
                </a:moveTo>
                <a:cubicBezTo>
                  <a:pt x="-5179" y="10796"/>
                  <a:pt x="176326" y="85938"/>
                  <a:pt x="206488" y="96521"/>
                </a:cubicBezTo>
                <a:cubicBezTo>
                  <a:pt x="236651" y="107104"/>
                  <a:pt x="169446" y="69004"/>
                  <a:pt x="181088" y="64771"/>
                </a:cubicBezTo>
                <a:cubicBezTo>
                  <a:pt x="192730" y="60538"/>
                  <a:pt x="279513" y="78529"/>
                  <a:pt x="276338" y="71121"/>
                </a:cubicBezTo>
                <a:cubicBezTo>
                  <a:pt x="273163" y="63713"/>
                  <a:pt x="168388" y="25613"/>
                  <a:pt x="162038" y="20321"/>
                </a:cubicBezTo>
                <a:cubicBezTo>
                  <a:pt x="155688" y="15029"/>
                  <a:pt x="263109" y="39900"/>
                  <a:pt x="238238" y="39371"/>
                </a:cubicBezTo>
                <a:cubicBezTo>
                  <a:pt x="213367" y="38842"/>
                  <a:pt x="5405" y="-8254"/>
                  <a:pt x="113" y="1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72C84D6B-DFE2-EAB4-C8F0-2327866EB4AA}"/>
              </a:ext>
            </a:extLst>
          </p:cNvPr>
          <p:cNvSpPr/>
          <p:nvPr/>
        </p:nvSpPr>
        <p:spPr>
          <a:xfrm>
            <a:off x="7620000" y="3082329"/>
            <a:ext cx="108005" cy="550150"/>
          </a:xfrm>
          <a:custGeom>
            <a:avLst/>
            <a:gdLst>
              <a:gd name="connsiteX0" fmla="*/ 107950 w 108005"/>
              <a:gd name="connsiteY0" fmla="*/ 596 h 550150"/>
              <a:gd name="connsiteX1" fmla="*/ 41275 w 108005"/>
              <a:gd name="connsiteY1" fmla="*/ 391121 h 550150"/>
              <a:gd name="connsiteX2" fmla="*/ 47625 w 108005"/>
              <a:gd name="connsiteY2" fmla="*/ 384771 h 550150"/>
              <a:gd name="connsiteX3" fmla="*/ 60325 w 108005"/>
              <a:gd name="connsiteY3" fmla="*/ 549871 h 550150"/>
              <a:gd name="connsiteX4" fmla="*/ 25400 w 108005"/>
              <a:gd name="connsiteY4" fmla="*/ 426046 h 550150"/>
              <a:gd name="connsiteX5" fmla="*/ 0 w 108005"/>
              <a:gd name="connsiteY5" fmla="*/ 499071 h 550150"/>
              <a:gd name="connsiteX6" fmla="*/ 25400 w 108005"/>
              <a:gd name="connsiteY6" fmla="*/ 184746 h 550150"/>
              <a:gd name="connsiteX7" fmla="*/ 28575 w 108005"/>
              <a:gd name="connsiteY7" fmla="*/ 299046 h 550150"/>
              <a:gd name="connsiteX8" fmla="*/ 107950 w 108005"/>
              <a:gd name="connsiteY8" fmla="*/ 596 h 55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5" h="550150">
                <a:moveTo>
                  <a:pt x="107950" y="596"/>
                </a:moveTo>
                <a:cubicBezTo>
                  <a:pt x="110067" y="15942"/>
                  <a:pt x="51329" y="327092"/>
                  <a:pt x="41275" y="391121"/>
                </a:cubicBezTo>
                <a:cubicBezTo>
                  <a:pt x="31221" y="455150"/>
                  <a:pt x="44450" y="358313"/>
                  <a:pt x="47625" y="384771"/>
                </a:cubicBezTo>
                <a:cubicBezTo>
                  <a:pt x="50800" y="411229"/>
                  <a:pt x="64029" y="542992"/>
                  <a:pt x="60325" y="549871"/>
                </a:cubicBezTo>
                <a:cubicBezTo>
                  <a:pt x="56621" y="556750"/>
                  <a:pt x="35454" y="434513"/>
                  <a:pt x="25400" y="426046"/>
                </a:cubicBezTo>
                <a:cubicBezTo>
                  <a:pt x="15346" y="417579"/>
                  <a:pt x="0" y="539288"/>
                  <a:pt x="0" y="499071"/>
                </a:cubicBezTo>
                <a:cubicBezTo>
                  <a:pt x="0" y="458854"/>
                  <a:pt x="20638" y="218083"/>
                  <a:pt x="25400" y="184746"/>
                </a:cubicBezTo>
                <a:cubicBezTo>
                  <a:pt x="30162" y="151409"/>
                  <a:pt x="16404" y="327092"/>
                  <a:pt x="28575" y="299046"/>
                </a:cubicBezTo>
                <a:cubicBezTo>
                  <a:pt x="40746" y="271000"/>
                  <a:pt x="105833" y="-14750"/>
                  <a:pt x="107950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3EE70A59-854B-0F40-A9DE-F517DEE27752}"/>
              </a:ext>
            </a:extLst>
          </p:cNvPr>
          <p:cNvSpPr/>
          <p:nvPr/>
        </p:nvSpPr>
        <p:spPr>
          <a:xfrm>
            <a:off x="7607773" y="3684862"/>
            <a:ext cx="500127" cy="92656"/>
          </a:xfrm>
          <a:custGeom>
            <a:avLst/>
            <a:gdLst>
              <a:gd name="connsiteX0" fmla="*/ 9052 w 500127"/>
              <a:gd name="connsiteY0" fmla="*/ 1313 h 92656"/>
              <a:gd name="connsiteX1" fmla="*/ 491652 w 500127"/>
              <a:gd name="connsiteY1" fmla="*/ 36238 h 92656"/>
              <a:gd name="connsiteX2" fmla="*/ 301152 w 500127"/>
              <a:gd name="connsiteY2" fmla="*/ 52113 h 92656"/>
              <a:gd name="connsiteX3" fmla="*/ 101127 w 500127"/>
              <a:gd name="connsiteY3" fmla="*/ 87038 h 92656"/>
              <a:gd name="connsiteX4" fmla="*/ 170977 w 500127"/>
              <a:gd name="connsiteY4" fmla="*/ 87038 h 92656"/>
              <a:gd name="connsiteX5" fmla="*/ 9052 w 500127"/>
              <a:gd name="connsiteY5" fmla="*/ 1313 h 9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127" h="92656">
                <a:moveTo>
                  <a:pt x="9052" y="1313"/>
                </a:moveTo>
                <a:cubicBezTo>
                  <a:pt x="62498" y="-7154"/>
                  <a:pt x="442969" y="27771"/>
                  <a:pt x="491652" y="36238"/>
                </a:cubicBezTo>
                <a:cubicBezTo>
                  <a:pt x="540335" y="44705"/>
                  <a:pt x="366240" y="43646"/>
                  <a:pt x="301152" y="52113"/>
                </a:cubicBezTo>
                <a:cubicBezTo>
                  <a:pt x="236064" y="60580"/>
                  <a:pt x="122823" y="81217"/>
                  <a:pt x="101127" y="87038"/>
                </a:cubicBezTo>
                <a:cubicBezTo>
                  <a:pt x="79431" y="92859"/>
                  <a:pt x="186323" y="96034"/>
                  <a:pt x="170977" y="87038"/>
                </a:cubicBezTo>
                <a:cubicBezTo>
                  <a:pt x="155631" y="78042"/>
                  <a:pt x="-44394" y="9780"/>
                  <a:pt x="9052" y="1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422778B8-9F68-3508-644A-DBFAD1D1CA5E}"/>
              </a:ext>
            </a:extLst>
          </p:cNvPr>
          <p:cNvSpPr/>
          <p:nvPr/>
        </p:nvSpPr>
        <p:spPr>
          <a:xfrm>
            <a:off x="7076534" y="3257498"/>
            <a:ext cx="168832" cy="953253"/>
          </a:xfrm>
          <a:custGeom>
            <a:avLst/>
            <a:gdLst>
              <a:gd name="connsiteX0" fmla="*/ 541 w 168832"/>
              <a:gd name="connsiteY0" fmla="*/ 66727 h 953253"/>
              <a:gd name="connsiteX1" fmla="*/ 118016 w 168832"/>
              <a:gd name="connsiteY1" fmla="*/ 727127 h 953253"/>
              <a:gd name="connsiteX2" fmla="*/ 111666 w 168832"/>
              <a:gd name="connsiteY2" fmla="*/ 616002 h 953253"/>
              <a:gd name="connsiteX3" fmla="*/ 130716 w 168832"/>
              <a:gd name="connsiteY3" fmla="*/ 952552 h 953253"/>
              <a:gd name="connsiteX4" fmla="*/ 114841 w 168832"/>
              <a:gd name="connsiteY4" fmla="*/ 682677 h 953253"/>
              <a:gd name="connsiteX5" fmla="*/ 168816 w 168832"/>
              <a:gd name="connsiteY5" fmla="*/ 52 h 953253"/>
              <a:gd name="connsiteX6" fmla="*/ 108491 w 168832"/>
              <a:gd name="connsiteY6" fmla="*/ 644577 h 953253"/>
              <a:gd name="connsiteX7" fmla="*/ 86266 w 168832"/>
              <a:gd name="connsiteY7" fmla="*/ 479477 h 953253"/>
              <a:gd name="connsiteX8" fmla="*/ 73566 w 168832"/>
              <a:gd name="connsiteY8" fmla="*/ 263577 h 953253"/>
              <a:gd name="connsiteX9" fmla="*/ 541 w 168832"/>
              <a:gd name="connsiteY9" fmla="*/ 66727 h 95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832" h="953253">
                <a:moveTo>
                  <a:pt x="541" y="66727"/>
                </a:moveTo>
                <a:cubicBezTo>
                  <a:pt x="7949" y="143985"/>
                  <a:pt x="99495" y="635581"/>
                  <a:pt x="118016" y="727127"/>
                </a:cubicBezTo>
                <a:cubicBezTo>
                  <a:pt x="136537" y="818673"/>
                  <a:pt x="109549" y="578431"/>
                  <a:pt x="111666" y="616002"/>
                </a:cubicBezTo>
                <a:cubicBezTo>
                  <a:pt x="113783" y="653573"/>
                  <a:pt x="130187" y="941440"/>
                  <a:pt x="130716" y="952552"/>
                </a:cubicBezTo>
                <a:cubicBezTo>
                  <a:pt x="131245" y="963664"/>
                  <a:pt x="108491" y="841427"/>
                  <a:pt x="114841" y="682677"/>
                </a:cubicBezTo>
                <a:cubicBezTo>
                  <a:pt x="121191" y="523927"/>
                  <a:pt x="169874" y="6402"/>
                  <a:pt x="168816" y="52"/>
                </a:cubicBezTo>
                <a:cubicBezTo>
                  <a:pt x="167758" y="-6298"/>
                  <a:pt x="122249" y="564673"/>
                  <a:pt x="108491" y="644577"/>
                </a:cubicBezTo>
                <a:cubicBezTo>
                  <a:pt x="94733" y="724481"/>
                  <a:pt x="92087" y="542977"/>
                  <a:pt x="86266" y="479477"/>
                </a:cubicBezTo>
                <a:cubicBezTo>
                  <a:pt x="80445" y="415977"/>
                  <a:pt x="83091" y="329723"/>
                  <a:pt x="73566" y="263577"/>
                </a:cubicBezTo>
                <a:cubicBezTo>
                  <a:pt x="64041" y="197431"/>
                  <a:pt x="-6867" y="-10531"/>
                  <a:pt x="541" y="66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69280FC9-0F1E-01FB-F5B4-FF51D533D5C2}"/>
              </a:ext>
            </a:extLst>
          </p:cNvPr>
          <p:cNvSpPr/>
          <p:nvPr/>
        </p:nvSpPr>
        <p:spPr>
          <a:xfrm>
            <a:off x="8377680" y="3490838"/>
            <a:ext cx="418002" cy="370894"/>
          </a:xfrm>
          <a:custGeom>
            <a:avLst/>
            <a:gdLst>
              <a:gd name="connsiteX0" fmla="*/ 1145 w 418002"/>
              <a:gd name="connsiteY0" fmla="*/ 1662 h 370894"/>
              <a:gd name="connsiteX1" fmla="*/ 255145 w 418002"/>
              <a:gd name="connsiteY1" fmla="*/ 8012 h 370894"/>
              <a:gd name="connsiteX2" fmla="*/ 204345 w 418002"/>
              <a:gd name="connsiteY2" fmla="*/ 46112 h 370894"/>
              <a:gd name="connsiteX3" fmla="*/ 318645 w 418002"/>
              <a:gd name="connsiteY3" fmla="*/ 223912 h 370894"/>
              <a:gd name="connsiteX4" fmla="*/ 417070 w 418002"/>
              <a:gd name="connsiteY4" fmla="*/ 366787 h 370894"/>
              <a:gd name="connsiteX5" fmla="*/ 366270 w 418002"/>
              <a:gd name="connsiteY5" fmla="*/ 331862 h 370894"/>
              <a:gd name="connsiteX6" fmla="*/ 334520 w 418002"/>
              <a:gd name="connsiteY6" fmla="*/ 328687 h 370894"/>
              <a:gd name="connsiteX7" fmla="*/ 207520 w 418002"/>
              <a:gd name="connsiteY7" fmla="*/ 157237 h 370894"/>
              <a:gd name="connsiteX8" fmla="*/ 163070 w 418002"/>
              <a:gd name="connsiteY8" fmla="*/ 77862 h 370894"/>
              <a:gd name="connsiteX9" fmla="*/ 153545 w 418002"/>
              <a:gd name="connsiteY9" fmla="*/ 77862 h 370894"/>
              <a:gd name="connsiteX10" fmla="*/ 169420 w 418002"/>
              <a:gd name="connsiteY10" fmla="*/ 61987 h 370894"/>
              <a:gd name="connsiteX11" fmla="*/ 159895 w 418002"/>
              <a:gd name="connsiteY11" fmla="*/ 30237 h 370894"/>
              <a:gd name="connsiteX12" fmla="*/ 1145 w 418002"/>
              <a:gd name="connsiteY12" fmla="*/ 1662 h 37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8002" h="370894">
                <a:moveTo>
                  <a:pt x="1145" y="1662"/>
                </a:moveTo>
                <a:cubicBezTo>
                  <a:pt x="17020" y="-2042"/>
                  <a:pt x="221278" y="604"/>
                  <a:pt x="255145" y="8012"/>
                </a:cubicBezTo>
                <a:cubicBezTo>
                  <a:pt x="289012" y="15420"/>
                  <a:pt x="193762" y="10129"/>
                  <a:pt x="204345" y="46112"/>
                </a:cubicBezTo>
                <a:cubicBezTo>
                  <a:pt x="214928" y="82095"/>
                  <a:pt x="283191" y="170466"/>
                  <a:pt x="318645" y="223912"/>
                </a:cubicBezTo>
                <a:cubicBezTo>
                  <a:pt x="354099" y="277358"/>
                  <a:pt x="409133" y="348795"/>
                  <a:pt x="417070" y="366787"/>
                </a:cubicBezTo>
                <a:cubicBezTo>
                  <a:pt x="425008" y="384779"/>
                  <a:pt x="380028" y="338212"/>
                  <a:pt x="366270" y="331862"/>
                </a:cubicBezTo>
                <a:cubicBezTo>
                  <a:pt x="352512" y="325512"/>
                  <a:pt x="360978" y="357791"/>
                  <a:pt x="334520" y="328687"/>
                </a:cubicBezTo>
                <a:cubicBezTo>
                  <a:pt x="308062" y="299583"/>
                  <a:pt x="236095" y="199041"/>
                  <a:pt x="207520" y="157237"/>
                </a:cubicBezTo>
                <a:cubicBezTo>
                  <a:pt x="178945" y="115433"/>
                  <a:pt x="172066" y="91091"/>
                  <a:pt x="163070" y="77862"/>
                </a:cubicBezTo>
                <a:cubicBezTo>
                  <a:pt x="154074" y="64633"/>
                  <a:pt x="152487" y="80508"/>
                  <a:pt x="153545" y="77862"/>
                </a:cubicBezTo>
                <a:cubicBezTo>
                  <a:pt x="154603" y="75216"/>
                  <a:pt x="168362" y="69924"/>
                  <a:pt x="169420" y="61987"/>
                </a:cubicBezTo>
                <a:cubicBezTo>
                  <a:pt x="170478" y="54050"/>
                  <a:pt x="180533" y="38704"/>
                  <a:pt x="159895" y="30237"/>
                </a:cubicBezTo>
                <a:cubicBezTo>
                  <a:pt x="139257" y="21770"/>
                  <a:pt x="-14730" y="5366"/>
                  <a:pt x="1145" y="1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6025C6F7-F311-38C2-B786-D4930EEE7CF7}"/>
              </a:ext>
            </a:extLst>
          </p:cNvPr>
          <p:cNvSpPr/>
          <p:nvPr/>
        </p:nvSpPr>
        <p:spPr>
          <a:xfrm>
            <a:off x="7513387" y="3638397"/>
            <a:ext cx="649989" cy="231730"/>
          </a:xfrm>
          <a:custGeom>
            <a:avLst/>
            <a:gdLst>
              <a:gd name="connsiteX0" fmla="*/ 233613 w 649989"/>
              <a:gd name="connsiteY0" fmla="*/ 155728 h 231730"/>
              <a:gd name="connsiteX1" fmla="*/ 636838 w 649989"/>
              <a:gd name="connsiteY1" fmla="*/ 3328 h 231730"/>
              <a:gd name="connsiteX2" fmla="*/ 535238 w 649989"/>
              <a:gd name="connsiteY2" fmla="*/ 63653 h 231730"/>
              <a:gd name="connsiteX3" fmla="*/ 366963 w 649989"/>
              <a:gd name="connsiteY3" fmla="*/ 212878 h 231730"/>
              <a:gd name="connsiteX4" fmla="*/ 268538 w 649989"/>
              <a:gd name="connsiteY4" fmla="*/ 209703 h 231730"/>
              <a:gd name="connsiteX5" fmla="*/ 1838 w 649989"/>
              <a:gd name="connsiteY5" fmla="*/ 31903 h 231730"/>
              <a:gd name="connsiteX6" fmla="*/ 154238 w 649989"/>
              <a:gd name="connsiteY6" fmla="*/ 123978 h 231730"/>
              <a:gd name="connsiteX7" fmla="*/ 233613 w 649989"/>
              <a:gd name="connsiteY7" fmla="*/ 155728 h 2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9989" h="231730">
                <a:moveTo>
                  <a:pt x="233613" y="155728"/>
                </a:moveTo>
                <a:cubicBezTo>
                  <a:pt x="314046" y="135620"/>
                  <a:pt x="586567" y="18674"/>
                  <a:pt x="636838" y="3328"/>
                </a:cubicBezTo>
                <a:cubicBezTo>
                  <a:pt x="687109" y="-12018"/>
                  <a:pt x="580217" y="28728"/>
                  <a:pt x="535238" y="63653"/>
                </a:cubicBezTo>
                <a:cubicBezTo>
                  <a:pt x="490259" y="98578"/>
                  <a:pt x="411413" y="188536"/>
                  <a:pt x="366963" y="212878"/>
                </a:cubicBezTo>
                <a:cubicBezTo>
                  <a:pt x="322513" y="237220"/>
                  <a:pt x="329392" y="239866"/>
                  <a:pt x="268538" y="209703"/>
                </a:cubicBezTo>
                <a:cubicBezTo>
                  <a:pt x="207684" y="179540"/>
                  <a:pt x="20888" y="46190"/>
                  <a:pt x="1838" y="31903"/>
                </a:cubicBezTo>
                <a:cubicBezTo>
                  <a:pt x="-17212" y="17615"/>
                  <a:pt x="117196" y="105986"/>
                  <a:pt x="154238" y="123978"/>
                </a:cubicBezTo>
                <a:cubicBezTo>
                  <a:pt x="191280" y="141970"/>
                  <a:pt x="153180" y="175836"/>
                  <a:pt x="233613" y="1557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06E5F77C-D296-8294-A366-E1CD1A6F3DD0}"/>
              </a:ext>
            </a:extLst>
          </p:cNvPr>
          <p:cNvSpPr/>
          <p:nvPr/>
        </p:nvSpPr>
        <p:spPr>
          <a:xfrm>
            <a:off x="8054414" y="3515148"/>
            <a:ext cx="426866" cy="196723"/>
          </a:xfrm>
          <a:custGeom>
            <a:avLst/>
            <a:gdLst>
              <a:gd name="connsiteX0" fmla="*/ 561 w 426866"/>
              <a:gd name="connsiteY0" fmla="*/ 190077 h 196723"/>
              <a:gd name="connsiteX1" fmla="*/ 267261 w 426866"/>
              <a:gd name="connsiteY1" fmla="*/ 193252 h 196723"/>
              <a:gd name="connsiteX2" fmla="*/ 273611 w 426866"/>
              <a:gd name="connsiteY2" fmla="*/ 158327 h 196723"/>
              <a:gd name="connsiteX3" fmla="*/ 426011 w 426866"/>
              <a:gd name="connsiteY3" fmla="*/ 2752 h 196723"/>
              <a:gd name="connsiteX4" fmla="*/ 333936 w 426866"/>
              <a:gd name="connsiteY4" fmla="*/ 63077 h 196723"/>
              <a:gd name="connsiteX5" fmla="*/ 302186 w 426866"/>
              <a:gd name="connsiteY5" fmla="*/ 117052 h 196723"/>
              <a:gd name="connsiteX6" fmla="*/ 276786 w 426866"/>
              <a:gd name="connsiteY6" fmla="*/ 161502 h 196723"/>
              <a:gd name="connsiteX7" fmla="*/ 130736 w 426866"/>
              <a:gd name="connsiteY7" fmla="*/ 139277 h 196723"/>
              <a:gd name="connsiteX8" fmla="*/ 194236 w 426866"/>
              <a:gd name="connsiteY8" fmla="*/ 145627 h 196723"/>
              <a:gd name="connsiteX9" fmla="*/ 561 w 426866"/>
              <a:gd name="connsiteY9" fmla="*/ 190077 h 19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6" h="196723">
                <a:moveTo>
                  <a:pt x="561" y="190077"/>
                </a:moveTo>
                <a:cubicBezTo>
                  <a:pt x="12732" y="198014"/>
                  <a:pt x="221753" y="198544"/>
                  <a:pt x="267261" y="193252"/>
                </a:cubicBezTo>
                <a:cubicBezTo>
                  <a:pt x="312769" y="187960"/>
                  <a:pt x="247153" y="190077"/>
                  <a:pt x="273611" y="158327"/>
                </a:cubicBezTo>
                <a:cubicBezTo>
                  <a:pt x="300069" y="126577"/>
                  <a:pt x="415957" y="18627"/>
                  <a:pt x="426011" y="2752"/>
                </a:cubicBezTo>
                <a:cubicBezTo>
                  <a:pt x="436065" y="-13123"/>
                  <a:pt x="354573" y="44027"/>
                  <a:pt x="333936" y="63077"/>
                </a:cubicBezTo>
                <a:cubicBezTo>
                  <a:pt x="313299" y="82127"/>
                  <a:pt x="311711" y="100648"/>
                  <a:pt x="302186" y="117052"/>
                </a:cubicBezTo>
                <a:cubicBezTo>
                  <a:pt x="292661" y="133456"/>
                  <a:pt x="305361" y="157798"/>
                  <a:pt x="276786" y="161502"/>
                </a:cubicBezTo>
                <a:cubicBezTo>
                  <a:pt x="248211" y="165206"/>
                  <a:pt x="144494" y="141923"/>
                  <a:pt x="130736" y="139277"/>
                </a:cubicBezTo>
                <a:cubicBezTo>
                  <a:pt x="116978" y="136631"/>
                  <a:pt x="210640" y="134515"/>
                  <a:pt x="194236" y="145627"/>
                </a:cubicBezTo>
                <a:cubicBezTo>
                  <a:pt x="177832" y="156739"/>
                  <a:pt x="-11610" y="182140"/>
                  <a:pt x="561" y="190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C9E239F5-A927-BCDE-76BC-3DB2FE4CBD11}"/>
              </a:ext>
            </a:extLst>
          </p:cNvPr>
          <p:cNvSpPr/>
          <p:nvPr/>
        </p:nvSpPr>
        <p:spPr>
          <a:xfrm>
            <a:off x="7512823" y="4098336"/>
            <a:ext cx="331167" cy="120051"/>
          </a:xfrm>
          <a:custGeom>
            <a:avLst/>
            <a:gdLst>
              <a:gd name="connsiteX0" fmla="*/ 329427 w 331167"/>
              <a:gd name="connsiteY0" fmla="*/ 76789 h 120051"/>
              <a:gd name="connsiteX1" fmla="*/ 15102 w 331167"/>
              <a:gd name="connsiteY1" fmla="*/ 118064 h 120051"/>
              <a:gd name="connsiteX2" fmla="*/ 59552 w 331167"/>
              <a:gd name="connsiteY2" fmla="*/ 6939 h 120051"/>
              <a:gd name="connsiteX3" fmla="*/ 145277 w 331167"/>
              <a:gd name="connsiteY3" fmla="*/ 70439 h 120051"/>
              <a:gd name="connsiteX4" fmla="*/ 119877 w 331167"/>
              <a:gd name="connsiteY4" fmla="*/ 589 h 120051"/>
              <a:gd name="connsiteX5" fmla="*/ 94477 w 331167"/>
              <a:gd name="connsiteY5" fmla="*/ 35514 h 120051"/>
              <a:gd name="connsiteX6" fmla="*/ 291327 w 331167"/>
              <a:gd name="connsiteY6" fmla="*/ 10114 h 120051"/>
              <a:gd name="connsiteX7" fmla="*/ 148452 w 331167"/>
              <a:gd name="connsiteY7" fmla="*/ 57739 h 120051"/>
              <a:gd name="connsiteX8" fmla="*/ 329427 w 331167"/>
              <a:gd name="connsiteY8" fmla="*/ 76789 h 120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1167" h="120051">
                <a:moveTo>
                  <a:pt x="329427" y="76789"/>
                </a:moveTo>
                <a:cubicBezTo>
                  <a:pt x="307202" y="86843"/>
                  <a:pt x="60081" y="129706"/>
                  <a:pt x="15102" y="118064"/>
                </a:cubicBezTo>
                <a:cubicBezTo>
                  <a:pt x="-29877" y="106422"/>
                  <a:pt x="37856" y="14876"/>
                  <a:pt x="59552" y="6939"/>
                </a:cubicBezTo>
                <a:cubicBezTo>
                  <a:pt x="81248" y="-998"/>
                  <a:pt x="135223" y="71497"/>
                  <a:pt x="145277" y="70439"/>
                </a:cubicBezTo>
                <a:cubicBezTo>
                  <a:pt x="155331" y="69381"/>
                  <a:pt x="128344" y="6410"/>
                  <a:pt x="119877" y="589"/>
                </a:cubicBezTo>
                <a:cubicBezTo>
                  <a:pt x="111410" y="-5232"/>
                  <a:pt x="65902" y="33926"/>
                  <a:pt x="94477" y="35514"/>
                </a:cubicBezTo>
                <a:cubicBezTo>
                  <a:pt x="123052" y="37101"/>
                  <a:pt x="282331" y="6410"/>
                  <a:pt x="291327" y="10114"/>
                </a:cubicBezTo>
                <a:cubicBezTo>
                  <a:pt x="300323" y="13818"/>
                  <a:pt x="143160" y="47685"/>
                  <a:pt x="148452" y="57739"/>
                </a:cubicBezTo>
                <a:cubicBezTo>
                  <a:pt x="153744" y="67793"/>
                  <a:pt x="351652" y="66735"/>
                  <a:pt x="329427" y="76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A145F533-34D1-D8F9-D49A-BE8699A3B01B}"/>
              </a:ext>
            </a:extLst>
          </p:cNvPr>
          <p:cNvSpPr/>
          <p:nvPr/>
        </p:nvSpPr>
        <p:spPr>
          <a:xfrm>
            <a:off x="7565657" y="4343336"/>
            <a:ext cx="340094" cy="219185"/>
          </a:xfrm>
          <a:custGeom>
            <a:avLst/>
            <a:gdLst>
              <a:gd name="connsiteX0" fmla="*/ 368 w 340094"/>
              <a:gd name="connsiteY0" fmla="*/ 64 h 219185"/>
              <a:gd name="connsiteX1" fmla="*/ 168643 w 340094"/>
              <a:gd name="connsiteY1" fmla="*/ 66739 h 219185"/>
              <a:gd name="connsiteX2" fmla="*/ 152768 w 340094"/>
              <a:gd name="connsiteY2" fmla="*/ 108014 h 219185"/>
              <a:gd name="connsiteX3" fmla="*/ 244843 w 340094"/>
              <a:gd name="connsiteY3" fmla="*/ 127064 h 219185"/>
              <a:gd name="connsiteX4" fmla="*/ 140068 w 340094"/>
              <a:gd name="connsiteY4" fmla="*/ 114364 h 219185"/>
              <a:gd name="connsiteX5" fmla="*/ 340093 w 340094"/>
              <a:gd name="connsiteY5" fmla="*/ 219139 h 219185"/>
              <a:gd name="connsiteX6" fmla="*/ 136893 w 340094"/>
              <a:gd name="connsiteY6" fmla="*/ 127064 h 219185"/>
              <a:gd name="connsiteX7" fmla="*/ 124193 w 340094"/>
              <a:gd name="connsiteY7" fmla="*/ 79439 h 219185"/>
              <a:gd name="connsiteX8" fmla="*/ 368 w 340094"/>
              <a:gd name="connsiteY8" fmla="*/ 64 h 21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094" h="219185">
                <a:moveTo>
                  <a:pt x="368" y="64"/>
                </a:moveTo>
                <a:cubicBezTo>
                  <a:pt x="7776" y="-2053"/>
                  <a:pt x="143243" y="48747"/>
                  <a:pt x="168643" y="66739"/>
                </a:cubicBezTo>
                <a:cubicBezTo>
                  <a:pt x="194043" y="84731"/>
                  <a:pt x="140068" y="97960"/>
                  <a:pt x="152768" y="108014"/>
                </a:cubicBezTo>
                <a:cubicBezTo>
                  <a:pt x="165468" y="118068"/>
                  <a:pt x="246960" y="126006"/>
                  <a:pt x="244843" y="127064"/>
                </a:cubicBezTo>
                <a:cubicBezTo>
                  <a:pt x="242726" y="128122"/>
                  <a:pt x="124193" y="99018"/>
                  <a:pt x="140068" y="114364"/>
                </a:cubicBezTo>
                <a:cubicBezTo>
                  <a:pt x="155943" y="129710"/>
                  <a:pt x="340622" y="217022"/>
                  <a:pt x="340093" y="219139"/>
                </a:cubicBezTo>
                <a:cubicBezTo>
                  <a:pt x="339564" y="221256"/>
                  <a:pt x="172876" y="150347"/>
                  <a:pt x="136893" y="127064"/>
                </a:cubicBezTo>
                <a:cubicBezTo>
                  <a:pt x="100910" y="103781"/>
                  <a:pt x="149064" y="96901"/>
                  <a:pt x="124193" y="79439"/>
                </a:cubicBezTo>
                <a:cubicBezTo>
                  <a:pt x="99322" y="61977"/>
                  <a:pt x="-7040" y="2181"/>
                  <a:pt x="36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450BECA-C1DC-3332-6EDF-0C7BBD0C1CD8}"/>
              </a:ext>
            </a:extLst>
          </p:cNvPr>
          <p:cNvSpPr/>
          <p:nvPr/>
        </p:nvSpPr>
        <p:spPr>
          <a:xfrm>
            <a:off x="7274468" y="4596024"/>
            <a:ext cx="691194" cy="890700"/>
          </a:xfrm>
          <a:custGeom>
            <a:avLst/>
            <a:gdLst>
              <a:gd name="connsiteX0" fmla="*/ 12157 w 691194"/>
              <a:gd name="connsiteY0" fmla="*/ 26776 h 890700"/>
              <a:gd name="connsiteX1" fmla="*/ 47082 w 691194"/>
              <a:gd name="connsiteY1" fmla="*/ 68051 h 890700"/>
              <a:gd name="connsiteX2" fmla="*/ 339182 w 691194"/>
              <a:gd name="connsiteY2" fmla="*/ 487151 h 890700"/>
              <a:gd name="connsiteX3" fmla="*/ 440782 w 691194"/>
              <a:gd name="connsiteY3" fmla="*/ 645901 h 890700"/>
              <a:gd name="connsiteX4" fmla="*/ 434432 w 691194"/>
              <a:gd name="connsiteY4" fmla="*/ 572876 h 890700"/>
              <a:gd name="connsiteX5" fmla="*/ 609057 w 691194"/>
              <a:gd name="connsiteY5" fmla="*/ 737976 h 890700"/>
              <a:gd name="connsiteX6" fmla="*/ 561432 w 691194"/>
              <a:gd name="connsiteY6" fmla="*/ 750676 h 890700"/>
              <a:gd name="connsiteX7" fmla="*/ 688432 w 691194"/>
              <a:gd name="connsiteY7" fmla="*/ 890376 h 890700"/>
              <a:gd name="connsiteX8" fmla="*/ 418557 w 691194"/>
              <a:gd name="connsiteY8" fmla="*/ 706226 h 890700"/>
              <a:gd name="connsiteX9" fmla="*/ 526507 w 691194"/>
              <a:gd name="connsiteY9" fmla="*/ 884026 h 890700"/>
              <a:gd name="connsiteX10" fmla="*/ 224882 w 691194"/>
              <a:gd name="connsiteY10" fmla="*/ 598276 h 890700"/>
              <a:gd name="connsiteX11" fmla="*/ 142332 w 691194"/>
              <a:gd name="connsiteY11" fmla="*/ 458576 h 890700"/>
              <a:gd name="connsiteX12" fmla="*/ 250282 w 691194"/>
              <a:gd name="connsiteY12" fmla="*/ 534776 h 890700"/>
              <a:gd name="connsiteX13" fmla="*/ 91532 w 691194"/>
              <a:gd name="connsiteY13" fmla="*/ 306176 h 890700"/>
              <a:gd name="connsiteX14" fmla="*/ 78832 w 691194"/>
              <a:gd name="connsiteY14" fmla="*/ 268076 h 890700"/>
              <a:gd name="connsiteX15" fmla="*/ 167732 w 691194"/>
              <a:gd name="connsiteY15" fmla="*/ 334751 h 890700"/>
              <a:gd name="connsiteX16" fmla="*/ 12157 w 691194"/>
              <a:gd name="connsiteY16" fmla="*/ 26776 h 8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1194" h="890700">
                <a:moveTo>
                  <a:pt x="12157" y="26776"/>
                </a:moveTo>
                <a:cubicBezTo>
                  <a:pt x="-7951" y="-17674"/>
                  <a:pt x="-7422" y="-8678"/>
                  <a:pt x="47082" y="68051"/>
                </a:cubicBezTo>
                <a:cubicBezTo>
                  <a:pt x="101586" y="144780"/>
                  <a:pt x="273565" y="390843"/>
                  <a:pt x="339182" y="487151"/>
                </a:cubicBezTo>
                <a:cubicBezTo>
                  <a:pt x="404799" y="583459"/>
                  <a:pt x="424907" y="631614"/>
                  <a:pt x="440782" y="645901"/>
                </a:cubicBezTo>
                <a:cubicBezTo>
                  <a:pt x="456657" y="660189"/>
                  <a:pt x="406386" y="557530"/>
                  <a:pt x="434432" y="572876"/>
                </a:cubicBezTo>
                <a:cubicBezTo>
                  <a:pt x="462478" y="588222"/>
                  <a:pt x="587890" y="708343"/>
                  <a:pt x="609057" y="737976"/>
                </a:cubicBezTo>
                <a:cubicBezTo>
                  <a:pt x="630224" y="767609"/>
                  <a:pt x="548203" y="725276"/>
                  <a:pt x="561432" y="750676"/>
                </a:cubicBezTo>
                <a:cubicBezTo>
                  <a:pt x="574661" y="776076"/>
                  <a:pt x="712245" y="897784"/>
                  <a:pt x="688432" y="890376"/>
                </a:cubicBezTo>
                <a:cubicBezTo>
                  <a:pt x="664620" y="882968"/>
                  <a:pt x="445544" y="707284"/>
                  <a:pt x="418557" y="706226"/>
                </a:cubicBezTo>
                <a:cubicBezTo>
                  <a:pt x="391570" y="705168"/>
                  <a:pt x="558786" y="902018"/>
                  <a:pt x="526507" y="884026"/>
                </a:cubicBezTo>
                <a:cubicBezTo>
                  <a:pt x="494228" y="866034"/>
                  <a:pt x="288911" y="669184"/>
                  <a:pt x="224882" y="598276"/>
                </a:cubicBezTo>
                <a:cubicBezTo>
                  <a:pt x="160853" y="527368"/>
                  <a:pt x="138099" y="469159"/>
                  <a:pt x="142332" y="458576"/>
                </a:cubicBezTo>
                <a:cubicBezTo>
                  <a:pt x="146565" y="447993"/>
                  <a:pt x="258749" y="560176"/>
                  <a:pt x="250282" y="534776"/>
                </a:cubicBezTo>
                <a:cubicBezTo>
                  <a:pt x="241815" y="509376"/>
                  <a:pt x="120107" y="350626"/>
                  <a:pt x="91532" y="306176"/>
                </a:cubicBezTo>
                <a:cubicBezTo>
                  <a:pt x="62957" y="261726"/>
                  <a:pt x="66132" y="263313"/>
                  <a:pt x="78832" y="268076"/>
                </a:cubicBezTo>
                <a:cubicBezTo>
                  <a:pt x="91532" y="272839"/>
                  <a:pt x="177257" y="375497"/>
                  <a:pt x="167732" y="334751"/>
                </a:cubicBezTo>
                <a:cubicBezTo>
                  <a:pt x="158207" y="294005"/>
                  <a:pt x="32265" y="71226"/>
                  <a:pt x="12157" y="267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31EBC8F7-8838-A8C7-1BDA-A3CC087301E2}"/>
              </a:ext>
            </a:extLst>
          </p:cNvPr>
          <p:cNvSpPr/>
          <p:nvPr/>
        </p:nvSpPr>
        <p:spPr>
          <a:xfrm>
            <a:off x="8775824" y="3960010"/>
            <a:ext cx="425624" cy="1006036"/>
          </a:xfrm>
          <a:custGeom>
            <a:avLst/>
            <a:gdLst>
              <a:gd name="connsiteX0" fmla="*/ 323726 w 425624"/>
              <a:gd name="connsiteY0" fmla="*/ 30965 h 1006036"/>
              <a:gd name="connsiteX1" fmla="*/ 314201 w 425624"/>
              <a:gd name="connsiteY1" fmla="*/ 110340 h 1006036"/>
              <a:gd name="connsiteX2" fmla="*/ 247526 w 425624"/>
              <a:gd name="connsiteY2" fmla="*/ 704065 h 1006036"/>
              <a:gd name="connsiteX3" fmla="*/ 272926 w 425624"/>
              <a:gd name="connsiteY3" fmla="*/ 561190 h 1006036"/>
              <a:gd name="connsiteX4" fmla="*/ 142751 w 425624"/>
              <a:gd name="connsiteY4" fmla="*/ 846940 h 1006036"/>
              <a:gd name="connsiteX5" fmla="*/ 6226 w 425624"/>
              <a:gd name="connsiteY5" fmla="*/ 999340 h 1006036"/>
              <a:gd name="connsiteX6" fmla="*/ 41151 w 425624"/>
              <a:gd name="connsiteY6" fmla="*/ 945365 h 1006036"/>
              <a:gd name="connsiteX7" fmla="*/ 199901 w 425624"/>
              <a:gd name="connsiteY7" fmla="*/ 650090 h 1006036"/>
              <a:gd name="connsiteX8" fmla="*/ 212601 w 425624"/>
              <a:gd name="connsiteY8" fmla="*/ 443715 h 1006036"/>
              <a:gd name="connsiteX9" fmla="*/ 257051 w 425624"/>
              <a:gd name="connsiteY9" fmla="*/ 564365 h 1006036"/>
              <a:gd name="connsiteX10" fmla="*/ 425326 w 425624"/>
              <a:gd name="connsiteY10" fmla="*/ 177015 h 1006036"/>
              <a:gd name="connsiteX11" fmla="*/ 298326 w 425624"/>
              <a:gd name="connsiteY11" fmla="*/ 469115 h 1006036"/>
              <a:gd name="connsiteX12" fmla="*/ 323726 w 425624"/>
              <a:gd name="connsiteY12" fmla="*/ 30965 h 10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4" h="1006036">
                <a:moveTo>
                  <a:pt x="323726" y="30965"/>
                </a:moveTo>
                <a:cubicBezTo>
                  <a:pt x="326372" y="-28831"/>
                  <a:pt x="326901" y="-1843"/>
                  <a:pt x="314201" y="110340"/>
                </a:cubicBezTo>
                <a:cubicBezTo>
                  <a:pt x="301501" y="222523"/>
                  <a:pt x="254405" y="628924"/>
                  <a:pt x="247526" y="704065"/>
                </a:cubicBezTo>
                <a:cubicBezTo>
                  <a:pt x="240647" y="779206"/>
                  <a:pt x="290388" y="537378"/>
                  <a:pt x="272926" y="561190"/>
                </a:cubicBezTo>
                <a:cubicBezTo>
                  <a:pt x="255464" y="585002"/>
                  <a:pt x="187201" y="773915"/>
                  <a:pt x="142751" y="846940"/>
                </a:cubicBezTo>
                <a:cubicBezTo>
                  <a:pt x="98301" y="919965"/>
                  <a:pt x="23159" y="982936"/>
                  <a:pt x="6226" y="999340"/>
                </a:cubicBezTo>
                <a:cubicBezTo>
                  <a:pt x="-10707" y="1015744"/>
                  <a:pt x="8872" y="1003573"/>
                  <a:pt x="41151" y="945365"/>
                </a:cubicBezTo>
                <a:cubicBezTo>
                  <a:pt x="73430" y="887157"/>
                  <a:pt x="171326" y="733698"/>
                  <a:pt x="199901" y="650090"/>
                </a:cubicBezTo>
                <a:cubicBezTo>
                  <a:pt x="228476" y="566482"/>
                  <a:pt x="203076" y="458002"/>
                  <a:pt x="212601" y="443715"/>
                </a:cubicBezTo>
                <a:cubicBezTo>
                  <a:pt x="222126" y="429428"/>
                  <a:pt x="221597" y="608815"/>
                  <a:pt x="257051" y="564365"/>
                </a:cubicBezTo>
                <a:cubicBezTo>
                  <a:pt x="292505" y="519915"/>
                  <a:pt x="425326" y="177015"/>
                  <a:pt x="425326" y="177015"/>
                </a:cubicBezTo>
                <a:cubicBezTo>
                  <a:pt x="432205" y="161140"/>
                  <a:pt x="317905" y="495573"/>
                  <a:pt x="298326" y="469115"/>
                </a:cubicBezTo>
                <a:cubicBezTo>
                  <a:pt x="278747" y="442657"/>
                  <a:pt x="321080" y="90761"/>
                  <a:pt x="323726" y="309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43496C15-5D75-F2C4-2E6B-5A3901E52680}"/>
              </a:ext>
            </a:extLst>
          </p:cNvPr>
          <p:cNvSpPr/>
          <p:nvPr/>
        </p:nvSpPr>
        <p:spPr>
          <a:xfrm>
            <a:off x="6628538" y="1374775"/>
            <a:ext cx="823187" cy="1408414"/>
          </a:xfrm>
          <a:custGeom>
            <a:avLst/>
            <a:gdLst>
              <a:gd name="connsiteX0" fmla="*/ 118337 w 823187"/>
              <a:gd name="connsiteY0" fmla="*/ 0 h 1408414"/>
              <a:gd name="connsiteX1" fmla="*/ 197712 w 823187"/>
              <a:gd name="connsiteY1" fmla="*/ 41275 h 1408414"/>
              <a:gd name="connsiteX2" fmla="*/ 483462 w 823187"/>
              <a:gd name="connsiteY2" fmla="*/ 234950 h 1408414"/>
              <a:gd name="connsiteX3" fmla="*/ 372337 w 823187"/>
              <a:gd name="connsiteY3" fmla="*/ 254000 h 1408414"/>
              <a:gd name="connsiteX4" fmla="*/ 505687 w 823187"/>
              <a:gd name="connsiteY4" fmla="*/ 346075 h 1408414"/>
              <a:gd name="connsiteX5" fmla="*/ 248512 w 823187"/>
              <a:gd name="connsiteY5" fmla="*/ 549275 h 1408414"/>
              <a:gd name="connsiteX6" fmla="*/ 226287 w 823187"/>
              <a:gd name="connsiteY6" fmla="*/ 781050 h 1408414"/>
              <a:gd name="connsiteX7" fmla="*/ 51662 w 823187"/>
              <a:gd name="connsiteY7" fmla="*/ 1117600 h 1408414"/>
              <a:gd name="connsiteX8" fmla="*/ 80237 w 823187"/>
              <a:gd name="connsiteY8" fmla="*/ 1082675 h 1408414"/>
              <a:gd name="connsiteX9" fmla="*/ 862 w 823187"/>
              <a:gd name="connsiteY9" fmla="*/ 1406525 h 1408414"/>
              <a:gd name="connsiteX10" fmla="*/ 140562 w 823187"/>
              <a:gd name="connsiteY10" fmla="*/ 911225 h 1408414"/>
              <a:gd name="connsiteX11" fmla="*/ 61187 w 823187"/>
              <a:gd name="connsiteY11" fmla="*/ 923925 h 1408414"/>
              <a:gd name="connsiteX12" fmla="*/ 223112 w 823187"/>
              <a:gd name="connsiteY12" fmla="*/ 581025 h 1408414"/>
              <a:gd name="connsiteX13" fmla="*/ 77062 w 823187"/>
              <a:gd name="connsiteY13" fmla="*/ 355600 h 1408414"/>
              <a:gd name="connsiteX14" fmla="*/ 277087 w 823187"/>
              <a:gd name="connsiteY14" fmla="*/ 495300 h 1408414"/>
              <a:gd name="connsiteX15" fmla="*/ 172312 w 823187"/>
              <a:gd name="connsiteY15" fmla="*/ 273050 h 1408414"/>
              <a:gd name="connsiteX16" fmla="*/ 426312 w 823187"/>
              <a:gd name="connsiteY16" fmla="*/ 403225 h 1408414"/>
              <a:gd name="connsiteX17" fmla="*/ 137387 w 823187"/>
              <a:gd name="connsiteY17" fmla="*/ 139700 h 1408414"/>
              <a:gd name="connsiteX18" fmla="*/ 604112 w 823187"/>
              <a:gd name="connsiteY18" fmla="*/ 323850 h 1408414"/>
              <a:gd name="connsiteX19" fmla="*/ 458062 w 823187"/>
              <a:gd name="connsiteY19" fmla="*/ 133350 h 1408414"/>
              <a:gd name="connsiteX20" fmla="*/ 823187 w 823187"/>
              <a:gd name="connsiteY20" fmla="*/ 263525 h 1408414"/>
              <a:gd name="connsiteX21" fmla="*/ 118337 w 823187"/>
              <a:gd name="connsiteY21" fmla="*/ 0 h 140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23187" h="1408414">
                <a:moveTo>
                  <a:pt x="118337" y="0"/>
                </a:moveTo>
                <a:cubicBezTo>
                  <a:pt x="127597" y="1058"/>
                  <a:pt x="136858" y="2117"/>
                  <a:pt x="197712" y="41275"/>
                </a:cubicBezTo>
                <a:cubicBezTo>
                  <a:pt x="258566" y="80433"/>
                  <a:pt x="454358" y="199496"/>
                  <a:pt x="483462" y="234950"/>
                </a:cubicBezTo>
                <a:cubicBezTo>
                  <a:pt x="512566" y="270404"/>
                  <a:pt x="368633" y="235479"/>
                  <a:pt x="372337" y="254000"/>
                </a:cubicBezTo>
                <a:cubicBezTo>
                  <a:pt x="376041" y="272521"/>
                  <a:pt x="526324" y="296863"/>
                  <a:pt x="505687" y="346075"/>
                </a:cubicBezTo>
                <a:cubicBezTo>
                  <a:pt x="485050" y="395287"/>
                  <a:pt x="295079" y="476779"/>
                  <a:pt x="248512" y="549275"/>
                </a:cubicBezTo>
                <a:cubicBezTo>
                  <a:pt x="201945" y="621771"/>
                  <a:pt x="259095" y="686329"/>
                  <a:pt x="226287" y="781050"/>
                </a:cubicBezTo>
                <a:cubicBezTo>
                  <a:pt x="193479" y="875771"/>
                  <a:pt x="76004" y="1067329"/>
                  <a:pt x="51662" y="1117600"/>
                </a:cubicBezTo>
                <a:cubicBezTo>
                  <a:pt x="27320" y="1167871"/>
                  <a:pt x="88704" y="1034521"/>
                  <a:pt x="80237" y="1082675"/>
                </a:cubicBezTo>
                <a:cubicBezTo>
                  <a:pt x="71770" y="1130829"/>
                  <a:pt x="-9192" y="1435100"/>
                  <a:pt x="862" y="1406525"/>
                </a:cubicBezTo>
                <a:cubicBezTo>
                  <a:pt x="10916" y="1377950"/>
                  <a:pt x="130508" y="991658"/>
                  <a:pt x="140562" y="911225"/>
                </a:cubicBezTo>
                <a:cubicBezTo>
                  <a:pt x="150616" y="830792"/>
                  <a:pt x="47429" y="978958"/>
                  <a:pt x="61187" y="923925"/>
                </a:cubicBezTo>
                <a:cubicBezTo>
                  <a:pt x="74945" y="868892"/>
                  <a:pt x="220466" y="675746"/>
                  <a:pt x="223112" y="581025"/>
                </a:cubicBezTo>
                <a:cubicBezTo>
                  <a:pt x="225758" y="486304"/>
                  <a:pt x="68066" y="369887"/>
                  <a:pt x="77062" y="355600"/>
                </a:cubicBezTo>
                <a:cubicBezTo>
                  <a:pt x="86058" y="341313"/>
                  <a:pt x="261212" y="509058"/>
                  <a:pt x="277087" y="495300"/>
                </a:cubicBezTo>
                <a:cubicBezTo>
                  <a:pt x="292962" y="481542"/>
                  <a:pt x="147441" y="288396"/>
                  <a:pt x="172312" y="273050"/>
                </a:cubicBezTo>
                <a:cubicBezTo>
                  <a:pt x="197183" y="257704"/>
                  <a:pt x="432133" y="425450"/>
                  <a:pt x="426312" y="403225"/>
                </a:cubicBezTo>
                <a:cubicBezTo>
                  <a:pt x="420491" y="381000"/>
                  <a:pt x="107754" y="152929"/>
                  <a:pt x="137387" y="139700"/>
                </a:cubicBezTo>
                <a:cubicBezTo>
                  <a:pt x="167020" y="126471"/>
                  <a:pt x="550666" y="324908"/>
                  <a:pt x="604112" y="323850"/>
                </a:cubicBezTo>
                <a:cubicBezTo>
                  <a:pt x="657558" y="322792"/>
                  <a:pt x="421550" y="143404"/>
                  <a:pt x="458062" y="133350"/>
                </a:cubicBezTo>
                <a:cubicBezTo>
                  <a:pt x="494574" y="123296"/>
                  <a:pt x="823187" y="263525"/>
                  <a:pt x="823187" y="263525"/>
                </a:cubicBezTo>
                <a:lnTo>
                  <a:pt x="11833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55E0DE37-EB05-C832-A6FA-F15E13A6010B}"/>
              </a:ext>
            </a:extLst>
          </p:cNvPr>
          <p:cNvSpPr/>
          <p:nvPr/>
        </p:nvSpPr>
        <p:spPr>
          <a:xfrm>
            <a:off x="6509998" y="2263488"/>
            <a:ext cx="429569" cy="981336"/>
          </a:xfrm>
          <a:custGeom>
            <a:avLst/>
            <a:gdLst>
              <a:gd name="connsiteX0" fmla="*/ 427377 w 429569"/>
              <a:gd name="connsiteY0" fmla="*/ 3462 h 981336"/>
              <a:gd name="connsiteX1" fmla="*/ 5102 w 429569"/>
              <a:gd name="connsiteY1" fmla="*/ 552737 h 981336"/>
              <a:gd name="connsiteX2" fmla="*/ 198777 w 429569"/>
              <a:gd name="connsiteY2" fmla="*/ 324137 h 981336"/>
              <a:gd name="connsiteX3" fmla="*/ 278152 w 429569"/>
              <a:gd name="connsiteY3" fmla="*/ 336837 h 981336"/>
              <a:gd name="connsiteX4" fmla="*/ 230527 w 429569"/>
              <a:gd name="connsiteY4" fmla="*/ 482887 h 981336"/>
              <a:gd name="connsiteX5" fmla="*/ 278152 w 429569"/>
              <a:gd name="connsiteY5" fmla="*/ 616237 h 981336"/>
              <a:gd name="connsiteX6" fmla="*/ 236877 w 429569"/>
              <a:gd name="connsiteY6" fmla="*/ 562262 h 981336"/>
              <a:gd name="connsiteX7" fmla="*/ 322602 w 429569"/>
              <a:gd name="connsiteY7" fmla="*/ 863887 h 981336"/>
              <a:gd name="connsiteX8" fmla="*/ 278152 w 429569"/>
              <a:gd name="connsiteY8" fmla="*/ 514637 h 981336"/>
              <a:gd name="connsiteX9" fmla="*/ 401977 w 429569"/>
              <a:gd name="connsiteY9" fmla="*/ 257462 h 981336"/>
              <a:gd name="connsiteX10" fmla="*/ 211477 w 429569"/>
              <a:gd name="connsiteY10" fmla="*/ 848012 h 981336"/>
              <a:gd name="connsiteX11" fmla="*/ 274977 w 429569"/>
              <a:gd name="connsiteY11" fmla="*/ 749587 h 981336"/>
              <a:gd name="connsiteX12" fmla="*/ 243227 w 429569"/>
              <a:gd name="connsiteY12" fmla="*/ 975012 h 981336"/>
              <a:gd name="connsiteX13" fmla="*/ 255927 w 429569"/>
              <a:gd name="connsiteY13" fmla="*/ 454312 h 981336"/>
              <a:gd name="connsiteX14" fmla="*/ 221002 w 429569"/>
              <a:gd name="connsiteY14" fmla="*/ 397162 h 981336"/>
              <a:gd name="connsiteX15" fmla="*/ 297202 w 429569"/>
              <a:gd name="connsiteY15" fmla="*/ 54262 h 981336"/>
              <a:gd name="connsiteX16" fmla="*/ 176552 w 429569"/>
              <a:gd name="connsiteY16" fmla="*/ 305087 h 981336"/>
              <a:gd name="connsiteX17" fmla="*/ 427377 w 429569"/>
              <a:gd name="connsiteY17" fmla="*/ 3462 h 981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9569" h="981336">
                <a:moveTo>
                  <a:pt x="427377" y="3462"/>
                </a:moveTo>
                <a:cubicBezTo>
                  <a:pt x="398802" y="44737"/>
                  <a:pt x="43202" y="499291"/>
                  <a:pt x="5102" y="552737"/>
                </a:cubicBezTo>
                <a:cubicBezTo>
                  <a:pt x="-32998" y="606183"/>
                  <a:pt x="153269" y="360120"/>
                  <a:pt x="198777" y="324137"/>
                </a:cubicBezTo>
                <a:cubicBezTo>
                  <a:pt x="244285" y="288154"/>
                  <a:pt x="272860" y="310379"/>
                  <a:pt x="278152" y="336837"/>
                </a:cubicBezTo>
                <a:cubicBezTo>
                  <a:pt x="283444" y="363295"/>
                  <a:pt x="230527" y="436320"/>
                  <a:pt x="230527" y="482887"/>
                </a:cubicBezTo>
                <a:cubicBezTo>
                  <a:pt x="230527" y="529454"/>
                  <a:pt x="277094" y="603008"/>
                  <a:pt x="278152" y="616237"/>
                </a:cubicBezTo>
                <a:cubicBezTo>
                  <a:pt x="279210" y="629466"/>
                  <a:pt x="229469" y="520987"/>
                  <a:pt x="236877" y="562262"/>
                </a:cubicBezTo>
                <a:cubicBezTo>
                  <a:pt x="244285" y="603537"/>
                  <a:pt x="315723" y="871825"/>
                  <a:pt x="322602" y="863887"/>
                </a:cubicBezTo>
                <a:cubicBezTo>
                  <a:pt x="329481" y="855949"/>
                  <a:pt x="264923" y="615708"/>
                  <a:pt x="278152" y="514637"/>
                </a:cubicBezTo>
                <a:cubicBezTo>
                  <a:pt x="291381" y="413566"/>
                  <a:pt x="413090" y="201899"/>
                  <a:pt x="401977" y="257462"/>
                </a:cubicBezTo>
                <a:cubicBezTo>
                  <a:pt x="390864" y="313025"/>
                  <a:pt x="232644" y="765991"/>
                  <a:pt x="211477" y="848012"/>
                </a:cubicBezTo>
                <a:cubicBezTo>
                  <a:pt x="190310" y="930033"/>
                  <a:pt x="269685" y="728421"/>
                  <a:pt x="274977" y="749587"/>
                </a:cubicBezTo>
                <a:cubicBezTo>
                  <a:pt x="280269" y="770753"/>
                  <a:pt x="246402" y="1024224"/>
                  <a:pt x="243227" y="975012"/>
                </a:cubicBezTo>
                <a:cubicBezTo>
                  <a:pt x="240052" y="925800"/>
                  <a:pt x="259631" y="550620"/>
                  <a:pt x="255927" y="454312"/>
                </a:cubicBezTo>
                <a:cubicBezTo>
                  <a:pt x="252223" y="358004"/>
                  <a:pt x="214123" y="463837"/>
                  <a:pt x="221002" y="397162"/>
                </a:cubicBezTo>
                <a:cubicBezTo>
                  <a:pt x="227881" y="330487"/>
                  <a:pt x="304610" y="69608"/>
                  <a:pt x="297202" y="54262"/>
                </a:cubicBezTo>
                <a:cubicBezTo>
                  <a:pt x="289794" y="38916"/>
                  <a:pt x="156973" y="306674"/>
                  <a:pt x="176552" y="305087"/>
                </a:cubicBezTo>
                <a:cubicBezTo>
                  <a:pt x="196131" y="303500"/>
                  <a:pt x="455952" y="-37813"/>
                  <a:pt x="427377" y="34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86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0</Words>
  <Application>Microsoft Macintosh PowerPoint</Application>
  <PresentationFormat>ワイド画面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29</cp:revision>
  <dcterms:created xsi:type="dcterms:W3CDTF">2025-08-06T10:39:07Z</dcterms:created>
  <dcterms:modified xsi:type="dcterms:W3CDTF">2025-08-09T00:58:43Z</dcterms:modified>
</cp:coreProperties>
</file>