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2758400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7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33" d="100"/>
          <a:sy n="33" d="100"/>
        </p:scale>
        <p:origin x="768" y="148"/>
      </p:cViewPr>
      <p:guideLst>
        <p:guide orient="horz" pos="4032"/>
        <p:guide pos="7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4800" y="2095078"/>
            <a:ext cx="17068800" cy="4456853"/>
          </a:xfrm>
        </p:spPr>
        <p:txBody>
          <a:bodyPr anchor="b"/>
          <a:lstStyle>
            <a:lvl1pPr algn="ctr">
              <a:defRPr sz="11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4800" y="6723804"/>
            <a:ext cx="17068800" cy="3090756"/>
          </a:xfrm>
        </p:spPr>
        <p:txBody>
          <a:bodyPr/>
          <a:lstStyle>
            <a:lvl1pPr marL="0" indent="0" algn="ctr">
              <a:buNone/>
              <a:defRPr sz="4480"/>
            </a:lvl1pPr>
            <a:lvl2pPr marL="853455" indent="0" algn="ctr">
              <a:buNone/>
              <a:defRPr sz="3733"/>
            </a:lvl2pPr>
            <a:lvl3pPr marL="1706910" indent="0" algn="ctr">
              <a:buNone/>
              <a:defRPr sz="3360"/>
            </a:lvl3pPr>
            <a:lvl4pPr marL="2560366" indent="0" algn="ctr">
              <a:buNone/>
              <a:defRPr sz="2987"/>
            </a:lvl4pPr>
            <a:lvl5pPr marL="3413821" indent="0" algn="ctr">
              <a:buNone/>
              <a:defRPr sz="2987"/>
            </a:lvl5pPr>
            <a:lvl6pPr marL="4267276" indent="0" algn="ctr">
              <a:buNone/>
              <a:defRPr sz="2987"/>
            </a:lvl6pPr>
            <a:lvl7pPr marL="5120731" indent="0" algn="ctr">
              <a:buNone/>
              <a:defRPr sz="2987"/>
            </a:lvl7pPr>
            <a:lvl8pPr marL="5974187" indent="0" algn="ctr">
              <a:buNone/>
              <a:defRPr sz="2987"/>
            </a:lvl8pPr>
            <a:lvl9pPr marL="6827642" indent="0" algn="ctr">
              <a:buNone/>
              <a:defRPr sz="298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70E7-B5CA-4249-94F4-39562AE77245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9AD2-1D71-440D-B9B5-225B412C7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60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70E7-B5CA-4249-94F4-39562AE77245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9AD2-1D71-440D-B9B5-225B412C7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86480" y="681567"/>
            <a:ext cx="4907280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4640" y="681567"/>
            <a:ext cx="14437360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70E7-B5CA-4249-94F4-39562AE77245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9AD2-1D71-440D-B9B5-225B412C7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2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70E7-B5CA-4249-94F4-39562AE77245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9AD2-1D71-440D-B9B5-225B412C7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37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787" y="3191512"/>
            <a:ext cx="19629120" cy="5325109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87" y="8566999"/>
            <a:ext cx="19629120" cy="2800349"/>
          </a:xfrm>
        </p:spPr>
        <p:txBody>
          <a:bodyPr/>
          <a:lstStyle>
            <a:lvl1pPr marL="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1pPr>
            <a:lvl2pPr marL="853455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2pPr>
            <a:lvl3pPr marL="170691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56036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4pPr>
            <a:lvl5pPr marL="341382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5pPr>
            <a:lvl6pPr marL="426727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6pPr>
            <a:lvl7pPr marL="512073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7pPr>
            <a:lvl8pPr marL="5974187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8pPr>
            <a:lvl9pPr marL="6827642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70E7-B5CA-4249-94F4-39562AE77245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9AD2-1D71-440D-B9B5-225B412C7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81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4640" y="3407833"/>
            <a:ext cx="967232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21440" y="3407833"/>
            <a:ext cx="967232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70E7-B5CA-4249-94F4-39562AE77245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9AD2-1D71-440D-B9B5-225B412C7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39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604" y="681568"/>
            <a:ext cx="19629120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7605" y="3138171"/>
            <a:ext cx="9627869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7605" y="4676140"/>
            <a:ext cx="9627869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21440" y="3138171"/>
            <a:ext cx="9675284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21440" y="4676140"/>
            <a:ext cx="9675284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70E7-B5CA-4249-94F4-39562AE77245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9AD2-1D71-440D-B9B5-225B412C7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90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70E7-B5CA-4249-94F4-39562AE77245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9AD2-1D71-440D-B9B5-225B412C7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35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70E7-B5CA-4249-94F4-39562AE77245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9AD2-1D71-440D-B9B5-225B412C7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605" y="853440"/>
            <a:ext cx="7340176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5284" y="1843194"/>
            <a:ext cx="11521440" cy="9097433"/>
          </a:xfrm>
        </p:spPr>
        <p:txBody>
          <a:bodyPr/>
          <a:lstStyle>
            <a:lvl1pPr>
              <a:defRPr sz="5973"/>
            </a:lvl1pPr>
            <a:lvl2pPr>
              <a:defRPr sz="5227"/>
            </a:lvl2pPr>
            <a:lvl3pPr>
              <a:defRPr sz="4480"/>
            </a:lvl3pPr>
            <a:lvl4pPr>
              <a:defRPr sz="3733"/>
            </a:lvl4pPr>
            <a:lvl5pPr>
              <a:defRPr sz="3733"/>
            </a:lvl5pPr>
            <a:lvl6pPr>
              <a:defRPr sz="3733"/>
            </a:lvl6pPr>
            <a:lvl7pPr>
              <a:defRPr sz="3733"/>
            </a:lvl7pPr>
            <a:lvl8pPr>
              <a:defRPr sz="3733"/>
            </a:lvl8pPr>
            <a:lvl9pPr>
              <a:defRPr sz="37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7605" y="3840480"/>
            <a:ext cx="7340176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70E7-B5CA-4249-94F4-39562AE77245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9AD2-1D71-440D-B9B5-225B412C7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33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605" y="853440"/>
            <a:ext cx="7340176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75284" y="1843194"/>
            <a:ext cx="11521440" cy="9097433"/>
          </a:xfrm>
        </p:spPr>
        <p:txBody>
          <a:bodyPr anchor="t"/>
          <a:lstStyle>
            <a:lvl1pPr marL="0" indent="0">
              <a:buNone/>
              <a:defRPr sz="5973"/>
            </a:lvl1pPr>
            <a:lvl2pPr marL="853455" indent="0">
              <a:buNone/>
              <a:defRPr sz="5227"/>
            </a:lvl2pPr>
            <a:lvl3pPr marL="1706910" indent="0">
              <a:buNone/>
              <a:defRPr sz="4480"/>
            </a:lvl3pPr>
            <a:lvl4pPr marL="2560366" indent="0">
              <a:buNone/>
              <a:defRPr sz="3733"/>
            </a:lvl4pPr>
            <a:lvl5pPr marL="3413821" indent="0">
              <a:buNone/>
              <a:defRPr sz="3733"/>
            </a:lvl5pPr>
            <a:lvl6pPr marL="4267276" indent="0">
              <a:buNone/>
              <a:defRPr sz="3733"/>
            </a:lvl6pPr>
            <a:lvl7pPr marL="5120731" indent="0">
              <a:buNone/>
              <a:defRPr sz="3733"/>
            </a:lvl7pPr>
            <a:lvl8pPr marL="5974187" indent="0">
              <a:buNone/>
              <a:defRPr sz="3733"/>
            </a:lvl8pPr>
            <a:lvl9pPr marL="6827642" indent="0">
              <a:buNone/>
              <a:defRPr sz="373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7605" y="3840480"/>
            <a:ext cx="7340176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70E7-B5CA-4249-94F4-39562AE77245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9AD2-1D71-440D-B9B5-225B412C7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90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4640" y="681568"/>
            <a:ext cx="1962912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4640" y="3407833"/>
            <a:ext cx="1962912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4640" y="11865187"/>
            <a:ext cx="512064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670E7-B5CA-4249-94F4-39562AE77245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38720" y="11865187"/>
            <a:ext cx="768096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73120" y="11865187"/>
            <a:ext cx="512064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19AD2-1D71-440D-B9B5-225B412C7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96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706910" rtl="0" eaLnBrk="1" latinLnBrk="0" hangingPunct="1">
        <a:lnSpc>
          <a:spcPct val="90000"/>
        </a:lnSpc>
        <a:spcBef>
          <a:spcPct val="0"/>
        </a:spcBef>
        <a:buNone/>
        <a:defRPr kumimoji="1" sz="8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6728" indent="-426728" algn="l" defTabSz="170691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kumimoji="1" sz="5227" kern="1200">
          <a:solidFill>
            <a:schemeClr val="tx1"/>
          </a:solidFill>
          <a:latin typeface="+mn-lt"/>
          <a:ea typeface="+mn-ea"/>
          <a:cs typeface="+mn-cs"/>
        </a:defRPr>
      </a:lvl1pPr>
      <a:lvl2pPr marL="128018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133638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3pPr>
      <a:lvl4pPr marL="298709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84054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69400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54745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640091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7254370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06910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53455" algn="l" defTabSz="1706910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706910" algn="l" defTabSz="1706910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66" algn="l" defTabSz="1706910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413821" algn="l" defTabSz="1706910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267276" algn="l" defTabSz="1706910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120731" algn="l" defTabSz="1706910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5974187" algn="l" defTabSz="1706910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6827642" algn="l" defTabSz="1706910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屋外, 水, 草, 男 が含まれている画像&#10;&#10;自動的に生成された説明" hidden="1">
            <a:extLst>
              <a:ext uri="{FF2B5EF4-FFF2-40B4-BE49-F238E27FC236}">
                <a16:creationId xmlns:a16="http://schemas.microsoft.com/office/drawing/2014/main" id="{667B75EE-BD57-4691-B0F7-8891DA209B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2057052" y="0"/>
            <a:ext cx="19143031" cy="12739688"/>
          </a:xfrm>
          <a:prstGeom prst="rect">
            <a:avLst/>
          </a:prstGeom>
        </p:spPr>
      </p:pic>
      <p:grpSp>
        <p:nvGrpSpPr>
          <p:cNvPr id="614" name="migi">
            <a:extLst>
              <a:ext uri="{FF2B5EF4-FFF2-40B4-BE49-F238E27FC236}">
                <a16:creationId xmlns:a16="http://schemas.microsoft.com/office/drawing/2014/main" id="{6CAFA0EB-CFED-4B25-A67C-0793BF804E2C}"/>
              </a:ext>
            </a:extLst>
          </p:cNvPr>
          <p:cNvGrpSpPr/>
          <p:nvPr/>
        </p:nvGrpSpPr>
        <p:grpSpPr>
          <a:xfrm>
            <a:off x="11511521" y="-28519"/>
            <a:ext cx="9901237" cy="11962512"/>
            <a:chOff x="11511521" y="-28519"/>
            <a:chExt cx="9901237" cy="11962512"/>
          </a:xfrm>
        </p:grpSpPr>
        <p:grpSp>
          <p:nvGrpSpPr>
            <p:cNvPr id="405" name="グループ化 404">
              <a:extLst>
                <a:ext uri="{FF2B5EF4-FFF2-40B4-BE49-F238E27FC236}">
                  <a16:creationId xmlns:a16="http://schemas.microsoft.com/office/drawing/2014/main" id="{3E05EA67-0B78-491E-8600-9E5DAB0ADE86}"/>
                </a:ext>
              </a:extLst>
            </p:cNvPr>
            <p:cNvGrpSpPr/>
            <p:nvPr/>
          </p:nvGrpSpPr>
          <p:grpSpPr>
            <a:xfrm>
              <a:off x="14920043" y="1419008"/>
              <a:ext cx="3045433" cy="9868711"/>
              <a:chOff x="14920043" y="1419008"/>
              <a:chExt cx="3045433" cy="9868711"/>
            </a:xfrm>
          </p:grpSpPr>
          <p:sp>
            <p:nvSpPr>
              <p:cNvPr id="214" name="フリーフォーム: 図形 213">
                <a:extLst>
                  <a:ext uri="{FF2B5EF4-FFF2-40B4-BE49-F238E27FC236}">
                    <a16:creationId xmlns:a16="http://schemas.microsoft.com/office/drawing/2014/main" id="{BE48AAF0-6C5D-4A4D-AFB1-756E90EDA13E}"/>
                  </a:ext>
                </a:extLst>
              </p:cNvPr>
              <p:cNvSpPr/>
              <p:nvPr/>
            </p:nvSpPr>
            <p:spPr>
              <a:xfrm>
                <a:off x="15716099" y="1808552"/>
                <a:ext cx="97743" cy="890521"/>
              </a:xfrm>
              <a:custGeom>
                <a:avLst/>
                <a:gdLst>
                  <a:gd name="connsiteX0" fmla="*/ 93284 w 97743"/>
                  <a:gd name="connsiteY0" fmla="*/ 3315 h 890521"/>
                  <a:gd name="connsiteX1" fmla="*/ 17084 w 97743"/>
                  <a:gd name="connsiteY1" fmla="*/ 189581 h 890521"/>
                  <a:gd name="connsiteX2" fmla="*/ 151 w 97743"/>
                  <a:gd name="connsiteY2" fmla="*/ 367381 h 890521"/>
                  <a:gd name="connsiteX3" fmla="*/ 10734 w 97743"/>
                  <a:gd name="connsiteY3" fmla="*/ 496498 h 890521"/>
                  <a:gd name="connsiteX4" fmla="*/ 42484 w 97743"/>
                  <a:gd name="connsiteY4" fmla="*/ 748381 h 890521"/>
                  <a:gd name="connsiteX5" fmla="*/ 53068 w 97743"/>
                  <a:gd name="connsiteY5" fmla="*/ 890198 h 890521"/>
                  <a:gd name="connsiteX6" fmla="*/ 57301 w 97743"/>
                  <a:gd name="connsiteY6" fmla="*/ 778015 h 890521"/>
                  <a:gd name="connsiteX7" fmla="*/ 21318 w 97743"/>
                  <a:gd name="connsiteY7" fmla="*/ 500731 h 890521"/>
                  <a:gd name="connsiteX8" fmla="*/ 19201 w 97743"/>
                  <a:gd name="connsiteY8" fmla="*/ 299648 h 890521"/>
                  <a:gd name="connsiteX9" fmla="*/ 31901 w 97743"/>
                  <a:gd name="connsiteY9" fmla="*/ 183231 h 890521"/>
                  <a:gd name="connsiteX10" fmla="*/ 80584 w 97743"/>
                  <a:gd name="connsiteY10" fmla="*/ 77398 h 890521"/>
                  <a:gd name="connsiteX11" fmla="*/ 93284 w 97743"/>
                  <a:gd name="connsiteY11" fmla="*/ 3315 h 89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7743" h="890521">
                    <a:moveTo>
                      <a:pt x="93284" y="3315"/>
                    </a:moveTo>
                    <a:cubicBezTo>
                      <a:pt x="82701" y="22012"/>
                      <a:pt x="32606" y="128903"/>
                      <a:pt x="17084" y="189581"/>
                    </a:cubicBezTo>
                    <a:cubicBezTo>
                      <a:pt x="1562" y="250259"/>
                      <a:pt x="1209" y="316228"/>
                      <a:pt x="151" y="367381"/>
                    </a:cubicBezTo>
                    <a:cubicBezTo>
                      <a:pt x="-907" y="418534"/>
                      <a:pt x="3679" y="432998"/>
                      <a:pt x="10734" y="496498"/>
                    </a:cubicBezTo>
                    <a:cubicBezTo>
                      <a:pt x="17789" y="559998"/>
                      <a:pt x="35428" y="682764"/>
                      <a:pt x="42484" y="748381"/>
                    </a:cubicBezTo>
                    <a:cubicBezTo>
                      <a:pt x="49540" y="813998"/>
                      <a:pt x="50598" y="885259"/>
                      <a:pt x="53068" y="890198"/>
                    </a:cubicBezTo>
                    <a:cubicBezTo>
                      <a:pt x="55537" y="895137"/>
                      <a:pt x="62593" y="842926"/>
                      <a:pt x="57301" y="778015"/>
                    </a:cubicBezTo>
                    <a:cubicBezTo>
                      <a:pt x="52009" y="713104"/>
                      <a:pt x="27668" y="580459"/>
                      <a:pt x="21318" y="500731"/>
                    </a:cubicBezTo>
                    <a:cubicBezTo>
                      <a:pt x="14968" y="421003"/>
                      <a:pt x="17437" y="352565"/>
                      <a:pt x="19201" y="299648"/>
                    </a:cubicBezTo>
                    <a:cubicBezTo>
                      <a:pt x="20965" y="246731"/>
                      <a:pt x="21671" y="220273"/>
                      <a:pt x="31901" y="183231"/>
                    </a:cubicBezTo>
                    <a:cubicBezTo>
                      <a:pt x="42131" y="146189"/>
                      <a:pt x="67178" y="104915"/>
                      <a:pt x="80584" y="77398"/>
                    </a:cubicBezTo>
                    <a:cubicBezTo>
                      <a:pt x="93990" y="49881"/>
                      <a:pt x="103867" y="-15382"/>
                      <a:pt x="93284" y="33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5" name="フリーフォーム: 図形 214">
                <a:extLst>
                  <a:ext uri="{FF2B5EF4-FFF2-40B4-BE49-F238E27FC236}">
                    <a16:creationId xmlns:a16="http://schemas.microsoft.com/office/drawing/2014/main" id="{E833E35D-2D4E-40C5-94D9-0A7169F2202E}"/>
                  </a:ext>
                </a:extLst>
              </p:cNvPr>
              <p:cNvSpPr/>
              <p:nvPr/>
            </p:nvSpPr>
            <p:spPr>
              <a:xfrm>
                <a:off x="15771181" y="2692222"/>
                <a:ext cx="516582" cy="217836"/>
              </a:xfrm>
              <a:custGeom>
                <a:avLst/>
                <a:gdLst>
                  <a:gd name="connsiteX0" fmla="*/ 102 w 516582"/>
                  <a:gd name="connsiteY0" fmla="*/ 178 h 217836"/>
                  <a:gd name="connsiteX1" fmla="*/ 196952 w 516582"/>
                  <a:gd name="connsiteY1" fmla="*/ 167395 h 217836"/>
                  <a:gd name="connsiteX2" fmla="*/ 275269 w 516582"/>
                  <a:gd name="connsiteY2" fmla="*/ 213961 h 217836"/>
                  <a:gd name="connsiteX3" fmla="*/ 309136 w 516582"/>
                  <a:gd name="connsiteY3" fmla="*/ 213961 h 217836"/>
                  <a:gd name="connsiteX4" fmla="*/ 334536 w 516582"/>
                  <a:gd name="connsiteY4" fmla="*/ 203378 h 217836"/>
                  <a:gd name="connsiteX5" fmla="*/ 381102 w 516582"/>
                  <a:gd name="connsiteY5" fmla="*/ 192795 h 217836"/>
                  <a:gd name="connsiteX6" fmla="*/ 516569 w 516582"/>
                  <a:gd name="connsiteY6" fmla="*/ 101778 h 217836"/>
                  <a:gd name="connsiteX7" fmla="*/ 372636 w 516582"/>
                  <a:gd name="connsiteY7" fmla="*/ 175861 h 217836"/>
                  <a:gd name="connsiteX8" fmla="*/ 285852 w 516582"/>
                  <a:gd name="connsiteY8" fmla="*/ 180095 h 217836"/>
                  <a:gd name="connsiteX9" fmla="*/ 171552 w 516582"/>
                  <a:gd name="connsiteY9" fmla="*/ 135645 h 217836"/>
                  <a:gd name="connsiteX10" fmla="*/ 102 w 516582"/>
                  <a:gd name="connsiteY10" fmla="*/ 178 h 217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6582" h="217836">
                    <a:moveTo>
                      <a:pt x="102" y="178"/>
                    </a:moveTo>
                    <a:cubicBezTo>
                      <a:pt x="4335" y="5470"/>
                      <a:pt x="151091" y="131765"/>
                      <a:pt x="196952" y="167395"/>
                    </a:cubicBezTo>
                    <a:cubicBezTo>
                      <a:pt x="242813" y="203025"/>
                      <a:pt x="256572" y="206200"/>
                      <a:pt x="275269" y="213961"/>
                    </a:cubicBezTo>
                    <a:cubicBezTo>
                      <a:pt x="293966" y="221722"/>
                      <a:pt x="299258" y="215725"/>
                      <a:pt x="309136" y="213961"/>
                    </a:cubicBezTo>
                    <a:cubicBezTo>
                      <a:pt x="319014" y="212197"/>
                      <a:pt x="322542" y="206906"/>
                      <a:pt x="334536" y="203378"/>
                    </a:cubicBezTo>
                    <a:cubicBezTo>
                      <a:pt x="346530" y="199850"/>
                      <a:pt x="350763" y="209728"/>
                      <a:pt x="381102" y="192795"/>
                    </a:cubicBezTo>
                    <a:cubicBezTo>
                      <a:pt x="411441" y="175862"/>
                      <a:pt x="517980" y="104600"/>
                      <a:pt x="516569" y="101778"/>
                    </a:cubicBezTo>
                    <a:cubicBezTo>
                      <a:pt x="515158" y="98956"/>
                      <a:pt x="411089" y="162808"/>
                      <a:pt x="372636" y="175861"/>
                    </a:cubicBezTo>
                    <a:cubicBezTo>
                      <a:pt x="334183" y="188914"/>
                      <a:pt x="319366" y="186798"/>
                      <a:pt x="285852" y="180095"/>
                    </a:cubicBezTo>
                    <a:cubicBezTo>
                      <a:pt x="252338" y="173392"/>
                      <a:pt x="218824" y="162456"/>
                      <a:pt x="171552" y="135645"/>
                    </a:cubicBezTo>
                    <a:cubicBezTo>
                      <a:pt x="124280" y="108834"/>
                      <a:pt x="-4131" y="-5114"/>
                      <a:pt x="102" y="1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フリーフォーム: 図形 215">
                <a:extLst>
                  <a:ext uri="{FF2B5EF4-FFF2-40B4-BE49-F238E27FC236}">
                    <a16:creationId xmlns:a16="http://schemas.microsoft.com/office/drawing/2014/main" id="{11EFE8C5-CEF1-4925-ADBB-DD3E42274F9A}"/>
                  </a:ext>
                </a:extLst>
              </p:cNvPr>
              <p:cNvSpPr/>
              <p:nvPr/>
            </p:nvSpPr>
            <p:spPr>
              <a:xfrm>
                <a:off x="16463351" y="2637266"/>
                <a:ext cx="103835" cy="393847"/>
              </a:xfrm>
              <a:custGeom>
                <a:avLst/>
                <a:gdLst>
                  <a:gd name="connsiteX0" fmla="*/ 103799 w 103835"/>
                  <a:gd name="connsiteY0" fmla="*/ 101 h 393847"/>
                  <a:gd name="connsiteX1" fmla="*/ 17016 w 103835"/>
                  <a:gd name="connsiteY1" fmla="*/ 150384 h 393847"/>
                  <a:gd name="connsiteX2" fmla="*/ 82 w 103835"/>
                  <a:gd name="connsiteY2" fmla="*/ 275267 h 393847"/>
                  <a:gd name="connsiteX3" fmla="*/ 19132 w 103835"/>
                  <a:gd name="connsiteY3" fmla="*/ 393801 h 393847"/>
                  <a:gd name="connsiteX4" fmla="*/ 19132 w 103835"/>
                  <a:gd name="connsiteY4" fmla="*/ 287967 h 393847"/>
                  <a:gd name="connsiteX5" fmla="*/ 27599 w 103835"/>
                  <a:gd name="connsiteY5" fmla="*/ 173667 h 393847"/>
                  <a:gd name="connsiteX6" fmla="*/ 103799 w 103835"/>
                  <a:gd name="connsiteY6" fmla="*/ 101 h 393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3835" h="393847">
                    <a:moveTo>
                      <a:pt x="103799" y="101"/>
                    </a:moveTo>
                    <a:cubicBezTo>
                      <a:pt x="102035" y="-3779"/>
                      <a:pt x="34302" y="104523"/>
                      <a:pt x="17016" y="150384"/>
                    </a:cubicBezTo>
                    <a:cubicBezTo>
                      <a:pt x="-270" y="196245"/>
                      <a:pt x="-271" y="234698"/>
                      <a:pt x="82" y="275267"/>
                    </a:cubicBezTo>
                    <a:cubicBezTo>
                      <a:pt x="435" y="315836"/>
                      <a:pt x="15957" y="391684"/>
                      <a:pt x="19132" y="393801"/>
                    </a:cubicBezTo>
                    <a:cubicBezTo>
                      <a:pt x="22307" y="395918"/>
                      <a:pt x="17721" y="324656"/>
                      <a:pt x="19132" y="287967"/>
                    </a:cubicBezTo>
                    <a:cubicBezTo>
                      <a:pt x="20543" y="251278"/>
                      <a:pt x="13135" y="220586"/>
                      <a:pt x="27599" y="173667"/>
                    </a:cubicBezTo>
                    <a:cubicBezTo>
                      <a:pt x="42063" y="126748"/>
                      <a:pt x="105563" y="3981"/>
                      <a:pt x="103799" y="1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フリーフォーム: 図形 216">
                <a:extLst>
                  <a:ext uri="{FF2B5EF4-FFF2-40B4-BE49-F238E27FC236}">
                    <a16:creationId xmlns:a16="http://schemas.microsoft.com/office/drawing/2014/main" id="{80F949A1-6015-4DE1-BD6D-6A8B468A6A61}"/>
                  </a:ext>
                </a:extLst>
              </p:cNvPr>
              <p:cNvSpPr/>
              <p:nvPr/>
            </p:nvSpPr>
            <p:spPr>
              <a:xfrm>
                <a:off x="16511793" y="2522920"/>
                <a:ext cx="141982" cy="113889"/>
              </a:xfrm>
              <a:custGeom>
                <a:avLst/>
                <a:gdLst>
                  <a:gd name="connsiteX0" fmla="*/ 324 w 141982"/>
                  <a:gd name="connsiteY0" fmla="*/ 82697 h 113889"/>
                  <a:gd name="connsiteX1" fmla="*/ 51124 w 141982"/>
                  <a:gd name="connsiteY1" fmla="*/ 97513 h 113889"/>
                  <a:gd name="connsiteX2" fmla="*/ 137907 w 141982"/>
                  <a:gd name="connsiteY2" fmla="*/ 108097 h 113889"/>
                  <a:gd name="connsiteX3" fmla="*/ 127324 w 141982"/>
                  <a:gd name="connsiteY3" fmla="*/ 147 h 113889"/>
                  <a:gd name="connsiteX4" fmla="*/ 123090 w 141982"/>
                  <a:gd name="connsiteY4" fmla="*/ 84813 h 113889"/>
                  <a:gd name="connsiteX5" fmla="*/ 74407 w 141982"/>
                  <a:gd name="connsiteY5" fmla="*/ 89047 h 113889"/>
                  <a:gd name="connsiteX6" fmla="*/ 324 w 141982"/>
                  <a:gd name="connsiteY6" fmla="*/ 82697 h 113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1982" h="113889">
                    <a:moveTo>
                      <a:pt x="324" y="82697"/>
                    </a:moveTo>
                    <a:cubicBezTo>
                      <a:pt x="-3557" y="84108"/>
                      <a:pt x="28194" y="93280"/>
                      <a:pt x="51124" y="97513"/>
                    </a:cubicBezTo>
                    <a:cubicBezTo>
                      <a:pt x="74054" y="101746"/>
                      <a:pt x="125207" y="124325"/>
                      <a:pt x="137907" y="108097"/>
                    </a:cubicBezTo>
                    <a:cubicBezTo>
                      <a:pt x="150607" y="91869"/>
                      <a:pt x="129794" y="4028"/>
                      <a:pt x="127324" y="147"/>
                    </a:cubicBezTo>
                    <a:cubicBezTo>
                      <a:pt x="124855" y="-3734"/>
                      <a:pt x="131909" y="69996"/>
                      <a:pt x="123090" y="84813"/>
                    </a:cubicBezTo>
                    <a:cubicBezTo>
                      <a:pt x="114271" y="99630"/>
                      <a:pt x="91693" y="89400"/>
                      <a:pt x="74407" y="89047"/>
                    </a:cubicBezTo>
                    <a:cubicBezTo>
                      <a:pt x="57121" y="88694"/>
                      <a:pt x="4205" y="81286"/>
                      <a:pt x="324" y="826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フリーフォーム: 図形 217">
                <a:extLst>
                  <a:ext uri="{FF2B5EF4-FFF2-40B4-BE49-F238E27FC236}">
                    <a16:creationId xmlns:a16="http://schemas.microsoft.com/office/drawing/2014/main" id="{BBBCE179-ABFF-4472-AE2D-16B67D644E1B}"/>
                  </a:ext>
                </a:extLst>
              </p:cNvPr>
              <p:cNvSpPr/>
              <p:nvPr/>
            </p:nvSpPr>
            <p:spPr>
              <a:xfrm>
                <a:off x="16562917" y="2512409"/>
                <a:ext cx="49667" cy="72189"/>
              </a:xfrm>
              <a:custGeom>
                <a:avLst/>
                <a:gdLst>
                  <a:gd name="connsiteX0" fmla="*/ 48683 w 49667"/>
                  <a:gd name="connsiteY0" fmla="*/ 74 h 72189"/>
                  <a:gd name="connsiteX1" fmla="*/ 0 w 49667"/>
                  <a:gd name="connsiteY1" fmla="*/ 40291 h 72189"/>
                  <a:gd name="connsiteX2" fmla="*/ 48683 w 49667"/>
                  <a:gd name="connsiteY2" fmla="*/ 72041 h 72189"/>
                  <a:gd name="connsiteX3" fmla="*/ 33866 w 49667"/>
                  <a:gd name="connsiteY3" fmla="*/ 52991 h 72189"/>
                  <a:gd name="connsiteX4" fmla="*/ 25400 w 49667"/>
                  <a:gd name="connsiteY4" fmla="*/ 50874 h 72189"/>
                  <a:gd name="connsiteX5" fmla="*/ 48683 w 49667"/>
                  <a:gd name="connsiteY5" fmla="*/ 74 h 72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667" h="72189">
                    <a:moveTo>
                      <a:pt x="48683" y="74"/>
                    </a:moveTo>
                    <a:cubicBezTo>
                      <a:pt x="44450" y="-1690"/>
                      <a:pt x="0" y="28297"/>
                      <a:pt x="0" y="40291"/>
                    </a:cubicBezTo>
                    <a:cubicBezTo>
                      <a:pt x="0" y="52285"/>
                      <a:pt x="43039" y="69924"/>
                      <a:pt x="48683" y="72041"/>
                    </a:cubicBezTo>
                    <a:cubicBezTo>
                      <a:pt x="54327" y="74158"/>
                      <a:pt x="33866" y="52991"/>
                      <a:pt x="33866" y="52991"/>
                    </a:cubicBezTo>
                    <a:cubicBezTo>
                      <a:pt x="29986" y="49463"/>
                      <a:pt x="26811" y="53343"/>
                      <a:pt x="25400" y="50874"/>
                    </a:cubicBezTo>
                    <a:cubicBezTo>
                      <a:pt x="23989" y="48405"/>
                      <a:pt x="52916" y="1838"/>
                      <a:pt x="48683" y="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9" name="フリーフォーム: 図形 218">
                <a:extLst>
                  <a:ext uri="{FF2B5EF4-FFF2-40B4-BE49-F238E27FC236}">
                    <a16:creationId xmlns:a16="http://schemas.microsoft.com/office/drawing/2014/main" id="{37A39508-80F9-4F69-9E4D-167A316FA42D}"/>
                  </a:ext>
                </a:extLst>
              </p:cNvPr>
              <p:cNvSpPr/>
              <p:nvPr/>
            </p:nvSpPr>
            <p:spPr>
              <a:xfrm>
                <a:off x="15823929" y="1815802"/>
                <a:ext cx="178373" cy="248558"/>
              </a:xfrm>
              <a:custGeom>
                <a:avLst/>
                <a:gdLst>
                  <a:gd name="connsiteX0" fmla="*/ 271 w 178373"/>
                  <a:gd name="connsiteY0" fmla="*/ 298 h 248558"/>
                  <a:gd name="connsiteX1" fmla="*/ 97638 w 178373"/>
                  <a:gd name="connsiteY1" fmla="*/ 171748 h 248558"/>
                  <a:gd name="connsiteX2" fmla="*/ 178071 w 178373"/>
                  <a:gd name="connsiteY2" fmla="*/ 247948 h 248558"/>
                  <a:gd name="connsiteX3" fmla="*/ 123038 w 178373"/>
                  <a:gd name="connsiteY3" fmla="*/ 203498 h 248558"/>
                  <a:gd name="connsiteX4" fmla="*/ 70121 w 178373"/>
                  <a:gd name="connsiteY4" fmla="*/ 131531 h 248558"/>
                  <a:gd name="connsiteX5" fmla="*/ 271 w 178373"/>
                  <a:gd name="connsiteY5" fmla="*/ 298 h 248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373" h="248558">
                    <a:moveTo>
                      <a:pt x="271" y="298"/>
                    </a:moveTo>
                    <a:cubicBezTo>
                      <a:pt x="4857" y="7001"/>
                      <a:pt x="68005" y="130473"/>
                      <a:pt x="97638" y="171748"/>
                    </a:cubicBezTo>
                    <a:cubicBezTo>
                      <a:pt x="127271" y="213023"/>
                      <a:pt x="173838" y="242656"/>
                      <a:pt x="178071" y="247948"/>
                    </a:cubicBezTo>
                    <a:cubicBezTo>
                      <a:pt x="182304" y="253240"/>
                      <a:pt x="141030" y="222901"/>
                      <a:pt x="123038" y="203498"/>
                    </a:cubicBezTo>
                    <a:cubicBezTo>
                      <a:pt x="105046" y="184095"/>
                      <a:pt x="89877" y="161517"/>
                      <a:pt x="70121" y="131531"/>
                    </a:cubicBezTo>
                    <a:cubicBezTo>
                      <a:pt x="50365" y="101545"/>
                      <a:pt x="-4315" y="-6405"/>
                      <a:pt x="271" y="2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" name="フリーフォーム: 図形 219">
                <a:extLst>
                  <a:ext uri="{FF2B5EF4-FFF2-40B4-BE49-F238E27FC236}">
                    <a16:creationId xmlns:a16="http://schemas.microsoft.com/office/drawing/2014/main" id="{AC500292-486B-45EB-A519-A2F657158373}"/>
                  </a:ext>
                </a:extLst>
              </p:cNvPr>
              <p:cNvSpPr/>
              <p:nvPr/>
            </p:nvSpPr>
            <p:spPr>
              <a:xfrm>
                <a:off x="15815725" y="1820899"/>
                <a:ext cx="171401" cy="250959"/>
              </a:xfrm>
              <a:custGeom>
                <a:avLst/>
                <a:gdLst>
                  <a:gd name="connsiteX0" fmla="*/ 8 w 171401"/>
                  <a:gd name="connsiteY0" fmla="*/ 1551 h 250959"/>
                  <a:gd name="connsiteX1" fmla="*/ 50808 w 171401"/>
                  <a:gd name="connsiteY1" fmla="*/ 160301 h 250959"/>
                  <a:gd name="connsiteX2" fmla="*/ 169342 w 171401"/>
                  <a:gd name="connsiteY2" fmla="*/ 249201 h 250959"/>
                  <a:gd name="connsiteX3" fmla="*/ 129125 w 171401"/>
                  <a:gd name="connsiteY3" fmla="*/ 221684 h 250959"/>
                  <a:gd name="connsiteX4" fmla="*/ 80442 w 171401"/>
                  <a:gd name="connsiteY4" fmla="*/ 189934 h 250959"/>
                  <a:gd name="connsiteX5" fmla="*/ 44458 w 171401"/>
                  <a:gd name="connsiteY5" fmla="*/ 141251 h 250959"/>
                  <a:gd name="connsiteX6" fmla="*/ 46575 w 171401"/>
                  <a:gd name="connsiteY6" fmla="*/ 81984 h 250959"/>
                  <a:gd name="connsiteX7" fmla="*/ 8 w 171401"/>
                  <a:gd name="connsiteY7" fmla="*/ 1551 h 250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401" h="250959">
                    <a:moveTo>
                      <a:pt x="8" y="1551"/>
                    </a:moveTo>
                    <a:cubicBezTo>
                      <a:pt x="713" y="14604"/>
                      <a:pt x="22586" y="119026"/>
                      <a:pt x="50808" y="160301"/>
                    </a:cubicBezTo>
                    <a:cubicBezTo>
                      <a:pt x="79030" y="201576"/>
                      <a:pt x="156289" y="238971"/>
                      <a:pt x="169342" y="249201"/>
                    </a:cubicBezTo>
                    <a:cubicBezTo>
                      <a:pt x="182395" y="259431"/>
                      <a:pt x="129125" y="221684"/>
                      <a:pt x="129125" y="221684"/>
                    </a:cubicBezTo>
                    <a:cubicBezTo>
                      <a:pt x="114308" y="211806"/>
                      <a:pt x="94553" y="203339"/>
                      <a:pt x="80442" y="189934"/>
                    </a:cubicBezTo>
                    <a:cubicBezTo>
                      <a:pt x="66331" y="176529"/>
                      <a:pt x="50103" y="159243"/>
                      <a:pt x="44458" y="141251"/>
                    </a:cubicBezTo>
                    <a:cubicBezTo>
                      <a:pt x="38814" y="123259"/>
                      <a:pt x="50456" y="102445"/>
                      <a:pt x="46575" y="81984"/>
                    </a:cubicBezTo>
                    <a:cubicBezTo>
                      <a:pt x="42694" y="61523"/>
                      <a:pt x="-697" y="-11502"/>
                      <a:pt x="8" y="15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" name="フリーフォーム: 図形 220">
                <a:extLst>
                  <a:ext uri="{FF2B5EF4-FFF2-40B4-BE49-F238E27FC236}">
                    <a16:creationId xmlns:a16="http://schemas.microsoft.com/office/drawing/2014/main" id="{774066C2-0A5F-42A1-89FE-586B60911DCF}"/>
                  </a:ext>
                </a:extLst>
              </p:cNvPr>
              <p:cNvSpPr/>
              <p:nvPr/>
            </p:nvSpPr>
            <p:spPr>
              <a:xfrm>
                <a:off x="15819525" y="1804918"/>
                <a:ext cx="559267" cy="269503"/>
              </a:xfrm>
              <a:custGeom>
                <a:avLst/>
                <a:gdLst>
                  <a:gd name="connsiteX0" fmla="*/ 442 w 559267"/>
                  <a:gd name="connsiteY0" fmla="*/ 599 h 269503"/>
                  <a:gd name="connsiteX1" fmla="*/ 220575 w 559267"/>
                  <a:gd name="connsiteY1" fmla="*/ 142415 h 269503"/>
                  <a:gd name="connsiteX2" fmla="*/ 375092 w 559267"/>
                  <a:gd name="connsiteY2" fmla="*/ 184749 h 269503"/>
                  <a:gd name="connsiteX3" fmla="*/ 504208 w 559267"/>
                  <a:gd name="connsiteY3" fmla="*/ 208032 h 269503"/>
                  <a:gd name="connsiteX4" fmla="*/ 559242 w 559267"/>
                  <a:gd name="connsiteY4" fmla="*/ 269415 h 269503"/>
                  <a:gd name="connsiteX5" fmla="*/ 508442 w 559267"/>
                  <a:gd name="connsiteY5" fmla="*/ 193215 h 269503"/>
                  <a:gd name="connsiteX6" fmla="*/ 332758 w 559267"/>
                  <a:gd name="connsiteY6" fmla="*/ 150882 h 269503"/>
                  <a:gd name="connsiteX7" fmla="*/ 167658 w 559267"/>
                  <a:gd name="connsiteY7" fmla="*/ 93732 h 269503"/>
                  <a:gd name="connsiteX8" fmla="*/ 442 w 559267"/>
                  <a:gd name="connsiteY8" fmla="*/ 599 h 269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9267" h="269503">
                    <a:moveTo>
                      <a:pt x="442" y="599"/>
                    </a:moveTo>
                    <a:cubicBezTo>
                      <a:pt x="9261" y="8713"/>
                      <a:pt x="158133" y="111723"/>
                      <a:pt x="220575" y="142415"/>
                    </a:cubicBezTo>
                    <a:cubicBezTo>
                      <a:pt x="283017" y="173107"/>
                      <a:pt x="327820" y="173813"/>
                      <a:pt x="375092" y="184749"/>
                    </a:cubicBezTo>
                    <a:cubicBezTo>
                      <a:pt x="422364" y="195685"/>
                      <a:pt x="473516" y="193921"/>
                      <a:pt x="504208" y="208032"/>
                    </a:cubicBezTo>
                    <a:cubicBezTo>
                      <a:pt x="534900" y="222143"/>
                      <a:pt x="558536" y="271884"/>
                      <a:pt x="559242" y="269415"/>
                    </a:cubicBezTo>
                    <a:cubicBezTo>
                      <a:pt x="559948" y="266946"/>
                      <a:pt x="546189" y="212971"/>
                      <a:pt x="508442" y="193215"/>
                    </a:cubicBezTo>
                    <a:cubicBezTo>
                      <a:pt x="470695" y="173460"/>
                      <a:pt x="389555" y="167462"/>
                      <a:pt x="332758" y="150882"/>
                    </a:cubicBezTo>
                    <a:cubicBezTo>
                      <a:pt x="275961" y="134302"/>
                      <a:pt x="218458" y="118426"/>
                      <a:pt x="167658" y="93732"/>
                    </a:cubicBezTo>
                    <a:cubicBezTo>
                      <a:pt x="116858" y="69038"/>
                      <a:pt x="-8377" y="-7515"/>
                      <a:pt x="442" y="5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" name="フリーフォーム: 図形 221">
                <a:extLst>
                  <a:ext uri="{FF2B5EF4-FFF2-40B4-BE49-F238E27FC236}">
                    <a16:creationId xmlns:a16="http://schemas.microsoft.com/office/drawing/2014/main" id="{85615772-95E4-4446-93E4-D33E459A03E7}"/>
                  </a:ext>
                </a:extLst>
              </p:cNvPr>
              <p:cNvSpPr/>
              <p:nvPr/>
            </p:nvSpPr>
            <p:spPr>
              <a:xfrm>
                <a:off x="16061212" y="1981132"/>
                <a:ext cx="178242" cy="65687"/>
              </a:xfrm>
              <a:custGeom>
                <a:avLst/>
                <a:gdLst>
                  <a:gd name="connsiteX0" fmla="*/ 2171 w 178242"/>
                  <a:gd name="connsiteY0" fmla="*/ 65685 h 65687"/>
                  <a:gd name="connsiteX1" fmla="*/ 165155 w 178242"/>
                  <a:gd name="connsiteY1" fmla="*/ 12768 h 65687"/>
                  <a:gd name="connsiteX2" fmla="*/ 160921 w 178242"/>
                  <a:gd name="connsiteY2" fmla="*/ 6418 h 65687"/>
                  <a:gd name="connsiteX3" fmla="*/ 101655 w 178242"/>
                  <a:gd name="connsiteY3" fmla="*/ 68 h 65687"/>
                  <a:gd name="connsiteX4" fmla="*/ 72021 w 178242"/>
                  <a:gd name="connsiteY4" fmla="*/ 10651 h 65687"/>
                  <a:gd name="connsiteX5" fmla="*/ 2171 w 178242"/>
                  <a:gd name="connsiteY5" fmla="*/ 65685 h 65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242" h="65687">
                    <a:moveTo>
                      <a:pt x="2171" y="65685"/>
                    </a:moveTo>
                    <a:cubicBezTo>
                      <a:pt x="17693" y="66038"/>
                      <a:pt x="138697" y="22646"/>
                      <a:pt x="165155" y="12768"/>
                    </a:cubicBezTo>
                    <a:cubicBezTo>
                      <a:pt x="191613" y="2890"/>
                      <a:pt x="171504" y="8535"/>
                      <a:pt x="160921" y="6418"/>
                    </a:cubicBezTo>
                    <a:cubicBezTo>
                      <a:pt x="150338" y="4301"/>
                      <a:pt x="116472" y="-637"/>
                      <a:pt x="101655" y="68"/>
                    </a:cubicBezTo>
                    <a:cubicBezTo>
                      <a:pt x="86838" y="773"/>
                      <a:pt x="85074" y="5006"/>
                      <a:pt x="72021" y="10651"/>
                    </a:cubicBezTo>
                    <a:cubicBezTo>
                      <a:pt x="58968" y="16295"/>
                      <a:pt x="-13351" y="65332"/>
                      <a:pt x="2171" y="656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" name="フリーフォーム: 図形 222">
                <a:extLst>
                  <a:ext uri="{FF2B5EF4-FFF2-40B4-BE49-F238E27FC236}">
                    <a16:creationId xmlns:a16="http://schemas.microsoft.com/office/drawing/2014/main" id="{E696A374-6045-4004-B2A6-CCFB7698C601}"/>
                  </a:ext>
                </a:extLst>
              </p:cNvPr>
              <p:cNvSpPr/>
              <p:nvPr/>
            </p:nvSpPr>
            <p:spPr>
              <a:xfrm>
                <a:off x="15764196" y="2101079"/>
                <a:ext cx="136275" cy="50577"/>
              </a:xfrm>
              <a:custGeom>
                <a:avLst/>
                <a:gdLst>
                  <a:gd name="connsiteX0" fmla="*/ 136204 w 136275"/>
                  <a:gd name="connsiteY0" fmla="*/ 13471 h 50577"/>
                  <a:gd name="connsiteX1" fmla="*/ 64237 w 136275"/>
                  <a:gd name="connsiteY1" fmla="*/ 15588 h 50577"/>
                  <a:gd name="connsiteX2" fmla="*/ 11321 w 136275"/>
                  <a:gd name="connsiteY2" fmla="*/ 49454 h 50577"/>
                  <a:gd name="connsiteX3" fmla="*/ 737 w 136275"/>
                  <a:gd name="connsiteY3" fmla="*/ 40988 h 50577"/>
                  <a:gd name="connsiteX4" fmla="*/ 24021 w 136275"/>
                  <a:gd name="connsiteY4" fmla="*/ 26171 h 50577"/>
                  <a:gd name="connsiteX5" fmla="*/ 76937 w 136275"/>
                  <a:gd name="connsiteY5" fmla="*/ 771 h 50577"/>
                  <a:gd name="connsiteX6" fmla="*/ 136204 w 136275"/>
                  <a:gd name="connsiteY6" fmla="*/ 13471 h 50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6275" h="50577">
                    <a:moveTo>
                      <a:pt x="136204" y="13471"/>
                    </a:moveTo>
                    <a:cubicBezTo>
                      <a:pt x="134087" y="15941"/>
                      <a:pt x="85051" y="9591"/>
                      <a:pt x="64237" y="15588"/>
                    </a:cubicBezTo>
                    <a:cubicBezTo>
                      <a:pt x="43423" y="21585"/>
                      <a:pt x="21904" y="45221"/>
                      <a:pt x="11321" y="49454"/>
                    </a:cubicBezTo>
                    <a:cubicBezTo>
                      <a:pt x="738" y="53687"/>
                      <a:pt x="-1380" y="44868"/>
                      <a:pt x="737" y="40988"/>
                    </a:cubicBezTo>
                    <a:cubicBezTo>
                      <a:pt x="2854" y="37108"/>
                      <a:pt x="11321" y="32874"/>
                      <a:pt x="24021" y="26171"/>
                    </a:cubicBezTo>
                    <a:cubicBezTo>
                      <a:pt x="36721" y="19468"/>
                      <a:pt x="61062" y="5004"/>
                      <a:pt x="76937" y="771"/>
                    </a:cubicBezTo>
                    <a:cubicBezTo>
                      <a:pt x="92812" y="-3462"/>
                      <a:pt x="138321" y="11001"/>
                      <a:pt x="136204" y="134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" name="フリーフォーム: 図形 223">
                <a:extLst>
                  <a:ext uri="{FF2B5EF4-FFF2-40B4-BE49-F238E27FC236}">
                    <a16:creationId xmlns:a16="http://schemas.microsoft.com/office/drawing/2014/main" id="{D6C92F61-7DCC-4F53-A104-0540A0E6B5CA}"/>
                  </a:ext>
                </a:extLst>
              </p:cNvPr>
              <p:cNvSpPr/>
              <p:nvPr/>
            </p:nvSpPr>
            <p:spPr>
              <a:xfrm>
                <a:off x="15828087" y="2249810"/>
                <a:ext cx="91365" cy="193975"/>
              </a:xfrm>
              <a:custGeom>
                <a:avLst/>
                <a:gdLst>
                  <a:gd name="connsiteX0" fmla="*/ 59613 w 91365"/>
                  <a:gd name="connsiteY0" fmla="*/ 207 h 193975"/>
                  <a:gd name="connsiteX1" fmla="*/ 87130 w 91365"/>
                  <a:gd name="connsiteY1" fmla="*/ 67940 h 193975"/>
                  <a:gd name="connsiteX2" fmla="*/ 85013 w 91365"/>
                  <a:gd name="connsiteY2" fmla="*/ 120857 h 193975"/>
                  <a:gd name="connsiteX3" fmla="*/ 65963 w 91365"/>
                  <a:gd name="connsiteY3" fmla="*/ 158957 h 193975"/>
                  <a:gd name="connsiteX4" fmla="*/ 32096 w 91365"/>
                  <a:gd name="connsiteY4" fmla="*/ 184357 h 193975"/>
                  <a:gd name="connsiteX5" fmla="*/ 346 w 91365"/>
                  <a:gd name="connsiteY5" fmla="*/ 192823 h 193975"/>
                  <a:gd name="connsiteX6" fmla="*/ 53263 w 91365"/>
                  <a:gd name="connsiteY6" fmla="*/ 161073 h 193975"/>
                  <a:gd name="connsiteX7" fmla="*/ 80780 w 91365"/>
                  <a:gd name="connsiteY7" fmla="*/ 131440 h 193975"/>
                  <a:gd name="connsiteX8" fmla="*/ 91363 w 91365"/>
                  <a:gd name="connsiteY8" fmla="*/ 91223 h 193975"/>
                  <a:gd name="connsiteX9" fmla="*/ 59613 w 91365"/>
                  <a:gd name="connsiteY9" fmla="*/ 207 h 193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1365" h="193975">
                    <a:moveTo>
                      <a:pt x="59613" y="207"/>
                    </a:moveTo>
                    <a:cubicBezTo>
                      <a:pt x="58908" y="-3673"/>
                      <a:pt x="82897" y="47832"/>
                      <a:pt x="87130" y="67940"/>
                    </a:cubicBezTo>
                    <a:cubicBezTo>
                      <a:pt x="91363" y="88048"/>
                      <a:pt x="88541" y="105688"/>
                      <a:pt x="85013" y="120857"/>
                    </a:cubicBezTo>
                    <a:cubicBezTo>
                      <a:pt x="81485" y="136026"/>
                      <a:pt x="74782" y="148374"/>
                      <a:pt x="65963" y="158957"/>
                    </a:cubicBezTo>
                    <a:cubicBezTo>
                      <a:pt x="57144" y="169540"/>
                      <a:pt x="43032" y="178713"/>
                      <a:pt x="32096" y="184357"/>
                    </a:cubicBezTo>
                    <a:cubicBezTo>
                      <a:pt x="21160" y="190001"/>
                      <a:pt x="-3182" y="196704"/>
                      <a:pt x="346" y="192823"/>
                    </a:cubicBezTo>
                    <a:cubicBezTo>
                      <a:pt x="3874" y="188942"/>
                      <a:pt x="39857" y="171304"/>
                      <a:pt x="53263" y="161073"/>
                    </a:cubicBezTo>
                    <a:cubicBezTo>
                      <a:pt x="66669" y="150843"/>
                      <a:pt x="74430" y="143082"/>
                      <a:pt x="80780" y="131440"/>
                    </a:cubicBezTo>
                    <a:cubicBezTo>
                      <a:pt x="87130" y="119798"/>
                      <a:pt x="91010" y="108156"/>
                      <a:pt x="91363" y="91223"/>
                    </a:cubicBezTo>
                    <a:cubicBezTo>
                      <a:pt x="91716" y="74290"/>
                      <a:pt x="60318" y="4087"/>
                      <a:pt x="59613" y="2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" name="フリーフォーム: 図形 224">
                <a:extLst>
                  <a:ext uri="{FF2B5EF4-FFF2-40B4-BE49-F238E27FC236}">
                    <a16:creationId xmlns:a16="http://schemas.microsoft.com/office/drawing/2014/main" id="{63F8CF06-272C-4F28-9895-767A1874B0B9}"/>
                  </a:ext>
                </a:extLst>
              </p:cNvPr>
              <p:cNvSpPr/>
              <p:nvPr/>
            </p:nvSpPr>
            <p:spPr>
              <a:xfrm>
                <a:off x="15747912" y="2228405"/>
                <a:ext cx="140318" cy="117144"/>
              </a:xfrm>
              <a:custGeom>
                <a:avLst/>
                <a:gdLst>
                  <a:gd name="connsiteX0" fmla="*/ 139788 w 140318"/>
                  <a:gd name="connsiteY0" fmla="*/ 30078 h 117144"/>
                  <a:gd name="connsiteX1" fmla="*/ 53005 w 140318"/>
                  <a:gd name="connsiteY1" fmla="*/ 40662 h 117144"/>
                  <a:gd name="connsiteX2" fmla="*/ 27605 w 140318"/>
                  <a:gd name="connsiteY2" fmla="*/ 106278 h 117144"/>
                  <a:gd name="connsiteX3" fmla="*/ 27605 w 140318"/>
                  <a:gd name="connsiteY3" fmla="*/ 116862 h 117144"/>
                  <a:gd name="connsiteX4" fmla="*/ 88 w 140318"/>
                  <a:gd name="connsiteY4" fmla="*/ 104162 h 117144"/>
                  <a:gd name="connsiteX5" fmla="*/ 19138 w 140318"/>
                  <a:gd name="connsiteY5" fmla="*/ 95695 h 117144"/>
                  <a:gd name="connsiteX6" fmla="*/ 27605 w 140318"/>
                  <a:gd name="connsiteY6" fmla="*/ 53362 h 117144"/>
                  <a:gd name="connsiteX7" fmla="*/ 61471 w 140318"/>
                  <a:gd name="connsiteY7" fmla="*/ 25845 h 117144"/>
                  <a:gd name="connsiteX8" fmla="*/ 88988 w 140318"/>
                  <a:gd name="connsiteY8" fmla="*/ 445 h 117144"/>
                  <a:gd name="connsiteX9" fmla="*/ 139788 w 140318"/>
                  <a:gd name="connsiteY9" fmla="*/ 30078 h 117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0318" h="117144">
                    <a:moveTo>
                      <a:pt x="139788" y="30078"/>
                    </a:moveTo>
                    <a:cubicBezTo>
                      <a:pt x="133791" y="36781"/>
                      <a:pt x="71702" y="27962"/>
                      <a:pt x="53005" y="40662"/>
                    </a:cubicBezTo>
                    <a:cubicBezTo>
                      <a:pt x="34308" y="53362"/>
                      <a:pt x="31838" y="93578"/>
                      <a:pt x="27605" y="106278"/>
                    </a:cubicBezTo>
                    <a:cubicBezTo>
                      <a:pt x="23372" y="118978"/>
                      <a:pt x="32191" y="117215"/>
                      <a:pt x="27605" y="116862"/>
                    </a:cubicBezTo>
                    <a:cubicBezTo>
                      <a:pt x="23019" y="116509"/>
                      <a:pt x="1499" y="107690"/>
                      <a:pt x="88" y="104162"/>
                    </a:cubicBezTo>
                    <a:cubicBezTo>
                      <a:pt x="-1323" y="100634"/>
                      <a:pt x="14552" y="104162"/>
                      <a:pt x="19138" y="95695"/>
                    </a:cubicBezTo>
                    <a:cubicBezTo>
                      <a:pt x="23724" y="87228"/>
                      <a:pt x="20550" y="65004"/>
                      <a:pt x="27605" y="53362"/>
                    </a:cubicBezTo>
                    <a:cubicBezTo>
                      <a:pt x="34660" y="41720"/>
                      <a:pt x="51241" y="34664"/>
                      <a:pt x="61471" y="25845"/>
                    </a:cubicBezTo>
                    <a:cubicBezTo>
                      <a:pt x="71701" y="17026"/>
                      <a:pt x="78758" y="4678"/>
                      <a:pt x="88988" y="445"/>
                    </a:cubicBezTo>
                    <a:cubicBezTo>
                      <a:pt x="99218" y="-3788"/>
                      <a:pt x="145785" y="23375"/>
                      <a:pt x="139788" y="300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" name="フリーフォーム: 図形 225">
                <a:extLst>
                  <a:ext uri="{FF2B5EF4-FFF2-40B4-BE49-F238E27FC236}">
                    <a16:creationId xmlns:a16="http://schemas.microsoft.com/office/drawing/2014/main" id="{847661F3-5C7A-4C15-99BB-E0630BD0E2E7}"/>
                  </a:ext>
                </a:extLst>
              </p:cNvPr>
              <p:cNvSpPr/>
              <p:nvPr/>
            </p:nvSpPr>
            <p:spPr>
              <a:xfrm>
                <a:off x="15773284" y="2341032"/>
                <a:ext cx="65785" cy="86794"/>
              </a:xfrm>
              <a:custGeom>
                <a:avLst/>
                <a:gdLst>
                  <a:gd name="connsiteX0" fmla="*/ 116 w 65785"/>
                  <a:gd name="connsiteY0" fmla="*/ 1 h 86794"/>
                  <a:gd name="connsiteX1" fmla="*/ 21283 w 65785"/>
                  <a:gd name="connsiteY1" fmla="*/ 63501 h 86794"/>
                  <a:gd name="connsiteX2" fmla="*/ 65733 w 65785"/>
                  <a:gd name="connsiteY2" fmla="*/ 86785 h 86794"/>
                  <a:gd name="connsiteX3" fmla="*/ 29749 w 65785"/>
                  <a:gd name="connsiteY3" fmla="*/ 65618 h 86794"/>
                  <a:gd name="connsiteX4" fmla="*/ 116 w 65785"/>
                  <a:gd name="connsiteY4" fmla="*/ 1 h 867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785" h="86794">
                    <a:moveTo>
                      <a:pt x="116" y="1"/>
                    </a:moveTo>
                    <a:cubicBezTo>
                      <a:pt x="-1295" y="-352"/>
                      <a:pt x="10347" y="49037"/>
                      <a:pt x="21283" y="63501"/>
                    </a:cubicBezTo>
                    <a:cubicBezTo>
                      <a:pt x="32219" y="77965"/>
                      <a:pt x="64322" y="86432"/>
                      <a:pt x="65733" y="86785"/>
                    </a:cubicBezTo>
                    <a:cubicBezTo>
                      <a:pt x="67144" y="87138"/>
                      <a:pt x="39980" y="77965"/>
                      <a:pt x="29749" y="65618"/>
                    </a:cubicBezTo>
                    <a:cubicBezTo>
                      <a:pt x="19518" y="53271"/>
                      <a:pt x="1527" y="354"/>
                      <a:pt x="116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" name="フリーフォーム: 図形 226">
                <a:extLst>
                  <a:ext uri="{FF2B5EF4-FFF2-40B4-BE49-F238E27FC236}">
                    <a16:creationId xmlns:a16="http://schemas.microsoft.com/office/drawing/2014/main" id="{7241B769-1817-43F9-8D64-202760D6EF70}"/>
                  </a:ext>
                </a:extLst>
              </p:cNvPr>
              <p:cNvSpPr/>
              <p:nvPr/>
            </p:nvSpPr>
            <p:spPr>
              <a:xfrm>
                <a:off x="15808497" y="2268533"/>
                <a:ext cx="93490" cy="145029"/>
              </a:xfrm>
              <a:custGeom>
                <a:avLst/>
                <a:gdLst>
                  <a:gd name="connsiteX0" fmla="*/ 39516 w 93490"/>
                  <a:gd name="connsiteY0" fmla="*/ 5 h 145029"/>
                  <a:gd name="connsiteX1" fmla="*/ 88728 w 93490"/>
                  <a:gd name="connsiteY1" fmla="*/ 49217 h 145029"/>
                  <a:gd name="connsiteX2" fmla="*/ 90316 w 93490"/>
                  <a:gd name="connsiteY2" fmla="*/ 92080 h 145029"/>
                  <a:gd name="connsiteX3" fmla="*/ 77616 w 93490"/>
                  <a:gd name="connsiteY3" fmla="*/ 120655 h 145029"/>
                  <a:gd name="connsiteX4" fmla="*/ 41103 w 93490"/>
                  <a:gd name="connsiteY4" fmla="*/ 144467 h 145029"/>
                  <a:gd name="connsiteX5" fmla="*/ 15703 w 93490"/>
                  <a:gd name="connsiteY5" fmla="*/ 134942 h 145029"/>
                  <a:gd name="connsiteX6" fmla="*/ 1416 w 93490"/>
                  <a:gd name="connsiteY6" fmla="*/ 106367 h 145029"/>
                  <a:gd name="connsiteX7" fmla="*/ 1416 w 93490"/>
                  <a:gd name="connsiteY7" fmla="*/ 84142 h 145029"/>
                  <a:gd name="connsiteX8" fmla="*/ 9353 w 93490"/>
                  <a:gd name="connsiteY8" fmla="*/ 46042 h 145029"/>
                  <a:gd name="connsiteX9" fmla="*/ 39516 w 93490"/>
                  <a:gd name="connsiteY9" fmla="*/ 5 h 145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3490" h="145029">
                    <a:moveTo>
                      <a:pt x="39516" y="5"/>
                    </a:moveTo>
                    <a:cubicBezTo>
                      <a:pt x="52745" y="534"/>
                      <a:pt x="80261" y="33871"/>
                      <a:pt x="88728" y="49217"/>
                    </a:cubicBezTo>
                    <a:cubicBezTo>
                      <a:pt x="97195" y="64563"/>
                      <a:pt x="92168" y="80174"/>
                      <a:pt x="90316" y="92080"/>
                    </a:cubicBezTo>
                    <a:cubicBezTo>
                      <a:pt x="88464" y="103986"/>
                      <a:pt x="85818" y="111924"/>
                      <a:pt x="77616" y="120655"/>
                    </a:cubicBezTo>
                    <a:cubicBezTo>
                      <a:pt x="69414" y="129386"/>
                      <a:pt x="51422" y="142086"/>
                      <a:pt x="41103" y="144467"/>
                    </a:cubicBezTo>
                    <a:cubicBezTo>
                      <a:pt x="30784" y="146848"/>
                      <a:pt x="22317" y="141292"/>
                      <a:pt x="15703" y="134942"/>
                    </a:cubicBezTo>
                    <a:cubicBezTo>
                      <a:pt x="9089" y="128592"/>
                      <a:pt x="3797" y="114833"/>
                      <a:pt x="1416" y="106367"/>
                    </a:cubicBezTo>
                    <a:cubicBezTo>
                      <a:pt x="-965" y="97901"/>
                      <a:pt x="93" y="94196"/>
                      <a:pt x="1416" y="84142"/>
                    </a:cubicBezTo>
                    <a:cubicBezTo>
                      <a:pt x="2739" y="74088"/>
                      <a:pt x="6707" y="54509"/>
                      <a:pt x="9353" y="46042"/>
                    </a:cubicBezTo>
                    <a:cubicBezTo>
                      <a:pt x="11999" y="37575"/>
                      <a:pt x="26287" y="-524"/>
                      <a:pt x="39516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" name="楕円 227">
                <a:extLst>
                  <a:ext uri="{FF2B5EF4-FFF2-40B4-BE49-F238E27FC236}">
                    <a16:creationId xmlns:a16="http://schemas.microsoft.com/office/drawing/2014/main" id="{A9C6CAE0-8A93-4DE8-A1E0-76343A9A9453}"/>
                  </a:ext>
                </a:extLst>
              </p:cNvPr>
              <p:cNvSpPr/>
              <p:nvPr/>
            </p:nvSpPr>
            <p:spPr>
              <a:xfrm rot="814157">
                <a:off x="15811499" y="2273300"/>
                <a:ext cx="61913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" name="フリーフォーム: 図形 228">
                <a:extLst>
                  <a:ext uri="{FF2B5EF4-FFF2-40B4-BE49-F238E27FC236}">
                    <a16:creationId xmlns:a16="http://schemas.microsoft.com/office/drawing/2014/main" id="{7791AB4E-56AF-4BAF-8331-EB89F3E99727}"/>
                  </a:ext>
                </a:extLst>
              </p:cNvPr>
              <p:cNvSpPr/>
              <p:nvPr/>
            </p:nvSpPr>
            <p:spPr>
              <a:xfrm>
                <a:off x="16179800" y="2079595"/>
                <a:ext cx="236677" cy="184228"/>
              </a:xfrm>
              <a:custGeom>
                <a:avLst/>
                <a:gdLst>
                  <a:gd name="connsiteX0" fmla="*/ 0 w 236677"/>
                  <a:gd name="connsiteY0" fmla="*/ 95280 h 184228"/>
                  <a:gd name="connsiteX1" fmla="*/ 38100 w 236677"/>
                  <a:gd name="connsiteY1" fmla="*/ 52418 h 184228"/>
                  <a:gd name="connsiteX2" fmla="*/ 95250 w 236677"/>
                  <a:gd name="connsiteY2" fmla="*/ 36543 h 184228"/>
                  <a:gd name="connsiteX3" fmla="*/ 155575 w 236677"/>
                  <a:gd name="connsiteY3" fmla="*/ 39718 h 184228"/>
                  <a:gd name="connsiteX4" fmla="*/ 204788 w 236677"/>
                  <a:gd name="connsiteY4" fmla="*/ 71468 h 184228"/>
                  <a:gd name="connsiteX5" fmla="*/ 222250 w 236677"/>
                  <a:gd name="connsiteY5" fmla="*/ 112743 h 184228"/>
                  <a:gd name="connsiteX6" fmla="*/ 222250 w 236677"/>
                  <a:gd name="connsiteY6" fmla="*/ 147668 h 184228"/>
                  <a:gd name="connsiteX7" fmla="*/ 195263 w 236677"/>
                  <a:gd name="connsiteY7" fmla="*/ 184180 h 184228"/>
                  <a:gd name="connsiteX8" fmla="*/ 219075 w 236677"/>
                  <a:gd name="connsiteY8" fmla="*/ 139730 h 184228"/>
                  <a:gd name="connsiteX9" fmla="*/ 236538 w 236677"/>
                  <a:gd name="connsiteY9" fmla="*/ 96868 h 184228"/>
                  <a:gd name="connsiteX10" fmla="*/ 223838 w 236677"/>
                  <a:gd name="connsiteY10" fmla="*/ 69880 h 184228"/>
                  <a:gd name="connsiteX11" fmla="*/ 169863 w 236677"/>
                  <a:gd name="connsiteY11" fmla="*/ 17493 h 184228"/>
                  <a:gd name="connsiteX12" fmla="*/ 101600 w 236677"/>
                  <a:gd name="connsiteY12" fmla="*/ 30 h 184228"/>
                  <a:gd name="connsiteX13" fmla="*/ 38100 w 236677"/>
                  <a:gd name="connsiteY13" fmla="*/ 20668 h 184228"/>
                  <a:gd name="connsiteX14" fmla="*/ 0 w 236677"/>
                  <a:gd name="connsiteY14" fmla="*/ 95280 h 184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36677" h="184228">
                    <a:moveTo>
                      <a:pt x="0" y="95280"/>
                    </a:moveTo>
                    <a:cubicBezTo>
                      <a:pt x="0" y="100572"/>
                      <a:pt x="22225" y="62207"/>
                      <a:pt x="38100" y="52418"/>
                    </a:cubicBezTo>
                    <a:cubicBezTo>
                      <a:pt x="53975" y="42629"/>
                      <a:pt x="75671" y="38660"/>
                      <a:pt x="95250" y="36543"/>
                    </a:cubicBezTo>
                    <a:cubicBezTo>
                      <a:pt x="114829" y="34426"/>
                      <a:pt x="137319" y="33897"/>
                      <a:pt x="155575" y="39718"/>
                    </a:cubicBezTo>
                    <a:cubicBezTo>
                      <a:pt x="173831" y="45539"/>
                      <a:pt x="193675" y="59297"/>
                      <a:pt x="204788" y="71468"/>
                    </a:cubicBezTo>
                    <a:cubicBezTo>
                      <a:pt x="215901" y="83639"/>
                      <a:pt x="219340" y="100043"/>
                      <a:pt x="222250" y="112743"/>
                    </a:cubicBezTo>
                    <a:cubicBezTo>
                      <a:pt x="225160" y="125443"/>
                      <a:pt x="226748" y="135762"/>
                      <a:pt x="222250" y="147668"/>
                    </a:cubicBezTo>
                    <a:cubicBezTo>
                      <a:pt x="217752" y="159574"/>
                      <a:pt x="195792" y="185503"/>
                      <a:pt x="195263" y="184180"/>
                    </a:cubicBezTo>
                    <a:cubicBezTo>
                      <a:pt x="194734" y="182857"/>
                      <a:pt x="212196" y="154282"/>
                      <a:pt x="219075" y="139730"/>
                    </a:cubicBezTo>
                    <a:cubicBezTo>
                      <a:pt x="225954" y="125178"/>
                      <a:pt x="235744" y="108510"/>
                      <a:pt x="236538" y="96868"/>
                    </a:cubicBezTo>
                    <a:cubicBezTo>
                      <a:pt x="237332" y="85226"/>
                      <a:pt x="234950" y="83109"/>
                      <a:pt x="223838" y="69880"/>
                    </a:cubicBezTo>
                    <a:cubicBezTo>
                      <a:pt x="212726" y="56651"/>
                      <a:pt x="190236" y="29135"/>
                      <a:pt x="169863" y="17493"/>
                    </a:cubicBezTo>
                    <a:cubicBezTo>
                      <a:pt x="149490" y="5851"/>
                      <a:pt x="123560" y="-499"/>
                      <a:pt x="101600" y="30"/>
                    </a:cubicBezTo>
                    <a:cubicBezTo>
                      <a:pt x="79640" y="559"/>
                      <a:pt x="56621" y="12731"/>
                      <a:pt x="38100" y="20668"/>
                    </a:cubicBezTo>
                    <a:cubicBezTo>
                      <a:pt x="19579" y="28605"/>
                      <a:pt x="0" y="89988"/>
                      <a:pt x="0" y="95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0" name="フリーフォーム: 図形 229">
                <a:extLst>
                  <a:ext uri="{FF2B5EF4-FFF2-40B4-BE49-F238E27FC236}">
                    <a16:creationId xmlns:a16="http://schemas.microsoft.com/office/drawing/2014/main" id="{D5E075AD-D505-4C68-ADDA-C36137CD6AC8}"/>
                  </a:ext>
                </a:extLst>
              </p:cNvPr>
              <p:cNvSpPr/>
              <p:nvPr/>
            </p:nvSpPr>
            <p:spPr>
              <a:xfrm>
                <a:off x="16148050" y="2093495"/>
                <a:ext cx="43284" cy="81651"/>
              </a:xfrm>
              <a:custGeom>
                <a:avLst/>
                <a:gdLst>
                  <a:gd name="connsiteX0" fmla="*/ 20638 w 43284"/>
                  <a:gd name="connsiteY0" fmla="*/ 81380 h 81651"/>
                  <a:gd name="connsiteX1" fmla="*/ 0 w 43284"/>
                  <a:gd name="connsiteY1" fmla="*/ 2005 h 81651"/>
                  <a:gd name="connsiteX2" fmla="*/ 20638 w 43284"/>
                  <a:gd name="connsiteY2" fmla="*/ 24230 h 81651"/>
                  <a:gd name="connsiteX3" fmla="*/ 42863 w 43284"/>
                  <a:gd name="connsiteY3" fmla="*/ 28993 h 81651"/>
                  <a:gd name="connsiteX4" fmla="*/ 20638 w 43284"/>
                  <a:gd name="connsiteY4" fmla="*/ 81380 h 81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284" h="81651">
                    <a:moveTo>
                      <a:pt x="20638" y="81380"/>
                    </a:moveTo>
                    <a:cubicBezTo>
                      <a:pt x="13494" y="76882"/>
                      <a:pt x="0" y="11530"/>
                      <a:pt x="0" y="2005"/>
                    </a:cubicBezTo>
                    <a:cubicBezTo>
                      <a:pt x="0" y="-7520"/>
                      <a:pt x="13494" y="19732"/>
                      <a:pt x="20638" y="24230"/>
                    </a:cubicBezTo>
                    <a:cubicBezTo>
                      <a:pt x="27782" y="28728"/>
                      <a:pt x="39424" y="25024"/>
                      <a:pt x="42863" y="28993"/>
                    </a:cubicBezTo>
                    <a:cubicBezTo>
                      <a:pt x="46302" y="32962"/>
                      <a:pt x="27782" y="85878"/>
                      <a:pt x="20638" y="813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フリーフォーム: 図形 230">
                <a:extLst>
                  <a:ext uri="{FF2B5EF4-FFF2-40B4-BE49-F238E27FC236}">
                    <a16:creationId xmlns:a16="http://schemas.microsoft.com/office/drawing/2014/main" id="{64B22D4D-ABC9-4DAE-B58C-814412F8FE04}"/>
                  </a:ext>
                </a:extLst>
              </p:cNvPr>
              <p:cNvSpPr/>
              <p:nvPr/>
            </p:nvSpPr>
            <p:spPr>
              <a:xfrm>
                <a:off x="16192189" y="2074819"/>
                <a:ext cx="65399" cy="39731"/>
              </a:xfrm>
              <a:custGeom>
                <a:avLst/>
                <a:gdLst>
                  <a:gd name="connsiteX0" fmla="*/ 65399 w 65399"/>
                  <a:gd name="connsiteY0" fmla="*/ 39731 h 39731"/>
                  <a:gd name="connsiteX1" fmla="*/ 311 w 65399"/>
                  <a:gd name="connsiteY1" fmla="*/ 44 h 39731"/>
                  <a:gd name="connsiteX2" fmla="*/ 65399 w 65399"/>
                  <a:gd name="connsiteY2" fmla="*/ 39731 h 39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399" h="39731">
                    <a:moveTo>
                      <a:pt x="65399" y="39731"/>
                    </a:moveTo>
                    <a:cubicBezTo>
                      <a:pt x="65399" y="39731"/>
                      <a:pt x="5867" y="1631"/>
                      <a:pt x="311" y="44"/>
                    </a:cubicBezTo>
                    <a:cubicBezTo>
                      <a:pt x="-5245" y="-1543"/>
                      <a:pt x="65399" y="39731"/>
                      <a:pt x="65399" y="397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" name="フリーフォーム: 図形 231">
                <a:extLst>
                  <a:ext uri="{FF2B5EF4-FFF2-40B4-BE49-F238E27FC236}">
                    <a16:creationId xmlns:a16="http://schemas.microsoft.com/office/drawing/2014/main" id="{4FF875FA-A719-4740-9D75-A90F6C749D95}"/>
                  </a:ext>
                </a:extLst>
              </p:cNvPr>
              <p:cNvSpPr/>
              <p:nvPr/>
            </p:nvSpPr>
            <p:spPr>
              <a:xfrm>
                <a:off x="16178119" y="2168258"/>
                <a:ext cx="206910" cy="160328"/>
              </a:xfrm>
              <a:custGeom>
                <a:avLst/>
                <a:gdLst>
                  <a:gd name="connsiteX0" fmla="*/ 206469 w 206910"/>
                  <a:gd name="connsiteY0" fmla="*/ 82817 h 160328"/>
                  <a:gd name="connsiteX1" fmla="*/ 135031 w 206910"/>
                  <a:gd name="connsiteY1" fmla="*/ 130442 h 160328"/>
                  <a:gd name="connsiteX2" fmla="*/ 71531 w 206910"/>
                  <a:gd name="connsiteY2" fmla="*/ 157430 h 160328"/>
                  <a:gd name="connsiteX3" fmla="*/ 33431 w 206910"/>
                  <a:gd name="connsiteY3" fmla="*/ 157430 h 160328"/>
                  <a:gd name="connsiteX4" fmla="*/ 4856 w 206910"/>
                  <a:gd name="connsiteY4" fmla="*/ 138380 h 160328"/>
                  <a:gd name="connsiteX5" fmla="*/ 94 w 206910"/>
                  <a:gd name="connsiteY5" fmla="*/ 100280 h 160328"/>
                  <a:gd name="connsiteX6" fmla="*/ 1681 w 206910"/>
                  <a:gd name="connsiteY6" fmla="*/ 267 h 160328"/>
                  <a:gd name="connsiteX7" fmla="*/ 1681 w 206910"/>
                  <a:gd name="connsiteY7" fmla="*/ 73292 h 160328"/>
                  <a:gd name="connsiteX8" fmla="*/ 17556 w 206910"/>
                  <a:gd name="connsiteY8" fmla="*/ 144730 h 160328"/>
                  <a:gd name="connsiteX9" fmla="*/ 54069 w 206910"/>
                  <a:gd name="connsiteY9" fmla="*/ 157430 h 160328"/>
                  <a:gd name="connsiteX10" fmla="*/ 111219 w 206910"/>
                  <a:gd name="connsiteY10" fmla="*/ 139967 h 160328"/>
                  <a:gd name="connsiteX11" fmla="*/ 162019 w 206910"/>
                  <a:gd name="connsiteY11" fmla="*/ 112980 h 160328"/>
                  <a:gd name="connsiteX12" fmla="*/ 206469 w 206910"/>
                  <a:gd name="connsiteY12" fmla="*/ 82817 h 160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6910" h="160328">
                    <a:moveTo>
                      <a:pt x="206469" y="82817"/>
                    </a:moveTo>
                    <a:cubicBezTo>
                      <a:pt x="201971" y="85727"/>
                      <a:pt x="157521" y="118007"/>
                      <a:pt x="135031" y="130442"/>
                    </a:cubicBezTo>
                    <a:cubicBezTo>
                      <a:pt x="112541" y="142877"/>
                      <a:pt x="88464" y="152932"/>
                      <a:pt x="71531" y="157430"/>
                    </a:cubicBezTo>
                    <a:cubicBezTo>
                      <a:pt x="54598" y="161928"/>
                      <a:pt x="44544" y="160605"/>
                      <a:pt x="33431" y="157430"/>
                    </a:cubicBezTo>
                    <a:cubicBezTo>
                      <a:pt x="22318" y="154255"/>
                      <a:pt x="10412" y="147905"/>
                      <a:pt x="4856" y="138380"/>
                    </a:cubicBezTo>
                    <a:cubicBezTo>
                      <a:pt x="-700" y="128855"/>
                      <a:pt x="623" y="123299"/>
                      <a:pt x="94" y="100280"/>
                    </a:cubicBezTo>
                    <a:cubicBezTo>
                      <a:pt x="-435" y="77261"/>
                      <a:pt x="1416" y="4765"/>
                      <a:pt x="1681" y="267"/>
                    </a:cubicBezTo>
                    <a:cubicBezTo>
                      <a:pt x="1945" y="-4231"/>
                      <a:pt x="-965" y="49215"/>
                      <a:pt x="1681" y="73292"/>
                    </a:cubicBezTo>
                    <a:cubicBezTo>
                      <a:pt x="4327" y="97369"/>
                      <a:pt x="8825" y="130707"/>
                      <a:pt x="17556" y="144730"/>
                    </a:cubicBezTo>
                    <a:cubicBezTo>
                      <a:pt x="26287" y="158753"/>
                      <a:pt x="38459" y="158224"/>
                      <a:pt x="54069" y="157430"/>
                    </a:cubicBezTo>
                    <a:cubicBezTo>
                      <a:pt x="69679" y="156636"/>
                      <a:pt x="93227" y="147375"/>
                      <a:pt x="111219" y="139967"/>
                    </a:cubicBezTo>
                    <a:cubicBezTo>
                      <a:pt x="129211" y="132559"/>
                      <a:pt x="144027" y="128855"/>
                      <a:pt x="162019" y="112980"/>
                    </a:cubicBezTo>
                    <a:cubicBezTo>
                      <a:pt x="180011" y="97105"/>
                      <a:pt x="210967" y="79907"/>
                      <a:pt x="206469" y="828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" name="フリーフォーム: 図形 232">
                <a:extLst>
                  <a:ext uri="{FF2B5EF4-FFF2-40B4-BE49-F238E27FC236}">
                    <a16:creationId xmlns:a16="http://schemas.microsoft.com/office/drawing/2014/main" id="{D3B71435-0B8F-4DF2-8901-12B226F5CAC9}"/>
                  </a:ext>
                </a:extLst>
              </p:cNvPr>
              <p:cNvSpPr/>
              <p:nvPr/>
            </p:nvSpPr>
            <p:spPr>
              <a:xfrm>
                <a:off x="16205200" y="2276456"/>
                <a:ext cx="152400" cy="73187"/>
              </a:xfrm>
              <a:custGeom>
                <a:avLst/>
                <a:gdLst>
                  <a:gd name="connsiteX0" fmla="*/ 0 w 152400"/>
                  <a:gd name="connsiteY0" fmla="*/ 73044 h 73187"/>
                  <a:gd name="connsiteX1" fmla="*/ 84138 w 152400"/>
                  <a:gd name="connsiteY1" fmla="*/ 57169 h 73187"/>
                  <a:gd name="connsiteX2" fmla="*/ 152400 w 152400"/>
                  <a:gd name="connsiteY2" fmla="*/ 19 h 73187"/>
                  <a:gd name="connsiteX3" fmla="*/ 84138 w 152400"/>
                  <a:gd name="connsiteY3" fmla="*/ 50819 h 73187"/>
                  <a:gd name="connsiteX4" fmla="*/ 0 w 152400"/>
                  <a:gd name="connsiteY4" fmla="*/ 73044 h 73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400" h="73187">
                    <a:moveTo>
                      <a:pt x="0" y="73044"/>
                    </a:moveTo>
                    <a:cubicBezTo>
                      <a:pt x="0" y="74102"/>
                      <a:pt x="58738" y="69340"/>
                      <a:pt x="84138" y="57169"/>
                    </a:cubicBezTo>
                    <a:cubicBezTo>
                      <a:pt x="109538" y="44998"/>
                      <a:pt x="152400" y="1077"/>
                      <a:pt x="152400" y="19"/>
                    </a:cubicBezTo>
                    <a:cubicBezTo>
                      <a:pt x="152400" y="-1039"/>
                      <a:pt x="107157" y="40765"/>
                      <a:pt x="84138" y="50819"/>
                    </a:cubicBezTo>
                    <a:cubicBezTo>
                      <a:pt x="61119" y="60873"/>
                      <a:pt x="0" y="71986"/>
                      <a:pt x="0" y="730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" name="フリーフォーム: 図形 233">
                <a:extLst>
                  <a:ext uri="{FF2B5EF4-FFF2-40B4-BE49-F238E27FC236}">
                    <a16:creationId xmlns:a16="http://schemas.microsoft.com/office/drawing/2014/main" id="{634BB8BE-4F8C-4C6A-AC7B-7F1507653011}"/>
                  </a:ext>
                </a:extLst>
              </p:cNvPr>
              <p:cNvSpPr/>
              <p:nvPr/>
            </p:nvSpPr>
            <p:spPr>
              <a:xfrm>
                <a:off x="16198719" y="2121993"/>
                <a:ext cx="122959" cy="180290"/>
              </a:xfrm>
              <a:custGeom>
                <a:avLst/>
                <a:gdLst>
                  <a:gd name="connsiteX0" fmla="*/ 66806 w 122959"/>
                  <a:gd name="connsiteY0" fmla="*/ 495 h 180290"/>
                  <a:gd name="connsiteX1" fmla="*/ 4894 w 122959"/>
                  <a:gd name="connsiteY1" fmla="*/ 37007 h 180290"/>
                  <a:gd name="connsiteX2" fmla="*/ 4894 w 122959"/>
                  <a:gd name="connsiteY2" fmla="*/ 102095 h 180290"/>
                  <a:gd name="connsiteX3" fmla="*/ 12831 w 122959"/>
                  <a:gd name="connsiteY3" fmla="*/ 162420 h 180290"/>
                  <a:gd name="connsiteX4" fmla="*/ 44581 w 122959"/>
                  <a:gd name="connsiteY4" fmla="*/ 178295 h 180290"/>
                  <a:gd name="connsiteX5" fmla="*/ 74744 w 122959"/>
                  <a:gd name="connsiteY5" fmla="*/ 175120 h 180290"/>
                  <a:gd name="connsiteX6" fmla="*/ 108081 w 122959"/>
                  <a:gd name="connsiteY6" fmla="*/ 133845 h 180290"/>
                  <a:gd name="connsiteX7" fmla="*/ 122369 w 122959"/>
                  <a:gd name="connsiteY7" fmla="*/ 95745 h 180290"/>
                  <a:gd name="connsiteX8" fmla="*/ 119194 w 122959"/>
                  <a:gd name="connsiteY8" fmla="*/ 62407 h 180290"/>
                  <a:gd name="connsiteX9" fmla="*/ 66806 w 122959"/>
                  <a:gd name="connsiteY9" fmla="*/ 495 h 180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959" h="180290">
                    <a:moveTo>
                      <a:pt x="66806" y="495"/>
                    </a:moveTo>
                    <a:cubicBezTo>
                      <a:pt x="47756" y="-3738"/>
                      <a:pt x="15213" y="20074"/>
                      <a:pt x="4894" y="37007"/>
                    </a:cubicBezTo>
                    <a:cubicBezTo>
                      <a:pt x="-5425" y="53940"/>
                      <a:pt x="3571" y="81193"/>
                      <a:pt x="4894" y="102095"/>
                    </a:cubicBezTo>
                    <a:cubicBezTo>
                      <a:pt x="6217" y="122997"/>
                      <a:pt x="6217" y="149720"/>
                      <a:pt x="12831" y="162420"/>
                    </a:cubicBezTo>
                    <a:cubicBezTo>
                      <a:pt x="19445" y="175120"/>
                      <a:pt x="34262" y="176178"/>
                      <a:pt x="44581" y="178295"/>
                    </a:cubicBezTo>
                    <a:cubicBezTo>
                      <a:pt x="54900" y="180412"/>
                      <a:pt x="64161" y="182528"/>
                      <a:pt x="74744" y="175120"/>
                    </a:cubicBezTo>
                    <a:cubicBezTo>
                      <a:pt x="85327" y="167712"/>
                      <a:pt x="100144" y="147074"/>
                      <a:pt x="108081" y="133845"/>
                    </a:cubicBezTo>
                    <a:cubicBezTo>
                      <a:pt x="116018" y="120616"/>
                      <a:pt x="120517" y="107651"/>
                      <a:pt x="122369" y="95745"/>
                    </a:cubicBezTo>
                    <a:cubicBezTo>
                      <a:pt x="124221" y="83839"/>
                      <a:pt x="121311" y="74049"/>
                      <a:pt x="119194" y="62407"/>
                    </a:cubicBezTo>
                    <a:cubicBezTo>
                      <a:pt x="117077" y="50765"/>
                      <a:pt x="85856" y="4728"/>
                      <a:pt x="66806" y="4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5" name="楕円 234">
                <a:extLst>
                  <a:ext uri="{FF2B5EF4-FFF2-40B4-BE49-F238E27FC236}">
                    <a16:creationId xmlns:a16="http://schemas.microsoft.com/office/drawing/2014/main" id="{9CDAE0B7-B737-46FB-9E68-C288F2B4D0D6}"/>
                  </a:ext>
                </a:extLst>
              </p:cNvPr>
              <p:cNvSpPr/>
              <p:nvPr/>
            </p:nvSpPr>
            <p:spPr>
              <a:xfrm rot="814157">
                <a:off x="16235363" y="2125662"/>
                <a:ext cx="61913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" name="フリーフォーム: 図形 235">
                <a:extLst>
                  <a:ext uri="{FF2B5EF4-FFF2-40B4-BE49-F238E27FC236}">
                    <a16:creationId xmlns:a16="http://schemas.microsoft.com/office/drawing/2014/main" id="{5C068AE3-0043-4C05-AA96-F01F3C08C23A}"/>
                  </a:ext>
                </a:extLst>
              </p:cNvPr>
              <p:cNvSpPr/>
              <p:nvPr/>
            </p:nvSpPr>
            <p:spPr>
              <a:xfrm>
                <a:off x="16355371" y="1941268"/>
                <a:ext cx="38838" cy="144764"/>
              </a:xfrm>
              <a:custGeom>
                <a:avLst/>
                <a:gdLst>
                  <a:gd name="connsiteX0" fmla="*/ 642 w 38838"/>
                  <a:gd name="connsiteY0" fmla="*/ 245 h 144764"/>
                  <a:gd name="connsiteX1" fmla="*/ 38742 w 38838"/>
                  <a:gd name="connsiteY1" fmla="*/ 105020 h 144764"/>
                  <a:gd name="connsiteX2" fmla="*/ 11754 w 38838"/>
                  <a:gd name="connsiteY2" fmla="*/ 144707 h 144764"/>
                  <a:gd name="connsiteX3" fmla="*/ 18104 w 38838"/>
                  <a:gd name="connsiteY3" fmla="*/ 112957 h 144764"/>
                  <a:gd name="connsiteX4" fmla="*/ 14929 w 38838"/>
                  <a:gd name="connsiteY4" fmla="*/ 76445 h 144764"/>
                  <a:gd name="connsiteX5" fmla="*/ 642 w 38838"/>
                  <a:gd name="connsiteY5" fmla="*/ 245 h 1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838" h="144764">
                    <a:moveTo>
                      <a:pt x="642" y="245"/>
                    </a:moveTo>
                    <a:cubicBezTo>
                      <a:pt x="4611" y="5007"/>
                      <a:pt x="36890" y="80943"/>
                      <a:pt x="38742" y="105020"/>
                    </a:cubicBezTo>
                    <a:cubicBezTo>
                      <a:pt x="40594" y="129097"/>
                      <a:pt x="15194" y="143384"/>
                      <a:pt x="11754" y="144707"/>
                    </a:cubicBezTo>
                    <a:cubicBezTo>
                      <a:pt x="8314" y="146030"/>
                      <a:pt x="17575" y="124334"/>
                      <a:pt x="18104" y="112957"/>
                    </a:cubicBezTo>
                    <a:cubicBezTo>
                      <a:pt x="18633" y="101580"/>
                      <a:pt x="17575" y="91526"/>
                      <a:pt x="14929" y="76445"/>
                    </a:cubicBezTo>
                    <a:cubicBezTo>
                      <a:pt x="12283" y="61364"/>
                      <a:pt x="-3327" y="-4517"/>
                      <a:pt x="642" y="2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" name="フリーフォーム: 図形 236">
                <a:extLst>
                  <a:ext uri="{FF2B5EF4-FFF2-40B4-BE49-F238E27FC236}">
                    <a16:creationId xmlns:a16="http://schemas.microsoft.com/office/drawing/2014/main" id="{362567B3-15F5-46DB-8802-7B8EA34E1AE4}"/>
                  </a:ext>
                </a:extLst>
              </p:cNvPr>
              <p:cNvSpPr/>
              <p:nvPr/>
            </p:nvSpPr>
            <p:spPr>
              <a:xfrm>
                <a:off x="16362234" y="1938914"/>
                <a:ext cx="266594" cy="574146"/>
              </a:xfrm>
              <a:custGeom>
                <a:avLst/>
                <a:gdLst>
                  <a:gd name="connsiteX0" fmla="*/ 129 w 266594"/>
                  <a:gd name="connsiteY0" fmla="*/ 1011 h 574146"/>
                  <a:gd name="connsiteX1" fmla="*/ 135066 w 266594"/>
                  <a:gd name="connsiteY1" fmla="*/ 153411 h 574146"/>
                  <a:gd name="connsiteX2" fmla="*/ 162054 w 266594"/>
                  <a:gd name="connsiteY2" fmla="*/ 315336 h 574146"/>
                  <a:gd name="connsiteX3" fmla="*/ 168404 w 266594"/>
                  <a:gd name="connsiteY3" fmla="*/ 431224 h 574146"/>
                  <a:gd name="connsiteX4" fmla="*/ 171579 w 266594"/>
                  <a:gd name="connsiteY4" fmla="*/ 494724 h 574146"/>
                  <a:gd name="connsiteX5" fmla="*/ 223966 w 266594"/>
                  <a:gd name="connsiteY5" fmla="*/ 458211 h 574146"/>
                  <a:gd name="connsiteX6" fmla="*/ 263654 w 266594"/>
                  <a:gd name="connsiteY6" fmla="*/ 556636 h 574146"/>
                  <a:gd name="connsiteX7" fmla="*/ 263654 w 266594"/>
                  <a:gd name="connsiteY7" fmla="*/ 574099 h 574146"/>
                  <a:gd name="connsiteX8" fmla="*/ 263654 w 266594"/>
                  <a:gd name="connsiteY8" fmla="*/ 516949 h 574146"/>
                  <a:gd name="connsiteX9" fmla="*/ 233491 w 266594"/>
                  <a:gd name="connsiteY9" fmla="*/ 442336 h 574146"/>
                  <a:gd name="connsiteX10" fmla="*/ 196979 w 266594"/>
                  <a:gd name="connsiteY10" fmla="*/ 420111 h 574146"/>
                  <a:gd name="connsiteX11" fmla="*/ 163641 w 266594"/>
                  <a:gd name="connsiteY11" fmla="*/ 148649 h 574146"/>
                  <a:gd name="connsiteX12" fmla="*/ 111254 w 266594"/>
                  <a:gd name="connsiteY12" fmla="*/ 89911 h 574146"/>
                  <a:gd name="connsiteX13" fmla="*/ 129 w 266594"/>
                  <a:gd name="connsiteY13" fmla="*/ 1011 h 574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6594" h="574146">
                    <a:moveTo>
                      <a:pt x="129" y="1011"/>
                    </a:moveTo>
                    <a:cubicBezTo>
                      <a:pt x="4098" y="11594"/>
                      <a:pt x="108079" y="101024"/>
                      <a:pt x="135066" y="153411"/>
                    </a:cubicBezTo>
                    <a:cubicBezTo>
                      <a:pt x="162054" y="205799"/>
                      <a:pt x="156498" y="269034"/>
                      <a:pt x="162054" y="315336"/>
                    </a:cubicBezTo>
                    <a:cubicBezTo>
                      <a:pt x="167610" y="361638"/>
                      <a:pt x="166817" y="401326"/>
                      <a:pt x="168404" y="431224"/>
                    </a:cubicBezTo>
                    <a:cubicBezTo>
                      <a:pt x="169991" y="461122"/>
                      <a:pt x="162319" y="490226"/>
                      <a:pt x="171579" y="494724"/>
                    </a:cubicBezTo>
                    <a:cubicBezTo>
                      <a:pt x="180839" y="499222"/>
                      <a:pt x="208620" y="447892"/>
                      <a:pt x="223966" y="458211"/>
                    </a:cubicBezTo>
                    <a:cubicBezTo>
                      <a:pt x="239312" y="468530"/>
                      <a:pt x="257039" y="537321"/>
                      <a:pt x="263654" y="556636"/>
                    </a:cubicBezTo>
                    <a:cubicBezTo>
                      <a:pt x="270269" y="575951"/>
                      <a:pt x="263654" y="574099"/>
                      <a:pt x="263654" y="574099"/>
                    </a:cubicBezTo>
                    <a:cubicBezTo>
                      <a:pt x="263654" y="567485"/>
                      <a:pt x="268681" y="538910"/>
                      <a:pt x="263654" y="516949"/>
                    </a:cubicBezTo>
                    <a:cubicBezTo>
                      <a:pt x="258627" y="494988"/>
                      <a:pt x="244603" y="458476"/>
                      <a:pt x="233491" y="442336"/>
                    </a:cubicBezTo>
                    <a:cubicBezTo>
                      <a:pt x="222379" y="426196"/>
                      <a:pt x="208621" y="469059"/>
                      <a:pt x="196979" y="420111"/>
                    </a:cubicBezTo>
                    <a:cubicBezTo>
                      <a:pt x="185337" y="371163"/>
                      <a:pt x="177929" y="203682"/>
                      <a:pt x="163641" y="148649"/>
                    </a:cubicBezTo>
                    <a:cubicBezTo>
                      <a:pt x="149354" y="93616"/>
                      <a:pt x="137712" y="113988"/>
                      <a:pt x="111254" y="89911"/>
                    </a:cubicBezTo>
                    <a:cubicBezTo>
                      <a:pt x="84796" y="65834"/>
                      <a:pt x="-3840" y="-9572"/>
                      <a:pt x="129" y="10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" name="フリーフォーム: 図形 237">
                <a:extLst>
                  <a:ext uri="{FF2B5EF4-FFF2-40B4-BE49-F238E27FC236}">
                    <a16:creationId xmlns:a16="http://schemas.microsoft.com/office/drawing/2014/main" id="{CA566206-AD88-452A-AD2D-A70E414F1022}"/>
                  </a:ext>
                </a:extLst>
              </p:cNvPr>
              <p:cNvSpPr/>
              <p:nvPr/>
            </p:nvSpPr>
            <p:spPr>
              <a:xfrm>
                <a:off x="15437493" y="1627768"/>
                <a:ext cx="348776" cy="872995"/>
              </a:xfrm>
              <a:custGeom>
                <a:avLst/>
                <a:gdLst>
                  <a:gd name="connsiteX0" fmla="*/ 348607 w 348776"/>
                  <a:gd name="connsiteY0" fmla="*/ 5770 h 872995"/>
                  <a:gd name="connsiteX1" fmla="*/ 250182 w 348776"/>
                  <a:gd name="connsiteY1" fmla="*/ 26407 h 872995"/>
                  <a:gd name="connsiteX2" fmla="*/ 105720 w 348776"/>
                  <a:gd name="connsiteY2" fmla="*/ 250245 h 872995"/>
                  <a:gd name="connsiteX3" fmla="*/ 13645 w 348776"/>
                  <a:gd name="connsiteY3" fmla="*/ 532820 h 872995"/>
                  <a:gd name="connsiteX4" fmla="*/ 2532 w 348776"/>
                  <a:gd name="connsiteY4" fmla="*/ 699507 h 872995"/>
                  <a:gd name="connsiteX5" fmla="*/ 34282 w 348776"/>
                  <a:gd name="connsiteY5" fmla="*/ 810632 h 872995"/>
                  <a:gd name="connsiteX6" fmla="*/ 70795 w 348776"/>
                  <a:gd name="connsiteY6" fmla="*/ 872545 h 872995"/>
                  <a:gd name="connsiteX7" fmla="*/ 39045 w 348776"/>
                  <a:gd name="connsiteY7" fmla="*/ 780470 h 872995"/>
                  <a:gd name="connsiteX8" fmla="*/ 26345 w 348776"/>
                  <a:gd name="connsiteY8" fmla="*/ 520120 h 872995"/>
                  <a:gd name="connsiteX9" fmla="*/ 200970 w 348776"/>
                  <a:gd name="connsiteY9" fmla="*/ 129595 h 872995"/>
                  <a:gd name="connsiteX10" fmla="*/ 272407 w 348776"/>
                  <a:gd name="connsiteY10" fmla="*/ 39107 h 872995"/>
                  <a:gd name="connsiteX11" fmla="*/ 348607 w 348776"/>
                  <a:gd name="connsiteY11" fmla="*/ 5770 h 872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8776" h="872995">
                    <a:moveTo>
                      <a:pt x="348607" y="5770"/>
                    </a:moveTo>
                    <a:cubicBezTo>
                      <a:pt x="344903" y="3653"/>
                      <a:pt x="290663" y="-14339"/>
                      <a:pt x="250182" y="26407"/>
                    </a:cubicBezTo>
                    <a:cubicBezTo>
                      <a:pt x="209701" y="67153"/>
                      <a:pt x="145143" y="165843"/>
                      <a:pt x="105720" y="250245"/>
                    </a:cubicBezTo>
                    <a:cubicBezTo>
                      <a:pt x="66297" y="334647"/>
                      <a:pt x="30843" y="457943"/>
                      <a:pt x="13645" y="532820"/>
                    </a:cubicBezTo>
                    <a:cubicBezTo>
                      <a:pt x="-3553" y="607697"/>
                      <a:pt x="-908" y="653205"/>
                      <a:pt x="2532" y="699507"/>
                    </a:cubicBezTo>
                    <a:cubicBezTo>
                      <a:pt x="5971" y="745809"/>
                      <a:pt x="22905" y="781792"/>
                      <a:pt x="34282" y="810632"/>
                    </a:cubicBezTo>
                    <a:cubicBezTo>
                      <a:pt x="45659" y="839472"/>
                      <a:pt x="70001" y="877572"/>
                      <a:pt x="70795" y="872545"/>
                    </a:cubicBezTo>
                    <a:cubicBezTo>
                      <a:pt x="71589" y="867518"/>
                      <a:pt x="46453" y="839207"/>
                      <a:pt x="39045" y="780470"/>
                    </a:cubicBezTo>
                    <a:cubicBezTo>
                      <a:pt x="31637" y="721733"/>
                      <a:pt x="-643" y="628599"/>
                      <a:pt x="26345" y="520120"/>
                    </a:cubicBezTo>
                    <a:cubicBezTo>
                      <a:pt x="53332" y="411641"/>
                      <a:pt x="159960" y="209764"/>
                      <a:pt x="200970" y="129595"/>
                    </a:cubicBezTo>
                    <a:cubicBezTo>
                      <a:pt x="241980" y="49426"/>
                      <a:pt x="250447" y="58157"/>
                      <a:pt x="272407" y="39107"/>
                    </a:cubicBezTo>
                    <a:cubicBezTo>
                      <a:pt x="294367" y="20057"/>
                      <a:pt x="352311" y="7887"/>
                      <a:pt x="348607" y="57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" name="フリーフォーム: 図形 238">
                <a:extLst>
                  <a:ext uri="{FF2B5EF4-FFF2-40B4-BE49-F238E27FC236}">
                    <a16:creationId xmlns:a16="http://schemas.microsoft.com/office/drawing/2014/main" id="{B0FA456F-4C50-4C43-B4A3-901D4DD221F0}"/>
                  </a:ext>
                </a:extLst>
              </p:cNvPr>
              <p:cNvSpPr/>
              <p:nvPr/>
            </p:nvSpPr>
            <p:spPr>
              <a:xfrm>
                <a:off x="15469191" y="2085617"/>
                <a:ext cx="86932" cy="415758"/>
              </a:xfrm>
              <a:custGeom>
                <a:avLst/>
                <a:gdLst>
                  <a:gd name="connsiteX0" fmla="*/ 86722 w 86932"/>
                  <a:gd name="connsiteY0" fmla="*/ 358 h 415758"/>
                  <a:gd name="connsiteX1" fmla="*/ 8934 w 86932"/>
                  <a:gd name="connsiteY1" fmla="*/ 147996 h 415758"/>
                  <a:gd name="connsiteX2" fmla="*/ 5759 w 86932"/>
                  <a:gd name="connsiteY2" fmla="*/ 355958 h 415758"/>
                  <a:gd name="connsiteX3" fmla="*/ 45447 w 86932"/>
                  <a:gd name="connsiteY3" fmla="*/ 411521 h 415758"/>
                  <a:gd name="connsiteX4" fmla="*/ 20047 w 86932"/>
                  <a:gd name="connsiteY4" fmla="*/ 265471 h 415758"/>
                  <a:gd name="connsiteX5" fmla="*/ 12109 w 86932"/>
                  <a:gd name="connsiteY5" fmla="*/ 194033 h 415758"/>
                  <a:gd name="connsiteX6" fmla="*/ 31159 w 86932"/>
                  <a:gd name="connsiteY6" fmla="*/ 109896 h 415758"/>
                  <a:gd name="connsiteX7" fmla="*/ 86722 w 86932"/>
                  <a:gd name="connsiteY7" fmla="*/ 358 h 41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6932" h="415758">
                    <a:moveTo>
                      <a:pt x="86722" y="358"/>
                    </a:moveTo>
                    <a:cubicBezTo>
                      <a:pt x="83018" y="6708"/>
                      <a:pt x="22428" y="88729"/>
                      <a:pt x="8934" y="147996"/>
                    </a:cubicBezTo>
                    <a:cubicBezTo>
                      <a:pt x="-4560" y="207263"/>
                      <a:pt x="-326" y="312037"/>
                      <a:pt x="5759" y="355958"/>
                    </a:cubicBezTo>
                    <a:cubicBezTo>
                      <a:pt x="11844" y="399879"/>
                      <a:pt x="43066" y="426602"/>
                      <a:pt x="45447" y="411521"/>
                    </a:cubicBezTo>
                    <a:cubicBezTo>
                      <a:pt x="47828" y="396440"/>
                      <a:pt x="25603" y="301719"/>
                      <a:pt x="20047" y="265471"/>
                    </a:cubicBezTo>
                    <a:cubicBezTo>
                      <a:pt x="14491" y="229223"/>
                      <a:pt x="10257" y="219962"/>
                      <a:pt x="12109" y="194033"/>
                    </a:cubicBezTo>
                    <a:cubicBezTo>
                      <a:pt x="13961" y="168104"/>
                      <a:pt x="18194" y="146144"/>
                      <a:pt x="31159" y="109896"/>
                    </a:cubicBezTo>
                    <a:cubicBezTo>
                      <a:pt x="44124" y="73648"/>
                      <a:pt x="90426" y="-5992"/>
                      <a:pt x="86722" y="3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0" name="フリーフォーム: 図形 239">
                <a:extLst>
                  <a:ext uri="{FF2B5EF4-FFF2-40B4-BE49-F238E27FC236}">
                    <a16:creationId xmlns:a16="http://schemas.microsoft.com/office/drawing/2014/main" id="{17DDA11E-04EE-4F38-B557-4B5002273D79}"/>
                  </a:ext>
                </a:extLst>
              </p:cNvPr>
              <p:cNvSpPr/>
              <p:nvPr/>
            </p:nvSpPr>
            <p:spPr>
              <a:xfrm>
                <a:off x="15531821" y="2089081"/>
                <a:ext cx="135365" cy="528892"/>
              </a:xfrm>
              <a:custGeom>
                <a:avLst/>
                <a:gdLst>
                  <a:gd name="connsiteX0" fmla="*/ 28854 w 135365"/>
                  <a:gd name="connsiteY0" fmla="*/ 69 h 528892"/>
                  <a:gd name="connsiteX1" fmla="*/ 279 w 135365"/>
                  <a:gd name="connsiteY1" fmla="*/ 203269 h 528892"/>
                  <a:gd name="connsiteX2" fmla="*/ 19329 w 135365"/>
                  <a:gd name="connsiteY2" fmla="*/ 363607 h 528892"/>
                  <a:gd name="connsiteX3" fmla="*/ 93942 w 135365"/>
                  <a:gd name="connsiteY3" fmla="*/ 496957 h 528892"/>
                  <a:gd name="connsiteX4" fmla="*/ 133629 w 135365"/>
                  <a:gd name="connsiteY4" fmla="*/ 522357 h 528892"/>
                  <a:gd name="connsiteX5" fmla="*/ 38379 w 135365"/>
                  <a:gd name="connsiteY5" fmla="*/ 401707 h 528892"/>
                  <a:gd name="connsiteX6" fmla="*/ 22504 w 135365"/>
                  <a:gd name="connsiteY6" fmla="*/ 225494 h 528892"/>
                  <a:gd name="connsiteX7" fmla="*/ 28854 w 135365"/>
                  <a:gd name="connsiteY7" fmla="*/ 69 h 528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365" h="528892">
                    <a:moveTo>
                      <a:pt x="28854" y="69"/>
                    </a:moveTo>
                    <a:cubicBezTo>
                      <a:pt x="25150" y="-3635"/>
                      <a:pt x="1866" y="142679"/>
                      <a:pt x="279" y="203269"/>
                    </a:cubicBezTo>
                    <a:cubicBezTo>
                      <a:pt x="-1308" y="263859"/>
                      <a:pt x="3719" y="314659"/>
                      <a:pt x="19329" y="363607"/>
                    </a:cubicBezTo>
                    <a:cubicBezTo>
                      <a:pt x="34939" y="412555"/>
                      <a:pt x="74892" y="470499"/>
                      <a:pt x="93942" y="496957"/>
                    </a:cubicBezTo>
                    <a:cubicBezTo>
                      <a:pt x="112992" y="523415"/>
                      <a:pt x="142889" y="538232"/>
                      <a:pt x="133629" y="522357"/>
                    </a:cubicBezTo>
                    <a:cubicBezTo>
                      <a:pt x="124369" y="506482"/>
                      <a:pt x="56900" y="451184"/>
                      <a:pt x="38379" y="401707"/>
                    </a:cubicBezTo>
                    <a:cubicBezTo>
                      <a:pt x="19858" y="352230"/>
                      <a:pt x="22239" y="290581"/>
                      <a:pt x="22504" y="225494"/>
                    </a:cubicBezTo>
                    <a:cubicBezTo>
                      <a:pt x="22769" y="160407"/>
                      <a:pt x="32558" y="3773"/>
                      <a:pt x="28854" y="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1" name="フリーフォーム: 図形 240">
                <a:extLst>
                  <a:ext uri="{FF2B5EF4-FFF2-40B4-BE49-F238E27FC236}">
                    <a16:creationId xmlns:a16="http://schemas.microsoft.com/office/drawing/2014/main" id="{4AE472EF-A081-4B02-AA36-6B99AFB56550}"/>
                  </a:ext>
                </a:extLst>
              </p:cNvPr>
              <p:cNvSpPr/>
              <p:nvPr/>
            </p:nvSpPr>
            <p:spPr>
              <a:xfrm>
                <a:off x="15660676" y="2289170"/>
                <a:ext cx="84523" cy="599092"/>
              </a:xfrm>
              <a:custGeom>
                <a:avLst/>
                <a:gdLst>
                  <a:gd name="connsiteX0" fmla="*/ 12 w 84523"/>
                  <a:gd name="connsiteY0" fmla="*/ 5 h 599092"/>
                  <a:gd name="connsiteX1" fmla="*/ 76212 w 84523"/>
                  <a:gd name="connsiteY1" fmla="*/ 220668 h 599092"/>
                  <a:gd name="connsiteX2" fmla="*/ 68274 w 84523"/>
                  <a:gd name="connsiteY2" fmla="*/ 377830 h 599092"/>
                  <a:gd name="connsiteX3" fmla="*/ 77799 w 84523"/>
                  <a:gd name="connsiteY3" fmla="*/ 554043 h 599092"/>
                  <a:gd name="connsiteX4" fmla="*/ 82562 w 84523"/>
                  <a:gd name="connsiteY4" fmla="*/ 595318 h 599092"/>
                  <a:gd name="connsiteX5" fmla="*/ 66687 w 84523"/>
                  <a:gd name="connsiteY5" fmla="*/ 482605 h 599092"/>
                  <a:gd name="connsiteX6" fmla="*/ 82562 w 84523"/>
                  <a:gd name="connsiteY6" fmla="*/ 227018 h 599092"/>
                  <a:gd name="connsiteX7" fmla="*/ 12 w 84523"/>
                  <a:gd name="connsiteY7" fmla="*/ 5 h 599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4523" h="599092">
                    <a:moveTo>
                      <a:pt x="12" y="5"/>
                    </a:moveTo>
                    <a:cubicBezTo>
                      <a:pt x="-1046" y="-1053"/>
                      <a:pt x="64835" y="157697"/>
                      <a:pt x="76212" y="220668"/>
                    </a:cubicBezTo>
                    <a:cubicBezTo>
                      <a:pt x="87589" y="283639"/>
                      <a:pt x="68010" y="322268"/>
                      <a:pt x="68274" y="377830"/>
                    </a:cubicBezTo>
                    <a:cubicBezTo>
                      <a:pt x="68539" y="433393"/>
                      <a:pt x="75418" y="517795"/>
                      <a:pt x="77799" y="554043"/>
                    </a:cubicBezTo>
                    <a:cubicBezTo>
                      <a:pt x="80180" y="590291"/>
                      <a:pt x="84414" y="607224"/>
                      <a:pt x="82562" y="595318"/>
                    </a:cubicBezTo>
                    <a:cubicBezTo>
                      <a:pt x="80710" y="583412"/>
                      <a:pt x="66687" y="543988"/>
                      <a:pt x="66687" y="482605"/>
                    </a:cubicBezTo>
                    <a:cubicBezTo>
                      <a:pt x="66687" y="421222"/>
                      <a:pt x="91558" y="307451"/>
                      <a:pt x="82562" y="227018"/>
                    </a:cubicBezTo>
                    <a:cubicBezTo>
                      <a:pt x="73566" y="146585"/>
                      <a:pt x="1070" y="1063"/>
                      <a:pt x="12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2" name="フリーフォーム: 図形 241">
                <a:extLst>
                  <a:ext uri="{FF2B5EF4-FFF2-40B4-BE49-F238E27FC236}">
                    <a16:creationId xmlns:a16="http://schemas.microsoft.com/office/drawing/2014/main" id="{30D5D386-871A-47A4-B68E-EEFB9CE18C98}"/>
                  </a:ext>
                </a:extLst>
              </p:cNvPr>
              <p:cNvSpPr/>
              <p:nvPr/>
            </p:nvSpPr>
            <p:spPr>
              <a:xfrm>
                <a:off x="15637016" y="2293673"/>
                <a:ext cx="98757" cy="605197"/>
              </a:xfrm>
              <a:custGeom>
                <a:avLst/>
                <a:gdLst>
                  <a:gd name="connsiteX0" fmla="*/ 1447 w 98757"/>
                  <a:gd name="connsiteY0" fmla="*/ 6615 h 605197"/>
                  <a:gd name="connsiteX1" fmla="*/ 74472 w 98757"/>
                  <a:gd name="connsiteY1" fmla="*/ 230452 h 605197"/>
                  <a:gd name="connsiteX2" fmla="*/ 39547 w 98757"/>
                  <a:gd name="connsiteY2" fmla="*/ 440002 h 605197"/>
                  <a:gd name="connsiteX3" fmla="*/ 45897 w 98757"/>
                  <a:gd name="connsiteY3" fmla="*/ 527315 h 605197"/>
                  <a:gd name="connsiteX4" fmla="*/ 98284 w 98757"/>
                  <a:gd name="connsiteY4" fmla="*/ 605102 h 605197"/>
                  <a:gd name="connsiteX5" fmla="*/ 71297 w 98757"/>
                  <a:gd name="connsiteY5" fmla="*/ 511440 h 605197"/>
                  <a:gd name="connsiteX6" fmla="*/ 63359 w 98757"/>
                  <a:gd name="connsiteY6" fmla="*/ 316177 h 605197"/>
                  <a:gd name="connsiteX7" fmla="*/ 28434 w 98757"/>
                  <a:gd name="connsiteY7" fmla="*/ 81227 h 605197"/>
                  <a:gd name="connsiteX8" fmla="*/ 1447 w 98757"/>
                  <a:gd name="connsiteY8" fmla="*/ 6615 h 605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8757" h="605197">
                    <a:moveTo>
                      <a:pt x="1447" y="6615"/>
                    </a:moveTo>
                    <a:cubicBezTo>
                      <a:pt x="9120" y="31486"/>
                      <a:pt x="68122" y="158221"/>
                      <a:pt x="74472" y="230452"/>
                    </a:cubicBezTo>
                    <a:cubicBezTo>
                      <a:pt x="80822" y="302683"/>
                      <a:pt x="44309" y="390525"/>
                      <a:pt x="39547" y="440002"/>
                    </a:cubicBezTo>
                    <a:cubicBezTo>
                      <a:pt x="34785" y="489479"/>
                      <a:pt x="36108" y="499798"/>
                      <a:pt x="45897" y="527315"/>
                    </a:cubicBezTo>
                    <a:cubicBezTo>
                      <a:pt x="55686" y="554832"/>
                      <a:pt x="94051" y="607748"/>
                      <a:pt x="98284" y="605102"/>
                    </a:cubicBezTo>
                    <a:cubicBezTo>
                      <a:pt x="102517" y="602456"/>
                      <a:pt x="77118" y="559594"/>
                      <a:pt x="71297" y="511440"/>
                    </a:cubicBezTo>
                    <a:cubicBezTo>
                      <a:pt x="65476" y="463286"/>
                      <a:pt x="70503" y="387879"/>
                      <a:pt x="63359" y="316177"/>
                    </a:cubicBezTo>
                    <a:cubicBezTo>
                      <a:pt x="56215" y="244475"/>
                      <a:pt x="38224" y="130969"/>
                      <a:pt x="28434" y="81227"/>
                    </a:cubicBezTo>
                    <a:cubicBezTo>
                      <a:pt x="18645" y="31485"/>
                      <a:pt x="-6226" y="-18256"/>
                      <a:pt x="1447" y="66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" name="フリーフォーム: 図形 242">
                <a:extLst>
                  <a:ext uri="{FF2B5EF4-FFF2-40B4-BE49-F238E27FC236}">
                    <a16:creationId xmlns:a16="http://schemas.microsoft.com/office/drawing/2014/main" id="{76D139A0-CBAD-47C4-98DE-652D978E41E5}"/>
                  </a:ext>
                </a:extLst>
              </p:cNvPr>
              <p:cNvSpPr/>
              <p:nvPr/>
            </p:nvSpPr>
            <p:spPr>
              <a:xfrm>
                <a:off x="15545565" y="2611398"/>
                <a:ext cx="180404" cy="405219"/>
              </a:xfrm>
              <a:custGeom>
                <a:avLst/>
                <a:gdLst>
                  <a:gd name="connsiteX0" fmla="*/ 111948 w 180404"/>
                  <a:gd name="connsiteY0" fmla="*/ 40 h 405219"/>
                  <a:gd name="connsiteX1" fmla="*/ 24635 w 180404"/>
                  <a:gd name="connsiteY1" fmla="*/ 185777 h 405219"/>
                  <a:gd name="connsiteX2" fmla="*/ 11935 w 180404"/>
                  <a:gd name="connsiteY2" fmla="*/ 330240 h 405219"/>
                  <a:gd name="connsiteX3" fmla="*/ 180210 w 180404"/>
                  <a:gd name="connsiteY3" fmla="*/ 404852 h 405219"/>
                  <a:gd name="connsiteX4" fmla="*/ 45273 w 180404"/>
                  <a:gd name="connsiteY4" fmla="*/ 355640 h 405219"/>
                  <a:gd name="connsiteX5" fmla="*/ 26223 w 180404"/>
                  <a:gd name="connsiteY5" fmla="*/ 284202 h 405219"/>
                  <a:gd name="connsiteX6" fmla="*/ 50035 w 180404"/>
                  <a:gd name="connsiteY6" fmla="*/ 169902 h 405219"/>
                  <a:gd name="connsiteX7" fmla="*/ 111948 w 180404"/>
                  <a:gd name="connsiteY7" fmla="*/ 40 h 405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404" h="405219">
                    <a:moveTo>
                      <a:pt x="111948" y="40"/>
                    </a:moveTo>
                    <a:cubicBezTo>
                      <a:pt x="107715" y="2686"/>
                      <a:pt x="41304" y="130744"/>
                      <a:pt x="24635" y="185777"/>
                    </a:cubicBezTo>
                    <a:cubicBezTo>
                      <a:pt x="7966" y="240810"/>
                      <a:pt x="-13994" y="293727"/>
                      <a:pt x="11935" y="330240"/>
                    </a:cubicBezTo>
                    <a:cubicBezTo>
                      <a:pt x="37864" y="366753"/>
                      <a:pt x="174654" y="400619"/>
                      <a:pt x="180210" y="404852"/>
                    </a:cubicBezTo>
                    <a:cubicBezTo>
                      <a:pt x="185766" y="409085"/>
                      <a:pt x="70937" y="375748"/>
                      <a:pt x="45273" y="355640"/>
                    </a:cubicBezTo>
                    <a:cubicBezTo>
                      <a:pt x="19609" y="335532"/>
                      <a:pt x="25429" y="315158"/>
                      <a:pt x="26223" y="284202"/>
                    </a:cubicBezTo>
                    <a:cubicBezTo>
                      <a:pt x="27017" y="253246"/>
                      <a:pt x="34425" y="214352"/>
                      <a:pt x="50035" y="169902"/>
                    </a:cubicBezTo>
                    <a:cubicBezTo>
                      <a:pt x="65645" y="125452"/>
                      <a:pt x="116181" y="-2606"/>
                      <a:pt x="111948" y="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フリーフォーム: 図形 243">
                <a:extLst>
                  <a:ext uri="{FF2B5EF4-FFF2-40B4-BE49-F238E27FC236}">
                    <a16:creationId xmlns:a16="http://schemas.microsoft.com/office/drawing/2014/main" id="{415182D8-9AE9-43BA-8CCC-38A09DC792BE}"/>
                  </a:ext>
                </a:extLst>
              </p:cNvPr>
              <p:cNvSpPr/>
              <p:nvPr/>
            </p:nvSpPr>
            <p:spPr>
              <a:xfrm>
                <a:off x="15638537" y="2814319"/>
                <a:ext cx="252409" cy="306746"/>
              </a:xfrm>
              <a:custGeom>
                <a:avLst/>
                <a:gdLst>
                  <a:gd name="connsiteX0" fmla="*/ 9451 w 252409"/>
                  <a:gd name="connsiteY0" fmla="*/ 5081 h 306746"/>
                  <a:gd name="connsiteX1" fmla="*/ 74538 w 252409"/>
                  <a:gd name="connsiteY1" fmla="*/ 195581 h 306746"/>
                  <a:gd name="connsiteX2" fmla="*/ 252338 w 252409"/>
                  <a:gd name="connsiteY2" fmla="*/ 306706 h 306746"/>
                  <a:gd name="connsiteX3" fmla="*/ 95176 w 252409"/>
                  <a:gd name="connsiteY3" fmla="*/ 184469 h 306746"/>
                  <a:gd name="connsiteX4" fmla="*/ 20563 w 252409"/>
                  <a:gd name="connsiteY4" fmla="*/ 119381 h 306746"/>
                  <a:gd name="connsiteX5" fmla="*/ 1513 w 252409"/>
                  <a:gd name="connsiteY5" fmla="*/ 59056 h 306746"/>
                  <a:gd name="connsiteX6" fmla="*/ 9451 w 252409"/>
                  <a:gd name="connsiteY6" fmla="*/ 5081 h 306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2409" h="306746">
                    <a:moveTo>
                      <a:pt x="9451" y="5081"/>
                    </a:moveTo>
                    <a:cubicBezTo>
                      <a:pt x="21622" y="27835"/>
                      <a:pt x="34057" y="145310"/>
                      <a:pt x="74538" y="195581"/>
                    </a:cubicBezTo>
                    <a:cubicBezTo>
                      <a:pt x="115019" y="245852"/>
                      <a:pt x="248898" y="308558"/>
                      <a:pt x="252338" y="306706"/>
                    </a:cubicBezTo>
                    <a:cubicBezTo>
                      <a:pt x="255778" y="304854"/>
                      <a:pt x="133805" y="215690"/>
                      <a:pt x="95176" y="184469"/>
                    </a:cubicBezTo>
                    <a:cubicBezTo>
                      <a:pt x="56547" y="153248"/>
                      <a:pt x="36173" y="140283"/>
                      <a:pt x="20563" y="119381"/>
                    </a:cubicBezTo>
                    <a:cubicBezTo>
                      <a:pt x="4953" y="98479"/>
                      <a:pt x="3365" y="75724"/>
                      <a:pt x="1513" y="59056"/>
                    </a:cubicBezTo>
                    <a:cubicBezTo>
                      <a:pt x="-339" y="42388"/>
                      <a:pt x="-2720" y="-17673"/>
                      <a:pt x="9451" y="50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" name="フリーフォーム: 図形 244">
                <a:extLst>
                  <a:ext uri="{FF2B5EF4-FFF2-40B4-BE49-F238E27FC236}">
                    <a16:creationId xmlns:a16="http://schemas.microsoft.com/office/drawing/2014/main" id="{8768E6D2-7844-4791-B693-F93F0D91A9EB}"/>
                  </a:ext>
                </a:extLst>
              </p:cNvPr>
              <p:cNvSpPr/>
              <p:nvPr/>
            </p:nvSpPr>
            <p:spPr>
              <a:xfrm>
                <a:off x="15773662" y="2698749"/>
                <a:ext cx="188653" cy="409579"/>
              </a:xfrm>
              <a:custGeom>
                <a:avLst/>
                <a:gdLst>
                  <a:gd name="connsiteX0" fmla="*/ 1326 w 188653"/>
                  <a:gd name="connsiteY0" fmla="*/ 1 h 409579"/>
                  <a:gd name="connsiteX1" fmla="*/ 12438 w 188653"/>
                  <a:gd name="connsiteY1" fmla="*/ 195264 h 409579"/>
                  <a:gd name="connsiteX2" fmla="*/ 60063 w 188653"/>
                  <a:gd name="connsiteY2" fmla="*/ 320676 h 409579"/>
                  <a:gd name="connsiteX3" fmla="*/ 188651 w 188653"/>
                  <a:gd name="connsiteY3" fmla="*/ 409576 h 409579"/>
                  <a:gd name="connsiteX4" fmla="*/ 63238 w 188653"/>
                  <a:gd name="connsiteY4" fmla="*/ 317501 h 409579"/>
                  <a:gd name="connsiteX5" fmla="*/ 36251 w 188653"/>
                  <a:gd name="connsiteY5" fmla="*/ 192089 h 409579"/>
                  <a:gd name="connsiteX6" fmla="*/ 1326 w 188653"/>
                  <a:gd name="connsiteY6" fmla="*/ 1 h 40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653" h="409579">
                    <a:moveTo>
                      <a:pt x="1326" y="1"/>
                    </a:moveTo>
                    <a:cubicBezTo>
                      <a:pt x="-2643" y="530"/>
                      <a:pt x="2649" y="141818"/>
                      <a:pt x="12438" y="195264"/>
                    </a:cubicBezTo>
                    <a:cubicBezTo>
                      <a:pt x="22227" y="248710"/>
                      <a:pt x="30694" y="284957"/>
                      <a:pt x="60063" y="320676"/>
                    </a:cubicBezTo>
                    <a:cubicBezTo>
                      <a:pt x="89432" y="356395"/>
                      <a:pt x="188122" y="410105"/>
                      <a:pt x="188651" y="409576"/>
                    </a:cubicBezTo>
                    <a:cubicBezTo>
                      <a:pt x="189180" y="409047"/>
                      <a:pt x="88638" y="353749"/>
                      <a:pt x="63238" y="317501"/>
                    </a:cubicBezTo>
                    <a:cubicBezTo>
                      <a:pt x="37838" y="281253"/>
                      <a:pt x="47363" y="243153"/>
                      <a:pt x="36251" y="192089"/>
                    </a:cubicBezTo>
                    <a:cubicBezTo>
                      <a:pt x="25139" y="141025"/>
                      <a:pt x="5295" y="-528"/>
                      <a:pt x="1326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" name="フリーフォーム: 図形 245">
                <a:extLst>
                  <a:ext uri="{FF2B5EF4-FFF2-40B4-BE49-F238E27FC236}">
                    <a16:creationId xmlns:a16="http://schemas.microsoft.com/office/drawing/2014/main" id="{58BE3687-90CD-459D-8604-EF42E863A1D1}"/>
                  </a:ext>
                </a:extLst>
              </p:cNvPr>
              <p:cNvSpPr/>
              <p:nvPr/>
            </p:nvSpPr>
            <p:spPr>
              <a:xfrm>
                <a:off x="15801992" y="2834625"/>
                <a:ext cx="210044" cy="167359"/>
              </a:xfrm>
              <a:custGeom>
                <a:avLst/>
                <a:gdLst>
                  <a:gd name="connsiteX0" fmla="*/ 1571 w 210044"/>
                  <a:gd name="connsiteY0" fmla="*/ 650 h 167359"/>
                  <a:gd name="connsiteX1" fmla="*/ 87296 w 210044"/>
                  <a:gd name="connsiteY1" fmla="*/ 137175 h 167359"/>
                  <a:gd name="connsiteX2" fmla="*/ 174608 w 210044"/>
                  <a:gd name="connsiteY2" fmla="*/ 167338 h 167359"/>
                  <a:gd name="connsiteX3" fmla="*/ 206358 w 210044"/>
                  <a:gd name="connsiteY3" fmla="*/ 141938 h 167359"/>
                  <a:gd name="connsiteX4" fmla="*/ 95233 w 210044"/>
                  <a:gd name="connsiteY4" fmla="*/ 137175 h 167359"/>
                  <a:gd name="connsiteX5" fmla="*/ 36496 w 210044"/>
                  <a:gd name="connsiteY5" fmla="*/ 86375 h 167359"/>
                  <a:gd name="connsiteX6" fmla="*/ 1571 w 210044"/>
                  <a:gd name="connsiteY6" fmla="*/ 650 h 167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044" h="167359">
                    <a:moveTo>
                      <a:pt x="1571" y="650"/>
                    </a:moveTo>
                    <a:cubicBezTo>
                      <a:pt x="10038" y="9117"/>
                      <a:pt x="58457" y="109394"/>
                      <a:pt x="87296" y="137175"/>
                    </a:cubicBezTo>
                    <a:cubicBezTo>
                      <a:pt x="116136" y="164956"/>
                      <a:pt x="154764" y="166544"/>
                      <a:pt x="174608" y="167338"/>
                    </a:cubicBezTo>
                    <a:cubicBezTo>
                      <a:pt x="194452" y="168132"/>
                      <a:pt x="219587" y="146965"/>
                      <a:pt x="206358" y="141938"/>
                    </a:cubicBezTo>
                    <a:cubicBezTo>
                      <a:pt x="193129" y="136911"/>
                      <a:pt x="123543" y="146435"/>
                      <a:pt x="95233" y="137175"/>
                    </a:cubicBezTo>
                    <a:cubicBezTo>
                      <a:pt x="66923" y="127915"/>
                      <a:pt x="52106" y="103837"/>
                      <a:pt x="36496" y="86375"/>
                    </a:cubicBezTo>
                    <a:cubicBezTo>
                      <a:pt x="20886" y="68913"/>
                      <a:pt x="-6896" y="-7817"/>
                      <a:pt x="1571" y="6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7" name="フリーフォーム: 図形 246">
                <a:extLst>
                  <a:ext uri="{FF2B5EF4-FFF2-40B4-BE49-F238E27FC236}">
                    <a16:creationId xmlns:a16="http://schemas.microsoft.com/office/drawing/2014/main" id="{8F6D5A5A-AA09-4B21-88CC-9DFA753D7AC8}"/>
                  </a:ext>
                </a:extLst>
              </p:cNvPr>
              <p:cNvSpPr/>
              <p:nvPr/>
            </p:nvSpPr>
            <p:spPr>
              <a:xfrm>
                <a:off x="15786098" y="2869957"/>
                <a:ext cx="203205" cy="166399"/>
              </a:xfrm>
              <a:custGeom>
                <a:avLst/>
                <a:gdLst>
                  <a:gd name="connsiteX0" fmla="*/ 2 w 203205"/>
                  <a:gd name="connsiteY0" fmla="*/ 243 h 166399"/>
                  <a:gd name="connsiteX1" fmla="*/ 111127 w 203205"/>
                  <a:gd name="connsiteY1" fmla="*/ 151056 h 166399"/>
                  <a:gd name="connsiteX2" fmla="*/ 203202 w 203205"/>
                  <a:gd name="connsiteY2" fmla="*/ 157406 h 166399"/>
                  <a:gd name="connsiteX3" fmla="*/ 107952 w 203205"/>
                  <a:gd name="connsiteY3" fmla="*/ 116131 h 166399"/>
                  <a:gd name="connsiteX4" fmla="*/ 2 w 203205"/>
                  <a:gd name="connsiteY4" fmla="*/ 243 h 166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3205" h="166399">
                    <a:moveTo>
                      <a:pt x="2" y="243"/>
                    </a:moveTo>
                    <a:cubicBezTo>
                      <a:pt x="531" y="6064"/>
                      <a:pt x="77260" y="124862"/>
                      <a:pt x="111127" y="151056"/>
                    </a:cubicBezTo>
                    <a:cubicBezTo>
                      <a:pt x="144994" y="177250"/>
                      <a:pt x="203731" y="163227"/>
                      <a:pt x="203202" y="157406"/>
                    </a:cubicBezTo>
                    <a:cubicBezTo>
                      <a:pt x="202673" y="151585"/>
                      <a:pt x="140231" y="137562"/>
                      <a:pt x="107952" y="116131"/>
                    </a:cubicBezTo>
                    <a:cubicBezTo>
                      <a:pt x="75673" y="94700"/>
                      <a:pt x="-527" y="-5578"/>
                      <a:pt x="2" y="2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フリーフォーム: 図形 247">
                <a:extLst>
                  <a:ext uri="{FF2B5EF4-FFF2-40B4-BE49-F238E27FC236}">
                    <a16:creationId xmlns:a16="http://schemas.microsoft.com/office/drawing/2014/main" id="{5BC10F07-0C1B-4DE1-8F30-48518DE5343C}"/>
                  </a:ext>
                </a:extLst>
              </p:cNvPr>
              <p:cNvSpPr/>
              <p:nvPr/>
            </p:nvSpPr>
            <p:spPr>
              <a:xfrm>
                <a:off x="15776618" y="1419008"/>
                <a:ext cx="512725" cy="214773"/>
              </a:xfrm>
              <a:custGeom>
                <a:avLst/>
                <a:gdLst>
                  <a:gd name="connsiteX0" fmla="*/ 22182 w 512725"/>
                  <a:gd name="connsiteY0" fmla="*/ 214530 h 214773"/>
                  <a:gd name="connsiteX1" fmla="*/ 3132 w 512725"/>
                  <a:gd name="connsiteY1" fmla="*/ 146267 h 214773"/>
                  <a:gd name="connsiteX2" fmla="*/ 92032 w 512725"/>
                  <a:gd name="connsiteY2" fmla="*/ 54192 h 214773"/>
                  <a:gd name="connsiteX3" fmla="*/ 271420 w 512725"/>
                  <a:gd name="connsiteY3" fmla="*/ 24030 h 214773"/>
                  <a:gd name="connsiteX4" fmla="*/ 346032 w 512725"/>
                  <a:gd name="connsiteY4" fmla="*/ 28792 h 214773"/>
                  <a:gd name="connsiteX5" fmla="*/ 406357 w 512725"/>
                  <a:gd name="connsiteY5" fmla="*/ 14505 h 214773"/>
                  <a:gd name="connsiteX6" fmla="*/ 512720 w 512725"/>
                  <a:gd name="connsiteY6" fmla="*/ 22442 h 214773"/>
                  <a:gd name="connsiteX7" fmla="*/ 401595 w 512725"/>
                  <a:gd name="connsiteY7" fmla="*/ 217 h 214773"/>
                  <a:gd name="connsiteX8" fmla="*/ 277770 w 512725"/>
                  <a:gd name="connsiteY8" fmla="*/ 12917 h 214773"/>
                  <a:gd name="connsiteX9" fmla="*/ 92032 w 512725"/>
                  <a:gd name="connsiteY9" fmla="*/ 41492 h 214773"/>
                  <a:gd name="connsiteX10" fmla="*/ 42820 w 512725"/>
                  <a:gd name="connsiteY10" fmla="*/ 122455 h 214773"/>
                  <a:gd name="connsiteX11" fmla="*/ 22182 w 512725"/>
                  <a:gd name="connsiteY11" fmla="*/ 214530 h 21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2725" h="214773">
                    <a:moveTo>
                      <a:pt x="22182" y="214530"/>
                    </a:moveTo>
                    <a:cubicBezTo>
                      <a:pt x="15567" y="218499"/>
                      <a:pt x="-8510" y="172990"/>
                      <a:pt x="3132" y="146267"/>
                    </a:cubicBezTo>
                    <a:cubicBezTo>
                      <a:pt x="14774" y="119544"/>
                      <a:pt x="47317" y="74565"/>
                      <a:pt x="92032" y="54192"/>
                    </a:cubicBezTo>
                    <a:cubicBezTo>
                      <a:pt x="136747" y="33819"/>
                      <a:pt x="229087" y="28263"/>
                      <a:pt x="271420" y="24030"/>
                    </a:cubicBezTo>
                    <a:cubicBezTo>
                      <a:pt x="313753" y="19797"/>
                      <a:pt x="323543" y="30379"/>
                      <a:pt x="346032" y="28792"/>
                    </a:cubicBezTo>
                    <a:cubicBezTo>
                      <a:pt x="368521" y="27205"/>
                      <a:pt x="378576" y="15563"/>
                      <a:pt x="406357" y="14505"/>
                    </a:cubicBezTo>
                    <a:cubicBezTo>
                      <a:pt x="434138" y="13447"/>
                      <a:pt x="513514" y="24823"/>
                      <a:pt x="512720" y="22442"/>
                    </a:cubicBezTo>
                    <a:cubicBezTo>
                      <a:pt x="511926" y="20061"/>
                      <a:pt x="440753" y="1804"/>
                      <a:pt x="401595" y="217"/>
                    </a:cubicBezTo>
                    <a:cubicBezTo>
                      <a:pt x="362437" y="-1370"/>
                      <a:pt x="329364" y="6038"/>
                      <a:pt x="277770" y="12917"/>
                    </a:cubicBezTo>
                    <a:cubicBezTo>
                      <a:pt x="226176" y="19796"/>
                      <a:pt x="131190" y="23236"/>
                      <a:pt x="92032" y="41492"/>
                    </a:cubicBezTo>
                    <a:cubicBezTo>
                      <a:pt x="52874" y="59748"/>
                      <a:pt x="53403" y="96790"/>
                      <a:pt x="42820" y="122455"/>
                    </a:cubicBezTo>
                    <a:cubicBezTo>
                      <a:pt x="32237" y="148120"/>
                      <a:pt x="28797" y="210561"/>
                      <a:pt x="22182" y="2145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9" name="フリーフォーム: 図形 248">
                <a:extLst>
                  <a:ext uri="{FF2B5EF4-FFF2-40B4-BE49-F238E27FC236}">
                    <a16:creationId xmlns:a16="http://schemas.microsoft.com/office/drawing/2014/main" id="{8DB6D013-E0EE-4511-B125-45321D1639D2}"/>
                  </a:ext>
                </a:extLst>
              </p:cNvPr>
              <p:cNvSpPr/>
              <p:nvPr/>
            </p:nvSpPr>
            <p:spPr>
              <a:xfrm>
                <a:off x="15821348" y="1818180"/>
                <a:ext cx="152134" cy="225666"/>
              </a:xfrm>
              <a:custGeom>
                <a:avLst/>
                <a:gdLst>
                  <a:gd name="connsiteX0" fmla="*/ 2852 w 152134"/>
                  <a:gd name="connsiteY0" fmla="*/ 2683 h 225666"/>
                  <a:gd name="connsiteX1" fmla="*/ 125090 w 152134"/>
                  <a:gd name="connsiteY1" fmla="*/ 194770 h 225666"/>
                  <a:gd name="connsiteX2" fmla="*/ 152077 w 152134"/>
                  <a:gd name="connsiteY2" fmla="*/ 224933 h 225666"/>
                  <a:gd name="connsiteX3" fmla="*/ 121915 w 152134"/>
                  <a:gd name="connsiteY3" fmla="*/ 191595 h 225666"/>
                  <a:gd name="connsiteX4" fmla="*/ 64765 w 152134"/>
                  <a:gd name="connsiteY4" fmla="*/ 129683 h 225666"/>
                  <a:gd name="connsiteX5" fmla="*/ 39365 w 152134"/>
                  <a:gd name="connsiteY5" fmla="*/ 83645 h 225666"/>
                  <a:gd name="connsiteX6" fmla="*/ 2852 w 152134"/>
                  <a:gd name="connsiteY6" fmla="*/ 2683 h 225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2134" h="225666">
                    <a:moveTo>
                      <a:pt x="2852" y="2683"/>
                    </a:moveTo>
                    <a:cubicBezTo>
                      <a:pt x="17139" y="21204"/>
                      <a:pt x="100219" y="157728"/>
                      <a:pt x="125090" y="194770"/>
                    </a:cubicBezTo>
                    <a:cubicBezTo>
                      <a:pt x="149961" y="231812"/>
                      <a:pt x="152606" y="225462"/>
                      <a:pt x="152077" y="224933"/>
                    </a:cubicBezTo>
                    <a:cubicBezTo>
                      <a:pt x="151548" y="224404"/>
                      <a:pt x="121915" y="191595"/>
                      <a:pt x="121915" y="191595"/>
                    </a:cubicBezTo>
                    <a:cubicBezTo>
                      <a:pt x="107363" y="175720"/>
                      <a:pt x="78523" y="147675"/>
                      <a:pt x="64765" y="129683"/>
                    </a:cubicBezTo>
                    <a:cubicBezTo>
                      <a:pt x="51007" y="111691"/>
                      <a:pt x="46509" y="100314"/>
                      <a:pt x="39365" y="83645"/>
                    </a:cubicBezTo>
                    <a:cubicBezTo>
                      <a:pt x="32221" y="66976"/>
                      <a:pt x="-11435" y="-15838"/>
                      <a:pt x="2852" y="26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" name="フリーフォーム: 図形 249">
                <a:extLst>
                  <a:ext uri="{FF2B5EF4-FFF2-40B4-BE49-F238E27FC236}">
                    <a16:creationId xmlns:a16="http://schemas.microsoft.com/office/drawing/2014/main" id="{01953871-DC69-499E-926D-FB8A811C1CBF}"/>
                  </a:ext>
                </a:extLst>
              </p:cNvPr>
              <p:cNvSpPr/>
              <p:nvPr/>
            </p:nvSpPr>
            <p:spPr>
              <a:xfrm>
                <a:off x="16279276" y="1439290"/>
                <a:ext cx="599027" cy="480534"/>
              </a:xfrm>
              <a:custGeom>
                <a:avLst/>
                <a:gdLst>
                  <a:gd name="connsiteX0" fmla="*/ 7 w 599027"/>
                  <a:gd name="connsiteY0" fmla="*/ 43 h 480534"/>
                  <a:gd name="connsiteX1" fmla="*/ 156641 w 599027"/>
                  <a:gd name="connsiteY1" fmla="*/ 72010 h 480534"/>
                  <a:gd name="connsiteX2" fmla="*/ 302691 w 599027"/>
                  <a:gd name="connsiteY2" fmla="*/ 124927 h 480534"/>
                  <a:gd name="connsiteX3" fmla="*/ 522824 w 599027"/>
                  <a:gd name="connsiteY3" fmla="*/ 311193 h 480534"/>
                  <a:gd name="connsiteX4" fmla="*/ 599024 w 599027"/>
                  <a:gd name="connsiteY4" fmla="*/ 480527 h 480534"/>
                  <a:gd name="connsiteX5" fmla="*/ 520707 w 599027"/>
                  <a:gd name="connsiteY5" fmla="*/ 317543 h 480534"/>
                  <a:gd name="connsiteX6" fmla="*/ 283641 w 599027"/>
                  <a:gd name="connsiteY6" fmla="*/ 148210 h 480534"/>
                  <a:gd name="connsiteX7" fmla="*/ 162991 w 599027"/>
                  <a:gd name="connsiteY7" fmla="*/ 82593 h 480534"/>
                  <a:gd name="connsiteX8" fmla="*/ 7 w 599027"/>
                  <a:gd name="connsiteY8" fmla="*/ 43 h 480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99027" h="480534">
                    <a:moveTo>
                      <a:pt x="7" y="43"/>
                    </a:moveTo>
                    <a:cubicBezTo>
                      <a:pt x="-1051" y="-1721"/>
                      <a:pt x="106194" y="51196"/>
                      <a:pt x="156641" y="72010"/>
                    </a:cubicBezTo>
                    <a:cubicBezTo>
                      <a:pt x="207088" y="92824"/>
                      <a:pt x="241661" y="85063"/>
                      <a:pt x="302691" y="124927"/>
                    </a:cubicBezTo>
                    <a:cubicBezTo>
                      <a:pt x="363722" y="164791"/>
                      <a:pt x="473435" y="251926"/>
                      <a:pt x="522824" y="311193"/>
                    </a:cubicBezTo>
                    <a:cubicBezTo>
                      <a:pt x="572213" y="370460"/>
                      <a:pt x="599377" y="479469"/>
                      <a:pt x="599024" y="480527"/>
                    </a:cubicBezTo>
                    <a:cubicBezTo>
                      <a:pt x="598671" y="481585"/>
                      <a:pt x="573271" y="372929"/>
                      <a:pt x="520707" y="317543"/>
                    </a:cubicBezTo>
                    <a:cubicBezTo>
                      <a:pt x="468143" y="262157"/>
                      <a:pt x="343260" y="187368"/>
                      <a:pt x="283641" y="148210"/>
                    </a:cubicBezTo>
                    <a:cubicBezTo>
                      <a:pt x="224022" y="109052"/>
                      <a:pt x="209558" y="105876"/>
                      <a:pt x="162991" y="82593"/>
                    </a:cubicBezTo>
                    <a:lnTo>
                      <a:pt x="7" y="4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" name="フリーフォーム: 図形 250">
                <a:extLst>
                  <a:ext uri="{FF2B5EF4-FFF2-40B4-BE49-F238E27FC236}">
                    <a16:creationId xmlns:a16="http://schemas.microsoft.com/office/drawing/2014/main" id="{66143A51-FA4D-4AF9-80AC-C17560CD0D22}"/>
                  </a:ext>
                </a:extLst>
              </p:cNvPr>
              <p:cNvSpPr/>
              <p:nvPr/>
            </p:nvSpPr>
            <p:spPr>
              <a:xfrm>
                <a:off x="16862323" y="1780053"/>
                <a:ext cx="591723" cy="136292"/>
              </a:xfrm>
              <a:custGeom>
                <a:avLst/>
                <a:gdLst>
                  <a:gd name="connsiteX0" fmla="*/ 9627 w 591723"/>
                  <a:gd name="connsiteY0" fmla="*/ 135530 h 136292"/>
                  <a:gd name="connsiteX1" fmla="*/ 221294 w 591723"/>
                  <a:gd name="connsiteY1" fmla="*/ 16997 h 136292"/>
                  <a:gd name="connsiteX2" fmla="*/ 449894 w 591723"/>
                  <a:gd name="connsiteY2" fmla="*/ 27580 h 136292"/>
                  <a:gd name="connsiteX3" fmla="*/ 589594 w 591723"/>
                  <a:gd name="connsiteY3" fmla="*/ 52980 h 136292"/>
                  <a:gd name="connsiteX4" fmla="*/ 344060 w 591723"/>
                  <a:gd name="connsiteY4" fmla="*/ 64 h 136292"/>
                  <a:gd name="connsiteX5" fmla="*/ 66777 w 591723"/>
                  <a:gd name="connsiteY5" fmla="*/ 65680 h 136292"/>
                  <a:gd name="connsiteX6" fmla="*/ 9627 w 591723"/>
                  <a:gd name="connsiteY6" fmla="*/ 135530 h 136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1723" h="136292">
                    <a:moveTo>
                      <a:pt x="9627" y="135530"/>
                    </a:moveTo>
                    <a:cubicBezTo>
                      <a:pt x="35380" y="127416"/>
                      <a:pt x="147916" y="34989"/>
                      <a:pt x="221294" y="16997"/>
                    </a:cubicBezTo>
                    <a:cubicBezTo>
                      <a:pt x="294672" y="-995"/>
                      <a:pt x="388511" y="21583"/>
                      <a:pt x="449894" y="27580"/>
                    </a:cubicBezTo>
                    <a:cubicBezTo>
                      <a:pt x="511277" y="33577"/>
                      <a:pt x="607233" y="57566"/>
                      <a:pt x="589594" y="52980"/>
                    </a:cubicBezTo>
                    <a:cubicBezTo>
                      <a:pt x="571955" y="48394"/>
                      <a:pt x="431196" y="-2053"/>
                      <a:pt x="344060" y="64"/>
                    </a:cubicBezTo>
                    <a:cubicBezTo>
                      <a:pt x="256924" y="2181"/>
                      <a:pt x="121457" y="46630"/>
                      <a:pt x="66777" y="65680"/>
                    </a:cubicBezTo>
                    <a:cubicBezTo>
                      <a:pt x="12097" y="84730"/>
                      <a:pt x="-16126" y="143644"/>
                      <a:pt x="9627" y="1355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" name="フリーフォーム: 図形 251">
                <a:extLst>
                  <a:ext uri="{FF2B5EF4-FFF2-40B4-BE49-F238E27FC236}">
                    <a16:creationId xmlns:a16="http://schemas.microsoft.com/office/drawing/2014/main" id="{99978A50-3A84-4635-B4A1-6BF894E364C2}"/>
                  </a:ext>
                </a:extLst>
              </p:cNvPr>
              <p:cNvSpPr/>
              <p:nvPr/>
            </p:nvSpPr>
            <p:spPr>
              <a:xfrm>
                <a:off x="17157013" y="1868116"/>
                <a:ext cx="395019" cy="190369"/>
              </a:xfrm>
              <a:custGeom>
                <a:avLst/>
                <a:gdLst>
                  <a:gd name="connsiteX0" fmla="*/ 343587 w 395019"/>
                  <a:gd name="connsiteY0" fmla="*/ 3017 h 190369"/>
                  <a:gd name="connsiteX1" fmla="*/ 284320 w 395019"/>
                  <a:gd name="connsiteY1" fmla="*/ 901 h 190369"/>
                  <a:gd name="connsiteX2" fmla="*/ 112870 w 395019"/>
                  <a:gd name="connsiteY2" fmla="*/ 7251 h 190369"/>
                  <a:gd name="connsiteX3" fmla="*/ 26087 w 395019"/>
                  <a:gd name="connsiteY3" fmla="*/ 39001 h 190369"/>
                  <a:gd name="connsiteX4" fmla="*/ 45137 w 395019"/>
                  <a:gd name="connsiteY4" fmla="*/ 66517 h 190369"/>
                  <a:gd name="connsiteX5" fmla="*/ 95937 w 395019"/>
                  <a:gd name="connsiteY5" fmla="*/ 110967 h 190369"/>
                  <a:gd name="connsiteX6" fmla="*/ 157320 w 395019"/>
                  <a:gd name="connsiteY6" fmla="*/ 149067 h 190369"/>
                  <a:gd name="connsiteX7" fmla="*/ 280087 w 395019"/>
                  <a:gd name="connsiteY7" fmla="*/ 189284 h 190369"/>
                  <a:gd name="connsiteX8" fmla="*/ 364754 w 395019"/>
                  <a:gd name="connsiteY8" fmla="*/ 174467 h 190369"/>
                  <a:gd name="connsiteX9" fmla="*/ 394387 w 395019"/>
                  <a:gd name="connsiteY9" fmla="*/ 127901 h 190369"/>
                  <a:gd name="connsiteX10" fmla="*/ 341470 w 395019"/>
                  <a:gd name="connsiteY10" fmla="*/ 178701 h 190369"/>
                  <a:gd name="connsiteX11" fmla="*/ 134037 w 395019"/>
                  <a:gd name="connsiteY11" fmla="*/ 151184 h 190369"/>
                  <a:gd name="connsiteX12" fmla="*/ 15504 w 395019"/>
                  <a:gd name="connsiteY12" fmla="*/ 68634 h 190369"/>
                  <a:gd name="connsiteX13" fmla="*/ 11270 w 395019"/>
                  <a:gd name="connsiteY13" fmla="*/ 47467 h 190369"/>
                  <a:gd name="connsiteX14" fmla="*/ 106520 w 395019"/>
                  <a:gd name="connsiteY14" fmla="*/ 5134 h 190369"/>
                  <a:gd name="connsiteX15" fmla="*/ 343587 w 395019"/>
                  <a:gd name="connsiteY15" fmla="*/ 3017 h 190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95019" h="190369">
                    <a:moveTo>
                      <a:pt x="343587" y="3017"/>
                    </a:moveTo>
                    <a:cubicBezTo>
                      <a:pt x="373220" y="2311"/>
                      <a:pt x="322773" y="195"/>
                      <a:pt x="284320" y="901"/>
                    </a:cubicBezTo>
                    <a:cubicBezTo>
                      <a:pt x="245867" y="1607"/>
                      <a:pt x="155909" y="901"/>
                      <a:pt x="112870" y="7251"/>
                    </a:cubicBezTo>
                    <a:cubicBezTo>
                      <a:pt x="69831" y="13601"/>
                      <a:pt x="37376" y="29123"/>
                      <a:pt x="26087" y="39001"/>
                    </a:cubicBezTo>
                    <a:cubicBezTo>
                      <a:pt x="14798" y="48879"/>
                      <a:pt x="33495" y="54523"/>
                      <a:pt x="45137" y="66517"/>
                    </a:cubicBezTo>
                    <a:cubicBezTo>
                      <a:pt x="56779" y="78511"/>
                      <a:pt x="77240" y="97209"/>
                      <a:pt x="95937" y="110967"/>
                    </a:cubicBezTo>
                    <a:cubicBezTo>
                      <a:pt x="114634" y="124725"/>
                      <a:pt x="126628" y="136014"/>
                      <a:pt x="157320" y="149067"/>
                    </a:cubicBezTo>
                    <a:cubicBezTo>
                      <a:pt x="188012" y="162120"/>
                      <a:pt x="245515" y="185051"/>
                      <a:pt x="280087" y="189284"/>
                    </a:cubicBezTo>
                    <a:cubicBezTo>
                      <a:pt x="314659" y="193517"/>
                      <a:pt x="345704" y="184697"/>
                      <a:pt x="364754" y="174467"/>
                    </a:cubicBezTo>
                    <a:cubicBezTo>
                      <a:pt x="383804" y="164237"/>
                      <a:pt x="398267" y="127195"/>
                      <a:pt x="394387" y="127901"/>
                    </a:cubicBezTo>
                    <a:cubicBezTo>
                      <a:pt x="390507" y="128607"/>
                      <a:pt x="384862" y="174821"/>
                      <a:pt x="341470" y="178701"/>
                    </a:cubicBezTo>
                    <a:cubicBezTo>
                      <a:pt x="298078" y="182581"/>
                      <a:pt x="188365" y="169528"/>
                      <a:pt x="134037" y="151184"/>
                    </a:cubicBezTo>
                    <a:cubicBezTo>
                      <a:pt x="79709" y="132840"/>
                      <a:pt x="35965" y="85920"/>
                      <a:pt x="15504" y="68634"/>
                    </a:cubicBezTo>
                    <a:cubicBezTo>
                      <a:pt x="-4957" y="51348"/>
                      <a:pt x="-3899" y="58050"/>
                      <a:pt x="11270" y="47467"/>
                    </a:cubicBezTo>
                    <a:cubicBezTo>
                      <a:pt x="26439" y="36884"/>
                      <a:pt x="55720" y="15717"/>
                      <a:pt x="106520" y="5134"/>
                    </a:cubicBezTo>
                    <a:cubicBezTo>
                      <a:pt x="157320" y="-5449"/>
                      <a:pt x="313954" y="3723"/>
                      <a:pt x="343587" y="30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" name="フリーフォーム: 図形 252">
                <a:extLst>
                  <a:ext uri="{FF2B5EF4-FFF2-40B4-BE49-F238E27FC236}">
                    <a16:creationId xmlns:a16="http://schemas.microsoft.com/office/drawing/2014/main" id="{84CC411D-6AB5-4613-8CCB-61C4AFB1BE44}"/>
                  </a:ext>
                </a:extLst>
              </p:cNvPr>
              <p:cNvSpPr/>
              <p:nvPr/>
            </p:nvSpPr>
            <p:spPr>
              <a:xfrm>
                <a:off x="17231747" y="1936724"/>
                <a:ext cx="396962" cy="290171"/>
              </a:xfrm>
              <a:custGeom>
                <a:avLst/>
                <a:gdLst>
                  <a:gd name="connsiteX0" fmla="*/ 36 w 396962"/>
                  <a:gd name="connsiteY0" fmla="*/ 26 h 290171"/>
                  <a:gd name="connsiteX1" fmla="*/ 232870 w 396962"/>
                  <a:gd name="connsiteY1" fmla="*/ 152426 h 290171"/>
                  <a:gd name="connsiteX2" fmla="*/ 393736 w 396962"/>
                  <a:gd name="connsiteY2" fmla="*/ 186293 h 290171"/>
                  <a:gd name="connsiteX3" fmla="*/ 330236 w 396962"/>
                  <a:gd name="connsiteY3" fmla="*/ 247676 h 290171"/>
                  <a:gd name="connsiteX4" fmla="*/ 207470 w 396962"/>
                  <a:gd name="connsiteY4" fmla="*/ 281543 h 290171"/>
                  <a:gd name="connsiteX5" fmla="*/ 29670 w 396962"/>
                  <a:gd name="connsiteY5" fmla="*/ 226509 h 290171"/>
                  <a:gd name="connsiteX6" fmla="*/ 196886 w 396962"/>
                  <a:gd name="connsiteY6" fmla="*/ 290009 h 290171"/>
                  <a:gd name="connsiteX7" fmla="*/ 366220 w 396962"/>
                  <a:gd name="connsiteY7" fmla="*/ 243443 h 290171"/>
                  <a:gd name="connsiteX8" fmla="*/ 330236 w 396962"/>
                  <a:gd name="connsiteY8" fmla="*/ 201109 h 290171"/>
                  <a:gd name="connsiteX9" fmla="*/ 215936 w 396962"/>
                  <a:gd name="connsiteY9" fmla="*/ 165126 h 290171"/>
                  <a:gd name="connsiteX10" fmla="*/ 36 w 396962"/>
                  <a:gd name="connsiteY10" fmla="*/ 26 h 290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6962" h="290171">
                    <a:moveTo>
                      <a:pt x="36" y="26"/>
                    </a:moveTo>
                    <a:cubicBezTo>
                      <a:pt x="2858" y="-2091"/>
                      <a:pt x="167253" y="121382"/>
                      <a:pt x="232870" y="152426"/>
                    </a:cubicBezTo>
                    <a:cubicBezTo>
                      <a:pt x="298487" y="183470"/>
                      <a:pt x="377508" y="170418"/>
                      <a:pt x="393736" y="186293"/>
                    </a:cubicBezTo>
                    <a:cubicBezTo>
                      <a:pt x="409964" y="202168"/>
                      <a:pt x="361280" y="231801"/>
                      <a:pt x="330236" y="247676"/>
                    </a:cubicBezTo>
                    <a:cubicBezTo>
                      <a:pt x="299192" y="263551"/>
                      <a:pt x="257564" y="285071"/>
                      <a:pt x="207470" y="281543"/>
                    </a:cubicBezTo>
                    <a:cubicBezTo>
                      <a:pt x="157376" y="278015"/>
                      <a:pt x="31434" y="225098"/>
                      <a:pt x="29670" y="226509"/>
                    </a:cubicBezTo>
                    <a:cubicBezTo>
                      <a:pt x="27906" y="227920"/>
                      <a:pt x="140794" y="287187"/>
                      <a:pt x="196886" y="290009"/>
                    </a:cubicBezTo>
                    <a:cubicBezTo>
                      <a:pt x="252978" y="292831"/>
                      <a:pt x="343995" y="258260"/>
                      <a:pt x="366220" y="243443"/>
                    </a:cubicBezTo>
                    <a:cubicBezTo>
                      <a:pt x="388445" y="228626"/>
                      <a:pt x="355283" y="214162"/>
                      <a:pt x="330236" y="201109"/>
                    </a:cubicBezTo>
                    <a:cubicBezTo>
                      <a:pt x="305189" y="188056"/>
                      <a:pt x="273439" y="196876"/>
                      <a:pt x="215936" y="165126"/>
                    </a:cubicBezTo>
                    <a:cubicBezTo>
                      <a:pt x="158433" y="133376"/>
                      <a:pt x="-2786" y="2143"/>
                      <a:pt x="36" y="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4" name="フリーフォーム: 図形 253">
                <a:extLst>
                  <a:ext uri="{FF2B5EF4-FFF2-40B4-BE49-F238E27FC236}">
                    <a16:creationId xmlns:a16="http://schemas.microsoft.com/office/drawing/2014/main" id="{42C831FF-32E6-4D4F-AD91-E12EC0947889}"/>
                  </a:ext>
                </a:extLst>
              </p:cNvPr>
              <p:cNvSpPr/>
              <p:nvPr/>
            </p:nvSpPr>
            <p:spPr>
              <a:xfrm>
                <a:off x="16857130" y="1898525"/>
                <a:ext cx="133144" cy="510412"/>
              </a:xfrm>
              <a:custGeom>
                <a:avLst/>
                <a:gdLst>
                  <a:gd name="connsiteX0" fmla="*/ 4237 w 133144"/>
                  <a:gd name="connsiteY0" fmla="*/ 2242 h 510412"/>
                  <a:gd name="connsiteX1" fmla="*/ 61387 w 133144"/>
                  <a:gd name="connsiteY1" fmla="*/ 218142 h 510412"/>
                  <a:gd name="connsiteX2" fmla="*/ 116420 w 133144"/>
                  <a:gd name="connsiteY2" fmla="*/ 345142 h 510412"/>
                  <a:gd name="connsiteX3" fmla="*/ 112187 w 133144"/>
                  <a:gd name="connsiteY3" fmla="*/ 434042 h 510412"/>
                  <a:gd name="connsiteX4" fmla="*/ 55037 w 133144"/>
                  <a:gd name="connsiteY4" fmla="*/ 510242 h 510412"/>
                  <a:gd name="connsiteX5" fmla="*/ 131237 w 133144"/>
                  <a:gd name="connsiteY5" fmla="*/ 412875 h 510412"/>
                  <a:gd name="connsiteX6" fmla="*/ 103720 w 133144"/>
                  <a:gd name="connsiteY6" fmla="*/ 321858 h 510412"/>
                  <a:gd name="connsiteX7" fmla="*/ 33870 w 133144"/>
                  <a:gd name="connsiteY7" fmla="*/ 207558 h 510412"/>
                  <a:gd name="connsiteX8" fmla="*/ 8470 w 133144"/>
                  <a:gd name="connsiteY8" fmla="*/ 110192 h 510412"/>
                  <a:gd name="connsiteX9" fmla="*/ 4237 w 133144"/>
                  <a:gd name="connsiteY9" fmla="*/ 2242 h 510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3144" h="510412">
                    <a:moveTo>
                      <a:pt x="4237" y="2242"/>
                    </a:moveTo>
                    <a:cubicBezTo>
                      <a:pt x="13057" y="20234"/>
                      <a:pt x="42690" y="160992"/>
                      <a:pt x="61387" y="218142"/>
                    </a:cubicBezTo>
                    <a:cubicBezTo>
                      <a:pt x="80084" y="275292"/>
                      <a:pt x="107953" y="309159"/>
                      <a:pt x="116420" y="345142"/>
                    </a:cubicBezTo>
                    <a:cubicBezTo>
                      <a:pt x="124887" y="381125"/>
                      <a:pt x="122417" y="406525"/>
                      <a:pt x="112187" y="434042"/>
                    </a:cubicBezTo>
                    <a:cubicBezTo>
                      <a:pt x="101957" y="461559"/>
                      <a:pt x="51862" y="513770"/>
                      <a:pt x="55037" y="510242"/>
                    </a:cubicBezTo>
                    <a:cubicBezTo>
                      <a:pt x="58212" y="506714"/>
                      <a:pt x="123123" y="444272"/>
                      <a:pt x="131237" y="412875"/>
                    </a:cubicBezTo>
                    <a:cubicBezTo>
                      <a:pt x="139351" y="381478"/>
                      <a:pt x="119948" y="356077"/>
                      <a:pt x="103720" y="321858"/>
                    </a:cubicBezTo>
                    <a:cubicBezTo>
                      <a:pt x="87492" y="287639"/>
                      <a:pt x="49745" y="242836"/>
                      <a:pt x="33870" y="207558"/>
                    </a:cubicBezTo>
                    <a:cubicBezTo>
                      <a:pt x="17995" y="172280"/>
                      <a:pt x="14820" y="140884"/>
                      <a:pt x="8470" y="110192"/>
                    </a:cubicBezTo>
                    <a:cubicBezTo>
                      <a:pt x="2120" y="79500"/>
                      <a:pt x="-4583" y="-15750"/>
                      <a:pt x="4237" y="22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5" name="フリーフォーム: 図形 254">
                <a:extLst>
                  <a:ext uri="{FF2B5EF4-FFF2-40B4-BE49-F238E27FC236}">
                    <a16:creationId xmlns:a16="http://schemas.microsoft.com/office/drawing/2014/main" id="{C5FA87A4-9A45-4285-94A7-D917BC6DA1AE}"/>
                  </a:ext>
                </a:extLst>
              </p:cNvPr>
              <p:cNvSpPr/>
              <p:nvPr/>
            </p:nvSpPr>
            <p:spPr>
              <a:xfrm>
                <a:off x="16524788" y="2774828"/>
                <a:ext cx="192665" cy="131818"/>
              </a:xfrm>
              <a:custGeom>
                <a:avLst/>
                <a:gdLst>
                  <a:gd name="connsiteX0" fmla="*/ 29 w 192665"/>
                  <a:gd name="connsiteY0" fmla="*/ 122 h 131818"/>
                  <a:gd name="connsiteX1" fmla="*/ 69879 w 192665"/>
                  <a:gd name="connsiteY1" fmla="*/ 125005 h 131818"/>
                  <a:gd name="connsiteX2" fmla="*/ 133379 w 192665"/>
                  <a:gd name="connsiteY2" fmla="*/ 108072 h 131818"/>
                  <a:gd name="connsiteX3" fmla="*/ 192645 w 192665"/>
                  <a:gd name="connsiteY3" fmla="*/ 46689 h 131818"/>
                  <a:gd name="connsiteX4" fmla="*/ 127029 w 192665"/>
                  <a:gd name="connsiteY4" fmla="*/ 101722 h 131818"/>
                  <a:gd name="connsiteX5" fmla="*/ 78345 w 192665"/>
                  <a:gd name="connsiteY5" fmla="*/ 101722 h 131818"/>
                  <a:gd name="connsiteX6" fmla="*/ 29 w 192665"/>
                  <a:gd name="connsiteY6" fmla="*/ 122 h 13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665" h="131818">
                    <a:moveTo>
                      <a:pt x="29" y="122"/>
                    </a:moveTo>
                    <a:cubicBezTo>
                      <a:pt x="-1382" y="4003"/>
                      <a:pt x="47654" y="107013"/>
                      <a:pt x="69879" y="125005"/>
                    </a:cubicBezTo>
                    <a:cubicBezTo>
                      <a:pt x="92104" y="142997"/>
                      <a:pt x="112918" y="121125"/>
                      <a:pt x="133379" y="108072"/>
                    </a:cubicBezTo>
                    <a:cubicBezTo>
                      <a:pt x="153840" y="95019"/>
                      <a:pt x="193703" y="47747"/>
                      <a:pt x="192645" y="46689"/>
                    </a:cubicBezTo>
                    <a:cubicBezTo>
                      <a:pt x="191587" y="45631"/>
                      <a:pt x="146079" y="92550"/>
                      <a:pt x="127029" y="101722"/>
                    </a:cubicBezTo>
                    <a:cubicBezTo>
                      <a:pt x="107979" y="110894"/>
                      <a:pt x="96690" y="117597"/>
                      <a:pt x="78345" y="101722"/>
                    </a:cubicBezTo>
                    <a:cubicBezTo>
                      <a:pt x="60000" y="85847"/>
                      <a:pt x="1440" y="-3759"/>
                      <a:pt x="29" y="1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6" name="フリーフォーム: 図形 255">
                <a:extLst>
                  <a:ext uri="{FF2B5EF4-FFF2-40B4-BE49-F238E27FC236}">
                    <a16:creationId xmlns:a16="http://schemas.microsoft.com/office/drawing/2014/main" id="{882E3114-A10A-410D-B521-84BF5926A86A}"/>
                  </a:ext>
                </a:extLst>
              </p:cNvPr>
              <p:cNvSpPr/>
              <p:nvPr/>
            </p:nvSpPr>
            <p:spPr>
              <a:xfrm>
                <a:off x="16775380" y="2692382"/>
                <a:ext cx="111393" cy="229556"/>
              </a:xfrm>
              <a:custGeom>
                <a:avLst/>
                <a:gdLst>
                  <a:gd name="connsiteX0" fmla="*/ 9787 w 111393"/>
                  <a:gd name="connsiteY0" fmla="*/ 18 h 229556"/>
                  <a:gd name="connsiteX1" fmla="*/ 28837 w 111393"/>
                  <a:gd name="connsiteY1" fmla="*/ 167235 h 229556"/>
                  <a:gd name="connsiteX2" fmla="*/ 111387 w 111393"/>
                  <a:gd name="connsiteY2" fmla="*/ 228618 h 229556"/>
                  <a:gd name="connsiteX3" fmla="*/ 33070 w 111393"/>
                  <a:gd name="connsiteY3" fmla="*/ 201101 h 229556"/>
                  <a:gd name="connsiteX4" fmla="*/ 1320 w 111393"/>
                  <a:gd name="connsiteY4" fmla="*/ 156651 h 229556"/>
                  <a:gd name="connsiteX5" fmla="*/ 9787 w 111393"/>
                  <a:gd name="connsiteY5" fmla="*/ 18 h 229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1393" h="229556">
                    <a:moveTo>
                      <a:pt x="9787" y="18"/>
                    </a:moveTo>
                    <a:cubicBezTo>
                      <a:pt x="14373" y="1782"/>
                      <a:pt x="11904" y="129135"/>
                      <a:pt x="28837" y="167235"/>
                    </a:cubicBezTo>
                    <a:cubicBezTo>
                      <a:pt x="45770" y="205335"/>
                      <a:pt x="110682" y="222974"/>
                      <a:pt x="111387" y="228618"/>
                    </a:cubicBezTo>
                    <a:cubicBezTo>
                      <a:pt x="112093" y="234262"/>
                      <a:pt x="51414" y="213095"/>
                      <a:pt x="33070" y="201101"/>
                    </a:cubicBezTo>
                    <a:cubicBezTo>
                      <a:pt x="14726" y="189107"/>
                      <a:pt x="5906" y="187343"/>
                      <a:pt x="1320" y="156651"/>
                    </a:cubicBezTo>
                    <a:cubicBezTo>
                      <a:pt x="-3266" y="125959"/>
                      <a:pt x="5201" y="-1746"/>
                      <a:pt x="9787" y="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7" name="フリーフォーム: 図形 256">
                <a:extLst>
                  <a:ext uri="{FF2B5EF4-FFF2-40B4-BE49-F238E27FC236}">
                    <a16:creationId xmlns:a16="http://schemas.microsoft.com/office/drawing/2014/main" id="{D39FB3EF-867F-4D6A-AC41-F301D4CFA0C2}"/>
                  </a:ext>
                </a:extLst>
              </p:cNvPr>
              <p:cNvSpPr/>
              <p:nvPr/>
            </p:nvSpPr>
            <p:spPr>
              <a:xfrm>
                <a:off x="16659787" y="2733770"/>
                <a:ext cx="188880" cy="181945"/>
              </a:xfrm>
              <a:custGeom>
                <a:avLst/>
                <a:gdLst>
                  <a:gd name="connsiteX0" fmla="*/ 4730 w 188880"/>
                  <a:gd name="connsiteY0" fmla="*/ 3080 h 181945"/>
                  <a:gd name="connsiteX1" fmla="*/ 25896 w 188880"/>
                  <a:gd name="connsiteY1" fmla="*/ 53880 h 181945"/>
                  <a:gd name="connsiteX2" fmla="*/ 106330 w 188880"/>
                  <a:gd name="connsiteY2" fmla="*/ 168180 h 181945"/>
                  <a:gd name="connsiteX3" fmla="*/ 188880 w 188880"/>
                  <a:gd name="connsiteY3" fmla="*/ 176647 h 181945"/>
                  <a:gd name="connsiteX4" fmla="*/ 106330 w 188880"/>
                  <a:gd name="connsiteY4" fmla="*/ 138547 h 181945"/>
                  <a:gd name="connsiteX5" fmla="*/ 4730 w 188880"/>
                  <a:gd name="connsiteY5" fmla="*/ 3080 h 18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880" h="181945">
                    <a:moveTo>
                      <a:pt x="4730" y="3080"/>
                    </a:moveTo>
                    <a:cubicBezTo>
                      <a:pt x="-8676" y="-11031"/>
                      <a:pt x="8963" y="26363"/>
                      <a:pt x="25896" y="53880"/>
                    </a:cubicBezTo>
                    <a:cubicBezTo>
                      <a:pt x="42829" y="81397"/>
                      <a:pt x="79166" y="147719"/>
                      <a:pt x="106330" y="168180"/>
                    </a:cubicBezTo>
                    <a:cubicBezTo>
                      <a:pt x="133494" y="188641"/>
                      <a:pt x="188880" y="181586"/>
                      <a:pt x="188880" y="176647"/>
                    </a:cubicBezTo>
                    <a:cubicBezTo>
                      <a:pt x="188880" y="171708"/>
                      <a:pt x="134552" y="165005"/>
                      <a:pt x="106330" y="138547"/>
                    </a:cubicBezTo>
                    <a:cubicBezTo>
                      <a:pt x="78108" y="112089"/>
                      <a:pt x="18136" y="17191"/>
                      <a:pt x="4730" y="30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" name="フリーフォーム: 図形 257">
                <a:extLst>
                  <a:ext uri="{FF2B5EF4-FFF2-40B4-BE49-F238E27FC236}">
                    <a16:creationId xmlns:a16="http://schemas.microsoft.com/office/drawing/2014/main" id="{173FB6C3-5B93-4B02-8FDC-700747B7CE5A}"/>
                  </a:ext>
                </a:extLst>
              </p:cNvPr>
              <p:cNvSpPr/>
              <p:nvPr/>
            </p:nvSpPr>
            <p:spPr>
              <a:xfrm>
                <a:off x="16806080" y="2590783"/>
                <a:ext cx="109791" cy="195752"/>
              </a:xfrm>
              <a:custGeom>
                <a:avLst/>
                <a:gdLst>
                  <a:gd name="connsiteX0" fmla="*/ 106087 w 109791"/>
                  <a:gd name="connsiteY0" fmla="*/ 17 h 195752"/>
                  <a:gd name="connsiteX1" fmla="*/ 103970 w 109791"/>
                  <a:gd name="connsiteY1" fmla="*/ 110084 h 195752"/>
                  <a:gd name="connsiteX2" fmla="*/ 55287 w 109791"/>
                  <a:gd name="connsiteY2" fmla="*/ 158767 h 195752"/>
                  <a:gd name="connsiteX3" fmla="*/ 253 w 109791"/>
                  <a:gd name="connsiteY3" fmla="*/ 194750 h 195752"/>
                  <a:gd name="connsiteX4" fmla="*/ 78570 w 109791"/>
                  <a:gd name="connsiteY4" fmla="*/ 118550 h 195752"/>
                  <a:gd name="connsiteX5" fmla="*/ 106087 w 109791"/>
                  <a:gd name="connsiteY5" fmla="*/ 17 h 195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9791" h="195752">
                    <a:moveTo>
                      <a:pt x="106087" y="17"/>
                    </a:moveTo>
                    <a:cubicBezTo>
                      <a:pt x="110320" y="-1394"/>
                      <a:pt x="112437" y="83626"/>
                      <a:pt x="103970" y="110084"/>
                    </a:cubicBezTo>
                    <a:cubicBezTo>
                      <a:pt x="95503" y="136542"/>
                      <a:pt x="72573" y="144656"/>
                      <a:pt x="55287" y="158767"/>
                    </a:cubicBezTo>
                    <a:cubicBezTo>
                      <a:pt x="38001" y="172878"/>
                      <a:pt x="-3627" y="201453"/>
                      <a:pt x="253" y="194750"/>
                    </a:cubicBezTo>
                    <a:cubicBezTo>
                      <a:pt x="4133" y="188047"/>
                      <a:pt x="60578" y="148889"/>
                      <a:pt x="78570" y="118550"/>
                    </a:cubicBezTo>
                    <a:cubicBezTo>
                      <a:pt x="96562" y="88211"/>
                      <a:pt x="101854" y="1428"/>
                      <a:pt x="106087" y="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" name="フリーフォーム: 図形 258">
                <a:extLst>
                  <a:ext uri="{FF2B5EF4-FFF2-40B4-BE49-F238E27FC236}">
                    <a16:creationId xmlns:a16="http://schemas.microsoft.com/office/drawing/2014/main" id="{7299CFC2-C468-4B8D-BC9D-50E52CA18A46}"/>
                  </a:ext>
                </a:extLst>
              </p:cNvPr>
              <p:cNvSpPr/>
              <p:nvPr/>
            </p:nvSpPr>
            <p:spPr>
              <a:xfrm>
                <a:off x="16928471" y="2536536"/>
                <a:ext cx="98315" cy="208644"/>
              </a:xfrm>
              <a:custGeom>
                <a:avLst/>
                <a:gdLst>
                  <a:gd name="connsiteX0" fmla="*/ 629 w 98315"/>
                  <a:gd name="connsiteY0" fmla="*/ 3464 h 208644"/>
                  <a:gd name="connsiteX1" fmla="*/ 91646 w 98315"/>
                  <a:gd name="connsiteY1" fmla="*/ 151631 h 208644"/>
                  <a:gd name="connsiteX2" fmla="*/ 57779 w 98315"/>
                  <a:gd name="connsiteY2" fmla="*/ 200314 h 208644"/>
                  <a:gd name="connsiteX3" fmla="*/ 30262 w 98315"/>
                  <a:gd name="connsiteY3" fmla="*/ 204547 h 208644"/>
                  <a:gd name="connsiteX4" fmla="*/ 97996 w 98315"/>
                  <a:gd name="connsiteY4" fmla="*/ 157981 h 208644"/>
                  <a:gd name="connsiteX5" fmla="*/ 53546 w 98315"/>
                  <a:gd name="connsiteY5" fmla="*/ 56381 h 208644"/>
                  <a:gd name="connsiteX6" fmla="*/ 629 w 98315"/>
                  <a:gd name="connsiteY6" fmla="*/ 3464 h 208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315" h="208644">
                    <a:moveTo>
                      <a:pt x="629" y="3464"/>
                    </a:moveTo>
                    <a:cubicBezTo>
                      <a:pt x="6979" y="19339"/>
                      <a:pt x="82121" y="118823"/>
                      <a:pt x="91646" y="151631"/>
                    </a:cubicBezTo>
                    <a:cubicBezTo>
                      <a:pt x="101171" y="184439"/>
                      <a:pt x="68010" y="191495"/>
                      <a:pt x="57779" y="200314"/>
                    </a:cubicBezTo>
                    <a:cubicBezTo>
                      <a:pt x="47548" y="209133"/>
                      <a:pt x="23559" y="211602"/>
                      <a:pt x="30262" y="204547"/>
                    </a:cubicBezTo>
                    <a:cubicBezTo>
                      <a:pt x="36965" y="197492"/>
                      <a:pt x="94115" y="182675"/>
                      <a:pt x="97996" y="157981"/>
                    </a:cubicBezTo>
                    <a:cubicBezTo>
                      <a:pt x="101877" y="133287"/>
                      <a:pt x="69421" y="82839"/>
                      <a:pt x="53546" y="56381"/>
                    </a:cubicBezTo>
                    <a:cubicBezTo>
                      <a:pt x="37671" y="29923"/>
                      <a:pt x="-5721" y="-12411"/>
                      <a:pt x="629" y="34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0" name="フリーフォーム: 図形 259">
                <a:extLst>
                  <a:ext uri="{FF2B5EF4-FFF2-40B4-BE49-F238E27FC236}">
                    <a16:creationId xmlns:a16="http://schemas.microsoft.com/office/drawing/2014/main" id="{D7C9D77C-4495-4E64-8FC2-4B7E02B9F5A7}"/>
                  </a:ext>
                </a:extLst>
              </p:cNvPr>
              <p:cNvSpPr/>
              <p:nvPr/>
            </p:nvSpPr>
            <p:spPr>
              <a:xfrm>
                <a:off x="16903670" y="2584695"/>
                <a:ext cx="67711" cy="148535"/>
              </a:xfrm>
              <a:custGeom>
                <a:avLst/>
                <a:gdLst>
                  <a:gd name="connsiteX0" fmla="*/ 30 w 67711"/>
                  <a:gd name="connsiteY0" fmla="*/ 1872 h 148535"/>
                  <a:gd name="connsiteX1" fmla="*/ 57180 w 67711"/>
                  <a:gd name="connsiteY1" fmla="*/ 111938 h 148535"/>
                  <a:gd name="connsiteX2" fmla="*/ 59297 w 67711"/>
                  <a:gd name="connsiteY2" fmla="*/ 145805 h 148535"/>
                  <a:gd name="connsiteX3" fmla="*/ 65647 w 67711"/>
                  <a:gd name="connsiteY3" fmla="*/ 50555 h 148535"/>
                  <a:gd name="connsiteX4" fmla="*/ 30 w 67711"/>
                  <a:gd name="connsiteY4" fmla="*/ 1872 h 148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711" h="148535">
                    <a:moveTo>
                      <a:pt x="30" y="1872"/>
                    </a:moveTo>
                    <a:cubicBezTo>
                      <a:pt x="-1381" y="12102"/>
                      <a:pt x="47302" y="87949"/>
                      <a:pt x="57180" y="111938"/>
                    </a:cubicBezTo>
                    <a:cubicBezTo>
                      <a:pt x="67058" y="135927"/>
                      <a:pt x="57886" y="156035"/>
                      <a:pt x="59297" y="145805"/>
                    </a:cubicBezTo>
                    <a:cubicBezTo>
                      <a:pt x="60708" y="135575"/>
                      <a:pt x="72350" y="75602"/>
                      <a:pt x="65647" y="50555"/>
                    </a:cubicBezTo>
                    <a:cubicBezTo>
                      <a:pt x="58944" y="25508"/>
                      <a:pt x="1441" y="-8358"/>
                      <a:pt x="30" y="18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1" name="フリーフォーム: 図形 260">
                <a:extLst>
                  <a:ext uri="{FF2B5EF4-FFF2-40B4-BE49-F238E27FC236}">
                    <a16:creationId xmlns:a16="http://schemas.microsoft.com/office/drawing/2014/main" id="{64839707-91FB-4E5A-85FA-98140C718D58}"/>
                  </a:ext>
                </a:extLst>
              </p:cNvPr>
              <p:cNvSpPr/>
              <p:nvPr/>
            </p:nvSpPr>
            <p:spPr>
              <a:xfrm>
                <a:off x="16953839" y="2338465"/>
                <a:ext cx="20968" cy="194105"/>
              </a:xfrm>
              <a:custGeom>
                <a:avLst/>
                <a:gdLst>
                  <a:gd name="connsiteX0" fmla="*/ 19711 w 20968"/>
                  <a:gd name="connsiteY0" fmla="*/ 452 h 194105"/>
                  <a:gd name="connsiteX1" fmla="*/ 17594 w 20968"/>
                  <a:gd name="connsiteY1" fmla="*/ 171902 h 194105"/>
                  <a:gd name="connsiteX2" fmla="*/ 661 w 20968"/>
                  <a:gd name="connsiteY2" fmla="*/ 186718 h 194105"/>
                  <a:gd name="connsiteX3" fmla="*/ 2778 w 20968"/>
                  <a:gd name="connsiteY3" fmla="*/ 123218 h 194105"/>
                  <a:gd name="connsiteX4" fmla="*/ 19711 w 20968"/>
                  <a:gd name="connsiteY4" fmla="*/ 452 h 194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68" h="194105">
                    <a:moveTo>
                      <a:pt x="19711" y="452"/>
                    </a:moveTo>
                    <a:cubicBezTo>
                      <a:pt x="22180" y="8566"/>
                      <a:pt x="20769" y="140858"/>
                      <a:pt x="17594" y="171902"/>
                    </a:cubicBezTo>
                    <a:cubicBezTo>
                      <a:pt x="14419" y="202946"/>
                      <a:pt x="3130" y="194832"/>
                      <a:pt x="661" y="186718"/>
                    </a:cubicBezTo>
                    <a:cubicBezTo>
                      <a:pt x="-1808" y="178604"/>
                      <a:pt x="3483" y="150735"/>
                      <a:pt x="2778" y="123218"/>
                    </a:cubicBezTo>
                    <a:cubicBezTo>
                      <a:pt x="2072" y="95701"/>
                      <a:pt x="17242" y="-7662"/>
                      <a:pt x="19711" y="4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2" name="フリーフォーム: 図形 261">
                <a:extLst>
                  <a:ext uri="{FF2B5EF4-FFF2-40B4-BE49-F238E27FC236}">
                    <a16:creationId xmlns:a16="http://schemas.microsoft.com/office/drawing/2014/main" id="{DB1E14F9-EF57-49EF-9D58-60AF1CA5C7E5}"/>
                  </a:ext>
                </a:extLst>
              </p:cNvPr>
              <p:cNvSpPr/>
              <p:nvPr/>
            </p:nvSpPr>
            <p:spPr>
              <a:xfrm>
                <a:off x="16972755" y="2211881"/>
                <a:ext cx="209656" cy="233826"/>
              </a:xfrm>
              <a:custGeom>
                <a:avLst/>
                <a:gdLst>
                  <a:gd name="connsiteX0" fmla="*/ 191295 w 209656"/>
                  <a:gd name="connsiteY0" fmla="*/ 36 h 233826"/>
                  <a:gd name="connsiteX1" fmla="*/ 182828 w 209656"/>
                  <a:gd name="connsiteY1" fmla="*/ 95286 h 233826"/>
                  <a:gd name="connsiteX2" fmla="*/ 108745 w 209656"/>
                  <a:gd name="connsiteY2" fmla="*/ 211702 h 233826"/>
                  <a:gd name="connsiteX3" fmla="*/ 62178 w 209656"/>
                  <a:gd name="connsiteY3" fmla="*/ 228636 h 233826"/>
                  <a:gd name="connsiteX4" fmla="*/ 795 w 209656"/>
                  <a:gd name="connsiteY4" fmla="*/ 167252 h 233826"/>
                  <a:gd name="connsiteX5" fmla="*/ 108745 w 209656"/>
                  <a:gd name="connsiteY5" fmla="*/ 232869 h 233826"/>
                  <a:gd name="connsiteX6" fmla="*/ 203995 w 209656"/>
                  <a:gd name="connsiteY6" fmla="*/ 105869 h 233826"/>
                  <a:gd name="connsiteX7" fmla="*/ 191295 w 209656"/>
                  <a:gd name="connsiteY7" fmla="*/ 36 h 233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9656" h="233826">
                    <a:moveTo>
                      <a:pt x="191295" y="36"/>
                    </a:moveTo>
                    <a:cubicBezTo>
                      <a:pt x="187767" y="-1728"/>
                      <a:pt x="196586" y="60008"/>
                      <a:pt x="182828" y="95286"/>
                    </a:cubicBezTo>
                    <a:cubicBezTo>
                      <a:pt x="169070" y="130564"/>
                      <a:pt x="128853" y="189477"/>
                      <a:pt x="108745" y="211702"/>
                    </a:cubicBezTo>
                    <a:cubicBezTo>
                      <a:pt x="88637" y="233927"/>
                      <a:pt x="80170" y="236044"/>
                      <a:pt x="62178" y="228636"/>
                    </a:cubicBezTo>
                    <a:cubicBezTo>
                      <a:pt x="44186" y="221228"/>
                      <a:pt x="-6966" y="166547"/>
                      <a:pt x="795" y="167252"/>
                    </a:cubicBezTo>
                    <a:cubicBezTo>
                      <a:pt x="8556" y="167957"/>
                      <a:pt x="74878" y="243100"/>
                      <a:pt x="108745" y="232869"/>
                    </a:cubicBezTo>
                    <a:cubicBezTo>
                      <a:pt x="142612" y="222638"/>
                      <a:pt x="187062" y="143969"/>
                      <a:pt x="203995" y="105869"/>
                    </a:cubicBezTo>
                    <a:cubicBezTo>
                      <a:pt x="220928" y="67769"/>
                      <a:pt x="194823" y="1800"/>
                      <a:pt x="191295" y="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3" name="フリーフォーム: 図形 262">
                <a:extLst>
                  <a:ext uri="{FF2B5EF4-FFF2-40B4-BE49-F238E27FC236}">
                    <a16:creationId xmlns:a16="http://schemas.microsoft.com/office/drawing/2014/main" id="{6C7D8811-2ED5-4E4B-8727-9A3663013FEA}"/>
                  </a:ext>
                </a:extLst>
              </p:cNvPr>
              <p:cNvSpPr/>
              <p:nvPr/>
            </p:nvSpPr>
            <p:spPr>
              <a:xfrm>
                <a:off x="16965957" y="2296545"/>
                <a:ext cx="293622" cy="229591"/>
              </a:xfrm>
              <a:custGeom>
                <a:avLst/>
                <a:gdLst>
                  <a:gd name="connsiteX0" fmla="*/ 293343 w 293622"/>
                  <a:gd name="connsiteY0" fmla="*/ 38 h 229591"/>
                  <a:gd name="connsiteX1" fmla="*/ 217143 w 293622"/>
                  <a:gd name="connsiteY1" fmla="*/ 93172 h 229591"/>
                  <a:gd name="connsiteX2" fmla="*/ 126126 w 293622"/>
                  <a:gd name="connsiteY2" fmla="*/ 218055 h 229591"/>
                  <a:gd name="connsiteX3" fmla="*/ 39343 w 293622"/>
                  <a:gd name="connsiteY3" fmla="*/ 218055 h 229591"/>
                  <a:gd name="connsiteX4" fmla="*/ 1243 w 293622"/>
                  <a:gd name="connsiteY4" fmla="*/ 165138 h 229591"/>
                  <a:gd name="connsiteX5" fmla="*/ 81676 w 293622"/>
                  <a:gd name="connsiteY5" fmla="*/ 215938 h 229591"/>
                  <a:gd name="connsiteX6" fmla="*/ 189626 w 293622"/>
                  <a:gd name="connsiteY6" fmla="*/ 103755 h 229591"/>
                  <a:gd name="connsiteX7" fmla="*/ 293343 w 293622"/>
                  <a:gd name="connsiteY7" fmla="*/ 38 h 229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3622" h="229591">
                    <a:moveTo>
                      <a:pt x="293343" y="38"/>
                    </a:moveTo>
                    <a:cubicBezTo>
                      <a:pt x="297929" y="-1726"/>
                      <a:pt x="245012" y="56836"/>
                      <a:pt x="217143" y="93172"/>
                    </a:cubicBezTo>
                    <a:cubicBezTo>
                      <a:pt x="189273" y="129508"/>
                      <a:pt x="155759" y="197241"/>
                      <a:pt x="126126" y="218055"/>
                    </a:cubicBezTo>
                    <a:cubicBezTo>
                      <a:pt x="96493" y="238869"/>
                      <a:pt x="60157" y="226875"/>
                      <a:pt x="39343" y="218055"/>
                    </a:cubicBezTo>
                    <a:cubicBezTo>
                      <a:pt x="18529" y="209236"/>
                      <a:pt x="-5812" y="165491"/>
                      <a:pt x="1243" y="165138"/>
                    </a:cubicBezTo>
                    <a:cubicBezTo>
                      <a:pt x="8298" y="164785"/>
                      <a:pt x="50279" y="226169"/>
                      <a:pt x="81676" y="215938"/>
                    </a:cubicBezTo>
                    <a:cubicBezTo>
                      <a:pt x="113073" y="205708"/>
                      <a:pt x="158229" y="139033"/>
                      <a:pt x="189626" y="103755"/>
                    </a:cubicBezTo>
                    <a:cubicBezTo>
                      <a:pt x="221023" y="68477"/>
                      <a:pt x="288757" y="1802"/>
                      <a:pt x="293343" y="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4" name="フリーフォーム: 図形 263">
                <a:extLst>
                  <a:ext uri="{FF2B5EF4-FFF2-40B4-BE49-F238E27FC236}">
                    <a16:creationId xmlns:a16="http://schemas.microsoft.com/office/drawing/2014/main" id="{0679772B-3688-444C-880A-9E4B6F84EC3A}"/>
                  </a:ext>
                </a:extLst>
              </p:cNvPr>
              <p:cNvSpPr/>
              <p:nvPr/>
            </p:nvSpPr>
            <p:spPr>
              <a:xfrm>
                <a:off x="16924867" y="2173234"/>
                <a:ext cx="237066" cy="121406"/>
              </a:xfrm>
              <a:custGeom>
                <a:avLst/>
                <a:gdLst>
                  <a:gd name="connsiteX0" fmla="*/ 0 w 237066"/>
                  <a:gd name="connsiteY0" fmla="*/ 583 h 121406"/>
                  <a:gd name="connsiteX1" fmla="*/ 173566 w 237066"/>
                  <a:gd name="connsiteY1" fmla="*/ 53499 h 121406"/>
                  <a:gd name="connsiteX2" fmla="*/ 237066 w 237066"/>
                  <a:gd name="connsiteY2" fmla="*/ 121233 h 121406"/>
                  <a:gd name="connsiteX3" fmla="*/ 173566 w 237066"/>
                  <a:gd name="connsiteY3" fmla="*/ 32333 h 121406"/>
                  <a:gd name="connsiteX4" fmla="*/ 0 w 237066"/>
                  <a:gd name="connsiteY4" fmla="*/ 583 h 121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066" h="121406">
                    <a:moveTo>
                      <a:pt x="0" y="583"/>
                    </a:moveTo>
                    <a:cubicBezTo>
                      <a:pt x="0" y="4111"/>
                      <a:pt x="134055" y="33391"/>
                      <a:pt x="173566" y="53499"/>
                    </a:cubicBezTo>
                    <a:cubicBezTo>
                      <a:pt x="213077" y="73607"/>
                      <a:pt x="237066" y="124761"/>
                      <a:pt x="237066" y="121233"/>
                    </a:cubicBezTo>
                    <a:cubicBezTo>
                      <a:pt x="237066" y="117705"/>
                      <a:pt x="210255" y="54911"/>
                      <a:pt x="173566" y="32333"/>
                    </a:cubicBezTo>
                    <a:cubicBezTo>
                      <a:pt x="136877" y="9755"/>
                      <a:pt x="0" y="-2945"/>
                      <a:pt x="0" y="5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" name="フリーフォーム: 図形 264">
                <a:extLst>
                  <a:ext uri="{FF2B5EF4-FFF2-40B4-BE49-F238E27FC236}">
                    <a16:creationId xmlns:a16="http://schemas.microsoft.com/office/drawing/2014/main" id="{373A0A35-3526-4456-97A4-6C465B0C9F5E}"/>
                  </a:ext>
                </a:extLst>
              </p:cNvPr>
              <p:cNvSpPr/>
              <p:nvPr/>
            </p:nvSpPr>
            <p:spPr>
              <a:xfrm>
                <a:off x="16922728" y="2088854"/>
                <a:ext cx="576032" cy="307527"/>
              </a:xfrm>
              <a:custGeom>
                <a:avLst/>
                <a:gdLst>
                  <a:gd name="connsiteX0" fmla="*/ 22 w 576032"/>
                  <a:gd name="connsiteY0" fmla="*/ 296 h 307527"/>
                  <a:gd name="connsiteX1" fmla="*/ 285772 w 576032"/>
                  <a:gd name="connsiteY1" fmla="*/ 93429 h 307527"/>
                  <a:gd name="connsiteX2" fmla="*/ 383139 w 576032"/>
                  <a:gd name="connsiteY2" fmla="*/ 197146 h 307527"/>
                  <a:gd name="connsiteX3" fmla="*/ 438172 w 576032"/>
                  <a:gd name="connsiteY3" fmla="*/ 271229 h 307527"/>
                  <a:gd name="connsiteX4" fmla="*/ 495322 w 576032"/>
                  <a:gd name="connsiteY4" fmla="*/ 305096 h 307527"/>
                  <a:gd name="connsiteX5" fmla="*/ 575755 w 576032"/>
                  <a:gd name="connsiteY5" fmla="*/ 300863 h 307527"/>
                  <a:gd name="connsiteX6" fmla="*/ 465689 w 576032"/>
                  <a:gd name="connsiteY6" fmla="*/ 269113 h 307527"/>
                  <a:gd name="connsiteX7" fmla="*/ 270955 w 576032"/>
                  <a:gd name="connsiteY7" fmla="*/ 72263 h 307527"/>
                  <a:gd name="connsiteX8" fmla="*/ 22 w 576032"/>
                  <a:gd name="connsiteY8" fmla="*/ 296 h 307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6032" h="307527">
                    <a:moveTo>
                      <a:pt x="22" y="296"/>
                    </a:moveTo>
                    <a:cubicBezTo>
                      <a:pt x="2491" y="3824"/>
                      <a:pt x="221919" y="60621"/>
                      <a:pt x="285772" y="93429"/>
                    </a:cubicBezTo>
                    <a:cubicBezTo>
                      <a:pt x="349625" y="126237"/>
                      <a:pt x="357739" y="167513"/>
                      <a:pt x="383139" y="197146"/>
                    </a:cubicBezTo>
                    <a:cubicBezTo>
                      <a:pt x="408539" y="226779"/>
                      <a:pt x="419475" y="253237"/>
                      <a:pt x="438172" y="271229"/>
                    </a:cubicBezTo>
                    <a:cubicBezTo>
                      <a:pt x="456869" y="289221"/>
                      <a:pt x="472392" y="300157"/>
                      <a:pt x="495322" y="305096"/>
                    </a:cubicBezTo>
                    <a:cubicBezTo>
                      <a:pt x="518252" y="310035"/>
                      <a:pt x="580694" y="306860"/>
                      <a:pt x="575755" y="300863"/>
                    </a:cubicBezTo>
                    <a:cubicBezTo>
                      <a:pt x="570816" y="294866"/>
                      <a:pt x="516489" y="307213"/>
                      <a:pt x="465689" y="269113"/>
                    </a:cubicBezTo>
                    <a:cubicBezTo>
                      <a:pt x="414889" y="231013"/>
                      <a:pt x="346097" y="119535"/>
                      <a:pt x="270955" y="72263"/>
                    </a:cubicBezTo>
                    <a:cubicBezTo>
                      <a:pt x="195813" y="24991"/>
                      <a:pt x="-2447" y="-3232"/>
                      <a:pt x="22" y="2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" name="フリーフォーム: 図形 265">
                <a:extLst>
                  <a:ext uri="{FF2B5EF4-FFF2-40B4-BE49-F238E27FC236}">
                    <a16:creationId xmlns:a16="http://schemas.microsoft.com/office/drawing/2014/main" id="{DF0C2CD8-94B3-461A-815F-D191D3F66035}"/>
                  </a:ext>
                </a:extLst>
              </p:cNvPr>
              <p:cNvSpPr/>
              <p:nvPr/>
            </p:nvSpPr>
            <p:spPr>
              <a:xfrm>
                <a:off x="17257034" y="2309264"/>
                <a:ext cx="237026" cy="215948"/>
              </a:xfrm>
              <a:custGeom>
                <a:avLst/>
                <a:gdLst>
                  <a:gd name="connsiteX0" fmla="*/ 149 w 237026"/>
                  <a:gd name="connsiteY0" fmla="*/ 19 h 215948"/>
                  <a:gd name="connsiteX1" fmla="*/ 50949 w 237026"/>
                  <a:gd name="connsiteY1" fmla="*/ 29653 h 215948"/>
                  <a:gd name="connsiteX2" fmla="*/ 95399 w 237026"/>
                  <a:gd name="connsiteY2" fmla="*/ 107969 h 215948"/>
                  <a:gd name="connsiteX3" fmla="*/ 89049 w 237026"/>
                  <a:gd name="connsiteY3" fmla="*/ 188403 h 215948"/>
                  <a:gd name="connsiteX4" fmla="*/ 69999 w 237026"/>
                  <a:gd name="connsiteY4" fmla="*/ 215919 h 215948"/>
                  <a:gd name="connsiteX5" fmla="*/ 135616 w 237026"/>
                  <a:gd name="connsiteY5" fmla="*/ 192636 h 215948"/>
                  <a:gd name="connsiteX6" fmla="*/ 152549 w 237026"/>
                  <a:gd name="connsiteY6" fmla="*/ 143953 h 215948"/>
                  <a:gd name="connsiteX7" fmla="*/ 211816 w 237026"/>
                  <a:gd name="connsiteY7" fmla="*/ 167236 h 215948"/>
                  <a:gd name="connsiteX8" fmla="*/ 235099 w 237026"/>
                  <a:gd name="connsiteY8" fmla="*/ 91036 h 215948"/>
                  <a:gd name="connsiteX9" fmla="*/ 165249 w 237026"/>
                  <a:gd name="connsiteY9" fmla="*/ 129136 h 215948"/>
                  <a:gd name="connsiteX10" fmla="*/ 133499 w 237026"/>
                  <a:gd name="connsiteY10" fmla="*/ 133369 h 215948"/>
                  <a:gd name="connsiteX11" fmla="*/ 67883 w 237026"/>
                  <a:gd name="connsiteY11" fmla="*/ 27536 h 215948"/>
                  <a:gd name="connsiteX12" fmla="*/ 149 w 237026"/>
                  <a:gd name="connsiteY12" fmla="*/ 19 h 215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37026" h="215948">
                    <a:moveTo>
                      <a:pt x="149" y="19"/>
                    </a:moveTo>
                    <a:cubicBezTo>
                      <a:pt x="-2673" y="372"/>
                      <a:pt x="35074" y="11661"/>
                      <a:pt x="50949" y="29653"/>
                    </a:cubicBezTo>
                    <a:cubicBezTo>
                      <a:pt x="66824" y="47645"/>
                      <a:pt x="89049" y="81511"/>
                      <a:pt x="95399" y="107969"/>
                    </a:cubicBezTo>
                    <a:cubicBezTo>
                      <a:pt x="101749" y="134427"/>
                      <a:pt x="93282" y="170411"/>
                      <a:pt x="89049" y="188403"/>
                    </a:cubicBezTo>
                    <a:cubicBezTo>
                      <a:pt x="84816" y="206395"/>
                      <a:pt x="62238" y="215214"/>
                      <a:pt x="69999" y="215919"/>
                    </a:cubicBezTo>
                    <a:cubicBezTo>
                      <a:pt x="77760" y="216624"/>
                      <a:pt x="121858" y="204630"/>
                      <a:pt x="135616" y="192636"/>
                    </a:cubicBezTo>
                    <a:cubicBezTo>
                      <a:pt x="149374" y="180642"/>
                      <a:pt x="139849" y="148186"/>
                      <a:pt x="152549" y="143953"/>
                    </a:cubicBezTo>
                    <a:cubicBezTo>
                      <a:pt x="165249" y="139720"/>
                      <a:pt x="198058" y="176056"/>
                      <a:pt x="211816" y="167236"/>
                    </a:cubicBezTo>
                    <a:cubicBezTo>
                      <a:pt x="225574" y="158417"/>
                      <a:pt x="242860" y="97386"/>
                      <a:pt x="235099" y="91036"/>
                    </a:cubicBezTo>
                    <a:cubicBezTo>
                      <a:pt x="227338" y="84686"/>
                      <a:pt x="182182" y="122081"/>
                      <a:pt x="165249" y="129136"/>
                    </a:cubicBezTo>
                    <a:cubicBezTo>
                      <a:pt x="148316" y="136191"/>
                      <a:pt x="149727" y="150302"/>
                      <a:pt x="133499" y="133369"/>
                    </a:cubicBezTo>
                    <a:cubicBezTo>
                      <a:pt x="117271" y="116436"/>
                      <a:pt x="90813" y="51172"/>
                      <a:pt x="67883" y="27536"/>
                    </a:cubicBezTo>
                    <a:cubicBezTo>
                      <a:pt x="44953" y="3900"/>
                      <a:pt x="2971" y="-334"/>
                      <a:pt x="149" y="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7" name="フリーフォーム: 図形 266">
                <a:extLst>
                  <a:ext uri="{FF2B5EF4-FFF2-40B4-BE49-F238E27FC236}">
                    <a16:creationId xmlns:a16="http://schemas.microsoft.com/office/drawing/2014/main" id="{B70F3847-AC19-4440-BD47-6B34C1D1192B}"/>
                  </a:ext>
                </a:extLst>
              </p:cNvPr>
              <p:cNvSpPr/>
              <p:nvPr/>
            </p:nvSpPr>
            <p:spPr>
              <a:xfrm>
                <a:off x="16700499" y="2844744"/>
                <a:ext cx="279223" cy="109864"/>
              </a:xfrm>
              <a:custGeom>
                <a:avLst/>
                <a:gdLst>
                  <a:gd name="connsiteX0" fmla="*/ 1 w 279223"/>
                  <a:gd name="connsiteY0" fmla="*/ 56 h 109864"/>
                  <a:gd name="connsiteX1" fmla="*/ 168276 w 279223"/>
                  <a:gd name="connsiteY1" fmla="*/ 101656 h 109864"/>
                  <a:gd name="connsiteX2" fmla="*/ 257176 w 279223"/>
                  <a:gd name="connsiteY2" fmla="*/ 103244 h 109864"/>
                  <a:gd name="connsiteX3" fmla="*/ 273051 w 279223"/>
                  <a:gd name="connsiteY3" fmla="*/ 98481 h 109864"/>
                  <a:gd name="connsiteX4" fmla="*/ 171451 w 279223"/>
                  <a:gd name="connsiteY4" fmla="*/ 87369 h 109864"/>
                  <a:gd name="connsiteX5" fmla="*/ 1 w 279223"/>
                  <a:gd name="connsiteY5" fmla="*/ 56 h 109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9223" h="109864">
                    <a:moveTo>
                      <a:pt x="1" y="56"/>
                    </a:moveTo>
                    <a:cubicBezTo>
                      <a:pt x="-528" y="2437"/>
                      <a:pt x="125414" y="84458"/>
                      <a:pt x="168276" y="101656"/>
                    </a:cubicBezTo>
                    <a:cubicBezTo>
                      <a:pt x="211138" y="118854"/>
                      <a:pt x="239714" y="103773"/>
                      <a:pt x="257176" y="103244"/>
                    </a:cubicBezTo>
                    <a:cubicBezTo>
                      <a:pt x="274638" y="102715"/>
                      <a:pt x="287338" y="101127"/>
                      <a:pt x="273051" y="98481"/>
                    </a:cubicBezTo>
                    <a:cubicBezTo>
                      <a:pt x="258764" y="95835"/>
                      <a:pt x="215372" y="104038"/>
                      <a:pt x="171451" y="87369"/>
                    </a:cubicBezTo>
                    <a:cubicBezTo>
                      <a:pt x="127530" y="70700"/>
                      <a:pt x="530" y="-2325"/>
                      <a:pt x="1" y="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" name="フリーフォーム: 図形 267">
                <a:extLst>
                  <a:ext uri="{FF2B5EF4-FFF2-40B4-BE49-F238E27FC236}">
                    <a16:creationId xmlns:a16="http://schemas.microsoft.com/office/drawing/2014/main" id="{6959325C-ACC3-4451-8D9A-56E4DD4D2E45}"/>
                  </a:ext>
                </a:extLst>
              </p:cNvPr>
              <p:cNvSpPr/>
              <p:nvPr/>
            </p:nvSpPr>
            <p:spPr>
              <a:xfrm>
                <a:off x="16671073" y="2878655"/>
                <a:ext cx="304232" cy="137982"/>
              </a:xfrm>
              <a:custGeom>
                <a:avLst/>
                <a:gdLst>
                  <a:gd name="connsiteX0" fmla="*/ 852 w 304232"/>
                  <a:gd name="connsiteY0" fmla="*/ 2658 h 137982"/>
                  <a:gd name="connsiteX1" fmla="*/ 105627 w 304232"/>
                  <a:gd name="connsiteY1" fmla="*/ 128070 h 137982"/>
                  <a:gd name="connsiteX2" fmla="*/ 223102 w 304232"/>
                  <a:gd name="connsiteY2" fmla="*/ 126483 h 137982"/>
                  <a:gd name="connsiteX3" fmla="*/ 302477 w 304232"/>
                  <a:gd name="connsiteY3" fmla="*/ 97908 h 137982"/>
                  <a:gd name="connsiteX4" fmla="*/ 146902 w 304232"/>
                  <a:gd name="connsiteY4" fmla="*/ 115370 h 137982"/>
                  <a:gd name="connsiteX5" fmla="*/ 61177 w 304232"/>
                  <a:gd name="connsiteY5" fmla="*/ 48695 h 137982"/>
                  <a:gd name="connsiteX6" fmla="*/ 852 w 304232"/>
                  <a:gd name="connsiteY6" fmla="*/ 2658 h 137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4232" h="137982">
                    <a:moveTo>
                      <a:pt x="852" y="2658"/>
                    </a:moveTo>
                    <a:cubicBezTo>
                      <a:pt x="8260" y="15887"/>
                      <a:pt x="68585" y="107432"/>
                      <a:pt x="105627" y="128070"/>
                    </a:cubicBezTo>
                    <a:cubicBezTo>
                      <a:pt x="142669" y="148708"/>
                      <a:pt x="190294" y="131510"/>
                      <a:pt x="223102" y="126483"/>
                    </a:cubicBezTo>
                    <a:cubicBezTo>
                      <a:pt x="255910" y="121456"/>
                      <a:pt x="315177" y="99760"/>
                      <a:pt x="302477" y="97908"/>
                    </a:cubicBezTo>
                    <a:cubicBezTo>
                      <a:pt x="289777" y="96056"/>
                      <a:pt x="187119" y="123572"/>
                      <a:pt x="146902" y="115370"/>
                    </a:cubicBezTo>
                    <a:cubicBezTo>
                      <a:pt x="106685" y="107168"/>
                      <a:pt x="86312" y="68539"/>
                      <a:pt x="61177" y="48695"/>
                    </a:cubicBezTo>
                    <a:cubicBezTo>
                      <a:pt x="36042" y="28851"/>
                      <a:pt x="-6556" y="-10571"/>
                      <a:pt x="852" y="26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9" name="フリーフォーム: 図形 268">
                <a:extLst>
                  <a:ext uri="{FF2B5EF4-FFF2-40B4-BE49-F238E27FC236}">
                    <a16:creationId xmlns:a16="http://schemas.microsoft.com/office/drawing/2014/main" id="{3B6D80FE-4F86-4F7F-B2BB-A0F5DED7ED39}"/>
                  </a:ext>
                </a:extLst>
              </p:cNvPr>
              <p:cNvSpPr/>
              <p:nvPr/>
            </p:nvSpPr>
            <p:spPr>
              <a:xfrm>
                <a:off x="16883063" y="2739609"/>
                <a:ext cx="248028" cy="322741"/>
              </a:xfrm>
              <a:custGeom>
                <a:avLst/>
                <a:gdLst>
                  <a:gd name="connsiteX0" fmla="*/ 0 w 248028"/>
                  <a:gd name="connsiteY0" fmla="*/ 416 h 322741"/>
                  <a:gd name="connsiteX1" fmla="*/ 77787 w 248028"/>
                  <a:gd name="connsiteY1" fmla="*/ 194091 h 322741"/>
                  <a:gd name="connsiteX2" fmla="*/ 109537 w 248028"/>
                  <a:gd name="connsiteY2" fmla="*/ 271879 h 322741"/>
                  <a:gd name="connsiteX3" fmla="*/ 173037 w 248028"/>
                  <a:gd name="connsiteY3" fmla="*/ 317916 h 322741"/>
                  <a:gd name="connsiteX4" fmla="*/ 247650 w 248028"/>
                  <a:gd name="connsiteY4" fmla="*/ 316329 h 322741"/>
                  <a:gd name="connsiteX5" fmla="*/ 139700 w 248028"/>
                  <a:gd name="connsiteY5" fmla="*/ 273466 h 322741"/>
                  <a:gd name="connsiteX6" fmla="*/ 79375 w 248028"/>
                  <a:gd name="connsiteY6" fmla="*/ 146466 h 322741"/>
                  <a:gd name="connsiteX7" fmla="*/ 0 w 248028"/>
                  <a:gd name="connsiteY7" fmla="*/ 416 h 322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8028" h="322741">
                    <a:moveTo>
                      <a:pt x="0" y="416"/>
                    </a:moveTo>
                    <a:cubicBezTo>
                      <a:pt x="-265" y="8353"/>
                      <a:pt x="59531" y="148847"/>
                      <a:pt x="77787" y="194091"/>
                    </a:cubicBezTo>
                    <a:cubicBezTo>
                      <a:pt x="96043" y="239335"/>
                      <a:pt x="93662" y="251242"/>
                      <a:pt x="109537" y="271879"/>
                    </a:cubicBezTo>
                    <a:cubicBezTo>
                      <a:pt x="125412" y="292517"/>
                      <a:pt x="150018" y="310508"/>
                      <a:pt x="173037" y="317916"/>
                    </a:cubicBezTo>
                    <a:cubicBezTo>
                      <a:pt x="196056" y="325324"/>
                      <a:pt x="253206" y="323737"/>
                      <a:pt x="247650" y="316329"/>
                    </a:cubicBezTo>
                    <a:cubicBezTo>
                      <a:pt x="242094" y="308921"/>
                      <a:pt x="167746" y="301776"/>
                      <a:pt x="139700" y="273466"/>
                    </a:cubicBezTo>
                    <a:cubicBezTo>
                      <a:pt x="111654" y="245156"/>
                      <a:pt x="102394" y="192768"/>
                      <a:pt x="79375" y="146466"/>
                    </a:cubicBezTo>
                    <a:cubicBezTo>
                      <a:pt x="56356" y="100164"/>
                      <a:pt x="265" y="-7521"/>
                      <a:pt x="0" y="4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0" name="フリーフォーム: 図形 269">
                <a:extLst>
                  <a:ext uri="{FF2B5EF4-FFF2-40B4-BE49-F238E27FC236}">
                    <a16:creationId xmlns:a16="http://schemas.microsoft.com/office/drawing/2014/main" id="{EAB092E7-6335-4556-B5C6-0FAF3C3ECBAC}"/>
                  </a:ext>
                </a:extLst>
              </p:cNvPr>
              <p:cNvSpPr/>
              <p:nvPr/>
            </p:nvSpPr>
            <p:spPr>
              <a:xfrm>
                <a:off x="16903695" y="2704958"/>
                <a:ext cx="210296" cy="343211"/>
              </a:xfrm>
              <a:custGeom>
                <a:avLst/>
                <a:gdLst>
                  <a:gd name="connsiteX0" fmla="*/ 5 w 210296"/>
                  <a:gd name="connsiteY0" fmla="*/ 142 h 343211"/>
                  <a:gd name="connsiteX1" fmla="*/ 109543 w 210296"/>
                  <a:gd name="connsiteY1" fmla="*/ 236680 h 343211"/>
                  <a:gd name="connsiteX2" fmla="*/ 182568 w 210296"/>
                  <a:gd name="connsiteY2" fmla="*/ 328755 h 343211"/>
                  <a:gd name="connsiteX3" fmla="*/ 209555 w 210296"/>
                  <a:gd name="connsiteY3" fmla="*/ 339867 h 343211"/>
                  <a:gd name="connsiteX4" fmla="*/ 157168 w 210296"/>
                  <a:gd name="connsiteY4" fmla="*/ 297005 h 343211"/>
                  <a:gd name="connsiteX5" fmla="*/ 114305 w 210296"/>
                  <a:gd name="connsiteY5" fmla="*/ 203342 h 343211"/>
                  <a:gd name="connsiteX6" fmla="*/ 5 w 210296"/>
                  <a:gd name="connsiteY6" fmla="*/ 142 h 343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296" h="343211">
                    <a:moveTo>
                      <a:pt x="5" y="142"/>
                    </a:moveTo>
                    <a:cubicBezTo>
                      <a:pt x="-789" y="5698"/>
                      <a:pt x="79116" y="181911"/>
                      <a:pt x="109543" y="236680"/>
                    </a:cubicBezTo>
                    <a:cubicBezTo>
                      <a:pt x="139970" y="291449"/>
                      <a:pt x="165899" y="311557"/>
                      <a:pt x="182568" y="328755"/>
                    </a:cubicBezTo>
                    <a:cubicBezTo>
                      <a:pt x="199237" y="345953"/>
                      <a:pt x="213788" y="345159"/>
                      <a:pt x="209555" y="339867"/>
                    </a:cubicBezTo>
                    <a:cubicBezTo>
                      <a:pt x="205322" y="334575"/>
                      <a:pt x="173043" y="319759"/>
                      <a:pt x="157168" y="297005"/>
                    </a:cubicBezTo>
                    <a:cubicBezTo>
                      <a:pt x="141293" y="274251"/>
                      <a:pt x="139176" y="253084"/>
                      <a:pt x="114305" y="203342"/>
                    </a:cubicBezTo>
                    <a:cubicBezTo>
                      <a:pt x="89434" y="153600"/>
                      <a:pt x="799" y="-5414"/>
                      <a:pt x="5" y="1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1" name="フリーフォーム: 図形 270">
                <a:extLst>
                  <a:ext uri="{FF2B5EF4-FFF2-40B4-BE49-F238E27FC236}">
                    <a16:creationId xmlns:a16="http://schemas.microsoft.com/office/drawing/2014/main" id="{969A8B62-40BC-4AA3-B388-501C8AEAB4B1}"/>
                  </a:ext>
                </a:extLst>
              </p:cNvPr>
              <p:cNvSpPr/>
              <p:nvPr/>
            </p:nvSpPr>
            <p:spPr>
              <a:xfrm>
                <a:off x="17029852" y="2820431"/>
                <a:ext cx="200313" cy="156651"/>
              </a:xfrm>
              <a:custGeom>
                <a:avLst/>
                <a:gdLst>
                  <a:gd name="connsiteX0" fmla="*/ 848 w 200313"/>
                  <a:gd name="connsiteY0" fmla="*/ 127557 h 156651"/>
                  <a:gd name="connsiteX1" fmla="*/ 135786 w 200313"/>
                  <a:gd name="connsiteY1" fmla="*/ 133907 h 156651"/>
                  <a:gd name="connsiteX2" fmla="*/ 194523 w 200313"/>
                  <a:gd name="connsiteY2" fmla="*/ 54532 h 156651"/>
                  <a:gd name="connsiteX3" fmla="*/ 165948 w 200313"/>
                  <a:gd name="connsiteY3" fmla="*/ 557 h 156651"/>
                  <a:gd name="connsiteX4" fmla="*/ 197698 w 200313"/>
                  <a:gd name="connsiteY4" fmla="*/ 87869 h 156651"/>
                  <a:gd name="connsiteX5" fmla="*/ 83398 w 200313"/>
                  <a:gd name="connsiteY5" fmla="*/ 154544 h 156651"/>
                  <a:gd name="connsiteX6" fmla="*/ 848 w 200313"/>
                  <a:gd name="connsiteY6" fmla="*/ 127557 h 156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313" h="156651">
                    <a:moveTo>
                      <a:pt x="848" y="127557"/>
                    </a:moveTo>
                    <a:cubicBezTo>
                      <a:pt x="9579" y="124117"/>
                      <a:pt x="103507" y="146078"/>
                      <a:pt x="135786" y="133907"/>
                    </a:cubicBezTo>
                    <a:cubicBezTo>
                      <a:pt x="168065" y="121736"/>
                      <a:pt x="189496" y="76757"/>
                      <a:pt x="194523" y="54532"/>
                    </a:cubicBezTo>
                    <a:cubicBezTo>
                      <a:pt x="199550" y="32307"/>
                      <a:pt x="165419" y="-4999"/>
                      <a:pt x="165948" y="557"/>
                    </a:cubicBezTo>
                    <a:cubicBezTo>
                      <a:pt x="166477" y="6113"/>
                      <a:pt x="211456" y="62205"/>
                      <a:pt x="197698" y="87869"/>
                    </a:cubicBezTo>
                    <a:cubicBezTo>
                      <a:pt x="183940" y="113533"/>
                      <a:pt x="113825" y="143696"/>
                      <a:pt x="83398" y="154544"/>
                    </a:cubicBezTo>
                    <a:cubicBezTo>
                      <a:pt x="52971" y="165392"/>
                      <a:pt x="-7883" y="130997"/>
                      <a:pt x="848" y="1275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" name="フリーフォーム: 図形 271">
                <a:extLst>
                  <a:ext uri="{FF2B5EF4-FFF2-40B4-BE49-F238E27FC236}">
                    <a16:creationId xmlns:a16="http://schemas.microsoft.com/office/drawing/2014/main" id="{1DC8FCE9-6918-4845-B088-D6D7F0383607}"/>
                  </a:ext>
                </a:extLst>
              </p:cNvPr>
              <p:cNvSpPr/>
              <p:nvPr/>
            </p:nvSpPr>
            <p:spPr>
              <a:xfrm>
                <a:off x="17039348" y="2798404"/>
                <a:ext cx="178820" cy="147334"/>
              </a:xfrm>
              <a:custGeom>
                <a:avLst/>
                <a:gdLst>
                  <a:gd name="connsiteX0" fmla="*/ 178677 w 178820"/>
                  <a:gd name="connsiteY0" fmla="*/ 43221 h 147334"/>
                  <a:gd name="connsiteX1" fmla="*/ 94540 w 178820"/>
                  <a:gd name="connsiteY1" fmla="*/ 1946 h 147334"/>
                  <a:gd name="connsiteX2" fmla="*/ 8815 w 178820"/>
                  <a:gd name="connsiteY2" fmla="*/ 116246 h 147334"/>
                  <a:gd name="connsiteX3" fmla="*/ 5640 w 178820"/>
                  <a:gd name="connsiteY3" fmla="*/ 146409 h 147334"/>
                  <a:gd name="connsiteX4" fmla="*/ 34215 w 178820"/>
                  <a:gd name="connsiteY4" fmla="*/ 90846 h 147334"/>
                  <a:gd name="connsiteX5" fmla="*/ 73902 w 178820"/>
                  <a:gd name="connsiteY5" fmla="*/ 30521 h 147334"/>
                  <a:gd name="connsiteX6" fmla="*/ 178677 w 178820"/>
                  <a:gd name="connsiteY6" fmla="*/ 43221 h 14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8820" h="147334">
                    <a:moveTo>
                      <a:pt x="178677" y="43221"/>
                    </a:moveTo>
                    <a:cubicBezTo>
                      <a:pt x="182117" y="38459"/>
                      <a:pt x="122850" y="-10225"/>
                      <a:pt x="94540" y="1946"/>
                    </a:cubicBezTo>
                    <a:cubicBezTo>
                      <a:pt x="66230" y="14117"/>
                      <a:pt x="23632" y="92169"/>
                      <a:pt x="8815" y="116246"/>
                    </a:cubicBezTo>
                    <a:cubicBezTo>
                      <a:pt x="-6002" y="140323"/>
                      <a:pt x="1407" y="150642"/>
                      <a:pt x="5640" y="146409"/>
                    </a:cubicBezTo>
                    <a:cubicBezTo>
                      <a:pt x="9873" y="142176"/>
                      <a:pt x="22838" y="110161"/>
                      <a:pt x="34215" y="90846"/>
                    </a:cubicBezTo>
                    <a:cubicBezTo>
                      <a:pt x="45592" y="71531"/>
                      <a:pt x="53794" y="41369"/>
                      <a:pt x="73902" y="30521"/>
                    </a:cubicBezTo>
                    <a:cubicBezTo>
                      <a:pt x="94010" y="19673"/>
                      <a:pt x="175237" y="47983"/>
                      <a:pt x="178677" y="4322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" name="フリーフォーム: 図形 272">
                <a:extLst>
                  <a:ext uri="{FF2B5EF4-FFF2-40B4-BE49-F238E27FC236}">
                    <a16:creationId xmlns:a16="http://schemas.microsoft.com/office/drawing/2014/main" id="{A7BB82BB-933B-4164-8D14-D9823129C254}"/>
                  </a:ext>
                </a:extLst>
              </p:cNvPr>
              <p:cNvSpPr/>
              <p:nvPr/>
            </p:nvSpPr>
            <p:spPr>
              <a:xfrm>
                <a:off x="17130622" y="3060698"/>
                <a:ext cx="214574" cy="106980"/>
              </a:xfrm>
              <a:custGeom>
                <a:avLst/>
                <a:gdLst>
                  <a:gd name="connsiteX0" fmla="*/ 91 w 214574"/>
                  <a:gd name="connsiteY0" fmla="*/ 2 h 106980"/>
                  <a:gd name="connsiteX1" fmla="*/ 57241 w 214574"/>
                  <a:gd name="connsiteY1" fmla="*/ 92077 h 106980"/>
                  <a:gd name="connsiteX2" fmla="*/ 146141 w 214574"/>
                  <a:gd name="connsiteY2" fmla="*/ 106365 h 106980"/>
                  <a:gd name="connsiteX3" fmla="*/ 196941 w 214574"/>
                  <a:gd name="connsiteY3" fmla="*/ 87315 h 106980"/>
                  <a:gd name="connsiteX4" fmla="*/ 206466 w 214574"/>
                  <a:gd name="connsiteY4" fmla="*/ 20640 h 106980"/>
                  <a:gd name="connsiteX5" fmla="*/ 203291 w 214574"/>
                  <a:gd name="connsiteY5" fmla="*/ 85727 h 106980"/>
                  <a:gd name="connsiteX6" fmla="*/ 69941 w 214574"/>
                  <a:gd name="connsiteY6" fmla="*/ 95252 h 106980"/>
                  <a:gd name="connsiteX7" fmla="*/ 91 w 214574"/>
                  <a:gd name="connsiteY7" fmla="*/ 2 h 106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4574" h="106980">
                    <a:moveTo>
                      <a:pt x="91" y="2"/>
                    </a:moveTo>
                    <a:cubicBezTo>
                      <a:pt x="-2026" y="-527"/>
                      <a:pt x="32899" y="74350"/>
                      <a:pt x="57241" y="92077"/>
                    </a:cubicBezTo>
                    <a:cubicBezTo>
                      <a:pt x="81583" y="109804"/>
                      <a:pt x="122858" y="107159"/>
                      <a:pt x="146141" y="106365"/>
                    </a:cubicBezTo>
                    <a:cubicBezTo>
                      <a:pt x="169424" y="105571"/>
                      <a:pt x="186887" y="101602"/>
                      <a:pt x="196941" y="87315"/>
                    </a:cubicBezTo>
                    <a:cubicBezTo>
                      <a:pt x="206995" y="73028"/>
                      <a:pt x="205408" y="20905"/>
                      <a:pt x="206466" y="20640"/>
                    </a:cubicBezTo>
                    <a:cubicBezTo>
                      <a:pt x="207524" y="20375"/>
                      <a:pt x="226045" y="73292"/>
                      <a:pt x="203291" y="85727"/>
                    </a:cubicBezTo>
                    <a:cubicBezTo>
                      <a:pt x="180537" y="98162"/>
                      <a:pt x="102485" y="107687"/>
                      <a:pt x="69941" y="95252"/>
                    </a:cubicBezTo>
                    <a:cubicBezTo>
                      <a:pt x="37397" y="82817"/>
                      <a:pt x="2208" y="531"/>
                      <a:pt x="91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" name="フリーフォーム: 図形 273">
                <a:extLst>
                  <a:ext uri="{FF2B5EF4-FFF2-40B4-BE49-F238E27FC236}">
                    <a16:creationId xmlns:a16="http://schemas.microsoft.com/office/drawing/2014/main" id="{143DCCDF-F5F6-4531-BF93-C9143A6A9A64}"/>
                  </a:ext>
                </a:extLst>
              </p:cNvPr>
              <p:cNvSpPr/>
              <p:nvPr/>
            </p:nvSpPr>
            <p:spPr>
              <a:xfrm>
                <a:off x="17148604" y="3039875"/>
                <a:ext cx="183262" cy="89108"/>
              </a:xfrm>
              <a:custGeom>
                <a:avLst/>
                <a:gdLst>
                  <a:gd name="connsiteX0" fmla="*/ 1159 w 183262"/>
                  <a:gd name="connsiteY0" fmla="*/ 188 h 89108"/>
                  <a:gd name="connsiteX1" fmla="*/ 83709 w 183262"/>
                  <a:gd name="connsiteY1" fmla="*/ 74800 h 89108"/>
                  <a:gd name="connsiteX2" fmla="*/ 137684 w 183262"/>
                  <a:gd name="connsiteY2" fmla="*/ 77975 h 89108"/>
                  <a:gd name="connsiteX3" fmla="*/ 182134 w 183262"/>
                  <a:gd name="connsiteY3" fmla="*/ 49400 h 89108"/>
                  <a:gd name="connsiteX4" fmla="*/ 90059 w 183262"/>
                  <a:gd name="connsiteY4" fmla="*/ 89088 h 89108"/>
                  <a:gd name="connsiteX5" fmla="*/ 39259 w 183262"/>
                  <a:gd name="connsiteY5" fmla="*/ 54163 h 89108"/>
                  <a:gd name="connsiteX6" fmla="*/ 1159 w 183262"/>
                  <a:gd name="connsiteY6" fmla="*/ 188 h 89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3262" h="89108">
                    <a:moveTo>
                      <a:pt x="1159" y="188"/>
                    </a:moveTo>
                    <a:cubicBezTo>
                      <a:pt x="8567" y="3628"/>
                      <a:pt x="60955" y="61836"/>
                      <a:pt x="83709" y="74800"/>
                    </a:cubicBezTo>
                    <a:cubicBezTo>
                      <a:pt x="106463" y="87764"/>
                      <a:pt x="121280" y="82208"/>
                      <a:pt x="137684" y="77975"/>
                    </a:cubicBezTo>
                    <a:cubicBezTo>
                      <a:pt x="154088" y="73742"/>
                      <a:pt x="190072" y="47548"/>
                      <a:pt x="182134" y="49400"/>
                    </a:cubicBezTo>
                    <a:cubicBezTo>
                      <a:pt x="174197" y="51252"/>
                      <a:pt x="113871" y="88294"/>
                      <a:pt x="90059" y="89088"/>
                    </a:cubicBezTo>
                    <a:cubicBezTo>
                      <a:pt x="66247" y="89882"/>
                      <a:pt x="54869" y="66863"/>
                      <a:pt x="39259" y="54163"/>
                    </a:cubicBezTo>
                    <a:cubicBezTo>
                      <a:pt x="23649" y="41463"/>
                      <a:pt x="-6249" y="-3252"/>
                      <a:pt x="1159" y="1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" name="フリーフォーム: 図形 274">
                <a:extLst>
                  <a:ext uri="{FF2B5EF4-FFF2-40B4-BE49-F238E27FC236}">
                    <a16:creationId xmlns:a16="http://schemas.microsoft.com/office/drawing/2014/main" id="{A4DD7DA7-B5F6-46B4-AA51-0341DD42AF6D}"/>
                  </a:ext>
                </a:extLst>
              </p:cNvPr>
              <p:cNvSpPr/>
              <p:nvPr/>
            </p:nvSpPr>
            <p:spPr>
              <a:xfrm>
                <a:off x="17109747" y="2979204"/>
                <a:ext cx="218524" cy="112219"/>
              </a:xfrm>
              <a:custGeom>
                <a:avLst/>
                <a:gdLst>
                  <a:gd name="connsiteX0" fmla="*/ 328 w 218524"/>
                  <a:gd name="connsiteY0" fmla="*/ 91021 h 112219"/>
                  <a:gd name="connsiteX1" fmla="*/ 25728 w 218524"/>
                  <a:gd name="connsiteY1" fmla="*/ 43396 h 112219"/>
                  <a:gd name="connsiteX2" fmla="*/ 86053 w 218524"/>
                  <a:gd name="connsiteY2" fmla="*/ 11646 h 112219"/>
                  <a:gd name="connsiteX3" fmla="*/ 151141 w 218524"/>
                  <a:gd name="connsiteY3" fmla="*/ 24346 h 112219"/>
                  <a:gd name="connsiteX4" fmla="*/ 216228 w 218524"/>
                  <a:gd name="connsiteY4" fmla="*/ 75146 h 112219"/>
                  <a:gd name="connsiteX5" fmla="*/ 203528 w 218524"/>
                  <a:gd name="connsiteY5" fmla="*/ 111659 h 112219"/>
                  <a:gd name="connsiteX6" fmla="*/ 200353 w 218524"/>
                  <a:gd name="connsiteY6" fmla="*/ 46571 h 112219"/>
                  <a:gd name="connsiteX7" fmla="*/ 120978 w 218524"/>
                  <a:gd name="connsiteY7" fmla="*/ 2121 h 112219"/>
                  <a:gd name="connsiteX8" fmla="*/ 41603 w 218524"/>
                  <a:gd name="connsiteY8" fmla="*/ 11646 h 112219"/>
                  <a:gd name="connsiteX9" fmla="*/ 328 w 218524"/>
                  <a:gd name="connsiteY9" fmla="*/ 91021 h 112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8524" h="112219">
                    <a:moveTo>
                      <a:pt x="328" y="91021"/>
                    </a:moveTo>
                    <a:cubicBezTo>
                      <a:pt x="-2318" y="96313"/>
                      <a:pt x="11441" y="56625"/>
                      <a:pt x="25728" y="43396"/>
                    </a:cubicBezTo>
                    <a:cubicBezTo>
                      <a:pt x="40016" y="30167"/>
                      <a:pt x="65151" y="14821"/>
                      <a:pt x="86053" y="11646"/>
                    </a:cubicBezTo>
                    <a:cubicBezTo>
                      <a:pt x="106955" y="8471"/>
                      <a:pt x="129445" y="13763"/>
                      <a:pt x="151141" y="24346"/>
                    </a:cubicBezTo>
                    <a:cubicBezTo>
                      <a:pt x="172837" y="34929"/>
                      <a:pt x="207497" y="60594"/>
                      <a:pt x="216228" y="75146"/>
                    </a:cubicBezTo>
                    <a:cubicBezTo>
                      <a:pt x="224959" y="89698"/>
                      <a:pt x="206174" y="116421"/>
                      <a:pt x="203528" y="111659"/>
                    </a:cubicBezTo>
                    <a:cubicBezTo>
                      <a:pt x="200882" y="106897"/>
                      <a:pt x="214111" y="64827"/>
                      <a:pt x="200353" y="46571"/>
                    </a:cubicBezTo>
                    <a:cubicBezTo>
                      <a:pt x="186595" y="28315"/>
                      <a:pt x="147436" y="7942"/>
                      <a:pt x="120978" y="2121"/>
                    </a:cubicBezTo>
                    <a:cubicBezTo>
                      <a:pt x="94520" y="-3700"/>
                      <a:pt x="60653" y="3444"/>
                      <a:pt x="41603" y="11646"/>
                    </a:cubicBezTo>
                    <a:cubicBezTo>
                      <a:pt x="22553" y="19848"/>
                      <a:pt x="2974" y="85729"/>
                      <a:pt x="328" y="9102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" name="フリーフォーム: 図形 275">
                <a:extLst>
                  <a:ext uri="{FF2B5EF4-FFF2-40B4-BE49-F238E27FC236}">
                    <a16:creationId xmlns:a16="http://schemas.microsoft.com/office/drawing/2014/main" id="{860AC39C-55EF-416E-93C8-4F301579C990}"/>
                  </a:ext>
                </a:extLst>
              </p:cNvPr>
              <p:cNvSpPr/>
              <p:nvPr/>
            </p:nvSpPr>
            <p:spPr>
              <a:xfrm>
                <a:off x="15851186" y="2382756"/>
                <a:ext cx="96840" cy="81542"/>
              </a:xfrm>
              <a:custGeom>
                <a:avLst/>
                <a:gdLst>
                  <a:gd name="connsiteX0" fmla="*/ 96839 w 96840"/>
                  <a:gd name="connsiteY0" fmla="*/ 82 h 81542"/>
                  <a:gd name="connsiteX1" fmla="*/ 33339 w 96840"/>
                  <a:gd name="connsiteY1" fmla="*/ 65169 h 81542"/>
                  <a:gd name="connsiteX2" fmla="*/ 2 w 96840"/>
                  <a:gd name="connsiteY2" fmla="*/ 81044 h 81542"/>
                  <a:gd name="connsiteX3" fmla="*/ 31752 w 96840"/>
                  <a:gd name="connsiteY3" fmla="*/ 52469 h 81542"/>
                  <a:gd name="connsiteX4" fmla="*/ 96839 w 96840"/>
                  <a:gd name="connsiteY4" fmla="*/ 82 h 81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840" h="81542">
                    <a:moveTo>
                      <a:pt x="96839" y="82"/>
                    </a:moveTo>
                    <a:cubicBezTo>
                      <a:pt x="97103" y="2199"/>
                      <a:pt x="49479" y="51675"/>
                      <a:pt x="33339" y="65169"/>
                    </a:cubicBezTo>
                    <a:cubicBezTo>
                      <a:pt x="17199" y="78663"/>
                      <a:pt x="266" y="83161"/>
                      <a:pt x="2" y="81044"/>
                    </a:cubicBezTo>
                    <a:cubicBezTo>
                      <a:pt x="-262" y="78927"/>
                      <a:pt x="17729" y="67550"/>
                      <a:pt x="31752" y="52469"/>
                    </a:cubicBezTo>
                    <a:cubicBezTo>
                      <a:pt x="45775" y="37388"/>
                      <a:pt x="96575" y="-2035"/>
                      <a:pt x="96839" y="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" name="フリーフォーム: 図形 276">
                <a:extLst>
                  <a:ext uri="{FF2B5EF4-FFF2-40B4-BE49-F238E27FC236}">
                    <a16:creationId xmlns:a16="http://schemas.microsoft.com/office/drawing/2014/main" id="{11E1C3D6-AEFF-401C-BD2D-ABC0A4818D37}"/>
                  </a:ext>
                </a:extLst>
              </p:cNvPr>
              <p:cNvSpPr/>
              <p:nvPr/>
            </p:nvSpPr>
            <p:spPr>
              <a:xfrm>
                <a:off x="15941864" y="2382754"/>
                <a:ext cx="44658" cy="111211"/>
              </a:xfrm>
              <a:custGeom>
                <a:avLst/>
                <a:gdLst>
                  <a:gd name="connsiteX0" fmla="*/ 2986 w 44658"/>
                  <a:gd name="connsiteY0" fmla="*/ 84 h 111211"/>
                  <a:gd name="connsiteX1" fmla="*/ 4574 w 44658"/>
                  <a:gd name="connsiteY1" fmla="*/ 84221 h 111211"/>
                  <a:gd name="connsiteX2" fmla="*/ 44261 w 44658"/>
                  <a:gd name="connsiteY2" fmla="*/ 111209 h 111211"/>
                  <a:gd name="connsiteX3" fmla="*/ 23624 w 44658"/>
                  <a:gd name="connsiteY3" fmla="*/ 85809 h 111211"/>
                  <a:gd name="connsiteX4" fmla="*/ 1399 w 44658"/>
                  <a:gd name="connsiteY4" fmla="*/ 68346 h 111211"/>
                  <a:gd name="connsiteX5" fmla="*/ 2986 w 44658"/>
                  <a:gd name="connsiteY5" fmla="*/ 84 h 111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658" h="111211">
                    <a:moveTo>
                      <a:pt x="2986" y="84"/>
                    </a:moveTo>
                    <a:cubicBezTo>
                      <a:pt x="3515" y="2730"/>
                      <a:pt x="-2305" y="65700"/>
                      <a:pt x="4574" y="84221"/>
                    </a:cubicBezTo>
                    <a:cubicBezTo>
                      <a:pt x="11453" y="102742"/>
                      <a:pt x="41086" y="110944"/>
                      <a:pt x="44261" y="111209"/>
                    </a:cubicBezTo>
                    <a:cubicBezTo>
                      <a:pt x="47436" y="111474"/>
                      <a:pt x="30768" y="92953"/>
                      <a:pt x="23624" y="85809"/>
                    </a:cubicBezTo>
                    <a:cubicBezTo>
                      <a:pt x="16480" y="78665"/>
                      <a:pt x="5103" y="78665"/>
                      <a:pt x="1399" y="68346"/>
                    </a:cubicBezTo>
                    <a:cubicBezTo>
                      <a:pt x="-2305" y="58027"/>
                      <a:pt x="2457" y="-2562"/>
                      <a:pt x="2986" y="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8" name="フリーフォーム: 図形 277">
                <a:extLst>
                  <a:ext uri="{FF2B5EF4-FFF2-40B4-BE49-F238E27FC236}">
                    <a16:creationId xmlns:a16="http://schemas.microsoft.com/office/drawing/2014/main" id="{11CF8BAD-7FB6-43BA-B1BA-B20D98A93980}"/>
                  </a:ext>
                </a:extLst>
              </p:cNvPr>
              <p:cNvSpPr/>
              <p:nvPr/>
            </p:nvSpPr>
            <p:spPr>
              <a:xfrm>
                <a:off x="15989055" y="2608505"/>
                <a:ext cx="135241" cy="64847"/>
              </a:xfrm>
              <a:custGeom>
                <a:avLst/>
                <a:gdLst>
                  <a:gd name="connsiteX0" fmla="*/ 245 w 135241"/>
                  <a:gd name="connsiteY0" fmla="*/ 61670 h 64847"/>
                  <a:gd name="connsiteX1" fmla="*/ 31995 w 135241"/>
                  <a:gd name="connsiteY1" fmla="*/ 18808 h 64847"/>
                  <a:gd name="connsiteX2" fmla="*/ 90733 w 135241"/>
                  <a:gd name="connsiteY2" fmla="*/ 17220 h 64847"/>
                  <a:gd name="connsiteX3" fmla="*/ 101845 w 135241"/>
                  <a:gd name="connsiteY3" fmla="*/ 33095 h 64847"/>
                  <a:gd name="connsiteX4" fmla="*/ 101845 w 135241"/>
                  <a:gd name="connsiteY4" fmla="*/ 64845 h 64847"/>
                  <a:gd name="connsiteX5" fmla="*/ 135183 w 135241"/>
                  <a:gd name="connsiteY5" fmla="*/ 34683 h 64847"/>
                  <a:gd name="connsiteX6" fmla="*/ 108195 w 135241"/>
                  <a:gd name="connsiteY6" fmla="*/ 9283 h 64847"/>
                  <a:gd name="connsiteX7" fmla="*/ 47870 w 135241"/>
                  <a:gd name="connsiteY7" fmla="*/ 1345 h 64847"/>
                  <a:gd name="connsiteX8" fmla="*/ 245 w 135241"/>
                  <a:gd name="connsiteY8" fmla="*/ 61670 h 64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5241" h="64847">
                    <a:moveTo>
                      <a:pt x="245" y="61670"/>
                    </a:moveTo>
                    <a:cubicBezTo>
                      <a:pt x="-2401" y="64580"/>
                      <a:pt x="16914" y="26216"/>
                      <a:pt x="31995" y="18808"/>
                    </a:cubicBezTo>
                    <a:cubicBezTo>
                      <a:pt x="47076" y="11400"/>
                      <a:pt x="79091" y="14839"/>
                      <a:pt x="90733" y="17220"/>
                    </a:cubicBezTo>
                    <a:cubicBezTo>
                      <a:pt x="102375" y="19601"/>
                      <a:pt x="99993" y="25157"/>
                      <a:pt x="101845" y="33095"/>
                    </a:cubicBezTo>
                    <a:cubicBezTo>
                      <a:pt x="103697" y="41032"/>
                      <a:pt x="96289" y="64580"/>
                      <a:pt x="101845" y="64845"/>
                    </a:cubicBezTo>
                    <a:cubicBezTo>
                      <a:pt x="107401" y="65110"/>
                      <a:pt x="134125" y="43943"/>
                      <a:pt x="135183" y="34683"/>
                    </a:cubicBezTo>
                    <a:cubicBezTo>
                      <a:pt x="136241" y="25423"/>
                      <a:pt x="122747" y="14839"/>
                      <a:pt x="108195" y="9283"/>
                    </a:cubicBezTo>
                    <a:cubicBezTo>
                      <a:pt x="93643" y="3727"/>
                      <a:pt x="65862" y="-2888"/>
                      <a:pt x="47870" y="1345"/>
                    </a:cubicBezTo>
                    <a:cubicBezTo>
                      <a:pt x="29878" y="5578"/>
                      <a:pt x="2891" y="58760"/>
                      <a:pt x="245" y="616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9" name="フリーフォーム: 図形 278">
                <a:extLst>
                  <a:ext uri="{FF2B5EF4-FFF2-40B4-BE49-F238E27FC236}">
                    <a16:creationId xmlns:a16="http://schemas.microsoft.com/office/drawing/2014/main" id="{4FCAC5E1-23A7-41D2-AA6A-EFB6DBF38EEE}"/>
                  </a:ext>
                </a:extLst>
              </p:cNvPr>
              <p:cNvSpPr/>
              <p:nvPr/>
            </p:nvSpPr>
            <p:spPr>
              <a:xfrm>
                <a:off x="16020998" y="2662101"/>
                <a:ext cx="69741" cy="29694"/>
              </a:xfrm>
              <a:custGeom>
                <a:avLst/>
                <a:gdLst>
                  <a:gd name="connsiteX0" fmla="*/ 52 w 69741"/>
                  <a:gd name="connsiteY0" fmla="*/ 25537 h 29694"/>
                  <a:gd name="connsiteX1" fmla="*/ 57202 w 69741"/>
                  <a:gd name="connsiteY1" fmla="*/ 27124 h 29694"/>
                  <a:gd name="connsiteX2" fmla="*/ 68315 w 69741"/>
                  <a:gd name="connsiteY2" fmla="*/ 137 h 29694"/>
                  <a:gd name="connsiteX3" fmla="*/ 52 w 69741"/>
                  <a:gd name="connsiteY3" fmla="*/ 25537 h 29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741" h="29694">
                    <a:moveTo>
                      <a:pt x="52" y="25537"/>
                    </a:moveTo>
                    <a:cubicBezTo>
                      <a:pt x="-1800" y="30035"/>
                      <a:pt x="45825" y="31357"/>
                      <a:pt x="57202" y="27124"/>
                    </a:cubicBezTo>
                    <a:cubicBezTo>
                      <a:pt x="68579" y="22891"/>
                      <a:pt x="72019" y="2254"/>
                      <a:pt x="68315" y="137"/>
                    </a:cubicBezTo>
                    <a:cubicBezTo>
                      <a:pt x="64611" y="-1980"/>
                      <a:pt x="1904" y="21039"/>
                      <a:pt x="52" y="255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" name="フリーフォーム: 図形 279">
                <a:extLst>
                  <a:ext uri="{FF2B5EF4-FFF2-40B4-BE49-F238E27FC236}">
                    <a16:creationId xmlns:a16="http://schemas.microsoft.com/office/drawing/2014/main" id="{28708242-3F4D-4DEB-BDB1-EA048EC0C160}"/>
                  </a:ext>
                </a:extLst>
              </p:cNvPr>
              <p:cNvSpPr/>
              <p:nvPr/>
            </p:nvSpPr>
            <p:spPr>
              <a:xfrm>
                <a:off x="16066727" y="2914400"/>
                <a:ext cx="328855" cy="197321"/>
              </a:xfrm>
              <a:custGeom>
                <a:avLst/>
                <a:gdLst>
                  <a:gd name="connsiteX0" fmla="*/ 361 w 328855"/>
                  <a:gd name="connsiteY0" fmla="*/ 250 h 197321"/>
                  <a:gd name="connsiteX1" fmla="*/ 79736 w 328855"/>
                  <a:gd name="connsiteY1" fmla="*/ 38350 h 197321"/>
                  <a:gd name="connsiteX2" fmla="*/ 274998 w 328855"/>
                  <a:gd name="connsiteY2" fmla="*/ 66925 h 197321"/>
                  <a:gd name="connsiteX3" fmla="*/ 327386 w 328855"/>
                  <a:gd name="connsiteY3" fmla="*/ 85975 h 197321"/>
                  <a:gd name="connsiteX4" fmla="*/ 311511 w 328855"/>
                  <a:gd name="connsiteY4" fmla="*/ 132013 h 197321"/>
                  <a:gd name="connsiteX5" fmla="*/ 281348 w 328855"/>
                  <a:gd name="connsiteY5" fmla="*/ 197100 h 197321"/>
                  <a:gd name="connsiteX6" fmla="*/ 303573 w 328855"/>
                  <a:gd name="connsiteY6" fmla="*/ 108200 h 197321"/>
                  <a:gd name="connsiteX7" fmla="*/ 300398 w 328855"/>
                  <a:gd name="connsiteY7" fmla="*/ 74863 h 197321"/>
                  <a:gd name="connsiteX8" fmla="*/ 241661 w 328855"/>
                  <a:gd name="connsiteY8" fmla="*/ 38350 h 197321"/>
                  <a:gd name="connsiteX9" fmla="*/ 106723 w 328855"/>
                  <a:gd name="connsiteY9" fmla="*/ 22475 h 197321"/>
                  <a:gd name="connsiteX10" fmla="*/ 361 w 328855"/>
                  <a:gd name="connsiteY10" fmla="*/ 250 h 197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8855" h="197321">
                    <a:moveTo>
                      <a:pt x="361" y="250"/>
                    </a:moveTo>
                    <a:cubicBezTo>
                      <a:pt x="-4137" y="2896"/>
                      <a:pt x="33963" y="27238"/>
                      <a:pt x="79736" y="38350"/>
                    </a:cubicBezTo>
                    <a:cubicBezTo>
                      <a:pt x="125509" y="49463"/>
                      <a:pt x="233723" y="58988"/>
                      <a:pt x="274998" y="66925"/>
                    </a:cubicBezTo>
                    <a:cubicBezTo>
                      <a:pt x="316273" y="74862"/>
                      <a:pt x="321301" y="75127"/>
                      <a:pt x="327386" y="85975"/>
                    </a:cubicBezTo>
                    <a:cubicBezTo>
                      <a:pt x="333471" y="96823"/>
                      <a:pt x="319184" y="113492"/>
                      <a:pt x="311511" y="132013"/>
                    </a:cubicBezTo>
                    <a:cubicBezTo>
                      <a:pt x="303838" y="150534"/>
                      <a:pt x="282671" y="201069"/>
                      <a:pt x="281348" y="197100"/>
                    </a:cubicBezTo>
                    <a:cubicBezTo>
                      <a:pt x="280025" y="193131"/>
                      <a:pt x="300398" y="128573"/>
                      <a:pt x="303573" y="108200"/>
                    </a:cubicBezTo>
                    <a:cubicBezTo>
                      <a:pt x="306748" y="87827"/>
                      <a:pt x="310717" y="86505"/>
                      <a:pt x="300398" y="74863"/>
                    </a:cubicBezTo>
                    <a:cubicBezTo>
                      <a:pt x="290079" y="63221"/>
                      <a:pt x="273940" y="47081"/>
                      <a:pt x="241661" y="38350"/>
                    </a:cubicBezTo>
                    <a:cubicBezTo>
                      <a:pt x="209382" y="29619"/>
                      <a:pt x="143500" y="28296"/>
                      <a:pt x="106723" y="22475"/>
                    </a:cubicBezTo>
                    <a:cubicBezTo>
                      <a:pt x="69946" y="16654"/>
                      <a:pt x="4859" y="-2396"/>
                      <a:pt x="361" y="2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" name="フリーフォーム: 図形 280">
                <a:extLst>
                  <a:ext uri="{FF2B5EF4-FFF2-40B4-BE49-F238E27FC236}">
                    <a16:creationId xmlns:a16="http://schemas.microsoft.com/office/drawing/2014/main" id="{B0A8BBFB-23E1-4BC4-A6A6-8CA5A6689639}"/>
                  </a:ext>
                </a:extLst>
              </p:cNvPr>
              <p:cNvSpPr/>
              <p:nvPr/>
            </p:nvSpPr>
            <p:spPr>
              <a:xfrm>
                <a:off x="15947971" y="2904712"/>
                <a:ext cx="119414" cy="228280"/>
              </a:xfrm>
              <a:custGeom>
                <a:avLst/>
                <a:gdLst>
                  <a:gd name="connsiteX0" fmla="*/ 117529 w 119414"/>
                  <a:gd name="connsiteY0" fmla="*/ 2001 h 228280"/>
                  <a:gd name="connsiteX1" fmla="*/ 20692 w 119414"/>
                  <a:gd name="connsiteY1" fmla="*/ 181388 h 228280"/>
                  <a:gd name="connsiteX2" fmla="*/ 1642 w 119414"/>
                  <a:gd name="connsiteY2" fmla="*/ 227426 h 228280"/>
                  <a:gd name="connsiteX3" fmla="*/ 47679 w 119414"/>
                  <a:gd name="connsiteY3" fmla="*/ 154401 h 228280"/>
                  <a:gd name="connsiteX4" fmla="*/ 82604 w 119414"/>
                  <a:gd name="connsiteY4" fmla="*/ 87726 h 228280"/>
                  <a:gd name="connsiteX5" fmla="*/ 117529 w 119414"/>
                  <a:gd name="connsiteY5" fmla="*/ 2001 h 228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9414" h="228280">
                    <a:moveTo>
                      <a:pt x="117529" y="2001"/>
                    </a:moveTo>
                    <a:cubicBezTo>
                      <a:pt x="107210" y="17611"/>
                      <a:pt x="40006" y="143817"/>
                      <a:pt x="20692" y="181388"/>
                    </a:cubicBezTo>
                    <a:cubicBezTo>
                      <a:pt x="1378" y="218959"/>
                      <a:pt x="-2856" y="231924"/>
                      <a:pt x="1642" y="227426"/>
                    </a:cubicBezTo>
                    <a:cubicBezTo>
                      <a:pt x="6140" y="222928"/>
                      <a:pt x="34185" y="177684"/>
                      <a:pt x="47679" y="154401"/>
                    </a:cubicBezTo>
                    <a:cubicBezTo>
                      <a:pt x="61173" y="131118"/>
                      <a:pt x="72285" y="108893"/>
                      <a:pt x="82604" y="87726"/>
                    </a:cubicBezTo>
                    <a:cubicBezTo>
                      <a:pt x="92923" y="66559"/>
                      <a:pt x="127848" y="-13609"/>
                      <a:pt x="117529" y="20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" name="フリーフォーム: 図形 281">
                <a:extLst>
                  <a:ext uri="{FF2B5EF4-FFF2-40B4-BE49-F238E27FC236}">
                    <a16:creationId xmlns:a16="http://schemas.microsoft.com/office/drawing/2014/main" id="{C5BC1DA2-96CD-421A-B239-9DA670B9F8D5}"/>
                  </a:ext>
                </a:extLst>
              </p:cNvPr>
              <p:cNvSpPr/>
              <p:nvPr/>
            </p:nvSpPr>
            <p:spPr>
              <a:xfrm>
                <a:off x="16048180" y="3070381"/>
                <a:ext cx="373011" cy="104756"/>
              </a:xfrm>
              <a:custGeom>
                <a:avLst/>
                <a:gdLst>
                  <a:gd name="connsiteX0" fmla="*/ 372920 w 373011"/>
                  <a:gd name="connsiteY0" fmla="*/ 104619 h 104756"/>
                  <a:gd name="connsiteX1" fmla="*/ 220520 w 373011"/>
                  <a:gd name="connsiteY1" fmla="*/ 20482 h 104756"/>
                  <a:gd name="connsiteX2" fmla="*/ 115745 w 373011"/>
                  <a:gd name="connsiteY2" fmla="*/ 1432 h 104756"/>
                  <a:gd name="connsiteX3" fmla="*/ 79233 w 373011"/>
                  <a:gd name="connsiteY3" fmla="*/ 7782 h 104756"/>
                  <a:gd name="connsiteX4" fmla="*/ 14145 w 373011"/>
                  <a:gd name="connsiteY4" fmla="*/ 58582 h 104756"/>
                  <a:gd name="connsiteX5" fmla="*/ 3033 w 373011"/>
                  <a:gd name="connsiteY5" fmla="*/ 56994 h 104756"/>
                  <a:gd name="connsiteX6" fmla="*/ 55420 w 373011"/>
                  <a:gd name="connsiteY6" fmla="*/ 20482 h 104756"/>
                  <a:gd name="connsiteX7" fmla="*/ 136383 w 373011"/>
                  <a:gd name="connsiteY7" fmla="*/ 3019 h 104756"/>
                  <a:gd name="connsiteX8" fmla="*/ 241158 w 373011"/>
                  <a:gd name="connsiteY8" fmla="*/ 39532 h 104756"/>
                  <a:gd name="connsiteX9" fmla="*/ 372920 w 373011"/>
                  <a:gd name="connsiteY9" fmla="*/ 104619 h 104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3011" h="104756">
                    <a:moveTo>
                      <a:pt x="372920" y="104619"/>
                    </a:moveTo>
                    <a:cubicBezTo>
                      <a:pt x="369480" y="101444"/>
                      <a:pt x="263382" y="37680"/>
                      <a:pt x="220520" y="20482"/>
                    </a:cubicBezTo>
                    <a:cubicBezTo>
                      <a:pt x="177658" y="3284"/>
                      <a:pt x="139293" y="3549"/>
                      <a:pt x="115745" y="1432"/>
                    </a:cubicBezTo>
                    <a:cubicBezTo>
                      <a:pt x="92197" y="-685"/>
                      <a:pt x="96166" y="-1743"/>
                      <a:pt x="79233" y="7782"/>
                    </a:cubicBezTo>
                    <a:cubicBezTo>
                      <a:pt x="62300" y="17307"/>
                      <a:pt x="26845" y="50380"/>
                      <a:pt x="14145" y="58582"/>
                    </a:cubicBezTo>
                    <a:cubicBezTo>
                      <a:pt x="1445" y="66784"/>
                      <a:pt x="-3846" y="63344"/>
                      <a:pt x="3033" y="56994"/>
                    </a:cubicBezTo>
                    <a:cubicBezTo>
                      <a:pt x="9912" y="50644"/>
                      <a:pt x="33195" y="29478"/>
                      <a:pt x="55420" y="20482"/>
                    </a:cubicBezTo>
                    <a:cubicBezTo>
                      <a:pt x="77645" y="11486"/>
                      <a:pt x="105427" y="-156"/>
                      <a:pt x="136383" y="3019"/>
                    </a:cubicBezTo>
                    <a:cubicBezTo>
                      <a:pt x="167339" y="6194"/>
                      <a:pt x="200677" y="23922"/>
                      <a:pt x="241158" y="39532"/>
                    </a:cubicBezTo>
                    <a:cubicBezTo>
                      <a:pt x="281639" y="55142"/>
                      <a:pt x="376360" y="107794"/>
                      <a:pt x="372920" y="1046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3" name="フリーフォーム: 図形 282">
                <a:extLst>
                  <a:ext uri="{FF2B5EF4-FFF2-40B4-BE49-F238E27FC236}">
                    <a16:creationId xmlns:a16="http://schemas.microsoft.com/office/drawing/2014/main" id="{77D5A38B-3405-4003-A1EA-4CF8AD09D7FA}"/>
                  </a:ext>
                </a:extLst>
              </p:cNvPr>
              <p:cNvSpPr/>
              <p:nvPr/>
            </p:nvSpPr>
            <p:spPr>
              <a:xfrm>
                <a:off x="16090476" y="3095426"/>
                <a:ext cx="152101" cy="357904"/>
              </a:xfrm>
              <a:custGeom>
                <a:avLst/>
                <a:gdLst>
                  <a:gd name="connsiteX0" fmla="*/ 35349 w 152101"/>
                  <a:gd name="connsiteY0" fmla="*/ 199 h 357904"/>
                  <a:gd name="connsiteX1" fmla="*/ 424 w 152101"/>
                  <a:gd name="connsiteY1" fmla="*/ 131962 h 357904"/>
                  <a:gd name="connsiteX2" fmla="*/ 22649 w 152101"/>
                  <a:gd name="connsiteY2" fmla="*/ 200224 h 357904"/>
                  <a:gd name="connsiteX3" fmla="*/ 113137 w 152101"/>
                  <a:gd name="connsiteY3" fmla="*/ 317699 h 357904"/>
                  <a:gd name="connsiteX4" fmla="*/ 151237 w 152101"/>
                  <a:gd name="connsiteY4" fmla="*/ 355799 h 357904"/>
                  <a:gd name="connsiteX5" fmla="*/ 79799 w 152101"/>
                  <a:gd name="connsiteY5" fmla="*/ 263724 h 357904"/>
                  <a:gd name="connsiteX6" fmla="*/ 19474 w 152101"/>
                  <a:gd name="connsiteY6" fmla="*/ 154187 h 357904"/>
                  <a:gd name="connsiteX7" fmla="*/ 21062 w 152101"/>
                  <a:gd name="connsiteY7" fmla="*/ 103387 h 357904"/>
                  <a:gd name="connsiteX8" fmla="*/ 35349 w 152101"/>
                  <a:gd name="connsiteY8" fmla="*/ 199 h 357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2101" h="357904">
                    <a:moveTo>
                      <a:pt x="35349" y="199"/>
                    </a:moveTo>
                    <a:cubicBezTo>
                      <a:pt x="31909" y="4961"/>
                      <a:pt x="2541" y="98625"/>
                      <a:pt x="424" y="131962"/>
                    </a:cubicBezTo>
                    <a:cubicBezTo>
                      <a:pt x="-1693" y="165299"/>
                      <a:pt x="3863" y="169268"/>
                      <a:pt x="22649" y="200224"/>
                    </a:cubicBezTo>
                    <a:cubicBezTo>
                      <a:pt x="41435" y="231180"/>
                      <a:pt x="91706" y="291770"/>
                      <a:pt x="113137" y="317699"/>
                    </a:cubicBezTo>
                    <a:cubicBezTo>
                      <a:pt x="134568" y="343628"/>
                      <a:pt x="156793" y="364795"/>
                      <a:pt x="151237" y="355799"/>
                    </a:cubicBezTo>
                    <a:cubicBezTo>
                      <a:pt x="145681" y="346803"/>
                      <a:pt x="101759" y="297326"/>
                      <a:pt x="79799" y="263724"/>
                    </a:cubicBezTo>
                    <a:cubicBezTo>
                      <a:pt x="57839" y="230122"/>
                      <a:pt x="29263" y="180910"/>
                      <a:pt x="19474" y="154187"/>
                    </a:cubicBezTo>
                    <a:cubicBezTo>
                      <a:pt x="9684" y="127464"/>
                      <a:pt x="16829" y="129316"/>
                      <a:pt x="21062" y="103387"/>
                    </a:cubicBezTo>
                    <a:cubicBezTo>
                      <a:pt x="25295" y="77458"/>
                      <a:pt x="38789" y="-4563"/>
                      <a:pt x="35349" y="1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" name="フリーフォーム: 図形 283">
                <a:extLst>
                  <a:ext uri="{FF2B5EF4-FFF2-40B4-BE49-F238E27FC236}">
                    <a16:creationId xmlns:a16="http://schemas.microsoft.com/office/drawing/2014/main" id="{3CA7A348-8ADE-4AE8-A4B8-DDFB2EEBC61D}"/>
                  </a:ext>
                </a:extLst>
              </p:cNvPr>
              <p:cNvSpPr/>
              <p:nvPr/>
            </p:nvSpPr>
            <p:spPr>
              <a:xfrm>
                <a:off x="15995583" y="3128714"/>
                <a:ext cx="150890" cy="304797"/>
              </a:xfrm>
              <a:custGeom>
                <a:avLst/>
                <a:gdLst>
                  <a:gd name="connsiteX0" fmla="*/ 67 w 150890"/>
                  <a:gd name="connsiteY0" fmla="*/ 5011 h 304797"/>
                  <a:gd name="connsiteX1" fmla="*/ 66742 w 150890"/>
                  <a:gd name="connsiteY1" fmla="*/ 87561 h 304797"/>
                  <a:gd name="connsiteX2" fmla="*/ 69917 w 150890"/>
                  <a:gd name="connsiteY2" fmla="*/ 155824 h 304797"/>
                  <a:gd name="connsiteX3" fmla="*/ 95317 w 150890"/>
                  <a:gd name="connsiteY3" fmla="*/ 244724 h 304797"/>
                  <a:gd name="connsiteX4" fmla="*/ 150880 w 150890"/>
                  <a:gd name="connsiteY4" fmla="*/ 303461 h 304797"/>
                  <a:gd name="connsiteX5" fmla="*/ 90555 w 150890"/>
                  <a:gd name="connsiteY5" fmla="*/ 187574 h 304797"/>
                  <a:gd name="connsiteX6" fmla="*/ 77855 w 150890"/>
                  <a:gd name="connsiteY6" fmla="*/ 52636 h 304797"/>
                  <a:gd name="connsiteX7" fmla="*/ 54042 w 150890"/>
                  <a:gd name="connsiteY7" fmla="*/ 14536 h 304797"/>
                  <a:gd name="connsiteX8" fmla="*/ 67 w 150890"/>
                  <a:gd name="connsiteY8" fmla="*/ 5011 h 304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0890" h="304797">
                    <a:moveTo>
                      <a:pt x="67" y="5011"/>
                    </a:moveTo>
                    <a:cubicBezTo>
                      <a:pt x="2184" y="17182"/>
                      <a:pt x="55100" y="62425"/>
                      <a:pt x="66742" y="87561"/>
                    </a:cubicBezTo>
                    <a:cubicBezTo>
                      <a:pt x="78384" y="112697"/>
                      <a:pt x="65155" y="129630"/>
                      <a:pt x="69917" y="155824"/>
                    </a:cubicBezTo>
                    <a:cubicBezTo>
                      <a:pt x="74679" y="182018"/>
                      <a:pt x="81823" y="220118"/>
                      <a:pt x="95317" y="244724"/>
                    </a:cubicBezTo>
                    <a:cubicBezTo>
                      <a:pt x="108811" y="269330"/>
                      <a:pt x="151674" y="312986"/>
                      <a:pt x="150880" y="303461"/>
                    </a:cubicBezTo>
                    <a:cubicBezTo>
                      <a:pt x="150086" y="293936"/>
                      <a:pt x="102726" y="229378"/>
                      <a:pt x="90555" y="187574"/>
                    </a:cubicBezTo>
                    <a:cubicBezTo>
                      <a:pt x="78384" y="145770"/>
                      <a:pt x="83940" y="81476"/>
                      <a:pt x="77855" y="52636"/>
                    </a:cubicBezTo>
                    <a:cubicBezTo>
                      <a:pt x="71770" y="23796"/>
                      <a:pt x="61715" y="23532"/>
                      <a:pt x="54042" y="14536"/>
                    </a:cubicBezTo>
                    <a:cubicBezTo>
                      <a:pt x="46369" y="5540"/>
                      <a:pt x="-2050" y="-7160"/>
                      <a:pt x="67" y="50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" name="フリーフォーム: 図形 284">
                <a:extLst>
                  <a:ext uri="{FF2B5EF4-FFF2-40B4-BE49-F238E27FC236}">
                    <a16:creationId xmlns:a16="http://schemas.microsoft.com/office/drawing/2014/main" id="{84A0111C-9AFC-47AB-B321-7EC082220B5B}"/>
                  </a:ext>
                </a:extLst>
              </p:cNvPr>
              <p:cNvSpPr/>
              <p:nvPr/>
            </p:nvSpPr>
            <p:spPr>
              <a:xfrm>
                <a:off x="16076097" y="3360621"/>
                <a:ext cx="159207" cy="95784"/>
              </a:xfrm>
              <a:custGeom>
                <a:avLst/>
                <a:gdLst>
                  <a:gd name="connsiteX0" fmla="*/ 2103 w 159207"/>
                  <a:gd name="connsiteY0" fmla="*/ 117 h 95784"/>
                  <a:gd name="connsiteX1" fmla="*/ 102116 w 159207"/>
                  <a:gd name="connsiteY1" fmla="*/ 89017 h 95784"/>
                  <a:gd name="connsiteX2" fmla="*/ 157678 w 159207"/>
                  <a:gd name="connsiteY2" fmla="*/ 87429 h 95784"/>
                  <a:gd name="connsiteX3" fmla="*/ 43378 w 159207"/>
                  <a:gd name="connsiteY3" fmla="*/ 69967 h 95784"/>
                  <a:gd name="connsiteX4" fmla="*/ 2103 w 159207"/>
                  <a:gd name="connsiteY4" fmla="*/ 117 h 95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207" h="95784">
                    <a:moveTo>
                      <a:pt x="2103" y="117"/>
                    </a:moveTo>
                    <a:cubicBezTo>
                      <a:pt x="11893" y="3292"/>
                      <a:pt x="76187" y="74465"/>
                      <a:pt x="102116" y="89017"/>
                    </a:cubicBezTo>
                    <a:cubicBezTo>
                      <a:pt x="128045" y="103569"/>
                      <a:pt x="167468" y="90604"/>
                      <a:pt x="157678" y="87429"/>
                    </a:cubicBezTo>
                    <a:cubicBezTo>
                      <a:pt x="147888" y="84254"/>
                      <a:pt x="68249" y="81079"/>
                      <a:pt x="43378" y="69967"/>
                    </a:cubicBezTo>
                    <a:cubicBezTo>
                      <a:pt x="18507" y="58855"/>
                      <a:pt x="-7687" y="-3058"/>
                      <a:pt x="2103" y="1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6" name="フリーフォーム: 図形 285">
                <a:extLst>
                  <a:ext uri="{FF2B5EF4-FFF2-40B4-BE49-F238E27FC236}">
                    <a16:creationId xmlns:a16="http://schemas.microsoft.com/office/drawing/2014/main" id="{9C561496-23AD-486B-B262-6FB96BD53ABD}"/>
                  </a:ext>
                </a:extLst>
              </p:cNvPr>
              <p:cNvSpPr/>
              <p:nvPr/>
            </p:nvSpPr>
            <p:spPr>
              <a:xfrm>
                <a:off x="16219227" y="3442781"/>
                <a:ext cx="16425" cy="154300"/>
              </a:xfrm>
              <a:custGeom>
                <a:avLst/>
                <a:gdLst>
                  <a:gd name="connsiteX0" fmla="*/ 6611 w 16425"/>
                  <a:gd name="connsiteY0" fmla="*/ 507 h 154300"/>
                  <a:gd name="connsiteX1" fmla="*/ 261 w 16425"/>
                  <a:gd name="connsiteY1" fmla="*/ 116394 h 154300"/>
                  <a:gd name="connsiteX2" fmla="*/ 16136 w 16425"/>
                  <a:gd name="connsiteY2" fmla="*/ 152907 h 154300"/>
                  <a:gd name="connsiteX3" fmla="*/ 11373 w 16425"/>
                  <a:gd name="connsiteY3" fmla="*/ 76707 h 154300"/>
                  <a:gd name="connsiteX4" fmla="*/ 6611 w 16425"/>
                  <a:gd name="connsiteY4" fmla="*/ 507 h 15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425" h="154300">
                    <a:moveTo>
                      <a:pt x="6611" y="507"/>
                    </a:moveTo>
                    <a:cubicBezTo>
                      <a:pt x="4759" y="7122"/>
                      <a:pt x="-1327" y="90994"/>
                      <a:pt x="261" y="116394"/>
                    </a:cubicBezTo>
                    <a:cubicBezTo>
                      <a:pt x="1848" y="141794"/>
                      <a:pt x="14284" y="159522"/>
                      <a:pt x="16136" y="152907"/>
                    </a:cubicBezTo>
                    <a:cubicBezTo>
                      <a:pt x="17988" y="146293"/>
                      <a:pt x="10315" y="99726"/>
                      <a:pt x="11373" y="76707"/>
                    </a:cubicBezTo>
                    <a:cubicBezTo>
                      <a:pt x="12431" y="53688"/>
                      <a:pt x="8463" y="-6108"/>
                      <a:pt x="6611" y="5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" name="フリーフォーム: 図形 286">
                <a:extLst>
                  <a:ext uri="{FF2B5EF4-FFF2-40B4-BE49-F238E27FC236}">
                    <a16:creationId xmlns:a16="http://schemas.microsoft.com/office/drawing/2014/main" id="{7B2FAD0C-D647-48F0-A817-09DE394E0AA1}"/>
                  </a:ext>
                </a:extLst>
              </p:cNvPr>
              <p:cNvSpPr/>
              <p:nvPr/>
            </p:nvSpPr>
            <p:spPr>
              <a:xfrm>
                <a:off x="16233730" y="3528215"/>
                <a:ext cx="360487" cy="108756"/>
              </a:xfrm>
              <a:custGeom>
                <a:avLst/>
                <a:gdLst>
                  <a:gd name="connsiteX0" fmla="*/ 45 w 360487"/>
                  <a:gd name="connsiteY0" fmla="*/ 81760 h 108756"/>
                  <a:gd name="connsiteX1" fmla="*/ 196895 w 360487"/>
                  <a:gd name="connsiteY1" fmla="*/ 27785 h 108756"/>
                  <a:gd name="connsiteX2" fmla="*/ 273095 w 360487"/>
                  <a:gd name="connsiteY2" fmla="*/ 10323 h 108756"/>
                  <a:gd name="connsiteX3" fmla="*/ 304845 w 360487"/>
                  <a:gd name="connsiteY3" fmla="*/ 37310 h 108756"/>
                  <a:gd name="connsiteX4" fmla="*/ 360408 w 360487"/>
                  <a:gd name="connsiteY4" fmla="*/ 108748 h 108756"/>
                  <a:gd name="connsiteX5" fmla="*/ 315958 w 360487"/>
                  <a:gd name="connsiteY5" fmla="*/ 32548 h 108756"/>
                  <a:gd name="connsiteX6" fmla="*/ 268333 w 360487"/>
                  <a:gd name="connsiteY6" fmla="*/ 2385 h 108756"/>
                  <a:gd name="connsiteX7" fmla="*/ 179433 w 360487"/>
                  <a:gd name="connsiteY7" fmla="*/ 8735 h 108756"/>
                  <a:gd name="connsiteX8" fmla="*/ 45 w 360487"/>
                  <a:gd name="connsiteY8" fmla="*/ 81760 h 108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0487" h="108756">
                    <a:moveTo>
                      <a:pt x="45" y="81760"/>
                    </a:moveTo>
                    <a:cubicBezTo>
                      <a:pt x="2955" y="84935"/>
                      <a:pt x="151387" y="39691"/>
                      <a:pt x="196895" y="27785"/>
                    </a:cubicBezTo>
                    <a:cubicBezTo>
                      <a:pt x="242403" y="15879"/>
                      <a:pt x="255103" y="8735"/>
                      <a:pt x="273095" y="10323"/>
                    </a:cubicBezTo>
                    <a:cubicBezTo>
                      <a:pt x="291087" y="11910"/>
                      <a:pt x="290293" y="20906"/>
                      <a:pt x="304845" y="37310"/>
                    </a:cubicBezTo>
                    <a:cubicBezTo>
                      <a:pt x="319397" y="53714"/>
                      <a:pt x="358556" y="109542"/>
                      <a:pt x="360408" y="108748"/>
                    </a:cubicBezTo>
                    <a:cubicBezTo>
                      <a:pt x="362260" y="107954"/>
                      <a:pt x="331304" y="50275"/>
                      <a:pt x="315958" y="32548"/>
                    </a:cubicBezTo>
                    <a:cubicBezTo>
                      <a:pt x="300612" y="14821"/>
                      <a:pt x="291087" y="6354"/>
                      <a:pt x="268333" y="2385"/>
                    </a:cubicBezTo>
                    <a:cubicBezTo>
                      <a:pt x="245579" y="-1584"/>
                      <a:pt x="222825" y="-1319"/>
                      <a:pt x="179433" y="8735"/>
                    </a:cubicBezTo>
                    <a:cubicBezTo>
                      <a:pt x="136041" y="18789"/>
                      <a:pt x="-2865" y="78585"/>
                      <a:pt x="45" y="817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" name="フリーフォーム: 図形 287">
                <a:extLst>
                  <a:ext uri="{FF2B5EF4-FFF2-40B4-BE49-F238E27FC236}">
                    <a16:creationId xmlns:a16="http://schemas.microsoft.com/office/drawing/2014/main" id="{4B83ACE1-130F-48CB-ADBC-0176FD7E22CD}"/>
                  </a:ext>
                </a:extLst>
              </p:cNvPr>
              <p:cNvSpPr/>
              <p:nvPr/>
            </p:nvSpPr>
            <p:spPr>
              <a:xfrm>
                <a:off x="16217829" y="3359149"/>
                <a:ext cx="268465" cy="85117"/>
              </a:xfrm>
              <a:custGeom>
                <a:avLst/>
                <a:gdLst>
                  <a:gd name="connsiteX0" fmla="*/ 268359 w 268465"/>
                  <a:gd name="connsiteY0" fmla="*/ 1 h 85117"/>
                  <a:gd name="connsiteX1" fmla="*/ 142946 w 268465"/>
                  <a:gd name="connsiteY1" fmla="*/ 47626 h 85117"/>
                  <a:gd name="connsiteX2" fmla="*/ 57221 w 268465"/>
                  <a:gd name="connsiteY2" fmla="*/ 73026 h 85117"/>
                  <a:gd name="connsiteX3" fmla="*/ 1659 w 268465"/>
                  <a:gd name="connsiteY3" fmla="*/ 84139 h 85117"/>
                  <a:gd name="connsiteX4" fmla="*/ 120721 w 268465"/>
                  <a:gd name="connsiteY4" fmla="*/ 49214 h 85117"/>
                  <a:gd name="connsiteX5" fmla="*/ 268359 w 268465"/>
                  <a:gd name="connsiteY5" fmla="*/ 1 h 8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8465" h="85117">
                    <a:moveTo>
                      <a:pt x="268359" y="1"/>
                    </a:moveTo>
                    <a:cubicBezTo>
                      <a:pt x="272063" y="-264"/>
                      <a:pt x="178136" y="35455"/>
                      <a:pt x="142946" y="47626"/>
                    </a:cubicBezTo>
                    <a:cubicBezTo>
                      <a:pt x="107756" y="59797"/>
                      <a:pt x="80769" y="66941"/>
                      <a:pt x="57221" y="73026"/>
                    </a:cubicBezTo>
                    <a:cubicBezTo>
                      <a:pt x="33673" y="79111"/>
                      <a:pt x="-8924" y="88108"/>
                      <a:pt x="1659" y="84139"/>
                    </a:cubicBezTo>
                    <a:cubicBezTo>
                      <a:pt x="12242" y="80170"/>
                      <a:pt x="78917" y="63766"/>
                      <a:pt x="120721" y="49214"/>
                    </a:cubicBezTo>
                    <a:cubicBezTo>
                      <a:pt x="162525" y="34662"/>
                      <a:pt x="264655" y="266"/>
                      <a:pt x="268359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" name="フリーフォーム: 図形 288">
                <a:extLst>
                  <a:ext uri="{FF2B5EF4-FFF2-40B4-BE49-F238E27FC236}">
                    <a16:creationId xmlns:a16="http://schemas.microsoft.com/office/drawing/2014/main" id="{B65D8001-65F5-47F9-9E4B-A9C6F00F58E5}"/>
                  </a:ext>
                </a:extLst>
              </p:cNvPr>
              <p:cNvSpPr/>
              <p:nvPr/>
            </p:nvSpPr>
            <p:spPr>
              <a:xfrm>
                <a:off x="16490947" y="3351113"/>
                <a:ext cx="119066" cy="206689"/>
              </a:xfrm>
              <a:custGeom>
                <a:avLst/>
                <a:gdLst>
                  <a:gd name="connsiteX0" fmla="*/ 14291 w 119066"/>
                  <a:gd name="connsiteY0" fmla="*/ 100 h 206689"/>
                  <a:gd name="connsiteX1" fmla="*/ 3 w 119066"/>
                  <a:gd name="connsiteY1" fmla="*/ 89000 h 206689"/>
                  <a:gd name="connsiteX2" fmla="*/ 15878 w 119066"/>
                  <a:gd name="connsiteY2" fmla="*/ 112812 h 206689"/>
                  <a:gd name="connsiteX3" fmla="*/ 101603 w 119066"/>
                  <a:gd name="connsiteY3" fmla="*/ 193775 h 206689"/>
                  <a:gd name="connsiteX4" fmla="*/ 119066 w 119066"/>
                  <a:gd name="connsiteY4" fmla="*/ 206475 h 206689"/>
                  <a:gd name="connsiteX5" fmla="*/ 15878 w 119066"/>
                  <a:gd name="connsiteY5" fmla="*/ 128687 h 206689"/>
                  <a:gd name="connsiteX6" fmla="*/ 7941 w 119066"/>
                  <a:gd name="connsiteY6" fmla="*/ 108050 h 206689"/>
                  <a:gd name="connsiteX7" fmla="*/ 14291 w 119066"/>
                  <a:gd name="connsiteY7" fmla="*/ 100 h 206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066" h="206689">
                    <a:moveTo>
                      <a:pt x="14291" y="100"/>
                    </a:moveTo>
                    <a:cubicBezTo>
                      <a:pt x="12968" y="-3075"/>
                      <a:pt x="-261" y="70215"/>
                      <a:pt x="3" y="89000"/>
                    </a:cubicBezTo>
                    <a:cubicBezTo>
                      <a:pt x="267" y="107785"/>
                      <a:pt x="-1055" y="95350"/>
                      <a:pt x="15878" y="112812"/>
                    </a:cubicBezTo>
                    <a:cubicBezTo>
                      <a:pt x="32811" y="130274"/>
                      <a:pt x="84405" y="178165"/>
                      <a:pt x="101603" y="193775"/>
                    </a:cubicBezTo>
                    <a:cubicBezTo>
                      <a:pt x="118801" y="209386"/>
                      <a:pt x="119066" y="206475"/>
                      <a:pt x="119066" y="206475"/>
                    </a:cubicBezTo>
                    <a:cubicBezTo>
                      <a:pt x="104779" y="195627"/>
                      <a:pt x="34399" y="145091"/>
                      <a:pt x="15878" y="128687"/>
                    </a:cubicBezTo>
                    <a:cubicBezTo>
                      <a:pt x="-2643" y="112283"/>
                      <a:pt x="7676" y="125248"/>
                      <a:pt x="7941" y="108050"/>
                    </a:cubicBezTo>
                    <a:cubicBezTo>
                      <a:pt x="8206" y="90852"/>
                      <a:pt x="15614" y="3275"/>
                      <a:pt x="14291" y="1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" name="フリーフォーム: 図形 289">
                <a:extLst>
                  <a:ext uri="{FF2B5EF4-FFF2-40B4-BE49-F238E27FC236}">
                    <a16:creationId xmlns:a16="http://schemas.microsoft.com/office/drawing/2014/main" id="{D3BFEBEC-C2C6-4038-8F65-9F50AAE70CA8}"/>
                  </a:ext>
                </a:extLst>
              </p:cNvPr>
              <p:cNvSpPr/>
              <p:nvPr/>
            </p:nvSpPr>
            <p:spPr>
              <a:xfrm>
                <a:off x="16600488" y="3546020"/>
                <a:ext cx="3584" cy="90943"/>
              </a:xfrm>
              <a:custGeom>
                <a:avLst/>
                <a:gdLst>
                  <a:gd name="connsiteX0" fmla="*/ 0 w 3584"/>
                  <a:gd name="connsiteY0" fmla="*/ 90943 h 90943"/>
                  <a:gd name="connsiteX1" fmla="*/ 3175 w 3584"/>
                  <a:gd name="connsiteY1" fmla="*/ 455 h 90943"/>
                  <a:gd name="connsiteX2" fmla="*/ 0 w 3584"/>
                  <a:gd name="connsiteY2" fmla="*/ 90943 h 90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84" h="90943">
                    <a:moveTo>
                      <a:pt x="0" y="90943"/>
                    </a:moveTo>
                    <a:cubicBezTo>
                      <a:pt x="0" y="90943"/>
                      <a:pt x="5027" y="8392"/>
                      <a:pt x="3175" y="455"/>
                    </a:cubicBezTo>
                    <a:cubicBezTo>
                      <a:pt x="1323" y="-7483"/>
                      <a:pt x="0" y="90943"/>
                      <a:pt x="0" y="909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1" name="フリーフォーム: 図形 290">
                <a:extLst>
                  <a:ext uri="{FF2B5EF4-FFF2-40B4-BE49-F238E27FC236}">
                    <a16:creationId xmlns:a16="http://schemas.microsoft.com/office/drawing/2014/main" id="{1084FF29-8C6A-4B60-91B6-7F7EBD322611}"/>
                  </a:ext>
                </a:extLst>
              </p:cNvPr>
              <p:cNvSpPr/>
              <p:nvPr/>
            </p:nvSpPr>
            <p:spPr>
              <a:xfrm>
                <a:off x="16394113" y="3168915"/>
                <a:ext cx="188918" cy="61859"/>
              </a:xfrm>
              <a:custGeom>
                <a:avLst/>
                <a:gdLst>
                  <a:gd name="connsiteX0" fmla="*/ 0 w 188918"/>
                  <a:gd name="connsiteY0" fmla="*/ 61648 h 61859"/>
                  <a:gd name="connsiteX1" fmla="*/ 84137 w 188918"/>
                  <a:gd name="connsiteY1" fmla="*/ 6085 h 61859"/>
                  <a:gd name="connsiteX2" fmla="*/ 138112 w 188918"/>
                  <a:gd name="connsiteY2" fmla="*/ 6085 h 61859"/>
                  <a:gd name="connsiteX3" fmla="*/ 188912 w 188918"/>
                  <a:gd name="connsiteY3" fmla="*/ 47360 h 61859"/>
                  <a:gd name="connsiteX4" fmla="*/ 134937 w 188918"/>
                  <a:gd name="connsiteY4" fmla="*/ 10848 h 61859"/>
                  <a:gd name="connsiteX5" fmla="*/ 84137 w 188918"/>
                  <a:gd name="connsiteY5" fmla="*/ 25135 h 61859"/>
                  <a:gd name="connsiteX6" fmla="*/ 0 w 188918"/>
                  <a:gd name="connsiteY6" fmla="*/ 61648 h 6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918" h="61859">
                    <a:moveTo>
                      <a:pt x="0" y="61648"/>
                    </a:moveTo>
                    <a:cubicBezTo>
                      <a:pt x="0" y="58473"/>
                      <a:pt x="61118" y="15346"/>
                      <a:pt x="84137" y="6085"/>
                    </a:cubicBezTo>
                    <a:cubicBezTo>
                      <a:pt x="107156" y="-3176"/>
                      <a:pt x="120650" y="-794"/>
                      <a:pt x="138112" y="6085"/>
                    </a:cubicBezTo>
                    <a:cubicBezTo>
                      <a:pt x="155574" y="12964"/>
                      <a:pt x="189441" y="46566"/>
                      <a:pt x="188912" y="47360"/>
                    </a:cubicBezTo>
                    <a:cubicBezTo>
                      <a:pt x="188383" y="48154"/>
                      <a:pt x="152399" y="14552"/>
                      <a:pt x="134937" y="10848"/>
                    </a:cubicBezTo>
                    <a:cubicBezTo>
                      <a:pt x="117475" y="7144"/>
                      <a:pt x="103452" y="19050"/>
                      <a:pt x="84137" y="25135"/>
                    </a:cubicBezTo>
                    <a:cubicBezTo>
                      <a:pt x="64822" y="31220"/>
                      <a:pt x="0" y="64823"/>
                      <a:pt x="0" y="616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2" name="フリーフォーム: 図形 291">
                <a:extLst>
                  <a:ext uri="{FF2B5EF4-FFF2-40B4-BE49-F238E27FC236}">
                    <a16:creationId xmlns:a16="http://schemas.microsoft.com/office/drawing/2014/main" id="{24D569EF-85A1-4D58-BD29-D738113487F1}"/>
                  </a:ext>
                </a:extLst>
              </p:cNvPr>
              <p:cNvSpPr/>
              <p:nvPr/>
            </p:nvSpPr>
            <p:spPr>
              <a:xfrm>
                <a:off x="16384541" y="3158888"/>
                <a:ext cx="119124" cy="63778"/>
              </a:xfrm>
              <a:custGeom>
                <a:avLst/>
                <a:gdLst>
                  <a:gd name="connsiteX0" fmla="*/ 47 w 119124"/>
                  <a:gd name="connsiteY0" fmla="*/ 63737 h 63778"/>
                  <a:gd name="connsiteX1" fmla="*/ 42909 w 119124"/>
                  <a:gd name="connsiteY1" fmla="*/ 17700 h 63778"/>
                  <a:gd name="connsiteX2" fmla="*/ 77834 w 119124"/>
                  <a:gd name="connsiteY2" fmla="*/ 12937 h 63778"/>
                  <a:gd name="connsiteX3" fmla="*/ 119109 w 119124"/>
                  <a:gd name="connsiteY3" fmla="*/ 12937 h 63778"/>
                  <a:gd name="connsiteX4" fmla="*/ 73072 w 119124"/>
                  <a:gd name="connsiteY4" fmla="*/ 237 h 63778"/>
                  <a:gd name="connsiteX5" fmla="*/ 34972 w 119124"/>
                  <a:gd name="connsiteY5" fmla="*/ 25637 h 63778"/>
                  <a:gd name="connsiteX6" fmla="*/ 47 w 119124"/>
                  <a:gd name="connsiteY6" fmla="*/ 63737 h 6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9124" h="63778">
                    <a:moveTo>
                      <a:pt x="47" y="63737"/>
                    </a:moveTo>
                    <a:cubicBezTo>
                      <a:pt x="1370" y="62414"/>
                      <a:pt x="29945" y="26167"/>
                      <a:pt x="42909" y="17700"/>
                    </a:cubicBezTo>
                    <a:cubicBezTo>
                      <a:pt x="55873" y="9233"/>
                      <a:pt x="65134" y="13731"/>
                      <a:pt x="77834" y="12937"/>
                    </a:cubicBezTo>
                    <a:cubicBezTo>
                      <a:pt x="90534" y="12143"/>
                      <a:pt x="119903" y="15054"/>
                      <a:pt x="119109" y="12937"/>
                    </a:cubicBezTo>
                    <a:cubicBezTo>
                      <a:pt x="118315" y="10820"/>
                      <a:pt x="87095" y="-1880"/>
                      <a:pt x="73072" y="237"/>
                    </a:cubicBezTo>
                    <a:cubicBezTo>
                      <a:pt x="59049" y="2354"/>
                      <a:pt x="44762" y="17170"/>
                      <a:pt x="34972" y="25637"/>
                    </a:cubicBezTo>
                    <a:cubicBezTo>
                      <a:pt x="25182" y="34104"/>
                      <a:pt x="-1276" y="65060"/>
                      <a:pt x="47" y="637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3" name="フリーフォーム: 図形 292">
                <a:extLst>
                  <a:ext uri="{FF2B5EF4-FFF2-40B4-BE49-F238E27FC236}">
                    <a16:creationId xmlns:a16="http://schemas.microsoft.com/office/drawing/2014/main" id="{05810560-6162-4F6F-83B3-8DC132BA4180}"/>
                  </a:ext>
                </a:extLst>
              </p:cNvPr>
              <p:cNvSpPr/>
              <p:nvPr/>
            </p:nvSpPr>
            <p:spPr>
              <a:xfrm>
                <a:off x="16441319" y="3217840"/>
                <a:ext cx="166991" cy="130610"/>
              </a:xfrm>
              <a:custGeom>
                <a:avLst/>
                <a:gdLst>
                  <a:gd name="connsiteX0" fmla="*/ 5181 w 166991"/>
                  <a:gd name="connsiteY0" fmla="*/ 23 h 130610"/>
                  <a:gd name="connsiteX1" fmla="*/ 5181 w 166991"/>
                  <a:gd name="connsiteY1" fmla="*/ 71460 h 130610"/>
                  <a:gd name="connsiteX2" fmla="*/ 62331 w 166991"/>
                  <a:gd name="connsiteY2" fmla="*/ 90510 h 130610"/>
                  <a:gd name="connsiteX3" fmla="*/ 146469 w 166991"/>
                  <a:gd name="connsiteY3" fmla="*/ 117498 h 130610"/>
                  <a:gd name="connsiteX4" fmla="*/ 159169 w 166991"/>
                  <a:gd name="connsiteY4" fmla="*/ 128610 h 130610"/>
                  <a:gd name="connsiteX5" fmla="*/ 44869 w 166991"/>
                  <a:gd name="connsiteY5" fmla="*/ 77810 h 130610"/>
                  <a:gd name="connsiteX6" fmla="*/ 27406 w 166991"/>
                  <a:gd name="connsiteY6" fmla="*/ 63523 h 130610"/>
                  <a:gd name="connsiteX7" fmla="*/ 5181 w 166991"/>
                  <a:gd name="connsiteY7" fmla="*/ 23 h 130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6991" h="130610">
                    <a:moveTo>
                      <a:pt x="5181" y="23"/>
                    </a:moveTo>
                    <a:cubicBezTo>
                      <a:pt x="1477" y="1346"/>
                      <a:pt x="-4344" y="56379"/>
                      <a:pt x="5181" y="71460"/>
                    </a:cubicBezTo>
                    <a:cubicBezTo>
                      <a:pt x="14706" y="86541"/>
                      <a:pt x="38783" y="82837"/>
                      <a:pt x="62331" y="90510"/>
                    </a:cubicBezTo>
                    <a:cubicBezTo>
                      <a:pt x="85879" y="98183"/>
                      <a:pt x="130330" y="111148"/>
                      <a:pt x="146469" y="117498"/>
                    </a:cubicBezTo>
                    <a:cubicBezTo>
                      <a:pt x="162608" y="123848"/>
                      <a:pt x="176102" y="135225"/>
                      <a:pt x="159169" y="128610"/>
                    </a:cubicBezTo>
                    <a:cubicBezTo>
                      <a:pt x="142236" y="121995"/>
                      <a:pt x="66829" y="88658"/>
                      <a:pt x="44869" y="77810"/>
                    </a:cubicBezTo>
                    <a:cubicBezTo>
                      <a:pt x="22909" y="66962"/>
                      <a:pt x="32433" y="74106"/>
                      <a:pt x="27406" y="63523"/>
                    </a:cubicBezTo>
                    <a:cubicBezTo>
                      <a:pt x="22379" y="52940"/>
                      <a:pt x="8885" y="-1300"/>
                      <a:pt x="5181" y="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4" name="フリーフォーム: 図形 293">
                <a:extLst>
                  <a:ext uri="{FF2B5EF4-FFF2-40B4-BE49-F238E27FC236}">
                    <a16:creationId xmlns:a16="http://schemas.microsoft.com/office/drawing/2014/main" id="{7A3BE07C-3720-4646-99BD-75DED899340C}"/>
                  </a:ext>
                </a:extLst>
              </p:cNvPr>
              <p:cNvSpPr/>
              <p:nvPr/>
            </p:nvSpPr>
            <p:spPr>
              <a:xfrm>
                <a:off x="16412381" y="3230526"/>
                <a:ext cx="191303" cy="120703"/>
              </a:xfrm>
              <a:custGeom>
                <a:avLst/>
                <a:gdLst>
                  <a:gd name="connsiteX0" fmla="*/ 3957 w 191303"/>
                  <a:gd name="connsiteY0" fmla="*/ 37 h 120703"/>
                  <a:gd name="connsiteX1" fmla="*/ 782 w 191303"/>
                  <a:gd name="connsiteY1" fmla="*/ 87349 h 120703"/>
                  <a:gd name="connsiteX2" fmla="*/ 15069 w 191303"/>
                  <a:gd name="connsiteY2" fmla="*/ 96874 h 120703"/>
                  <a:gd name="connsiteX3" fmla="*/ 48407 w 191303"/>
                  <a:gd name="connsiteY3" fmla="*/ 98462 h 120703"/>
                  <a:gd name="connsiteX4" fmla="*/ 105557 w 191303"/>
                  <a:gd name="connsiteY4" fmla="*/ 114337 h 120703"/>
                  <a:gd name="connsiteX5" fmla="*/ 140482 w 191303"/>
                  <a:gd name="connsiteY5" fmla="*/ 120687 h 120703"/>
                  <a:gd name="connsiteX6" fmla="*/ 191282 w 191303"/>
                  <a:gd name="connsiteY6" fmla="*/ 115924 h 120703"/>
                  <a:gd name="connsiteX7" fmla="*/ 134132 w 191303"/>
                  <a:gd name="connsiteY7" fmla="*/ 107987 h 120703"/>
                  <a:gd name="connsiteX8" fmla="*/ 21419 w 191303"/>
                  <a:gd name="connsiteY8" fmla="*/ 76237 h 120703"/>
                  <a:gd name="connsiteX9" fmla="*/ 3957 w 191303"/>
                  <a:gd name="connsiteY9" fmla="*/ 37 h 120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1303" h="120703">
                    <a:moveTo>
                      <a:pt x="3957" y="37"/>
                    </a:moveTo>
                    <a:cubicBezTo>
                      <a:pt x="518" y="1889"/>
                      <a:pt x="-1070" y="71210"/>
                      <a:pt x="782" y="87349"/>
                    </a:cubicBezTo>
                    <a:cubicBezTo>
                      <a:pt x="2634" y="103488"/>
                      <a:pt x="7132" y="95022"/>
                      <a:pt x="15069" y="96874"/>
                    </a:cubicBezTo>
                    <a:cubicBezTo>
                      <a:pt x="23007" y="98726"/>
                      <a:pt x="33326" y="95552"/>
                      <a:pt x="48407" y="98462"/>
                    </a:cubicBezTo>
                    <a:cubicBezTo>
                      <a:pt x="63488" y="101372"/>
                      <a:pt x="90211" y="110633"/>
                      <a:pt x="105557" y="114337"/>
                    </a:cubicBezTo>
                    <a:cubicBezTo>
                      <a:pt x="120903" y="118041"/>
                      <a:pt x="126195" y="120423"/>
                      <a:pt x="140482" y="120687"/>
                    </a:cubicBezTo>
                    <a:cubicBezTo>
                      <a:pt x="154769" y="120951"/>
                      <a:pt x="192340" y="118041"/>
                      <a:pt x="191282" y="115924"/>
                    </a:cubicBezTo>
                    <a:cubicBezTo>
                      <a:pt x="190224" y="113807"/>
                      <a:pt x="162442" y="114601"/>
                      <a:pt x="134132" y="107987"/>
                    </a:cubicBezTo>
                    <a:cubicBezTo>
                      <a:pt x="105822" y="101373"/>
                      <a:pt x="42056" y="87349"/>
                      <a:pt x="21419" y="76237"/>
                    </a:cubicBezTo>
                    <a:cubicBezTo>
                      <a:pt x="782" y="65125"/>
                      <a:pt x="7396" y="-1815"/>
                      <a:pt x="3957" y="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" name="フリーフォーム: 図形 294">
                <a:extLst>
                  <a:ext uri="{FF2B5EF4-FFF2-40B4-BE49-F238E27FC236}">
                    <a16:creationId xmlns:a16="http://schemas.microsoft.com/office/drawing/2014/main" id="{52FA9DEC-ACFD-49D2-BDE8-FFD6736B55E8}"/>
                  </a:ext>
                </a:extLst>
              </p:cNvPr>
              <p:cNvSpPr/>
              <p:nvPr/>
            </p:nvSpPr>
            <p:spPr>
              <a:xfrm>
                <a:off x="16573432" y="3210146"/>
                <a:ext cx="28855" cy="155892"/>
              </a:xfrm>
              <a:custGeom>
                <a:avLst/>
                <a:gdLst>
                  <a:gd name="connsiteX0" fmla="*/ 68 w 28855"/>
                  <a:gd name="connsiteY0" fmla="*/ 1367 h 155892"/>
                  <a:gd name="connsiteX1" fmla="*/ 20706 w 28855"/>
                  <a:gd name="connsiteY1" fmla="*/ 131542 h 155892"/>
                  <a:gd name="connsiteX2" fmla="*/ 22293 w 28855"/>
                  <a:gd name="connsiteY2" fmla="*/ 153767 h 155892"/>
                  <a:gd name="connsiteX3" fmla="*/ 25468 w 28855"/>
                  <a:gd name="connsiteY3" fmla="*/ 102967 h 155892"/>
                  <a:gd name="connsiteX4" fmla="*/ 28643 w 28855"/>
                  <a:gd name="connsiteY4" fmla="*/ 64867 h 155892"/>
                  <a:gd name="connsiteX5" fmla="*/ 68 w 28855"/>
                  <a:gd name="connsiteY5" fmla="*/ 1367 h 155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855" h="155892">
                    <a:moveTo>
                      <a:pt x="68" y="1367"/>
                    </a:moveTo>
                    <a:cubicBezTo>
                      <a:pt x="-1255" y="12479"/>
                      <a:pt x="17002" y="106142"/>
                      <a:pt x="20706" y="131542"/>
                    </a:cubicBezTo>
                    <a:cubicBezTo>
                      <a:pt x="24410" y="156942"/>
                      <a:pt x="21499" y="158529"/>
                      <a:pt x="22293" y="153767"/>
                    </a:cubicBezTo>
                    <a:cubicBezTo>
                      <a:pt x="23087" y="149005"/>
                      <a:pt x="24410" y="117784"/>
                      <a:pt x="25468" y="102967"/>
                    </a:cubicBezTo>
                    <a:cubicBezTo>
                      <a:pt x="26526" y="88150"/>
                      <a:pt x="29701" y="79684"/>
                      <a:pt x="28643" y="64867"/>
                    </a:cubicBezTo>
                    <a:cubicBezTo>
                      <a:pt x="27585" y="50050"/>
                      <a:pt x="1391" y="-9745"/>
                      <a:pt x="68" y="13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6" name="フリーフォーム: 図形 295">
                <a:extLst>
                  <a:ext uri="{FF2B5EF4-FFF2-40B4-BE49-F238E27FC236}">
                    <a16:creationId xmlns:a16="http://schemas.microsoft.com/office/drawing/2014/main" id="{D7006A03-0CBF-44CC-BE7E-27CA700279C7}"/>
                  </a:ext>
                </a:extLst>
              </p:cNvPr>
              <p:cNvSpPr/>
              <p:nvPr/>
            </p:nvSpPr>
            <p:spPr>
              <a:xfrm>
                <a:off x="16574947" y="3155227"/>
                <a:ext cx="259354" cy="64256"/>
              </a:xfrm>
              <a:custGeom>
                <a:avLst/>
                <a:gdLst>
                  <a:gd name="connsiteX0" fmla="*/ 141 w 259354"/>
                  <a:gd name="connsiteY0" fmla="*/ 53111 h 64256"/>
                  <a:gd name="connsiteX1" fmla="*/ 89041 w 259354"/>
                  <a:gd name="connsiteY1" fmla="*/ 3898 h 64256"/>
                  <a:gd name="connsiteX2" fmla="*/ 135078 w 259354"/>
                  <a:gd name="connsiteY2" fmla="*/ 5486 h 64256"/>
                  <a:gd name="connsiteX3" fmla="*/ 195403 w 259354"/>
                  <a:gd name="connsiteY3" fmla="*/ 24536 h 64256"/>
                  <a:gd name="connsiteX4" fmla="*/ 236678 w 259354"/>
                  <a:gd name="connsiteY4" fmla="*/ 34061 h 64256"/>
                  <a:gd name="connsiteX5" fmla="*/ 257316 w 259354"/>
                  <a:gd name="connsiteY5" fmla="*/ 64223 h 64256"/>
                  <a:gd name="connsiteX6" fmla="*/ 187466 w 259354"/>
                  <a:gd name="connsiteY6" fmla="*/ 27711 h 64256"/>
                  <a:gd name="connsiteX7" fmla="*/ 111266 w 259354"/>
                  <a:gd name="connsiteY7" fmla="*/ 13423 h 64256"/>
                  <a:gd name="connsiteX8" fmla="*/ 141 w 259354"/>
                  <a:gd name="connsiteY8" fmla="*/ 53111 h 64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9354" h="64256">
                    <a:moveTo>
                      <a:pt x="141" y="53111"/>
                    </a:moveTo>
                    <a:cubicBezTo>
                      <a:pt x="-3563" y="51524"/>
                      <a:pt x="66551" y="11836"/>
                      <a:pt x="89041" y="3898"/>
                    </a:cubicBezTo>
                    <a:cubicBezTo>
                      <a:pt x="111531" y="-4040"/>
                      <a:pt x="117351" y="2046"/>
                      <a:pt x="135078" y="5486"/>
                    </a:cubicBezTo>
                    <a:cubicBezTo>
                      <a:pt x="152805" y="8926"/>
                      <a:pt x="178470" y="19774"/>
                      <a:pt x="195403" y="24536"/>
                    </a:cubicBezTo>
                    <a:cubicBezTo>
                      <a:pt x="212336" y="29298"/>
                      <a:pt x="226359" y="27446"/>
                      <a:pt x="236678" y="34061"/>
                    </a:cubicBezTo>
                    <a:cubicBezTo>
                      <a:pt x="246997" y="40675"/>
                      <a:pt x="265518" y="65281"/>
                      <a:pt x="257316" y="64223"/>
                    </a:cubicBezTo>
                    <a:cubicBezTo>
                      <a:pt x="249114" y="63165"/>
                      <a:pt x="211808" y="36178"/>
                      <a:pt x="187466" y="27711"/>
                    </a:cubicBezTo>
                    <a:cubicBezTo>
                      <a:pt x="163124" y="19244"/>
                      <a:pt x="139047" y="14481"/>
                      <a:pt x="111266" y="13423"/>
                    </a:cubicBezTo>
                    <a:cubicBezTo>
                      <a:pt x="83485" y="12365"/>
                      <a:pt x="3845" y="54698"/>
                      <a:pt x="141" y="531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7" name="フリーフォーム: 図形 296">
                <a:extLst>
                  <a:ext uri="{FF2B5EF4-FFF2-40B4-BE49-F238E27FC236}">
                    <a16:creationId xmlns:a16="http://schemas.microsoft.com/office/drawing/2014/main" id="{1C61B314-1F0C-4147-9705-79BC8AC37F29}"/>
                  </a:ext>
                </a:extLst>
              </p:cNvPr>
              <p:cNvSpPr/>
              <p:nvPr/>
            </p:nvSpPr>
            <p:spPr>
              <a:xfrm>
                <a:off x="16660661" y="3184454"/>
                <a:ext cx="27949" cy="164728"/>
              </a:xfrm>
              <a:custGeom>
                <a:avLst/>
                <a:gdLst>
                  <a:gd name="connsiteX0" fmla="*/ 152 w 27949"/>
                  <a:gd name="connsiteY0" fmla="*/ 1659 h 164728"/>
                  <a:gd name="connsiteX1" fmla="*/ 14439 w 27949"/>
                  <a:gd name="connsiteY1" fmla="*/ 127071 h 164728"/>
                  <a:gd name="connsiteX2" fmla="*/ 3327 w 27949"/>
                  <a:gd name="connsiteY2" fmla="*/ 163584 h 164728"/>
                  <a:gd name="connsiteX3" fmla="*/ 25552 w 27949"/>
                  <a:gd name="connsiteY3" fmla="*/ 93734 h 164728"/>
                  <a:gd name="connsiteX4" fmla="*/ 25552 w 27949"/>
                  <a:gd name="connsiteY4" fmla="*/ 57221 h 164728"/>
                  <a:gd name="connsiteX5" fmla="*/ 152 w 27949"/>
                  <a:gd name="connsiteY5" fmla="*/ 1659 h 164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949" h="164728">
                    <a:moveTo>
                      <a:pt x="152" y="1659"/>
                    </a:moveTo>
                    <a:cubicBezTo>
                      <a:pt x="-1700" y="13301"/>
                      <a:pt x="13910" y="100084"/>
                      <a:pt x="14439" y="127071"/>
                    </a:cubicBezTo>
                    <a:cubicBezTo>
                      <a:pt x="14968" y="154058"/>
                      <a:pt x="1475" y="169140"/>
                      <a:pt x="3327" y="163584"/>
                    </a:cubicBezTo>
                    <a:cubicBezTo>
                      <a:pt x="5179" y="158028"/>
                      <a:pt x="21848" y="111461"/>
                      <a:pt x="25552" y="93734"/>
                    </a:cubicBezTo>
                    <a:cubicBezTo>
                      <a:pt x="29256" y="76007"/>
                      <a:pt x="28198" y="71508"/>
                      <a:pt x="25552" y="57221"/>
                    </a:cubicBezTo>
                    <a:cubicBezTo>
                      <a:pt x="22906" y="42934"/>
                      <a:pt x="2004" y="-9983"/>
                      <a:pt x="152" y="16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8" name="フリーフォーム: 図形 297">
                <a:extLst>
                  <a:ext uri="{FF2B5EF4-FFF2-40B4-BE49-F238E27FC236}">
                    <a16:creationId xmlns:a16="http://schemas.microsoft.com/office/drawing/2014/main" id="{9A9D807E-8D22-4AE6-A91E-E08AF8BE2B70}"/>
                  </a:ext>
                </a:extLst>
              </p:cNvPr>
              <p:cNvSpPr/>
              <p:nvPr/>
            </p:nvSpPr>
            <p:spPr>
              <a:xfrm>
                <a:off x="16598892" y="3339744"/>
                <a:ext cx="262016" cy="147473"/>
              </a:xfrm>
              <a:custGeom>
                <a:avLst/>
                <a:gdLst>
                  <a:gd name="connsiteX0" fmla="*/ 8 w 262016"/>
                  <a:gd name="connsiteY0" fmla="*/ 28931 h 147473"/>
                  <a:gd name="connsiteX1" fmla="*/ 73033 w 262016"/>
                  <a:gd name="connsiteY1" fmla="*/ 13056 h 147473"/>
                  <a:gd name="connsiteX2" fmla="*/ 130183 w 262016"/>
                  <a:gd name="connsiteY2" fmla="*/ 33694 h 147473"/>
                  <a:gd name="connsiteX3" fmla="*/ 201621 w 262016"/>
                  <a:gd name="connsiteY3" fmla="*/ 71794 h 147473"/>
                  <a:gd name="connsiteX4" fmla="*/ 247658 w 262016"/>
                  <a:gd name="connsiteY4" fmla="*/ 124181 h 147473"/>
                  <a:gd name="connsiteX5" fmla="*/ 255596 w 262016"/>
                  <a:gd name="connsiteY5" fmla="*/ 141644 h 147473"/>
                  <a:gd name="connsiteX6" fmla="*/ 160346 w 262016"/>
                  <a:gd name="connsiteY6" fmla="*/ 25756 h 147473"/>
                  <a:gd name="connsiteX7" fmla="*/ 77796 w 262016"/>
                  <a:gd name="connsiteY7" fmla="*/ 356 h 147473"/>
                  <a:gd name="connsiteX8" fmla="*/ 8 w 262016"/>
                  <a:gd name="connsiteY8" fmla="*/ 28931 h 147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2016" h="147473">
                    <a:moveTo>
                      <a:pt x="8" y="28931"/>
                    </a:moveTo>
                    <a:cubicBezTo>
                      <a:pt x="-786" y="31048"/>
                      <a:pt x="51337" y="12262"/>
                      <a:pt x="73033" y="13056"/>
                    </a:cubicBezTo>
                    <a:cubicBezTo>
                      <a:pt x="94729" y="13850"/>
                      <a:pt x="108752" y="23904"/>
                      <a:pt x="130183" y="33694"/>
                    </a:cubicBezTo>
                    <a:cubicBezTo>
                      <a:pt x="151614" y="43484"/>
                      <a:pt x="182042" y="56713"/>
                      <a:pt x="201621" y="71794"/>
                    </a:cubicBezTo>
                    <a:cubicBezTo>
                      <a:pt x="221200" y="86875"/>
                      <a:pt x="238662" y="112539"/>
                      <a:pt x="247658" y="124181"/>
                    </a:cubicBezTo>
                    <a:cubicBezTo>
                      <a:pt x="256654" y="135823"/>
                      <a:pt x="270148" y="158048"/>
                      <a:pt x="255596" y="141644"/>
                    </a:cubicBezTo>
                    <a:cubicBezTo>
                      <a:pt x="241044" y="125240"/>
                      <a:pt x="189979" y="49304"/>
                      <a:pt x="160346" y="25756"/>
                    </a:cubicBezTo>
                    <a:cubicBezTo>
                      <a:pt x="130713" y="2208"/>
                      <a:pt x="101079" y="4325"/>
                      <a:pt x="77796" y="356"/>
                    </a:cubicBezTo>
                    <a:cubicBezTo>
                      <a:pt x="54513" y="-3613"/>
                      <a:pt x="802" y="26814"/>
                      <a:pt x="8" y="289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9" name="フリーフォーム: 図形 298">
                <a:extLst>
                  <a:ext uri="{FF2B5EF4-FFF2-40B4-BE49-F238E27FC236}">
                    <a16:creationId xmlns:a16="http://schemas.microsoft.com/office/drawing/2014/main" id="{EEF11AD7-C21A-4CD8-9C20-FCF414F38F80}"/>
                  </a:ext>
                </a:extLst>
              </p:cNvPr>
              <p:cNvSpPr/>
              <p:nvPr/>
            </p:nvSpPr>
            <p:spPr>
              <a:xfrm>
                <a:off x="16608136" y="3379542"/>
                <a:ext cx="230209" cy="115540"/>
              </a:xfrm>
              <a:custGeom>
                <a:avLst/>
                <a:gdLst>
                  <a:gd name="connsiteX0" fmla="*/ 289 w 230209"/>
                  <a:gd name="connsiteY0" fmla="*/ 12946 h 115540"/>
                  <a:gd name="connsiteX1" fmla="*/ 92364 w 230209"/>
                  <a:gd name="connsiteY1" fmla="*/ 16121 h 115540"/>
                  <a:gd name="connsiteX2" fmla="*/ 165389 w 230209"/>
                  <a:gd name="connsiteY2" fmla="*/ 65333 h 115540"/>
                  <a:gd name="connsiteX3" fmla="*/ 205077 w 230209"/>
                  <a:gd name="connsiteY3" fmla="*/ 103433 h 115540"/>
                  <a:gd name="connsiteX4" fmla="*/ 228889 w 230209"/>
                  <a:gd name="connsiteY4" fmla="*/ 111371 h 115540"/>
                  <a:gd name="connsiteX5" fmla="*/ 165389 w 230209"/>
                  <a:gd name="connsiteY5" fmla="*/ 43108 h 115540"/>
                  <a:gd name="connsiteX6" fmla="*/ 66964 w 230209"/>
                  <a:gd name="connsiteY6" fmla="*/ 1833 h 115540"/>
                  <a:gd name="connsiteX7" fmla="*/ 289 w 230209"/>
                  <a:gd name="connsiteY7" fmla="*/ 12946 h 115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0209" h="115540">
                    <a:moveTo>
                      <a:pt x="289" y="12946"/>
                    </a:moveTo>
                    <a:cubicBezTo>
                      <a:pt x="4522" y="15327"/>
                      <a:pt x="64847" y="7390"/>
                      <a:pt x="92364" y="16121"/>
                    </a:cubicBezTo>
                    <a:cubicBezTo>
                      <a:pt x="119881" y="24852"/>
                      <a:pt x="146604" y="50781"/>
                      <a:pt x="165389" y="65333"/>
                    </a:cubicBezTo>
                    <a:cubicBezTo>
                      <a:pt x="184174" y="79885"/>
                      <a:pt x="194494" y="95760"/>
                      <a:pt x="205077" y="103433"/>
                    </a:cubicBezTo>
                    <a:cubicBezTo>
                      <a:pt x="215660" y="111106"/>
                      <a:pt x="235504" y="121425"/>
                      <a:pt x="228889" y="111371"/>
                    </a:cubicBezTo>
                    <a:cubicBezTo>
                      <a:pt x="222274" y="101317"/>
                      <a:pt x="192377" y="61364"/>
                      <a:pt x="165389" y="43108"/>
                    </a:cubicBezTo>
                    <a:cubicBezTo>
                      <a:pt x="138402" y="24852"/>
                      <a:pt x="94745" y="8977"/>
                      <a:pt x="66964" y="1833"/>
                    </a:cubicBezTo>
                    <a:cubicBezTo>
                      <a:pt x="39183" y="-5311"/>
                      <a:pt x="-3944" y="10565"/>
                      <a:pt x="289" y="129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0" name="フリーフォーム: 図形 299">
                <a:extLst>
                  <a:ext uri="{FF2B5EF4-FFF2-40B4-BE49-F238E27FC236}">
                    <a16:creationId xmlns:a16="http://schemas.microsoft.com/office/drawing/2014/main" id="{31A5870C-9474-4E41-94FA-3018C3640956}"/>
                  </a:ext>
                </a:extLst>
              </p:cNvPr>
              <p:cNvSpPr/>
              <p:nvPr/>
            </p:nvSpPr>
            <p:spPr>
              <a:xfrm>
                <a:off x="16815980" y="3199224"/>
                <a:ext cx="102655" cy="306124"/>
              </a:xfrm>
              <a:custGeom>
                <a:avLst/>
                <a:gdLst>
                  <a:gd name="connsiteX0" fmla="*/ 8345 w 102655"/>
                  <a:gd name="connsiteY0" fmla="*/ 4351 h 306124"/>
                  <a:gd name="connsiteX1" fmla="*/ 30570 w 102655"/>
                  <a:gd name="connsiteY1" fmla="*/ 183739 h 306124"/>
                  <a:gd name="connsiteX2" fmla="*/ 75020 w 102655"/>
                  <a:gd name="connsiteY2" fmla="*/ 226601 h 306124"/>
                  <a:gd name="connsiteX3" fmla="*/ 100420 w 102655"/>
                  <a:gd name="connsiteY3" fmla="*/ 248826 h 306124"/>
                  <a:gd name="connsiteX4" fmla="*/ 17870 w 102655"/>
                  <a:gd name="connsiteY4" fmla="*/ 305976 h 306124"/>
                  <a:gd name="connsiteX5" fmla="*/ 70258 w 102655"/>
                  <a:gd name="connsiteY5" fmla="*/ 264701 h 306124"/>
                  <a:gd name="connsiteX6" fmla="*/ 68670 w 102655"/>
                  <a:gd name="connsiteY6" fmla="*/ 242476 h 306124"/>
                  <a:gd name="connsiteX7" fmla="*/ 17870 w 102655"/>
                  <a:gd name="connsiteY7" fmla="*/ 186914 h 306124"/>
                  <a:gd name="connsiteX8" fmla="*/ 408 w 102655"/>
                  <a:gd name="connsiteY8" fmla="*/ 64676 h 306124"/>
                  <a:gd name="connsiteX9" fmla="*/ 8345 w 102655"/>
                  <a:gd name="connsiteY9" fmla="*/ 4351 h 306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2655" h="306124">
                    <a:moveTo>
                      <a:pt x="8345" y="4351"/>
                    </a:moveTo>
                    <a:cubicBezTo>
                      <a:pt x="13372" y="24195"/>
                      <a:pt x="19458" y="146697"/>
                      <a:pt x="30570" y="183739"/>
                    </a:cubicBezTo>
                    <a:cubicBezTo>
                      <a:pt x="41682" y="220781"/>
                      <a:pt x="63378" y="215753"/>
                      <a:pt x="75020" y="226601"/>
                    </a:cubicBezTo>
                    <a:cubicBezTo>
                      <a:pt x="86662" y="237449"/>
                      <a:pt x="109945" y="235597"/>
                      <a:pt x="100420" y="248826"/>
                    </a:cubicBezTo>
                    <a:cubicBezTo>
                      <a:pt x="90895" y="262055"/>
                      <a:pt x="22897" y="303330"/>
                      <a:pt x="17870" y="305976"/>
                    </a:cubicBezTo>
                    <a:cubicBezTo>
                      <a:pt x="12843" y="308622"/>
                      <a:pt x="61791" y="275284"/>
                      <a:pt x="70258" y="264701"/>
                    </a:cubicBezTo>
                    <a:cubicBezTo>
                      <a:pt x="78725" y="254118"/>
                      <a:pt x="77401" y="255440"/>
                      <a:pt x="68670" y="242476"/>
                    </a:cubicBezTo>
                    <a:cubicBezTo>
                      <a:pt x="59939" y="229512"/>
                      <a:pt x="29247" y="216547"/>
                      <a:pt x="17870" y="186914"/>
                    </a:cubicBezTo>
                    <a:cubicBezTo>
                      <a:pt x="6493" y="157281"/>
                      <a:pt x="2260" y="91928"/>
                      <a:pt x="408" y="64676"/>
                    </a:cubicBezTo>
                    <a:cubicBezTo>
                      <a:pt x="-1444" y="37424"/>
                      <a:pt x="3318" y="-15493"/>
                      <a:pt x="8345" y="43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1" name="フリーフォーム: 図形 300">
                <a:extLst>
                  <a:ext uri="{FF2B5EF4-FFF2-40B4-BE49-F238E27FC236}">
                    <a16:creationId xmlns:a16="http://schemas.microsoft.com/office/drawing/2014/main" id="{97BDE9AA-0618-41B2-B4BE-A1729D372B24}"/>
                  </a:ext>
                </a:extLst>
              </p:cNvPr>
              <p:cNvSpPr/>
              <p:nvPr/>
            </p:nvSpPr>
            <p:spPr>
              <a:xfrm>
                <a:off x="16565249" y="3349139"/>
                <a:ext cx="294629" cy="297270"/>
              </a:xfrm>
              <a:custGeom>
                <a:avLst/>
                <a:gdLst>
                  <a:gd name="connsiteX0" fmla="*/ 314 w 294629"/>
                  <a:gd name="connsiteY0" fmla="*/ 486 h 297270"/>
                  <a:gd name="connsiteX1" fmla="*/ 92389 w 294629"/>
                  <a:gd name="connsiteY1" fmla="*/ 81449 h 297270"/>
                  <a:gd name="connsiteX2" fmla="*/ 127314 w 294629"/>
                  <a:gd name="connsiteY2" fmla="*/ 179874 h 297270"/>
                  <a:gd name="connsiteX3" fmla="*/ 217801 w 294629"/>
                  <a:gd name="connsiteY3" fmla="*/ 275124 h 297270"/>
                  <a:gd name="connsiteX4" fmla="*/ 294001 w 294629"/>
                  <a:gd name="connsiteY4" fmla="*/ 292586 h 297270"/>
                  <a:gd name="connsiteX5" fmla="*/ 174939 w 294629"/>
                  <a:gd name="connsiteY5" fmla="*/ 208449 h 297270"/>
                  <a:gd name="connsiteX6" fmla="*/ 127314 w 294629"/>
                  <a:gd name="connsiteY6" fmla="*/ 119549 h 297270"/>
                  <a:gd name="connsiteX7" fmla="*/ 314 w 294629"/>
                  <a:gd name="connsiteY7" fmla="*/ 486 h 297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4629" h="297270">
                    <a:moveTo>
                      <a:pt x="314" y="486"/>
                    </a:moveTo>
                    <a:cubicBezTo>
                      <a:pt x="-5507" y="-5864"/>
                      <a:pt x="71222" y="51551"/>
                      <a:pt x="92389" y="81449"/>
                    </a:cubicBezTo>
                    <a:cubicBezTo>
                      <a:pt x="113556" y="111347"/>
                      <a:pt x="106412" y="147595"/>
                      <a:pt x="127314" y="179874"/>
                    </a:cubicBezTo>
                    <a:cubicBezTo>
                      <a:pt x="148216" y="212153"/>
                      <a:pt x="190020" y="256339"/>
                      <a:pt x="217801" y="275124"/>
                    </a:cubicBezTo>
                    <a:cubicBezTo>
                      <a:pt x="245582" y="293909"/>
                      <a:pt x="301145" y="303699"/>
                      <a:pt x="294001" y="292586"/>
                    </a:cubicBezTo>
                    <a:cubicBezTo>
                      <a:pt x="286857" y="281474"/>
                      <a:pt x="202720" y="237288"/>
                      <a:pt x="174939" y="208449"/>
                    </a:cubicBezTo>
                    <a:cubicBezTo>
                      <a:pt x="147158" y="179610"/>
                      <a:pt x="151391" y="154474"/>
                      <a:pt x="127314" y="119549"/>
                    </a:cubicBezTo>
                    <a:cubicBezTo>
                      <a:pt x="103237" y="84624"/>
                      <a:pt x="6135" y="6836"/>
                      <a:pt x="314" y="4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" name="フリーフォーム: 図形 301">
                <a:extLst>
                  <a:ext uri="{FF2B5EF4-FFF2-40B4-BE49-F238E27FC236}">
                    <a16:creationId xmlns:a16="http://schemas.microsoft.com/office/drawing/2014/main" id="{4CCFC801-EA77-4751-9823-7D645F649A65}"/>
                  </a:ext>
                </a:extLst>
              </p:cNvPr>
              <p:cNvSpPr/>
              <p:nvPr/>
            </p:nvSpPr>
            <p:spPr>
              <a:xfrm>
                <a:off x="16478183" y="3338443"/>
                <a:ext cx="373356" cy="377173"/>
              </a:xfrm>
              <a:custGeom>
                <a:avLst/>
                <a:gdLst>
                  <a:gd name="connsiteX0" fmla="*/ 67 w 373356"/>
                  <a:gd name="connsiteY0" fmla="*/ 70 h 377173"/>
                  <a:gd name="connsiteX1" fmla="*/ 154055 w 373356"/>
                  <a:gd name="connsiteY1" fmla="*/ 93732 h 377173"/>
                  <a:gd name="connsiteX2" fmla="*/ 184217 w 373356"/>
                  <a:gd name="connsiteY2" fmla="*/ 171520 h 377173"/>
                  <a:gd name="connsiteX3" fmla="*/ 303280 w 373356"/>
                  <a:gd name="connsiteY3" fmla="*/ 358845 h 377173"/>
                  <a:gd name="connsiteX4" fmla="*/ 322330 w 373356"/>
                  <a:gd name="connsiteY4" fmla="*/ 371545 h 377173"/>
                  <a:gd name="connsiteX5" fmla="*/ 373130 w 373356"/>
                  <a:gd name="connsiteY5" fmla="*/ 371545 h 377173"/>
                  <a:gd name="connsiteX6" fmla="*/ 300105 w 373356"/>
                  <a:gd name="connsiteY6" fmla="*/ 347732 h 377173"/>
                  <a:gd name="connsiteX7" fmla="*/ 179455 w 373356"/>
                  <a:gd name="connsiteY7" fmla="*/ 146120 h 377173"/>
                  <a:gd name="connsiteX8" fmla="*/ 135005 w 373356"/>
                  <a:gd name="connsiteY8" fmla="*/ 79445 h 377173"/>
                  <a:gd name="connsiteX9" fmla="*/ 67 w 373356"/>
                  <a:gd name="connsiteY9" fmla="*/ 70 h 377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3356" h="377173">
                    <a:moveTo>
                      <a:pt x="67" y="70"/>
                    </a:moveTo>
                    <a:cubicBezTo>
                      <a:pt x="3242" y="2451"/>
                      <a:pt x="123363" y="65157"/>
                      <a:pt x="154055" y="93732"/>
                    </a:cubicBezTo>
                    <a:cubicBezTo>
                      <a:pt x="184747" y="122307"/>
                      <a:pt x="159346" y="127335"/>
                      <a:pt x="184217" y="171520"/>
                    </a:cubicBezTo>
                    <a:cubicBezTo>
                      <a:pt x="209088" y="215706"/>
                      <a:pt x="280261" y="325508"/>
                      <a:pt x="303280" y="358845"/>
                    </a:cubicBezTo>
                    <a:cubicBezTo>
                      <a:pt x="326299" y="392182"/>
                      <a:pt x="310688" y="369428"/>
                      <a:pt x="322330" y="371545"/>
                    </a:cubicBezTo>
                    <a:cubicBezTo>
                      <a:pt x="333972" y="373662"/>
                      <a:pt x="376834" y="375514"/>
                      <a:pt x="373130" y="371545"/>
                    </a:cubicBezTo>
                    <a:cubicBezTo>
                      <a:pt x="369426" y="367576"/>
                      <a:pt x="332384" y="385303"/>
                      <a:pt x="300105" y="347732"/>
                    </a:cubicBezTo>
                    <a:cubicBezTo>
                      <a:pt x="267826" y="310161"/>
                      <a:pt x="206972" y="190834"/>
                      <a:pt x="179455" y="146120"/>
                    </a:cubicBezTo>
                    <a:cubicBezTo>
                      <a:pt x="151938" y="101406"/>
                      <a:pt x="163051" y="102728"/>
                      <a:pt x="135005" y="79445"/>
                    </a:cubicBezTo>
                    <a:cubicBezTo>
                      <a:pt x="106959" y="56162"/>
                      <a:pt x="-3108" y="-2311"/>
                      <a:pt x="67" y="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" name="フリーフォーム: 図形 302">
                <a:extLst>
                  <a:ext uri="{FF2B5EF4-FFF2-40B4-BE49-F238E27FC236}">
                    <a16:creationId xmlns:a16="http://schemas.microsoft.com/office/drawing/2014/main" id="{A60C3976-9E5A-4831-BEC5-33FD24DDDD1A}"/>
                  </a:ext>
                </a:extLst>
              </p:cNvPr>
              <p:cNvSpPr/>
              <p:nvPr/>
            </p:nvSpPr>
            <p:spPr>
              <a:xfrm>
                <a:off x="16818982" y="3576965"/>
                <a:ext cx="265569" cy="128269"/>
              </a:xfrm>
              <a:custGeom>
                <a:avLst/>
                <a:gdLst>
                  <a:gd name="connsiteX0" fmla="*/ 581 w 265569"/>
                  <a:gd name="connsiteY0" fmla="*/ 128260 h 128269"/>
                  <a:gd name="connsiteX1" fmla="*/ 43443 w 265569"/>
                  <a:gd name="connsiteY1" fmla="*/ 61585 h 128269"/>
                  <a:gd name="connsiteX2" fmla="*/ 152981 w 265569"/>
                  <a:gd name="connsiteY2" fmla="*/ 33010 h 128269"/>
                  <a:gd name="connsiteX3" fmla="*/ 252993 w 265569"/>
                  <a:gd name="connsiteY3" fmla="*/ 2848 h 128269"/>
                  <a:gd name="connsiteX4" fmla="*/ 264106 w 265569"/>
                  <a:gd name="connsiteY4" fmla="*/ 1260 h 128269"/>
                  <a:gd name="connsiteX5" fmla="*/ 129168 w 265569"/>
                  <a:gd name="connsiteY5" fmla="*/ 20310 h 128269"/>
                  <a:gd name="connsiteX6" fmla="*/ 25981 w 265569"/>
                  <a:gd name="connsiteY6" fmla="*/ 66348 h 128269"/>
                  <a:gd name="connsiteX7" fmla="*/ 581 w 265569"/>
                  <a:gd name="connsiteY7" fmla="*/ 128260 h 12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569" h="128269">
                    <a:moveTo>
                      <a:pt x="581" y="128260"/>
                    </a:moveTo>
                    <a:cubicBezTo>
                      <a:pt x="3491" y="127466"/>
                      <a:pt x="18043" y="77460"/>
                      <a:pt x="43443" y="61585"/>
                    </a:cubicBezTo>
                    <a:cubicBezTo>
                      <a:pt x="68843" y="45710"/>
                      <a:pt x="118056" y="42799"/>
                      <a:pt x="152981" y="33010"/>
                    </a:cubicBezTo>
                    <a:cubicBezTo>
                      <a:pt x="187906" y="23220"/>
                      <a:pt x="234472" y="8140"/>
                      <a:pt x="252993" y="2848"/>
                    </a:cubicBezTo>
                    <a:cubicBezTo>
                      <a:pt x="271514" y="-2444"/>
                      <a:pt x="264106" y="1260"/>
                      <a:pt x="264106" y="1260"/>
                    </a:cubicBezTo>
                    <a:cubicBezTo>
                      <a:pt x="243469" y="4170"/>
                      <a:pt x="168855" y="9462"/>
                      <a:pt x="129168" y="20310"/>
                    </a:cubicBezTo>
                    <a:cubicBezTo>
                      <a:pt x="89481" y="31158"/>
                      <a:pt x="46354" y="51531"/>
                      <a:pt x="25981" y="66348"/>
                    </a:cubicBezTo>
                    <a:cubicBezTo>
                      <a:pt x="5608" y="81165"/>
                      <a:pt x="-2329" y="129054"/>
                      <a:pt x="581" y="1282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4" name="フリーフォーム: 図形 303">
                <a:extLst>
                  <a:ext uri="{FF2B5EF4-FFF2-40B4-BE49-F238E27FC236}">
                    <a16:creationId xmlns:a16="http://schemas.microsoft.com/office/drawing/2014/main" id="{357C62B2-03F4-40A2-9E7D-5BEECB321C5E}"/>
                  </a:ext>
                </a:extLst>
              </p:cNvPr>
              <p:cNvSpPr/>
              <p:nvPr/>
            </p:nvSpPr>
            <p:spPr>
              <a:xfrm>
                <a:off x="16817291" y="3576033"/>
                <a:ext cx="286796" cy="134908"/>
              </a:xfrm>
              <a:custGeom>
                <a:avLst/>
                <a:gdLst>
                  <a:gd name="connsiteX0" fmla="*/ 2272 w 286796"/>
                  <a:gd name="connsiteY0" fmla="*/ 133955 h 134908"/>
                  <a:gd name="connsiteX1" fmla="*/ 254684 w 286796"/>
                  <a:gd name="connsiteY1" fmla="*/ 30767 h 134908"/>
                  <a:gd name="connsiteX2" fmla="*/ 270559 w 286796"/>
                  <a:gd name="connsiteY2" fmla="*/ 2192 h 134908"/>
                  <a:gd name="connsiteX3" fmla="*/ 137209 w 286796"/>
                  <a:gd name="connsiteY3" fmla="*/ 78392 h 134908"/>
                  <a:gd name="connsiteX4" fmla="*/ 2272 w 286796"/>
                  <a:gd name="connsiteY4" fmla="*/ 133955 h 134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796" h="134908">
                    <a:moveTo>
                      <a:pt x="2272" y="133955"/>
                    </a:moveTo>
                    <a:cubicBezTo>
                      <a:pt x="21851" y="126017"/>
                      <a:pt x="209970" y="52727"/>
                      <a:pt x="254684" y="30767"/>
                    </a:cubicBezTo>
                    <a:cubicBezTo>
                      <a:pt x="299399" y="8806"/>
                      <a:pt x="290138" y="-5746"/>
                      <a:pt x="270559" y="2192"/>
                    </a:cubicBezTo>
                    <a:cubicBezTo>
                      <a:pt x="250980" y="10130"/>
                      <a:pt x="179542" y="58548"/>
                      <a:pt x="137209" y="78392"/>
                    </a:cubicBezTo>
                    <a:cubicBezTo>
                      <a:pt x="94876" y="98236"/>
                      <a:pt x="-17307" y="141893"/>
                      <a:pt x="2272" y="1339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" name="フリーフォーム: 図形 304">
                <a:extLst>
                  <a:ext uri="{FF2B5EF4-FFF2-40B4-BE49-F238E27FC236}">
                    <a16:creationId xmlns:a16="http://schemas.microsoft.com/office/drawing/2014/main" id="{AA8C3456-BFD1-417B-9AA2-A126E11D0F63}"/>
                  </a:ext>
                </a:extLst>
              </p:cNvPr>
              <p:cNvSpPr/>
              <p:nvPr/>
            </p:nvSpPr>
            <p:spPr>
              <a:xfrm>
                <a:off x="16373475" y="2998788"/>
                <a:ext cx="140394" cy="140503"/>
              </a:xfrm>
              <a:custGeom>
                <a:avLst/>
                <a:gdLst>
                  <a:gd name="connsiteX0" fmla="*/ 0 w 140394"/>
                  <a:gd name="connsiteY0" fmla="*/ 0 h 140503"/>
                  <a:gd name="connsiteX1" fmla="*/ 133350 w 140394"/>
                  <a:gd name="connsiteY1" fmla="*/ 49212 h 140503"/>
                  <a:gd name="connsiteX2" fmla="*/ 122238 w 140394"/>
                  <a:gd name="connsiteY2" fmla="*/ 130175 h 140503"/>
                  <a:gd name="connsiteX3" fmla="*/ 125413 w 140394"/>
                  <a:gd name="connsiteY3" fmla="*/ 133350 h 140503"/>
                  <a:gd name="connsiteX4" fmla="*/ 128588 w 140394"/>
                  <a:gd name="connsiteY4" fmla="*/ 74612 h 140503"/>
                  <a:gd name="connsiteX5" fmla="*/ 87313 w 140394"/>
                  <a:gd name="connsiteY5" fmla="*/ 53975 h 140503"/>
                  <a:gd name="connsiteX6" fmla="*/ 0 w 140394"/>
                  <a:gd name="connsiteY6" fmla="*/ 0 h 140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0394" h="140503">
                    <a:moveTo>
                      <a:pt x="0" y="0"/>
                    </a:moveTo>
                    <a:cubicBezTo>
                      <a:pt x="56488" y="13758"/>
                      <a:pt x="112977" y="27516"/>
                      <a:pt x="133350" y="49212"/>
                    </a:cubicBezTo>
                    <a:cubicBezTo>
                      <a:pt x="153723" y="70908"/>
                      <a:pt x="123561" y="116152"/>
                      <a:pt x="122238" y="130175"/>
                    </a:cubicBezTo>
                    <a:cubicBezTo>
                      <a:pt x="120915" y="144198"/>
                      <a:pt x="124355" y="142610"/>
                      <a:pt x="125413" y="133350"/>
                    </a:cubicBezTo>
                    <a:cubicBezTo>
                      <a:pt x="126471" y="124090"/>
                      <a:pt x="134938" y="87841"/>
                      <a:pt x="128588" y="74612"/>
                    </a:cubicBezTo>
                    <a:cubicBezTo>
                      <a:pt x="122238" y="61383"/>
                      <a:pt x="87313" y="53975"/>
                      <a:pt x="87313" y="5397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6" name="フリーフォーム: 図形 305">
                <a:extLst>
                  <a:ext uri="{FF2B5EF4-FFF2-40B4-BE49-F238E27FC236}">
                    <a16:creationId xmlns:a16="http://schemas.microsoft.com/office/drawing/2014/main" id="{22E1CB8B-503D-4DC8-A2E1-29C53BDF8C27}"/>
                  </a:ext>
                </a:extLst>
              </p:cNvPr>
              <p:cNvSpPr/>
              <p:nvPr/>
            </p:nvSpPr>
            <p:spPr>
              <a:xfrm>
                <a:off x="16500474" y="3034166"/>
                <a:ext cx="108854" cy="126003"/>
              </a:xfrm>
              <a:custGeom>
                <a:avLst/>
                <a:gdLst>
                  <a:gd name="connsiteX0" fmla="*/ 1 w 108854"/>
                  <a:gd name="connsiteY0" fmla="*/ 10659 h 126003"/>
                  <a:gd name="connsiteX1" fmla="*/ 66676 w 108854"/>
                  <a:gd name="connsiteY1" fmla="*/ 5897 h 126003"/>
                  <a:gd name="connsiteX2" fmla="*/ 93664 w 108854"/>
                  <a:gd name="connsiteY2" fmla="*/ 93209 h 126003"/>
                  <a:gd name="connsiteX3" fmla="*/ 107951 w 108854"/>
                  <a:gd name="connsiteY3" fmla="*/ 123372 h 126003"/>
                  <a:gd name="connsiteX4" fmla="*/ 68264 w 108854"/>
                  <a:gd name="connsiteY4" fmla="*/ 32884 h 126003"/>
                  <a:gd name="connsiteX5" fmla="*/ 1 w 108854"/>
                  <a:gd name="connsiteY5" fmla="*/ 10659 h 126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8854" h="126003">
                    <a:moveTo>
                      <a:pt x="1" y="10659"/>
                    </a:moveTo>
                    <a:cubicBezTo>
                      <a:pt x="-264" y="6161"/>
                      <a:pt x="51066" y="-7861"/>
                      <a:pt x="66676" y="5897"/>
                    </a:cubicBezTo>
                    <a:cubicBezTo>
                      <a:pt x="82287" y="19655"/>
                      <a:pt x="86785" y="73630"/>
                      <a:pt x="93664" y="93209"/>
                    </a:cubicBezTo>
                    <a:cubicBezTo>
                      <a:pt x="100543" y="112788"/>
                      <a:pt x="112184" y="133426"/>
                      <a:pt x="107951" y="123372"/>
                    </a:cubicBezTo>
                    <a:cubicBezTo>
                      <a:pt x="103718" y="113318"/>
                      <a:pt x="83874" y="51140"/>
                      <a:pt x="68264" y="32884"/>
                    </a:cubicBezTo>
                    <a:cubicBezTo>
                      <a:pt x="52654" y="14628"/>
                      <a:pt x="266" y="15157"/>
                      <a:pt x="1" y="106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7" name="フリーフォーム: 図形 306">
                <a:extLst>
                  <a:ext uri="{FF2B5EF4-FFF2-40B4-BE49-F238E27FC236}">
                    <a16:creationId xmlns:a16="http://schemas.microsoft.com/office/drawing/2014/main" id="{1D21988C-A96A-4316-84FD-C38C6223BA8B}"/>
                  </a:ext>
                </a:extLst>
              </p:cNvPr>
              <p:cNvSpPr/>
              <p:nvPr/>
            </p:nvSpPr>
            <p:spPr>
              <a:xfrm>
                <a:off x="16495175" y="2986345"/>
                <a:ext cx="220262" cy="175467"/>
              </a:xfrm>
              <a:custGeom>
                <a:avLst/>
                <a:gdLst>
                  <a:gd name="connsiteX0" fmla="*/ 538 w 220262"/>
                  <a:gd name="connsiteY0" fmla="*/ 52130 h 175467"/>
                  <a:gd name="connsiteX1" fmla="*/ 49750 w 220262"/>
                  <a:gd name="connsiteY1" fmla="*/ 12443 h 175467"/>
                  <a:gd name="connsiteX2" fmla="*/ 95788 w 220262"/>
                  <a:gd name="connsiteY2" fmla="*/ 12443 h 175467"/>
                  <a:gd name="connsiteX3" fmla="*/ 200563 w 220262"/>
                  <a:gd name="connsiteY3" fmla="*/ 158493 h 175467"/>
                  <a:gd name="connsiteX4" fmla="*/ 214850 w 220262"/>
                  <a:gd name="connsiteY4" fmla="*/ 163255 h 175467"/>
                  <a:gd name="connsiteX5" fmla="*/ 137063 w 220262"/>
                  <a:gd name="connsiteY5" fmla="*/ 75943 h 175467"/>
                  <a:gd name="connsiteX6" fmla="*/ 83088 w 220262"/>
                  <a:gd name="connsiteY6" fmla="*/ 20380 h 175467"/>
                  <a:gd name="connsiteX7" fmla="*/ 538 w 220262"/>
                  <a:gd name="connsiteY7" fmla="*/ 52130 h 175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0262" h="175467">
                    <a:moveTo>
                      <a:pt x="538" y="52130"/>
                    </a:moveTo>
                    <a:cubicBezTo>
                      <a:pt x="-5018" y="50807"/>
                      <a:pt x="33875" y="19057"/>
                      <a:pt x="49750" y="12443"/>
                    </a:cubicBezTo>
                    <a:cubicBezTo>
                      <a:pt x="65625" y="5829"/>
                      <a:pt x="70652" y="-11899"/>
                      <a:pt x="95788" y="12443"/>
                    </a:cubicBezTo>
                    <a:cubicBezTo>
                      <a:pt x="120924" y="36785"/>
                      <a:pt x="180719" y="133358"/>
                      <a:pt x="200563" y="158493"/>
                    </a:cubicBezTo>
                    <a:cubicBezTo>
                      <a:pt x="220407" y="183628"/>
                      <a:pt x="225433" y="177013"/>
                      <a:pt x="214850" y="163255"/>
                    </a:cubicBezTo>
                    <a:cubicBezTo>
                      <a:pt x="204267" y="149497"/>
                      <a:pt x="159023" y="99755"/>
                      <a:pt x="137063" y="75943"/>
                    </a:cubicBezTo>
                    <a:cubicBezTo>
                      <a:pt x="115103" y="52131"/>
                      <a:pt x="103990" y="29640"/>
                      <a:pt x="83088" y="20380"/>
                    </a:cubicBezTo>
                    <a:cubicBezTo>
                      <a:pt x="62186" y="11119"/>
                      <a:pt x="6094" y="53453"/>
                      <a:pt x="538" y="521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" name="フリーフォーム: 図形 307">
                <a:extLst>
                  <a:ext uri="{FF2B5EF4-FFF2-40B4-BE49-F238E27FC236}">
                    <a16:creationId xmlns:a16="http://schemas.microsoft.com/office/drawing/2014/main" id="{E65CFCA4-402C-4F46-9106-EF67CCADBAA2}"/>
                  </a:ext>
                </a:extLst>
              </p:cNvPr>
              <p:cNvSpPr/>
              <p:nvPr/>
            </p:nvSpPr>
            <p:spPr>
              <a:xfrm>
                <a:off x="15423267" y="3125170"/>
                <a:ext cx="515485" cy="115088"/>
              </a:xfrm>
              <a:custGeom>
                <a:avLst/>
                <a:gdLst>
                  <a:gd name="connsiteX0" fmla="*/ 883 w 515485"/>
                  <a:gd name="connsiteY0" fmla="*/ 114918 h 115088"/>
                  <a:gd name="connsiteX1" fmla="*/ 265996 w 515485"/>
                  <a:gd name="connsiteY1" fmla="*/ 33955 h 115088"/>
                  <a:gd name="connsiteX2" fmla="*/ 513646 w 515485"/>
                  <a:gd name="connsiteY2" fmla="*/ 3793 h 115088"/>
                  <a:gd name="connsiteX3" fmla="*/ 359658 w 515485"/>
                  <a:gd name="connsiteY3" fmla="*/ 10143 h 115088"/>
                  <a:gd name="connsiteX4" fmla="*/ 883 w 515485"/>
                  <a:gd name="connsiteY4" fmla="*/ 114918 h 115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485" h="115088">
                    <a:moveTo>
                      <a:pt x="883" y="114918"/>
                    </a:moveTo>
                    <a:cubicBezTo>
                      <a:pt x="-14727" y="118887"/>
                      <a:pt x="180536" y="52476"/>
                      <a:pt x="265996" y="33955"/>
                    </a:cubicBezTo>
                    <a:cubicBezTo>
                      <a:pt x="351456" y="15434"/>
                      <a:pt x="498036" y="7762"/>
                      <a:pt x="513646" y="3793"/>
                    </a:cubicBezTo>
                    <a:cubicBezTo>
                      <a:pt x="529256" y="-176"/>
                      <a:pt x="442737" y="-4409"/>
                      <a:pt x="359658" y="10143"/>
                    </a:cubicBezTo>
                    <a:cubicBezTo>
                      <a:pt x="276579" y="24695"/>
                      <a:pt x="16493" y="110949"/>
                      <a:pt x="883" y="1149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" name="フリーフォーム: 図形 308">
                <a:extLst>
                  <a:ext uri="{FF2B5EF4-FFF2-40B4-BE49-F238E27FC236}">
                    <a16:creationId xmlns:a16="http://schemas.microsoft.com/office/drawing/2014/main" id="{7FE264E3-7181-47D4-A0FC-78F731928642}"/>
                  </a:ext>
                </a:extLst>
              </p:cNvPr>
              <p:cNvSpPr/>
              <p:nvPr/>
            </p:nvSpPr>
            <p:spPr>
              <a:xfrm>
                <a:off x="15254877" y="3241529"/>
                <a:ext cx="186760" cy="612369"/>
              </a:xfrm>
              <a:custGeom>
                <a:avLst/>
                <a:gdLst>
                  <a:gd name="connsiteX0" fmla="*/ 186736 w 186760"/>
                  <a:gd name="connsiteY0" fmla="*/ 146 h 612369"/>
                  <a:gd name="connsiteX1" fmla="*/ 83548 w 186760"/>
                  <a:gd name="connsiteY1" fmla="*/ 238271 h 612369"/>
                  <a:gd name="connsiteX2" fmla="*/ 8936 w 186760"/>
                  <a:gd name="connsiteY2" fmla="*/ 579584 h 612369"/>
                  <a:gd name="connsiteX3" fmla="*/ 2586 w 186760"/>
                  <a:gd name="connsiteY3" fmla="*/ 590696 h 612369"/>
                  <a:gd name="connsiteX4" fmla="*/ 20048 w 186760"/>
                  <a:gd name="connsiteY4" fmla="*/ 508146 h 612369"/>
                  <a:gd name="connsiteX5" fmla="*/ 74023 w 186760"/>
                  <a:gd name="connsiteY5" fmla="*/ 254146 h 612369"/>
                  <a:gd name="connsiteX6" fmla="*/ 74023 w 186760"/>
                  <a:gd name="connsiteY6" fmla="*/ 203346 h 612369"/>
                  <a:gd name="connsiteX7" fmla="*/ 186736 w 186760"/>
                  <a:gd name="connsiteY7" fmla="*/ 146 h 612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6760" h="612369">
                    <a:moveTo>
                      <a:pt x="186736" y="146"/>
                    </a:moveTo>
                    <a:cubicBezTo>
                      <a:pt x="188324" y="5967"/>
                      <a:pt x="113181" y="141698"/>
                      <a:pt x="83548" y="238271"/>
                    </a:cubicBezTo>
                    <a:cubicBezTo>
                      <a:pt x="53915" y="334844"/>
                      <a:pt x="22430" y="520847"/>
                      <a:pt x="8936" y="579584"/>
                    </a:cubicBezTo>
                    <a:cubicBezTo>
                      <a:pt x="-4558" y="638321"/>
                      <a:pt x="734" y="602602"/>
                      <a:pt x="2586" y="590696"/>
                    </a:cubicBezTo>
                    <a:cubicBezTo>
                      <a:pt x="4438" y="578790"/>
                      <a:pt x="8142" y="564238"/>
                      <a:pt x="20048" y="508146"/>
                    </a:cubicBezTo>
                    <a:cubicBezTo>
                      <a:pt x="31954" y="452054"/>
                      <a:pt x="65027" y="304946"/>
                      <a:pt x="74023" y="254146"/>
                    </a:cubicBezTo>
                    <a:cubicBezTo>
                      <a:pt x="83019" y="203346"/>
                      <a:pt x="55767" y="243563"/>
                      <a:pt x="74023" y="203346"/>
                    </a:cubicBezTo>
                    <a:cubicBezTo>
                      <a:pt x="92279" y="163129"/>
                      <a:pt x="185148" y="-5675"/>
                      <a:pt x="186736" y="1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" name="フリーフォーム: 図形 309">
                <a:extLst>
                  <a:ext uri="{FF2B5EF4-FFF2-40B4-BE49-F238E27FC236}">
                    <a16:creationId xmlns:a16="http://schemas.microsoft.com/office/drawing/2014/main" id="{CBBFCBCE-1789-4E0E-9A57-8930CC488D60}"/>
                  </a:ext>
                </a:extLst>
              </p:cNvPr>
              <p:cNvSpPr/>
              <p:nvPr/>
            </p:nvSpPr>
            <p:spPr>
              <a:xfrm>
                <a:off x="15248789" y="3457503"/>
                <a:ext cx="105580" cy="380711"/>
              </a:xfrm>
              <a:custGeom>
                <a:avLst/>
                <a:gdLst>
                  <a:gd name="connsiteX0" fmla="*/ 105511 w 105580"/>
                  <a:gd name="connsiteY0" fmla="*/ 72 h 380711"/>
                  <a:gd name="connsiteX1" fmla="*/ 30899 w 105580"/>
                  <a:gd name="connsiteY1" fmla="*/ 314397 h 380711"/>
                  <a:gd name="connsiteX2" fmla="*/ 736 w 105580"/>
                  <a:gd name="connsiteY2" fmla="*/ 379485 h 380711"/>
                  <a:gd name="connsiteX3" fmla="*/ 16611 w 105580"/>
                  <a:gd name="connsiteY3" fmla="*/ 285822 h 380711"/>
                  <a:gd name="connsiteX4" fmla="*/ 105511 w 105580"/>
                  <a:gd name="connsiteY4" fmla="*/ 72 h 380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580" h="380711">
                    <a:moveTo>
                      <a:pt x="105511" y="72"/>
                    </a:moveTo>
                    <a:cubicBezTo>
                      <a:pt x="107892" y="4834"/>
                      <a:pt x="48361" y="251162"/>
                      <a:pt x="30899" y="314397"/>
                    </a:cubicBezTo>
                    <a:cubicBezTo>
                      <a:pt x="13437" y="377632"/>
                      <a:pt x="3117" y="384247"/>
                      <a:pt x="736" y="379485"/>
                    </a:cubicBezTo>
                    <a:cubicBezTo>
                      <a:pt x="-1645" y="374723"/>
                      <a:pt x="1265" y="345353"/>
                      <a:pt x="16611" y="285822"/>
                    </a:cubicBezTo>
                    <a:cubicBezTo>
                      <a:pt x="31957" y="226291"/>
                      <a:pt x="103130" y="-4690"/>
                      <a:pt x="105511" y="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" name="フリーフォーム: 図形 310">
                <a:extLst>
                  <a:ext uri="{FF2B5EF4-FFF2-40B4-BE49-F238E27FC236}">
                    <a16:creationId xmlns:a16="http://schemas.microsoft.com/office/drawing/2014/main" id="{12B3CA60-B35C-44A8-9DB5-626C5BEFF85E}"/>
                  </a:ext>
                </a:extLst>
              </p:cNvPr>
              <p:cNvSpPr/>
              <p:nvPr/>
            </p:nvSpPr>
            <p:spPr>
              <a:xfrm>
                <a:off x="15181832" y="3813415"/>
                <a:ext cx="96470" cy="499574"/>
              </a:xfrm>
              <a:custGeom>
                <a:avLst/>
                <a:gdLst>
                  <a:gd name="connsiteX0" fmla="*/ 94151 w 96470"/>
                  <a:gd name="connsiteY0" fmla="*/ 2935 h 499574"/>
                  <a:gd name="connsiteX1" fmla="*/ 20068 w 96470"/>
                  <a:gd name="connsiteY1" fmla="*/ 350068 h 499574"/>
                  <a:gd name="connsiteX2" fmla="*/ 13718 w 96470"/>
                  <a:gd name="connsiteY2" fmla="*/ 472835 h 499574"/>
                  <a:gd name="connsiteX3" fmla="*/ 1018 w 96470"/>
                  <a:gd name="connsiteY3" fmla="*/ 485535 h 499574"/>
                  <a:gd name="connsiteX4" fmla="*/ 43351 w 96470"/>
                  <a:gd name="connsiteY4" fmla="*/ 307735 h 499574"/>
                  <a:gd name="connsiteX5" fmla="*/ 75101 w 96470"/>
                  <a:gd name="connsiteY5" fmla="*/ 189202 h 499574"/>
                  <a:gd name="connsiteX6" fmla="*/ 94151 w 96470"/>
                  <a:gd name="connsiteY6" fmla="*/ 2935 h 499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470" h="499574">
                    <a:moveTo>
                      <a:pt x="94151" y="2935"/>
                    </a:moveTo>
                    <a:cubicBezTo>
                      <a:pt x="84979" y="29746"/>
                      <a:pt x="33473" y="271751"/>
                      <a:pt x="20068" y="350068"/>
                    </a:cubicBezTo>
                    <a:cubicBezTo>
                      <a:pt x="6663" y="428385"/>
                      <a:pt x="16893" y="450257"/>
                      <a:pt x="13718" y="472835"/>
                    </a:cubicBezTo>
                    <a:cubicBezTo>
                      <a:pt x="10543" y="495413"/>
                      <a:pt x="-3921" y="513052"/>
                      <a:pt x="1018" y="485535"/>
                    </a:cubicBezTo>
                    <a:cubicBezTo>
                      <a:pt x="5957" y="458018"/>
                      <a:pt x="31004" y="357124"/>
                      <a:pt x="43351" y="307735"/>
                    </a:cubicBezTo>
                    <a:cubicBezTo>
                      <a:pt x="55698" y="258346"/>
                      <a:pt x="67340" y="237885"/>
                      <a:pt x="75101" y="189202"/>
                    </a:cubicBezTo>
                    <a:cubicBezTo>
                      <a:pt x="82862" y="140519"/>
                      <a:pt x="103323" y="-23876"/>
                      <a:pt x="94151" y="29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3" name="フリーフォーム: 図形 312">
                <a:extLst>
                  <a:ext uri="{FF2B5EF4-FFF2-40B4-BE49-F238E27FC236}">
                    <a16:creationId xmlns:a16="http://schemas.microsoft.com/office/drawing/2014/main" id="{135C8742-81CE-4872-875F-D3FB968E5D12}"/>
                  </a:ext>
                </a:extLst>
              </p:cNvPr>
              <p:cNvSpPr/>
              <p:nvPr/>
            </p:nvSpPr>
            <p:spPr>
              <a:xfrm>
                <a:off x="15168029" y="4319898"/>
                <a:ext cx="67925" cy="127633"/>
              </a:xfrm>
              <a:custGeom>
                <a:avLst/>
                <a:gdLst>
                  <a:gd name="connsiteX0" fmla="*/ 2121 w 67925"/>
                  <a:gd name="connsiteY0" fmla="*/ 219 h 127633"/>
                  <a:gd name="connsiteX1" fmla="*/ 67738 w 67925"/>
                  <a:gd name="connsiteY1" fmla="*/ 122985 h 127633"/>
                  <a:gd name="connsiteX2" fmla="*/ 21171 w 67925"/>
                  <a:gd name="connsiteY2" fmla="*/ 93352 h 127633"/>
                  <a:gd name="connsiteX3" fmla="*/ 2121 w 67925"/>
                  <a:gd name="connsiteY3" fmla="*/ 219 h 127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925" h="127633">
                    <a:moveTo>
                      <a:pt x="2121" y="219"/>
                    </a:moveTo>
                    <a:cubicBezTo>
                      <a:pt x="9882" y="5158"/>
                      <a:pt x="64563" y="107463"/>
                      <a:pt x="67738" y="122985"/>
                    </a:cubicBezTo>
                    <a:cubicBezTo>
                      <a:pt x="70913" y="138507"/>
                      <a:pt x="32813" y="111696"/>
                      <a:pt x="21171" y="93352"/>
                    </a:cubicBezTo>
                    <a:cubicBezTo>
                      <a:pt x="9529" y="75008"/>
                      <a:pt x="-5640" y="-4720"/>
                      <a:pt x="2121" y="2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4" name="フリーフォーム: 図形 313">
                <a:extLst>
                  <a:ext uri="{FF2B5EF4-FFF2-40B4-BE49-F238E27FC236}">
                    <a16:creationId xmlns:a16="http://schemas.microsoft.com/office/drawing/2014/main" id="{522D88B9-5F09-45D2-AAFB-985F8B20EB52}"/>
                  </a:ext>
                </a:extLst>
              </p:cNvPr>
              <p:cNvSpPr/>
              <p:nvPr/>
            </p:nvSpPr>
            <p:spPr>
              <a:xfrm>
                <a:off x="15184868" y="4144149"/>
                <a:ext cx="583213" cy="171825"/>
              </a:xfrm>
              <a:custGeom>
                <a:avLst/>
                <a:gdLst>
                  <a:gd name="connsiteX0" fmla="*/ 99 w 583213"/>
                  <a:gd name="connsiteY0" fmla="*/ 171734 h 171825"/>
                  <a:gd name="connsiteX1" fmla="*/ 63599 w 583213"/>
                  <a:gd name="connsiteY1" fmla="*/ 106118 h 171825"/>
                  <a:gd name="connsiteX2" fmla="*/ 232932 w 583213"/>
                  <a:gd name="connsiteY2" fmla="*/ 53201 h 171825"/>
                  <a:gd name="connsiteX3" fmla="*/ 330299 w 583213"/>
                  <a:gd name="connsiteY3" fmla="*/ 36268 h 171825"/>
                  <a:gd name="connsiteX4" fmla="*/ 438249 w 583213"/>
                  <a:gd name="connsiteY4" fmla="*/ 27801 h 171825"/>
                  <a:gd name="connsiteX5" fmla="*/ 476349 w 583213"/>
                  <a:gd name="connsiteY5" fmla="*/ 6634 h 171825"/>
                  <a:gd name="connsiteX6" fmla="*/ 527149 w 583213"/>
                  <a:gd name="connsiteY6" fmla="*/ 38384 h 171825"/>
                  <a:gd name="connsiteX7" fmla="*/ 552549 w 583213"/>
                  <a:gd name="connsiteY7" fmla="*/ 125168 h 171825"/>
                  <a:gd name="connsiteX8" fmla="*/ 582182 w 583213"/>
                  <a:gd name="connsiteY8" fmla="*/ 161151 h 171825"/>
                  <a:gd name="connsiteX9" fmla="*/ 565249 w 583213"/>
                  <a:gd name="connsiteY9" fmla="*/ 65901 h 171825"/>
                  <a:gd name="connsiteX10" fmla="*/ 463649 w 583213"/>
                  <a:gd name="connsiteY10" fmla="*/ 284 h 171825"/>
                  <a:gd name="connsiteX11" fmla="*/ 275265 w 583213"/>
                  <a:gd name="connsiteY11" fmla="*/ 40501 h 171825"/>
                  <a:gd name="connsiteX12" fmla="*/ 55132 w 583213"/>
                  <a:gd name="connsiteY12" fmla="*/ 91301 h 171825"/>
                  <a:gd name="connsiteX13" fmla="*/ 99 w 583213"/>
                  <a:gd name="connsiteY13" fmla="*/ 171734 h 171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83213" h="171825">
                    <a:moveTo>
                      <a:pt x="99" y="171734"/>
                    </a:moveTo>
                    <a:cubicBezTo>
                      <a:pt x="1510" y="174204"/>
                      <a:pt x="24794" y="125873"/>
                      <a:pt x="63599" y="106118"/>
                    </a:cubicBezTo>
                    <a:cubicBezTo>
                      <a:pt x="102405" y="86362"/>
                      <a:pt x="188482" y="64843"/>
                      <a:pt x="232932" y="53201"/>
                    </a:cubicBezTo>
                    <a:cubicBezTo>
                      <a:pt x="277382" y="41559"/>
                      <a:pt x="296080" y="40501"/>
                      <a:pt x="330299" y="36268"/>
                    </a:cubicBezTo>
                    <a:cubicBezTo>
                      <a:pt x="364518" y="32035"/>
                      <a:pt x="413907" y="32740"/>
                      <a:pt x="438249" y="27801"/>
                    </a:cubicBezTo>
                    <a:cubicBezTo>
                      <a:pt x="462591" y="22862"/>
                      <a:pt x="461532" y="4870"/>
                      <a:pt x="476349" y="6634"/>
                    </a:cubicBezTo>
                    <a:cubicBezTo>
                      <a:pt x="491166" y="8398"/>
                      <a:pt x="514449" y="18628"/>
                      <a:pt x="527149" y="38384"/>
                    </a:cubicBezTo>
                    <a:cubicBezTo>
                      <a:pt x="539849" y="58140"/>
                      <a:pt x="543377" y="104707"/>
                      <a:pt x="552549" y="125168"/>
                    </a:cubicBezTo>
                    <a:cubicBezTo>
                      <a:pt x="561721" y="145629"/>
                      <a:pt x="580065" y="171029"/>
                      <a:pt x="582182" y="161151"/>
                    </a:cubicBezTo>
                    <a:cubicBezTo>
                      <a:pt x="584299" y="151273"/>
                      <a:pt x="585004" y="92712"/>
                      <a:pt x="565249" y="65901"/>
                    </a:cubicBezTo>
                    <a:cubicBezTo>
                      <a:pt x="545494" y="39090"/>
                      <a:pt x="511980" y="4517"/>
                      <a:pt x="463649" y="284"/>
                    </a:cubicBezTo>
                    <a:cubicBezTo>
                      <a:pt x="415318" y="-3949"/>
                      <a:pt x="275265" y="40501"/>
                      <a:pt x="275265" y="40501"/>
                    </a:cubicBezTo>
                    <a:cubicBezTo>
                      <a:pt x="207179" y="55670"/>
                      <a:pt x="98171" y="74015"/>
                      <a:pt x="55132" y="91301"/>
                    </a:cubicBezTo>
                    <a:cubicBezTo>
                      <a:pt x="12093" y="108587"/>
                      <a:pt x="-1312" y="169264"/>
                      <a:pt x="99" y="1717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5" name="フリーフォーム: 図形 314">
                <a:extLst>
                  <a:ext uri="{FF2B5EF4-FFF2-40B4-BE49-F238E27FC236}">
                    <a16:creationId xmlns:a16="http://schemas.microsoft.com/office/drawing/2014/main" id="{379D3F3A-2520-4CDE-87AA-F9E4ED149954}"/>
                  </a:ext>
                </a:extLst>
              </p:cNvPr>
              <p:cNvSpPr/>
              <p:nvPr/>
            </p:nvSpPr>
            <p:spPr>
              <a:xfrm>
                <a:off x="15536134" y="4311312"/>
                <a:ext cx="237424" cy="164328"/>
              </a:xfrm>
              <a:custGeom>
                <a:avLst/>
                <a:gdLst>
                  <a:gd name="connsiteX0" fmla="*/ 237266 w 237424"/>
                  <a:gd name="connsiteY0" fmla="*/ 338 h 164328"/>
                  <a:gd name="connsiteX1" fmla="*/ 99683 w 237424"/>
                  <a:gd name="connsiteY1" fmla="*/ 123105 h 164328"/>
                  <a:gd name="connsiteX2" fmla="*/ 199 w 237424"/>
                  <a:gd name="connsiteY2" fmla="*/ 163321 h 164328"/>
                  <a:gd name="connsiteX3" fmla="*/ 125083 w 237424"/>
                  <a:gd name="connsiteY3" fmla="*/ 89238 h 164328"/>
                  <a:gd name="connsiteX4" fmla="*/ 237266 w 237424"/>
                  <a:gd name="connsiteY4" fmla="*/ 338 h 164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24" h="164328">
                    <a:moveTo>
                      <a:pt x="237266" y="338"/>
                    </a:moveTo>
                    <a:cubicBezTo>
                      <a:pt x="233033" y="5982"/>
                      <a:pt x="139194" y="95941"/>
                      <a:pt x="99683" y="123105"/>
                    </a:cubicBezTo>
                    <a:cubicBezTo>
                      <a:pt x="60172" y="150269"/>
                      <a:pt x="-4034" y="168965"/>
                      <a:pt x="199" y="163321"/>
                    </a:cubicBezTo>
                    <a:cubicBezTo>
                      <a:pt x="4432" y="157677"/>
                      <a:pt x="90511" y="117460"/>
                      <a:pt x="125083" y="89238"/>
                    </a:cubicBezTo>
                    <a:cubicBezTo>
                      <a:pt x="159655" y="61016"/>
                      <a:pt x="241499" y="-5306"/>
                      <a:pt x="237266" y="3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" name="フリーフォーム: 図形 315">
                <a:extLst>
                  <a:ext uri="{FF2B5EF4-FFF2-40B4-BE49-F238E27FC236}">
                    <a16:creationId xmlns:a16="http://schemas.microsoft.com/office/drawing/2014/main" id="{19041672-EEB8-4F7B-BB92-B3A8B7A75C0B}"/>
                  </a:ext>
                </a:extLst>
              </p:cNvPr>
              <p:cNvSpPr/>
              <p:nvPr/>
            </p:nvSpPr>
            <p:spPr>
              <a:xfrm>
                <a:off x="15780382" y="3740066"/>
                <a:ext cx="52981" cy="551072"/>
              </a:xfrm>
              <a:custGeom>
                <a:avLst/>
                <a:gdLst>
                  <a:gd name="connsiteX0" fmla="*/ 43818 w 52981"/>
                  <a:gd name="connsiteY0" fmla="*/ 84 h 551072"/>
                  <a:gd name="connsiteX1" fmla="*/ 50168 w 52981"/>
                  <a:gd name="connsiteY1" fmla="*/ 400134 h 551072"/>
                  <a:gd name="connsiteX2" fmla="*/ 1485 w 52981"/>
                  <a:gd name="connsiteY2" fmla="*/ 550417 h 551072"/>
                  <a:gd name="connsiteX3" fmla="*/ 16301 w 52981"/>
                  <a:gd name="connsiteY3" fmla="*/ 436117 h 551072"/>
                  <a:gd name="connsiteX4" fmla="*/ 43818 w 52981"/>
                  <a:gd name="connsiteY4" fmla="*/ 84 h 55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981" h="551072">
                    <a:moveTo>
                      <a:pt x="43818" y="84"/>
                    </a:moveTo>
                    <a:cubicBezTo>
                      <a:pt x="49463" y="-5913"/>
                      <a:pt x="57223" y="308412"/>
                      <a:pt x="50168" y="400134"/>
                    </a:cubicBezTo>
                    <a:cubicBezTo>
                      <a:pt x="43113" y="491856"/>
                      <a:pt x="7129" y="544420"/>
                      <a:pt x="1485" y="550417"/>
                    </a:cubicBezTo>
                    <a:cubicBezTo>
                      <a:pt x="-4160" y="556414"/>
                      <a:pt x="7482" y="521489"/>
                      <a:pt x="16301" y="436117"/>
                    </a:cubicBezTo>
                    <a:cubicBezTo>
                      <a:pt x="25120" y="350745"/>
                      <a:pt x="38173" y="6081"/>
                      <a:pt x="43818" y="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" name="フリーフォーム: 図形 316">
                <a:extLst>
                  <a:ext uri="{FF2B5EF4-FFF2-40B4-BE49-F238E27FC236}">
                    <a16:creationId xmlns:a16="http://schemas.microsoft.com/office/drawing/2014/main" id="{56653602-3186-45EF-926F-B842969A618C}"/>
                  </a:ext>
                </a:extLst>
              </p:cNvPr>
              <p:cNvSpPr/>
              <p:nvPr/>
            </p:nvSpPr>
            <p:spPr>
              <a:xfrm>
                <a:off x="15709900" y="3225800"/>
                <a:ext cx="210042" cy="410451"/>
              </a:xfrm>
              <a:custGeom>
                <a:avLst/>
                <a:gdLst>
                  <a:gd name="connsiteX0" fmla="*/ 0 w 210042"/>
                  <a:gd name="connsiteY0" fmla="*/ 0 h 410451"/>
                  <a:gd name="connsiteX1" fmla="*/ 118533 w 210042"/>
                  <a:gd name="connsiteY1" fmla="*/ 165100 h 410451"/>
                  <a:gd name="connsiteX2" fmla="*/ 186267 w 210042"/>
                  <a:gd name="connsiteY2" fmla="*/ 336550 h 410451"/>
                  <a:gd name="connsiteX3" fmla="*/ 207433 w 210042"/>
                  <a:gd name="connsiteY3" fmla="*/ 408517 h 410451"/>
                  <a:gd name="connsiteX4" fmla="*/ 133350 w 210042"/>
                  <a:gd name="connsiteY4" fmla="*/ 266700 h 410451"/>
                  <a:gd name="connsiteX5" fmla="*/ 0 w 210042"/>
                  <a:gd name="connsiteY5" fmla="*/ 0 h 41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0042" h="410451">
                    <a:moveTo>
                      <a:pt x="0" y="0"/>
                    </a:moveTo>
                    <a:cubicBezTo>
                      <a:pt x="43744" y="54504"/>
                      <a:pt x="87489" y="109008"/>
                      <a:pt x="118533" y="165100"/>
                    </a:cubicBezTo>
                    <a:cubicBezTo>
                      <a:pt x="149577" y="221192"/>
                      <a:pt x="171450" y="295981"/>
                      <a:pt x="186267" y="336550"/>
                    </a:cubicBezTo>
                    <a:cubicBezTo>
                      <a:pt x="201084" y="377119"/>
                      <a:pt x="216252" y="420159"/>
                      <a:pt x="207433" y="408517"/>
                    </a:cubicBezTo>
                    <a:cubicBezTo>
                      <a:pt x="198614" y="396875"/>
                      <a:pt x="133350" y="266700"/>
                      <a:pt x="133350" y="266700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" name="フリーフォーム: 図形 317">
                <a:extLst>
                  <a:ext uri="{FF2B5EF4-FFF2-40B4-BE49-F238E27FC236}">
                    <a16:creationId xmlns:a16="http://schemas.microsoft.com/office/drawing/2014/main" id="{82A22858-BF4C-401E-8DA9-DC8BC699D8E0}"/>
                  </a:ext>
                </a:extLst>
              </p:cNvPr>
              <p:cNvSpPr/>
              <p:nvPr/>
            </p:nvSpPr>
            <p:spPr>
              <a:xfrm>
                <a:off x="15835462" y="3663670"/>
                <a:ext cx="130571" cy="164047"/>
              </a:xfrm>
              <a:custGeom>
                <a:avLst/>
                <a:gdLst>
                  <a:gd name="connsiteX0" fmla="*/ 130555 w 130571"/>
                  <a:gd name="connsiteY0" fmla="*/ 280 h 164047"/>
                  <a:gd name="connsiteX1" fmla="*/ 22605 w 130571"/>
                  <a:gd name="connsiteY1" fmla="*/ 144213 h 164047"/>
                  <a:gd name="connsiteX2" fmla="*/ 1438 w 130571"/>
                  <a:gd name="connsiteY2" fmla="*/ 159030 h 164047"/>
                  <a:gd name="connsiteX3" fmla="*/ 14138 w 130571"/>
                  <a:gd name="connsiteY3" fmla="*/ 108230 h 164047"/>
                  <a:gd name="connsiteX4" fmla="*/ 130555 w 130571"/>
                  <a:gd name="connsiteY4" fmla="*/ 280 h 164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571" h="164047">
                    <a:moveTo>
                      <a:pt x="130555" y="280"/>
                    </a:moveTo>
                    <a:cubicBezTo>
                      <a:pt x="131966" y="6277"/>
                      <a:pt x="44124" y="117755"/>
                      <a:pt x="22605" y="144213"/>
                    </a:cubicBezTo>
                    <a:cubicBezTo>
                      <a:pt x="1086" y="170671"/>
                      <a:pt x="2849" y="165027"/>
                      <a:pt x="1438" y="159030"/>
                    </a:cubicBezTo>
                    <a:cubicBezTo>
                      <a:pt x="27" y="153033"/>
                      <a:pt x="-4206" y="130102"/>
                      <a:pt x="14138" y="108230"/>
                    </a:cubicBezTo>
                    <a:cubicBezTo>
                      <a:pt x="32482" y="86358"/>
                      <a:pt x="129144" y="-5717"/>
                      <a:pt x="130555" y="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9" name="フリーフォーム: 図形 318">
                <a:extLst>
                  <a:ext uri="{FF2B5EF4-FFF2-40B4-BE49-F238E27FC236}">
                    <a16:creationId xmlns:a16="http://schemas.microsoft.com/office/drawing/2014/main" id="{407E47E7-FAD7-4456-BCD1-726156FAF2CA}"/>
                  </a:ext>
                </a:extLst>
              </p:cNvPr>
              <p:cNvSpPr/>
              <p:nvPr/>
            </p:nvSpPr>
            <p:spPr>
              <a:xfrm>
                <a:off x="15644110" y="4396237"/>
                <a:ext cx="139882" cy="723087"/>
              </a:xfrm>
              <a:custGeom>
                <a:avLst/>
                <a:gdLst>
                  <a:gd name="connsiteX0" fmla="*/ 14990 w 139882"/>
                  <a:gd name="connsiteY0" fmla="*/ 23363 h 723087"/>
                  <a:gd name="connsiteX1" fmla="*/ 21340 w 139882"/>
                  <a:gd name="connsiteY1" fmla="*/ 82630 h 723087"/>
                  <a:gd name="connsiteX2" fmla="*/ 23457 w 139882"/>
                  <a:gd name="connsiteY2" fmla="*/ 505963 h 723087"/>
                  <a:gd name="connsiteX3" fmla="*/ 173 w 139882"/>
                  <a:gd name="connsiteY3" fmla="*/ 609680 h 723087"/>
                  <a:gd name="connsiteX4" fmla="*/ 21340 w 139882"/>
                  <a:gd name="connsiteY4" fmla="*/ 660480 h 723087"/>
                  <a:gd name="connsiteX5" fmla="*/ 139873 w 139882"/>
                  <a:gd name="connsiteY5" fmla="*/ 721863 h 723087"/>
                  <a:gd name="connsiteX6" fmla="*/ 27690 w 139882"/>
                  <a:gd name="connsiteY6" fmla="*/ 601213 h 723087"/>
                  <a:gd name="connsiteX7" fmla="*/ 12873 w 139882"/>
                  <a:gd name="connsiteY7" fmla="*/ 364146 h 723087"/>
                  <a:gd name="connsiteX8" fmla="*/ 14990 w 139882"/>
                  <a:gd name="connsiteY8" fmla="*/ 23363 h 723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882" h="723087">
                    <a:moveTo>
                      <a:pt x="14990" y="23363"/>
                    </a:moveTo>
                    <a:cubicBezTo>
                      <a:pt x="16401" y="-23556"/>
                      <a:pt x="19929" y="2197"/>
                      <a:pt x="21340" y="82630"/>
                    </a:cubicBezTo>
                    <a:cubicBezTo>
                      <a:pt x="22751" y="163063"/>
                      <a:pt x="26985" y="418122"/>
                      <a:pt x="23457" y="505963"/>
                    </a:cubicBezTo>
                    <a:cubicBezTo>
                      <a:pt x="19929" y="593804"/>
                      <a:pt x="526" y="583927"/>
                      <a:pt x="173" y="609680"/>
                    </a:cubicBezTo>
                    <a:cubicBezTo>
                      <a:pt x="-180" y="635433"/>
                      <a:pt x="-1943" y="641783"/>
                      <a:pt x="21340" y="660480"/>
                    </a:cubicBezTo>
                    <a:cubicBezTo>
                      <a:pt x="44623" y="679177"/>
                      <a:pt x="138815" y="731741"/>
                      <a:pt x="139873" y="721863"/>
                    </a:cubicBezTo>
                    <a:cubicBezTo>
                      <a:pt x="140931" y="711985"/>
                      <a:pt x="48857" y="660833"/>
                      <a:pt x="27690" y="601213"/>
                    </a:cubicBezTo>
                    <a:cubicBezTo>
                      <a:pt x="6523" y="541593"/>
                      <a:pt x="14637" y="459043"/>
                      <a:pt x="12873" y="364146"/>
                    </a:cubicBezTo>
                    <a:cubicBezTo>
                      <a:pt x="11109" y="269249"/>
                      <a:pt x="13579" y="70282"/>
                      <a:pt x="14990" y="233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0" name="フリーフォーム: 図形 319">
                <a:extLst>
                  <a:ext uri="{FF2B5EF4-FFF2-40B4-BE49-F238E27FC236}">
                    <a16:creationId xmlns:a16="http://schemas.microsoft.com/office/drawing/2014/main" id="{9CCF6716-E0AB-4000-B61F-52ED206D3E72}"/>
                  </a:ext>
                </a:extLst>
              </p:cNvPr>
              <p:cNvSpPr/>
              <p:nvPr/>
            </p:nvSpPr>
            <p:spPr>
              <a:xfrm>
                <a:off x="17094463" y="3603276"/>
                <a:ext cx="304837" cy="812093"/>
              </a:xfrm>
              <a:custGeom>
                <a:avLst/>
                <a:gdLst>
                  <a:gd name="connsiteX0" fmla="*/ 3970 w 304837"/>
                  <a:gd name="connsiteY0" fmla="*/ 3524 h 812093"/>
                  <a:gd name="connsiteX1" fmla="*/ 25137 w 304837"/>
                  <a:gd name="connsiteY1" fmla="*/ 83957 h 812093"/>
                  <a:gd name="connsiteX2" fmla="*/ 92870 w 304837"/>
                  <a:gd name="connsiteY2" fmla="*/ 439557 h 812093"/>
                  <a:gd name="connsiteX3" fmla="*/ 143670 w 304837"/>
                  <a:gd name="connsiteY3" fmla="*/ 553857 h 812093"/>
                  <a:gd name="connsiteX4" fmla="*/ 304537 w 304837"/>
                  <a:gd name="connsiteY4" fmla="*/ 812091 h 812093"/>
                  <a:gd name="connsiteX5" fmla="*/ 181770 w 304837"/>
                  <a:gd name="connsiteY5" fmla="*/ 558091 h 812093"/>
                  <a:gd name="connsiteX6" fmla="*/ 105570 w 304837"/>
                  <a:gd name="connsiteY6" fmla="*/ 376057 h 812093"/>
                  <a:gd name="connsiteX7" fmla="*/ 12437 w 304837"/>
                  <a:gd name="connsiteY7" fmla="*/ 160157 h 812093"/>
                  <a:gd name="connsiteX8" fmla="*/ 3970 w 304837"/>
                  <a:gd name="connsiteY8" fmla="*/ 3524 h 812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4837" h="812093">
                    <a:moveTo>
                      <a:pt x="3970" y="3524"/>
                    </a:moveTo>
                    <a:cubicBezTo>
                      <a:pt x="6087" y="-9176"/>
                      <a:pt x="10320" y="11285"/>
                      <a:pt x="25137" y="83957"/>
                    </a:cubicBezTo>
                    <a:cubicBezTo>
                      <a:pt x="39954" y="156629"/>
                      <a:pt x="73115" y="361240"/>
                      <a:pt x="92870" y="439557"/>
                    </a:cubicBezTo>
                    <a:cubicBezTo>
                      <a:pt x="112625" y="517874"/>
                      <a:pt x="108392" y="491768"/>
                      <a:pt x="143670" y="553857"/>
                    </a:cubicBezTo>
                    <a:cubicBezTo>
                      <a:pt x="178948" y="615946"/>
                      <a:pt x="298187" y="811385"/>
                      <a:pt x="304537" y="812091"/>
                    </a:cubicBezTo>
                    <a:cubicBezTo>
                      <a:pt x="310887" y="812797"/>
                      <a:pt x="214931" y="630763"/>
                      <a:pt x="181770" y="558091"/>
                    </a:cubicBezTo>
                    <a:cubicBezTo>
                      <a:pt x="148609" y="485419"/>
                      <a:pt x="133792" y="442379"/>
                      <a:pt x="105570" y="376057"/>
                    </a:cubicBezTo>
                    <a:cubicBezTo>
                      <a:pt x="77348" y="309735"/>
                      <a:pt x="32193" y="220835"/>
                      <a:pt x="12437" y="160157"/>
                    </a:cubicBezTo>
                    <a:cubicBezTo>
                      <a:pt x="-7319" y="99479"/>
                      <a:pt x="1853" y="16224"/>
                      <a:pt x="3970" y="352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1" name="フリーフォーム: 図形 320">
                <a:extLst>
                  <a:ext uri="{FF2B5EF4-FFF2-40B4-BE49-F238E27FC236}">
                    <a16:creationId xmlns:a16="http://schemas.microsoft.com/office/drawing/2014/main" id="{E70E54E8-8464-45D8-B3A2-0EF732682BB8}"/>
                  </a:ext>
                </a:extLst>
              </p:cNvPr>
              <p:cNvSpPr/>
              <p:nvPr/>
            </p:nvSpPr>
            <p:spPr>
              <a:xfrm>
                <a:off x="17124764" y="4425216"/>
                <a:ext cx="270089" cy="202925"/>
              </a:xfrm>
              <a:custGeom>
                <a:avLst/>
                <a:gdLst>
                  <a:gd name="connsiteX0" fmla="*/ 270003 w 270089"/>
                  <a:gd name="connsiteY0" fmla="*/ 734 h 202925"/>
                  <a:gd name="connsiteX1" fmla="*/ 155703 w 270089"/>
                  <a:gd name="connsiteY1" fmla="*/ 108684 h 202925"/>
                  <a:gd name="connsiteX2" fmla="*/ 75269 w 270089"/>
                  <a:gd name="connsiteY2" fmla="*/ 191234 h 202925"/>
                  <a:gd name="connsiteX3" fmla="*/ 1186 w 270089"/>
                  <a:gd name="connsiteY3" fmla="*/ 199701 h 202925"/>
                  <a:gd name="connsiteX4" fmla="*/ 136653 w 270089"/>
                  <a:gd name="connsiteY4" fmla="*/ 165834 h 202925"/>
                  <a:gd name="connsiteX5" fmla="*/ 270003 w 270089"/>
                  <a:gd name="connsiteY5" fmla="*/ 734 h 20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0089" h="202925">
                    <a:moveTo>
                      <a:pt x="270003" y="734"/>
                    </a:moveTo>
                    <a:cubicBezTo>
                      <a:pt x="273178" y="-8791"/>
                      <a:pt x="188159" y="76934"/>
                      <a:pt x="155703" y="108684"/>
                    </a:cubicBezTo>
                    <a:cubicBezTo>
                      <a:pt x="123247" y="140434"/>
                      <a:pt x="101022" y="176065"/>
                      <a:pt x="75269" y="191234"/>
                    </a:cubicBezTo>
                    <a:cubicBezTo>
                      <a:pt x="49516" y="206403"/>
                      <a:pt x="-9044" y="203934"/>
                      <a:pt x="1186" y="199701"/>
                    </a:cubicBezTo>
                    <a:cubicBezTo>
                      <a:pt x="11416" y="195468"/>
                      <a:pt x="89734" y="197584"/>
                      <a:pt x="136653" y="165834"/>
                    </a:cubicBezTo>
                    <a:cubicBezTo>
                      <a:pt x="183572" y="134084"/>
                      <a:pt x="266828" y="10259"/>
                      <a:pt x="270003" y="7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" name="フリーフォーム: 図形 321">
                <a:extLst>
                  <a:ext uri="{FF2B5EF4-FFF2-40B4-BE49-F238E27FC236}">
                    <a16:creationId xmlns:a16="http://schemas.microsoft.com/office/drawing/2014/main" id="{9D7A53BB-8B14-463F-BF05-E02AF8209902}"/>
                  </a:ext>
                </a:extLst>
              </p:cNvPr>
              <p:cNvSpPr/>
              <p:nvPr/>
            </p:nvSpPr>
            <p:spPr>
              <a:xfrm>
                <a:off x="17152736" y="4372894"/>
                <a:ext cx="235821" cy="70009"/>
              </a:xfrm>
              <a:custGeom>
                <a:avLst/>
                <a:gdLst>
                  <a:gd name="connsiteX0" fmla="*/ 235681 w 235821"/>
                  <a:gd name="connsiteY0" fmla="*/ 55173 h 70009"/>
                  <a:gd name="connsiteX1" fmla="*/ 167947 w 235821"/>
                  <a:gd name="connsiteY1" fmla="*/ 139 h 70009"/>
                  <a:gd name="connsiteX2" fmla="*/ 30364 w 235821"/>
                  <a:gd name="connsiteY2" fmla="*/ 40356 h 70009"/>
                  <a:gd name="connsiteX3" fmla="*/ 2847 w 235821"/>
                  <a:gd name="connsiteY3" fmla="*/ 69989 h 70009"/>
                  <a:gd name="connsiteX4" fmla="*/ 76931 w 235821"/>
                  <a:gd name="connsiteY4" fmla="*/ 44589 h 70009"/>
                  <a:gd name="connsiteX5" fmla="*/ 182764 w 235821"/>
                  <a:gd name="connsiteY5" fmla="*/ 17073 h 70009"/>
                  <a:gd name="connsiteX6" fmla="*/ 235681 w 235821"/>
                  <a:gd name="connsiteY6" fmla="*/ 55173 h 70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5821" h="70009">
                    <a:moveTo>
                      <a:pt x="235681" y="55173"/>
                    </a:moveTo>
                    <a:cubicBezTo>
                      <a:pt x="233211" y="52351"/>
                      <a:pt x="202166" y="2608"/>
                      <a:pt x="167947" y="139"/>
                    </a:cubicBezTo>
                    <a:cubicBezTo>
                      <a:pt x="133728" y="-2330"/>
                      <a:pt x="57881" y="28714"/>
                      <a:pt x="30364" y="40356"/>
                    </a:cubicBezTo>
                    <a:cubicBezTo>
                      <a:pt x="2847" y="51998"/>
                      <a:pt x="-4914" y="69284"/>
                      <a:pt x="2847" y="69989"/>
                    </a:cubicBezTo>
                    <a:cubicBezTo>
                      <a:pt x="10608" y="70694"/>
                      <a:pt x="46945" y="53408"/>
                      <a:pt x="76931" y="44589"/>
                    </a:cubicBezTo>
                    <a:cubicBezTo>
                      <a:pt x="106917" y="35770"/>
                      <a:pt x="158070" y="16720"/>
                      <a:pt x="182764" y="17073"/>
                    </a:cubicBezTo>
                    <a:cubicBezTo>
                      <a:pt x="207458" y="17426"/>
                      <a:pt x="238151" y="57995"/>
                      <a:pt x="235681" y="551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" name="フリーフォーム: 図形 322">
                <a:extLst>
                  <a:ext uri="{FF2B5EF4-FFF2-40B4-BE49-F238E27FC236}">
                    <a16:creationId xmlns:a16="http://schemas.microsoft.com/office/drawing/2014/main" id="{CA104D67-E910-4070-8330-8E90B116E803}"/>
                  </a:ext>
                </a:extLst>
              </p:cNvPr>
              <p:cNvSpPr/>
              <p:nvPr/>
            </p:nvSpPr>
            <p:spPr>
              <a:xfrm>
                <a:off x="17126371" y="4417419"/>
                <a:ext cx="286533" cy="500508"/>
              </a:xfrm>
              <a:custGeom>
                <a:avLst/>
                <a:gdLst>
                  <a:gd name="connsiteX0" fmla="*/ 80012 w 286533"/>
                  <a:gd name="connsiteY0" fmla="*/ 2181 h 500508"/>
                  <a:gd name="connsiteX1" fmla="*/ 10162 w 286533"/>
                  <a:gd name="connsiteY1" fmla="*/ 141881 h 500508"/>
                  <a:gd name="connsiteX2" fmla="*/ 1696 w 286533"/>
                  <a:gd name="connsiteY2" fmla="*/ 256181 h 500508"/>
                  <a:gd name="connsiteX3" fmla="*/ 22862 w 286533"/>
                  <a:gd name="connsiteY3" fmla="*/ 315448 h 500508"/>
                  <a:gd name="connsiteX4" fmla="*/ 86362 w 286533"/>
                  <a:gd name="connsiteY4" fmla="*/ 347198 h 500508"/>
                  <a:gd name="connsiteX5" fmla="*/ 226062 w 286533"/>
                  <a:gd name="connsiteY5" fmla="*/ 459381 h 500508"/>
                  <a:gd name="connsiteX6" fmla="*/ 281096 w 286533"/>
                  <a:gd name="connsiteY6" fmla="*/ 495364 h 500508"/>
                  <a:gd name="connsiteX7" fmla="*/ 101179 w 286533"/>
                  <a:gd name="connsiteY7" fmla="*/ 357781 h 500508"/>
                  <a:gd name="connsiteX8" fmla="*/ 31329 w 286533"/>
                  <a:gd name="connsiteY8" fmla="*/ 302748 h 500508"/>
                  <a:gd name="connsiteX9" fmla="*/ 24979 w 286533"/>
                  <a:gd name="connsiteY9" fmla="*/ 247714 h 500508"/>
                  <a:gd name="connsiteX10" fmla="*/ 20746 w 286533"/>
                  <a:gd name="connsiteY10" fmla="*/ 148231 h 500508"/>
                  <a:gd name="connsiteX11" fmla="*/ 20746 w 286533"/>
                  <a:gd name="connsiteY11" fmla="*/ 84731 h 500508"/>
                  <a:gd name="connsiteX12" fmla="*/ 20746 w 286533"/>
                  <a:gd name="connsiteY12" fmla="*/ 57214 h 500508"/>
                  <a:gd name="connsiteX13" fmla="*/ 80012 w 286533"/>
                  <a:gd name="connsiteY13" fmla="*/ 2181 h 500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86533" h="500508">
                    <a:moveTo>
                      <a:pt x="80012" y="2181"/>
                    </a:moveTo>
                    <a:cubicBezTo>
                      <a:pt x="78248" y="16292"/>
                      <a:pt x="23215" y="99548"/>
                      <a:pt x="10162" y="141881"/>
                    </a:cubicBezTo>
                    <a:cubicBezTo>
                      <a:pt x="-2891" y="184214"/>
                      <a:pt x="-421" y="227253"/>
                      <a:pt x="1696" y="256181"/>
                    </a:cubicBezTo>
                    <a:cubicBezTo>
                      <a:pt x="3813" y="285109"/>
                      <a:pt x="8751" y="300279"/>
                      <a:pt x="22862" y="315448"/>
                    </a:cubicBezTo>
                    <a:cubicBezTo>
                      <a:pt x="36973" y="330617"/>
                      <a:pt x="52495" y="323209"/>
                      <a:pt x="86362" y="347198"/>
                    </a:cubicBezTo>
                    <a:cubicBezTo>
                      <a:pt x="120229" y="371187"/>
                      <a:pt x="193606" y="434687"/>
                      <a:pt x="226062" y="459381"/>
                    </a:cubicBezTo>
                    <a:cubicBezTo>
                      <a:pt x="258518" y="484075"/>
                      <a:pt x="301910" y="512297"/>
                      <a:pt x="281096" y="495364"/>
                    </a:cubicBezTo>
                    <a:cubicBezTo>
                      <a:pt x="260282" y="478431"/>
                      <a:pt x="142807" y="389884"/>
                      <a:pt x="101179" y="357781"/>
                    </a:cubicBezTo>
                    <a:cubicBezTo>
                      <a:pt x="59551" y="325678"/>
                      <a:pt x="44029" y="321093"/>
                      <a:pt x="31329" y="302748"/>
                    </a:cubicBezTo>
                    <a:cubicBezTo>
                      <a:pt x="18629" y="284403"/>
                      <a:pt x="26743" y="273467"/>
                      <a:pt x="24979" y="247714"/>
                    </a:cubicBezTo>
                    <a:cubicBezTo>
                      <a:pt x="23215" y="221961"/>
                      <a:pt x="21451" y="175395"/>
                      <a:pt x="20746" y="148231"/>
                    </a:cubicBezTo>
                    <a:cubicBezTo>
                      <a:pt x="20041" y="121067"/>
                      <a:pt x="20746" y="84731"/>
                      <a:pt x="20746" y="84731"/>
                    </a:cubicBezTo>
                    <a:cubicBezTo>
                      <a:pt x="20746" y="69562"/>
                      <a:pt x="15454" y="67797"/>
                      <a:pt x="20746" y="57214"/>
                    </a:cubicBezTo>
                    <a:cubicBezTo>
                      <a:pt x="26038" y="46631"/>
                      <a:pt x="81776" y="-11930"/>
                      <a:pt x="80012" y="21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" name="フリーフォーム: 図形 323">
                <a:extLst>
                  <a:ext uri="{FF2B5EF4-FFF2-40B4-BE49-F238E27FC236}">
                    <a16:creationId xmlns:a16="http://schemas.microsoft.com/office/drawing/2014/main" id="{3E4AE283-5757-40F2-A885-DB2003B9C2F7}"/>
                  </a:ext>
                </a:extLst>
              </p:cNvPr>
              <p:cNvSpPr/>
              <p:nvPr/>
            </p:nvSpPr>
            <p:spPr>
              <a:xfrm>
                <a:off x="17458246" y="4885252"/>
                <a:ext cx="144011" cy="31360"/>
              </a:xfrm>
              <a:custGeom>
                <a:avLst/>
                <a:gdLst>
                  <a:gd name="connsiteX0" fmla="*/ 21 w 144011"/>
                  <a:gd name="connsiteY0" fmla="*/ 27531 h 31360"/>
                  <a:gd name="connsiteX1" fmla="*/ 91037 w 144011"/>
                  <a:gd name="connsiteY1" fmla="*/ 29648 h 31360"/>
                  <a:gd name="connsiteX2" fmla="*/ 143954 w 144011"/>
                  <a:gd name="connsiteY2" fmla="*/ 15 h 31360"/>
                  <a:gd name="connsiteX3" fmla="*/ 99504 w 144011"/>
                  <a:gd name="connsiteY3" fmla="*/ 25415 h 31360"/>
                  <a:gd name="connsiteX4" fmla="*/ 21 w 144011"/>
                  <a:gd name="connsiteY4" fmla="*/ 27531 h 31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011" h="31360">
                    <a:moveTo>
                      <a:pt x="21" y="27531"/>
                    </a:moveTo>
                    <a:cubicBezTo>
                      <a:pt x="-1390" y="28236"/>
                      <a:pt x="67048" y="34234"/>
                      <a:pt x="91037" y="29648"/>
                    </a:cubicBezTo>
                    <a:cubicBezTo>
                      <a:pt x="115026" y="25062"/>
                      <a:pt x="142543" y="720"/>
                      <a:pt x="143954" y="15"/>
                    </a:cubicBezTo>
                    <a:cubicBezTo>
                      <a:pt x="145365" y="-690"/>
                      <a:pt x="120318" y="22240"/>
                      <a:pt x="99504" y="25415"/>
                    </a:cubicBezTo>
                    <a:cubicBezTo>
                      <a:pt x="78690" y="28590"/>
                      <a:pt x="1432" y="26826"/>
                      <a:pt x="21" y="275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" name="フリーフォーム: 図形 324">
                <a:extLst>
                  <a:ext uri="{FF2B5EF4-FFF2-40B4-BE49-F238E27FC236}">
                    <a16:creationId xmlns:a16="http://schemas.microsoft.com/office/drawing/2014/main" id="{7095D9E1-1D1F-48B0-8DB9-D122807F4509}"/>
                  </a:ext>
                </a:extLst>
              </p:cNvPr>
              <p:cNvSpPr/>
              <p:nvPr/>
            </p:nvSpPr>
            <p:spPr>
              <a:xfrm>
                <a:off x="17476652" y="4851236"/>
                <a:ext cx="422875" cy="154777"/>
              </a:xfrm>
              <a:custGeom>
                <a:avLst/>
                <a:gdLst>
                  <a:gd name="connsiteX0" fmla="*/ 665 w 422875"/>
                  <a:gd name="connsiteY0" fmla="*/ 154681 h 154777"/>
                  <a:gd name="connsiteX1" fmla="*/ 127665 w 422875"/>
                  <a:gd name="connsiteY1" fmla="*/ 44614 h 154777"/>
                  <a:gd name="connsiteX2" fmla="*/ 220798 w 422875"/>
                  <a:gd name="connsiteY2" fmla="*/ 29797 h 154777"/>
                  <a:gd name="connsiteX3" fmla="*/ 309698 w 422875"/>
                  <a:gd name="connsiteY3" fmla="*/ 12864 h 154777"/>
                  <a:gd name="connsiteX4" fmla="*/ 375315 w 422875"/>
                  <a:gd name="connsiteY4" fmla="*/ 55197 h 154777"/>
                  <a:gd name="connsiteX5" fmla="*/ 404948 w 422875"/>
                  <a:gd name="connsiteY5" fmla="*/ 89064 h 154777"/>
                  <a:gd name="connsiteX6" fmla="*/ 396481 w 422875"/>
                  <a:gd name="connsiteY6" fmla="*/ 133514 h 154777"/>
                  <a:gd name="connsiteX7" fmla="*/ 421881 w 422875"/>
                  <a:gd name="connsiteY7" fmla="*/ 76364 h 154777"/>
                  <a:gd name="connsiteX8" fmla="*/ 356265 w 422875"/>
                  <a:gd name="connsiteY8" fmla="*/ 19214 h 154777"/>
                  <a:gd name="connsiteX9" fmla="*/ 292765 w 422875"/>
                  <a:gd name="connsiteY9" fmla="*/ 164 h 154777"/>
                  <a:gd name="connsiteX10" fmla="*/ 125548 w 422875"/>
                  <a:gd name="connsiteY10" fmla="*/ 27681 h 154777"/>
                  <a:gd name="connsiteX11" fmla="*/ 78981 w 422875"/>
                  <a:gd name="connsiteY11" fmla="*/ 63664 h 154777"/>
                  <a:gd name="connsiteX12" fmla="*/ 665 w 422875"/>
                  <a:gd name="connsiteY12" fmla="*/ 154681 h 154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22875" h="154777">
                    <a:moveTo>
                      <a:pt x="665" y="154681"/>
                    </a:moveTo>
                    <a:cubicBezTo>
                      <a:pt x="8779" y="151506"/>
                      <a:pt x="90976" y="65428"/>
                      <a:pt x="127665" y="44614"/>
                    </a:cubicBezTo>
                    <a:cubicBezTo>
                      <a:pt x="164354" y="23800"/>
                      <a:pt x="220798" y="29797"/>
                      <a:pt x="220798" y="29797"/>
                    </a:cubicBezTo>
                    <a:cubicBezTo>
                      <a:pt x="251137" y="24505"/>
                      <a:pt x="283945" y="8631"/>
                      <a:pt x="309698" y="12864"/>
                    </a:cubicBezTo>
                    <a:cubicBezTo>
                      <a:pt x="335451" y="17097"/>
                      <a:pt x="359440" y="42497"/>
                      <a:pt x="375315" y="55197"/>
                    </a:cubicBezTo>
                    <a:cubicBezTo>
                      <a:pt x="391190" y="67897"/>
                      <a:pt x="401420" y="76011"/>
                      <a:pt x="404948" y="89064"/>
                    </a:cubicBezTo>
                    <a:cubicBezTo>
                      <a:pt x="408476" y="102117"/>
                      <a:pt x="393659" y="135631"/>
                      <a:pt x="396481" y="133514"/>
                    </a:cubicBezTo>
                    <a:cubicBezTo>
                      <a:pt x="399303" y="131397"/>
                      <a:pt x="428584" y="95414"/>
                      <a:pt x="421881" y="76364"/>
                    </a:cubicBezTo>
                    <a:cubicBezTo>
                      <a:pt x="415178" y="57314"/>
                      <a:pt x="377784" y="31914"/>
                      <a:pt x="356265" y="19214"/>
                    </a:cubicBezTo>
                    <a:cubicBezTo>
                      <a:pt x="334746" y="6514"/>
                      <a:pt x="331218" y="-1247"/>
                      <a:pt x="292765" y="164"/>
                    </a:cubicBezTo>
                    <a:cubicBezTo>
                      <a:pt x="254312" y="1575"/>
                      <a:pt x="161179" y="17098"/>
                      <a:pt x="125548" y="27681"/>
                    </a:cubicBezTo>
                    <a:cubicBezTo>
                      <a:pt x="89917" y="38264"/>
                      <a:pt x="96973" y="45320"/>
                      <a:pt x="78981" y="63664"/>
                    </a:cubicBezTo>
                    <a:cubicBezTo>
                      <a:pt x="60989" y="82008"/>
                      <a:pt x="-7449" y="157856"/>
                      <a:pt x="665" y="1546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" name="フリーフォーム: 図形 325">
                <a:extLst>
                  <a:ext uri="{FF2B5EF4-FFF2-40B4-BE49-F238E27FC236}">
                    <a16:creationId xmlns:a16="http://schemas.microsoft.com/office/drawing/2014/main" id="{B1A780A1-E436-4E77-90E1-403A65279FCC}"/>
                  </a:ext>
                </a:extLst>
              </p:cNvPr>
              <p:cNvSpPr/>
              <p:nvPr/>
            </p:nvSpPr>
            <p:spPr>
              <a:xfrm>
                <a:off x="17506543" y="4916985"/>
                <a:ext cx="253084" cy="132519"/>
              </a:xfrm>
              <a:custGeom>
                <a:avLst/>
                <a:gdLst>
                  <a:gd name="connsiteX0" fmla="*/ 104124 w 253084"/>
                  <a:gd name="connsiteY0" fmla="*/ 32 h 132519"/>
                  <a:gd name="connsiteX1" fmla="*/ 235357 w 253084"/>
                  <a:gd name="connsiteY1" fmla="*/ 65648 h 132519"/>
                  <a:gd name="connsiteX2" fmla="*/ 252290 w 253084"/>
                  <a:gd name="connsiteY2" fmla="*/ 97398 h 132519"/>
                  <a:gd name="connsiteX3" fmla="*/ 243824 w 253084"/>
                  <a:gd name="connsiteY3" fmla="*/ 127032 h 132519"/>
                  <a:gd name="connsiteX4" fmla="*/ 188790 w 253084"/>
                  <a:gd name="connsiteY4" fmla="*/ 131265 h 132519"/>
                  <a:gd name="connsiteX5" fmla="*/ 131640 w 253084"/>
                  <a:gd name="connsiteY5" fmla="*/ 112215 h 132519"/>
                  <a:gd name="connsiteX6" fmla="*/ 102007 w 253084"/>
                  <a:gd name="connsiteY6" fmla="*/ 99515 h 132519"/>
                  <a:gd name="connsiteX7" fmla="*/ 30040 w 253084"/>
                  <a:gd name="connsiteY7" fmla="*/ 114332 h 132519"/>
                  <a:gd name="connsiteX8" fmla="*/ 407 w 253084"/>
                  <a:gd name="connsiteY8" fmla="*/ 84698 h 132519"/>
                  <a:gd name="connsiteX9" fmla="*/ 49090 w 253084"/>
                  <a:gd name="connsiteY9" fmla="*/ 91048 h 132519"/>
                  <a:gd name="connsiteX10" fmla="*/ 146457 w 253084"/>
                  <a:gd name="connsiteY10" fmla="*/ 107982 h 132519"/>
                  <a:gd name="connsiteX11" fmla="*/ 214190 w 253084"/>
                  <a:gd name="connsiteY11" fmla="*/ 116448 h 132519"/>
                  <a:gd name="connsiteX12" fmla="*/ 235357 w 253084"/>
                  <a:gd name="connsiteY12" fmla="*/ 114332 h 132519"/>
                  <a:gd name="connsiteX13" fmla="*/ 235357 w 253084"/>
                  <a:gd name="connsiteY13" fmla="*/ 93165 h 132519"/>
                  <a:gd name="connsiteX14" fmla="*/ 203607 w 253084"/>
                  <a:gd name="connsiteY14" fmla="*/ 57182 h 132519"/>
                  <a:gd name="connsiteX15" fmla="*/ 104124 w 253084"/>
                  <a:gd name="connsiteY15" fmla="*/ 32 h 132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084" h="132519">
                    <a:moveTo>
                      <a:pt x="104124" y="32"/>
                    </a:moveTo>
                    <a:cubicBezTo>
                      <a:pt x="109416" y="1443"/>
                      <a:pt x="210663" y="49420"/>
                      <a:pt x="235357" y="65648"/>
                    </a:cubicBezTo>
                    <a:cubicBezTo>
                      <a:pt x="260051" y="81876"/>
                      <a:pt x="250879" y="87167"/>
                      <a:pt x="252290" y="97398"/>
                    </a:cubicBezTo>
                    <a:cubicBezTo>
                      <a:pt x="253701" y="107629"/>
                      <a:pt x="254407" y="121388"/>
                      <a:pt x="243824" y="127032"/>
                    </a:cubicBezTo>
                    <a:cubicBezTo>
                      <a:pt x="233241" y="132676"/>
                      <a:pt x="207487" y="133735"/>
                      <a:pt x="188790" y="131265"/>
                    </a:cubicBezTo>
                    <a:cubicBezTo>
                      <a:pt x="170093" y="128796"/>
                      <a:pt x="146104" y="117507"/>
                      <a:pt x="131640" y="112215"/>
                    </a:cubicBezTo>
                    <a:cubicBezTo>
                      <a:pt x="117176" y="106923"/>
                      <a:pt x="118940" y="99162"/>
                      <a:pt x="102007" y="99515"/>
                    </a:cubicBezTo>
                    <a:cubicBezTo>
                      <a:pt x="85074" y="99868"/>
                      <a:pt x="46973" y="116801"/>
                      <a:pt x="30040" y="114332"/>
                    </a:cubicBezTo>
                    <a:cubicBezTo>
                      <a:pt x="13107" y="111863"/>
                      <a:pt x="-2768" y="88579"/>
                      <a:pt x="407" y="84698"/>
                    </a:cubicBezTo>
                    <a:cubicBezTo>
                      <a:pt x="3582" y="80817"/>
                      <a:pt x="49090" y="91048"/>
                      <a:pt x="49090" y="91048"/>
                    </a:cubicBezTo>
                    <a:cubicBezTo>
                      <a:pt x="73432" y="94929"/>
                      <a:pt x="118940" y="103749"/>
                      <a:pt x="146457" y="107982"/>
                    </a:cubicBezTo>
                    <a:cubicBezTo>
                      <a:pt x="173974" y="112215"/>
                      <a:pt x="199373" y="115390"/>
                      <a:pt x="214190" y="116448"/>
                    </a:cubicBezTo>
                    <a:cubicBezTo>
                      <a:pt x="229007" y="117506"/>
                      <a:pt x="231829" y="118212"/>
                      <a:pt x="235357" y="114332"/>
                    </a:cubicBezTo>
                    <a:cubicBezTo>
                      <a:pt x="238885" y="110452"/>
                      <a:pt x="240649" y="102690"/>
                      <a:pt x="235357" y="93165"/>
                    </a:cubicBezTo>
                    <a:cubicBezTo>
                      <a:pt x="230065" y="83640"/>
                      <a:pt x="223715" y="70235"/>
                      <a:pt x="203607" y="57182"/>
                    </a:cubicBezTo>
                    <a:cubicBezTo>
                      <a:pt x="183499" y="44129"/>
                      <a:pt x="98832" y="-1379"/>
                      <a:pt x="104124" y="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" name="フリーフォーム: 図形 326">
                <a:extLst>
                  <a:ext uri="{FF2B5EF4-FFF2-40B4-BE49-F238E27FC236}">
                    <a16:creationId xmlns:a16="http://schemas.microsoft.com/office/drawing/2014/main" id="{8425A110-A846-4F1B-B473-17DE1B2A24FB}"/>
                  </a:ext>
                </a:extLst>
              </p:cNvPr>
              <p:cNvSpPr/>
              <p:nvPr/>
            </p:nvSpPr>
            <p:spPr>
              <a:xfrm>
                <a:off x="17883455" y="4967810"/>
                <a:ext cx="82021" cy="174309"/>
              </a:xfrm>
              <a:custGeom>
                <a:avLst/>
                <a:gdLst>
                  <a:gd name="connsiteX0" fmla="*/ 262 w 82021"/>
                  <a:gd name="connsiteY0" fmla="*/ 7 h 174309"/>
                  <a:gd name="connsiteX1" fmla="*/ 38362 w 82021"/>
                  <a:gd name="connsiteY1" fmla="*/ 69857 h 174309"/>
                  <a:gd name="connsiteX2" fmla="*/ 38362 w 82021"/>
                  <a:gd name="connsiteY2" fmla="*/ 118540 h 174309"/>
                  <a:gd name="connsiteX3" fmla="*/ 63762 w 82021"/>
                  <a:gd name="connsiteY3" fmla="*/ 148173 h 174309"/>
                  <a:gd name="connsiteX4" fmla="*/ 80695 w 82021"/>
                  <a:gd name="connsiteY4" fmla="*/ 173573 h 174309"/>
                  <a:gd name="connsiteX5" fmla="*/ 27778 w 82021"/>
                  <a:gd name="connsiteY5" fmla="*/ 118540 h 174309"/>
                  <a:gd name="connsiteX6" fmla="*/ 21428 w 82021"/>
                  <a:gd name="connsiteY6" fmla="*/ 65623 h 174309"/>
                  <a:gd name="connsiteX7" fmla="*/ 262 w 82021"/>
                  <a:gd name="connsiteY7" fmla="*/ 7 h 174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2021" h="174309">
                    <a:moveTo>
                      <a:pt x="262" y="7"/>
                    </a:moveTo>
                    <a:cubicBezTo>
                      <a:pt x="3084" y="713"/>
                      <a:pt x="32012" y="50102"/>
                      <a:pt x="38362" y="69857"/>
                    </a:cubicBezTo>
                    <a:cubicBezTo>
                      <a:pt x="44712" y="89612"/>
                      <a:pt x="34129" y="105487"/>
                      <a:pt x="38362" y="118540"/>
                    </a:cubicBezTo>
                    <a:cubicBezTo>
                      <a:pt x="42595" y="131593"/>
                      <a:pt x="56707" y="139001"/>
                      <a:pt x="63762" y="148173"/>
                    </a:cubicBezTo>
                    <a:cubicBezTo>
                      <a:pt x="70817" y="157345"/>
                      <a:pt x="86692" y="178512"/>
                      <a:pt x="80695" y="173573"/>
                    </a:cubicBezTo>
                    <a:cubicBezTo>
                      <a:pt x="74698" y="168634"/>
                      <a:pt x="37656" y="136532"/>
                      <a:pt x="27778" y="118540"/>
                    </a:cubicBezTo>
                    <a:cubicBezTo>
                      <a:pt x="17900" y="100548"/>
                      <a:pt x="24603" y="83968"/>
                      <a:pt x="21428" y="65623"/>
                    </a:cubicBezTo>
                    <a:cubicBezTo>
                      <a:pt x="18253" y="47279"/>
                      <a:pt x="-2560" y="-699"/>
                      <a:pt x="262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" name="フリーフォーム: 図形 327">
                <a:extLst>
                  <a:ext uri="{FF2B5EF4-FFF2-40B4-BE49-F238E27FC236}">
                    <a16:creationId xmlns:a16="http://schemas.microsoft.com/office/drawing/2014/main" id="{DBB9B2BF-8CBA-423D-A361-E9E9B7F34843}"/>
                  </a:ext>
                </a:extLst>
              </p:cNvPr>
              <p:cNvSpPr/>
              <p:nvPr/>
            </p:nvSpPr>
            <p:spPr>
              <a:xfrm>
                <a:off x="17775586" y="4944464"/>
                <a:ext cx="57565" cy="210594"/>
              </a:xfrm>
              <a:custGeom>
                <a:avLst/>
                <a:gdLst>
                  <a:gd name="connsiteX0" fmla="*/ 181 w 57565"/>
                  <a:gd name="connsiteY0" fmla="*/ 69 h 210594"/>
                  <a:gd name="connsiteX1" fmla="*/ 12881 w 57565"/>
                  <a:gd name="connsiteY1" fmla="*/ 135536 h 210594"/>
                  <a:gd name="connsiteX2" fmla="*/ 46747 w 57565"/>
                  <a:gd name="connsiteY2" fmla="*/ 196919 h 210594"/>
                  <a:gd name="connsiteX3" fmla="*/ 55214 w 57565"/>
                  <a:gd name="connsiteY3" fmla="*/ 207503 h 210594"/>
                  <a:gd name="connsiteX4" fmla="*/ 8647 w 57565"/>
                  <a:gd name="connsiteY4" fmla="*/ 154586 h 210594"/>
                  <a:gd name="connsiteX5" fmla="*/ 181 w 57565"/>
                  <a:gd name="connsiteY5" fmla="*/ 69 h 210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7565" h="210594">
                    <a:moveTo>
                      <a:pt x="181" y="69"/>
                    </a:moveTo>
                    <a:cubicBezTo>
                      <a:pt x="887" y="-3106"/>
                      <a:pt x="5120" y="102728"/>
                      <a:pt x="12881" y="135536"/>
                    </a:cubicBezTo>
                    <a:cubicBezTo>
                      <a:pt x="20642" y="168344"/>
                      <a:pt x="39692" y="184925"/>
                      <a:pt x="46747" y="196919"/>
                    </a:cubicBezTo>
                    <a:cubicBezTo>
                      <a:pt x="53802" y="208913"/>
                      <a:pt x="61564" y="214558"/>
                      <a:pt x="55214" y="207503"/>
                    </a:cubicBezTo>
                    <a:cubicBezTo>
                      <a:pt x="48864" y="200448"/>
                      <a:pt x="16761" y="187042"/>
                      <a:pt x="8647" y="154586"/>
                    </a:cubicBezTo>
                    <a:cubicBezTo>
                      <a:pt x="533" y="122130"/>
                      <a:pt x="-525" y="3244"/>
                      <a:pt x="181" y="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9" name="フリーフォーム: 図形 328">
                <a:extLst>
                  <a:ext uri="{FF2B5EF4-FFF2-40B4-BE49-F238E27FC236}">
                    <a16:creationId xmlns:a16="http://schemas.microsoft.com/office/drawing/2014/main" id="{D3944671-E66F-47DA-A4C2-AAED1E6AF3A8}"/>
                  </a:ext>
                </a:extLst>
              </p:cNvPr>
              <p:cNvSpPr/>
              <p:nvPr/>
            </p:nvSpPr>
            <p:spPr>
              <a:xfrm>
                <a:off x="17824432" y="4994742"/>
                <a:ext cx="44510" cy="153277"/>
              </a:xfrm>
              <a:custGeom>
                <a:avLst/>
                <a:gdLst>
                  <a:gd name="connsiteX0" fmla="*/ 44468 w 44510"/>
                  <a:gd name="connsiteY0" fmla="*/ 591 h 153277"/>
                  <a:gd name="connsiteX1" fmla="*/ 29651 w 44510"/>
                  <a:gd name="connsiteY1" fmla="*/ 123358 h 153277"/>
                  <a:gd name="connsiteX2" fmla="*/ 18 w 44510"/>
                  <a:gd name="connsiteY2" fmla="*/ 150875 h 153277"/>
                  <a:gd name="connsiteX3" fmla="*/ 25418 w 44510"/>
                  <a:gd name="connsiteY3" fmla="*/ 78908 h 153277"/>
                  <a:gd name="connsiteX4" fmla="*/ 44468 w 44510"/>
                  <a:gd name="connsiteY4" fmla="*/ 591 h 153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510" h="153277">
                    <a:moveTo>
                      <a:pt x="44468" y="591"/>
                    </a:moveTo>
                    <a:cubicBezTo>
                      <a:pt x="45173" y="7999"/>
                      <a:pt x="37059" y="98311"/>
                      <a:pt x="29651" y="123358"/>
                    </a:cubicBezTo>
                    <a:cubicBezTo>
                      <a:pt x="22243" y="148405"/>
                      <a:pt x="723" y="158283"/>
                      <a:pt x="18" y="150875"/>
                    </a:cubicBezTo>
                    <a:cubicBezTo>
                      <a:pt x="-687" y="143467"/>
                      <a:pt x="19421" y="100427"/>
                      <a:pt x="25418" y="78908"/>
                    </a:cubicBezTo>
                    <a:cubicBezTo>
                      <a:pt x="31415" y="57389"/>
                      <a:pt x="43763" y="-6817"/>
                      <a:pt x="44468" y="5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" name="フリーフォーム: 図形 329">
                <a:extLst>
                  <a:ext uri="{FF2B5EF4-FFF2-40B4-BE49-F238E27FC236}">
                    <a16:creationId xmlns:a16="http://schemas.microsoft.com/office/drawing/2014/main" id="{26015899-D090-4FD8-BC82-59BB27D556F9}"/>
                  </a:ext>
                </a:extLst>
              </p:cNvPr>
              <p:cNvSpPr/>
              <p:nvPr/>
            </p:nvSpPr>
            <p:spPr>
              <a:xfrm>
                <a:off x="17821856" y="5084173"/>
                <a:ext cx="95736" cy="156805"/>
              </a:xfrm>
              <a:custGeom>
                <a:avLst/>
                <a:gdLst>
                  <a:gd name="connsiteX0" fmla="*/ 95727 w 95736"/>
                  <a:gd name="connsiteY0" fmla="*/ 60 h 156805"/>
                  <a:gd name="connsiteX1" fmla="*/ 42811 w 95736"/>
                  <a:gd name="connsiteY1" fmla="*/ 133410 h 156805"/>
                  <a:gd name="connsiteX2" fmla="*/ 19527 w 95736"/>
                  <a:gd name="connsiteY2" fmla="*/ 154577 h 156805"/>
                  <a:gd name="connsiteX3" fmla="*/ 8944 w 95736"/>
                  <a:gd name="connsiteY3" fmla="*/ 110127 h 156805"/>
                  <a:gd name="connsiteX4" fmla="*/ 477 w 95736"/>
                  <a:gd name="connsiteY4" fmla="*/ 105894 h 156805"/>
                  <a:gd name="connsiteX5" fmla="*/ 23761 w 95736"/>
                  <a:gd name="connsiteY5" fmla="*/ 156694 h 156805"/>
                  <a:gd name="connsiteX6" fmla="*/ 47044 w 95736"/>
                  <a:gd name="connsiteY6" fmla="*/ 116477 h 156805"/>
                  <a:gd name="connsiteX7" fmla="*/ 95727 w 95736"/>
                  <a:gd name="connsiteY7" fmla="*/ 60 h 156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5736" h="156805">
                    <a:moveTo>
                      <a:pt x="95727" y="60"/>
                    </a:moveTo>
                    <a:cubicBezTo>
                      <a:pt x="95022" y="2882"/>
                      <a:pt x="55511" y="107657"/>
                      <a:pt x="42811" y="133410"/>
                    </a:cubicBezTo>
                    <a:cubicBezTo>
                      <a:pt x="30111" y="159163"/>
                      <a:pt x="25171" y="158457"/>
                      <a:pt x="19527" y="154577"/>
                    </a:cubicBezTo>
                    <a:cubicBezTo>
                      <a:pt x="13883" y="150697"/>
                      <a:pt x="12119" y="118241"/>
                      <a:pt x="8944" y="110127"/>
                    </a:cubicBezTo>
                    <a:cubicBezTo>
                      <a:pt x="5769" y="102013"/>
                      <a:pt x="-1993" y="98133"/>
                      <a:pt x="477" y="105894"/>
                    </a:cubicBezTo>
                    <a:cubicBezTo>
                      <a:pt x="2946" y="113655"/>
                      <a:pt x="16000" y="154930"/>
                      <a:pt x="23761" y="156694"/>
                    </a:cubicBezTo>
                    <a:cubicBezTo>
                      <a:pt x="31522" y="158458"/>
                      <a:pt x="37519" y="139055"/>
                      <a:pt x="47044" y="116477"/>
                    </a:cubicBezTo>
                    <a:cubicBezTo>
                      <a:pt x="56569" y="93899"/>
                      <a:pt x="96432" y="-2762"/>
                      <a:pt x="95727" y="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" name="フリーフォーム: 図形 330">
                <a:extLst>
                  <a:ext uri="{FF2B5EF4-FFF2-40B4-BE49-F238E27FC236}">
                    <a16:creationId xmlns:a16="http://schemas.microsoft.com/office/drawing/2014/main" id="{3D9BC197-8CF4-4C87-B91F-8DAB84C6B47D}"/>
                  </a:ext>
                </a:extLst>
              </p:cNvPr>
              <p:cNvSpPr/>
              <p:nvPr/>
            </p:nvSpPr>
            <p:spPr>
              <a:xfrm>
                <a:off x="17847200" y="5119507"/>
                <a:ext cx="104366" cy="170080"/>
              </a:xfrm>
              <a:custGeom>
                <a:avLst/>
                <a:gdLst>
                  <a:gd name="connsiteX0" fmla="*/ 93667 w 104366"/>
                  <a:gd name="connsiteY0" fmla="*/ 710 h 170080"/>
                  <a:gd name="connsiteX1" fmla="*/ 97900 w 104366"/>
                  <a:gd name="connsiteY1" fmla="*/ 106543 h 170080"/>
                  <a:gd name="connsiteX2" fmla="*/ 533 w 104366"/>
                  <a:gd name="connsiteY2" fmla="*/ 170043 h 170080"/>
                  <a:gd name="connsiteX3" fmla="*/ 59800 w 104366"/>
                  <a:gd name="connsiteY3" fmla="*/ 115010 h 170080"/>
                  <a:gd name="connsiteX4" fmla="*/ 80967 w 104366"/>
                  <a:gd name="connsiteY4" fmla="*/ 62093 h 170080"/>
                  <a:gd name="connsiteX5" fmla="*/ 93667 w 104366"/>
                  <a:gd name="connsiteY5" fmla="*/ 710 h 170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366" h="170080">
                    <a:moveTo>
                      <a:pt x="93667" y="710"/>
                    </a:moveTo>
                    <a:cubicBezTo>
                      <a:pt x="96489" y="8118"/>
                      <a:pt x="113422" y="78321"/>
                      <a:pt x="97900" y="106543"/>
                    </a:cubicBezTo>
                    <a:cubicBezTo>
                      <a:pt x="82378" y="134765"/>
                      <a:pt x="6883" y="168632"/>
                      <a:pt x="533" y="170043"/>
                    </a:cubicBezTo>
                    <a:cubicBezTo>
                      <a:pt x="-5817" y="171454"/>
                      <a:pt x="46394" y="133002"/>
                      <a:pt x="59800" y="115010"/>
                    </a:cubicBezTo>
                    <a:cubicBezTo>
                      <a:pt x="73206" y="97018"/>
                      <a:pt x="77087" y="78321"/>
                      <a:pt x="80967" y="62093"/>
                    </a:cubicBezTo>
                    <a:cubicBezTo>
                      <a:pt x="84847" y="45865"/>
                      <a:pt x="90845" y="-6698"/>
                      <a:pt x="93667" y="7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" name="フリーフォーム: 図形 331">
                <a:extLst>
                  <a:ext uri="{FF2B5EF4-FFF2-40B4-BE49-F238E27FC236}">
                    <a16:creationId xmlns:a16="http://schemas.microsoft.com/office/drawing/2014/main" id="{0DD79677-3E9A-44AE-B92C-EFD90424560C}"/>
                  </a:ext>
                </a:extLst>
              </p:cNvPr>
              <p:cNvSpPr/>
              <p:nvPr/>
            </p:nvSpPr>
            <p:spPr>
              <a:xfrm>
                <a:off x="17841341" y="5173038"/>
                <a:ext cx="120795" cy="157955"/>
              </a:xfrm>
              <a:custGeom>
                <a:avLst/>
                <a:gdLst>
                  <a:gd name="connsiteX0" fmla="*/ 120692 w 120795"/>
                  <a:gd name="connsiteY0" fmla="*/ 95 h 157955"/>
                  <a:gd name="connsiteX1" fmla="*/ 72009 w 120795"/>
                  <a:gd name="connsiteY1" fmla="*/ 131329 h 157955"/>
                  <a:gd name="connsiteX2" fmla="*/ 42 w 120795"/>
                  <a:gd name="connsiteY2" fmla="*/ 156729 h 157955"/>
                  <a:gd name="connsiteX3" fmla="*/ 82592 w 120795"/>
                  <a:gd name="connsiteY3" fmla="*/ 110162 h 157955"/>
                  <a:gd name="connsiteX4" fmla="*/ 120692 w 120795"/>
                  <a:gd name="connsiteY4" fmla="*/ 95 h 157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795" h="157955">
                    <a:moveTo>
                      <a:pt x="120692" y="95"/>
                    </a:moveTo>
                    <a:cubicBezTo>
                      <a:pt x="118928" y="3623"/>
                      <a:pt x="92117" y="105223"/>
                      <a:pt x="72009" y="131329"/>
                    </a:cubicBezTo>
                    <a:cubicBezTo>
                      <a:pt x="51901" y="157435"/>
                      <a:pt x="-1722" y="160257"/>
                      <a:pt x="42" y="156729"/>
                    </a:cubicBezTo>
                    <a:cubicBezTo>
                      <a:pt x="1806" y="153201"/>
                      <a:pt x="63895" y="128859"/>
                      <a:pt x="82592" y="110162"/>
                    </a:cubicBezTo>
                    <a:cubicBezTo>
                      <a:pt x="101289" y="91465"/>
                      <a:pt x="122456" y="-3433"/>
                      <a:pt x="120692" y="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" name="フリーフォーム: 図形 332">
                <a:extLst>
                  <a:ext uri="{FF2B5EF4-FFF2-40B4-BE49-F238E27FC236}">
                    <a16:creationId xmlns:a16="http://schemas.microsoft.com/office/drawing/2014/main" id="{5DA9237D-38A2-4BE2-802E-70AB7597668E}"/>
                  </a:ext>
                </a:extLst>
              </p:cNvPr>
              <p:cNvSpPr/>
              <p:nvPr/>
            </p:nvSpPr>
            <p:spPr>
              <a:xfrm>
                <a:off x="17832328" y="5049710"/>
                <a:ext cx="36580" cy="143598"/>
              </a:xfrm>
              <a:custGeom>
                <a:avLst/>
                <a:gdLst>
                  <a:gd name="connsiteX0" fmla="*/ 36572 w 36580"/>
                  <a:gd name="connsiteY0" fmla="*/ 128 h 143598"/>
                  <a:gd name="connsiteX1" fmla="*/ 3235 w 36580"/>
                  <a:gd name="connsiteY1" fmla="*/ 128715 h 143598"/>
                  <a:gd name="connsiteX2" fmla="*/ 1647 w 36580"/>
                  <a:gd name="connsiteY2" fmla="*/ 138240 h 143598"/>
                  <a:gd name="connsiteX3" fmla="*/ 6410 w 36580"/>
                  <a:gd name="connsiteY3" fmla="*/ 104903 h 143598"/>
                  <a:gd name="connsiteX4" fmla="*/ 36572 w 36580"/>
                  <a:gd name="connsiteY4" fmla="*/ 128 h 14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580" h="143598">
                    <a:moveTo>
                      <a:pt x="36572" y="128"/>
                    </a:moveTo>
                    <a:cubicBezTo>
                      <a:pt x="36043" y="4097"/>
                      <a:pt x="9056" y="105696"/>
                      <a:pt x="3235" y="128715"/>
                    </a:cubicBezTo>
                    <a:cubicBezTo>
                      <a:pt x="-2586" y="151734"/>
                      <a:pt x="1118" y="142209"/>
                      <a:pt x="1647" y="138240"/>
                    </a:cubicBezTo>
                    <a:cubicBezTo>
                      <a:pt x="2176" y="134271"/>
                      <a:pt x="1383" y="124218"/>
                      <a:pt x="6410" y="104903"/>
                    </a:cubicBezTo>
                    <a:cubicBezTo>
                      <a:pt x="11437" y="85588"/>
                      <a:pt x="37101" y="-3841"/>
                      <a:pt x="36572" y="1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" name="フリーフォーム: 図形 333">
                <a:extLst>
                  <a:ext uri="{FF2B5EF4-FFF2-40B4-BE49-F238E27FC236}">
                    <a16:creationId xmlns:a16="http://schemas.microsoft.com/office/drawing/2014/main" id="{FD99CDA2-3121-4871-B02A-7C68FE04A943}"/>
                  </a:ext>
                </a:extLst>
              </p:cNvPr>
              <p:cNvSpPr/>
              <p:nvPr/>
            </p:nvSpPr>
            <p:spPr>
              <a:xfrm>
                <a:off x="15331243" y="4164888"/>
                <a:ext cx="309343" cy="1641036"/>
              </a:xfrm>
              <a:custGeom>
                <a:avLst/>
                <a:gdLst>
                  <a:gd name="connsiteX0" fmla="*/ 306690 w 309343"/>
                  <a:gd name="connsiteY0" fmla="*/ 9179 h 1641036"/>
                  <a:gd name="connsiteX1" fmla="*/ 255890 w 309343"/>
                  <a:gd name="connsiteY1" fmla="*/ 85379 h 1641036"/>
                  <a:gd name="connsiteX2" fmla="*/ 192390 w 309343"/>
                  <a:gd name="connsiteY2" fmla="*/ 424045 h 1641036"/>
                  <a:gd name="connsiteX3" fmla="*/ 196624 w 309343"/>
                  <a:gd name="connsiteY3" fmla="*/ 779645 h 1641036"/>
                  <a:gd name="connsiteX4" fmla="*/ 86557 w 309343"/>
                  <a:gd name="connsiteY4" fmla="*/ 1228379 h 1641036"/>
                  <a:gd name="connsiteX5" fmla="*/ 31524 w 309343"/>
                  <a:gd name="connsiteY5" fmla="*/ 1469679 h 1641036"/>
                  <a:gd name="connsiteX6" fmla="*/ 18824 w 309343"/>
                  <a:gd name="connsiteY6" fmla="*/ 1639012 h 1641036"/>
                  <a:gd name="connsiteX7" fmla="*/ 10357 w 309343"/>
                  <a:gd name="connsiteY7" fmla="*/ 1355379 h 1641036"/>
                  <a:gd name="connsiteX8" fmla="*/ 175457 w 309343"/>
                  <a:gd name="connsiteY8" fmla="*/ 733079 h 1641036"/>
                  <a:gd name="connsiteX9" fmla="*/ 158524 w 309343"/>
                  <a:gd name="connsiteY9" fmla="*/ 440979 h 1641036"/>
                  <a:gd name="connsiteX10" fmla="*/ 171224 w 309343"/>
                  <a:gd name="connsiteY10" fmla="*/ 246245 h 1641036"/>
                  <a:gd name="connsiteX11" fmla="*/ 306690 w 309343"/>
                  <a:gd name="connsiteY11" fmla="*/ 9179 h 1641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09343" h="1641036">
                    <a:moveTo>
                      <a:pt x="306690" y="9179"/>
                    </a:moveTo>
                    <a:cubicBezTo>
                      <a:pt x="320801" y="-17632"/>
                      <a:pt x="274940" y="16235"/>
                      <a:pt x="255890" y="85379"/>
                    </a:cubicBezTo>
                    <a:cubicBezTo>
                      <a:pt x="236840" y="154523"/>
                      <a:pt x="202268" y="308334"/>
                      <a:pt x="192390" y="424045"/>
                    </a:cubicBezTo>
                    <a:cubicBezTo>
                      <a:pt x="182512" y="539756"/>
                      <a:pt x="214263" y="645589"/>
                      <a:pt x="196624" y="779645"/>
                    </a:cubicBezTo>
                    <a:cubicBezTo>
                      <a:pt x="178985" y="913701"/>
                      <a:pt x="114074" y="1113373"/>
                      <a:pt x="86557" y="1228379"/>
                    </a:cubicBezTo>
                    <a:cubicBezTo>
                      <a:pt x="59040" y="1343385"/>
                      <a:pt x="42813" y="1401240"/>
                      <a:pt x="31524" y="1469679"/>
                    </a:cubicBezTo>
                    <a:cubicBezTo>
                      <a:pt x="20235" y="1538118"/>
                      <a:pt x="22352" y="1658062"/>
                      <a:pt x="18824" y="1639012"/>
                    </a:cubicBezTo>
                    <a:cubicBezTo>
                      <a:pt x="15296" y="1619962"/>
                      <a:pt x="-15748" y="1506368"/>
                      <a:pt x="10357" y="1355379"/>
                    </a:cubicBezTo>
                    <a:cubicBezTo>
                      <a:pt x="36462" y="1204390"/>
                      <a:pt x="150762" y="885479"/>
                      <a:pt x="175457" y="733079"/>
                    </a:cubicBezTo>
                    <a:cubicBezTo>
                      <a:pt x="200152" y="580679"/>
                      <a:pt x="159229" y="522118"/>
                      <a:pt x="158524" y="440979"/>
                    </a:cubicBezTo>
                    <a:cubicBezTo>
                      <a:pt x="157818" y="359840"/>
                      <a:pt x="147235" y="320328"/>
                      <a:pt x="171224" y="246245"/>
                    </a:cubicBezTo>
                    <a:cubicBezTo>
                      <a:pt x="195213" y="172162"/>
                      <a:pt x="292579" y="35990"/>
                      <a:pt x="306690" y="91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5" name="フリーフォーム: 図形 334">
                <a:extLst>
                  <a:ext uri="{FF2B5EF4-FFF2-40B4-BE49-F238E27FC236}">
                    <a16:creationId xmlns:a16="http://schemas.microsoft.com/office/drawing/2014/main" id="{BFBEB703-337F-4513-B970-E422787582B1}"/>
                  </a:ext>
                </a:extLst>
              </p:cNvPr>
              <p:cNvSpPr/>
              <p:nvPr/>
            </p:nvSpPr>
            <p:spPr>
              <a:xfrm>
                <a:off x="15112988" y="4239172"/>
                <a:ext cx="157123" cy="1686311"/>
              </a:xfrm>
              <a:custGeom>
                <a:avLst/>
                <a:gdLst>
                  <a:gd name="connsiteX0" fmla="*/ 156645 w 157123"/>
                  <a:gd name="connsiteY0" fmla="*/ 19561 h 1686311"/>
                  <a:gd name="connsiteX1" fmla="*/ 139712 w 157123"/>
                  <a:gd name="connsiteY1" fmla="*/ 95761 h 1686311"/>
                  <a:gd name="connsiteX2" fmla="*/ 63512 w 157123"/>
                  <a:gd name="connsiteY2" fmla="*/ 569895 h 1686311"/>
                  <a:gd name="connsiteX3" fmla="*/ 33879 w 157123"/>
                  <a:gd name="connsiteY3" fmla="*/ 1103295 h 1686311"/>
                  <a:gd name="connsiteX4" fmla="*/ 42345 w 157123"/>
                  <a:gd name="connsiteY4" fmla="*/ 1602828 h 1686311"/>
                  <a:gd name="connsiteX5" fmla="*/ 12 w 157123"/>
                  <a:gd name="connsiteY5" fmla="*/ 1679028 h 1686311"/>
                  <a:gd name="connsiteX6" fmla="*/ 38112 w 157123"/>
                  <a:gd name="connsiteY6" fmla="*/ 1526628 h 1686311"/>
                  <a:gd name="connsiteX7" fmla="*/ 50812 w 157123"/>
                  <a:gd name="connsiteY7" fmla="*/ 760395 h 1686311"/>
                  <a:gd name="connsiteX8" fmla="*/ 139712 w 157123"/>
                  <a:gd name="connsiteY8" fmla="*/ 349761 h 1686311"/>
                  <a:gd name="connsiteX9" fmla="*/ 156645 w 157123"/>
                  <a:gd name="connsiteY9" fmla="*/ 19561 h 1686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7123" h="1686311">
                    <a:moveTo>
                      <a:pt x="156645" y="19561"/>
                    </a:moveTo>
                    <a:cubicBezTo>
                      <a:pt x="156645" y="-22772"/>
                      <a:pt x="155234" y="4039"/>
                      <a:pt x="139712" y="95761"/>
                    </a:cubicBezTo>
                    <a:cubicBezTo>
                      <a:pt x="124190" y="187483"/>
                      <a:pt x="81151" y="401973"/>
                      <a:pt x="63512" y="569895"/>
                    </a:cubicBezTo>
                    <a:cubicBezTo>
                      <a:pt x="45873" y="737817"/>
                      <a:pt x="37407" y="931140"/>
                      <a:pt x="33879" y="1103295"/>
                    </a:cubicBezTo>
                    <a:cubicBezTo>
                      <a:pt x="30351" y="1275450"/>
                      <a:pt x="47989" y="1506873"/>
                      <a:pt x="42345" y="1602828"/>
                    </a:cubicBezTo>
                    <a:cubicBezTo>
                      <a:pt x="36700" y="1698784"/>
                      <a:pt x="717" y="1691728"/>
                      <a:pt x="12" y="1679028"/>
                    </a:cubicBezTo>
                    <a:cubicBezTo>
                      <a:pt x="-693" y="1666328"/>
                      <a:pt x="29645" y="1679734"/>
                      <a:pt x="38112" y="1526628"/>
                    </a:cubicBezTo>
                    <a:cubicBezTo>
                      <a:pt x="46579" y="1373523"/>
                      <a:pt x="33879" y="956539"/>
                      <a:pt x="50812" y="760395"/>
                    </a:cubicBezTo>
                    <a:cubicBezTo>
                      <a:pt x="67745" y="564251"/>
                      <a:pt x="117840" y="473939"/>
                      <a:pt x="139712" y="349761"/>
                    </a:cubicBezTo>
                    <a:cubicBezTo>
                      <a:pt x="161584" y="225583"/>
                      <a:pt x="156645" y="61894"/>
                      <a:pt x="156645" y="195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6" name="フリーフォーム: 図形 335">
                <a:extLst>
                  <a:ext uri="{FF2B5EF4-FFF2-40B4-BE49-F238E27FC236}">
                    <a16:creationId xmlns:a16="http://schemas.microsoft.com/office/drawing/2014/main" id="{E6E69E00-785E-47BC-99AC-600FA4F653F5}"/>
                  </a:ext>
                </a:extLst>
              </p:cNvPr>
              <p:cNvSpPr/>
              <p:nvPr/>
            </p:nvSpPr>
            <p:spPr>
              <a:xfrm>
                <a:off x="15244161" y="5731204"/>
                <a:ext cx="108953" cy="796627"/>
              </a:xfrm>
              <a:custGeom>
                <a:avLst/>
                <a:gdLst>
                  <a:gd name="connsiteX0" fmla="*/ 93206 w 108953"/>
                  <a:gd name="connsiteY0" fmla="*/ 9196 h 796627"/>
                  <a:gd name="connsiteX1" fmla="*/ 78389 w 108953"/>
                  <a:gd name="connsiteY1" fmla="*/ 278013 h 796627"/>
                  <a:gd name="connsiteX2" fmla="*/ 108022 w 108953"/>
                  <a:gd name="connsiteY2" fmla="*/ 436763 h 796627"/>
                  <a:gd name="connsiteX3" fmla="*/ 97439 w 108953"/>
                  <a:gd name="connsiteY3" fmla="*/ 500263 h 796627"/>
                  <a:gd name="connsiteX4" fmla="*/ 57222 w 108953"/>
                  <a:gd name="connsiteY4" fmla="*/ 652663 h 796627"/>
                  <a:gd name="connsiteX5" fmla="*/ 57222 w 108953"/>
                  <a:gd name="connsiteY5" fmla="*/ 701346 h 796627"/>
                  <a:gd name="connsiteX6" fmla="*/ 72 w 108953"/>
                  <a:gd name="connsiteY6" fmla="*/ 796596 h 796627"/>
                  <a:gd name="connsiteX7" fmla="*/ 46639 w 108953"/>
                  <a:gd name="connsiteY7" fmla="*/ 690763 h 796627"/>
                  <a:gd name="connsiteX8" fmla="*/ 103789 w 108953"/>
                  <a:gd name="connsiteY8" fmla="*/ 451579 h 796627"/>
                  <a:gd name="connsiteX9" fmla="*/ 103789 w 108953"/>
                  <a:gd name="connsiteY9" fmla="*/ 98096 h 796627"/>
                  <a:gd name="connsiteX10" fmla="*/ 93206 w 108953"/>
                  <a:gd name="connsiteY10" fmla="*/ 9196 h 796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953" h="796627">
                    <a:moveTo>
                      <a:pt x="93206" y="9196"/>
                    </a:moveTo>
                    <a:cubicBezTo>
                      <a:pt x="88973" y="39182"/>
                      <a:pt x="75920" y="206752"/>
                      <a:pt x="78389" y="278013"/>
                    </a:cubicBezTo>
                    <a:cubicBezTo>
                      <a:pt x="80858" y="349274"/>
                      <a:pt x="104847" y="399721"/>
                      <a:pt x="108022" y="436763"/>
                    </a:cubicBezTo>
                    <a:cubicBezTo>
                      <a:pt x="111197" y="473805"/>
                      <a:pt x="105906" y="464280"/>
                      <a:pt x="97439" y="500263"/>
                    </a:cubicBezTo>
                    <a:cubicBezTo>
                      <a:pt x="88972" y="536246"/>
                      <a:pt x="63925" y="619149"/>
                      <a:pt x="57222" y="652663"/>
                    </a:cubicBezTo>
                    <a:cubicBezTo>
                      <a:pt x="50519" y="686177"/>
                      <a:pt x="66747" y="677357"/>
                      <a:pt x="57222" y="701346"/>
                    </a:cubicBezTo>
                    <a:cubicBezTo>
                      <a:pt x="47697" y="725335"/>
                      <a:pt x="1836" y="798360"/>
                      <a:pt x="72" y="796596"/>
                    </a:cubicBezTo>
                    <a:cubicBezTo>
                      <a:pt x="-1692" y="794832"/>
                      <a:pt x="29353" y="748266"/>
                      <a:pt x="46639" y="690763"/>
                    </a:cubicBezTo>
                    <a:cubicBezTo>
                      <a:pt x="63925" y="633260"/>
                      <a:pt x="94264" y="550357"/>
                      <a:pt x="103789" y="451579"/>
                    </a:cubicBezTo>
                    <a:cubicBezTo>
                      <a:pt x="113314" y="352801"/>
                      <a:pt x="106259" y="170063"/>
                      <a:pt x="103789" y="98096"/>
                    </a:cubicBezTo>
                    <a:cubicBezTo>
                      <a:pt x="101320" y="26129"/>
                      <a:pt x="97439" y="-20790"/>
                      <a:pt x="93206" y="91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7" name="フリーフォーム: 図形 336">
                <a:extLst>
                  <a:ext uri="{FF2B5EF4-FFF2-40B4-BE49-F238E27FC236}">
                    <a16:creationId xmlns:a16="http://schemas.microsoft.com/office/drawing/2014/main" id="{ABA15EB3-3B1F-4789-A287-19D17B1D0168}"/>
                  </a:ext>
                </a:extLst>
              </p:cNvPr>
              <p:cNvSpPr/>
              <p:nvPr/>
            </p:nvSpPr>
            <p:spPr>
              <a:xfrm>
                <a:off x="15205918" y="6208122"/>
                <a:ext cx="60950" cy="328169"/>
              </a:xfrm>
              <a:custGeom>
                <a:avLst/>
                <a:gdLst>
                  <a:gd name="connsiteX0" fmla="*/ 31965 w 60950"/>
                  <a:gd name="connsiteY0" fmla="*/ 61 h 328169"/>
                  <a:gd name="connsiteX1" fmla="*/ 27732 w 60950"/>
                  <a:gd name="connsiteY1" fmla="*/ 173628 h 328169"/>
                  <a:gd name="connsiteX2" fmla="*/ 4449 w 60950"/>
                  <a:gd name="connsiteY2" fmla="*/ 260411 h 328169"/>
                  <a:gd name="connsiteX3" fmla="*/ 38315 w 60950"/>
                  <a:gd name="connsiteY3" fmla="*/ 328145 h 328169"/>
                  <a:gd name="connsiteX4" fmla="*/ 215 w 60950"/>
                  <a:gd name="connsiteY4" fmla="*/ 266761 h 328169"/>
                  <a:gd name="connsiteX5" fmla="*/ 59482 w 60950"/>
                  <a:gd name="connsiteY5" fmla="*/ 154578 h 328169"/>
                  <a:gd name="connsiteX6" fmla="*/ 31965 w 60950"/>
                  <a:gd name="connsiteY6" fmla="*/ 61 h 328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950" h="328169">
                    <a:moveTo>
                      <a:pt x="31965" y="61"/>
                    </a:moveTo>
                    <a:cubicBezTo>
                      <a:pt x="26673" y="3236"/>
                      <a:pt x="32318" y="130236"/>
                      <a:pt x="27732" y="173628"/>
                    </a:cubicBezTo>
                    <a:cubicBezTo>
                      <a:pt x="23146" y="217020"/>
                      <a:pt x="2685" y="234658"/>
                      <a:pt x="4449" y="260411"/>
                    </a:cubicBezTo>
                    <a:cubicBezTo>
                      <a:pt x="6213" y="286164"/>
                      <a:pt x="39021" y="327087"/>
                      <a:pt x="38315" y="328145"/>
                    </a:cubicBezTo>
                    <a:cubicBezTo>
                      <a:pt x="37609" y="329203"/>
                      <a:pt x="-3313" y="295689"/>
                      <a:pt x="215" y="266761"/>
                    </a:cubicBezTo>
                    <a:cubicBezTo>
                      <a:pt x="3743" y="237833"/>
                      <a:pt x="51015" y="191620"/>
                      <a:pt x="59482" y="154578"/>
                    </a:cubicBezTo>
                    <a:cubicBezTo>
                      <a:pt x="67949" y="117536"/>
                      <a:pt x="37257" y="-3114"/>
                      <a:pt x="31965" y="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8" name="フリーフォーム: 図形 337">
                <a:extLst>
                  <a:ext uri="{FF2B5EF4-FFF2-40B4-BE49-F238E27FC236}">
                    <a16:creationId xmlns:a16="http://schemas.microsoft.com/office/drawing/2014/main" id="{E3B443E8-9B17-4ED7-8F3D-35F599ED17C9}"/>
                  </a:ext>
                </a:extLst>
              </p:cNvPr>
              <p:cNvSpPr/>
              <p:nvPr/>
            </p:nvSpPr>
            <p:spPr>
              <a:xfrm>
                <a:off x="15117741" y="6222662"/>
                <a:ext cx="110057" cy="507773"/>
              </a:xfrm>
              <a:custGeom>
                <a:avLst/>
                <a:gdLst>
                  <a:gd name="connsiteX0" fmla="*/ 109559 w 110057"/>
                  <a:gd name="connsiteY0" fmla="*/ 338 h 507773"/>
                  <a:gd name="connsiteX1" fmla="*/ 43942 w 110057"/>
                  <a:gd name="connsiteY1" fmla="*/ 125221 h 507773"/>
                  <a:gd name="connsiteX2" fmla="*/ 14309 w 110057"/>
                  <a:gd name="connsiteY2" fmla="*/ 436371 h 507773"/>
                  <a:gd name="connsiteX3" fmla="*/ 22776 w 110057"/>
                  <a:gd name="connsiteY3" fmla="*/ 501988 h 507773"/>
                  <a:gd name="connsiteX4" fmla="*/ 10076 w 110057"/>
                  <a:gd name="connsiteY4" fmla="*/ 334771 h 507773"/>
                  <a:gd name="connsiteX5" fmla="*/ 5842 w 110057"/>
                  <a:gd name="connsiteY5" fmla="*/ 156971 h 507773"/>
                  <a:gd name="connsiteX6" fmla="*/ 109559 w 110057"/>
                  <a:gd name="connsiteY6" fmla="*/ 338 h 507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0057" h="507773">
                    <a:moveTo>
                      <a:pt x="109559" y="338"/>
                    </a:moveTo>
                    <a:cubicBezTo>
                      <a:pt x="115909" y="-4954"/>
                      <a:pt x="59817" y="52549"/>
                      <a:pt x="43942" y="125221"/>
                    </a:cubicBezTo>
                    <a:cubicBezTo>
                      <a:pt x="28067" y="197893"/>
                      <a:pt x="17837" y="373577"/>
                      <a:pt x="14309" y="436371"/>
                    </a:cubicBezTo>
                    <a:cubicBezTo>
                      <a:pt x="10781" y="499165"/>
                      <a:pt x="23481" y="518921"/>
                      <a:pt x="22776" y="501988"/>
                    </a:cubicBezTo>
                    <a:cubicBezTo>
                      <a:pt x="22070" y="485055"/>
                      <a:pt x="12898" y="392274"/>
                      <a:pt x="10076" y="334771"/>
                    </a:cubicBezTo>
                    <a:cubicBezTo>
                      <a:pt x="7254" y="277268"/>
                      <a:pt x="-8269" y="210593"/>
                      <a:pt x="5842" y="156971"/>
                    </a:cubicBezTo>
                    <a:cubicBezTo>
                      <a:pt x="19953" y="103349"/>
                      <a:pt x="103209" y="5630"/>
                      <a:pt x="109559" y="3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" name="フリーフォーム: 図形 338">
                <a:extLst>
                  <a:ext uri="{FF2B5EF4-FFF2-40B4-BE49-F238E27FC236}">
                    <a16:creationId xmlns:a16="http://schemas.microsoft.com/office/drawing/2014/main" id="{A4908A49-7B93-45E8-9217-1307038617C6}"/>
                  </a:ext>
                </a:extLst>
              </p:cNvPr>
              <p:cNvSpPr/>
              <p:nvPr/>
            </p:nvSpPr>
            <p:spPr>
              <a:xfrm>
                <a:off x="15042441" y="6191151"/>
                <a:ext cx="96052" cy="571829"/>
              </a:xfrm>
              <a:custGeom>
                <a:avLst/>
                <a:gdLst>
                  <a:gd name="connsiteX0" fmla="*/ 709 w 96052"/>
                  <a:gd name="connsiteY0" fmla="*/ 99 h 571829"/>
                  <a:gd name="connsiteX1" fmla="*/ 4942 w 96052"/>
                  <a:gd name="connsiteY1" fmla="*/ 336649 h 571829"/>
                  <a:gd name="connsiteX2" fmla="*/ 36692 w 96052"/>
                  <a:gd name="connsiteY2" fmla="*/ 472116 h 571829"/>
                  <a:gd name="connsiteX3" fmla="*/ 95959 w 96052"/>
                  <a:gd name="connsiteY3" fmla="*/ 571599 h 571829"/>
                  <a:gd name="connsiteX4" fmla="*/ 49392 w 96052"/>
                  <a:gd name="connsiteY4" fmla="*/ 444599 h 571829"/>
                  <a:gd name="connsiteX5" fmla="*/ 11292 w 96052"/>
                  <a:gd name="connsiteY5" fmla="*/ 302782 h 571829"/>
                  <a:gd name="connsiteX6" fmla="*/ 709 w 96052"/>
                  <a:gd name="connsiteY6" fmla="*/ 99 h 57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052" h="571829">
                    <a:moveTo>
                      <a:pt x="709" y="99"/>
                    </a:moveTo>
                    <a:cubicBezTo>
                      <a:pt x="-349" y="5743"/>
                      <a:pt x="-1055" y="257980"/>
                      <a:pt x="4942" y="336649"/>
                    </a:cubicBezTo>
                    <a:cubicBezTo>
                      <a:pt x="10939" y="415318"/>
                      <a:pt x="21523" y="432958"/>
                      <a:pt x="36692" y="472116"/>
                    </a:cubicBezTo>
                    <a:cubicBezTo>
                      <a:pt x="51861" y="511274"/>
                      <a:pt x="93842" y="576185"/>
                      <a:pt x="95959" y="571599"/>
                    </a:cubicBezTo>
                    <a:cubicBezTo>
                      <a:pt x="98076" y="567013"/>
                      <a:pt x="63503" y="489402"/>
                      <a:pt x="49392" y="444599"/>
                    </a:cubicBezTo>
                    <a:cubicBezTo>
                      <a:pt x="35281" y="399796"/>
                      <a:pt x="17995" y="375807"/>
                      <a:pt x="11292" y="302782"/>
                    </a:cubicBezTo>
                    <a:cubicBezTo>
                      <a:pt x="4589" y="229757"/>
                      <a:pt x="1767" y="-5545"/>
                      <a:pt x="709" y="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" name="フリーフォーム: 図形 339">
                <a:extLst>
                  <a:ext uri="{FF2B5EF4-FFF2-40B4-BE49-F238E27FC236}">
                    <a16:creationId xmlns:a16="http://schemas.microsoft.com/office/drawing/2014/main" id="{54D91F59-4FF9-4415-B96A-B33B171B058B}"/>
                  </a:ext>
                </a:extLst>
              </p:cNvPr>
              <p:cNvSpPr/>
              <p:nvPr/>
            </p:nvSpPr>
            <p:spPr>
              <a:xfrm>
                <a:off x="14971000" y="6336682"/>
                <a:ext cx="148057" cy="492976"/>
              </a:xfrm>
              <a:custGeom>
                <a:avLst/>
                <a:gdLst>
                  <a:gd name="connsiteX0" fmla="*/ 183 w 148057"/>
                  <a:gd name="connsiteY0" fmla="*/ 618 h 492976"/>
                  <a:gd name="connsiteX1" fmla="*/ 21350 w 148057"/>
                  <a:gd name="connsiteY1" fmla="*/ 292718 h 492976"/>
                  <a:gd name="connsiteX2" fmla="*/ 95433 w 148057"/>
                  <a:gd name="connsiteY2" fmla="*/ 423951 h 492976"/>
                  <a:gd name="connsiteX3" fmla="*/ 146233 w 148057"/>
                  <a:gd name="connsiteY3" fmla="*/ 483218 h 492976"/>
                  <a:gd name="connsiteX4" fmla="*/ 29817 w 148057"/>
                  <a:gd name="connsiteY4" fmla="*/ 222868 h 492976"/>
                  <a:gd name="connsiteX5" fmla="*/ 183 w 148057"/>
                  <a:gd name="connsiteY5" fmla="*/ 618 h 492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8057" h="492976">
                    <a:moveTo>
                      <a:pt x="183" y="618"/>
                    </a:moveTo>
                    <a:cubicBezTo>
                      <a:pt x="-1228" y="12260"/>
                      <a:pt x="5475" y="222163"/>
                      <a:pt x="21350" y="292718"/>
                    </a:cubicBezTo>
                    <a:cubicBezTo>
                      <a:pt x="37225" y="363273"/>
                      <a:pt x="74619" y="392201"/>
                      <a:pt x="95433" y="423951"/>
                    </a:cubicBezTo>
                    <a:cubicBezTo>
                      <a:pt x="116247" y="455701"/>
                      <a:pt x="157169" y="516732"/>
                      <a:pt x="146233" y="483218"/>
                    </a:cubicBezTo>
                    <a:cubicBezTo>
                      <a:pt x="135297" y="449704"/>
                      <a:pt x="53806" y="301185"/>
                      <a:pt x="29817" y="222868"/>
                    </a:cubicBezTo>
                    <a:cubicBezTo>
                      <a:pt x="5828" y="144551"/>
                      <a:pt x="1594" y="-11024"/>
                      <a:pt x="183" y="6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" name="フリーフォーム: 図形 340">
                <a:extLst>
                  <a:ext uri="{FF2B5EF4-FFF2-40B4-BE49-F238E27FC236}">
                    <a16:creationId xmlns:a16="http://schemas.microsoft.com/office/drawing/2014/main" id="{D01D4EC4-1A50-44C2-9594-2DBC5CE59987}"/>
                  </a:ext>
                </a:extLst>
              </p:cNvPr>
              <p:cNvSpPr/>
              <p:nvPr/>
            </p:nvSpPr>
            <p:spPr>
              <a:xfrm>
                <a:off x="15053733" y="6635750"/>
                <a:ext cx="40236" cy="97517"/>
              </a:xfrm>
              <a:custGeom>
                <a:avLst/>
                <a:gdLst>
                  <a:gd name="connsiteX0" fmla="*/ 0 w 40236"/>
                  <a:gd name="connsiteY0" fmla="*/ 0 h 97517"/>
                  <a:gd name="connsiteX1" fmla="*/ 40217 w 40236"/>
                  <a:gd name="connsiteY1" fmla="*/ 97367 h 97517"/>
                  <a:gd name="connsiteX2" fmla="*/ 0 w 40236"/>
                  <a:gd name="connsiteY2" fmla="*/ 0 h 97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236" h="97517">
                    <a:moveTo>
                      <a:pt x="0" y="0"/>
                    </a:moveTo>
                    <a:cubicBezTo>
                      <a:pt x="0" y="0"/>
                      <a:pt x="39159" y="92781"/>
                      <a:pt x="40217" y="97367"/>
                    </a:cubicBezTo>
                    <a:cubicBezTo>
                      <a:pt x="41275" y="101953"/>
                      <a:pt x="0" y="0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" name="フリーフォーム: 図形 341">
                <a:extLst>
                  <a:ext uri="{FF2B5EF4-FFF2-40B4-BE49-F238E27FC236}">
                    <a16:creationId xmlns:a16="http://schemas.microsoft.com/office/drawing/2014/main" id="{DEB5F907-700B-49FB-9649-7DEBC87C43B6}"/>
                  </a:ext>
                </a:extLst>
              </p:cNvPr>
              <p:cNvSpPr/>
              <p:nvPr/>
            </p:nvSpPr>
            <p:spPr>
              <a:xfrm>
                <a:off x="14920043" y="5875821"/>
                <a:ext cx="209178" cy="990200"/>
              </a:xfrm>
              <a:custGeom>
                <a:avLst/>
                <a:gdLst>
                  <a:gd name="connsiteX0" fmla="*/ 197190 w 209178"/>
                  <a:gd name="connsiteY0" fmla="*/ 46 h 990200"/>
                  <a:gd name="connsiteX1" fmla="*/ 17274 w 209178"/>
                  <a:gd name="connsiteY1" fmla="*/ 417029 h 990200"/>
                  <a:gd name="connsiteX2" fmla="*/ 6690 w 209178"/>
                  <a:gd name="connsiteY2" fmla="*/ 531329 h 990200"/>
                  <a:gd name="connsiteX3" fmla="*/ 13040 w 209178"/>
                  <a:gd name="connsiteY3" fmla="*/ 770512 h 990200"/>
                  <a:gd name="connsiteX4" fmla="*/ 55374 w 209178"/>
                  <a:gd name="connsiteY4" fmla="*/ 838246 h 990200"/>
                  <a:gd name="connsiteX5" fmla="*/ 203540 w 209178"/>
                  <a:gd name="connsiteY5" fmla="*/ 984296 h 990200"/>
                  <a:gd name="connsiteX6" fmla="*/ 163324 w 209178"/>
                  <a:gd name="connsiteY6" fmla="*/ 933496 h 990200"/>
                  <a:gd name="connsiteX7" fmla="*/ 23624 w 209178"/>
                  <a:gd name="connsiteY7" fmla="*/ 679496 h 990200"/>
                  <a:gd name="connsiteX8" fmla="*/ 40557 w 209178"/>
                  <a:gd name="connsiteY8" fmla="*/ 391629 h 990200"/>
                  <a:gd name="connsiteX9" fmla="*/ 197190 w 209178"/>
                  <a:gd name="connsiteY9" fmla="*/ 46 h 99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9178" h="990200">
                    <a:moveTo>
                      <a:pt x="197190" y="46"/>
                    </a:moveTo>
                    <a:cubicBezTo>
                      <a:pt x="193310" y="4279"/>
                      <a:pt x="49024" y="328482"/>
                      <a:pt x="17274" y="417029"/>
                    </a:cubicBezTo>
                    <a:cubicBezTo>
                      <a:pt x="-14476" y="505576"/>
                      <a:pt x="7396" y="472415"/>
                      <a:pt x="6690" y="531329"/>
                    </a:cubicBezTo>
                    <a:cubicBezTo>
                      <a:pt x="5984" y="590243"/>
                      <a:pt x="4926" y="719359"/>
                      <a:pt x="13040" y="770512"/>
                    </a:cubicBezTo>
                    <a:cubicBezTo>
                      <a:pt x="21154" y="821665"/>
                      <a:pt x="23624" y="802615"/>
                      <a:pt x="55374" y="838246"/>
                    </a:cubicBezTo>
                    <a:cubicBezTo>
                      <a:pt x="87124" y="873877"/>
                      <a:pt x="185548" y="968421"/>
                      <a:pt x="203540" y="984296"/>
                    </a:cubicBezTo>
                    <a:cubicBezTo>
                      <a:pt x="221532" y="1000171"/>
                      <a:pt x="193310" y="984296"/>
                      <a:pt x="163324" y="933496"/>
                    </a:cubicBezTo>
                    <a:cubicBezTo>
                      <a:pt x="133338" y="882696"/>
                      <a:pt x="44085" y="769807"/>
                      <a:pt x="23624" y="679496"/>
                    </a:cubicBezTo>
                    <a:cubicBezTo>
                      <a:pt x="3163" y="589185"/>
                      <a:pt x="9865" y="499579"/>
                      <a:pt x="40557" y="391629"/>
                    </a:cubicBezTo>
                    <a:cubicBezTo>
                      <a:pt x="71249" y="283679"/>
                      <a:pt x="201070" y="-4187"/>
                      <a:pt x="197190" y="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3" name="フリーフォーム: 図形 342">
                <a:extLst>
                  <a:ext uri="{FF2B5EF4-FFF2-40B4-BE49-F238E27FC236}">
                    <a16:creationId xmlns:a16="http://schemas.microsoft.com/office/drawing/2014/main" id="{7F367BBE-A96F-44A6-9A78-D79E98134E0F}"/>
                  </a:ext>
                </a:extLst>
              </p:cNvPr>
              <p:cNvSpPr/>
              <p:nvPr/>
            </p:nvSpPr>
            <p:spPr>
              <a:xfrm>
                <a:off x="16538482" y="3394007"/>
                <a:ext cx="119862" cy="199984"/>
              </a:xfrm>
              <a:custGeom>
                <a:avLst/>
                <a:gdLst>
                  <a:gd name="connsiteX0" fmla="*/ 93 w 119862"/>
                  <a:gd name="connsiteY0" fmla="*/ 68 h 199984"/>
                  <a:gd name="connsiteX1" fmla="*/ 93756 w 119862"/>
                  <a:gd name="connsiteY1" fmla="*/ 117543 h 199984"/>
                  <a:gd name="connsiteX2" fmla="*/ 109631 w 119862"/>
                  <a:gd name="connsiteY2" fmla="*/ 174693 h 199984"/>
                  <a:gd name="connsiteX3" fmla="*/ 112806 w 119862"/>
                  <a:gd name="connsiteY3" fmla="*/ 198506 h 199984"/>
                  <a:gd name="connsiteX4" fmla="*/ 112806 w 119862"/>
                  <a:gd name="connsiteY4" fmla="*/ 135006 h 199984"/>
                  <a:gd name="connsiteX5" fmla="*/ 93 w 119862"/>
                  <a:gd name="connsiteY5" fmla="*/ 68 h 199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9862" h="199984">
                    <a:moveTo>
                      <a:pt x="93" y="68"/>
                    </a:moveTo>
                    <a:cubicBezTo>
                      <a:pt x="-3082" y="-2843"/>
                      <a:pt x="75500" y="88439"/>
                      <a:pt x="93756" y="117543"/>
                    </a:cubicBezTo>
                    <a:cubicBezTo>
                      <a:pt x="112012" y="146647"/>
                      <a:pt x="106456" y="161199"/>
                      <a:pt x="109631" y="174693"/>
                    </a:cubicBezTo>
                    <a:cubicBezTo>
                      <a:pt x="112806" y="188187"/>
                      <a:pt x="112277" y="205120"/>
                      <a:pt x="112806" y="198506"/>
                    </a:cubicBezTo>
                    <a:cubicBezTo>
                      <a:pt x="113335" y="191892"/>
                      <a:pt x="128416" y="166491"/>
                      <a:pt x="112806" y="135006"/>
                    </a:cubicBezTo>
                    <a:cubicBezTo>
                      <a:pt x="97196" y="103521"/>
                      <a:pt x="3268" y="2979"/>
                      <a:pt x="93" y="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4" name="フリーフォーム: 図形 343">
                <a:extLst>
                  <a:ext uri="{FF2B5EF4-FFF2-40B4-BE49-F238E27FC236}">
                    <a16:creationId xmlns:a16="http://schemas.microsoft.com/office/drawing/2014/main" id="{C2C349FD-73BC-49A0-8580-0F8C99F73F5C}"/>
                  </a:ext>
                </a:extLst>
              </p:cNvPr>
              <p:cNvSpPr/>
              <p:nvPr/>
            </p:nvSpPr>
            <p:spPr>
              <a:xfrm>
                <a:off x="16692540" y="3630595"/>
                <a:ext cx="43685" cy="173084"/>
              </a:xfrm>
              <a:custGeom>
                <a:avLst/>
                <a:gdLst>
                  <a:gd name="connsiteX0" fmla="*/ 23 w 43685"/>
                  <a:gd name="connsiteY0" fmla="*/ 18 h 173084"/>
                  <a:gd name="connsiteX1" fmla="*/ 42885 w 43685"/>
                  <a:gd name="connsiteY1" fmla="*/ 101618 h 173084"/>
                  <a:gd name="connsiteX2" fmla="*/ 28598 w 43685"/>
                  <a:gd name="connsiteY2" fmla="*/ 173055 h 173084"/>
                  <a:gd name="connsiteX3" fmla="*/ 36535 w 43685"/>
                  <a:gd name="connsiteY3" fmla="*/ 93680 h 173084"/>
                  <a:gd name="connsiteX4" fmla="*/ 23 w 43685"/>
                  <a:gd name="connsiteY4" fmla="*/ 18 h 173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85" h="173084">
                    <a:moveTo>
                      <a:pt x="23" y="18"/>
                    </a:moveTo>
                    <a:cubicBezTo>
                      <a:pt x="1081" y="1341"/>
                      <a:pt x="38123" y="72779"/>
                      <a:pt x="42885" y="101618"/>
                    </a:cubicBezTo>
                    <a:cubicBezTo>
                      <a:pt x="47647" y="130457"/>
                      <a:pt x="29656" y="174378"/>
                      <a:pt x="28598" y="173055"/>
                    </a:cubicBezTo>
                    <a:cubicBezTo>
                      <a:pt x="27540" y="171732"/>
                      <a:pt x="39710" y="117493"/>
                      <a:pt x="36535" y="93680"/>
                    </a:cubicBezTo>
                    <a:cubicBezTo>
                      <a:pt x="33360" y="69868"/>
                      <a:pt x="-1035" y="-1305"/>
                      <a:pt x="23" y="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5" name="フリーフォーム: 図形 344">
                <a:extLst>
                  <a:ext uri="{FF2B5EF4-FFF2-40B4-BE49-F238E27FC236}">
                    <a16:creationId xmlns:a16="http://schemas.microsoft.com/office/drawing/2014/main" id="{3C2A272D-F07F-4EA8-AC90-946AD58A82EC}"/>
                  </a:ext>
                </a:extLst>
              </p:cNvPr>
              <p:cNvSpPr/>
              <p:nvPr/>
            </p:nvSpPr>
            <p:spPr>
              <a:xfrm>
                <a:off x="16898938" y="3687763"/>
                <a:ext cx="74614" cy="47767"/>
              </a:xfrm>
              <a:custGeom>
                <a:avLst/>
                <a:gdLst>
                  <a:gd name="connsiteX0" fmla="*/ 0 w 74614"/>
                  <a:gd name="connsiteY0" fmla="*/ 0 h 47767"/>
                  <a:gd name="connsiteX1" fmla="*/ 74612 w 74614"/>
                  <a:gd name="connsiteY1" fmla="*/ 47625 h 47767"/>
                  <a:gd name="connsiteX2" fmla="*/ 0 w 74614"/>
                  <a:gd name="connsiteY2" fmla="*/ 0 h 47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614" h="47767">
                    <a:moveTo>
                      <a:pt x="0" y="0"/>
                    </a:moveTo>
                    <a:cubicBezTo>
                      <a:pt x="0" y="0"/>
                      <a:pt x="74083" y="44450"/>
                      <a:pt x="74612" y="47625"/>
                    </a:cubicBezTo>
                    <a:cubicBezTo>
                      <a:pt x="75141" y="50800"/>
                      <a:pt x="0" y="0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6" name="フリーフォーム: 図形 345">
                <a:extLst>
                  <a:ext uri="{FF2B5EF4-FFF2-40B4-BE49-F238E27FC236}">
                    <a16:creationId xmlns:a16="http://schemas.microsoft.com/office/drawing/2014/main" id="{4D00F755-2848-4731-94A9-CE67BBCC96C3}"/>
                  </a:ext>
                </a:extLst>
              </p:cNvPr>
              <p:cNvSpPr/>
              <p:nvPr/>
            </p:nvSpPr>
            <p:spPr>
              <a:xfrm>
                <a:off x="16874729" y="3731954"/>
                <a:ext cx="121813" cy="101473"/>
              </a:xfrm>
              <a:custGeom>
                <a:avLst/>
                <a:gdLst>
                  <a:gd name="connsiteX0" fmla="*/ 1984 w 121813"/>
                  <a:gd name="connsiteY0" fmla="*/ 259 h 101473"/>
                  <a:gd name="connsiteX1" fmla="*/ 121046 w 121813"/>
                  <a:gd name="connsiteY1" fmla="*/ 98684 h 101473"/>
                  <a:gd name="connsiteX2" fmla="*/ 51196 w 121813"/>
                  <a:gd name="connsiteY2" fmla="*/ 70109 h 101473"/>
                  <a:gd name="connsiteX3" fmla="*/ 1984 w 121813"/>
                  <a:gd name="connsiteY3" fmla="*/ 259 h 101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813" h="101473">
                    <a:moveTo>
                      <a:pt x="1984" y="259"/>
                    </a:moveTo>
                    <a:cubicBezTo>
                      <a:pt x="13626" y="5021"/>
                      <a:pt x="112844" y="87042"/>
                      <a:pt x="121046" y="98684"/>
                    </a:cubicBezTo>
                    <a:cubicBezTo>
                      <a:pt x="129248" y="110326"/>
                      <a:pt x="69452" y="82545"/>
                      <a:pt x="51196" y="70109"/>
                    </a:cubicBezTo>
                    <a:cubicBezTo>
                      <a:pt x="32940" y="57674"/>
                      <a:pt x="-9658" y="-4503"/>
                      <a:pt x="1984" y="2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7" name="フリーフォーム: 図形 346">
                <a:extLst>
                  <a:ext uri="{FF2B5EF4-FFF2-40B4-BE49-F238E27FC236}">
                    <a16:creationId xmlns:a16="http://schemas.microsoft.com/office/drawing/2014/main" id="{21C178AE-E048-4A3E-9671-B936BE341653}"/>
                  </a:ext>
                </a:extLst>
              </p:cNvPr>
              <p:cNvSpPr/>
              <p:nvPr/>
            </p:nvSpPr>
            <p:spPr>
              <a:xfrm>
                <a:off x="16764039" y="3731401"/>
                <a:ext cx="102018" cy="111580"/>
              </a:xfrm>
              <a:custGeom>
                <a:avLst/>
                <a:gdLst>
                  <a:gd name="connsiteX0" fmla="*/ 101561 w 102018"/>
                  <a:gd name="connsiteY0" fmla="*/ 812 h 111580"/>
                  <a:gd name="connsiteX1" fmla="*/ 1549 w 102018"/>
                  <a:gd name="connsiteY1" fmla="*/ 110349 h 111580"/>
                  <a:gd name="connsiteX2" fmla="*/ 38061 w 102018"/>
                  <a:gd name="connsiteY2" fmla="*/ 62724 h 111580"/>
                  <a:gd name="connsiteX3" fmla="*/ 101561 w 102018"/>
                  <a:gd name="connsiteY3" fmla="*/ 812 h 111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018" h="111580">
                    <a:moveTo>
                      <a:pt x="101561" y="812"/>
                    </a:moveTo>
                    <a:cubicBezTo>
                      <a:pt x="95476" y="8749"/>
                      <a:pt x="12132" y="100030"/>
                      <a:pt x="1549" y="110349"/>
                    </a:cubicBezTo>
                    <a:cubicBezTo>
                      <a:pt x="-9034" y="120668"/>
                      <a:pt x="38061" y="62724"/>
                      <a:pt x="38061" y="62724"/>
                    </a:cubicBezTo>
                    <a:cubicBezTo>
                      <a:pt x="51290" y="45262"/>
                      <a:pt x="107646" y="-7125"/>
                      <a:pt x="101561" y="8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8" name="フリーフォーム: 図形 347">
                <a:extLst>
                  <a:ext uri="{FF2B5EF4-FFF2-40B4-BE49-F238E27FC236}">
                    <a16:creationId xmlns:a16="http://schemas.microsoft.com/office/drawing/2014/main" id="{1F8462CC-2136-4758-97E8-4C8DC3149A59}"/>
                  </a:ext>
                </a:extLst>
              </p:cNvPr>
              <p:cNvSpPr/>
              <p:nvPr/>
            </p:nvSpPr>
            <p:spPr>
              <a:xfrm>
                <a:off x="16715165" y="3751008"/>
                <a:ext cx="77899" cy="73303"/>
              </a:xfrm>
              <a:custGeom>
                <a:avLst/>
                <a:gdLst>
                  <a:gd name="connsiteX0" fmla="*/ 77410 w 77899"/>
                  <a:gd name="connsiteY0" fmla="*/ 255 h 73303"/>
                  <a:gd name="connsiteX1" fmla="*/ 1210 w 77899"/>
                  <a:gd name="connsiteY1" fmla="*/ 71692 h 73303"/>
                  <a:gd name="connsiteX2" fmla="*/ 32960 w 77899"/>
                  <a:gd name="connsiteY2" fmla="*/ 47880 h 73303"/>
                  <a:gd name="connsiteX3" fmla="*/ 77410 w 77899"/>
                  <a:gd name="connsiteY3" fmla="*/ 255 h 73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7899" h="73303">
                    <a:moveTo>
                      <a:pt x="77410" y="255"/>
                    </a:moveTo>
                    <a:cubicBezTo>
                      <a:pt x="72118" y="4224"/>
                      <a:pt x="8618" y="63755"/>
                      <a:pt x="1210" y="71692"/>
                    </a:cubicBezTo>
                    <a:cubicBezTo>
                      <a:pt x="-6198" y="79630"/>
                      <a:pt x="22377" y="56082"/>
                      <a:pt x="32960" y="47880"/>
                    </a:cubicBezTo>
                    <a:cubicBezTo>
                      <a:pt x="43543" y="39678"/>
                      <a:pt x="82702" y="-3714"/>
                      <a:pt x="77410" y="2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9" name="フリーフォーム: 図形 348">
                <a:extLst>
                  <a:ext uri="{FF2B5EF4-FFF2-40B4-BE49-F238E27FC236}">
                    <a16:creationId xmlns:a16="http://schemas.microsoft.com/office/drawing/2014/main" id="{499D8E81-4FD5-4FD7-83AB-BB831777CD9E}"/>
                  </a:ext>
                </a:extLst>
              </p:cNvPr>
              <p:cNvSpPr/>
              <p:nvPr/>
            </p:nvSpPr>
            <p:spPr>
              <a:xfrm>
                <a:off x="16681975" y="3858228"/>
                <a:ext cx="77328" cy="629678"/>
              </a:xfrm>
              <a:custGeom>
                <a:avLst/>
                <a:gdLst>
                  <a:gd name="connsiteX0" fmla="*/ 74088 w 77328"/>
                  <a:gd name="connsiteY0" fmla="*/ 7335 h 629678"/>
                  <a:gd name="connsiteX1" fmla="*/ 70913 w 77328"/>
                  <a:gd name="connsiteY1" fmla="*/ 248635 h 629678"/>
                  <a:gd name="connsiteX2" fmla="*/ 43925 w 77328"/>
                  <a:gd name="connsiteY2" fmla="*/ 451835 h 629678"/>
                  <a:gd name="connsiteX3" fmla="*/ 5825 w 77328"/>
                  <a:gd name="connsiteY3" fmla="*/ 624872 h 629678"/>
                  <a:gd name="connsiteX4" fmla="*/ 4238 w 77328"/>
                  <a:gd name="connsiteY4" fmla="*/ 558197 h 629678"/>
                  <a:gd name="connsiteX5" fmla="*/ 45513 w 77328"/>
                  <a:gd name="connsiteY5" fmla="*/ 318485 h 629678"/>
                  <a:gd name="connsiteX6" fmla="*/ 66150 w 77328"/>
                  <a:gd name="connsiteY6" fmla="*/ 220060 h 629678"/>
                  <a:gd name="connsiteX7" fmla="*/ 77263 w 77328"/>
                  <a:gd name="connsiteY7" fmla="*/ 74010 h 629678"/>
                  <a:gd name="connsiteX8" fmla="*/ 74088 w 77328"/>
                  <a:gd name="connsiteY8" fmla="*/ 7335 h 629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7328" h="629678">
                    <a:moveTo>
                      <a:pt x="74088" y="7335"/>
                    </a:moveTo>
                    <a:cubicBezTo>
                      <a:pt x="73030" y="36439"/>
                      <a:pt x="75940" y="174552"/>
                      <a:pt x="70913" y="248635"/>
                    </a:cubicBezTo>
                    <a:cubicBezTo>
                      <a:pt x="65886" y="322718"/>
                      <a:pt x="54773" y="389129"/>
                      <a:pt x="43925" y="451835"/>
                    </a:cubicBezTo>
                    <a:cubicBezTo>
                      <a:pt x="33077" y="514541"/>
                      <a:pt x="12439" y="607145"/>
                      <a:pt x="5825" y="624872"/>
                    </a:cubicBezTo>
                    <a:cubicBezTo>
                      <a:pt x="-790" y="642599"/>
                      <a:pt x="-2377" y="609261"/>
                      <a:pt x="4238" y="558197"/>
                    </a:cubicBezTo>
                    <a:cubicBezTo>
                      <a:pt x="10853" y="507133"/>
                      <a:pt x="35194" y="374841"/>
                      <a:pt x="45513" y="318485"/>
                    </a:cubicBezTo>
                    <a:cubicBezTo>
                      <a:pt x="55832" y="262129"/>
                      <a:pt x="60858" y="260806"/>
                      <a:pt x="66150" y="220060"/>
                    </a:cubicBezTo>
                    <a:cubicBezTo>
                      <a:pt x="71442" y="179314"/>
                      <a:pt x="78057" y="104966"/>
                      <a:pt x="77263" y="74010"/>
                    </a:cubicBezTo>
                    <a:cubicBezTo>
                      <a:pt x="76469" y="43054"/>
                      <a:pt x="75146" y="-21769"/>
                      <a:pt x="74088" y="73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" name="フリーフォーム: 図形 349">
                <a:extLst>
                  <a:ext uri="{FF2B5EF4-FFF2-40B4-BE49-F238E27FC236}">
                    <a16:creationId xmlns:a16="http://schemas.microsoft.com/office/drawing/2014/main" id="{120814B9-6A9A-4942-9642-AD6BAE6C73D8}"/>
                  </a:ext>
                </a:extLst>
              </p:cNvPr>
              <p:cNvSpPr/>
              <p:nvPr/>
            </p:nvSpPr>
            <p:spPr>
              <a:xfrm>
                <a:off x="16609740" y="3934294"/>
                <a:ext cx="68967" cy="432762"/>
              </a:xfrm>
              <a:custGeom>
                <a:avLst/>
                <a:gdLst>
                  <a:gd name="connsiteX0" fmla="*/ 66948 w 68967"/>
                  <a:gd name="connsiteY0" fmla="*/ 13819 h 432762"/>
                  <a:gd name="connsiteX1" fmla="*/ 51073 w 68967"/>
                  <a:gd name="connsiteY1" fmla="*/ 61444 h 432762"/>
                  <a:gd name="connsiteX2" fmla="*/ 22498 w 68967"/>
                  <a:gd name="connsiteY2" fmla="*/ 359894 h 432762"/>
                  <a:gd name="connsiteX3" fmla="*/ 273 w 68967"/>
                  <a:gd name="connsiteY3" fmla="*/ 431331 h 432762"/>
                  <a:gd name="connsiteX4" fmla="*/ 9798 w 68967"/>
                  <a:gd name="connsiteY4" fmla="*/ 402756 h 432762"/>
                  <a:gd name="connsiteX5" fmla="*/ 5035 w 68967"/>
                  <a:gd name="connsiteY5" fmla="*/ 344019 h 432762"/>
                  <a:gd name="connsiteX6" fmla="*/ 5035 w 68967"/>
                  <a:gd name="connsiteY6" fmla="*/ 240831 h 432762"/>
                  <a:gd name="connsiteX7" fmla="*/ 66948 w 68967"/>
                  <a:gd name="connsiteY7" fmla="*/ 13819 h 43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8967" h="432762">
                    <a:moveTo>
                      <a:pt x="66948" y="13819"/>
                    </a:moveTo>
                    <a:cubicBezTo>
                      <a:pt x="74621" y="-16079"/>
                      <a:pt x="58481" y="3765"/>
                      <a:pt x="51073" y="61444"/>
                    </a:cubicBezTo>
                    <a:cubicBezTo>
                      <a:pt x="43665" y="119123"/>
                      <a:pt x="30965" y="298246"/>
                      <a:pt x="22498" y="359894"/>
                    </a:cubicBezTo>
                    <a:cubicBezTo>
                      <a:pt x="14031" y="421542"/>
                      <a:pt x="2390" y="424187"/>
                      <a:pt x="273" y="431331"/>
                    </a:cubicBezTo>
                    <a:cubicBezTo>
                      <a:pt x="-1844" y="438475"/>
                      <a:pt x="9004" y="417308"/>
                      <a:pt x="9798" y="402756"/>
                    </a:cubicBezTo>
                    <a:cubicBezTo>
                      <a:pt x="10592" y="388204"/>
                      <a:pt x="5829" y="371006"/>
                      <a:pt x="5035" y="344019"/>
                    </a:cubicBezTo>
                    <a:cubicBezTo>
                      <a:pt x="4241" y="317032"/>
                      <a:pt x="-4755" y="291102"/>
                      <a:pt x="5035" y="240831"/>
                    </a:cubicBezTo>
                    <a:cubicBezTo>
                      <a:pt x="14825" y="190560"/>
                      <a:pt x="59275" y="43717"/>
                      <a:pt x="66948" y="138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1" name="フリーフォーム: 図形 350">
                <a:extLst>
                  <a:ext uri="{FF2B5EF4-FFF2-40B4-BE49-F238E27FC236}">
                    <a16:creationId xmlns:a16="http://schemas.microsoft.com/office/drawing/2014/main" id="{D8E5A252-516B-4FC6-A0C8-AFFC1EB9E419}"/>
                  </a:ext>
                </a:extLst>
              </p:cNvPr>
              <p:cNvSpPr/>
              <p:nvPr/>
            </p:nvSpPr>
            <p:spPr>
              <a:xfrm>
                <a:off x="16215348" y="4135380"/>
                <a:ext cx="88435" cy="224276"/>
              </a:xfrm>
              <a:custGeom>
                <a:avLst/>
                <a:gdLst>
                  <a:gd name="connsiteX0" fmla="*/ 88277 w 88435"/>
                  <a:gd name="connsiteY0" fmla="*/ 58 h 224276"/>
                  <a:gd name="connsiteX1" fmla="*/ 26365 w 88435"/>
                  <a:gd name="connsiteY1" fmla="*/ 174683 h 224276"/>
                  <a:gd name="connsiteX2" fmla="*/ 16840 w 88435"/>
                  <a:gd name="connsiteY2" fmla="*/ 223895 h 224276"/>
                  <a:gd name="connsiteX3" fmla="*/ 5727 w 88435"/>
                  <a:gd name="connsiteY3" fmla="*/ 195320 h 224276"/>
                  <a:gd name="connsiteX4" fmla="*/ 5727 w 88435"/>
                  <a:gd name="connsiteY4" fmla="*/ 155633 h 224276"/>
                  <a:gd name="connsiteX5" fmla="*/ 88277 w 88435"/>
                  <a:gd name="connsiteY5" fmla="*/ 58 h 224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435" h="224276">
                    <a:moveTo>
                      <a:pt x="88277" y="58"/>
                    </a:moveTo>
                    <a:cubicBezTo>
                      <a:pt x="91717" y="3233"/>
                      <a:pt x="38271" y="137377"/>
                      <a:pt x="26365" y="174683"/>
                    </a:cubicBezTo>
                    <a:cubicBezTo>
                      <a:pt x="14459" y="211989"/>
                      <a:pt x="20280" y="220456"/>
                      <a:pt x="16840" y="223895"/>
                    </a:cubicBezTo>
                    <a:cubicBezTo>
                      <a:pt x="13400" y="227334"/>
                      <a:pt x="7579" y="206697"/>
                      <a:pt x="5727" y="195320"/>
                    </a:cubicBezTo>
                    <a:cubicBezTo>
                      <a:pt x="3875" y="183943"/>
                      <a:pt x="-6179" y="186325"/>
                      <a:pt x="5727" y="155633"/>
                    </a:cubicBezTo>
                    <a:cubicBezTo>
                      <a:pt x="17633" y="124941"/>
                      <a:pt x="84837" y="-3117"/>
                      <a:pt x="88277" y="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" name="フリーフォーム: 図形 351">
                <a:extLst>
                  <a:ext uri="{FF2B5EF4-FFF2-40B4-BE49-F238E27FC236}">
                    <a16:creationId xmlns:a16="http://schemas.microsoft.com/office/drawing/2014/main" id="{897CD84A-1841-40E0-979E-74C563031267}"/>
                  </a:ext>
                </a:extLst>
              </p:cNvPr>
              <p:cNvSpPr/>
              <p:nvPr/>
            </p:nvSpPr>
            <p:spPr>
              <a:xfrm>
                <a:off x="16300535" y="4525558"/>
                <a:ext cx="79313" cy="319225"/>
              </a:xfrm>
              <a:custGeom>
                <a:avLst/>
                <a:gdLst>
                  <a:gd name="connsiteX0" fmla="*/ 1503 w 79313"/>
                  <a:gd name="connsiteY0" fmla="*/ 405 h 319225"/>
                  <a:gd name="connsiteX1" fmla="*/ 47540 w 79313"/>
                  <a:gd name="connsiteY1" fmla="*/ 240117 h 319225"/>
                  <a:gd name="connsiteX2" fmla="*/ 79290 w 79313"/>
                  <a:gd name="connsiteY2" fmla="*/ 317905 h 319225"/>
                  <a:gd name="connsiteX3" fmla="*/ 42778 w 79313"/>
                  <a:gd name="connsiteY3" fmla="*/ 281392 h 319225"/>
                  <a:gd name="connsiteX4" fmla="*/ 14203 w 79313"/>
                  <a:gd name="connsiteY4" fmla="*/ 184555 h 319225"/>
                  <a:gd name="connsiteX5" fmla="*/ 1503 w 79313"/>
                  <a:gd name="connsiteY5" fmla="*/ 405 h 319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313" h="319225">
                    <a:moveTo>
                      <a:pt x="1503" y="405"/>
                    </a:moveTo>
                    <a:cubicBezTo>
                      <a:pt x="7059" y="9665"/>
                      <a:pt x="34576" y="187200"/>
                      <a:pt x="47540" y="240117"/>
                    </a:cubicBezTo>
                    <a:cubicBezTo>
                      <a:pt x="60504" y="293034"/>
                      <a:pt x="80084" y="311026"/>
                      <a:pt x="79290" y="317905"/>
                    </a:cubicBezTo>
                    <a:cubicBezTo>
                      <a:pt x="78496" y="324784"/>
                      <a:pt x="53626" y="303617"/>
                      <a:pt x="42778" y="281392"/>
                    </a:cubicBezTo>
                    <a:cubicBezTo>
                      <a:pt x="31930" y="259167"/>
                      <a:pt x="21347" y="226094"/>
                      <a:pt x="14203" y="184555"/>
                    </a:cubicBezTo>
                    <a:cubicBezTo>
                      <a:pt x="7059" y="143016"/>
                      <a:pt x="-4053" y="-8855"/>
                      <a:pt x="1503" y="4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3" name="フリーフォーム: 図形 352">
                <a:extLst>
                  <a:ext uri="{FF2B5EF4-FFF2-40B4-BE49-F238E27FC236}">
                    <a16:creationId xmlns:a16="http://schemas.microsoft.com/office/drawing/2014/main" id="{F478F474-1F99-40F4-A432-461EE5E3C04A}"/>
                  </a:ext>
                </a:extLst>
              </p:cNvPr>
              <p:cNvSpPr/>
              <p:nvPr/>
            </p:nvSpPr>
            <p:spPr>
              <a:xfrm>
                <a:off x="16866229" y="4382338"/>
                <a:ext cx="38430" cy="567946"/>
              </a:xfrm>
              <a:custGeom>
                <a:avLst/>
                <a:gdLst>
                  <a:gd name="connsiteX0" fmla="*/ 37471 w 38430"/>
                  <a:gd name="connsiteY0" fmla="*/ 10275 h 567946"/>
                  <a:gd name="connsiteX1" fmla="*/ 27946 w 38430"/>
                  <a:gd name="connsiteY1" fmla="*/ 361112 h 567946"/>
                  <a:gd name="connsiteX2" fmla="*/ 29534 w 38430"/>
                  <a:gd name="connsiteY2" fmla="*/ 542087 h 567946"/>
                  <a:gd name="connsiteX3" fmla="*/ 20009 w 38430"/>
                  <a:gd name="connsiteY3" fmla="*/ 565900 h 567946"/>
                  <a:gd name="connsiteX4" fmla="*/ 13659 w 38430"/>
                  <a:gd name="connsiteY4" fmla="*/ 534150 h 567946"/>
                  <a:gd name="connsiteX5" fmla="*/ 8896 w 38430"/>
                  <a:gd name="connsiteY5" fmla="*/ 423025 h 567946"/>
                  <a:gd name="connsiteX6" fmla="*/ 10484 w 38430"/>
                  <a:gd name="connsiteY6" fmla="*/ 192837 h 567946"/>
                  <a:gd name="connsiteX7" fmla="*/ 959 w 38430"/>
                  <a:gd name="connsiteY7" fmla="*/ 100762 h 567946"/>
                  <a:gd name="connsiteX8" fmla="*/ 37471 w 38430"/>
                  <a:gd name="connsiteY8" fmla="*/ 10275 h 567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430" h="567946">
                    <a:moveTo>
                      <a:pt x="37471" y="10275"/>
                    </a:moveTo>
                    <a:cubicBezTo>
                      <a:pt x="41969" y="53667"/>
                      <a:pt x="29269" y="272477"/>
                      <a:pt x="27946" y="361112"/>
                    </a:cubicBezTo>
                    <a:cubicBezTo>
                      <a:pt x="26623" y="449747"/>
                      <a:pt x="30857" y="507956"/>
                      <a:pt x="29534" y="542087"/>
                    </a:cubicBezTo>
                    <a:cubicBezTo>
                      <a:pt x="28211" y="576218"/>
                      <a:pt x="22655" y="567223"/>
                      <a:pt x="20009" y="565900"/>
                    </a:cubicBezTo>
                    <a:cubicBezTo>
                      <a:pt x="17363" y="564577"/>
                      <a:pt x="15511" y="557962"/>
                      <a:pt x="13659" y="534150"/>
                    </a:cubicBezTo>
                    <a:cubicBezTo>
                      <a:pt x="11807" y="510338"/>
                      <a:pt x="9425" y="479911"/>
                      <a:pt x="8896" y="423025"/>
                    </a:cubicBezTo>
                    <a:cubicBezTo>
                      <a:pt x="8367" y="366140"/>
                      <a:pt x="11807" y="246547"/>
                      <a:pt x="10484" y="192837"/>
                    </a:cubicBezTo>
                    <a:cubicBezTo>
                      <a:pt x="9161" y="139127"/>
                      <a:pt x="-3539" y="128279"/>
                      <a:pt x="959" y="100762"/>
                    </a:cubicBezTo>
                    <a:cubicBezTo>
                      <a:pt x="5457" y="73245"/>
                      <a:pt x="32973" y="-33117"/>
                      <a:pt x="37471" y="102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4" name="フリーフォーム: 図形 353">
                <a:extLst>
                  <a:ext uri="{FF2B5EF4-FFF2-40B4-BE49-F238E27FC236}">
                    <a16:creationId xmlns:a16="http://schemas.microsoft.com/office/drawing/2014/main" id="{FA01EA65-6608-4061-BF0E-9AF325956A4F}"/>
                  </a:ext>
                </a:extLst>
              </p:cNvPr>
              <p:cNvSpPr/>
              <p:nvPr/>
            </p:nvSpPr>
            <p:spPr>
              <a:xfrm>
                <a:off x="16633352" y="4587968"/>
                <a:ext cx="69320" cy="339869"/>
              </a:xfrm>
              <a:custGeom>
                <a:avLst/>
                <a:gdLst>
                  <a:gd name="connsiteX0" fmla="*/ 473 w 69320"/>
                  <a:gd name="connsiteY0" fmla="*/ 1495 h 339869"/>
                  <a:gd name="connsiteX1" fmla="*/ 59211 w 69320"/>
                  <a:gd name="connsiteY1" fmla="*/ 179295 h 339869"/>
                  <a:gd name="connsiteX2" fmla="*/ 63973 w 69320"/>
                  <a:gd name="connsiteY2" fmla="*/ 257082 h 339869"/>
                  <a:gd name="connsiteX3" fmla="*/ 68736 w 69320"/>
                  <a:gd name="connsiteY3" fmla="*/ 339632 h 339869"/>
                  <a:gd name="connsiteX4" fmla="*/ 49686 w 69320"/>
                  <a:gd name="connsiteY4" fmla="*/ 279307 h 339869"/>
                  <a:gd name="connsiteX5" fmla="*/ 44923 w 69320"/>
                  <a:gd name="connsiteY5" fmla="*/ 198345 h 339869"/>
                  <a:gd name="connsiteX6" fmla="*/ 32223 w 69320"/>
                  <a:gd name="connsiteY6" fmla="*/ 98332 h 339869"/>
                  <a:gd name="connsiteX7" fmla="*/ 473 w 69320"/>
                  <a:gd name="connsiteY7" fmla="*/ 1495 h 339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320" h="339869">
                    <a:moveTo>
                      <a:pt x="473" y="1495"/>
                    </a:moveTo>
                    <a:cubicBezTo>
                      <a:pt x="4971" y="14989"/>
                      <a:pt x="48628" y="136697"/>
                      <a:pt x="59211" y="179295"/>
                    </a:cubicBezTo>
                    <a:cubicBezTo>
                      <a:pt x="69794" y="221893"/>
                      <a:pt x="62386" y="230359"/>
                      <a:pt x="63973" y="257082"/>
                    </a:cubicBezTo>
                    <a:cubicBezTo>
                      <a:pt x="65560" y="283805"/>
                      <a:pt x="71117" y="335928"/>
                      <a:pt x="68736" y="339632"/>
                    </a:cubicBezTo>
                    <a:cubicBezTo>
                      <a:pt x="66355" y="343336"/>
                      <a:pt x="53655" y="302855"/>
                      <a:pt x="49686" y="279307"/>
                    </a:cubicBezTo>
                    <a:cubicBezTo>
                      <a:pt x="45717" y="255759"/>
                      <a:pt x="47834" y="228508"/>
                      <a:pt x="44923" y="198345"/>
                    </a:cubicBezTo>
                    <a:cubicBezTo>
                      <a:pt x="42013" y="168183"/>
                      <a:pt x="39631" y="127172"/>
                      <a:pt x="32223" y="98332"/>
                    </a:cubicBezTo>
                    <a:cubicBezTo>
                      <a:pt x="24815" y="69492"/>
                      <a:pt x="-4025" y="-11999"/>
                      <a:pt x="473" y="14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5" name="フリーフォーム: 図形 354">
                <a:extLst>
                  <a:ext uri="{FF2B5EF4-FFF2-40B4-BE49-F238E27FC236}">
                    <a16:creationId xmlns:a16="http://schemas.microsoft.com/office/drawing/2014/main" id="{33C4C8EE-F5E7-4239-9578-4A3DBF0B6780}"/>
                  </a:ext>
                </a:extLst>
              </p:cNvPr>
              <p:cNvSpPr/>
              <p:nvPr/>
            </p:nvSpPr>
            <p:spPr>
              <a:xfrm>
                <a:off x="16565353" y="4572961"/>
                <a:ext cx="36749" cy="318319"/>
              </a:xfrm>
              <a:custGeom>
                <a:avLst/>
                <a:gdLst>
                  <a:gd name="connsiteX0" fmla="*/ 33547 w 36749"/>
                  <a:gd name="connsiteY0" fmla="*/ 627 h 318319"/>
                  <a:gd name="connsiteX1" fmla="*/ 12910 w 36749"/>
                  <a:gd name="connsiteY1" fmla="*/ 145089 h 318319"/>
                  <a:gd name="connsiteX2" fmla="*/ 33547 w 36749"/>
                  <a:gd name="connsiteY2" fmla="*/ 283202 h 318319"/>
                  <a:gd name="connsiteX3" fmla="*/ 33547 w 36749"/>
                  <a:gd name="connsiteY3" fmla="*/ 318127 h 318319"/>
                  <a:gd name="connsiteX4" fmla="*/ 3385 w 36749"/>
                  <a:gd name="connsiteY4" fmla="*/ 292727 h 318319"/>
                  <a:gd name="connsiteX5" fmla="*/ 3385 w 36749"/>
                  <a:gd name="connsiteY5" fmla="*/ 205414 h 318319"/>
                  <a:gd name="connsiteX6" fmla="*/ 27197 w 36749"/>
                  <a:gd name="connsiteY6" fmla="*/ 95877 h 318319"/>
                  <a:gd name="connsiteX7" fmla="*/ 33547 w 36749"/>
                  <a:gd name="connsiteY7" fmla="*/ 627 h 318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49" h="318319">
                    <a:moveTo>
                      <a:pt x="33547" y="627"/>
                    </a:moveTo>
                    <a:cubicBezTo>
                      <a:pt x="31166" y="8829"/>
                      <a:pt x="12910" y="97993"/>
                      <a:pt x="12910" y="145089"/>
                    </a:cubicBezTo>
                    <a:cubicBezTo>
                      <a:pt x="12910" y="192185"/>
                      <a:pt x="30107" y="254362"/>
                      <a:pt x="33547" y="283202"/>
                    </a:cubicBezTo>
                    <a:cubicBezTo>
                      <a:pt x="36987" y="312042"/>
                      <a:pt x="38574" y="316540"/>
                      <a:pt x="33547" y="318127"/>
                    </a:cubicBezTo>
                    <a:cubicBezTo>
                      <a:pt x="28520" y="319714"/>
                      <a:pt x="8412" y="311512"/>
                      <a:pt x="3385" y="292727"/>
                    </a:cubicBezTo>
                    <a:cubicBezTo>
                      <a:pt x="-1642" y="273942"/>
                      <a:pt x="-584" y="238222"/>
                      <a:pt x="3385" y="205414"/>
                    </a:cubicBezTo>
                    <a:cubicBezTo>
                      <a:pt x="7354" y="172606"/>
                      <a:pt x="23228" y="124981"/>
                      <a:pt x="27197" y="95877"/>
                    </a:cubicBezTo>
                    <a:cubicBezTo>
                      <a:pt x="31166" y="66773"/>
                      <a:pt x="35928" y="-7575"/>
                      <a:pt x="33547" y="6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6" name="フリーフォーム: 図形 355">
                <a:extLst>
                  <a:ext uri="{FF2B5EF4-FFF2-40B4-BE49-F238E27FC236}">
                    <a16:creationId xmlns:a16="http://schemas.microsoft.com/office/drawing/2014/main" id="{603B2430-404C-4C82-BB49-4E027733DE3A}"/>
                  </a:ext>
                </a:extLst>
              </p:cNvPr>
              <p:cNvSpPr/>
              <p:nvPr/>
            </p:nvSpPr>
            <p:spPr>
              <a:xfrm>
                <a:off x="15794197" y="4833445"/>
                <a:ext cx="1210863" cy="220241"/>
              </a:xfrm>
              <a:custGeom>
                <a:avLst/>
                <a:gdLst>
                  <a:gd name="connsiteX0" fmla="*/ 370 w 1210863"/>
                  <a:gd name="connsiteY0" fmla="*/ 170355 h 220241"/>
                  <a:gd name="connsiteX1" fmla="*/ 267070 w 1210863"/>
                  <a:gd name="connsiteY1" fmla="*/ 51822 h 220241"/>
                  <a:gd name="connsiteX2" fmla="*/ 413120 w 1210863"/>
                  <a:gd name="connsiteY2" fmla="*/ 24305 h 220241"/>
                  <a:gd name="connsiteX3" fmla="*/ 675586 w 1210863"/>
                  <a:gd name="connsiteY3" fmla="*/ 45472 h 220241"/>
                  <a:gd name="connsiteX4" fmla="*/ 1137020 w 1210863"/>
                  <a:gd name="connsiteY4" fmla="*/ 142838 h 220241"/>
                  <a:gd name="connsiteX5" fmla="*/ 1170886 w 1210863"/>
                  <a:gd name="connsiteY5" fmla="*/ 178822 h 220241"/>
                  <a:gd name="connsiteX6" fmla="*/ 1170886 w 1210863"/>
                  <a:gd name="connsiteY6" fmla="*/ 178822 h 220241"/>
                  <a:gd name="connsiteX7" fmla="*/ 1208986 w 1210863"/>
                  <a:gd name="connsiteY7" fmla="*/ 219038 h 220241"/>
                  <a:gd name="connsiteX8" fmla="*/ 1103153 w 1210863"/>
                  <a:gd name="connsiteY8" fmla="*/ 125905 h 220241"/>
                  <a:gd name="connsiteX9" fmla="*/ 527420 w 1210863"/>
                  <a:gd name="connsiteY9" fmla="*/ 3138 h 220241"/>
                  <a:gd name="connsiteX10" fmla="*/ 216270 w 1210863"/>
                  <a:gd name="connsiteY10" fmla="*/ 45472 h 220241"/>
                  <a:gd name="connsiteX11" fmla="*/ 370 w 1210863"/>
                  <a:gd name="connsiteY11" fmla="*/ 170355 h 220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10863" h="220241">
                    <a:moveTo>
                      <a:pt x="370" y="170355"/>
                    </a:moveTo>
                    <a:cubicBezTo>
                      <a:pt x="8837" y="171413"/>
                      <a:pt x="198278" y="76164"/>
                      <a:pt x="267070" y="51822"/>
                    </a:cubicBezTo>
                    <a:cubicBezTo>
                      <a:pt x="335862" y="27480"/>
                      <a:pt x="345034" y="25363"/>
                      <a:pt x="413120" y="24305"/>
                    </a:cubicBezTo>
                    <a:cubicBezTo>
                      <a:pt x="481206" y="23247"/>
                      <a:pt x="554936" y="25716"/>
                      <a:pt x="675586" y="45472"/>
                    </a:cubicBezTo>
                    <a:cubicBezTo>
                      <a:pt x="796236" y="65227"/>
                      <a:pt x="1054470" y="120613"/>
                      <a:pt x="1137020" y="142838"/>
                    </a:cubicBezTo>
                    <a:cubicBezTo>
                      <a:pt x="1219570" y="165063"/>
                      <a:pt x="1170886" y="178822"/>
                      <a:pt x="1170886" y="178822"/>
                    </a:cubicBezTo>
                    <a:lnTo>
                      <a:pt x="1170886" y="178822"/>
                    </a:lnTo>
                    <a:cubicBezTo>
                      <a:pt x="1177236" y="185525"/>
                      <a:pt x="1220275" y="227857"/>
                      <a:pt x="1208986" y="219038"/>
                    </a:cubicBezTo>
                    <a:cubicBezTo>
                      <a:pt x="1197697" y="210219"/>
                      <a:pt x="1216747" y="161888"/>
                      <a:pt x="1103153" y="125905"/>
                    </a:cubicBezTo>
                    <a:cubicBezTo>
                      <a:pt x="989559" y="89922"/>
                      <a:pt x="675234" y="16543"/>
                      <a:pt x="527420" y="3138"/>
                    </a:cubicBezTo>
                    <a:cubicBezTo>
                      <a:pt x="379606" y="-10267"/>
                      <a:pt x="301995" y="22189"/>
                      <a:pt x="216270" y="45472"/>
                    </a:cubicBezTo>
                    <a:cubicBezTo>
                      <a:pt x="130545" y="68755"/>
                      <a:pt x="-8097" y="169297"/>
                      <a:pt x="370" y="1703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7" name="フリーフォーム: 図形 356">
                <a:extLst>
                  <a:ext uri="{FF2B5EF4-FFF2-40B4-BE49-F238E27FC236}">
                    <a16:creationId xmlns:a16="http://schemas.microsoft.com/office/drawing/2014/main" id="{5B37A1BD-CC1A-4C4A-9C5F-BE602A9FD358}"/>
                  </a:ext>
                </a:extLst>
              </p:cNvPr>
              <p:cNvSpPr/>
              <p:nvPr/>
            </p:nvSpPr>
            <p:spPr>
              <a:xfrm>
                <a:off x="15740736" y="4994657"/>
                <a:ext cx="61004" cy="199731"/>
              </a:xfrm>
              <a:custGeom>
                <a:avLst/>
                <a:gdLst>
                  <a:gd name="connsiteX0" fmla="*/ 60181 w 61004"/>
                  <a:gd name="connsiteY0" fmla="*/ 676 h 199731"/>
                  <a:gd name="connsiteX1" fmla="*/ 17847 w 61004"/>
                  <a:gd name="connsiteY1" fmla="*/ 155193 h 199731"/>
                  <a:gd name="connsiteX2" fmla="*/ 914 w 61004"/>
                  <a:gd name="connsiteY2" fmla="*/ 197526 h 199731"/>
                  <a:gd name="connsiteX3" fmla="*/ 43247 w 61004"/>
                  <a:gd name="connsiteY3" fmla="*/ 102276 h 199731"/>
                  <a:gd name="connsiteX4" fmla="*/ 60181 w 61004"/>
                  <a:gd name="connsiteY4" fmla="*/ 676 h 199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004" h="199731">
                    <a:moveTo>
                      <a:pt x="60181" y="676"/>
                    </a:moveTo>
                    <a:cubicBezTo>
                      <a:pt x="55948" y="9496"/>
                      <a:pt x="27725" y="122385"/>
                      <a:pt x="17847" y="155193"/>
                    </a:cubicBezTo>
                    <a:cubicBezTo>
                      <a:pt x="7969" y="188001"/>
                      <a:pt x="-3319" y="206346"/>
                      <a:pt x="914" y="197526"/>
                    </a:cubicBezTo>
                    <a:cubicBezTo>
                      <a:pt x="5147" y="188706"/>
                      <a:pt x="35133" y="132968"/>
                      <a:pt x="43247" y="102276"/>
                    </a:cubicBezTo>
                    <a:cubicBezTo>
                      <a:pt x="51361" y="71584"/>
                      <a:pt x="64414" y="-8144"/>
                      <a:pt x="60181" y="6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8" name="フリーフォーム: 図形 357">
                <a:extLst>
                  <a:ext uri="{FF2B5EF4-FFF2-40B4-BE49-F238E27FC236}">
                    <a16:creationId xmlns:a16="http://schemas.microsoft.com/office/drawing/2014/main" id="{D354208E-CE9B-4158-8DA8-E2DCB22975C7}"/>
                  </a:ext>
                </a:extLst>
              </p:cNvPr>
              <p:cNvSpPr/>
              <p:nvPr/>
            </p:nvSpPr>
            <p:spPr>
              <a:xfrm>
                <a:off x="15742535" y="5039851"/>
                <a:ext cx="958553" cy="124300"/>
              </a:xfrm>
              <a:custGeom>
                <a:avLst/>
                <a:gdLst>
                  <a:gd name="connsiteX0" fmla="*/ 703 w 958553"/>
                  <a:gd name="connsiteY0" fmla="*/ 124287 h 124300"/>
                  <a:gd name="connsiteX1" fmla="*/ 324553 w 958553"/>
                  <a:gd name="connsiteY1" fmla="*/ 9987 h 124300"/>
                  <a:gd name="connsiteX2" fmla="*/ 764290 w 958553"/>
                  <a:gd name="connsiteY2" fmla="*/ 9987 h 124300"/>
                  <a:gd name="connsiteX3" fmla="*/ 934153 w 958553"/>
                  <a:gd name="connsiteY3" fmla="*/ 46499 h 124300"/>
                  <a:gd name="connsiteX4" fmla="*/ 259465 w 958553"/>
                  <a:gd name="connsiteY4" fmla="*/ 2049 h 124300"/>
                  <a:gd name="connsiteX5" fmla="*/ 703 w 958553"/>
                  <a:gd name="connsiteY5" fmla="*/ 124287 h 12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8553" h="124300">
                    <a:moveTo>
                      <a:pt x="703" y="124287"/>
                    </a:moveTo>
                    <a:cubicBezTo>
                      <a:pt x="11551" y="125610"/>
                      <a:pt x="197289" y="29037"/>
                      <a:pt x="324553" y="9987"/>
                    </a:cubicBezTo>
                    <a:cubicBezTo>
                      <a:pt x="451818" y="-9063"/>
                      <a:pt x="662690" y="3902"/>
                      <a:pt x="764290" y="9987"/>
                    </a:cubicBezTo>
                    <a:cubicBezTo>
                      <a:pt x="865890" y="16072"/>
                      <a:pt x="1018290" y="47822"/>
                      <a:pt x="934153" y="46499"/>
                    </a:cubicBezTo>
                    <a:cubicBezTo>
                      <a:pt x="850016" y="45176"/>
                      <a:pt x="413188" y="-7741"/>
                      <a:pt x="259465" y="2049"/>
                    </a:cubicBezTo>
                    <a:cubicBezTo>
                      <a:pt x="105742" y="11839"/>
                      <a:pt x="-10145" y="122964"/>
                      <a:pt x="703" y="1242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" name="フリーフォーム: 図形 358">
                <a:extLst>
                  <a:ext uri="{FF2B5EF4-FFF2-40B4-BE49-F238E27FC236}">
                    <a16:creationId xmlns:a16="http://schemas.microsoft.com/office/drawing/2014/main" id="{B5F4B8A7-0F33-4344-898C-6C350FE5FAB1}"/>
                  </a:ext>
                </a:extLst>
              </p:cNvPr>
              <p:cNvSpPr/>
              <p:nvPr/>
            </p:nvSpPr>
            <p:spPr>
              <a:xfrm>
                <a:off x="16654455" y="5075062"/>
                <a:ext cx="424882" cy="49954"/>
              </a:xfrm>
              <a:custGeom>
                <a:avLst/>
                <a:gdLst>
                  <a:gd name="connsiteX0" fmla="*/ 8 w 424882"/>
                  <a:gd name="connsiteY0" fmla="*/ 176 h 49954"/>
                  <a:gd name="connsiteX1" fmla="*/ 373070 w 424882"/>
                  <a:gd name="connsiteY1" fmla="*/ 33513 h 49954"/>
                  <a:gd name="connsiteX2" fmla="*/ 384183 w 424882"/>
                  <a:gd name="connsiteY2" fmla="*/ 49388 h 49954"/>
                  <a:gd name="connsiteX3" fmla="*/ 8 w 424882"/>
                  <a:gd name="connsiteY3" fmla="*/ 176 h 49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4882" h="49954">
                    <a:moveTo>
                      <a:pt x="8" y="176"/>
                    </a:moveTo>
                    <a:cubicBezTo>
                      <a:pt x="-1844" y="-2470"/>
                      <a:pt x="309041" y="25311"/>
                      <a:pt x="373070" y="33513"/>
                    </a:cubicBezTo>
                    <a:cubicBezTo>
                      <a:pt x="437099" y="41715"/>
                      <a:pt x="442921" y="52563"/>
                      <a:pt x="384183" y="49388"/>
                    </a:cubicBezTo>
                    <a:cubicBezTo>
                      <a:pt x="325446" y="46213"/>
                      <a:pt x="1860" y="2822"/>
                      <a:pt x="8" y="1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0" name="フリーフォーム: 図形 359">
                <a:extLst>
                  <a:ext uri="{FF2B5EF4-FFF2-40B4-BE49-F238E27FC236}">
                    <a16:creationId xmlns:a16="http://schemas.microsoft.com/office/drawing/2014/main" id="{22781BC7-3483-4A62-BE1F-3F68C47201DA}"/>
                  </a:ext>
                </a:extLst>
              </p:cNvPr>
              <p:cNvSpPr/>
              <p:nvPr/>
            </p:nvSpPr>
            <p:spPr>
              <a:xfrm>
                <a:off x="16930035" y="4976458"/>
                <a:ext cx="131071" cy="160920"/>
              </a:xfrm>
              <a:custGeom>
                <a:avLst/>
                <a:gdLst>
                  <a:gd name="connsiteX0" fmla="*/ 653 w 131071"/>
                  <a:gd name="connsiteY0" fmla="*/ 355 h 160920"/>
                  <a:gd name="connsiteX1" fmla="*/ 124478 w 131071"/>
                  <a:gd name="connsiteY1" fmla="*/ 143230 h 160920"/>
                  <a:gd name="connsiteX2" fmla="*/ 110190 w 131071"/>
                  <a:gd name="connsiteY2" fmla="*/ 154342 h 160920"/>
                  <a:gd name="connsiteX3" fmla="*/ 76853 w 131071"/>
                  <a:gd name="connsiteY3" fmla="*/ 103542 h 160920"/>
                  <a:gd name="connsiteX4" fmla="*/ 653 w 131071"/>
                  <a:gd name="connsiteY4" fmla="*/ 355 h 160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1071" h="160920">
                    <a:moveTo>
                      <a:pt x="653" y="355"/>
                    </a:moveTo>
                    <a:cubicBezTo>
                      <a:pt x="8590" y="6970"/>
                      <a:pt x="106222" y="117566"/>
                      <a:pt x="124478" y="143230"/>
                    </a:cubicBezTo>
                    <a:cubicBezTo>
                      <a:pt x="142734" y="168894"/>
                      <a:pt x="118127" y="160957"/>
                      <a:pt x="110190" y="154342"/>
                    </a:cubicBezTo>
                    <a:cubicBezTo>
                      <a:pt x="102253" y="147727"/>
                      <a:pt x="94315" y="125767"/>
                      <a:pt x="76853" y="103542"/>
                    </a:cubicBezTo>
                    <a:cubicBezTo>
                      <a:pt x="59391" y="81317"/>
                      <a:pt x="-7284" y="-6260"/>
                      <a:pt x="653" y="3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1" name="フリーフォーム: 図形 360">
                <a:extLst>
                  <a:ext uri="{FF2B5EF4-FFF2-40B4-BE49-F238E27FC236}">
                    <a16:creationId xmlns:a16="http://schemas.microsoft.com/office/drawing/2014/main" id="{191B0073-DE0F-48C0-B5E3-6909273BBA05}"/>
                  </a:ext>
                </a:extLst>
              </p:cNvPr>
              <p:cNvSpPr/>
              <p:nvPr/>
            </p:nvSpPr>
            <p:spPr>
              <a:xfrm>
                <a:off x="17033875" y="5133975"/>
                <a:ext cx="678127" cy="1292331"/>
              </a:xfrm>
              <a:custGeom>
                <a:avLst/>
                <a:gdLst>
                  <a:gd name="connsiteX0" fmla="*/ 0 w 678127"/>
                  <a:gd name="connsiteY0" fmla="*/ 0 h 1292331"/>
                  <a:gd name="connsiteX1" fmla="*/ 149225 w 678127"/>
                  <a:gd name="connsiteY1" fmla="*/ 269875 h 1292331"/>
                  <a:gd name="connsiteX2" fmla="*/ 504825 w 678127"/>
                  <a:gd name="connsiteY2" fmla="*/ 901700 h 1292331"/>
                  <a:gd name="connsiteX3" fmla="*/ 593725 w 678127"/>
                  <a:gd name="connsiteY3" fmla="*/ 1076325 h 1292331"/>
                  <a:gd name="connsiteX4" fmla="*/ 676275 w 678127"/>
                  <a:gd name="connsiteY4" fmla="*/ 1292225 h 1292331"/>
                  <a:gd name="connsiteX5" fmla="*/ 590550 w 678127"/>
                  <a:gd name="connsiteY5" fmla="*/ 1047750 h 1292331"/>
                  <a:gd name="connsiteX6" fmla="*/ 0 w 678127"/>
                  <a:gd name="connsiteY6" fmla="*/ 0 h 1292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78127" h="1292331">
                    <a:moveTo>
                      <a:pt x="0" y="0"/>
                    </a:moveTo>
                    <a:cubicBezTo>
                      <a:pt x="32544" y="59796"/>
                      <a:pt x="149225" y="269875"/>
                      <a:pt x="149225" y="269875"/>
                    </a:cubicBezTo>
                    <a:lnTo>
                      <a:pt x="504825" y="901700"/>
                    </a:lnTo>
                    <a:cubicBezTo>
                      <a:pt x="578908" y="1036108"/>
                      <a:pt x="565150" y="1011238"/>
                      <a:pt x="593725" y="1076325"/>
                    </a:cubicBezTo>
                    <a:cubicBezTo>
                      <a:pt x="622300" y="1141412"/>
                      <a:pt x="676804" y="1296988"/>
                      <a:pt x="676275" y="1292225"/>
                    </a:cubicBezTo>
                    <a:cubicBezTo>
                      <a:pt x="675746" y="1287463"/>
                      <a:pt x="699558" y="1259946"/>
                      <a:pt x="590550" y="1047750"/>
                    </a:cubicBezTo>
                    <a:cubicBezTo>
                      <a:pt x="481542" y="835554"/>
                      <a:pt x="251883" y="427302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2" name="フリーフォーム: 図形 361">
                <a:extLst>
                  <a:ext uri="{FF2B5EF4-FFF2-40B4-BE49-F238E27FC236}">
                    <a16:creationId xmlns:a16="http://schemas.microsoft.com/office/drawing/2014/main" id="{E92574ED-974E-4351-A546-C58E4C3EB705}"/>
                  </a:ext>
                </a:extLst>
              </p:cNvPr>
              <p:cNvSpPr/>
              <p:nvPr/>
            </p:nvSpPr>
            <p:spPr>
              <a:xfrm>
                <a:off x="15439583" y="5115318"/>
                <a:ext cx="489204" cy="1606270"/>
              </a:xfrm>
              <a:custGeom>
                <a:avLst/>
                <a:gdLst>
                  <a:gd name="connsiteX0" fmla="*/ 486217 w 489204"/>
                  <a:gd name="connsiteY0" fmla="*/ 5957 h 1606270"/>
                  <a:gd name="connsiteX1" fmla="*/ 429067 w 489204"/>
                  <a:gd name="connsiteY1" fmla="*/ 12307 h 1606270"/>
                  <a:gd name="connsiteX2" fmla="*/ 260792 w 489204"/>
                  <a:gd name="connsiteY2" fmla="*/ 113907 h 1606270"/>
                  <a:gd name="connsiteX3" fmla="*/ 35367 w 489204"/>
                  <a:gd name="connsiteY3" fmla="*/ 1044182 h 1606270"/>
                  <a:gd name="connsiteX4" fmla="*/ 442 w 489204"/>
                  <a:gd name="connsiteY4" fmla="*/ 1371207 h 1606270"/>
                  <a:gd name="connsiteX5" fmla="*/ 16317 w 489204"/>
                  <a:gd name="connsiteY5" fmla="*/ 1606157 h 1606270"/>
                  <a:gd name="connsiteX6" fmla="*/ 25842 w 489204"/>
                  <a:gd name="connsiteY6" fmla="*/ 1342632 h 1606270"/>
                  <a:gd name="connsiteX7" fmla="*/ 41717 w 489204"/>
                  <a:gd name="connsiteY7" fmla="*/ 945757 h 1606270"/>
                  <a:gd name="connsiteX8" fmla="*/ 171892 w 489204"/>
                  <a:gd name="connsiteY8" fmla="*/ 459982 h 1606270"/>
                  <a:gd name="connsiteX9" fmla="*/ 349692 w 489204"/>
                  <a:gd name="connsiteY9" fmla="*/ 50407 h 1606270"/>
                  <a:gd name="connsiteX10" fmla="*/ 486217 w 489204"/>
                  <a:gd name="connsiteY10" fmla="*/ 5957 h 1606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9204" h="1606270">
                    <a:moveTo>
                      <a:pt x="486217" y="5957"/>
                    </a:moveTo>
                    <a:cubicBezTo>
                      <a:pt x="499446" y="-393"/>
                      <a:pt x="466638" y="-5685"/>
                      <a:pt x="429067" y="12307"/>
                    </a:cubicBezTo>
                    <a:cubicBezTo>
                      <a:pt x="391496" y="30299"/>
                      <a:pt x="326409" y="-58072"/>
                      <a:pt x="260792" y="113907"/>
                    </a:cubicBezTo>
                    <a:cubicBezTo>
                      <a:pt x="195175" y="285886"/>
                      <a:pt x="78759" y="834632"/>
                      <a:pt x="35367" y="1044182"/>
                    </a:cubicBezTo>
                    <a:cubicBezTo>
                      <a:pt x="-8025" y="1253732"/>
                      <a:pt x="3617" y="1277545"/>
                      <a:pt x="442" y="1371207"/>
                    </a:cubicBezTo>
                    <a:cubicBezTo>
                      <a:pt x="-2733" y="1464869"/>
                      <a:pt x="12084" y="1610919"/>
                      <a:pt x="16317" y="1606157"/>
                    </a:cubicBezTo>
                    <a:cubicBezTo>
                      <a:pt x="20550" y="1601395"/>
                      <a:pt x="21609" y="1452699"/>
                      <a:pt x="25842" y="1342632"/>
                    </a:cubicBezTo>
                    <a:cubicBezTo>
                      <a:pt x="30075" y="1232565"/>
                      <a:pt x="17375" y="1092865"/>
                      <a:pt x="41717" y="945757"/>
                    </a:cubicBezTo>
                    <a:cubicBezTo>
                      <a:pt x="66059" y="798649"/>
                      <a:pt x="120563" y="609207"/>
                      <a:pt x="171892" y="459982"/>
                    </a:cubicBezTo>
                    <a:cubicBezTo>
                      <a:pt x="223221" y="310757"/>
                      <a:pt x="303655" y="124490"/>
                      <a:pt x="349692" y="50407"/>
                    </a:cubicBezTo>
                    <a:cubicBezTo>
                      <a:pt x="395729" y="-23676"/>
                      <a:pt x="472988" y="12307"/>
                      <a:pt x="486217" y="59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3" name="フリーフォーム: 図形 362">
                <a:extLst>
                  <a:ext uri="{FF2B5EF4-FFF2-40B4-BE49-F238E27FC236}">
                    <a16:creationId xmlns:a16="http://schemas.microsoft.com/office/drawing/2014/main" id="{CF71087C-063D-401D-82EA-363946D80DCC}"/>
                  </a:ext>
                </a:extLst>
              </p:cNvPr>
              <p:cNvSpPr/>
              <p:nvPr/>
            </p:nvSpPr>
            <p:spPr>
              <a:xfrm>
                <a:off x="15457746" y="6530954"/>
                <a:ext cx="72375" cy="765247"/>
              </a:xfrm>
              <a:custGeom>
                <a:avLst/>
                <a:gdLst>
                  <a:gd name="connsiteX0" fmla="*/ 4504 w 72375"/>
                  <a:gd name="connsiteY0" fmla="*/ 21 h 765247"/>
                  <a:gd name="connsiteX1" fmla="*/ 10854 w 72375"/>
                  <a:gd name="connsiteY1" fmla="*/ 495321 h 765247"/>
                  <a:gd name="connsiteX2" fmla="*/ 68004 w 72375"/>
                  <a:gd name="connsiteY2" fmla="*/ 765196 h 765247"/>
                  <a:gd name="connsiteX3" fmla="*/ 61654 w 72375"/>
                  <a:gd name="connsiteY3" fmla="*/ 476271 h 765247"/>
                  <a:gd name="connsiteX4" fmla="*/ 4504 w 72375"/>
                  <a:gd name="connsiteY4" fmla="*/ 21 h 76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375" h="765247">
                    <a:moveTo>
                      <a:pt x="4504" y="21"/>
                    </a:moveTo>
                    <a:cubicBezTo>
                      <a:pt x="-3963" y="3196"/>
                      <a:pt x="271" y="367792"/>
                      <a:pt x="10854" y="495321"/>
                    </a:cubicBezTo>
                    <a:cubicBezTo>
                      <a:pt x="21437" y="622850"/>
                      <a:pt x="59537" y="768371"/>
                      <a:pt x="68004" y="765196"/>
                    </a:cubicBezTo>
                    <a:cubicBezTo>
                      <a:pt x="76471" y="762021"/>
                      <a:pt x="71708" y="598508"/>
                      <a:pt x="61654" y="476271"/>
                    </a:cubicBezTo>
                    <a:cubicBezTo>
                      <a:pt x="51600" y="354034"/>
                      <a:pt x="12971" y="-3154"/>
                      <a:pt x="4504" y="2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4" name="フリーフォーム: 図形 363">
                <a:extLst>
                  <a:ext uri="{FF2B5EF4-FFF2-40B4-BE49-F238E27FC236}">
                    <a16:creationId xmlns:a16="http://schemas.microsoft.com/office/drawing/2014/main" id="{CED88D70-B252-46D0-8C89-37997BA27031}"/>
                  </a:ext>
                </a:extLst>
              </p:cNvPr>
              <p:cNvSpPr/>
              <p:nvPr/>
            </p:nvSpPr>
            <p:spPr>
              <a:xfrm>
                <a:off x="15531809" y="7184840"/>
                <a:ext cx="229869" cy="168476"/>
              </a:xfrm>
              <a:custGeom>
                <a:avLst/>
                <a:gdLst>
                  <a:gd name="connsiteX0" fmla="*/ 291 w 229869"/>
                  <a:gd name="connsiteY0" fmla="*/ 168460 h 168476"/>
                  <a:gd name="connsiteX1" fmla="*/ 209841 w 229869"/>
                  <a:gd name="connsiteY1" fmla="*/ 31935 h 168476"/>
                  <a:gd name="connsiteX2" fmla="*/ 206666 w 229869"/>
                  <a:gd name="connsiteY2" fmla="*/ 12885 h 168476"/>
                  <a:gd name="connsiteX3" fmla="*/ 79666 w 229869"/>
                  <a:gd name="connsiteY3" fmla="*/ 185 h 168476"/>
                  <a:gd name="connsiteX4" fmla="*/ 162216 w 229869"/>
                  <a:gd name="connsiteY4" fmla="*/ 22410 h 168476"/>
                  <a:gd name="connsiteX5" fmla="*/ 291 w 229869"/>
                  <a:gd name="connsiteY5" fmla="*/ 168460 h 168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9869" h="168476">
                    <a:moveTo>
                      <a:pt x="291" y="168460"/>
                    </a:moveTo>
                    <a:cubicBezTo>
                      <a:pt x="8229" y="170048"/>
                      <a:pt x="175445" y="57864"/>
                      <a:pt x="209841" y="31935"/>
                    </a:cubicBezTo>
                    <a:cubicBezTo>
                      <a:pt x="244237" y="6006"/>
                      <a:pt x="228362" y="18177"/>
                      <a:pt x="206666" y="12885"/>
                    </a:cubicBezTo>
                    <a:cubicBezTo>
                      <a:pt x="184970" y="7593"/>
                      <a:pt x="87074" y="-1402"/>
                      <a:pt x="79666" y="185"/>
                    </a:cubicBezTo>
                    <a:cubicBezTo>
                      <a:pt x="72258" y="1772"/>
                      <a:pt x="175445" y="714"/>
                      <a:pt x="162216" y="22410"/>
                    </a:cubicBezTo>
                    <a:cubicBezTo>
                      <a:pt x="148987" y="44106"/>
                      <a:pt x="-7647" y="166872"/>
                      <a:pt x="291" y="1684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5" name="フリーフォーム: 図形 364">
                <a:extLst>
                  <a:ext uri="{FF2B5EF4-FFF2-40B4-BE49-F238E27FC236}">
                    <a16:creationId xmlns:a16="http://schemas.microsoft.com/office/drawing/2014/main" id="{3C782525-A655-4AC7-8753-06D3D11D6966}"/>
                  </a:ext>
                </a:extLst>
              </p:cNvPr>
              <p:cNvSpPr/>
              <p:nvPr/>
            </p:nvSpPr>
            <p:spPr>
              <a:xfrm>
                <a:off x="15554316" y="6186824"/>
                <a:ext cx="236016" cy="1000608"/>
              </a:xfrm>
              <a:custGeom>
                <a:avLst/>
                <a:gdLst>
                  <a:gd name="connsiteX0" fmla="*/ 50809 w 236016"/>
                  <a:gd name="connsiteY0" fmla="*/ 58401 h 1000608"/>
                  <a:gd name="connsiteX1" fmla="*/ 34934 w 236016"/>
                  <a:gd name="connsiteY1" fmla="*/ 118726 h 1000608"/>
                  <a:gd name="connsiteX2" fmla="*/ 47634 w 236016"/>
                  <a:gd name="connsiteY2" fmla="*/ 912476 h 1000608"/>
                  <a:gd name="connsiteX3" fmla="*/ 47634 w 236016"/>
                  <a:gd name="connsiteY3" fmla="*/ 966451 h 1000608"/>
                  <a:gd name="connsiteX4" fmla="*/ 123834 w 236016"/>
                  <a:gd name="connsiteY4" fmla="*/ 966451 h 1000608"/>
                  <a:gd name="connsiteX5" fmla="*/ 231784 w 236016"/>
                  <a:gd name="connsiteY5" fmla="*/ 950576 h 1000608"/>
                  <a:gd name="connsiteX6" fmla="*/ 196859 w 236016"/>
                  <a:gd name="connsiteY6" fmla="*/ 998201 h 1000608"/>
                  <a:gd name="connsiteX7" fmla="*/ 38109 w 236016"/>
                  <a:gd name="connsiteY7" fmla="*/ 982326 h 1000608"/>
                  <a:gd name="connsiteX8" fmla="*/ 28584 w 236016"/>
                  <a:gd name="connsiteY8" fmla="*/ 887076 h 1000608"/>
                  <a:gd name="connsiteX9" fmla="*/ 9 w 236016"/>
                  <a:gd name="connsiteY9" fmla="*/ 652126 h 1000608"/>
                  <a:gd name="connsiteX10" fmla="*/ 50809 w 236016"/>
                  <a:gd name="connsiteY10" fmla="*/ 58401 h 100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6016" h="1000608">
                    <a:moveTo>
                      <a:pt x="50809" y="58401"/>
                    </a:moveTo>
                    <a:cubicBezTo>
                      <a:pt x="56630" y="-30499"/>
                      <a:pt x="35463" y="-23620"/>
                      <a:pt x="34934" y="118726"/>
                    </a:cubicBezTo>
                    <a:cubicBezTo>
                      <a:pt x="34405" y="261072"/>
                      <a:pt x="45517" y="771189"/>
                      <a:pt x="47634" y="912476"/>
                    </a:cubicBezTo>
                    <a:cubicBezTo>
                      <a:pt x="49751" y="1053763"/>
                      <a:pt x="34934" y="957455"/>
                      <a:pt x="47634" y="966451"/>
                    </a:cubicBezTo>
                    <a:cubicBezTo>
                      <a:pt x="60334" y="975447"/>
                      <a:pt x="93142" y="969097"/>
                      <a:pt x="123834" y="966451"/>
                    </a:cubicBezTo>
                    <a:cubicBezTo>
                      <a:pt x="154526" y="963805"/>
                      <a:pt x="219613" y="945284"/>
                      <a:pt x="231784" y="950576"/>
                    </a:cubicBezTo>
                    <a:cubicBezTo>
                      <a:pt x="243955" y="955868"/>
                      <a:pt x="229138" y="992909"/>
                      <a:pt x="196859" y="998201"/>
                    </a:cubicBezTo>
                    <a:cubicBezTo>
                      <a:pt x="164580" y="1003493"/>
                      <a:pt x="66155" y="1000847"/>
                      <a:pt x="38109" y="982326"/>
                    </a:cubicBezTo>
                    <a:cubicBezTo>
                      <a:pt x="10063" y="963805"/>
                      <a:pt x="34934" y="942109"/>
                      <a:pt x="28584" y="887076"/>
                    </a:cubicBezTo>
                    <a:cubicBezTo>
                      <a:pt x="22234" y="832043"/>
                      <a:pt x="-520" y="790768"/>
                      <a:pt x="9" y="652126"/>
                    </a:cubicBezTo>
                    <a:cubicBezTo>
                      <a:pt x="538" y="513484"/>
                      <a:pt x="44988" y="147301"/>
                      <a:pt x="50809" y="584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6" name="フリーフォーム: 図形 365">
                <a:extLst>
                  <a:ext uri="{FF2B5EF4-FFF2-40B4-BE49-F238E27FC236}">
                    <a16:creationId xmlns:a16="http://schemas.microsoft.com/office/drawing/2014/main" id="{5FD7947A-80B5-4CD7-8638-BAA7B2E3D5CE}"/>
                  </a:ext>
                </a:extLst>
              </p:cNvPr>
              <p:cNvSpPr/>
              <p:nvPr/>
            </p:nvSpPr>
            <p:spPr>
              <a:xfrm>
                <a:off x="15652633" y="5098593"/>
                <a:ext cx="236036" cy="712651"/>
              </a:xfrm>
              <a:custGeom>
                <a:avLst/>
                <a:gdLst>
                  <a:gd name="connsiteX0" fmla="*/ 228717 w 236036"/>
                  <a:gd name="connsiteY0" fmla="*/ 29032 h 712651"/>
                  <a:gd name="connsiteX1" fmla="*/ 187442 w 236036"/>
                  <a:gd name="connsiteY1" fmla="*/ 86182 h 712651"/>
                  <a:gd name="connsiteX2" fmla="*/ 12817 w 236036"/>
                  <a:gd name="connsiteY2" fmla="*/ 648157 h 712651"/>
                  <a:gd name="connsiteX3" fmla="*/ 15992 w 236036"/>
                  <a:gd name="connsiteY3" fmla="*/ 689432 h 712651"/>
                  <a:gd name="connsiteX4" fmla="*/ 38217 w 236036"/>
                  <a:gd name="connsiteY4" fmla="*/ 549732 h 712651"/>
                  <a:gd name="connsiteX5" fmla="*/ 63617 w 236036"/>
                  <a:gd name="connsiteY5" fmla="*/ 356057 h 712651"/>
                  <a:gd name="connsiteX6" fmla="*/ 228717 w 236036"/>
                  <a:gd name="connsiteY6" fmla="*/ 29032 h 712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6036" h="712651">
                    <a:moveTo>
                      <a:pt x="228717" y="29032"/>
                    </a:moveTo>
                    <a:cubicBezTo>
                      <a:pt x="249354" y="-15947"/>
                      <a:pt x="223425" y="-17006"/>
                      <a:pt x="187442" y="86182"/>
                    </a:cubicBezTo>
                    <a:cubicBezTo>
                      <a:pt x="151459" y="189370"/>
                      <a:pt x="41392" y="547615"/>
                      <a:pt x="12817" y="648157"/>
                    </a:cubicBezTo>
                    <a:cubicBezTo>
                      <a:pt x="-15758" y="748699"/>
                      <a:pt x="11759" y="705836"/>
                      <a:pt x="15992" y="689432"/>
                    </a:cubicBezTo>
                    <a:cubicBezTo>
                      <a:pt x="20225" y="673028"/>
                      <a:pt x="30280" y="605294"/>
                      <a:pt x="38217" y="549732"/>
                    </a:cubicBezTo>
                    <a:cubicBezTo>
                      <a:pt x="46154" y="494170"/>
                      <a:pt x="36629" y="441782"/>
                      <a:pt x="63617" y="356057"/>
                    </a:cubicBezTo>
                    <a:cubicBezTo>
                      <a:pt x="90604" y="270332"/>
                      <a:pt x="208080" y="74011"/>
                      <a:pt x="228717" y="290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7" name="フリーフォーム: 図形 366">
                <a:extLst>
                  <a:ext uri="{FF2B5EF4-FFF2-40B4-BE49-F238E27FC236}">
                    <a16:creationId xmlns:a16="http://schemas.microsoft.com/office/drawing/2014/main" id="{1D3A32A3-CC19-40D9-B21F-CCC99D22A98D}"/>
                  </a:ext>
                </a:extLst>
              </p:cNvPr>
              <p:cNvSpPr/>
              <p:nvPr/>
            </p:nvSpPr>
            <p:spPr>
              <a:xfrm>
                <a:off x="15737593" y="5479813"/>
                <a:ext cx="228453" cy="1683906"/>
              </a:xfrm>
              <a:custGeom>
                <a:avLst/>
                <a:gdLst>
                  <a:gd name="connsiteX0" fmla="*/ 137407 w 228453"/>
                  <a:gd name="connsiteY0" fmla="*/ 47862 h 1683906"/>
                  <a:gd name="connsiteX1" fmla="*/ 112007 w 228453"/>
                  <a:gd name="connsiteY1" fmla="*/ 105012 h 1683906"/>
                  <a:gd name="connsiteX2" fmla="*/ 13582 w 228453"/>
                  <a:gd name="connsiteY2" fmla="*/ 495537 h 1683906"/>
                  <a:gd name="connsiteX3" fmla="*/ 108832 w 228453"/>
                  <a:gd name="connsiteY3" fmla="*/ 1219437 h 1683906"/>
                  <a:gd name="connsiteX4" fmla="*/ 226307 w 228453"/>
                  <a:gd name="connsiteY4" fmla="*/ 1609962 h 1683906"/>
                  <a:gd name="connsiteX5" fmla="*/ 882 w 228453"/>
                  <a:gd name="connsiteY5" fmla="*/ 1651237 h 1683906"/>
                  <a:gd name="connsiteX6" fmla="*/ 150107 w 228453"/>
                  <a:gd name="connsiteY6" fmla="*/ 1632187 h 1683906"/>
                  <a:gd name="connsiteX7" fmla="*/ 204082 w 228453"/>
                  <a:gd name="connsiteY7" fmla="*/ 1613137 h 1683906"/>
                  <a:gd name="connsiteX8" fmla="*/ 35807 w 228453"/>
                  <a:gd name="connsiteY8" fmla="*/ 727312 h 1683906"/>
                  <a:gd name="connsiteX9" fmla="*/ 137407 w 228453"/>
                  <a:gd name="connsiteY9" fmla="*/ 47862 h 168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8453" h="1683906">
                    <a:moveTo>
                      <a:pt x="137407" y="47862"/>
                    </a:moveTo>
                    <a:cubicBezTo>
                      <a:pt x="150107" y="-55855"/>
                      <a:pt x="132645" y="30399"/>
                      <a:pt x="112007" y="105012"/>
                    </a:cubicBezTo>
                    <a:cubicBezTo>
                      <a:pt x="91369" y="179625"/>
                      <a:pt x="14111" y="309800"/>
                      <a:pt x="13582" y="495537"/>
                    </a:cubicBezTo>
                    <a:cubicBezTo>
                      <a:pt x="13053" y="681274"/>
                      <a:pt x="73378" y="1033700"/>
                      <a:pt x="108832" y="1219437"/>
                    </a:cubicBezTo>
                    <a:cubicBezTo>
                      <a:pt x="144286" y="1405174"/>
                      <a:pt x="244299" y="1537995"/>
                      <a:pt x="226307" y="1609962"/>
                    </a:cubicBezTo>
                    <a:cubicBezTo>
                      <a:pt x="208315" y="1681929"/>
                      <a:pt x="13582" y="1647533"/>
                      <a:pt x="882" y="1651237"/>
                    </a:cubicBezTo>
                    <a:cubicBezTo>
                      <a:pt x="-11818" y="1654941"/>
                      <a:pt x="116240" y="1638537"/>
                      <a:pt x="150107" y="1632187"/>
                    </a:cubicBezTo>
                    <a:cubicBezTo>
                      <a:pt x="183974" y="1625837"/>
                      <a:pt x="223132" y="1763950"/>
                      <a:pt x="204082" y="1613137"/>
                    </a:cubicBezTo>
                    <a:cubicBezTo>
                      <a:pt x="185032" y="1462325"/>
                      <a:pt x="47449" y="988191"/>
                      <a:pt x="35807" y="727312"/>
                    </a:cubicBezTo>
                    <a:cubicBezTo>
                      <a:pt x="24165" y="466433"/>
                      <a:pt x="124707" y="151579"/>
                      <a:pt x="137407" y="478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8" name="フリーフォーム: 図形 367">
                <a:extLst>
                  <a:ext uri="{FF2B5EF4-FFF2-40B4-BE49-F238E27FC236}">
                    <a16:creationId xmlns:a16="http://schemas.microsoft.com/office/drawing/2014/main" id="{DE9FEA51-5B29-4147-894B-6DA44AF587D9}"/>
                  </a:ext>
                </a:extLst>
              </p:cNvPr>
              <p:cNvSpPr/>
              <p:nvPr/>
            </p:nvSpPr>
            <p:spPr>
              <a:xfrm>
                <a:off x="15528925" y="7305675"/>
                <a:ext cx="327058" cy="54447"/>
              </a:xfrm>
              <a:custGeom>
                <a:avLst/>
                <a:gdLst>
                  <a:gd name="connsiteX0" fmla="*/ 0 w 327058"/>
                  <a:gd name="connsiteY0" fmla="*/ 0 h 54447"/>
                  <a:gd name="connsiteX1" fmla="*/ 320675 w 327058"/>
                  <a:gd name="connsiteY1" fmla="*/ 53975 h 54447"/>
                  <a:gd name="connsiteX2" fmla="*/ 196850 w 327058"/>
                  <a:gd name="connsiteY2" fmla="*/ 25400 h 54447"/>
                  <a:gd name="connsiteX3" fmla="*/ 0 w 327058"/>
                  <a:gd name="connsiteY3" fmla="*/ 0 h 54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058" h="54447">
                    <a:moveTo>
                      <a:pt x="0" y="0"/>
                    </a:moveTo>
                    <a:cubicBezTo>
                      <a:pt x="20637" y="4762"/>
                      <a:pt x="287867" y="49742"/>
                      <a:pt x="320675" y="53975"/>
                    </a:cubicBezTo>
                    <a:cubicBezTo>
                      <a:pt x="353483" y="58208"/>
                      <a:pt x="251883" y="32808"/>
                      <a:pt x="196850" y="25400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9" name="フリーフォーム: 図形 368">
                <a:extLst>
                  <a:ext uri="{FF2B5EF4-FFF2-40B4-BE49-F238E27FC236}">
                    <a16:creationId xmlns:a16="http://schemas.microsoft.com/office/drawing/2014/main" id="{27308C05-9895-4320-BE4E-F7F651234EFF}"/>
                  </a:ext>
                </a:extLst>
              </p:cNvPr>
              <p:cNvSpPr/>
              <p:nvPr/>
            </p:nvSpPr>
            <p:spPr>
              <a:xfrm>
                <a:off x="15960421" y="6743639"/>
                <a:ext cx="577421" cy="343221"/>
              </a:xfrm>
              <a:custGeom>
                <a:avLst/>
                <a:gdLst>
                  <a:gd name="connsiteX0" fmla="*/ 304 w 577421"/>
                  <a:gd name="connsiteY0" fmla="*/ 339786 h 343221"/>
                  <a:gd name="connsiteX1" fmla="*/ 114604 w 577421"/>
                  <a:gd name="connsiteY1" fmla="*/ 330261 h 343221"/>
                  <a:gd name="connsiteX2" fmla="*/ 117779 w 577421"/>
                  <a:gd name="connsiteY2" fmla="*/ 228661 h 343221"/>
                  <a:gd name="connsiteX3" fmla="*/ 124129 w 577421"/>
                  <a:gd name="connsiteY3" fmla="*/ 161986 h 343221"/>
                  <a:gd name="connsiteX4" fmla="*/ 320979 w 577421"/>
                  <a:gd name="connsiteY4" fmla="*/ 133411 h 343221"/>
                  <a:gd name="connsiteX5" fmla="*/ 549579 w 577421"/>
                  <a:gd name="connsiteY5" fmla="*/ 117536 h 343221"/>
                  <a:gd name="connsiteX6" fmla="*/ 571804 w 577421"/>
                  <a:gd name="connsiteY6" fmla="*/ 61 h 343221"/>
                  <a:gd name="connsiteX7" fmla="*/ 533704 w 577421"/>
                  <a:gd name="connsiteY7" fmla="*/ 101661 h 343221"/>
                  <a:gd name="connsiteX8" fmla="*/ 314629 w 577421"/>
                  <a:gd name="connsiteY8" fmla="*/ 127061 h 343221"/>
                  <a:gd name="connsiteX9" fmla="*/ 165404 w 577421"/>
                  <a:gd name="connsiteY9" fmla="*/ 193736 h 343221"/>
                  <a:gd name="connsiteX10" fmla="*/ 140004 w 577421"/>
                  <a:gd name="connsiteY10" fmla="*/ 250886 h 343221"/>
                  <a:gd name="connsiteX11" fmla="*/ 82854 w 577421"/>
                  <a:gd name="connsiteY11" fmla="*/ 311211 h 343221"/>
                  <a:gd name="connsiteX12" fmla="*/ 304 w 577421"/>
                  <a:gd name="connsiteY12" fmla="*/ 339786 h 343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7421" h="343221">
                    <a:moveTo>
                      <a:pt x="304" y="339786"/>
                    </a:moveTo>
                    <a:cubicBezTo>
                      <a:pt x="5596" y="342961"/>
                      <a:pt x="95025" y="348782"/>
                      <a:pt x="114604" y="330261"/>
                    </a:cubicBezTo>
                    <a:cubicBezTo>
                      <a:pt x="134183" y="311740"/>
                      <a:pt x="116192" y="256707"/>
                      <a:pt x="117779" y="228661"/>
                    </a:cubicBezTo>
                    <a:cubicBezTo>
                      <a:pt x="119366" y="200615"/>
                      <a:pt x="90262" y="177861"/>
                      <a:pt x="124129" y="161986"/>
                    </a:cubicBezTo>
                    <a:cubicBezTo>
                      <a:pt x="157996" y="146111"/>
                      <a:pt x="250071" y="140819"/>
                      <a:pt x="320979" y="133411"/>
                    </a:cubicBezTo>
                    <a:cubicBezTo>
                      <a:pt x="391887" y="126003"/>
                      <a:pt x="507775" y="139761"/>
                      <a:pt x="549579" y="117536"/>
                    </a:cubicBezTo>
                    <a:cubicBezTo>
                      <a:pt x="591383" y="95311"/>
                      <a:pt x="574450" y="2707"/>
                      <a:pt x="571804" y="61"/>
                    </a:cubicBezTo>
                    <a:cubicBezTo>
                      <a:pt x="569158" y="-2585"/>
                      <a:pt x="576567" y="80494"/>
                      <a:pt x="533704" y="101661"/>
                    </a:cubicBezTo>
                    <a:cubicBezTo>
                      <a:pt x="490842" y="122828"/>
                      <a:pt x="376012" y="111715"/>
                      <a:pt x="314629" y="127061"/>
                    </a:cubicBezTo>
                    <a:cubicBezTo>
                      <a:pt x="253246" y="142407"/>
                      <a:pt x="194508" y="173098"/>
                      <a:pt x="165404" y="193736"/>
                    </a:cubicBezTo>
                    <a:cubicBezTo>
                      <a:pt x="136300" y="214373"/>
                      <a:pt x="153762" y="231307"/>
                      <a:pt x="140004" y="250886"/>
                    </a:cubicBezTo>
                    <a:cubicBezTo>
                      <a:pt x="126246" y="270465"/>
                      <a:pt x="105608" y="297982"/>
                      <a:pt x="82854" y="311211"/>
                    </a:cubicBezTo>
                    <a:cubicBezTo>
                      <a:pt x="60100" y="324440"/>
                      <a:pt x="-4988" y="336611"/>
                      <a:pt x="304" y="3397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0" name="フリーフォーム: 図形 369">
                <a:extLst>
                  <a:ext uri="{FF2B5EF4-FFF2-40B4-BE49-F238E27FC236}">
                    <a16:creationId xmlns:a16="http://schemas.microsoft.com/office/drawing/2014/main" id="{C633631E-DA7B-4B30-994E-A69C27A5A649}"/>
                  </a:ext>
                </a:extLst>
              </p:cNvPr>
              <p:cNvSpPr/>
              <p:nvPr/>
            </p:nvSpPr>
            <p:spPr>
              <a:xfrm>
                <a:off x="15958373" y="6732582"/>
                <a:ext cx="566781" cy="307983"/>
              </a:xfrm>
              <a:custGeom>
                <a:avLst/>
                <a:gdLst>
                  <a:gd name="connsiteX0" fmla="*/ 7115 w 566781"/>
                  <a:gd name="connsiteY0" fmla="*/ 307981 h 307983"/>
                  <a:gd name="connsiteX1" fmla="*/ 7115 w 566781"/>
                  <a:gd name="connsiteY1" fmla="*/ 209556 h 307983"/>
                  <a:gd name="connsiteX2" fmla="*/ 92840 w 566781"/>
                  <a:gd name="connsiteY2" fmla="*/ 168281 h 307983"/>
                  <a:gd name="connsiteX3" fmla="*/ 381765 w 566781"/>
                  <a:gd name="connsiteY3" fmla="*/ 127006 h 307983"/>
                  <a:gd name="connsiteX4" fmla="*/ 407165 w 566781"/>
                  <a:gd name="connsiteY4" fmla="*/ 98431 h 307983"/>
                  <a:gd name="connsiteX5" fmla="*/ 411927 w 566781"/>
                  <a:gd name="connsiteY5" fmla="*/ 55568 h 307983"/>
                  <a:gd name="connsiteX6" fmla="*/ 453202 w 566781"/>
                  <a:gd name="connsiteY6" fmla="*/ 17468 h 307983"/>
                  <a:gd name="connsiteX7" fmla="*/ 484952 w 566781"/>
                  <a:gd name="connsiteY7" fmla="*/ 6 h 307983"/>
                  <a:gd name="connsiteX8" fmla="*/ 565915 w 566781"/>
                  <a:gd name="connsiteY8" fmla="*/ 19056 h 307983"/>
                  <a:gd name="connsiteX9" fmla="*/ 427802 w 566781"/>
                  <a:gd name="connsiteY9" fmla="*/ 12706 h 307983"/>
                  <a:gd name="connsiteX10" fmla="*/ 386527 w 566781"/>
                  <a:gd name="connsiteY10" fmla="*/ 93668 h 307983"/>
                  <a:gd name="connsiteX11" fmla="*/ 110302 w 566781"/>
                  <a:gd name="connsiteY11" fmla="*/ 155581 h 307983"/>
                  <a:gd name="connsiteX12" fmla="*/ 26165 w 566781"/>
                  <a:gd name="connsiteY12" fmla="*/ 206381 h 307983"/>
                  <a:gd name="connsiteX13" fmla="*/ 7115 w 566781"/>
                  <a:gd name="connsiteY13" fmla="*/ 307981 h 307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66781" h="307983">
                    <a:moveTo>
                      <a:pt x="7115" y="307981"/>
                    </a:moveTo>
                    <a:cubicBezTo>
                      <a:pt x="3940" y="308510"/>
                      <a:pt x="-7172" y="232839"/>
                      <a:pt x="7115" y="209556"/>
                    </a:cubicBezTo>
                    <a:cubicBezTo>
                      <a:pt x="21402" y="186273"/>
                      <a:pt x="30398" y="182039"/>
                      <a:pt x="92840" y="168281"/>
                    </a:cubicBezTo>
                    <a:cubicBezTo>
                      <a:pt x="155282" y="154523"/>
                      <a:pt x="329378" y="138648"/>
                      <a:pt x="381765" y="127006"/>
                    </a:cubicBezTo>
                    <a:cubicBezTo>
                      <a:pt x="434152" y="115364"/>
                      <a:pt x="402138" y="110337"/>
                      <a:pt x="407165" y="98431"/>
                    </a:cubicBezTo>
                    <a:cubicBezTo>
                      <a:pt x="412192" y="86525"/>
                      <a:pt x="404254" y="69062"/>
                      <a:pt x="411927" y="55568"/>
                    </a:cubicBezTo>
                    <a:cubicBezTo>
                      <a:pt x="419600" y="42074"/>
                      <a:pt x="441031" y="26728"/>
                      <a:pt x="453202" y="17468"/>
                    </a:cubicBezTo>
                    <a:cubicBezTo>
                      <a:pt x="465373" y="8208"/>
                      <a:pt x="466167" y="-259"/>
                      <a:pt x="484952" y="6"/>
                    </a:cubicBezTo>
                    <a:cubicBezTo>
                      <a:pt x="503737" y="271"/>
                      <a:pt x="575440" y="16939"/>
                      <a:pt x="565915" y="19056"/>
                    </a:cubicBezTo>
                    <a:cubicBezTo>
                      <a:pt x="556390" y="21173"/>
                      <a:pt x="457700" y="271"/>
                      <a:pt x="427802" y="12706"/>
                    </a:cubicBezTo>
                    <a:cubicBezTo>
                      <a:pt x="397904" y="25141"/>
                      <a:pt x="439444" y="69856"/>
                      <a:pt x="386527" y="93668"/>
                    </a:cubicBezTo>
                    <a:cubicBezTo>
                      <a:pt x="333610" y="117480"/>
                      <a:pt x="170362" y="136796"/>
                      <a:pt x="110302" y="155581"/>
                    </a:cubicBezTo>
                    <a:cubicBezTo>
                      <a:pt x="50242" y="174366"/>
                      <a:pt x="43627" y="183892"/>
                      <a:pt x="26165" y="206381"/>
                    </a:cubicBezTo>
                    <a:cubicBezTo>
                      <a:pt x="8703" y="228870"/>
                      <a:pt x="10290" y="307452"/>
                      <a:pt x="7115" y="3079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1" name="フリーフォーム: 図形 370">
                <a:extLst>
                  <a:ext uri="{FF2B5EF4-FFF2-40B4-BE49-F238E27FC236}">
                    <a16:creationId xmlns:a16="http://schemas.microsoft.com/office/drawing/2014/main" id="{B56D5BCC-4A05-4ACF-92FC-2153DC76895C}"/>
                  </a:ext>
                </a:extLst>
              </p:cNvPr>
              <p:cNvSpPr/>
              <p:nvPr/>
            </p:nvSpPr>
            <p:spPr>
              <a:xfrm>
                <a:off x="16535397" y="6613330"/>
                <a:ext cx="783276" cy="125818"/>
              </a:xfrm>
              <a:custGeom>
                <a:avLst/>
                <a:gdLst>
                  <a:gd name="connsiteX0" fmla="*/ 3 w 783276"/>
                  <a:gd name="connsiteY0" fmla="*/ 119258 h 125818"/>
                  <a:gd name="connsiteX1" fmla="*/ 330203 w 783276"/>
                  <a:gd name="connsiteY1" fmla="*/ 122433 h 125818"/>
                  <a:gd name="connsiteX2" fmla="*/ 352428 w 783276"/>
                  <a:gd name="connsiteY2" fmla="*/ 114495 h 125818"/>
                  <a:gd name="connsiteX3" fmla="*/ 495303 w 783276"/>
                  <a:gd name="connsiteY3" fmla="*/ 1783 h 125818"/>
                  <a:gd name="connsiteX4" fmla="*/ 684216 w 783276"/>
                  <a:gd name="connsiteY4" fmla="*/ 47820 h 125818"/>
                  <a:gd name="connsiteX5" fmla="*/ 774703 w 783276"/>
                  <a:gd name="connsiteY5" fmla="*/ 81158 h 125818"/>
                  <a:gd name="connsiteX6" fmla="*/ 476253 w 783276"/>
                  <a:gd name="connsiteY6" fmla="*/ 27183 h 125818"/>
                  <a:gd name="connsiteX7" fmla="*/ 338141 w 783276"/>
                  <a:gd name="connsiteY7" fmla="*/ 117670 h 125818"/>
                  <a:gd name="connsiteX8" fmla="*/ 3 w 783276"/>
                  <a:gd name="connsiteY8" fmla="*/ 119258 h 125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3276" h="125818">
                    <a:moveTo>
                      <a:pt x="3" y="119258"/>
                    </a:moveTo>
                    <a:cubicBezTo>
                      <a:pt x="-1320" y="120052"/>
                      <a:pt x="330203" y="122433"/>
                      <a:pt x="330203" y="122433"/>
                    </a:cubicBezTo>
                    <a:cubicBezTo>
                      <a:pt x="388940" y="121639"/>
                      <a:pt x="324911" y="134603"/>
                      <a:pt x="352428" y="114495"/>
                    </a:cubicBezTo>
                    <a:cubicBezTo>
                      <a:pt x="379945" y="94387"/>
                      <a:pt x="440005" y="12896"/>
                      <a:pt x="495303" y="1783"/>
                    </a:cubicBezTo>
                    <a:cubicBezTo>
                      <a:pt x="550601" y="-9330"/>
                      <a:pt x="637649" y="34591"/>
                      <a:pt x="684216" y="47820"/>
                    </a:cubicBezTo>
                    <a:cubicBezTo>
                      <a:pt x="730783" y="61049"/>
                      <a:pt x="809363" y="84597"/>
                      <a:pt x="774703" y="81158"/>
                    </a:cubicBezTo>
                    <a:cubicBezTo>
                      <a:pt x="740043" y="77719"/>
                      <a:pt x="549013" y="21098"/>
                      <a:pt x="476253" y="27183"/>
                    </a:cubicBezTo>
                    <a:cubicBezTo>
                      <a:pt x="403493" y="33268"/>
                      <a:pt x="413283" y="102324"/>
                      <a:pt x="338141" y="117670"/>
                    </a:cubicBezTo>
                    <a:cubicBezTo>
                      <a:pt x="262999" y="133016"/>
                      <a:pt x="1326" y="118464"/>
                      <a:pt x="3" y="1192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2" name="フリーフォーム: 図形 371">
                <a:extLst>
                  <a:ext uri="{FF2B5EF4-FFF2-40B4-BE49-F238E27FC236}">
                    <a16:creationId xmlns:a16="http://schemas.microsoft.com/office/drawing/2014/main" id="{BA76159E-03E9-409B-88AC-3B6C5398A406}"/>
                  </a:ext>
                </a:extLst>
              </p:cNvPr>
              <p:cNvSpPr/>
              <p:nvPr/>
            </p:nvSpPr>
            <p:spPr>
              <a:xfrm>
                <a:off x="17268649" y="6592833"/>
                <a:ext cx="597791" cy="584972"/>
              </a:xfrm>
              <a:custGeom>
                <a:avLst/>
                <a:gdLst>
                  <a:gd name="connsiteX0" fmla="*/ 176 w 597791"/>
                  <a:gd name="connsiteY0" fmla="*/ 138167 h 584972"/>
                  <a:gd name="connsiteX1" fmla="*/ 79551 w 597791"/>
                  <a:gd name="connsiteY1" fmla="*/ 111180 h 584972"/>
                  <a:gd name="connsiteX2" fmla="*/ 165276 w 597791"/>
                  <a:gd name="connsiteY2" fmla="*/ 30217 h 584972"/>
                  <a:gd name="connsiteX3" fmla="*/ 219251 w 597791"/>
                  <a:gd name="connsiteY3" fmla="*/ 128642 h 584972"/>
                  <a:gd name="connsiteX4" fmla="*/ 312914 w 597791"/>
                  <a:gd name="connsiteY4" fmla="*/ 347717 h 584972"/>
                  <a:gd name="connsiteX5" fmla="*/ 339901 w 597791"/>
                  <a:gd name="connsiteY5" fmla="*/ 358830 h 584972"/>
                  <a:gd name="connsiteX6" fmla="*/ 466901 w 597791"/>
                  <a:gd name="connsiteY6" fmla="*/ 377880 h 584972"/>
                  <a:gd name="connsiteX7" fmla="*/ 489126 w 597791"/>
                  <a:gd name="connsiteY7" fmla="*/ 476305 h 584972"/>
                  <a:gd name="connsiteX8" fmla="*/ 501826 w 597791"/>
                  <a:gd name="connsiteY8" fmla="*/ 577905 h 584972"/>
                  <a:gd name="connsiteX9" fmla="*/ 568501 w 597791"/>
                  <a:gd name="connsiteY9" fmla="*/ 574730 h 584972"/>
                  <a:gd name="connsiteX10" fmla="*/ 595489 w 597791"/>
                  <a:gd name="connsiteY10" fmla="*/ 562030 h 584972"/>
                  <a:gd name="connsiteX11" fmla="*/ 512939 w 597791"/>
                  <a:gd name="connsiteY11" fmla="*/ 509642 h 584972"/>
                  <a:gd name="connsiteX12" fmla="*/ 409751 w 597791"/>
                  <a:gd name="connsiteY12" fmla="*/ 328667 h 584972"/>
                  <a:gd name="connsiteX13" fmla="*/ 322439 w 597791"/>
                  <a:gd name="connsiteY13" fmla="*/ 261992 h 584972"/>
                  <a:gd name="connsiteX14" fmla="*/ 185914 w 597791"/>
                  <a:gd name="connsiteY14" fmla="*/ 11167 h 584972"/>
                  <a:gd name="connsiteX15" fmla="*/ 101776 w 597791"/>
                  <a:gd name="connsiteY15" fmla="*/ 50855 h 584972"/>
                  <a:gd name="connsiteX16" fmla="*/ 176 w 597791"/>
                  <a:gd name="connsiteY16" fmla="*/ 138167 h 58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97791" h="584972">
                    <a:moveTo>
                      <a:pt x="176" y="138167"/>
                    </a:moveTo>
                    <a:cubicBezTo>
                      <a:pt x="-3528" y="148221"/>
                      <a:pt x="52034" y="129172"/>
                      <a:pt x="79551" y="111180"/>
                    </a:cubicBezTo>
                    <a:cubicBezTo>
                      <a:pt x="107068" y="93188"/>
                      <a:pt x="141993" y="27307"/>
                      <a:pt x="165276" y="30217"/>
                    </a:cubicBezTo>
                    <a:cubicBezTo>
                      <a:pt x="188559" y="33127"/>
                      <a:pt x="194645" y="75725"/>
                      <a:pt x="219251" y="128642"/>
                    </a:cubicBezTo>
                    <a:cubicBezTo>
                      <a:pt x="243857" y="181559"/>
                      <a:pt x="292806" y="309352"/>
                      <a:pt x="312914" y="347717"/>
                    </a:cubicBezTo>
                    <a:cubicBezTo>
                      <a:pt x="333022" y="386082"/>
                      <a:pt x="314237" y="353803"/>
                      <a:pt x="339901" y="358830"/>
                    </a:cubicBezTo>
                    <a:cubicBezTo>
                      <a:pt x="365566" y="363857"/>
                      <a:pt x="442030" y="358301"/>
                      <a:pt x="466901" y="377880"/>
                    </a:cubicBezTo>
                    <a:cubicBezTo>
                      <a:pt x="491772" y="397459"/>
                      <a:pt x="483305" y="442968"/>
                      <a:pt x="489126" y="476305"/>
                    </a:cubicBezTo>
                    <a:cubicBezTo>
                      <a:pt x="494947" y="509642"/>
                      <a:pt x="488597" y="561501"/>
                      <a:pt x="501826" y="577905"/>
                    </a:cubicBezTo>
                    <a:cubicBezTo>
                      <a:pt x="515055" y="594309"/>
                      <a:pt x="552891" y="577376"/>
                      <a:pt x="568501" y="574730"/>
                    </a:cubicBezTo>
                    <a:cubicBezTo>
                      <a:pt x="584111" y="572084"/>
                      <a:pt x="604749" y="572878"/>
                      <a:pt x="595489" y="562030"/>
                    </a:cubicBezTo>
                    <a:cubicBezTo>
                      <a:pt x="586229" y="551182"/>
                      <a:pt x="543895" y="548536"/>
                      <a:pt x="512939" y="509642"/>
                    </a:cubicBezTo>
                    <a:cubicBezTo>
                      <a:pt x="481983" y="470748"/>
                      <a:pt x="441501" y="369942"/>
                      <a:pt x="409751" y="328667"/>
                    </a:cubicBezTo>
                    <a:cubicBezTo>
                      <a:pt x="378001" y="287392"/>
                      <a:pt x="359745" y="314909"/>
                      <a:pt x="322439" y="261992"/>
                    </a:cubicBezTo>
                    <a:cubicBezTo>
                      <a:pt x="285133" y="209075"/>
                      <a:pt x="222691" y="46356"/>
                      <a:pt x="185914" y="11167"/>
                    </a:cubicBezTo>
                    <a:cubicBezTo>
                      <a:pt x="149137" y="-24022"/>
                      <a:pt x="132468" y="33657"/>
                      <a:pt x="101776" y="50855"/>
                    </a:cubicBezTo>
                    <a:cubicBezTo>
                      <a:pt x="71084" y="68053"/>
                      <a:pt x="3880" y="128113"/>
                      <a:pt x="176" y="1381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3" name="フリーフォーム: 図形 372">
                <a:extLst>
                  <a:ext uri="{FF2B5EF4-FFF2-40B4-BE49-F238E27FC236}">
                    <a16:creationId xmlns:a16="http://schemas.microsoft.com/office/drawing/2014/main" id="{B5808FA6-6D3C-481F-86E5-5D0D441DFBF4}"/>
                  </a:ext>
                </a:extLst>
              </p:cNvPr>
              <p:cNvSpPr/>
              <p:nvPr/>
            </p:nvSpPr>
            <p:spPr>
              <a:xfrm>
                <a:off x="17718962" y="6401788"/>
                <a:ext cx="158072" cy="781553"/>
              </a:xfrm>
              <a:custGeom>
                <a:avLst/>
                <a:gdLst>
                  <a:gd name="connsiteX0" fmla="*/ 713 w 158072"/>
                  <a:gd name="connsiteY0" fmla="*/ 600 h 781553"/>
                  <a:gd name="connsiteX1" fmla="*/ 91201 w 158072"/>
                  <a:gd name="connsiteY1" fmla="*/ 486375 h 781553"/>
                  <a:gd name="connsiteX2" fmla="*/ 153113 w 158072"/>
                  <a:gd name="connsiteY2" fmla="*/ 741962 h 781553"/>
                  <a:gd name="connsiteX3" fmla="*/ 153113 w 158072"/>
                  <a:gd name="connsiteY3" fmla="*/ 765775 h 781553"/>
                  <a:gd name="connsiteX4" fmla="*/ 143588 w 158072"/>
                  <a:gd name="connsiteY4" fmla="*/ 592737 h 781553"/>
                  <a:gd name="connsiteX5" fmla="*/ 713 w 158072"/>
                  <a:gd name="connsiteY5" fmla="*/ 600 h 781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072" h="781553">
                    <a:moveTo>
                      <a:pt x="713" y="600"/>
                    </a:moveTo>
                    <a:cubicBezTo>
                      <a:pt x="-8018" y="-17127"/>
                      <a:pt x="65801" y="362815"/>
                      <a:pt x="91201" y="486375"/>
                    </a:cubicBezTo>
                    <a:cubicBezTo>
                      <a:pt x="116601" y="609935"/>
                      <a:pt x="142794" y="695395"/>
                      <a:pt x="153113" y="741962"/>
                    </a:cubicBezTo>
                    <a:cubicBezTo>
                      <a:pt x="163432" y="788529"/>
                      <a:pt x="154701" y="790646"/>
                      <a:pt x="153113" y="765775"/>
                    </a:cubicBezTo>
                    <a:cubicBezTo>
                      <a:pt x="151526" y="740904"/>
                      <a:pt x="170046" y="715768"/>
                      <a:pt x="143588" y="592737"/>
                    </a:cubicBezTo>
                    <a:cubicBezTo>
                      <a:pt x="117130" y="469706"/>
                      <a:pt x="9444" y="18327"/>
                      <a:pt x="713" y="6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4" name="フリーフォーム: 図形 373">
                <a:extLst>
                  <a:ext uri="{FF2B5EF4-FFF2-40B4-BE49-F238E27FC236}">
                    <a16:creationId xmlns:a16="http://schemas.microsoft.com/office/drawing/2014/main" id="{EB9956C1-639F-45EA-A42C-FBEBE7516689}"/>
                  </a:ext>
                </a:extLst>
              </p:cNvPr>
              <p:cNvSpPr/>
              <p:nvPr/>
            </p:nvSpPr>
            <p:spPr>
              <a:xfrm>
                <a:off x="17119512" y="7137131"/>
                <a:ext cx="762122" cy="278507"/>
              </a:xfrm>
              <a:custGeom>
                <a:avLst/>
                <a:gdLst>
                  <a:gd name="connsiteX0" fmla="*/ 1676 w 762122"/>
                  <a:gd name="connsiteY0" fmla="*/ 278082 h 278507"/>
                  <a:gd name="connsiteX1" fmla="*/ 223926 w 762122"/>
                  <a:gd name="connsiteY1" fmla="*/ 105044 h 278507"/>
                  <a:gd name="connsiteX2" fmla="*/ 244563 w 762122"/>
                  <a:gd name="connsiteY2" fmla="*/ 112982 h 278507"/>
                  <a:gd name="connsiteX3" fmla="*/ 314413 w 762122"/>
                  <a:gd name="connsiteY3" fmla="*/ 173307 h 278507"/>
                  <a:gd name="connsiteX4" fmla="*/ 369976 w 762122"/>
                  <a:gd name="connsiteY4" fmla="*/ 193944 h 278507"/>
                  <a:gd name="connsiteX5" fmla="*/ 509676 w 762122"/>
                  <a:gd name="connsiteY5" fmla="*/ 162194 h 278507"/>
                  <a:gd name="connsiteX6" fmla="*/ 611276 w 762122"/>
                  <a:gd name="connsiteY6" fmla="*/ 116157 h 278507"/>
                  <a:gd name="connsiteX7" fmla="*/ 684301 w 762122"/>
                  <a:gd name="connsiteY7" fmla="*/ 81232 h 278507"/>
                  <a:gd name="connsiteX8" fmla="*/ 762088 w 762122"/>
                  <a:gd name="connsiteY8" fmla="*/ 269 h 278507"/>
                  <a:gd name="connsiteX9" fmla="*/ 674776 w 762122"/>
                  <a:gd name="connsiteY9" fmla="*/ 111394 h 278507"/>
                  <a:gd name="connsiteX10" fmla="*/ 362038 w 762122"/>
                  <a:gd name="connsiteY10" fmla="*/ 174894 h 278507"/>
                  <a:gd name="connsiteX11" fmla="*/ 273138 w 762122"/>
                  <a:gd name="connsiteY11" fmla="*/ 100282 h 278507"/>
                  <a:gd name="connsiteX12" fmla="*/ 254088 w 762122"/>
                  <a:gd name="connsiteY12" fmla="*/ 81232 h 278507"/>
                  <a:gd name="connsiteX13" fmla="*/ 128676 w 762122"/>
                  <a:gd name="connsiteY13" fmla="*/ 152669 h 278507"/>
                  <a:gd name="connsiteX14" fmla="*/ 1676 w 762122"/>
                  <a:gd name="connsiteY14" fmla="*/ 278082 h 27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62122" h="278507">
                    <a:moveTo>
                      <a:pt x="1676" y="278082"/>
                    </a:moveTo>
                    <a:cubicBezTo>
                      <a:pt x="17551" y="270145"/>
                      <a:pt x="183445" y="132561"/>
                      <a:pt x="223926" y="105044"/>
                    </a:cubicBezTo>
                    <a:cubicBezTo>
                      <a:pt x="264407" y="77527"/>
                      <a:pt x="229482" y="101605"/>
                      <a:pt x="244563" y="112982"/>
                    </a:cubicBezTo>
                    <a:cubicBezTo>
                      <a:pt x="259644" y="124359"/>
                      <a:pt x="293511" y="159813"/>
                      <a:pt x="314413" y="173307"/>
                    </a:cubicBezTo>
                    <a:cubicBezTo>
                      <a:pt x="335315" y="186801"/>
                      <a:pt x="337432" y="195796"/>
                      <a:pt x="369976" y="193944"/>
                    </a:cubicBezTo>
                    <a:cubicBezTo>
                      <a:pt x="402520" y="192092"/>
                      <a:pt x="469459" y="175158"/>
                      <a:pt x="509676" y="162194"/>
                    </a:cubicBezTo>
                    <a:cubicBezTo>
                      <a:pt x="549893" y="149230"/>
                      <a:pt x="582172" y="129651"/>
                      <a:pt x="611276" y="116157"/>
                    </a:cubicBezTo>
                    <a:cubicBezTo>
                      <a:pt x="640380" y="102663"/>
                      <a:pt x="659166" y="100547"/>
                      <a:pt x="684301" y="81232"/>
                    </a:cubicBezTo>
                    <a:cubicBezTo>
                      <a:pt x="709436" y="61917"/>
                      <a:pt x="763675" y="-4758"/>
                      <a:pt x="762088" y="269"/>
                    </a:cubicBezTo>
                    <a:cubicBezTo>
                      <a:pt x="760501" y="5296"/>
                      <a:pt x="741451" y="82290"/>
                      <a:pt x="674776" y="111394"/>
                    </a:cubicBezTo>
                    <a:cubicBezTo>
                      <a:pt x="608101" y="140498"/>
                      <a:pt x="428978" y="176746"/>
                      <a:pt x="362038" y="174894"/>
                    </a:cubicBezTo>
                    <a:cubicBezTo>
                      <a:pt x="295098" y="173042"/>
                      <a:pt x="291130" y="115892"/>
                      <a:pt x="273138" y="100282"/>
                    </a:cubicBezTo>
                    <a:cubicBezTo>
                      <a:pt x="255146" y="84672"/>
                      <a:pt x="278165" y="72501"/>
                      <a:pt x="254088" y="81232"/>
                    </a:cubicBezTo>
                    <a:cubicBezTo>
                      <a:pt x="230011" y="89963"/>
                      <a:pt x="170480" y="124623"/>
                      <a:pt x="128676" y="152669"/>
                    </a:cubicBezTo>
                    <a:cubicBezTo>
                      <a:pt x="86872" y="180715"/>
                      <a:pt x="-14199" y="286019"/>
                      <a:pt x="1676" y="2780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" name="フリーフォーム: 図形 374">
                <a:extLst>
                  <a:ext uri="{FF2B5EF4-FFF2-40B4-BE49-F238E27FC236}">
                    <a16:creationId xmlns:a16="http://schemas.microsoft.com/office/drawing/2014/main" id="{169AA61C-F02A-486B-A509-366F666EB4AE}"/>
                  </a:ext>
                </a:extLst>
              </p:cNvPr>
              <p:cNvSpPr/>
              <p:nvPr/>
            </p:nvSpPr>
            <p:spPr>
              <a:xfrm>
                <a:off x="16825084" y="6663759"/>
                <a:ext cx="448401" cy="1715362"/>
              </a:xfrm>
              <a:custGeom>
                <a:avLst/>
                <a:gdLst>
                  <a:gd name="connsiteX0" fmla="*/ 442683 w 448401"/>
                  <a:gd name="connsiteY0" fmla="*/ 54541 h 1715362"/>
                  <a:gd name="connsiteX1" fmla="*/ 404583 w 448401"/>
                  <a:gd name="connsiteY1" fmla="*/ 130741 h 1715362"/>
                  <a:gd name="connsiteX2" fmla="*/ 188683 w 448401"/>
                  <a:gd name="connsiteY2" fmla="*/ 1134041 h 1715362"/>
                  <a:gd name="connsiteX3" fmla="*/ 32049 w 448401"/>
                  <a:gd name="connsiteY3" fmla="*/ 1608174 h 1715362"/>
                  <a:gd name="connsiteX4" fmla="*/ 2416 w 448401"/>
                  <a:gd name="connsiteY4" fmla="*/ 1705541 h 1715362"/>
                  <a:gd name="connsiteX5" fmla="*/ 70149 w 448401"/>
                  <a:gd name="connsiteY5" fmla="*/ 1443074 h 1715362"/>
                  <a:gd name="connsiteX6" fmla="*/ 324149 w 448401"/>
                  <a:gd name="connsiteY6" fmla="*/ 524441 h 1715362"/>
                  <a:gd name="connsiteX7" fmla="*/ 442683 w 448401"/>
                  <a:gd name="connsiteY7" fmla="*/ 54541 h 1715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8401" h="1715362">
                    <a:moveTo>
                      <a:pt x="442683" y="54541"/>
                    </a:moveTo>
                    <a:cubicBezTo>
                      <a:pt x="456089" y="-11076"/>
                      <a:pt x="446916" y="-49176"/>
                      <a:pt x="404583" y="130741"/>
                    </a:cubicBezTo>
                    <a:cubicBezTo>
                      <a:pt x="362250" y="310658"/>
                      <a:pt x="250772" y="887802"/>
                      <a:pt x="188683" y="1134041"/>
                    </a:cubicBezTo>
                    <a:cubicBezTo>
                      <a:pt x="126594" y="1380280"/>
                      <a:pt x="63094" y="1512924"/>
                      <a:pt x="32049" y="1608174"/>
                    </a:cubicBezTo>
                    <a:cubicBezTo>
                      <a:pt x="1004" y="1703424"/>
                      <a:pt x="-3934" y="1733058"/>
                      <a:pt x="2416" y="1705541"/>
                    </a:cubicBezTo>
                    <a:cubicBezTo>
                      <a:pt x="8766" y="1678024"/>
                      <a:pt x="16527" y="1639924"/>
                      <a:pt x="70149" y="1443074"/>
                    </a:cubicBezTo>
                    <a:cubicBezTo>
                      <a:pt x="123771" y="1246224"/>
                      <a:pt x="262060" y="753041"/>
                      <a:pt x="324149" y="524441"/>
                    </a:cubicBezTo>
                    <a:cubicBezTo>
                      <a:pt x="386238" y="295841"/>
                      <a:pt x="429277" y="120158"/>
                      <a:pt x="442683" y="545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6" name="フリーフォーム: 図形 375">
                <a:extLst>
                  <a:ext uri="{FF2B5EF4-FFF2-40B4-BE49-F238E27FC236}">
                    <a16:creationId xmlns:a16="http://schemas.microsoft.com/office/drawing/2014/main" id="{89022389-FB52-4996-883F-1F16B781831A}"/>
                  </a:ext>
                </a:extLst>
              </p:cNvPr>
              <p:cNvSpPr/>
              <p:nvPr/>
            </p:nvSpPr>
            <p:spPr>
              <a:xfrm>
                <a:off x="16349133" y="6767890"/>
                <a:ext cx="267299" cy="1754659"/>
              </a:xfrm>
              <a:custGeom>
                <a:avLst/>
                <a:gdLst>
                  <a:gd name="connsiteX0" fmla="*/ 165100 w 267299"/>
                  <a:gd name="connsiteY0" fmla="*/ 1210 h 1754659"/>
                  <a:gd name="connsiteX1" fmla="*/ 207434 w 267299"/>
                  <a:gd name="connsiteY1" fmla="*/ 936777 h 1754659"/>
                  <a:gd name="connsiteX2" fmla="*/ 241300 w 267299"/>
                  <a:gd name="connsiteY2" fmla="*/ 1110343 h 1754659"/>
                  <a:gd name="connsiteX3" fmla="*/ 156634 w 267299"/>
                  <a:gd name="connsiteY3" fmla="*/ 1368577 h 1754659"/>
                  <a:gd name="connsiteX4" fmla="*/ 0 w 267299"/>
                  <a:gd name="connsiteY4" fmla="*/ 1753810 h 1754659"/>
                  <a:gd name="connsiteX5" fmla="*/ 156634 w 267299"/>
                  <a:gd name="connsiteY5" fmla="*/ 1461710 h 1754659"/>
                  <a:gd name="connsiteX6" fmla="*/ 266700 w 267299"/>
                  <a:gd name="connsiteY6" fmla="*/ 1114577 h 1754659"/>
                  <a:gd name="connsiteX7" fmla="*/ 198967 w 267299"/>
                  <a:gd name="connsiteY7" fmla="*/ 758977 h 1754659"/>
                  <a:gd name="connsiteX8" fmla="*/ 160867 w 267299"/>
                  <a:gd name="connsiteY8" fmla="*/ 102810 h 1754659"/>
                  <a:gd name="connsiteX9" fmla="*/ 152400 w 267299"/>
                  <a:gd name="connsiteY9" fmla="*/ 77410 h 1754659"/>
                  <a:gd name="connsiteX10" fmla="*/ 118534 w 267299"/>
                  <a:gd name="connsiteY10" fmla="*/ 111277 h 1754659"/>
                  <a:gd name="connsiteX11" fmla="*/ 228600 w 267299"/>
                  <a:gd name="connsiteY11" fmla="*/ 725110 h 1754659"/>
                  <a:gd name="connsiteX12" fmla="*/ 165100 w 267299"/>
                  <a:gd name="connsiteY12" fmla="*/ 1210 h 1754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7299" h="1754659">
                    <a:moveTo>
                      <a:pt x="165100" y="1210"/>
                    </a:moveTo>
                    <a:cubicBezTo>
                      <a:pt x="161572" y="36488"/>
                      <a:pt x="194734" y="751922"/>
                      <a:pt x="207434" y="936777"/>
                    </a:cubicBezTo>
                    <a:cubicBezTo>
                      <a:pt x="220134" y="1121632"/>
                      <a:pt x="249767" y="1038376"/>
                      <a:pt x="241300" y="1110343"/>
                    </a:cubicBezTo>
                    <a:cubicBezTo>
                      <a:pt x="232833" y="1182310"/>
                      <a:pt x="196851" y="1261333"/>
                      <a:pt x="156634" y="1368577"/>
                    </a:cubicBezTo>
                    <a:cubicBezTo>
                      <a:pt x="116417" y="1475821"/>
                      <a:pt x="0" y="1738288"/>
                      <a:pt x="0" y="1753810"/>
                    </a:cubicBezTo>
                    <a:cubicBezTo>
                      <a:pt x="0" y="1769332"/>
                      <a:pt x="112184" y="1568249"/>
                      <a:pt x="156634" y="1461710"/>
                    </a:cubicBezTo>
                    <a:cubicBezTo>
                      <a:pt x="201084" y="1355171"/>
                      <a:pt x="259645" y="1231699"/>
                      <a:pt x="266700" y="1114577"/>
                    </a:cubicBezTo>
                    <a:cubicBezTo>
                      <a:pt x="273755" y="997455"/>
                      <a:pt x="216606" y="927605"/>
                      <a:pt x="198967" y="758977"/>
                    </a:cubicBezTo>
                    <a:cubicBezTo>
                      <a:pt x="181328" y="590349"/>
                      <a:pt x="168628" y="216404"/>
                      <a:pt x="160867" y="102810"/>
                    </a:cubicBezTo>
                    <a:cubicBezTo>
                      <a:pt x="153106" y="-10784"/>
                      <a:pt x="159455" y="75999"/>
                      <a:pt x="152400" y="77410"/>
                    </a:cubicBezTo>
                    <a:cubicBezTo>
                      <a:pt x="145344" y="78821"/>
                      <a:pt x="105834" y="3327"/>
                      <a:pt x="118534" y="111277"/>
                    </a:cubicBezTo>
                    <a:cubicBezTo>
                      <a:pt x="131234" y="219227"/>
                      <a:pt x="220133" y="737104"/>
                      <a:pt x="228600" y="725110"/>
                    </a:cubicBezTo>
                    <a:cubicBezTo>
                      <a:pt x="237067" y="713116"/>
                      <a:pt x="168628" y="-34068"/>
                      <a:pt x="165100" y="12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7" name="フリーフォーム: 図形 376">
                <a:extLst>
                  <a:ext uri="{FF2B5EF4-FFF2-40B4-BE49-F238E27FC236}">
                    <a16:creationId xmlns:a16="http://schemas.microsoft.com/office/drawing/2014/main" id="{23643ED7-F662-46C1-9FEB-766A9836208F}"/>
                  </a:ext>
                </a:extLst>
              </p:cNvPr>
              <p:cNvSpPr/>
              <p:nvPr/>
            </p:nvSpPr>
            <p:spPr>
              <a:xfrm>
                <a:off x="15795839" y="7147343"/>
                <a:ext cx="263478" cy="796526"/>
              </a:xfrm>
              <a:custGeom>
                <a:avLst/>
                <a:gdLst>
                  <a:gd name="connsiteX0" fmla="*/ 2961 w 263478"/>
                  <a:gd name="connsiteY0" fmla="*/ 2757 h 796526"/>
                  <a:gd name="connsiteX1" fmla="*/ 231561 w 263478"/>
                  <a:gd name="connsiteY1" fmla="*/ 616590 h 796526"/>
                  <a:gd name="connsiteX2" fmla="*/ 261194 w 263478"/>
                  <a:gd name="connsiteY2" fmla="*/ 773224 h 796526"/>
                  <a:gd name="connsiteX3" fmla="*/ 227328 w 263478"/>
                  <a:gd name="connsiteY3" fmla="*/ 756290 h 796526"/>
                  <a:gd name="connsiteX4" fmla="*/ 108794 w 263478"/>
                  <a:gd name="connsiteY4" fmla="*/ 404924 h 796526"/>
                  <a:gd name="connsiteX5" fmla="*/ 2961 w 263478"/>
                  <a:gd name="connsiteY5" fmla="*/ 2757 h 796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3478" h="796526">
                    <a:moveTo>
                      <a:pt x="2961" y="2757"/>
                    </a:moveTo>
                    <a:cubicBezTo>
                      <a:pt x="23422" y="38035"/>
                      <a:pt x="188522" y="488179"/>
                      <a:pt x="231561" y="616590"/>
                    </a:cubicBezTo>
                    <a:cubicBezTo>
                      <a:pt x="274600" y="745001"/>
                      <a:pt x="261900" y="749941"/>
                      <a:pt x="261194" y="773224"/>
                    </a:cubicBezTo>
                    <a:cubicBezTo>
                      <a:pt x="260489" y="796507"/>
                      <a:pt x="252728" y="817673"/>
                      <a:pt x="227328" y="756290"/>
                    </a:cubicBezTo>
                    <a:cubicBezTo>
                      <a:pt x="201928" y="694907"/>
                      <a:pt x="144072" y="529807"/>
                      <a:pt x="108794" y="404924"/>
                    </a:cubicBezTo>
                    <a:cubicBezTo>
                      <a:pt x="73516" y="280041"/>
                      <a:pt x="-17500" y="-32521"/>
                      <a:pt x="2961" y="27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8" name="フリーフォーム: 図形 377">
                <a:extLst>
                  <a:ext uri="{FF2B5EF4-FFF2-40B4-BE49-F238E27FC236}">
                    <a16:creationId xmlns:a16="http://schemas.microsoft.com/office/drawing/2014/main" id="{4524FC8C-0DC5-49BB-99CF-2435F91D35E4}"/>
                  </a:ext>
                </a:extLst>
              </p:cNvPr>
              <p:cNvSpPr/>
              <p:nvPr/>
            </p:nvSpPr>
            <p:spPr>
              <a:xfrm>
                <a:off x="15984853" y="8423364"/>
                <a:ext cx="407353" cy="961979"/>
              </a:xfrm>
              <a:custGeom>
                <a:avLst/>
                <a:gdLst>
                  <a:gd name="connsiteX0" fmla="*/ 406614 w 407353"/>
                  <a:gd name="connsiteY0" fmla="*/ 13669 h 961979"/>
                  <a:gd name="connsiteX1" fmla="*/ 343114 w 407353"/>
                  <a:gd name="connsiteY1" fmla="*/ 106803 h 961979"/>
                  <a:gd name="connsiteX2" fmla="*/ 254214 w 407353"/>
                  <a:gd name="connsiteY2" fmla="*/ 403136 h 961979"/>
                  <a:gd name="connsiteX3" fmla="*/ 214 w 407353"/>
                  <a:gd name="connsiteY3" fmla="*/ 961936 h 961979"/>
                  <a:gd name="connsiteX4" fmla="*/ 300780 w 407353"/>
                  <a:gd name="connsiteY4" fmla="*/ 373503 h 961979"/>
                  <a:gd name="connsiteX5" fmla="*/ 406614 w 407353"/>
                  <a:gd name="connsiteY5" fmla="*/ 13669 h 961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7353" h="961979">
                    <a:moveTo>
                      <a:pt x="406614" y="13669"/>
                    </a:moveTo>
                    <a:cubicBezTo>
                      <a:pt x="413670" y="-30781"/>
                      <a:pt x="368514" y="41892"/>
                      <a:pt x="343114" y="106803"/>
                    </a:cubicBezTo>
                    <a:cubicBezTo>
                      <a:pt x="317714" y="171714"/>
                      <a:pt x="311364" y="260614"/>
                      <a:pt x="254214" y="403136"/>
                    </a:cubicBezTo>
                    <a:cubicBezTo>
                      <a:pt x="197064" y="545658"/>
                      <a:pt x="-7547" y="966875"/>
                      <a:pt x="214" y="961936"/>
                    </a:cubicBezTo>
                    <a:cubicBezTo>
                      <a:pt x="7975" y="956997"/>
                      <a:pt x="236574" y="529431"/>
                      <a:pt x="300780" y="373503"/>
                    </a:cubicBezTo>
                    <a:cubicBezTo>
                      <a:pt x="364986" y="217575"/>
                      <a:pt x="399558" y="58119"/>
                      <a:pt x="406614" y="136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9" name="フリーフォーム: 図形 378">
                <a:extLst>
                  <a:ext uri="{FF2B5EF4-FFF2-40B4-BE49-F238E27FC236}">
                    <a16:creationId xmlns:a16="http://schemas.microsoft.com/office/drawing/2014/main" id="{9266C253-9495-4445-8144-0FE929770991}"/>
                  </a:ext>
                </a:extLst>
              </p:cNvPr>
              <p:cNvSpPr/>
              <p:nvPr/>
            </p:nvSpPr>
            <p:spPr>
              <a:xfrm>
                <a:off x="15572051" y="7943695"/>
                <a:ext cx="485019" cy="1315222"/>
              </a:xfrm>
              <a:custGeom>
                <a:avLst/>
                <a:gdLst>
                  <a:gd name="connsiteX0" fmla="*/ 484982 w 485019"/>
                  <a:gd name="connsiteY0" fmla="*/ 2272 h 1315222"/>
                  <a:gd name="connsiteX1" fmla="*/ 273316 w 485019"/>
                  <a:gd name="connsiteY1" fmla="*/ 281672 h 1315222"/>
                  <a:gd name="connsiteX2" fmla="*/ 146316 w 485019"/>
                  <a:gd name="connsiteY2" fmla="*/ 603405 h 1315222"/>
                  <a:gd name="connsiteX3" fmla="*/ 53182 w 485019"/>
                  <a:gd name="connsiteY3" fmla="*/ 1090238 h 1315222"/>
                  <a:gd name="connsiteX4" fmla="*/ 6616 w 485019"/>
                  <a:gd name="connsiteY4" fmla="*/ 1314605 h 1315222"/>
                  <a:gd name="connsiteX5" fmla="*/ 10849 w 485019"/>
                  <a:gd name="connsiteY5" fmla="*/ 1141038 h 1315222"/>
                  <a:gd name="connsiteX6" fmla="*/ 103982 w 485019"/>
                  <a:gd name="connsiteY6" fmla="*/ 700772 h 1315222"/>
                  <a:gd name="connsiteX7" fmla="*/ 256382 w 485019"/>
                  <a:gd name="connsiteY7" fmla="*/ 438305 h 1315222"/>
                  <a:gd name="connsiteX8" fmla="*/ 484982 w 485019"/>
                  <a:gd name="connsiteY8" fmla="*/ 2272 h 1315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5019" h="1315222">
                    <a:moveTo>
                      <a:pt x="484982" y="2272"/>
                    </a:moveTo>
                    <a:cubicBezTo>
                      <a:pt x="487804" y="-23833"/>
                      <a:pt x="329760" y="181483"/>
                      <a:pt x="273316" y="281672"/>
                    </a:cubicBezTo>
                    <a:cubicBezTo>
                      <a:pt x="216872" y="381861"/>
                      <a:pt x="183005" y="468644"/>
                      <a:pt x="146316" y="603405"/>
                    </a:cubicBezTo>
                    <a:cubicBezTo>
                      <a:pt x="109627" y="738166"/>
                      <a:pt x="76465" y="971705"/>
                      <a:pt x="53182" y="1090238"/>
                    </a:cubicBezTo>
                    <a:cubicBezTo>
                      <a:pt x="29899" y="1208771"/>
                      <a:pt x="13671" y="1306138"/>
                      <a:pt x="6616" y="1314605"/>
                    </a:cubicBezTo>
                    <a:cubicBezTo>
                      <a:pt x="-440" y="1323072"/>
                      <a:pt x="-5379" y="1243344"/>
                      <a:pt x="10849" y="1141038"/>
                    </a:cubicBezTo>
                    <a:cubicBezTo>
                      <a:pt x="27077" y="1038733"/>
                      <a:pt x="63060" y="817894"/>
                      <a:pt x="103982" y="700772"/>
                    </a:cubicBezTo>
                    <a:cubicBezTo>
                      <a:pt x="144904" y="583650"/>
                      <a:pt x="191471" y="554722"/>
                      <a:pt x="256382" y="438305"/>
                    </a:cubicBezTo>
                    <a:cubicBezTo>
                      <a:pt x="321293" y="321888"/>
                      <a:pt x="482160" y="28377"/>
                      <a:pt x="484982" y="22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0" name="フリーフォーム: 図形 379">
                <a:extLst>
                  <a:ext uri="{FF2B5EF4-FFF2-40B4-BE49-F238E27FC236}">
                    <a16:creationId xmlns:a16="http://schemas.microsoft.com/office/drawing/2014/main" id="{86E4F1E3-42BA-4609-B66F-A36EBDE5BC95}"/>
                  </a:ext>
                </a:extLst>
              </p:cNvPr>
              <p:cNvSpPr/>
              <p:nvPr/>
            </p:nvSpPr>
            <p:spPr>
              <a:xfrm>
                <a:off x="16619144" y="8351992"/>
                <a:ext cx="237989" cy="1295879"/>
              </a:xfrm>
              <a:custGeom>
                <a:avLst/>
                <a:gdLst>
                  <a:gd name="connsiteX0" fmla="*/ 237989 w 237989"/>
                  <a:gd name="connsiteY0" fmla="*/ 8841 h 1295879"/>
                  <a:gd name="connsiteX1" fmla="*/ 216823 w 237989"/>
                  <a:gd name="connsiteY1" fmla="*/ 68108 h 1295879"/>
                  <a:gd name="connsiteX2" fmla="*/ 195656 w 237989"/>
                  <a:gd name="connsiteY2" fmla="*/ 512608 h 1295879"/>
                  <a:gd name="connsiteX3" fmla="*/ 85589 w 237989"/>
                  <a:gd name="connsiteY3" fmla="*/ 999441 h 1295879"/>
                  <a:gd name="connsiteX4" fmla="*/ 923 w 237989"/>
                  <a:gd name="connsiteY4" fmla="*/ 1295775 h 1295879"/>
                  <a:gd name="connsiteX5" fmla="*/ 140623 w 237989"/>
                  <a:gd name="connsiteY5" fmla="*/ 969808 h 1295879"/>
                  <a:gd name="connsiteX6" fmla="*/ 221056 w 237989"/>
                  <a:gd name="connsiteY6" fmla="*/ 593041 h 1295879"/>
                  <a:gd name="connsiteX7" fmla="*/ 221056 w 237989"/>
                  <a:gd name="connsiteY7" fmla="*/ 300941 h 1295879"/>
                  <a:gd name="connsiteX8" fmla="*/ 237989 w 237989"/>
                  <a:gd name="connsiteY8" fmla="*/ 8841 h 1295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7989" h="1295879">
                    <a:moveTo>
                      <a:pt x="237989" y="8841"/>
                    </a:moveTo>
                    <a:cubicBezTo>
                      <a:pt x="230933" y="-3506"/>
                      <a:pt x="223878" y="-15853"/>
                      <a:pt x="216823" y="68108"/>
                    </a:cubicBezTo>
                    <a:cubicBezTo>
                      <a:pt x="209768" y="152069"/>
                      <a:pt x="217528" y="357386"/>
                      <a:pt x="195656" y="512608"/>
                    </a:cubicBezTo>
                    <a:cubicBezTo>
                      <a:pt x="173784" y="667830"/>
                      <a:pt x="118044" y="868913"/>
                      <a:pt x="85589" y="999441"/>
                    </a:cubicBezTo>
                    <a:cubicBezTo>
                      <a:pt x="53133" y="1129969"/>
                      <a:pt x="-8249" y="1300714"/>
                      <a:pt x="923" y="1295775"/>
                    </a:cubicBezTo>
                    <a:cubicBezTo>
                      <a:pt x="10095" y="1290836"/>
                      <a:pt x="103934" y="1086930"/>
                      <a:pt x="140623" y="969808"/>
                    </a:cubicBezTo>
                    <a:cubicBezTo>
                      <a:pt x="177312" y="852686"/>
                      <a:pt x="207651" y="704519"/>
                      <a:pt x="221056" y="593041"/>
                    </a:cubicBezTo>
                    <a:cubicBezTo>
                      <a:pt x="234461" y="481563"/>
                      <a:pt x="221056" y="300941"/>
                      <a:pt x="221056" y="300941"/>
                    </a:cubicBezTo>
                    <a:lnTo>
                      <a:pt x="237989" y="8841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1" name="フリーフォーム: 図形 380">
                <a:extLst>
                  <a:ext uri="{FF2B5EF4-FFF2-40B4-BE49-F238E27FC236}">
                    <a16:creationId xmlns:a16="http://schemas.microsoft.com/office/drawing/2014/main" id="{77AA40EB-2A93-48AE-A3B4-4C1290CC4488}"/>
                  </a:ext>
                </a:extLst>
              </p:cNvPr>
              <p:cNvSpPr/>
              <p:nvPr/>
            </p:nvSpPr>
            <p:spPr>
              <a:xfrm>
                <a:off x="16209149" y="8874915"/>
                <a:ext cx="34435" cy="824151"/>
              </a:xfrm>
              <a:custGeom>
                <a:avLst/>
                <a:gdLst>
                  <a:gd name="connsiteX0" fmla="*/ 29918 w 34435"/>
                  <a:gd name="connsiteY0" fmla="*/ 2385 h 824151"/>
                  <a:gd name="connsiteX1" fmla="*/ 17218 w 34435"/>
                  <a:gd name="connsiteY1" fmla="*/ 696652 h 824151"/>
                  <a:gd name="connsiteX2" fmla="*/ 34151 w 34435"/>
                  <a:gd name="connsiteY2" fmla="*/ 806718 h 824151"/>
                  <a:gd name="connsiteX3" fmla="*/ 284 w 34435"/>
                  <a:gd name="connsiteY3" fmla="*/ 480752 h 824151"/>
                  <a:gd name="connsiteX4" fmla="*/ 29918 w 34435"/>
                  <a:gd name="connsiteY4" fmla="*/ 2385 h 824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435" h="824151">
                    <a:moveTo>
                      <a:pt x="29918" y="2385"/>
                    </a:moveTo>
                    <a:cubicBezTo>
                      <a:pt x="32740" y="38368"/>
                      <a:pt x="16513" y="562597"/>
                      <a:pt x="17218" y="696652"/>
                    </a:cubicBezTo>
                    <a:cubicBezTo>
                      <a:pt x="17923" y="830707"/>
                      <a:pt x="36973" y="842701"/>
                      <a:pt x="34151" y="806718"/>
                    </a:cubicBezTo>
                    <a:cubicBezTo>
                      <a:pt x="31329" y="770735"/>
                      <a:pt x="3812" y="614102"/>
                      <a:pt x="284" y="480752"/>
                    </a:cubicBezTo>
                    <a:cubicBezTo>
                      <a:pt x="-3244" y="347402"/>
                      <a:pt x="27096" y="-33598"/>
                      <a:pt x="29918" y="23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2" name="フリーフォーム: 図形 381">
                <a:extLst>
                  <a:ext uri="{FF2B5EF4-FFF2-40B4-BE49-F238E27FC236}">
                    <a16:creationId xmlns:a16="http://schemas.microsoft.com/office/drawing/2014/main" id="{686D2048-3107-44A3-9F6F-6AC41EE377AE}"/>
                  </a:ext>
                </a:extLst>
              </p:cNvPr>
              <p:cNvSpPr/>
              <p:nvPr/>
            </p:nvSpPr>
            <p:spPr>
              <a:xfrm>
                <a:off x="15565566" y="9198748"/>
                <a:ext cx="424085" cy="208101"/>
              </a:xfrm>
              <a:custGeom>
                <a:avLst/>
                <a:gdLst>
                  <a:gd name="connsiteX0" fmla="*/ 401 w 424085"/>
                  <a:gd name="connsiteY0" fmla="*/ 285 h 208101"/>
                  <a:gd name="connsiteX1" fmla="*/ 89301 w 424085"/>
                  <a:gd name="connsiteY1" fmla="*/ 135752 h 208101"/>
                  <a:gd name="connsiteX2" fmla="*/ 237467 w 424085"/>
                  <a:gd name="connsiteY2" fmla="*/ 195019 h 208101"/>
                  <a:gd name="connsiteX3" fmla="*/ 423734 w 424085"/>
                  <a:gd name="connsiteY3" fmla="*/ 207719 h 208101"/>
                  <a:gd name="connsiteX4" fmla="*/ 279801 w 424085"/>
                  <a:gd name="connsiteY4" fmla="*/ 186552 h 208101"/>
                  <a:gd name="connsiteX5" fmla="*/ 123167 w 424085"/>
                  <a:gd name="connsiteY5" fmla="*/ 101885 h 208101"/>
                  <a:gd name="connsiteX6" fmla="*/ 401 w 424085"/>
                  <a:gd name="connsiteY6" fmla="*/ 285 h 20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4085" h="208101">
                    <a:moveTo>
                      <a:pt x="401" y="285"/>
                    </a:moveTo>
                    <a:cubicBezTo>
                      <a:pt x="-5243" y="5930"/>
                      <a:pt x="49790" y="103296"/>
                      <a:pt x="89301" y="135752"/>
                    </a:cubicBezTo>
                    <a:cubicBezTo>
                      <a:pt x="128812" y="168208"/>
                      <a:pt x="181728" y="183025"/>
                      <a:pt x="237467" y="195019"/>
                    </a:cubicBezTo>
                    <a:cubicBezTo>
                      <a:pt x="293206" y="207013"/>
                      <a:pt x="416678" y="209130"/>
                      <a:pt x="423734" y="207719"/>
                    </a:cubicBezTo>
                    <a:cubicBezTo>
                      <a:pt x="430790" y="206308"/>
                      <a:pt x="329895" y="204191"/>
                      <a:pt x="279801" y="186552"/>
                    </a:cubicBezTo>
                    <a:cubicBezTo>
                      <a:pt x="229707" y="168913"/>
                      <a:pt x="164795" y="129402"/>
                      <a:pt x="123167" y="101885"/>
                    </a:cubicBezTo>
                    <a:cubicBezTo>
                      <a:pt x="81539" y="74368"/>
                      <a:pt x="6045" y="-5360"/>
                      <a:pt x="401" y="2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3" name="フリーフォーム: 図形 382">
                <a:extLst>
                  <a:ext uri="{FF2B5EF4-FFF2-40B4-BE49-F238E27FC236}">
                    <a16:creationId xmlns:a16="http://schemas.microsoft.com/office/drawing/2014/main" id="{0590BDF6-1D5B-406D-83E3-D390503F7AA4}"/>
                  </a:ext>
                </a:extLst>
              </p:cNvPr>
              <p:cNvSpPr/>
              <p:nvPr/>
            </p:nvSpPr>
            <p:spPr>
              <a:xfrm>
                <a:off x="16234820" y="9578739"/>
                <a:ext cx="400702" cy="120981"/>
              </a:xfrm>
              <a:custGeom>
                <a:avLst/>
                <a:gdLst>
                  <a:gd name="connsiteX0" fmla="*/ 13 w 400702"/>
                  <a:gd name="connsiteY0" fmla="*/ 119828 h 120981"/>
                  <a:gd name="connsiteX1" fmla="*/ 173580 w 400702"/>
                  <a:gd name="connsiteY1" fmla="*/ 60561 h 120981"/>
                  <a:gd name="connsiteX2" fmla="*/ 262480 w 400702"/>
                  <a:gd name="connsiteY2" fmla="*/ 43628 h 120981"/>
                  <a:gd name="connsiteX3" fmla="*/ 397947 w 400702"/>
                  <a:gd name="connsiteY3" fmla="*/ 107128 h 120981"/>
                  <a:gd name="connsiteX4" fmla="*/ 338680 w 400702"/>
                  <a:gd name="connsiteY4" fmla="*/ 35161 h 120981"/>
                  <a:gd name="connsiteX5" fmla="*/ 165113 w 400702"/>
                  <a:gd name="connsiteY5" fmla="*/ 1294 h 120981"/>
                  <a:gd name="connsiteX6" fmla="*/ 13 w 400702"/>
                  <a:gd name="connsiteY6" fmla="*/ 119828 h 120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0702" h="120981">
                    <a:moveTo>
                      <a:pt x="13" y="119828"/>
                    </a:moveTo>
                    <a:cubicBezTo>
                      <a:pt x="1424" y="129706"/>
                      <a:pt x="129836" y="73261"/>
                      <a:pt x="173580" y="60561"/>
                    </a:cubicBezTo>
                    <a:cubicBezTo>
                      <a:pt x="217324" y="47861"/>
                      <a:pt x="225086" y="35867"/>
                      <a:pt x="262480" y="43628"/>
                    </a:cubicBezTo>
                    <a:cubicBezTo>
                      <a:pt x="299875" y="51389"/>
                      <a:pt x="385247" y="108539"/>
                      <a:pt x="397947" y="107128"/>
                    </a:cubicBezTo>
                    <a:cubicBezTo>
                      <a:pt x="410647" y="105717"/>
                      <a:pt x="377486" y="52800"/>
                      <a:pt x="338680" y="35161"/>
                    </a:cubicBezTo>
                    <a:cubicBezTo>
                      <a:pt x="299874" y="17522"/>
                      <a:pt x="219441" y="-5762"/>
                      <a:pt x="165113" y="1294"/>
                    </a:cubicBezTo>
                    <a:cubicBezTo>
                      <a:pt x="110785" y="8349"/>
                      <a:pt x="-1398" y="109950"/>
                      <a:pt x="13" y="1198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4" name="フリーフォーム: 図形 383">
                <a:extLst>
                  <a:ext uri="{FF2B5EF4-FFF2-40B4-BE49-F238E27FC236}">
                    <a16:creationId xmlns:a16="http://schemas.microsoft.com/office/drawing/2014/main" id="{F87A1B95-6875-47BA-B80F-59146A9B41D0}"/>
                  </a:ext>
                </a:extLst>
              </p:cNvPr>
              <p:cNvSpPr/>
              <p:nvPr/>
            </p:nvSpPr>
            <p:spPr>
              <a:xfrm>
                <a:off x="15231468" y="9236526"/>
                <a:ext cx="334197" cy="1266644"/>
              </a:xfrm>
              <a:custGeom>
                <a:avLst/>
                <a:gdLst>
                  <a:gd name="connsiteX0" fmla="*/ 330265 w 334197"/>
                  <a:gd name="connsiteY0" fmla="*/ 607 h 1266644"/>
                  <a:gd name="connsiteX1" fmla="*/ 270999 w 334197"/>
                  <a:gd name="connsiteY1" fmla="*/ 622907 h 1266644"/>
                  <a:gd name="connsiteX2" fmla="*/ 131299 w 334197"/>
                  <a:gd name="connsiteY2" fmla="*/ 1033541 h 1266644"/>
                  <a:gd name="connsiteX3" fmla="*/ 65 w 334197"/>
                  <a:gd name="connsiteY3" fmla="*/ 1266374 h 1266644"/>
                  <a:gd name="connsiteX4" fmla="*/ 148232 w 334197"/>
                  <a:gd name="connsiteY4" fmla="*/ 991207 h 1266644"/>
                  <a:gd name="connsiteX5" fmla="*/ 309099 w 334197"/>
                  <a:gd name="connsiteY5" fmla="*/ 517074 h 1266644"/>
                  <a:gd name="connsiteX6" fmla="*/ 330265 w 334197"/>
                  <a:gd name="connsiteY6" fmla="*/ 607 h 1266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4197" h="1266644">
                    <a:moveTo>
                      <a:pt x="330265" y="607"/>
                    </a:moveTo>
                    <a:cubicBezTo>
                      <a:pt x="323915" y="18246"/>
                      <a:pt x="304160" y="450751"/>
                      <a:pt x="270999" y="622907"/>
                    </a:cubicBezTo>
                    <a:cubicBezTo>
                      <a:pt x="237838" y="795063"/>
                      <a:pt x="176455" y="926297"/>
                      <a:pt x="131299" y="1033541"/>
                    </a:cubicBezTo>
                    <a:cubicBezTo>
                      <a:pt x="86143" y="1140785"/>
                      <a:pt x="-2757" y="1273430"/>
                      <a:pt x="65" y="1266374"/>
                    </a:cubicBezTo>
                    <a:cubicBezTo>
                      <a:pt x="2887" y="1259318"/>
                      <a:pt x="96726" y="1116090"/>
                      <a:pt x="148232" y="991207"/>
                    </a:cubicBezTo>
                    <a:cubicBezTo>
                      <a:pt x="199738" y="866324"/>
                      <a:pt x="279466" y="680057"/>
                      <a:pt x="309099" y="517074"/>
                    </a:cubicBezTo>
                    <a:cubicBezTo>
                      <a:pt x="338732" y="354091"/>
                      <a:pt x="336615" y="-17032"/>
                      <a:pt x="330265" y="6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5" name="フリーフォーム: 図形 384">
                <a:extLst>
                  <a:ext uri="{FF2B5EF4-FFF2-40B4-BE49-F238E27FC236}">
                    <a16:creationId xmlns:a16="http://schemas.microsoft.com/office/drawing/2014/main" id="{4FD66530-26F7-4652-AF54-C5914B12DCBB}"/>
                  </a:ext>
                </a:extLst>
              </p:cNvPr>
              <p:cNvSpPr/>
              <p:nvPr/>
            </p:nvSpPr>
            <p:spPr>
              <a:xfrm>
                <a:off x="15237050" y="9951310"/>
                <a:ext cx="261185" cy="577994"/>
              </a:xfrm>
              <a:custGeom>
                <a:avLst/>
                <a:gdLst>
                  <a:gd name="connsiteX0" fmla="*/ 261183 w 261185"/>
                  <a:gd name="connsiteY0" fmla="*/ 1257 h 577994"/>
                  <a:gd name="connsiteX1" fmla="*/ 83383 w 261185"/>
                  <a:gd name="connsiteY1" fmla="*/ 471157 h 577994"/>
                  <a:gd name="connsiteX2" fmla="*/ 2950 w 261185"/>
                  <a:gd name="connsiteY2" fmla="*/ 576990 h 577994"/>
                  <a:gd name="connsiteX3" fmla="*/ 24117 w 261185"/>
                  <a:gd name="connsiteY3" fmla="*/ 513490 h 577994"/>
                  <a:gd name="connsiteX4" fmla="*/ 87617 w 261185"/>
                  <a:gd name="connsiteY4" fmla="*/ 339923 h 577994"/>
                  <a:gd name="connsiteX5" fmla="*/ 261183 w 261185"/>
                  <a:gd name="connsiteY5" fmla="*/ 1257 h 57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185" h="577994">
                    <a:moveTo>
                      <a:pt x="261183" y="1257"/>
                    </a:moveTo>
                    <a:cubicBezTo>
                      <a:pt x="260477" y="23129"/>
                      <a:pt x="126422" y="375202"/>
                      <a:pt x="83383" y="471157"/>
                    </a:cubicBezTo>
                    <a:cubicBezTo>
                      <a:pt x="40344" y="567112"/>
                      <a:pt x="12828" y="569935"/>
                      <a:pt x="2950" y="576990"/>
                    </a:cubicBezTo>
                    <a:cubicBezTo>
                      <a:pt x="-6928" y="584045"/>
                      <a:pt x="10006" y="553001"/>
                      <a:pt x="24117" y="513490"/>
                    </a:cubicBezTo>
                    <a:cubicBezTo>
                      <a:pt x="38228" y="473979"/>
                      <a:pt x="48106" y="430940"/>
                      <a:pt x="87617" y="339923"/>
                    </a:cubicBezTo>
                    <a:cubicBezTo>
                      <a:pt x="127128" y="248906"/>
                      <a:pt x="261889" y="-20615"/>
                      <a:pt x="261183" y="12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6" name="フリーフォーム: 図形 385">
                <a:extLst>
                  <a:ext uri="{FF2B5EF4-FFF2-40B4-BE49-F238E27FC236}">
                    <a16:creationId xmlns:a16="http://schemas.microsoft.com/office/drawing/2014/main" id="{7C49CA27-3EDB-4BBD-8DEA-D29C22E20082}"/>
                  </a:ext>
                </a:extLst>
              </p:cNvPr>
              <p:cNvSpPr/>
              <p:nvPr/>
            </p:nvSpPr>
            <p:spPr>
              <a:xfrm>
                <a:off x="15586976" y="9404670"/>
                <a:ext cx="417181" cy="1267825"/>
              </a:xfrm>
              <a:custGeom>
                <a:avLst/>
                <a:gdLst>
                  <a:gd name="connsiteX0" fmla="*/ 406557 w 417181"/>
                  <a:gd name="connsiteY0" fmla="*/ 31430 h 1267825"/>
                  <a:gd name="connsiteX1" fmla="*/ 359991 w 417181"/>
                  <a:gd name="connsiteY1" fmla="*/ 86463 h 1267825"/>
                  <a:gd name="connsiteX2" fmla="*/ 139857 w 417181"/>
                  <a:gd name="connsiteY2" fmla="*/ 632563 h 1267825"/>
                  <a:gd name="connsiteX3" fmla="*/ 46724 w 417181"/>
                  <a:gd name="connsiteY3" fmla="*/ 996630 h 1267825"/>
                  <a:gd name="connsiteX4" fmla="*/ 25557 w 417181"/>
                  <a:gd name="connsiteY4" fmla="*/ 1267563 h 1267825"/>
                  <a:gd name="connsiteX5" fmla="*/ 157 w 417181"/>
                  <a:gd name="connsiteY5" fmla="*/ 1043197 h 1267825"/>
                  <a:gd name="connsiteX6" fmla="*/ 38257 w 417181"/>
                  <a:gd name="connsiteY6" fmla="*/ 873863 h 1267825"/>
                  <a:gd name="connsiteX7" fmla="*/ 194891 w 417181"/>
                  <a:gd name="connsiteY7" fmla="*/ 391263 h 1267825"/>
                  <a:gd name="connsiteX8" fmla="*/ 406557 w 417181"/>
                  <a:gd name="connsiteY8" fmla="*/ 31430 h 1267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7181" h="1267825">
                    <a:moveTo>
                      <a:pt x="406557" y="31430"/>
                    </a:moveTo>
                    <a:cubicBezTo>
                      <a:pt x="434074" y="-19370"/>
                      <a:pt x="404441" y="-13726"/>
                      <a:pt x="359991" y="86463"/>
                    </a:cubicBezTo>
                    <a:cubicBezTo>
                      <a:pt x="315541" y="186652"/>
                      <a:pt x="192068" y="480869"/>
                      <a:pt x="139857" y="632563"/>
                    </a:cubicBezTo>
                    <a:cubicBezTo>
                      <a:pt x="87646" y="784257"/>
                      <a:pt x="65774" y="890797"/>
                      <a:pt x="46724" y="996630"/>
                    </a:cubicBezTo>
                    <a:cubicBezTo>
                      <a:pt x="27674" y="1102463"/>
                      <a:pt x="33318" y="1259802"/>
                      <a:pt x="25557" y="1267563"/>
                    </a:cubicBezTo>
                    <a:cubicBezTo>
                      <a:pt x="17796" y="1275324"/>
                      <a:pt x="-1960" y="1108814"/>
                      <a:pt x="157" y="1043197"/>
                    </a:cubicBezTo>
                    <a:cubicBezTo>
                      <a:pt x="2274" y="977580"/>
                      <a:pt x="5801" y="982519"/>
                      <a:pt x="38257" y="873863"/>
                    </a:cubicBezTo>
                    <a:cubicBezTo>
                      <a:pt x="70713" y="765207"/>
                      <a:pt x="131391" y="536607"/>
                      <a:pt x="194891" y="391263"/>
                    </a:cubicBezTo>
                    <a:cubicBezTo>
                      <a:pt x="258391" y="245919"/>
                      <a:pt x="379040" y="82230"/>
                      <a:pt x="406557" y="314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7" name="フリーフォーム: 図形 386">
                <a:extLst>
                  <a:ext uri="{FF2B5EF4-FFF2-40B4-BE49-F238E27FC236}">
                    <a16:creationId xmlns:a16="http://schemas.microsoft.com/office/drawing/2014/main" id="{809F4284-01C8-4D61-82E7-24803C613524}"/>
                  </a:ext>
                </a:extLst>
              </p:cNvPr>
              <p:cNvSpPr/>
              <p:nvPr/>
            </p:nvSpPr>
            <p:spPr>
              <a:xfrm>
                <a:off x="16107743" y="9642275"/>
                <a:ext cx="128223" cy="1366173"/>
              </a:xfrm>
              <a:custGeom>
                <a:avLst/>
                <a:gdLst>
                  <a:gd name="connsiteX0" fmla="*/ 127090 w 128223"/>
                  <a:gd name="connsiteY0" fmla="*/ 43592 h 1366173"/>
                  <a:gd name="connsiteX1" fmla="*/ 122857 w 128223"/>
                  <a:gd name="connsiteY1" fmla="*/ 119792 h 1366173"/>
                  <a:gd name="connsiteX2" fmla="*/ 114390 w 128223"/>
                  <a:gd name="connsiteY2" fmla="*/ 488092 h 1366173"/>
                  <a:gd name="connsiteX3" fmla="*/ 25490 w 128223"/>
                  <a:gd name="connsiteY3" fmla="*/ 1008792 h 1366173"/>
                  <a:gd name="connsiteX4" fmla="*/ 90 w 128223"/>
                  <a:gd name="connsiteY4" fmla="*/ 1169658 h 1366173"/>
                  <a:gd name="connsiteX5" fmla="*/ 17024 w 128223"/>
                  <a:gd name="connsiteY5" fmla="*/ 1279725 h 1366173"/>
                  <a:gd name="connsiteX6" fmla="*/ 17024 w 128223"/>
                  <a:gd name="connsiteY6" fmla="*/ 1364392 h 1366173"/>
                  <a:gd name="connsiteX7" fmla="*/ 12790 w 128223"/>
                  <a:gd name="connsiteY7" fmla="*/ 1199292 h 1366173"/>
                  <a:gd name="connsiteX8" fmla="*/ 101690 w 128223"/>
                  <a:gd name="connsiteY8" fmla="*/ 746325 h 1366173"/>
                  <a:gd name="connsiteX9" fmla="*/ 127090 w 128223"/>
                  <a:gd name="connsiteY9" fmla="*/ 43592 h 1366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8223" h="1366173">
                    <a:moveTo>
                      <a:pt x="127090" y="43592"/>
                    </a:moveTo>
                    <a:cubicBezTo>
                      <a:pt x="130618" y="-60830"/>
                      <a:pt x="124974" y="45709"/>
                      <a:pt x="122857" y="119792"/>
                    </a:cubicBezTo>
                    <a:cubicBezTo>
                      <a:pt x="120740" y="193875"/>
                      <a:pt x="130618" y="339925"/>
                      <a:pt x="114390" y="488092"/>
                    </a:cubicBezTo>
                    <a:cubicBezTo>
                      <a:pt x="98162" y="636259"/>
                      <a:pt x="44540" y="895198"/>
                      <a:pt x="25490" y="1008792"/>
                    </a:cubicBezTo>
                    <a:cubicBezTo>
                      <a:pt x="6440" y="1122386"/>
                      <a:pt x="1501" y="1124503"/>
                      <a:pt x="90" y="1169658"/>
                    </a:cubicBezTo>
                    <a:cubicBezTo>
                      <a:pt x="-1321" y="1214813"/>
                      <a:pt x="14202" y="1247269"/>
                      <a:pt x="17024" y="1279725"/>
                    </a:cubicBezTo>
                    <a:cubicBezTo>
                      <a:pt x="19846" y="1312181"/>
                      <a:pt x="17730" y="1377797"/>
                      <a:pt x="17024" y="1364392"/>
                    </a:cubicBezTo>
                    <a:cubicBezTo>
                      <a:pt x="16318" y="1350987"/>
                      <a:pt x="-1321" y="1302303"/>
                      <a:pt x="12790" y="1199292"/>
                    </a:cubicBezTo>
                    <a:cubicBezTo>
                      <a:pt x="26901" y="1096281"/>
                      <a:pt x="84051" y="936120"/>
                      <a:pt x="101690" y="746325"/>
                    </a:cubicBezTo>
                    <a:cubicBezTo>
                      <a:pt x="119329" y="556531"/>
                      <a:pt x="123562" y="148014"/>
                      <a:pt x="127090" y="435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8" name="フリーフォーム: 図形 387">
                <a:extLst>
                  <a:ext uri="{FF2B5EF4-FFF2-40B4-BE49-F238E27FC236}">
                    <a16:creationId xmlns:a16="http://schemas.microsoft.com/office/drawing/2014/main" id="{8FDA4D4D-DAE1-40C7-8DD2-C0ED6ECB3546}"/>
                  </a:ext>
                </a:extLst>
              </p:cNvPr>
              <p:cNvSpPr/>
              <p:nvPr/>
            </p:nvSpPr>
            <p:spPr>
              <a:xfrm>
                <a:off x="16200923" y="9565276"/>
                <a:ext cx="34225" cy="639191"/>
              </a:xfrm>
              <a:custGeom>
                <a:avLst/>
                <a:gdLst>
                  <a:gd name="connsiteX0" fmla="*/ 33910 w 34225"/>
                  <a:gd name="connsiteY0" fmla="*/ 27457 h 639191"/>
                  <a:gd name="connsiteX1" fmla="*/ 16977 w 34225"/>
                  <a:gd name="connsiteY1" fmla="*/ 99424 h 639191"/>
                  <a:gd name="connsiteX2" fmla="*/ 16977 w 34225"/>
                  <a:gd name="connsiteY2" fmla="*/ 628591 h 639191"/>
                  <a:gd name="connsiteX3" fmla="*/ 44 w 34225"/>
                  <a:gd name="connsiteY3" fmla="*/ 421157 h 639191"/>
                  <a:gd name="connsiteX4" fmla="*/ 33910 w 34225"/>
                  <a:gd name="connsiteY4" fmla="*/ 27457 h 639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225" h="639191">
                    <a:moveTo>
                      <a:pt x="33910" y="27457"/>
                    </a:moveTo>
                    <a:cubicBezTo>
                      <a:pt x="36732" y="-26165"/>
                      <a:pt x="19799" y="-765"/>
                      <a:pt x="16977" y="99424"/>
                    </a:cubicBezTo>
                    <a:cubicBezTo>
                      <a:pt x="14155" y="199613"/>
                      <a:pt x="19799" y="574969"/>
                      <a:pt x="16977" y="628591"/>
                    </a:cubicBezTo>
                    <a:cubicBezTo>
                      <a:pt x="14155" y="682213"/>
                      <a:pt x="1455" y="519935"/>
                      <a:pt x="44" y="421157"/>
                    </a:cubicBezTo>
                    <a:cubicBezTo>
                      <a:pt x="-1367" y="322379"/>
                      <a:pt x="31088" y="81079"/>
                      <a:pt x="33910" y="274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9" name="フリーフォーム: 図形 388">
                <a:extLst>
                  <a:ext uri="{FF2B5EF4-FFF2-40B4-BE49-F238E27FC236}">
                    <a16:creationId xmlns:a16="http://schemas.microsoft.com/office/drawing/2014/main" id="{EEA0A4B0-9C13-481D-B5AF-886F7B345970}"/>
                  </a:ext>
                </a:extLst>
              </p:cNvPr>
              <p:cNvSpPr/>
              <p:nvPr/>
            </p:nvSpPr>
            <p:spPr>
              <a:xfrm>
                <a:off x="16378122" y="9638218"/>
                <a:ext cx="289452" cy="1307336"/>
              </a:xfrm>
              <a:custGeom>
                <a:avLst/>
                <a:gdLst>
                  <a:gd name="connsiteX0" fmla="*/ 271578 w 289452"/>
                  <a:gd name="connsiteY0" fmla="*/ 51882 h 1307336"/>
                  <a:gd name="connsiteX1" fmla="*/ 246178 w 289452"/>
                  <a:gd name="connsiteY1" fmla="*/ 132315 h 1307336"/>
                  <a:gd name="connsiteX2" fmla="*/ 68378 w 289452"/>
                  <a:gd name="connsiteY2" fmla="*/ 784249 h 1307336"/>
                  <a:gd name="connsiteX3" fmla="*/ 42978 w 289452"/>
                  <a:gd name="connsiteY3" fmla="*/ 1228749 h 1307336"/>
                  <a:gd name="connsiteX4" fmla="*/ 34511 w 289452"/>
                  <a:gd name="connsiteY4" fmla="*/ 1288015 h 1307336"/>
                  <a:gd name="connsiteX5" fmla="*/ 17578 w 289452"/>
                  <a:gd name="connsiteY5" fmla="*/ 1012849 h 1307336"/>
                  <a:gd name="connsiteX6" fmla="*/ 17578 w 289452"/>
                  <a:gd name="connsiteY6" fmla="*/ 746149 h 1307336"/>
                  <a:gd name="connsiteX7" fmla="*/ 271578 w 289452"/>
                  <a:gd name="connsiteY7" fmla="*/ 51882 h 1307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9452" h="1307336">
                    <a:moveTo>
                      <a:pt x="271578" y="51882"/>
                    </a:moveTo>
                    <a:cubicBezTo>
                      <a:pt x="309678" y="-50423"/>
                      <a:pt x="280045" y="10254"/>
                      <a:pt x="246178" y="132315"/>
                    </a:cubicBezTo>
                    <a:cubicBezTo>
                      <a:pt x="212311" y="254376"/>
                      <a:pt x="102245" y="601510"/>
                      <a:pt x="68378" y="784249"/>
                    </a:cubicBezTo>
                    <a:cubicBezTo>
                      <a:pt x="34511" y="966988"/>
                      <a:pt x="48623" y="1144788"/>
                      <a:pt x="42978" y="1228749"/>
                    </a:cubicBezTo>
                    <a:cubicBezTo>
                      <a:pt x="37333" y="1312710"/>
                      <a:pt x="38744" y="1323998"/>
                      <a:pt x="34511" y="1288015"/>
                    </a:cubicBezTo>
                    <a:cubicBezTo>
                      <a:pt x="30278" y="1252032"/>
                      <a:pt x="20400" y="1103160"/>
                      <a:pt x="17578" y="1012849"/>
                    </a:cubicBezTo>
                    <a:cubicBezTo>
                      <a:pt x="14756" y="922538"/>
                      <a:pt x="-20522" y="903488"/>
                      <a:pt x="17578" y="746149"/>
                    </a:cubicBezTo>
                    <a:cubicBezTo>
                      <a:pt x="55678" y="588810"/>
                      <a:pt x="233478" y="154187"/>
                      <a:pt x="271578" y="518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0" name="フリーフォーム: 図形 389">
                <a:extLst>
                  <a:ext uri="{FF2B5EF4-FFF2-40B4-BE49-F238E27FC236}">
                    <a16:creationId xmlns:a16="http://schemas.microsoft.com/office/drawing/2014/main" id="{F4BED504-0123-4D25-932C-503E37BFE0B2}"/>
                  </a:ext>
                </a:extLst>
              </p:cNvPr>
              <p:cNvSpPr/>
              <p:nvPr/>
            </p:nvSpPr>
            <p:spPr>
              <a:xfrm>
                <a:off x="16115834" y="10974486"/>
                <a:ext cx="273531" cy="149898"/>
              </a:xfrm>
              <a:custGeom>
                <a:avLst/>
                <a:gdLst>
                  <a:gd name="connsiteX0" fmla="*/ 2054 w 273531"/>
                  <a:gd name="connsiteY0" fmla="*/ 149127 h 149898"/>
                  <a:gd name="connsiteX1" fmla="*/ 152866 w 273531"/>
                  <a:gd name="connsiteY1" fmla="*/ 57052 h 149898"/>
                  <a:gd name="connsiteX2" fmla="*/ 270341 w 273531"/>
                  <a:gd name="connsiteY2" fmla="*/ 1489 h 149898"/>
                  <a:gd name="connsiteX3" fmla="*/ 2054 w 273531"/>
                  <a:gd name="connsiteY3" fmla="*/ 149127 h 149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3531" h="149898">
                    <a:moveTo>
                      <a:pt x="2054" y="149127"/>
                    </a:moveTo>
                    <a:cubicBezTo>
                      <a:pt x="-17525" y="158388"/>
                      <a:pt x="108152" y="81658"/>
                      <a:pt x="152866" y="57052"/>
                    </a:cubicBezTo>
                    <a:cubicBezTo>
                      <a:pt x="197581" y="32446"/>
                      <a:pt x="292037" y="-8300"/>
                      <a:pt x="270341" y="1489"/>
                    </a:cubicBezTo>
                    <a:cubicBezTo>
                      <a:pt x="248645" y="11278"/>
                      <a:pt x="21633" y="139866"/>
                      <a:pt x="2054" y="1491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1" name="フリーフォーム: 図形 390">
                <a:extLst>
                  <a:ext uri="{FF2B5EF4-FFF2-40B4-BE49-F238E27FC236}">
                    <a16:creationId xmlns:a16="http://schemas.microsoft.com/office/drawing/2014/main" id="{8E697C72-A44D-44B1-BF3A-D98C6F0BB4AD}"/>
                  </a:ext>
                </a:extLst>
              </p:cNvPr>
              <p:cNvSpPr/>
              <p:nvPr/>
            </p:nvSpPr>
            <p:spPr>
              <a:xfrm>
                <a:off x="16117846" y="10975105"/>
                <a:ext cx="18306" cy="99077"/>
              </a:xfrm>
              <a:custGeom>
                <a:avLst/>
                <a:gdLst>
                  <a:gd name="connsiteX0" fmla="*/ 12742 w 18306"/>
                  <a:gd name="connsiteY0" fmla="*/ 870 h 99077"/>
                  <a:gd name="connsiteX1" fmla="*/ 42 w 18306"/>
                  <a:gd name="connsiteY1" fmla="*/ 97708 h 99077"/>
                  <a:gd name="connsiteX2" fmla="*/ 17504 w 18306"/>
                  <a:gd name="connsiteY2" fmla="*/ 53258 h 99077"/>
                  <a:gd name="connsiteX3" fmla="*/ 12742 w 18306"/>
                  <a:gd name="connsiteY3" fmla="*/ 870 h 99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06" h="99077">
                    <a:moveTo>
                      <a:pt x="12742" y="870"/>
                    </a:moveTo>
                    <a:cubicBezTo>
                      <a:pt x="9832" y="8278"/>
                      <a:pt x="-752" y="88977"/>
                      <a:pt x="42" y="97708"/>
                    </a:cubicBezTo>
                    <a:cubicBezTo>
                      <a:pt x="836" y="106439"/>
                      <a:pt x="14858" y="71250"/>
                      <a:pt x="17504" y="53258"/>
                    </a:cubicBezTo>
                    <a:cubicBezTo>
                      <a:pt x="20150" y="35266"/>
                      <a:pt x="15652" y="-6538"/>
                      <a:pt x="12742" y="8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2" name="フリーフォーム: 図形 391">
                <a:extLst>
                  <a:ext uri="{FF2B5EF4-FFF2-40B4-BE49-F238E27FC236}">
                    <a16:creationId xmlns:a16="http://schemas.microsoft.com/office/drawing/2014/main" id="{C8EF00F9-2CCA-4791-8BB6-B67617EED56F}"/>
                  </a:ext>
                </a:extLst>
              </p:cNvPr>
              <p:cNvSpPr/>
              <p:nvPr/>
            </p:nvSpPr>
            <p:spPr>
              <a:xfrm>
                <a:off x="15235139" y="10504487"/>
                <a:ext cx="384314" cy="324225"/>
              </a:xfrm>
              <a:custGeom>
                <a:avLst/>
                <a:gdLst>
                  <a:gd name="connsiteX0" fmla="*/ 384274 w 384314"/>
                  <a:gd name="connsiteY0" fmla="*/ 160338 h 324225"/>
                  <a:gd name="connsiteX1" fmla="*/ 182661 w 384314"/>
                  <a:gd name="connsiteY1" fmla="*/ 309563 h 324225"/>
                  <a:gd name="connsiteX2" fmla="*/ 154086 w 384314"/>
                  <a:gd name="connsiteY2" fmla="*/ 312738 h 324225"/>
                  <a:gd name="connsiteX3" fmla="*/ 85824 w 384314"/>
                  <a:gd name="connsiteY3" fmla="*/ 257176 h 324225"/>
                  <a:gd name="connsiteX4" fmla="*/ 44549 w 384314"/>
                  <a:gd name="connsiteY4" fmla="*/ 190501 h 324225"/>
                  <a:gd name="connsiteX5" fmla="*/ 30261 w 384314"/>
                  <a:gd name="connsiteY5" fmla="*/ 139701 h 324225"/>
                  <a:gd name="connsiteX6" fmla="*/ 99 w 384314"/>
                  <a:gd name="connsiteY6" fmla="*/ 1 h 324225"/>
                  <a:gd name="connsiteX7" fmla="*/ 41374 w 384314"/>
                  <a:gd name="connsiteY7" fmla="*/ 142876 h 324225"/>
                  <a:gd name="connsiteX8" fmla="*/ 160436 w 384314"/>
                  <a:gd name="connsiteY8" fmla="*/ 306388 h 324225"/>
                  <a:gd name="connsiteX9" fmla="*/ 200124 w 384314"/>
                  <a:gd name="connsiteY9" fmla="*/ 288926 h 324225"/>
                  <a:gd name="connsiteX10" fmla="*/ 384274 w 384314"/>
                  <a:gd name="connsiteY10" fmla="*/ 160338 h 324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84314" h="324225">
                    <a:moveTo>
                      <a:pt x="384274" y="160338"/>
                    </a:moveTo>
                    <a:cubicBezTo>
                      <a:pt x="381363" y="163778"/>
                      <a:pt x="221026" y="284163"/>
                      <a:pt x="182661" y="309563"/>
                    </a:cubicBezTo>
                    <a:cubicBezTo>
                      <a:pt x="144296" y="334963"/>
                      <a:pt x="170225" y="321469"/>
                      <a:pt x="154086" y="312738"/>
                    </a:cubicBezTo>
                    <a:cubicBezTo>
                      <a:pt x="137947" y="304007"/>
                      <a:pt x="104080" y="277549"/>
                      <a:pt x="85824" y="257176"/>
                    </a:cubicBezTo>
                    <a:cubicBezTo>
                      <a:pt x="67568" y="236803"/>
                      <a:pt x="53809" y="210080"/>
                      <a:pt x="44549" y="190501"/>
                    </a:cubicBezTo>
                    <a:cubicBezTo>
                      <a:pt x="35288" y="170922"/>
                      <a:pt x="37669" y="171451"/>
                      <a:pt x="30261" y="139701"/>
                    </a:cubicBezTo>
                    <a:cubicBezTo>
                      <a:pt x="22853" y="107951"/>
                      <a:pt x="-1753" y="-528"/>
                      <a:pt x="99" y="1"/>
                    </a:cubicBezTo>
                    <a:cubicBezTo>
                      <a:pt x="1951" y="530"/>
                      <a:pt x="14651" y="91812"/>
                      <a:pt x="41374" y="142876"/>
                    </a:cubicBezTo>
                    <a:cubicBezTo>
                      <a:pt x="68097" y="193940"/>
                      <a:pt x="133978" y="282046"/>
                      <a:pt x="160436" y="306388"/>
                    </a:cubicBezTo>
                    <a:cubicBezTo>
                      <a:pt x="186894" y="330730"/>
                      <a:pt x="166522" y="311416"/>
                      <a:pt x="200124" y="288926"/>
                    </a:cubicBezTo>
                    <a:cubicBezTo>
                      <a:pt x="233726" y="266436"/>
                      <a:pt x="387185" y="156898"/>
                      <a:pt x="384274" y="1603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3" name="フリーフォーム: 図形 392">
                <a:extLst>
                  <a:ext uri="{FF2B5EF4-FFF2-40B4-BE49-F238E27FC236}">
                    <a16:creationId xmlns:a16="http://schemas.microsoft.com/office/drawing/2014/main" id="{59BD8D11-70EA-45D5-A06B-20DDEBD33033}"/>
                  </a:ext>
                </a:extLst>
              </p:cNvPr>
              <p:cNvSpPr/>
              <p:nvPr/>
            </p:nvSpPr>
            <p:spPr>
              <a:xfrm>
                <a:off x="15059319" y="10469639"/>
                <a:ext cx="222033" cy="473845"/>
              </a:xfrm>
              <a:custGeom>
                <a:avLst/>
                <a:gdLst>
                  <a:gd name="connsiteX0" fmla="*/ 191794 w 222033"/>
                  <a:gd name="connsiteY0" fmla="*/ 1511 h 473845"/>
                  <a:gd name="connsiteX1" fmla="*/ 20344 w 222033"/>
                  <a:gd name="connsiteY1" fmla="*/ 276149 h 473845"/>
                  <a:gd name="connsiteX2" fmla="*/ 7644 w 222033"/>
                  <a:gd name="connsiteY2" fmla="*/ 306311 h 473845"/>
                  <a:gd name="connsiteX3" fmla="*/ 60031 w 222033"/>
                  <a:gd name="connsiteY3" fmla="*/ 371399 h 473845"/>
                  <a:gd name="connsiteX4" fmla="*/ 93369 w 222033"/>
                  <a:gd name="connsiteY4" fmla="*/ 472999 h 473845"/>
                  <a:gd name="connsiteX5" fmla="*/ 123531 w 222033"/>
                  <a:gd name="connsiteY5" fmla="*/ 409499 h 473845"/>
                  <a:gd name="connsiteX6" fmla="*/ 221956 w 222033"/>
                  <a:gd name="connsiteY6" fmla="*/ 234874 h 473845"/>
                  <a:gd name="connsiteX7" fmla="*/ 106069 w 222033"/>
                  <a:gd name="connsiteY7" fmla="*/ 388861 h 473845"/>
                  <a:gd name="connsiteX8" fmla="*/ 36219 w 222033"/>
                  <a:gd name="connsiteY8" fmla="*/ 295199 h 473845"/>
                  <a:gd name="connsiteX9" fmla="*/ 120356 w 222033"/>
                  <a:gd name="connsiteY9" fmla="*/ 171374 h 473845"/>
                  <a:gd name="connsiteX10" fmla="*/ 191794 w 222033"/>
                  <a:gd name="connsiteY10" fmla="*/ 1511 h 473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2033" h="473845">
                    <a:moveTo>
                      <a:pt x="191794" y="1511"/>
                    </a:moveTo>
                    <a:cubicBezTo>
                      <a:pt x="175125" y="18973"/>
                      <a:pt x="51036" y="225349"/>
                      <a:pt x="20344" y="276149"/>
                    </a:cubicBezTo>
                    <a:cubicBezTo>
                      <a:pt x="-10348" y="326949"/>
                      <a:pt x="1030" y="290436"/>
                      <a:pt x="7644" y="306311"/>
                    </a:cubicBezTo>
                    <a:cubicBezTo>
                      <a:pt x="14258" y="322186"/>
                      <a:pt x="45743" y="343618"/>
                      <a:pt x="60031" y="371399"/>
                    </a:cubicBezTo>
                    <a:cubicBezTo>
                      <a:pt x="74319" y="399180"/>
                      <a:pt x="82786" y="466649"/>
                      <a:pt x="93369" y="472999"/>
                    </a:cubicBezTo>
                    <a:cubicBezTo>
                      <a:pt x="103952" y="479349"/>
                      <a:pt x="102100" y="449186"/>
                      <a:pt x="123531" y="409499"/>
                    </a:cubicBezTo>
                    <a:cubicBezTo>
                      <a:pt x="144962" y="369812"/>
                      <a:pt x="224866" y="238314"/>
                      <a:pt x="221956" y="234874"/>
                    </a:cubicBezTo>
                    <a:cubicBezTo>
                      <a:pt x="219046" y="231434"/>
                      <a:pt x="137025" y="378807"/>
                      <a:pt x="106069" y="388861"/>
                    </a:cubicBezTo>
                    <a:cubicBezTo>
                      <a:pt x="75113" y="398915"/>
                      <a:pt x="33838" y="331447"/>
                      <a:pt x="36219" y="295199"/>
                    </a:cubicBezTo>
                    <a:cubicBezTo>
                      <a:pt x="38600" y="258951"/>
                      <a:pt x="93633" y="220057"/>
                      <a:pt x="120356" y="171374"/>
                    </a:cubicBezTo>
                    <a:cubicBezTo>
                      <a:pt x="147079" y="122691"/>
                      <a:pt x="208463" y="-15951"/>
                      <a:pt x="191794" y="15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4" name="フリーフォーム: 図形 393">
                <a:extLst>
                  <a:ext uri="{FF2B5EF4-FFF2-40B4-BE49-F238E27FC236}">
                    <a16:creationId xmlns:a16="http://schemas.microsoft.com/office/drawing/2014/main" id="{B0AA0EB3-5867-4E52-BB39-EFCC413CBCA3}"/>
                  </a:ext>
                </a:extLst>
              </p:cNvPr>
              <p:cNvSpPr/>
              <p:nvPr/>
            </p:nvSpPr>
            <p:spPr>
              <a:xfrm>
                <a:off x="15024863" y="10779088"/>
                <a:ext cx="143779" cy="283363"/>
              </a:xfrm>
              <a:custGeom>
                <a:avLst/>
                <a:gdLst>
                  <a:gd name="connsiteX0" fmla="*/ 29400 w 143779"/>
                  <a:gd name="connsiteY0" fmla="*/ 37 h 283363"/>
                  <a:gd name="connsiteX1" fmla="*/ 825 w 143779"/>
                  <a:gd name="connsiteY1" fmla="*/ 125450 h 283363"/>
                  <a:gd name="connsiteX2" fmla="*/ 67500 w 143779"/>
                  <a:gd name="connsiteY2" fmla="*/ 230225 h 283363"/>
                  <a:gd name="connsiteX3" fmla="*/ 81787 w 143779"/>
                  <a:gd name="connsiteY3" fmla="*/ 273087 h 283363"/>
                  <a:gd name="connsiteX4" fmla="*/ 143700 w 143779"/>
                  <a:gd name="connsiteY4" fmla="*/ 150850 h 283363"/>
                  <a:gd name="connsiteX5" fmla="*/ 67500 w 143779"/>
                  <a:gd name="connsiteY5" fmla="*/ 282612 h 283363"/>
                  <a:gd name="connsiteX6" fmla="*/ 11937 w 143779"/>
                  <a:gd name="connsiteY6" fmla="*/ 201650 h 283363"/>
                  <a:gd name="connsiteX7" fmla="*/ 16700 w 143779"/>
                  <a:gd name="connsiteY7" fmla="*/ 138150 h 283363"/>
                  <a:gd name="connsiteX8" fmla="*/ 29400 w 143779"/>
                  <a:gd name="connsiteY8" fmla="*/ 37 h 283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3779" h="283363">
                    <a:moveTo>
                      <a:pt x="29400" y="37"/>
                    </a:moveTo>
                    <a:cubicBezTo>
                      <a:pt x="26754" y="-2080"/>
                      <a:pt x="-5525" y="87085"/>
                      <a:pt x="825" y="125450"/>
                    </a:cubicBezTo>
                    <a:cubicBezTo>
                      <a:pt x="7175" y="163815"/>
                      <a:pt x="54006" y="205619"/>
                      <a:pt x="67500" y="230225"/>
                    </a:cubicBezTo>
                    <a:cubicBezTo>
                      <a:pt x="80994" y="254831"/>
                      <a:pt x="69087" y="286316"/>
                      <a:pt x="81787" y="273087"/>
                    </a:cubicBezTo>
                    <a:cubicBezTo>
                      <a:pt x="94487" y="259858"/>
                      <a:pt x="146081" y="149263"/>
                      <a:pt x="143700" y="150850"/>
                    </a:cubicBezTo>
                    <a:cubicBezTo>
                      <a:pt x="141319" y="152438"/>
                      <a:pt x="89460" y="274145"/>
                      <a:pt x="67500" y="282612"/>
                    </a:cubicBezTo>
                    <a:cubicBezTo>
                      <a:pt x="45540" y="291079"/>
                      <a:pt x="20404" y="225727"/>
                      <a:pt x="11937" y="201650"/>
                    </a:cubicBezTo>
                    <a:cubicBezTo>
                      <a:pt x="3470" y="177573"/>
                      <a:pt x="12467" y="170694"/>
                      <a:pt x="16700" y="138150"/>
                    </a:cubicBezTo>
                    <a:cubicBezTo>
                      <a:pt x="20933" y="105606"/>
                      <a:pt x="32046" y="2154"/>
                      <a:pt x="29400" y="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5" name="フリーフォーム: 図形 394">
                <a:extLst>
                  <a:ext uri="{FF2B5EF4-FFF2-40B4-BE49-F238E27FC236}">
                    <a16:creationId xmlns:a16="http://schemas.microsoft.com/office/drawing/2014/main" id="{CFA62B7A-F689-4BA7-BBFC-91AE7986A3FA}"/>
                  </a:ext>
                </a:extLst>
              </p:cNvPr>
              <p:cNvSpPr/>
              <p:nvPr/>
            </p:nvSpPr>
            <p:spPr>
              <a:xfrm>
                <a:off x="15617230" y="10652532"/>
                <a:ext cx="210146" cy="475932"/>
              </a:xfrm>
              <a:custGeom>
                <a:avLst/>
                <a:gdLst>
                  <a:gd name="connsiteX0" fmla="*/ 8533 w 210146"/>
                  <a:gd name="connsiteY0" fmla="*/ 5943 h 475932"/>
                  <a:gd name="connsiteX1" fmla="*/ 8533 w 210146"/>
                  <a:gd name="connsiteY1" fmla="*/ 56743 h 475932"/>
                  <a:gd name="connsiteX2" fmla="*/ 75208 w 210146"/>
                  <a:gd name="connsiteY2" fmla="*/ 248831 h 475932"/>
                  <a:gd name="connsiteX3" fmla="*/ 135533 w 210146"/>
                  <a:gd name="connsiteY3" fmla="*/ 355193 h 475932"/>
                  <a:gd name="connsiteX4" fmla="*/ 210145 w 210146"/>
                  <a:gd name="connsiteY4" fmla="*/ 475843 h 475932"/>
                  <a:gd name="connsiteX5" fmla="*/ 133945 w 210146"/>
                  <a:gd name="connsiteY5" fmla="*/ 371068 h 475932"/>
                  <a:gd name="connsiteX6" fmla="*/ 78383 w 210146"/>
                  <a:gd name="connsiteY6" fmla="*/ 171043 h 475932"/>
                  <a:gd name="connsiteX7" fmla="*/ 8533 w 210146"/>
                  <a:gd name="connsiteY7" fmla="*/ 5943 h 475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146" h="475932">
                    <a:moveTo>
                      <a:pt x="8533" y="5943"/>
                    </a:moveTo>
                    <a:cubicBezTo>
                      <a:pt x="-3109" y="-13107"/>
                      <a:pt x="-2579" y="16262"/>
                      <a:pt x="8533" y="56743"/>
                    </a:cubicBezTo>
                    <a:cubicBezTo>
                      <a:pt x="19645" y="97224"/>
                      <a:pt x="54041" y="199089"/>
                      <a:pt x="75208" y="248831"/>
                    </a:cubicBezTo>
                    <a:cubicBezTo>
                      <a:pt x="96375" y="298573"/>
                      <a:pt x="113044" y="317358"/>
                      <a:pt x="135533" y="355193"/>
                    </a:cubicBezTo>
                    <a:cubicBezTo>
                      <a:pt x="158022" y="393028"/>
                      <a:pt x="210410" y="473197"/>
                      <a:pt x="210145" y="475843"/>
                    </a:cubicBezTo>
                    <a:cubicBezTo>
                      <a:pt x="209880" y="478489"/>
                      <a:pt x="155905" y="421868"/>
                      <a:pt x="133945" y="371068"/>
                    </a:cubicBezTo>
                    <a:cubicBezTo>
                      <a:pt x="111985" y="320268"/>
                      <a:pt x="99814" y="232955"/>
                      <a:pt x="78383" y="171043"/>
                    </a:cubicBezTo>
                    <a:cubicBezTo>
                      <a:pt x="56952" y="109131"/>
                      <a:pt x="20175" y="24993"/>
                      <a:pt x="8533" y="59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6" name="フリーフォーム: 図形 395">
                <a:extLst>
                  <a:ext uri="{FF2B5EF4-FFF2-40B4-BE49-F238E27FC236}">
                    <a16:creationId xmlns:a16="http://schemas.microsoft.com/office/drawing/2014/main" id="{742C31B7-A4E7-4B2F-909E-10E884E8D74C}"/>
                  </a:ext>
                </a:extLst>
              </p:cNvPr>
              <p:cNvSpPr/>
              <p:nvPr/>
            </p:nvSpPr>
            <p:spPr>
              <a:xfrm>
                <a:off x="15104370" y="11058524"/>
                <a:ext cx="695653" cy="229195"/>
              </a:xfrm>
              <a:custGeom>
                <a:avLst/>
                <a:gdLst>
                  <a:gd name="connsiteX0" fmla="*/ 693 w 695653"/>
                  <a:gd name="connsiteY0" fmla="*/ 1 h 229195"/>
                  <a:gd name="connsiteX1" fmla="*/ 232468 w 695653"/>
                  <a:gd name="connsiteY1" fmla="*/ 152401 h 229195"/>
                  <a:gd name="connsiteX2" fmla="*/ 348355 w 695653"/>
                  <a:gd name="connsiteY2" fmla="*/ 222251 h 229195"/>
                  <a:gd name="connsiteX3" fmla="*/ 445193 w 695653"/>
                  <a:gd name="connsiteY3" fmla="*/ 225426 h 229195"/>
                  <a:gd name="connsiteX4" fmla="*/ 515043 w 695653"/>
                  <a:gd name="connsiteY4" fmla="*/ 211139 h 229195"/>
                  <a:gd name="connsiteX5" fmla="*/ 637280 w 695653"/>
                  <a:gd name="connsiteY5" fmla="*/ 144464 h 229195"/>
                  <a:gd name="connsiteX6" fmla="*/ 692843 w 695653"/>
                  <a:gd name="connsiteY6" fmla="*/ 44451 h 229195"/>
                  <a:gd name="connsiteX7" fmla="*/ 554730 w 695653"/>
                  <a:gd name="connsiteY7" fmla="*/ 171451 h 229195"/>
                  <a:gd name="connsiteX8" fmla="*/ 313430 w 695653"/>
                  <a:gd name="connsiteY8" fmla="*/ 155576 h 229195"/>
                  <a:gd name="connsiteX9" fmla="*/ 693 w 695653"/>
                  <a:gd name="connsiteY9" fmla="*/ 1 h 229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95653" h="229195">
                    <a:moveTo>
                      <a:pt x="693" y="1"/>
                    </a:moveTo>
                    <a:cubicBezTo>
                      <a:pt x="-12801" y="-528"/>
                      <a:pt x="174524" y="115359"/>
                      <a:pt x="232468" y="152401"/>
                    </a:cubicBezTo>
                    <a:cubicBezTo>
                      <a:pt x="290412" y="189443"/>
                      <a:pt x="312901" y="210080"/>
                      <a:pt x="348355" y="222251"/>
                    </a:cubicBezTo>
                    <a:cubicBezTo>
                      <a:pt x="383809" y="234422"/>
                      <a:pt x="417412" y="227278"/>
                      <a:pt x="445193" y="225426"/>
                    </a:cubicBezTo>
                    <a:cubicBezTo>
                      <a:pt x="472974" y="223574"/>
                      <a:pt x="483029" y="224633"/>
                      <a:pt x="515043" y="211139"/>
                    </a:cubicBezTo>
                    <a:cubicBezTo>
                      <a:pt x="547058" y="197645"/>
                      <a:pt x="607647" y="172245"/>
                      <a:pt x="637280" y="144464"/>
                    </a:cubicBezTo>
                    <a:cubicBezTo>
                      <a:pt x="666913" y="116683"/>
                      <a:pt x="706601" y="39953"/>
                      <a:pt x="692843" y="44451"/>
                    </a:cubicBezTo>
                    <a:cubicBezTo>
                      <a:pt x="679085" y="48949"/>
                      <a:pt x="617965" y="152930"/>
                      <a:pt x="554730" y="171451"/>
                    </a:cubicBezTo>
                    <a:cubicBezTo>
                      <a:pt x="491495" y="189972"/>
                      <a:pt x="404182" y="186268"/>
                      <a:pt x="313430" y="155576"/>
                    </a:cubicBezTo>
                    <a:cubicBezTo>
                      <a:pt x="222678" y="124884"/>
                      <a:pt x="14187" y="530"/>
                      <a:pt x="693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7" name="フリーフォーム: 図形 396">
                <a:extLst>
                  <a:ext uri="{FF2B5EF4-FFF2-40B4-BE49-F238E27FC236}">
                    <a16:creationId xmlns:a16="http://schemas.microsoft.com/office/drawing/2014/main" id="{FC89A3AC-E530-4BA3-A16B-D22CFF50C043}"/>
                  </a:ext>
                </a:extLst>
              </p:cNvPr>
              <p:cNvSpPr/>
              <p:nvPr/>
            </p:nvSpPr>
            <p:spPr>
              <a:xfrm>
                <a:off x="15628924" y="11123285"/>
                <a:ext cx="225970" cy="141836"/>
              </a:xfrm>
              <a:custGeom>
                <a:avLst/>
                <a:gdLst>
                  <a:gd name="connsiteX0" fmla="*/ 190514 w 225970"/>
                  <a:gd name="connsiteY0" fmla="*/ 328 h 141836"/>
                  <a:gd name="connsiteX1" fmla="*/ 203214 w 225970"/>
                  <a:gd name="connsiteY1" fmla="*/ 52715 h 141836"/>
                  <a:gd name="connsiteX2" fmla="*/ 14 w 225970"/>
                  <a:gd name="connsiteY2" fmla="*/ 141615 h 141836"/>
                  <a:gd name="connsiteX3" fmla="*/ 214326 w 225970"/>
                  <a:gd name="connsiteY3" fmla="*/ 76528 h 141836"/>
                  <a:gd name="connsiteX4" fmla="*/ 190514 w 225970"/>
                  <a:gd name="connsiteY4" fmla="*/ 328 h 141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970" h="141836">
                    <a:moveTo>
                      <a:pt x="190514" y="328"/>
                    </a:moveTo>
                    <a:cubicBezTo>
                      <a:pt x="188662" y="-3641"/>
                      <a:pt x="234964" y="29167"/>
                      <a:pt x="203214" y="52715"/>
                    </a:cubicBezTo>
                    <a:cubicBezTo>
                      <a:pt x="171464" y="76263"/>
                      <a:pt x="-1838" y="137646"/>
                      <a:pt x="14" y="141615"/>
                    </a:cubicBezTo>
                    <a:cubicBezTo>
                      <a:pt x="1866" y="145584"/>
                      <a:pt x="178607" y="95049"/>
                      <a:pt x="214326" y="76528"/>
                    </a:cubicBezTo>
                    <a:cubicBezTo>
                      <a:pt x="250045" y="58007"/>
                      <a:pt x="192366" y="4297"/>
                      <a:pt x="190514" y="3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8" name="フリーフォーム: 図形 397">
                <a:extLst>
                  <a:ext uri="{FF2B5EF4-FFF2-40B4-BE49-F238E27FC236}">
                    <a16:creationId xmlns:a16="http://schemas.microsoft.com/office/drawing/2014/main" id="{ED474952-E415-4557-B66B-07FBA29CCE02}"/>
                  </a:ext>
                </a:extLst>
              </p:cNvPr>
              <p:cNvSpPr/>
              <p:nvPr/>
            </p:nvSpPr>
            <p:spPr>
              <a:xfrm>
                <a:off x="16443156" y="10953799"/>
                <a:ext cx="35982" cy="228729"/>
              </a:xfrm>
              <a:custGeom>
                <a:avLst/>
                <a:gdLst>
                  <a:gd name="connsiteX0" fmla="*/ 169 w 35982"/>
                  <a:gd name="connsiteY0" fmla="*/ 1539 h 228729"/>
                  <a:gd name="connsiteX1" fmla="*/ 30332 w 35982"/>
                  <a:gd name="connsiteY1" fmla="*/ 112664 h 228729"/>
                  <a:gd name="connsiteX2" fmla="*/ 35094 w 35982"/>
                  <a:gd name="connsiteY2" fmla="*/ 220614 h 228729"/>
                  <a:gd name="connsiteX3" fmla="*/ 19219 w 35982"/>
                  <a:gd name="connsiteY3" fmla="*/ 198389 h 228729"/>
                  <a:gd name="connsiteX4" fmla="*/ 169 w 35982"/>
                  <a:gd name="connsiteY4" fmla="*/ 1539 h 228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982" h="228729">
                    <a:moveTo>
                      <a:pt x="169" y="1539"/>
                    </a:moveTo>
                    <a:cubicBezTo>
                      <a:pt x="2021" y="-12749"/>
                      <a:pt x="24511" y="76152"/>
                      <a:pt x="30332" y="112664"/>
                    </a:cubicBezTo>
                    <a:cubicBezTo>
                      <a:pt x="36153" y="149176"/>
                      <a:pt x="36946" y="206327"/>
                      <a:pt x="35094" y="220614"/>
                    </a:cubicBezTo>
                    <a:cubicBezTo>
                      <a:pt x="33242" y="234902"/>
                      <a:pt x="26363" y="231991"/>
                      <a:pt x="19219" y="198389"/>
                    </a:cubicBezTo>
                    <a:cubicBezTo>
                      <a:pt x="12075" y="164787"/>
                      <a:pt x="-1683" y="15827"/>
                      <a:pt x="169" y="15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9" name="フリーフォーム: 図形 398">
                <a:extLst>
                  <a:ext uri="{FF2B5EF4-FFF2-40B4-BE49-F238E27FC236}">
                    <a16:creationId xmlns:a16="http://schemas.microsoft.com/office/drawing/2014/main" id="{110755B6-873D-489B-B394-0D34BA0EEF22}"/>
                  </a:ext>
                </a:extLst>
              </p:cNvPr>
              <p:cNvSpPr/>
              <p:nvPr/>
            </p:nvSpPr>
            <p:spPr>
              <a:xfrm>
                <a:off x="16137730" y="11085491"/>
                <a:ext cx="48798" cy="120808"/>
              </a:xfrm>
              <a:custGeom>
                <a:avLst/>
                <a:gdLst>
                  <a:gd name="connsiteX0" fmla="*/ 795 w 48798"/>
                  <a:gd name="connsiteY0" fmla="*/ 22 h 120808"/>
                  <a:gd name="connsiteX1" fmla="*/ 48420 w 48798"/>
                  <a:gd name="connsiteY1" fmla="*/ 101622 h 120808"/>
                  <a:gd name="connsiteX2" fmla="*/ 21433 w 48798"/>
                  <a:gd name="connsiteY2" fmla="*/ 111147 h 120808"/>
                  <a:gd name="connsiteX3" fmla="*/ 795 w 48798"/>
                  <a:gd name="connsiteY3" fmla="*/ 22 h 120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798" h="120808">
                    <a:moveTo>
                      <a:pt x="795" y="22"/>
                    </a:moveTo>
                    <a:cubicBezTo>
                      <a:pt x="5293" y="-1565"/>
                      <a:pt x="44980" y="83101"/>
                      <a:pt x="48420" y="101622"/>
                    </a:cubicBezTo>
                    <a:cubicBezTo>
                      <a:pt x="51860" y="120143"/>
                      <a:pt x="30958" y="128874"/>
                      <a:pt x="21433" y="111147"/>
                    </a:cubicBezTo>
                    <a:cubicBezTo>
                      <a:pt x="11908" y="93420"/>
                      <a:pt x="-3703" y="1609"/>
                      <a:pt x="795" y="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07" name="フリーフォーム: 図形 406">
              <a:extLst>
                <a:ext uri="{FF2B5EF4-FFF2-40B4-BE49-F238E27FC236}">
                  <a16:creationId xmlns:a16="http://schemas.microsoft.com/office/drawing/2014/main" id="{D3F6B593-DE5E-4680-8ADB-CDF78C1E7642}"/>
                </a:ext>
              </a:extLst>
            </p:cNvPr>
            <p:cNvSpPr/>
            <p:nvPr/>
          </p:nvSpPr>
          <p:spPr>
            <a:xfrm>
              <a:off x="14908585" y="10947300"/>
              <a:ext cx="229816" cy="496807"/>
            </a:xfrm>
            <a:custGeom>
              <a:avLst/>
              <a:gdLst>
                <a:gd name="connsiteX0" fmla="*/ 210765 w 229816"/>
                <a:gd name="connsiteY0" fmla="*/ 495400 h 496807"/>
                <a:gd name="connsiteX1" fmla="*/ 210765 w 229816"/>
                <a:gd name="connsiteY1" fmla="*/ 406500 h 496807"/>
                <a:gd name="connsiteX2" fmla="*/ 1215 w 229816"/>
                <a:gd name="connsiteY2" fmla="*/ 100 h 496807"/>
                <a:gd name="connsiteX3" fmla="*/ 128215 w 229816"/>
                <a:gd name="connsiteY3" fmla="*/ 368400 h 496807"/>
                <a:gd name="connsiteX4" fmla="*/ 210765 w 229816"/>
                <a:gd name="connsiteY4" fmla="*/ 495400 h 49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816" h="496807">
                  <a:moveTo>
                    <a:pt x="210765" y="495400"/>
                  </a:moveTo>
                  <a:cubicBezTo>
                    <a:pt x="224523" y="501750"/>
                    <a:pt x="245690" y="489050"/>
                    <a:pt x="210765" y="406500"/>
                  </a:cubicBezTo>
                  <a:cubicBezTo>
                    <a:pt x="175840" y="323950"/>
                    <a:pt x="14973" y="6450"/>
                    <a:pt x="1215" y="100"/>
                  </a:cubicBezTo>
                  <a:cubicBezTo>
                    <a:pt x="-12543" y="-6250"/>
                    <a:pt x="94348" y="289025"/>
                    <a:pt x="128215" y="368400"/>
                  </a:cubicBezTo>
                  <a:cubicBezTo>
                    <a:pt x="162082" y="447775"/>
                    <a:pt x="197007" y="489050"/>
                    <a:pt x="210765" y="495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フリーフォーム: 図形 407">
              <a:extLst>
                <a:ext uri="{FF2B5EF4-FFF2-40B4-BE49-F238E27FC236}">
                  <a16:creationId xmlns:a16="http://schemas.microsoft.com/office/drawing/2014/main" id="{0CFA11E7-FAB2-4CF5-B34D-55DCA3051CFA}"/>
                </a:ext>
              </a:extLst>
            </p:cNvPr>
            <p:cNvSpPr/>
            <p:nvPr/>
          </p:nvSpPr>
          <p:spPr>
            <a:xfrm>
              <a:off x="14734971" y="10937239"/>
              <a:ext cx="543134" cy="823315"/>
            </a:xfrm>
            <a:custGeom>
              <a:avLst/>
              <a:gdLst>
                <a:gd name="connsiteX0" fmla="*/ 204 w 543134"/>
                <a:gd name="connsiteY0" fmla="*/ 822961 h 823315"/>
                <a:gd name="connsiteX1" fmla="*/ 362154 w 543134"/>
                <a:gd name="connsiteY1" fmla="*/ 502286 h 823315"/>
                <a:gd name="connsiteX2" fmla="*/ 482804 w 543134"/>
                <a:gd name="connsiteY2" fmla="*/ 210186 h 823315"/>
                <a:gd name="connsiteX3" fmla="*/ 543129 w 543134"/>
                <a:gd name="connsiteY3" fmla="*/ 636 h 823315"/>
                <a:gd name="connsiteX4" fmla="*/ 485979 w 543134"/>
                <a:gd name="connsiteY4" fmla="*/ 276861 h 823315"/>
                <a:gd name="connsiteX5" fmla="*/ 416129 w 543134"/>
                <a:gd name="connsiteY5" fmla="*/ 438786 h 823315"/>
                <a:gd name="connsiteX6" fmla="*/ 204 w 543134"/>
                <a:gd name="connsiteY6" fmla="*/ 822961 h 82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3134" h="823315">
                  <a:moveTo>
                    <a:pt x="204" y="822961"/>
                  </a:moveTo>
                  <a:cubicBezTo>
                    <a:pt x="-8792" y="833544"/>
                    <a:pt x="281721" y="604415"/>
                    <a:pt x="362154" y="502286"/>
                  </a:cubicBezTo>
                  <a:cubicBezTo>
                    <a:pt x="442587" y="400157"/>
                    <a:pt x="452642" y="293794"/>
                    <a:pt x="482804" y="210186"/>
                  </a:cubicBezTo>
                  <a:cubicBezTo>
                    <a:pt x="512966" y="126578"/>
                    <a:pt x="542600" y="-10476"/>
                    <a:pt x="543129" y="636"/>
                  </a:cubicBezTo>
                  <a:cubicBezTo>
                    <a:pt x="543658" y="11748"/>
                    <a:pt x="507146" y="203836"/>
                    <a:pt x="485979" y="276861"/>
                  </a:cubicBezTo>
                  <a:cubicBezTo>
                    <a:pt x="464812" y="349886"/>
                    <a:pt x="494975" y="348298"/>
                    <a:pt x="416129" y="438786"/>
                  </a:cubicBezTo>
                  <a:cubicBezTo>
                    <a:pt x="337283" y="529273"/>
                    <a:pt x="9200" y="812378"/>
                    <a:pt x="204" y="8229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9" name="フリーフォーム: 図形 408">
              <a:extLst>
                <a:ext uri="{FF2B5EF4-FFF2-40B4-BE49-F238E27FC236}">
                  <a16:creationId xmlns:a16="http://schemas.microsoft.com/office/drawing/2014/main" id="{50E4587C-3BFA-44DF-B750-C39F2F8D253C}"/>
                </a:ext>
              </a:extLst>
            </p:cNvPr>
            <p:cNvSpPr/>
            <p:nvPr/>
          </p:nvSpPr>
          <p:spPr>
            <a:xfrm>
              <a:off x="15575366" y="10899771"/>
              <a:ext cx="437630" cy="484424"/>
            </a:xfrm>
            <a:custGeom>
              <a:avLst/>
              <a:gdLst>
                <a:gd name="connsiteX0" fmla="*/ 432984 w 437630"/>
                <a:gd name="connsiteY0" fmla="*/ 482604 h 484424"/>
                <a:gd name="connsiteX1" fmla="*/ 299634 w 437630"/>
                <a:gd name="connsiteY1" fmla="*/ 203204 h 484424"/>
                <a:gd name="connsiteX2" fmla="*/ 4359 w 437630"/>
                <a:gd name="connsiteY2" fmla="*/ 19054 h 484424"/>
                <a:gd name="connsiteX3" fmla="*/ 144059 w 437630"/>
                <a:gd name="connsiteY3" fmla="*/ 57154 h 484424"/>
                <a:gd name="connsiteX4" fmla="*/ 432984 w 437630"/>
                <a:gd name="connsiteY4" fmla="*/ 482604 h 484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630" h="484424">
                  <a:moveTo>
                    <a:pt x="432984" y="482604"/>
                  </a:moveTo>
                  <a:cubicBezTo>
                    <a:pt x="458913" y="506946"/>
                    <a:pt x="371071" y="280462"/>
                    <a:pt x="299634" y="203204"/>
                  </a:cubicBezTo>
                  <a:cubicBezTo>
                    <a:pt x="228197" y="125946"/>
                    <a:pt x="30288" y="43396"/>
                    <a:pt x="4359" y="19054"/>
                  </a:cubicBezTo>
                  <a:cubicBezTo>
                    <a:pt x="-21570" y="-5288"/>
                    <a:pt x="73680" y="-18517"/>
                    <a:pt x="144059" y="57154"/>
                  </a:cubicBezTo>
                  <a:cubicBezTo>
                    <a:pt x="214438" y="132825"/>
                    <a:pt x="407055" y="458262"/>
                    <a:pt x="432984" y="4826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0" name="フリーフォーム: 図形 409">
              <a:extLst>
                <a:ext uri="{FF2B5EF4-FFF2-40B4-BE49-F238E27FC236}">
                  <a16:creationId xmlns:a16="http://schemas.microsoft.com/office/drawing/2014/main" id="{FBE5C8A0-1714-4000-92DA-AE797DFDEC4F}"/>
                </a:ext>
              </a:extLst>
            </p:cNvPr>
            <p:cNvSpPr/>
            <p:nvPr/>
          </p:nvSpPr>
          <p:spPr>
            <a:xfrm>
              <a:off x="15932141" y="10983020"/>
              <a:ext cx="299785" cy="231455"/>
            </a:xfrm>
            <a:custGeom>
              <a:avLst/>
              <a:gdLst>
                <a:gd name="connsiteX0" fmla="*/ 9 w 299785"/>
                <a:gd name="connsiteY0" fmla="*/ 231080 h 231455"/>
                <a:gd name="connsiteX1" fmla="*/ 247659 w 299785"/>
                <a:gd name="connsiteY1" fmla="*/ 110430 h 231455"/>
                <a:gd name="connsiteX2" fmla="*/ 298459 w 299785"/>
                <a:gd name="connsiteY2" fmla="*/ 2480 h 231455"/>
                <a:gd name="connsiteX3" fmla="*/ 282584 w 299785"/>
                <a:gd name="connsiteY3" fmla="*/ 37405 h 231455"/>
                <a:gd name="connsiteX4" fmla="*/ 257184 w 299785"/>
                <a:gd name="connsiteY4" fmla="*/ 69155 h 231455"/>
                <a:gd name="connsiteX5" fmla="*/ 9 w 299785"/>
                <a:gd name="connsiteY5" fmla="*/ 231080 h 23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785" h="231455">
                  <a:moveTo>
                    <a:pt x="9" y="231080"/>
                  </a:moveTo>
                  <a:cubicBezTo>
                    <a:pt x="-1578" y="237959"/>
                    <a:pt x="197917" y="148530"/>
                    <a:pt x="247659" y="110430"/>
                  </a:cubicBezTo>
                  <a:cubicBezTo>
                    <a:pt x="297401" y="72330"/>
                    <a:pt x="292638" y="14651"/>
                    <a:pt x="298459" y="2480"/>
                  </a:cubicBezTo>
                  <a:cubicBezTo>
                    <a:pt x="304280" y="-9691"/>
                    <a:pt x="289463" y="26293"/>
                    <a:pt x="282584" y="37405"/>
                  </a:cubicBezTo>
                  <a:cubicBezTo>
                    <a:pt x="275705" y="48517"/>
                    <a:pt x="301634" y="39522"/>
                    <a:pt x="257184" y="69155"/>
                  </a:cubicBezTo>
                  <a:cubicBezTo>
                    <a:pt x="212734" y="98788"/>
                    <a:pt x="1596" y="224201"/>
                    <a:pt x="9" y="2310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1" name="フリーフォーム: 図形 410">
              <a:extLst>
                <a:ext uri="{FF2B5EF4-FFF2-40B4-BE49-F238E27FC236}">
                  <a16:creationId xmlns:a16="http://schemas.microsoft.com/office/drawing/2014/main" id="{95407C4D-1B1B-4FE4-BF4B-36B11083A866}"/>
                </a:ext>
              </a:extLst>
            </p:cNvPr>
            <p:cNvSpPr/>
            <p:nvPr/>
          </p:nvSpPr>
          <p:spPr>
            <a:xfrm>
              <a:off x="16025570" y="11077344"/>
              <a:ext cx="389191" cy="304123"/>
            </a:xfrm>
            <a:custGeom>
              <a:avLst/>
              <a:gdLst>
                <a:gd name="connsiteX0" fmla="*/ 8180 w 389191"/>
                <a:gd name="connsiteY0" fmla="*/ 295506 h 304123"/>
                <a:gd name="connsiteX1" fmla="*/ 81205 w 389191"/>
                <a:gd name="connsiteY1" fmla="*/ 251056 h 304123"/>
                <a:gd name="connsiteX2" fmla="*/ 268530 w 389191"/>
                <a:gd name="connsiteY2" fmla="*/ 79606 h 304123"/>
                <a:gd name="connsiteX3" fmla="*/ 389180 w 389191"/>
                <a:gd name="connsiteY3" fmla="*/ 231 h 304123"/>
                <a:gd name="connsiteX4" fmla="*/ 262180 w 389191"/>
                <a:gd name="connsiteY4" fmla="*/ 101831 h 304123"/>
                <a:gd name="connsiteX5" fmla="*/ 8180 w 389191"/>
                <a:gd name="connsiteY5" fmla="*/ 295506 h 304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9191" h="304123">
                  <a:moveTo>
                    <a:pt x="8180" y="295506"/>
                  </a:moveTo>
                  <a:cubicBezTo>
                    <a:pt x="-21983" y="320377"/>
                    <a:pt x="37813" y="287039"/>
                    <a:pt x="81205" y="251056"/>
                  </a:cubicBezTo>
                  <a:cubicBezTo>
                    <a:pt x="124597" y="215073"/>
                    <a:pt x="217201" y="121410"/>
                    <a:pt x="268530" y="79606"/>
                  </a:cubicBezTo>
                  <a:cubicBezTo>
                    <a:pt x="319859" y="37802"/>
                    <a:pt x="390238" y="-3473"/>
                    <a:pt x="389180" y="231"/>
                  </a:cubicBezTo>
                  <a:cubicBezTo>
                    <a:pt x="388122" y="3935"/>
                    <a:pt x="319859" y="51560"/>
                    <a:pt x="262180" y="101831"/>
                  </a:cubicBezTo>
                  <a:cubicBezTo>
                    <a:pt x="204501" y="152102"/>
                    <a:pt x="38343" y="270635"/>
                    <a:pt x="8180" y="2955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2" name="フリーフォーム: 図形 411">
              <a:extLst>
                <a:ext uri="{FF2B5EF4-FFF2-40B4-BE49-F238E27FC236}">
                  <a16:creationId xmlns:a16="http://schemas.microsoft.com/office/drawing/2014/main" id="{D959B968-871D-40F8-9E71-7FF6603447A7}"/>
                </a:ext>
              </a:extLst>
            </p:cNvPr>
            <p:cNvSpPr/>
            <p:nvPr/>
          </p:nvSpPr>
          <p:spPr>
            <a:xfrm>
              <a:off x="16384990" y="11074455"/>
              <a:ext cx="237531" cy="335341"/>
            </a:xfrm>
            <a:custGeom>
              <a:avLst/>
              <a:gdLst>
                <a:gd name="connsiteX0" fmla="*/ 236135 w 237531"/>
                <a:gd name="connsiteY0" fmla="*/ 333320 h 335341"/>
                <a:gd name="connsiteX1" fmla="*/ 4360 w 237531"/>
                <a:gd name="connsiteY1" fmla="*/ 6295 h 335341"/>
                <a:gd name="connsiteX2" fmla="*/ 96435 w 237531"/>
                <a:gd name="connsiteY2" fmla="*/ 136470 h 335341"/>
                <a:gd name="connsiteX3" fmla="*/ 236135 w 237531"/>
                <a:gd name="connsiteY3" fmla="*/ 333320 h 335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31" h="335341">
                  <a:moveTo>
                    <a:pt x="236135" y="333320"/>
                  </a:moveTo>
                  <a:lnTo>
                    <a:pt x="4360" y="6295"/>
                  </a:lnTo>
                  <a:cubicBezTo>
                    <a:pt x="-18923" y="-26513"/>
                    <a:pt x="56747" y="76674"/>
                    <a:pt x="96435" y="136470"/>
                  </a:cubicBezTo>
                  <a:cubicBezTo>
                    <a:pt x="136123" y="196266"/>
                    <a:pt x="251481" y="355016"/>
                    <a:pt x="236135" y="333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フリーフォーム: 図形 412">
              <a:extLst>
                <a:ext uri="{FF2B5EF4-FFF2-40B4-BE49-F238E27FC236}">
                  <a16:creationId xmlns:a16="http://schemas.microsoft.com/office/drawing/2014/main" id="{D1B52AE9-1E68-411F-A0A3-49B671B3935B}"/>
                </a:ext>
              </a:extLst>
            </p:cNvPr>
            <p:cNvSpPr/>
            <p:nvPr/>
          </p:nvSpPr>
          <p:spPr>
            <a:xfrm>
              <a:off x="15940573" y="10880011"/>
              <a:ext cx="106868" cy="327265"/>
            </a:xfrm>
            <a:custGeom>
              <a:avLst/>
              <a:gdLst>
                <a:gd name="connsiteX0" fmla="*/ 1102 w 106868"/>
                <a:gd name="connsiteY0" fmla="*/ 714 h 327265"/>
                <a:gd name="connsiteX1" fmla="*/ 105877 w 106868"/>
                <a:gd name="connsiteY1" fmla="*/ 149939 h 327265"/>
                <a:gd name="connsiteX2" fmla="*/ 55077 w 106868"/>
                <a:gd name="connsiteY2" fmla="*/ 324564 h 327265"/>
                <a:gd name="connsiteX3" fmla="*/ 77302 w 106868"/>
                <a:gd name="connsiteY3" fmla="*/ 245189 h 327265"/>
                <a:gd name="connsiteX4" fmla="*/ 51902 w 106868"/>
                <a:gd name="connsiteY4" fmla="*/ 99139 h 327265"/>
                <a:gd name="connsiteX5" fmla="*/ 1102 w 106868"/>
                <a:gd name="connsiteY5" fmla="*/ 714 h 327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868" h="327265">
                  <a:moveTo>
                    <a:pt x="1102" y="714"/>
                  </a:moveTo>
                  <a:cubicBezTo>
                    <a:pt x="10098" y="9181"/>
                    <a:pt x="96881" y="95964"/>
                    <a:pt x="105877" y="149939"/>
                  </a:cubicBezTo>
                  <a:cubicBezTo>
                    <a:pt x="114873" y="203914"/>
                    <a:pt x="59839" y="308689"/>
                    <a:pt x="55077" y="324564"/>
                  </a:cubicBezTo>
                  <a:cubicBezTo>
                    <a:pt x="50315" y="340439"/>
                    <a:pt x="77831" y="282760"/>
                    <a:pt x="77302" y="245189"/>
                  </a:cubicBezTo>
                  <a:cubicBezTo>
                    <a:pt x="76773" y="207618"/>
                    <a:pt x="63014" y="137239"/>
                    <a:pt x="51902" y="99139"/>
                  </a:cubicBezTo>
                  <a:cubicBezTo>
                    <a:pt x="40790" y="61039"/>
                    <a:pt x="-7894" y="-7753"/>
                    <a:pt x="1102" y="7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4" name="フリーフォーム: 図形 413">
              <a:extLst>
                <a:ext uri="{FF2B5EF4-FFF2-40B4-BE49-F238E27FC236}">
                  <a16:creationId xmlns:a16="http://schemas.microsoft.com/office/drawing/2014/main" id="{9195B9A3-5BD9-4B08-AD4D-311DBE51859A}"/>
                </a:ext>
              </a:extLst>
            </p:cNvPr>
            <p:cNvSpPr/>
            <p:nvPr/>
          </p:nvSpPr>
          <p:spPr>
            <a:xfrm>
              <a:off x="15352857" y="11156999"/>
              <a:ext cx="500357" cy="256934"/>
            </a:xfrm>
            <a:custGeom>
              <a:avLst/>
              <a:gdLst>
                <a:gd name="connsiteX0" fmla="*/ 487218 w 500357"/>
                <a:gd name="connsiteY0" fmla="*/ 250776 h 256934"/>
                <a:gd name="connsiteX1" fmla="*/ 433243 w 500357"/>
                <a:gd name="connsiteY1" fmla="*/ 206326 h 256934"/>
                <a:gd name="connsiteX2" fmla="*/ 153843 w 500357"/>
                <a:gd name="connsiteY2" fmla="*/ 38051 h 256934"/>
                <a:gd name="connsiteX3" fmla="*/ 1443 w 500357"/>
                <a:gd name="connsiteY3" fmla="*/ 3126 h 256934"/>
                <a:gd name="connsiteX4" fmla="*/ 239568 w 500357"/>
                <a:gd name="connsiteY4" fmla="*/ 92026 h 256934"/>
                <a:gd name="connsiteX5" fmla="*/ 487218 w 500357"/>
                <a:gd name="connsiteY5" fmla="*/ 250776 h 256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0357" h="256934">
                  <a:moveTo>
                    <a:pt x="487218" y="250776"/>
                  </a:moveTo>
                  <a:cubicBezTo>
                    <a:pt x="519497" y="269826"/>
                    <a:pt x="488805" y="241780"/>
                    <a:pt x="433243" y="206326"/>
                  </a:cubicBezTo>
                  <a:cubicBezTo>
                    <a:pt x="377681" y="170872"/>
                    <a:pt x="225810" y="71918"/>
                    <a:pt x="153843" y="38051"/>
                  </a:cubicBezTo>
                  <a:cubicBezTo>
                    <a:pt x="81876" y="4184"/>
                    <a:pt x="-12844" y="-5870"/>
                    <a:pt x="1443" y="3126"/>
                  </a:cubicBezTo>
                  <a:cubicBezTo>
                    <a:pt x="15730" y="12122"/>
                    <a:pt x="158606" y="51809"/>
                    <a:pt x="239568" y="92026"/>
                  </a:cubicBezTo>
                  <a:cubicBezTo>
                    <a:pt x="320530" y="132243"/>
                    <a:pt x="454939" y="231726"/>
                    <a:pt x="487218" y="2507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5" name="フリーフォーム: 図形 414">
              <a:extLst>
                <a:ext uri="{FF2B5EF4-FFF2-40B4-BE49-F238E27FC236}">
                  <a16:creationId xmlns:a16="http://schemas.microsoft.com/office/drawing/2014/main" id="{F97A92DA-3FD4-453F-9C56-C9E710936EA5}"/>
                </a:ext>
              </a:extLst>
            </p:cNvPr>
            <p:cNvSpPr/>
            <p:nvPr/>
          </p:nvSpPr>
          <p:spPr>
            <a:xfrm>
              <a:off x="14892772" y="10500322"/>
              <a:ext cx="286563" cy="334851"/>
            </a:xfrm>
            <a:custGeom>
              <a:avLst/>
              <a:gdLst>
                <a:gd name="connsiteX0" fmla="*/ 11948 w 286563"/>
                <a:gd name="connsiteY0" fmla="*/ 314998 h 334851"/>
                <a:gd name="connsiteX1" fmla="*/ 72908 w 286563"/>
                <a:gd name="connsiteY1" fmla="*/ 269278 h 334851"/>
                <a:gd name="connsiteX2" fmla="*/ 286268 w 286563"/>
                <a:gd name="connsiteY2" fmla="*/ 38 h 334851"/>
                <a:gd name="connsiteX3" fmla="*/ 11948 w 286563"/>
                <a:gd name="connsiteY3" fmla="*/ 314998 h 334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563" h="334851">
                  <a:moveTo>
                    <a:pt x="11948" y="314998"/>
                  </a:moveTo>
                  <a:cubicBezTo>
                    <a:pt x="-23612" y="359871"/>
                    <a:pt x="27188" y="321771"/>
                    <a:pt x="72908" y="269278"/>
                  </a:cubicBezTo>
                  <a:cubicBezTo>
                    <a:pt x="118628" y="216785"/>
                    <a:pt x="294735" y="-3349"/>
                    <a:pt x="286268" y="38"/>
                  </a:cubicBezTo>
                  <a:cubicBezTo>
                    <a:pt x="277801" y="3425"/>
                    <a:pt x="47508" y="270125"/>
                    <a:pt x="11948" y="3149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6" name="フリーフォーム: 図形 415">
              <a:extLst>
                <a:ext uri="{FF2B5EF4-FFF2-40B4-BE49-F238E27FC236}">
                  <a16:creationId xmlns:a16="http://schemas.microsoft.com/office/drawing/2014/main" id="{3BD2C577-0DF0-4575-880F-EE45966C316B}"/>
                </a:ext>
              </a:extLst>
            </p:cNvPr>
            <p:cNvSpPr/>
            <p:nvPr/>
          </p:nvSpPr>
          <p:spPr>
            <a:xfrm>
              <a:off x="15629949" y="10306553"/>
              <a:ext cx="525933" cy="165876"/>
            </a:xfrm>
            <a:custGeom>
              <a:avLst/>
              <a:gdLst>
                <a:gd name="connsiteX0" fmla="*/ 11371 w 525933"/>
                <a:gd name="connsiteY0" fmla="*/ 153167 h 165876"/>
                <a:gd name="connsiteX1" fmla="*/ 102811 w 525933"/>
                <a:gd name="connsiteY1" fmla="*/ 153167 h 165876"/>
                <a:gd name="connsiteX2" fmla="*/ 275531 w 525933"/>
                <a:gd name="connsiteY2" fmla="*/ 87127 h 165876"/>
                <a:gd name="connsiteX3" fmla="*/ 524451 w 525933"/>
                <a:gd name="connsiteY3" fmla="*/ 5847 h 165876"/>
                <a:gd name="connsiteX4" fmla="*/ 361891 w 525933"/>
                <a:gd name="connsiteY4" fmla="*/ 21087 h 165876"/>
                <a:gd name="connsiteX5" fmla="*/ 11371 w 525933"/>
                <a:gd name="connsiteY5" fmla="*/ 153167 h 165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5933" h="165876">
                  <a:moveTo>
                    <a:pt x="11371" y="153167"/>
                  </a:moveTo>
                  <a:cubicBezTo>
                    <a:pt x="-31809" y="175180"/>
                    <a:pt x="58784" y="164174"/>
                    <a:pt x="102811" y="153167"/>
                  </a:cubicBezTo>
                  <a:cubicBezTo>
                    <a:pt x="146838" y="142160"/>
                    <a:pt x="205258" y="111680"/>
                    <a:pt x="275531" y="87127"/>
                  </a:cubicBezTo>
                  <a:cubicBezTo>
                    <a:pt x="345804" y="62574"/>
                    <a:pt x="510058" y="16854"/>
                    <a:pt x="524451" y="5847"/>
                  </a:cubicBezTo>
                  <a:cubicBezTo>
                    <a:pt x="538844" y="-5160"/>
                    <a:pt x="445711" y="-926"/>
                    <a:pt x="361891" y="21087"/>
                  </a:cubicBezTo>
                  <a:cubicBezTo>
                    <a:pt x="278071" y="43100"/>
                    <a:pt x="54551" y="131154"/>
                    <a:pt x="11371" y="153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7" name="フリーフォーム: 図形 416">
              <a:extLst>
                <a:ext uri="{FF2B5EF4-FFF2-40B4-BE49-F238E27FC236}">
                  <a16:creationId xmlns:a16="http://schemas.microsoft.com/office/drawing/2014/main" id="{87378402-B53C-46AB-A8A3-89AA527D7021}"/>
                </a:ext>
              </a:extLst>
            </p:cNvPr>
            <p:cNvSpPr/>
            <p:nvPr/>
          </p:nvSpPr>
          <p:spPr>
            <a:xfrm>
              <a:off x="16515080" y="8478520"/>
              <a:ext cx="3942080" cy="1747520"/>
            </a:xfrm>
            <a:custGeom>
              <a:avLst/>
              <a:gdLst>
                <a:gd name="connsiteX0" fmla="*/ 0 w 3942080"/>
                <a:gd name="connsiteY0" fmla="*/ 1747520 h 1747520"/>
                <a:gd name="connsiteX1" fmla="*/ 828040 w 3942080"/>
                <a:gd name="connsiteY1" fmla="*/ 1473200 h 1747520"/>
                <a:gd name="connsiteX2" fmla="*/ 1747520 w 3942080"/>
                <a:gd name="connsiteY2" fmla="*/ 1026160 h 1747520"/>
                <a:gd name="connsiteX3" fmla="*/ 2555240 w 3942080"/>
                <a:gd name="connsiteY3" fmla="*/ 782320 h 1747520"/>
                <a:gd name="connsiteX4" fmla="*/ 2921000 w 3942080"/>
                <a:gd name="connsiteY4" fmla="*/ 518160 h 1747520"/>
                <a:gd name="connsiteX5" fmla="*/ 3134360 w 3942080"/>
                <a:gd name="connsiteY5" fmla="*/ 340360 h 1747520"/>
                <a:gd name="connsiteX6" fmla="*/ 3332480 w 3942080"/>
                <a:gd name="connsiteY6" fmla="*/ 259080 h 1747520"/>
                <a:gd name="connsiteX7" fmla="*/ 3505200 w 3942080"/>
                <a:gd name="connsiteY7" fmla="*/ 162560 h 1747520"/>
                <a:gd name="connsiteX8" fmla="*/ 3657600 w 3942080"/>
                <a:gd name="connsiteY8" fmla="*/ 66040 h 1747520"/>
                <a:gd name="connsiteX9" fmla="*/ 3942080 w 3942080"/>
                <a:gd name="connsiteY9" fmla="*/ 0 h 1747520"/>
                <a:gd name="connsiteX10" fmla="*/ 3469640 w 3942080"/>
                <a:gd name="connsiteY10" fmla="*/ 106680 h 1747520"/>
                <a:gd name="connsiteX11" fmla="*/ 2915920 w 3942080"/>
                <a:gd name="connsiteY11" fmla="*/ 492760 h 1747520"/>
                <a:gd name="connsiteX12" fmla="*/ 2062480 w 3942080"/>
                <a:gd name="connsiteY12" fmla="*/ 904240 h 1747520"/>
                <a:gd name="connsiteX13" fmla="*/ 477520 w 3942080"/>
                <a:gd name="connsiteY13" fmla="*/ 1549400 h 1747520"/>
                <a:gd name="connsiteX14" fmla="*/ 0 w 3942080"/>
                <a:gd name="connsiteY14" fmla="*/ 1747520 h 174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42080" h="1747520">
                  <a:moveTo>
                    <a:pt x="0" y="1747520"/>
                  </a:moveTo>
                  <a:cubicBezTo>
                    <a:pt x="268393" y="1670473"/>
                    <a:pt x="536787" y="1593427"/>
                    <a:pt x="828040" y="1473200"/>
                  </a:cubicBezTo>
                  <a:cubicBezTo>
                    <a:pt x="1119293" y="1352973"/>
                    <a:pt x="1459653" y="1141307"/>
                    <a:pt x="1747520" y="1026160"/>
                  </a:cubicBezTo>
                  <a:cubicBezTo>
                    <a:pt x="2035387" y="911013"/>
                    <a:pt x="2359660" y="866987"/>
                    <a:pt x="2555240" y="782320"/>
                  </a:cubicBezTo>
                  <a:cubicBezTo>
                    <a:pt x="2750820" y="697653"/>
                    <a:pt x="2824480" y="591820"/>
                    <a:pt x="2921000" y="518160"/>
                  </a:cubicBezTo>
                  <a:cubicBezTo>
                    <a:pt x="3017520" y="444500"/>
                    <a:pt x="3065780" y="383540"/>
                    <a:pt x="3134360" y="340360"/>
                  </a:cubicBezTo>
                  <a:cubicBezTo>
                    <a:pt x="3202940" y="297180"/>
                    <a:pt x="3270673" y="288713"/>
                    <a:pt x="3332480" y="259080"/>
                  </a:cubicBezTo>
                  <a:cubicBezTo>
                    <a:pt x="3394287" y="229447"/>
                    <a:pt x="3451013" y="194733"/>
                    <a:pt x="3505200" y="162560"/>
                  </a:cubicBezTo>
                  <a:cubicBezTo>
                    <a:pt x="3559387" y="130387"/>
                    <a:pt x="3584787" y="93133"/>
                    <a:pt x="3657600" y="66040"/>
                  </a:cubicBezTo>
                  <a:cubicBezTo>
                    <a:pt x="3730413" y="38947"/>
                    <a:pt x="3942080" y="0"/>
                    <a:pt x="3942080" y="0"/>
                  </a:cubicBezTo>
                  <a:cubicBezTo>
                    <a:pt x="3910753" y="6773"/>
                    <a:pt x="3640667" y="24553"/>
                    <a:pt x="3469640" y="106680"/>
                  </a:cubicBezTo>
                  <a:cubicBezTo>
                    <a:pt x="3298613" y="188807"/>
                    <a:pt x="3150447" y="359833"/>
                    <a:pt x="2915920" y="492760"/>
                  </a:cubicBezTo>
                  <a:cubicBezTo>
                    <a:pt x="2681393" y="625687"/>
                    <a:pt x="2468880" y="728133"/>
                    <a:pt x="2062480" y="904240"/>
                  </a:cubicBezTo>
                  <a:cubicBezTo>
                    <a:pt x="1656080" y="1080347"/>
                    <a:pt x="477520" y="1549400"/>
                    <a:pt x="477520" y="1549400"/>
                  </a:cubicBezTo>
                  <a:lnTo>
                    <a:pt x="0" y="174752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フリーフォーム: 図形 417">
              <a:extLst>
                <a:ext uri="{FF2B5EF4-FFF2-40B4-BE49-F238E27FC236}">
                  <a16:creationId xmlns:a16="http://schemas.microsoft.com/office/drawing/2014/main" id="{29279902-52BC-4A53-9A16-EB320D4746A5}"/>
                </a:ext>
              </a:extLst>
            </p:cNvPr>
            <p:cNvSpPr/>
            <p:nvPr/>
          </p:nvSpPr>
          <p:spPr>
            <a:xfrm>
              <a:off x="20605645" y="8205001"/>
              <a:ext cx="279510" cy="137884"/>
            </a:xfrm>
            <a:custGeom>
              <a:avLst/>
              <a:gdLst>
                <a:gd name="connsiteX0" fmla="*/ 105 w 279510"/>
                <a:gd name="connsiteY0" fmla="*/ 137312 h 137884"/>
                <a:gd name="connsiteX1" fmla="*/ 144568 w 279510"/>
                <a:gd name="connsiteY1" fmla="*/ 116674 h 137884"/>
                <a:gd name="connsiteX2" fmla="*/ 238230 w 279510"/>
                <a:gd name="connsiteY2" fmla="*/ 69049 h 137884"/>
                <a:gd name="connsiteX3" fmla="*/ 277918 w 279510"/>
                <a:gd name="connsiteY3" fmla="*/ 13487 h 137884"/>
                <a:gd name="connsiteX4" fmla="*/ 269980 w 279510"/>
                <a:gd name="connsiteY4" fmla="*/ 787 h 137884"/>
                <a:gd name="connsiteX5" fmla="*/ 254105 w 279510"/>
                <a:gd name="connsiteY5" fmla="*/ 29362 h 137884"/>
                <a:gd name="connsiteX6" fmla="*/ 190605 w 279510"/>
                <a:gd name="connsiteY6" fmla="*/ 78574 h 137884"/>
                <a:gd name="connsiteX7" fmla="*/ 122343 w 279510"/>
                <a:gd name="connsiteY7" fmla="*/ 96037 h 137884"/>
                <a:gd name="connsiteX8" fmla="*/ 105 w 279510"/>
                <a:gd name="connsiteY8" fmla="*/ 137312 h 13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9510" h="137884">
                  <a:moveTo>
                    <a:pt x="105" y="137312"/>
                  </a:moveTo>
                  <a:cubicBezTo>
                    <a:pt x="3809" y="140751"/>
                    <a:pt x="104880" y="128051"/>
                    <a:pt x="144568" y="116674"/>
                  </a:cubicBezTo>
                  <a:cubicBezTo>
                    <a:pt x="184256" y="105297"/>
                    <a:pt x="216005" y="86247"/>
                    <a:pt x="238230" y="69049"/>
                  </a:cubicBezTo>
                  <a:cubicBezTo>
                    <a:pt x="260455" y="51851"/>
                    <a:pt x="272626" y="24864"/>
                    <a:pt x="277918" y="13487"/>
                  </a:cubicBezTo>
                  <a:cubicBezTo>
                    <a:pt x="283210" y="2110"/>
                    <a:pt x="273949" y="-1859"/>
                    <a:pt x="269980" y="787"/>
                  </a:cubicBezTo>
                  <a:cubicBezTo>
                    <a:pt x="266011" y="3433"/>
                    <a:pt x="267334" y="16398"/>
                    <a:pt x="254105" y="29362"/>
                  </a:cubicBezTo>
                  <a:cubicBezTo>
                    <a:pt x="240876" y="42326"/>
                    <a:pt x="212565" y="67461"/>
                    <a:pt x="190605" y="78574"/>
                  </a:cubicBezTo>
                  <a:cubicBezTo>
                    <a:pt x="168645" y="89686"/>
                    <a:pt x="153299" y="89952"/>
                    <a:pt x="122343" y="96037"/>
                  </a:cubicBezTo>
                  <a:cubicBezTo>
                    <a:pt x="91387" y="102122"/>
                    <a:pt x="-3599" y="133873"/>
                    <a:pt x="105" y="137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9" name="フリーフォーム: 図形 418">
              <a:extLst>
                <a:ext uri="{FF2B5EF4-FFF2-40B4-BE49-F238E27FC236}">
                  <a16:creationId xmlns:a16="http://schemas.microsoft.com/office/drawing/2014/main" id="{61FB6A14-7B68-48EA-8303-79B7D919400C}"/>
                </a:ext>
              </a:extLst>
            </p:cNvPr>
            <p:cNvSpPr/>
            <p:nvPr/>
          </p:nvSpPr>
          <p:spPr>
            <a:xfrm>
              <a:off x="20657667" y="8328962"/>
              <a:ext cx="25198" cy="166378"/>
            </a:xfrm>
            <a:custGeom>
              <a:avLst/>
              <a:gdLst>
                <a:gd name="connsiteX0" fmla="*/ 24283 w 25198"/>
                <a:gd name="connsiteY0" fmla="*/ 651 h 166378"/>
                <a:gd name="connsiteX1" fmla="*/ 21108 w 25198"/>
                <a:gd name="connsiteY1" fmla="*/ 100663 h 166378"/>
                <a:gd name="connsiteX2" fmla="*/ 22696 w 25198"/>
                <a:gd name="connsiteY2" fmla="*/ 162576 h 166378"/>
                <a:gd name="connsiteX3" fmla="*/ 11583 w 25198"/>
                <a:gd name="connsiteY3" fmla="*/ 154638 h 166378"/>
                <a:gd name="connsiteX4" fmla="*/ 471 w 25198"/>
                <a:gd name="connsiteY4" fmla="*/ 113363 h 166378"/>
                <a:gd name="connsiteX5" fmla="*/ 2058 w 25198"/>
                <a:gd name="connsiteY5" fmla="*/ 59388 h 166378"/>
                <a:gd name="connsiteX6" fmla="*/ 24283 w 25198"/>
                <a:gd name="connsiteY6" fmla="*/ 651 h 16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98" h="166378">
                  <a:moveTo>
                    <a:pt x="24283" y="651"/>
                  </a:moveTo>
                  <a:cubicBezTo>
                    <a:pt x="27458" y="7530"/>
                    <a:pt x="21372" y="73676"/>
                    <a:pt x="21108" y="100663"/>
                  </a:cubicBezTo>
                  <a:cubicBezTo>
                    <a:pt x="20843" y="127651"/>
                    <a:pt x="24283" y="153580"/>
                    <a:pt x="22696" y="162576"/>
                  </a:cubicBezTo>
                  <a:cubicBezTo>
                    <a:pt x="21109" y="171572"/>
                    <a:pt x="15287" y="162840"/>
                    <a:pt x="11583" y="154638"/>
                  </a:cubicBezTo>
                  <a:cubicBezTo>
                    <a:pt x="7879" y="146436"/>
                    <a:pt x="2058" y="129238"/>
                    <a:pt x="471" y="113363"/>
                  </a:cubicBezTo>
                  <a:cubicBezTo>
                    <a:pt x="-1117" y="97488"/>
                    <a:pt x="1794" y="75527"/>
                    <a:pt x="2058" y="59388"/>
                  </a:cubicBezTo>
                  <a:cubicBezTo>
                    <a:pt x="2322" y="43249"/>
                    <a:pt x="21108" y="-6228"/>
                    <a:pt x="24283" y="6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0" name="フリーフォーム: 図形 419">
              <a:extLst>
                <a:ext uri="{FF2B5EF4-FFF2-40B4-BE49-F238E27FC236}">
                  <a16:creationId xmlns:a16="http://schemas.microsoft.com/office/drawing/2014/main" id="{122A1D11-E59D-428E-8B44-B80AE2A0AAF4}"/>
                </a:ext>
              </a:extLst>
            </p:cNvPr>
            <p:cNvSpPr/>
            <p:nvPr/>
          </p:nvSpPr>
          <p:spPr>
            <a:xfrm>
              <a:off x="20804773" y="8281949"/>
              <a:ext cx="19062" cy="143189"/>
            </a:xfrm>
            <a:custGeom>
              <a:avLst/>
              <a:gdLst>
                <a:gd name="connsiteX0" fmla="*/ 18465 w 19062"/>
                <a:gd name="connsiteY0" fmla="*/ 39 h 143189"/>
                <a:gd name="connsiteX1" fmla="*/ 13702 w 19062"/>
                <a:gd name="connsiteY1" fmla="*/ 111164 h 143189"/>
                <a:gd name="connsiteX2" fmla="*/ 1002 w 19062"/>
                <a:gd name="connsiteY2" fmla="*/ 142914 h 143189"/>
                <a:gd name="connsiteX3" fmla="*/ 1002 w 19062"/>
                <a:gd name="connsiteY3" fmla="*/ 98464 h 143189"/>
                <a:gd name="connsiteX4" fmla="*/ 18465 w 19062"/>
                <a:gd name="connsiteY4" fmla="*/ 39 h 143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62" h="143189">
                  <a:moveTo>
                    <a:pt x="18465" y="39"/>
                  </a:moveTo>
                  <a:cubicBezTo>
                    <a:pt x="20582" y="2156"/>
                    <a:pt x="16612" y="87352"/>
                    <a:pt x="13702" y="111164"/>
                  </a:cubicBezTo>
                  <a:cubicBezTo>
                    <a:pt x="10792" y="134976"/>
                    <a:pt x="3119" y="145031"/>
                    <a:pt x="1002" y="142914"/>
                  </a:cubicBezTo>
                  <a:cubicBezTo>
                    <a:pt x="-1115" y="140797"/>
                    <a:pt x="737" y="115397"/>
                    <a:pt x="1002" y="98464"/>
                  </a:cubicBezTo>
                  <a:cubicBezTo>
                    <a:pt x="1267" y="81531"/>
                    <a:pt x="16348" y="-2078"/>
                    <a:pt x="18465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1" name="フリーフォーム: 図形 420">
              <a:extLst>
                <a:ext uri="{FF2B5EF4-FFF2-40B4-BE49-F238E27FC236}">
                  <a16:creationId xmlns:a16="http://schemas.microsoft.com/office/drawing/2014/main" id="{0935CBC4-C0D9-494A-9B7B-BA57B2CE12DC}"/>
                </a:ext>
              </a:extLst>
            </p:cNvPr>
            <p:cNvSpPr/>
            <p:nvPr/>
          </p:nvSpPr>
          <p:spPr>
            <a:xfrm>
              <a:off x="20589455" y="8331154"/>
              <a:ext cx="252483" cy="58913"/>
            </a:xfrm>
            <a:custGeom>
              <a:avLst/>
              <a:gdLst>
                <a:gd name="connsiteX0" fmla="*/ 420 w 252483"/>
                <a:gd name="connsiteY0" fmla="*/ 58784 h 58913"/>
                <a:gd name="connsiteX1" fmla="*/ 186158 w 252483"/>
                <a:gd name="connsiteY1" fmla="*/ 41321 h 58913"/>
                <a:gd name="connsiteX2" fmla="*/ 251245 w 252483"/>
                <a:gd name="connsiteY2" fmla="*/ 46 h 58913"/>
                <a:gd name="connsiteX3" fmla="*/ 138533 w 252483"/>
                <a:gd name="connsiteY3" fmla="*/ 33384 h 58913"/>
                <a:gd name="connsiteX4" fmla="*/ 420 w 252483"/>
                <a:gd name="connsiteY4" fmla="*/ 58784 h 58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483" h="58913">
                  <a:moveTo>
                    <a:pt x="420" y="58784"/>
                  </a:moveTo>
                  <a:cubicBezTo>
                    <a:pt x="8358" y="60107"/>
                    <a:pt x="144354" y="51111"/>
                    <a:pt x="186158" y="41321"/>
                  </a:cubicBezTo>
                  <a:cubicBezTo>
                    <a:pt x="227962" y="31531"/>
                    <a:pt x="259183" y="1369"/>
                    <a:pt x="251245" y="46"/>
                  </a:cubicBezTo>
                  <a:cubicBezTo>
                    <a:pt x="243308" y="-1277"/>
                    <a:pt x="177956" y="25711"/>
                    <a:pt x="138533" y="33384"/>
                  </a:cubicBezTo>
                  <a:cubicBezTo>
                    <a:pt x="99110" y="41057"/>
                    <a:pt x="-7518" y="57461"/>
                    <a:pt x="420" y="58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2" name="フリーフォーム: 図形 421">
              <a:extLst>
                <a:ext uri="{FF2B5EF4-FFF2-40B4-BE49-F238E27FC236}">
                  <a16:creationId xmlns:a16="http://schemas.microsoft.com/office/drawing/2014/main" id="{040D2445-D60D-41DB-9F08-0F353072FA50}"/>
                </a:ext>
              </a:extLst>
            </p:cNvPr>
            <p:cNvSpPr/>
            <p:nvPr/>
          </p:nvSpPr>
          <p:spPr>
            <a:xfrm>
              <a:off x="20437451" y="8224750"/>
              <a:ext cx="7971" cy="293581"/>
            </a:xfrm>
            <a:custGeom>
              <a:avLst/>
              <a:gdLst>
                <a:gd name="connsiteX0" fmla="*/ 7962 w 7971"/>
                <a:gd name="connsiteY0" fmla="*/ 3263 h 293581"/>
                <a:gd name="connsiteX1" fmla="*/ 1612 w 7971"/>
                <a:gd name="connsiteY1" fmla="*/ 290600 h 293581"/>
                <a:gd name="connsiteX2" fmla="*/ 24 w 7971"/>
                <a:gd name="connsiteY2" fmla="*/ 144550 h 293581"/>
                <a:gd name="connsiteX3" fmla="*/ 7962 w 7971"/>
                <a:gd name="connsiteY3" fmla="*/ 3263 h 29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71" h="293581">
                  <a:moveTo>
                    <a:pt x="7962" y="3263"/>
                  </a:moveTo>
                  <a:cubicBezTo>
                    <a:pt x="8227" y="27605"/>
                    <a:pt x="2935" y="267052"/>
                    <a:pt x="1612" y="290600"/>
                  </a:cubicBezTo>
                  <a:cubicBezTo>
                    <a:pt x="289" y="314148"/>
                    <a:pt x="553" y="191910"/>
                    <a:pt x="24" y="144550"/>
                  </a:cubicBezTo>
                  <a:cubicBezTo>
                    <a:pt x="-505" y="97190"/>
                    <a:pt x="7697" y="-21079"/>
                    <a:pt x="7962" y="3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フリーフォーム: 図形 422">
              <a:extLst>
                <a:ext uri="{FF2B5EF4-FFF2-40B4-BE49-F238E27FC236}">
                  <a16:creationId xmlns:a16="http://schemas.microsoft.com/office/drawing/2014/main" id="{858EE76F-8E95-48E1-81F9-0C17DDDEB1F5}"/>
                </a:ext>
              </a:extLst>
            </p:cNvPr>
            <p:cNvSpPr/>
            <p:nvPr/>
          </p:nvSpPr>
          <p:spPr>
            <a:xfrm>
              <a:off x="20442238" y="8172430"/>
              <a:ext cx="195266" cy="117625"/>
            </a:xfrm>
            <a:custGeom>
              <a:avLst/>
              <a:gdLst>
                <a:gd name="connsiteX0" fmla="*/ 0 w 195266"/>
                <a:gd name="connsiteY0" fmla="*/ 61933 h 117625"/>
                <a:gd name="connsiteX1" fmla="*/ 95250 w 195266"/>
                <a:gd name="connsiteY1" fmla="*/ 7958 h 117625"/>
                <a:gd name="connsiteX2" fmla="*/ 134937 w 195266"/>
                <a:gd name="connsiteY2" fmla="*/ 63520 h 117625"/>
                <a:gd name="connsiteX3" fmla="*/ 195262 w 195266"/>
                <a:gd name="connsiteY3" fmla="*/ 117495 h 117625"/>
                <a:gd name="connsiteX4" fmla="*/ 131762 w 195266"/>
                <a:gd name="connsiteY4" fmla="*/ 47645 h 117625"/>
                <a:gd name="connsiteX5" fmla="*/ 96837 w 195266"/>
                <a:gd name="connsiteY5" fmla="*/ 20 h 117625"/>
                <a:gd name="connsiteX6" fmla="*/ 0 w 195266"/>
                <a:gd name="connsiteY6" fmla="*/ 61933 h 11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266" h="117625">
                  <a:moveTo>
                    <a:pt x="0" y="61933"/>
                  </a:moveTo>
                  <a:cubicBezTo>
                    <a:pt x="-264" y="63256"/>
                    <a:pt x="72761" y="7694"/>
                    <a:pt x="95250" y="7958"/>
                  </a:cubicBezTo>
                  <a:cubicBezTo>
                    <a:pt x="117739" y="8222"/>
                    <a:pt x="118268" y="45264"/>
                    <a:pt x="134937" y="63520"/>
                  </a:cubicBezTo>
                  <a:cubicBezTo>
                    <a:pt x="151606" y="81776"/>
                    <a:pt x="195791" y="120141"/>
                    <a:pt x="195262" y="117495"/>
                  </a:cubicBezTo>
                  <a:cubicBezTo>
                    <a:pt x="194733" y="114849"/>
                    <a:pt x="148166" y="67224"/>
                    <a:pt x="131762" y="47645"/>
                  </a:cubicBezTo>
                  <a:cubicBezTo>
                    <a:pt x="115358" y="28066"/>
                    <a:pt x="118533" y="1343"/>
                    <a:pt x="96837" y="20"/>
                  </a:cubicBezTo>
                  <a:cubicBezTo>
                    <a:pt x="75141" y="-1303"/>
                    <a:pt x="264" y="60610"/>
                    <a:pt x="0" y="619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フリーフォーム: 図形 423">
              <a:extLst>
                <a:ext uri="{FF2B5EF4-FFF2-40B4-BE49-F238E27FC236}">
                  <a16:creationId xmlns:a16="http://schemas.microsoft.com/office/drawing/2014/main" id="{1BEEB0BE-9932-420C-A487-D002D4A7C712}"/>
                </a:ext>
              </a:extLst>
            </p:cNvPr>
            <p:cNvSpPr/>
            <p:nvPr/>
          </p:nvSpPr>
          <p:spPr>
            <a:xfrm>
              <a:off x="20533618" y="8177211"/>
              <a:ext cx="20563" cy="230963"/>
            </a:xfrm>
            <a:custGeom>
              <a:avLst/>
              <a:gdLst>
                <a:gd name="connsiteX0" fmla="*/ 11807 w 20563"/>
                <a:gd name="connsiteY0" fmla="*/ 2 h 230963"/>
                <a:gd name="connsiteX1" fmla="*/ 16570 w 20563"/>
                <a:gd name="connsiteY1" fmla="*/ 198439 h 230963"/>
                <a:gd name="connsiteX2" fmla="*/ 19745 w 20563"/>
                <a:gd name="connsiteY2" fmla="*/ 230189 h 230963"/>
                <a:gd name="connsiteX3" fmla="*/ 695 w 20563"/>
                <a:gd name="connsiteY3" fmla="*/ 193677 h 230963"/>
                <a:gd name="connsiteX4" fmla="*/ 11807 w 20563"/>
                <a:gd name="connsiteY4" fmla="*/ 2 h 23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63" h="230963">
                  <a:moveTo>
                    <a:pt x="11807" y="2"/>
                  </a:moveTo>
                  <a:cubicBezTo>
                    <a:pt x="14453" y="796"/>
                    <a:pt x="15247" y="160075"/>
                    <a:pt x="16570" y="198439"/>
                  </a:cubicBezTo>
                  <a:cubicBezTo>
                    <a:pt x="17893" y="236804"/>
                    <a:pt x="22391" y="230983"/>
                    <a:pt x="19745" y="230189"/>
                  </a:cubicBezTo>
                  <a:cubicBezTo>
                    <a:pt x="17099" y="229395"/>
                    <a:pt x="4399" y="230983"/>
                    <a:pt x="695" y="193677"/>
                  </a:cubicBezTo>
                  <a:cubicBezTo>
                    <a:pt x="-3009" y="156371"/>
                    <a:pt x="9161" y="-792"/>
                    <a:pt x="11807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5" name="フリーフォーム: 図形 424">
              <a:extLst>
                <a:ext uri="{FF2B5EF4-FFF2-40B4-BE49-F238E27FC236}">
                  <a16:creationId xmlns:a16="http://schemas.microsoft.com/office/drawing/2014/main" id="{C3C68F59-B675-43AA-A7D6-76E27BBEC334}"/>
                </a:ext>
              </a:extLst>
            </p:cNvPr>
            <p:cNvSpPr/>
            <p:nvPr/>
          </p:nvSpPr>
          <p:spPr>
            <a:xfrm>
              <a:off x="20405260" y="8293872"/>
              <a:ext cx="219713" cy="299574"/>
            </a:xfrm>
            <a:custGeom>
              <a:avLst/>
              <a:gdLst>
                <a:gd name="connsiteX0" fmla="*/ 465 w 219713"/>
                <a:gd name="connsiteY0" fmla="*/ 299266 h 299574"/>
                <a:gd name="connsiteX1" fmla="*/ 132228 w 219713"/>
                <a:gd name="connsiteY1" fmla="*/ 130991 h 299574"/>
                <a:gd name="connsiteX2" fmla="*/ 219540 w 219713"/>
                <a:gd name="connsiteY2" fmla="*/ 816 h 299574"/>
                <a:gd name="connsiteX3" fmla="*/ 152865 w 219713"/>
                <a:gd name="connsiteY3" fmla="*/ 80191 h 299574"/>
                <a:gd name="connsiteX4" fmla="*/ 90953 w 219713"/>
                <a:gd name="connsiteY4" fmla="*/ 170678 h 299574"/>
                <a:gd name="connsiteX5" fmla="*/ 465 w 219713"/>
                <a:gd name="connsiteY5" fmla="*/ 299266 h 299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713" h="299574">
                  <a:moveTo>
                    <a:pt x="465" y="299266"/>
                  </a:moveTo>
                  <a:cubicBezTo>
                    <a:pt x="7344" y="292652"/>
                    <a:pt x="95716" y="180732"/>
                    <a:pt x="132228" y="130991"/>
                  </a:cubicBezTo>
                  <a:cubicBezTo>
                    <a:pt x="168740" y="81250"/>
                    <a:pt x="216100" y="9283"/>
                    <a:pt x="219540" y="816"/>
                  </a:cubicBezTo>
                  <a:cubicBezTo>
                    <a:pt x="222980" y="-7651"/>
                    <a:pt x="174296" y="51881"/>
                    <a:pt x="152865" y="80191"/>
                  </a:cubicBezTo>
                  <a:cubicBezTo>
                    <a:pt x="131434" y="108501"/>
                    <a:pt x="117147" y="137076"/>
                    <a:pt x="90953" y="170678"/>
                  </a:cubicBezTo>
                  <a:cubicBezTo>
                    <a:pt x="64759" y="204280"/>
                    <a:pt x="-6414" y="305880"/>
                    <a:pt x="465" y="299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6" name="フリーフォーム: 図形 425">
              <a:extLst>
                <a:ext uri="{FF2B5EF4-FFF2-40B4-BE49-F238E27FC236}">
                  <a16:creationId xmlns:a16="http://schemas.microsoft.com/office/drawing/2014/main" id="{000EC01E-499F-4302-AF48-4FCC317C75E3}"/>
                </a:ext>
              </a:extLst>
            </p:cNvPr>
            <p:cNvSpPr/>
            <p:nvPr/>
          </p:nvSpPr>
          <p:spPr>
            <a:xfrm>
              <a:off x="20648350" y="8044639"/>
              <a:ext cx="584894" cy="250049"/>
            </a:xfrm>
            <a:custGeom>
              <a:avLst/>
              <a:gdLst>
                <a:gd name="connsiteX0" fmla="*/ 263 w 584894"/>
                <a:gd name="connsiteY0" fmla="*/ 250049 h 250049"/>
                <a:gd name="connsiteX1" fmla="*/ 270138 w 584894"/>
                <a:gd name="connsiteY1" fmla="*/ 156386 h 250049"/>
                <a:gd name="connsiteX2" fmla="*/ 514613 w 584894"/>
                <a:gd name="connsiteY2" fmla="*/ 43674 h 250049"/>
                <a:gd name="connsiteX3" fmla="*/ 565413 w 584894"/>
                <a:gd name="connsiteY3" fmla="*/ 5574 h 250049"/>
                <a:gd name="connsiteX4" fmla="*/ 227275 w 584894"/>
                <a:gd name="connsiteY4" fmla="*/ 154799 h 250049"/>
                <a:gd name="connsiteX5" fmla="*/ 263 w 584894"/>
                <a:gd name="connsiteY5" fmla="*/ 250049 h 250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4894" h="250049">
                  <a:moveTo>
                    <a:pt x="263" y="250049"/>
                  </a:moveTo>
                  <a:cubicBezTo>
                    <a:pt x="7407" y="250313"/>
                    <a:pt x="184413" y="190782"/>
                    <a:pt x="270138" y="156386"/>
                  </a:cubicBezTo>
                  <a:cubicBezTo>
                    <a:pt x="355863" y="121990"/>
                    <a:pt x="465401" y="68809"/>
                    <a:pt x="514613" y="43674"/>
                  </a:cubicBezTo>
                  <a:cubicBezTo>
                    <a:pt x="563826" y="18539"/>
                    <a:pt x="613303" y="-12947"/>
                    <a:pt x="565413" y="5574"/>
                  </a:cubicBezTo>
                  <a:cubicBezTo>
                    <a:pt x="517523" y="24095"/>
                    <a:pt x="321996" y="115905"/>
                    <a:pt x="227275" y="154799"/>
                  </a:cubicBezTo>
                  <a:cubicBezTo>
                    <a:pt x="132554" y="193693"/>
                    <a:pt x="-6881" y="249785"/>
                    <a:pt x="263" y="2500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7" name="フリーフォーム: 図形 426">
              <a:extLst>
                <a:ext uri="{FF2B5EF4-FFF2-40B4-BE49-F238E27FC236}">
                  <a16:creationId xmlns:a16="http://schemas.microsoft.com/office/drawing/2014/main" id="{814A0035-F2FC-4A48-BE6A-7380F27ED9F7}"/>
                </a:ext>
              </a:extLst>
            </p:cNvPr>
            <p:cNvSpPr/>
            <p:nvPr/>
          </p:nvSpPr>
          <p:spPr>
            <a:xfrm>
              <a:off x="11511521" y="9220200"/>
              <a:ext cx="698345" cy="748843"/>
            </a:xfrm>
            <a:custGeom>
              <a:avLst/>
              <a:gdLst>
                <a:gd name="connsiteX0" fmla="*/ 3146 w 698345"/>
                <a:gd name="connsiteY0" fmla="*/ 651933 h 748843"/>
                <a:gd name="connsiteX1" fmla="*/ 37012 w 698345"/>
                <a:gd name="connsiteY1" fmla="*/ 694267 h 748843"/>
                <a:gd name="connsiteX2" fmla="*/ 265612 w 698345"/>
                <a:gd name="connsiteY2" fmla="*/ 745067 h 748843"/>
                <a:gd name="connsiteX3" fmla="*/ 265612 w 698345"/>
                <a:gd name="connsiteY3" fmla="*/ 584200 h 748843"/>
                <a:gd name="connsiteX4" fmla="*/ 358746 w 698345"/>
                <a:gd name="connsiteY4" fmla="*/ 508000 h 748843"/>
                <a:gd name="connsiteX5" fmla="*/ 477279 w 698345"/>
                <a:gd name="connsiteY5" fmla="*/ 516467 h 748843"/>
                <a:gd name="connsiteX6" fmla="*/ 477279 w 698345"/>
                <a:gd name="connsiteY6" fmla="*/ 440267 h 748843"/>
                <a:gd name="connsiteX7" fmla="*/ 316412 w 698345"/>
                <a:gd name="connsiteY7" fmla="*/ 270933 h 748843"/>
                <a:gd name="connsiteX8" fmla="*/ 680479 w 698345"/>
                <a:gd name="connsiteY8" fmla="*/ 194733 h 748843"/>
                <a:gd name="connsiteX9" fmla="*/ 629679 w 698345"/>
                <a:gd name="connsiteY9" fmla="*/ 110067 h 748843"/>
                <a:gd name="connsiteX10" fmla="*/ 519612 w 698345"/>
                <a:gd name="connsiteY10" fmla="*/ 0 h 74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345" h="748843">
                  <a:moveTo>
                    <a:pt x="3146" y="651933"/>
                  </a:moveTo>
                  <a:cubicBezTo>
                    <a:pt x="-1793" y="665339"/>
                    <a:pt x="-6732" y="678745"/>
                    <a:pt x="37012" y="694267"/>
                  </a:cubicBezTo>
                  <a:cubicBezTo>
                    <a:pt x="80756" y="709789"/>
                    <a:pt x="227512" y="763411"/>
                    <a:pt x="265612" y="745067"/>
                  </a:cubicBezTo>
                  <a:cubicBezTo>
                    <a:pt x="303712" y="726723"/>
                    <a:pt x="250090" y="623711"/>
                    <a:pt x="265612" y="584200"/>
                  </a:cubicBezTo>
                  <a:cubicBezTo>
                    <a:pt x="281134" y="544689"/>
                    <a:pt x="323468" y="519289"/>
                    <a:pt x="358746" y="508000"/>
                  </a:cubicBezTo>
                  <a:cubicBezTo>
                    <a:pt x="394024" y="496711"/>
                    <a:pt x="457524" y="527756"/>
                    <a:pt x="477279" y="516467"/>
                  </a:cubicBezTo>
                  <a:cubicBezTo>
                    <a:pt x="497035" y="505178"/>
                    <a:pt x="504090" y="481189"/>
                    <a:pt x="477279" y="440267"/>
                  </a:cubicBezTo>
                  <a:cubicBezTo>
                    <a:pt x="450468" y="399345"/>
                    <a:pt x="282545" y="311855"/>
                    <a:pt x="316412" y="270933"/>
                  </a:cubicBezTo>
                  <a:cubicBezTo>
                    <a:pt x="350279" y="230011"/>
                    <a:pt x="628268" y="221544"/>
                    <a:pt x="680479" y="194733"/>
                  </a:cubicBezTo>
                  <a:cubicBezTo>
                    <a:pt x="732690" y="167922"/>
                    <a:pt x="656490" y="142522"/>
                    <a:pt x="629679" y="110067"/>
                  </a:cubicBezTo>
                  <a:cubicBezTo>
                    <a:pt x="602868" y="77612"/>
                    <a:pt x="561240" y="38806"/>
                    <a:pt x="519612" y="0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0" name="フリーフォーム: 図形 429">
              <a:extLst>
                <a:ext uri="{FF2B5EF4-FFF2-40B4-BE49-F238E27FC236}">
                  <a16:creationId xmlns:a16="http://schemas.microsoft.com/office/drawing/2014/main" id="{49450CFA-4594-4805-B270-9656EF4861D5}"/>
                </a:ext>
              </a:extLst>
            </p:cNvPr>
            <p:cNvSpPr/>
            <p:nvPr/>
          </p:nvSpPr>
          <p:spPr>
            <a:xfrm>
              <a:off x="11774742" y="8845727"/>
              <a:ext cx="2164184" cy="1212693"/>
            </a:xfrm>
            <a:custGeom>
              <a:avLst/>
              <a:gdLst>
                <a:gd name="connsiteX0" fmla="*/ 154791 w 2164184"/>
                <a:gd name="connsiteY0" fmla="*/ 1212673 h 1212693"/>
                <a:gd name="connsiteX1" fmla="*/ 2391 w 2164184"/>
                <a:gd name="connsiteY1" fmla="*/ 882473 h 1212693"/>
                <a:gd name="connsiteX2" fmla="*/ 273325 w 2164184"/>
                <a:gd name="connsiteY2" fmla="*/ 933273 h 1212693"/>
                <a:gd name="connsiteX3" fmla="*/ 205591 w 2164184"/>
                <a:gd name="connsiteY3" fmla="*/ 738540 h 1212693"/>
                <a:gd name="connsiteX4" fmla="*/ 307191 w 2164184"/>
                <a:gd name="connsiteY4" fmla="*/ 577673 h 1212693"/>
                <a:gd name="connsiteX5" fmla="*/ 315658 w 2164184"/>
                <a:gd name="connsiteY5" fmla="*/ 459140 h 1212693"/>
                <a:gd name="connsiteX6" fmla="*/ 264858 w 2164184"/>
                <a:gd name="connsiteY6" fmla="*/ 315206 h 1212693"/>
                <a:gd name="connsiteX7" fmla="*/ 476525 w 2164184"/>
                <a:gd name="connsiteY7" fmla="*/ 145873 h 1212693"/>
                <a:gd name="connsiteX8" fmla="*/ 662791 w 2164184"/>
                <a:gd name="connsiteY8" fmla="*/ 10406 h 1212693"/>
                <a:gd name="connsiteX9" fmla="*/ 806725 w 2164184"/>
                <a:gd name="connsiteY9" fmla="*/ 27340 h 1212693"/>
                <a:gd name="connsiteX10" fmla="*/ 959125 w 2164184"/>
                <a:gd name="connsiteY10" fmla="*/ 171273 h 1212693"/>
                <a:gd name="connsiteX11" fmla="*/ 1052258 w 2164184"/>
                <a:gd name="connsiteY11" fmla="*/ 154340 h 1212693"/>
                <a:gd name="connsiteX12" fmla="*/ 1136925 w 2164184"/>
                <a:gd name="connsiteY12" fmla="*/ 171273 h 1212693"/>
                <a:gd name="connsiteX13" fmla="*/ 1500991 w 2164184"/>
                <a:gd name="connsiteY13" fmla="*/ 112006 h 1212693"/>
                <a:gd name="connsiteX14" fmla="*/ 1611058 w 2164184"/>
                <a:gd name="connsiteY14" fmla="*/ 120473 h 1212693"/>
                <a:gd name="connsiteX15" fmla="*/ 1577191 w 2164184"/>
                <a:gd name="connsiteY15" fmla="*/ 349073 h 1212693"/>
                <a:gd name="connsiteX16" fmla="*/ 1763458 w 2164184"/>
                <a:gd name="connsiteY16" fmla="*/ 408340 h 1212693"/>
                <a:gd name="connsiteX17" fmla="*/ 1814258 w 2164184"/>
                <a:gd name="connsiteY17" fmla="*/ 509940 h 1212693"/>
                <a:gd name="connsiteX18" fmla="*/ 1890458 w 2164184"/>
                <a:gd name="connsiteY18" fmla="*/ 696206 h 1212693"/>
                <a:gd name="connsiteX19" fmla="*/ 2051325 w 2164184"/>
                <a:gd name="connsiteY19" fmla="*/ 535340 h 1212693"/>
                <a:gd name="connsiteX20" fmla="*/ 2042858 w 2164184"/>
                <a:gd name="connsiteY20" fmla="*/ 433740 h 1212693"/>
                <a:gd name="connsiteX21" fmla="*/ 2144458 w 2164184"/>
                <a:gd name="connsiteY21" fmla="*/ 611540 h 1212693"/>
                <a:gd name="connsiteX22" fmla="*/ 1594125 w 2164184"/>
                <a:gd name="connsiteY22" fmla="*/ 518406 h 1212693"/>
                <a:gd name="connsiteX23" fmla="*/ 1179258 w 2164184"/>
                <a:gd name="connsiteY23" fmla="*/ 239006 h 1212693"/>
                <a:gd name="connsiteX24" fmla="*/ 527325 w 2164184"/>
                <a:gd name="connsiteY24" fmla="*/ 188206 h 1212693"/>
                <a:gd name="connsiteX25" fmla="*/ 434191 w 2164184"/>
                <a:gd name="connsiteY25" fmla="*/ 493006 h 1212693"/>
                <a:gd name="connsiteX26" fmla="*/ 391858 w 2164184"/>
                <a:gd name="connsiteY26" fmla="*/ 865540 h 1212693"/>
                <a:gd name="connsiteX27" fmla="*/ 154791 w 2164184"/>
                <a:gd name="connsiteY27" fmla="*/ 1212673 h 121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164184" h="1212693">
                  <a:moveTo>
                    <a:pt x="154791" y="1212673"/>
                  </a:moveTo>
                  <a:cubicBezTo>
                    <a:pt x="89880" y="1215495"/>
                    <a:pt x="-17365" y="929040"/>
                    <a:pt x="2391" y="882473"/>
                  </a:cubicBezTo>
                  <a:cubicBezTo>
                    <a:pt x="22147" y="835906"/>
                    <a:pt x="239458" y="957262"/>
                    <a:pt x="273325" y="933273"/>
                  </a:cubicBezTo>
                  <a:cubicBezTo>
                    <a:pt x="307192" y="909284"/>
                    <a:pt x="199947" y="797807"/>
                    <a:pt x="205591" y="738540"/>
                  </a:cubicBezTo>
                  <a:cubicBezTo>
                    <a:pt x="211235" y="679273"/>
                    <a:pt x="288847" y="624240"/>
                    <a:pt x="307191" y="577673"/>
                  </a:cubicBezTo>
                  <a:cubicBezTo>
                    <a:pt x="325536" y="531106"/>
                    <a:pt x="322714" y="502884"/>
                    <a:pt x="315658" y="459140"/>
                  </a:cubicBezTo>
                  <a:cubicBezTo>
                    <a:pt x="308603" y="415395"/>
                    <a:pt x="238047" y="367417"/>
                    <a:pt x="264858" y="315206"/>
                  </a:cubicBezTo>
                  <a:cubicBezTo>
                    <a:pt x="291669" y="262995"/>
                    <a:pt x="410203" y="196673"/>
                    <a:pt x="476525" y="145873"/>
                  </a:cubicBezTo>
                  <a:cubicBezTo>
                    <a:pt x="542847" y="95073"/>
                    <a:pt x="607758" y="30161"/>
                    <a:pt x="662791" y="10406"/>
                  </a:cubicBezTo>
                  <a:cubicBezTo>
                    <a:pt x="717824" y="-9349"/>
                    <a:pt x="757336" y="529"/>
                    <a:pt x="806725" y="27340"/>
                  </a:cubicBezTo>
                  <a:cubicBezTo>
                    <a:pt x="856114" y="54151"/>
                    <a:pt x="918203" y="150106"/>
                    <a:pt x="959125" y="171273"/>
                  </a:cubicBezTo>
                  <a:cubicBezTo>
                    <a:pt x="1000047" y="192440"/>
                    <a:pt x="1022625" y="154340"/>
                    <a:pt x="1052258" y="154340"/>
                  </a:cubicBezTo>
                  <a:cubicBezTo>
                    <a:pt x="1081891" y="154340"/>
                    <a:pt x="1062136" y="178329"/>
                    <a:pt x="1136925" y="171273"/>
                  </a:cubicBezTo>
                  <a:cubicBezTo>
                    <a:pt x="1211714" y="164217"/>
                    <a:pt x="1421969" y="120473"/>
                    <a:pt x="1500991" y="112006"/>
                  </a:cubicBezTo>
                  <a:cubicBezTo>
                    <a:pt x="1580013" y="103539"/>
                    <a:pt x="1598358" y="80962"/>
                    <a:pt x="1611058" y="120473"/>
                  </a:cubicBezTo>
                  <a:cubicBezTo>
                    <a:pt x="1623758" y="159984"/>
                    <a:pt x="1551791" y="301095"/>
                    <a:pt x="1577191" y="349073"/>
                  </a:cubicBezTo>
                  <a:cubicBezTo>
                    <a:pt x="1602591" y="397051"/>
                    <a:pt x="1723947" y="381529"/>
                    <a:pt x="1763458" y="408340"/>
                  </a:cubicBezTo>
                  <a:cubicBezTo>
                    <a:pt x="1802969" y="435151"/>
                    <a:pt x="1793091" y="461962"/>
                    <a:pt x="1814258" y="509940"/>
                  </a:cubicBezTo>
                  <a:cubicBezTo>
                    <a:pt x="1835425" y="557918"/>
                    <a:pt x="1850947" y="691973"/>
                    <a:pt x="1890458" y="696206"/>
                  </a:cubicBezTo>
                  <a:cubicBezTo>
                    <a:pt x="1929969" y="700439"/>
                    <a:pt x="2025925" y="579084"/>
                    <a:pt x="2051325" y="535340"/>
                  </a:cubicBezTo>
                  <a:cubicBezTo>
                    <a:pt x="2076725" y="491596"/>
                    <a:pt x="2027336" y="421040"/>
                    <a:pt x="2042858" y="433740"/>
                  </a:cubicBezTo>
                  <a:cubicBezTo>
                    <a:pt x="2058380" y="446440"/>
                    <a:pt x="2219247" y="597429"/>
                    <a:pt x="2144458" y="611540"/>
                  </a:cubicBezTo>
                  <a:cubicBezTo>
                    <a:pt x="2069669" y="625651"/>
                    <a:pt x="1754992" y="580495"/>
                    <a:pt x="1594125" y="518406"/>
                  </a:cubicBezTo>
                  <a:cubicBezTo>
                    <a:pt x="1433258" y="456317"/>
                    <a:pt x="1357058" y="294039"/>
                    <a:pt x="1179258" y="239006"/>
                  </a:cubicBezTo>
                  <a:cubicBezTo>
                    <a:pt x="1001458" y="183973"/>
                    <a:pt x="651503" y="145873"/>
                    <a:pt x="527325" y="188206"/>
                  </a:cubicBezTo>
                  <a:cubicBezTo>
                    <a:pt x="403147" y="230539"/>
                    <a:pt x="456769" y="380117"/>
                    <a:pt x="434191" y="493006"/>
                  </a:cubicBezTo>
                  <a:cubicBezTo>
                    <a:pt x="411613" y="605895"/>
                    <a:pt x="438425" y="747007"/>
                    <a:pt x="391858" y="865540"/>
                  </a:cubicBezTo>
                  <a:cubicBezTo>
                    <a:pt x="345291" y="984073"/>
                    <a:pt x="219702" y="1209851"/>
                    <a:pt x="154791" y="12126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1" name="フリーフォーム: 図形 430">
              <a:extLst>
                <a:ext uri="{FF2B5EF4-FFF2-40B4-BE49-F238E27FC236}">
                  <a16:creationId xmlns:a16="http://schemas.microsoft.com/office/drawing/2014/main" id="{28998D39-1544-4C03-86FF-F6E23FC7CE4B}"/>
                </a:ext>
              </a:extLst>
            </p:cNvPr>
            <p:cNvSpPr/>
            <p:nvPr/>
          </p:nvSpPr>
          <p:spPr>
            <a:xfrm>
              <a:off x="13855595" y="9286639"/>
              <a:ext cx="983827" cy="365361"/>
            </a:xfrm>
            <a:custGeom>
              <a:avLst/>
              <a:gdLst>
                <a:gd name="connsiteX0" fmla="*/ 12805 w 983827"/>
                <a:gd name="connsiteY0" fmla="*/ 3411 h 365361"/>
                <a:gd name="connsiteX1" fmla="*/ 38205 w 983827"/>
                <a:gd name="connsiteY1" fmla="*/ 79611 h 365361"/>
                <a:gd name="connsiteX2" fmla="*/ 254105 w 983827"/>
                <a:gd name="connsiteY2" fmla="*/ 181211 h 365361"/>
                <a:gd name="connsiteX3" fmla="*/ 444605 w 983827"/>
                <a:gd name="connsiteY3" fmla="*/ 181211 h 365361"/>
                <a:gd name="connsiteX4" fmla="*/ 527155 w 983827"/>
                <a:gd name="connsiteY4" fmla="*/ 289161 h 365361"/>
                <a:gd name="connsiteX5" fmla="*/ 685905 w 983827"/>
                <a:gd name="connsiteY5" fmla="*/ 289161 h 365361"/>
                <a:gd name="connsiteX6" fmla="*/ 743055 w 983827"/>
                <a:gd name="connsiteY6" fmla="*/ 289161 h 365361"/>
                <a:gd name="connsiteX7" fmla="*/ 825605 w 983827"/>
                <a:gd name="connsiteY7" fmla="*/ 365361 h 365361"/>
                <a:gd name="connsiteX8" fmla="*/ 978005 w 983827"/>
                <a:gd name="connsiteY8" fmla="*/ 289161 h 365361"/>
                <a:gd name="connsiteX9" fmla="*/ 603355 w 983827"/>
                <a:gd name="connsiteY9" fmla="*/ 308211 h 365361"/>
                <a:gd name="connsiteX10" fmla="*/ 177905 w 983827"/>
                <a:gd name="connsiteY10" fmla="*/ 193911 h 365361"/>
                <a:gd name="connsiteX11" fmla="*/ 12805 w 983827"/>
                <a:gd name="connsiteY11" fmla="*/ 3411 h 365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83827" h="365361">
                  <a:moveTo>
                    <a:pt x="12805" y="3411"/>
                  </a:moveTo>
                  <a:cubicBezTo>
                    <a:pt x="-10478" y="-15639"/>
                    <a:pt x="-2011" y="49978"/>
                    <a:pt x="38205" y="79611"/>
                  </a:cubicBezTo>
                  <a:cubicBezTo>
                    <a:pt x="78421" y="109244"/>
                    <a:pt x="186372" y="164278"/>
                    <a:pt x="254105" y="181211"/>
                  </a:cubicBezTo>
                  <a:cubicBezTo>
                    <a:pt x="321838" y="198144"/>
                    <a:pt x="399097" y="163219"/>
                    <a:pt x="444605" y="181211"/>
                  </a:cubicBezTo>
                  <a:cubicBezTo>
                    <a:pt x="490113" y="199203"/>
                    <a:pt x="486938" y="271169"/>
                    <a:pt x="527155" y="289161"/>
                  </a:cubicBezTo>
                  <a:cubicBezTo>
                    <a:pt x="567372" y="307153"/>
                    <a:pt x="649922" y="289161"/>
                    <a:pt x="685905" y="289161"/>
                  </a:cubicBezTo>
                  <a:cubicBezTo>
                    <a:pt x="721888" y="289161"/>
                    <a:pt x="719772" y="276461"/>
                    <a:pt x="743055" y="289161"/>
                  </a:cubicBezTo>
                  <a:cubicBezTo>
                    <a:pt x="766338" y="301861"/>
                    <a:pt x="786447" y="365361"/>
                    <a:pt x="825605" y="365361"/>
                  </a:cubicBezTo>
                  <a:cubicBezTo>
                    <a:pt x="864763" y="365361"/>
                    <a:pt x="1015047" y="298686"/>
                    <a:pt x="978005" y="289161"/>
                  </a:cubicBezTo>
                  <a:cubicBezTo>
                    <a:pt x="940963" y="279636"/>
                    <a:pt x="736705" y="324086"/>
                    <a:pt x="603355" y="308211"/>
                  </a:cubicBezTo>
                  <a:cubicBezTo>
                    <a:pt x="470005" y="292336"/>
                    <a:pt x="282680" y="242594"/>
                    <a:pt x="177905" y="193911"/>
                  </a:cubicBezTo>
                  <a:cubicBezTo>
                    <a:pt x="73130" y="145228"/>
                    <a:pt x="36088" y="22461"/>
                    <a:pt x="12805" y="34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2" name="フリーフォーム: 図形 431">
              <a:extLst>
                <a:ext uri="{FF2B5EF4-FFF2-40B4-BE49-F238E27FC236}">
                  <a16:creationId xmlns:a16="http://schemas.microsoft.com/office/drawing/2014/main" id="{F2625FCB-BFEC-42E9-B0B3-FD3D4B23844E}"/>
                </a:ext>
              </a:extLst>
            </p:cNvPr>
            <p:cNvSpPr/>
            <p:nvPr/>
          </p:nvSpPr>
          <p:spPr>
            <a:xfrm>
              <a:off x="14573099" y="9613641"/>
              <a:ext cx="580481" cy="1144436"/>
            </a:xfrm>
            <a:custGeom>
              <a:avLst/>
              <a:gdLst>
                <a:gd name="connsiteX0" fmla="*/ 209701 w 580481"/>
                <a:gd name="connsiteY0" fmla="*/ 259 h 1144436"/>
                <a:gd name="connsiteX1" fmla="*/ 151 w 580481"/>
                <a:gd name="connsiteY1" fmla="*/ 241559 h 1144436"/>
                <a:gd name="connsiteX2" fmla="*/ 247801 w 580481"/>
                <a:gd name="connsiteY2" fmla="*/ 374909 h 1144436"/>
                <a:gd name="connsiteX3" fmla="*/ 216051 w 580481"/>
                <a:gd name="connsiteY3" fmla="*/ 527309 h 1144436"/>
                <a:gd name="connsiteX4" fmla="*/ 400201 w 580481"/>
                <a:gd name="connsiteY4" fmla="*/ 616209 h 1144436"/>
                <a:gd name="connsiteX5" fmla="*/ 514501 w 580481"/>
                <a:gd name="connsiteY5" fmla="*/ 686059 h 1144436"/>
                <a:gd name="connsiteX6" fmla="*/ 565301 w 580481"/>
                <a:gd name="connsiteY6" fmla="*/ 813059 h 1144436"/>
                <a:gd name="connsiteX7" fmla="*/ 470051 w 580481"/>
                <a:gd name="connsiteY7" fmla="*/ 1048009 h 1144436"/>
                <a:gd name="connsiteX8" fmla="*/ 343051 w 580481"/>
                <a:gd name="connsiteY8" fmla="*/ 1143259 h 1144436"/>
                <a:gd name="connsiteX9" fmla="*/ 508151 w 580481"/>
                <a:gd name="connsiteY9" fmla="*/ 990859 h 1144436"/>
                <a:gd name="connsiteX10" fmla="*/ 578001 w 580481"/>
                <a:gd name="connsiteY10" fmla="*/ 819409 h 1144436"/>
                <a:gd name="connsiteX11" fmla="*/ 533551 w 580481"/>
                <a:gd name="connsiteY11" fmla="*/ 622559 h 1144436"/>
                <a:gd name="connsiteX12" fmla="*/ 254151 w 580481"/>
                <a:gd name="connsiteY12" fmla="*/ 527309 h 1144436"/>
                <a:gd name="connsiteX13" fmla="*/ 139851 w 580481"/>
                <a:gd name="connsiteY13" fmla="*/ 419359 h 1144436"/>
                <a:gd name="connsiteX14" fmla="*/ 25551 w 580481"/>
                <a:gd name="connsiteY14" fmla="*/ 311409 h 1144436"/>
                <a:gd name="connsiteX15" fmla="*/ 120801 w 580481"/>
                <a:gd name="connsiteY15" fmla="*/ 197109 h 1144436"/>
                <a:gd name="connsiteX16" fmla="*/ 209701 w 580481"/>
                <a:gd name="connsiteY16" fmla="*/ 259 h 1144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80481" h="1144436">
                  <a:moveTo>
                    <a:pt x="209701" y="259"/>
                  </a:moveTo>
                  <a:cubicBezTo>
                    <a:pt x="189593" y="7667"/>
                    <a:pt x="-6199" y="179117"/>
                    <a:pt x="151" y="241559"/>
                  </a:cubicBezTo>
                  <a:cubicBezTo>
                    <a:pt x="6501" y="304001"/>
                    <a:pt x="211818" y="327284"/>
                    <a:pt x="247801" y="374909"/>
                  </a:cubicBezTo>
                  <a:cubicBezTo>
                    <a:pt x="283784" y="422534"/>
                    <a:pt x="190651" y="487092"/>
                    <a:pt x="216051" y="527309"/>
                  </a:cubicBezTo>
                  <a:cubicBezTo>
                    <a:pt x="241451" y="567526"/>
                    <a:pt x="350459" y="589751"/>
                    <a:pt x="400201" y="616209"/>
                  </a:cubicBezTo>
                  <a:cubicBezTo>
                    <a:pt x="449943" y="642667"/>
                    <a:pt x="486984" y="653251"/>
                    <a:pt x="514501" y="686059"/>
                  </a:cubicBezTo>
                  <a:cubicBezTo>
                    <a:pt x="542018" y="718867"/>
                    <a:pt x="572709" y="752734"/>
                    <a:pt x="565301" y="813059"/>
                  </a:cubicBezTo>
                  <a:cubicBezTo>
                    <a:pt x="557893" y="873384"/>
                    <a:pt x="507093" y="992976"/>
                    <a:pt x="470051" y="1048009"/>
                  </a:cubicBezTo>
                  <a:cubicBezTo>
                    <a:pt x="433009" y="1103042"/>
                    <a:pt x="336701" y="1152784"/>
                    <a:pt x="343051" y="1143259"/>
                  </a:cubicBezTo>
                  <a:cubicBezTo>
                    <a:pt x="349401" y="1133734"/>
                    <a:pt x="468993" y="1044834"/>
                    <a:pt x="508151" y="990859"/>
                  </a:cubicBezTo>
                  <a:cubicBezTo>
                    <a:pt x="547309" y="936884"/>
                    <a:pt x="573768" y="880792"/>
                    <a:pt x="578001" y="819409"/>
                  </a:cubicBezTo>
                  <a:cubicBezTo>
                    <a:pt x="582234" y="758026"/>
                    <a:pt x="587526" y="671242"/>
                    <a:pt x="533551" y="622559"/>
                  </a:cubicBezTo>
                  <a:cubicBezTo>
                    <a:pt x="479576" y="573876"/>
                    <a:pt x="319768" y="561176"/>
                    <a:pt x="254151" y="527309"/>
                  </a:cubicBezTo>
                  <a:cubicBezTo>
                    <a:pt x="188534" y="493442"/>
                    <a:pt x="139851" y="419359"/>
                    <a:pt x="139851" y="419359"/>
                  </a:cubicBezTo>
                  <a:cubicBezTo>
                    <a:pt x="101751" y="383376"/>
                    <a:pt x="28726" y="348451"/>
                    <a:pt x="25551" y="311409"/>
                  </a:cubicBezTo>
                  <a:cubicBezTo>
                    <a:pt x="22376" y="274367"/>
                    <a:pt x="93284" y="247909"/>
                    <a:pt x="120801" y="197109"/>
                  </a:cubicBezTo>
                  <a:cubicBezTo>
                    <a:pt x="148318" y="146309"/>
                    <a:pt x="229809" y="-7149"/>
                    <a:pt x="209701" y="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3" name="フリーフォーム: 図形 432">
              <a:extLst>
                <a:ext uri="{FF2B5EF4-FFF2-40B4-BE49-F238E27FC236}">
                  <a16:creationId xmlns:a16="http://schemas.microsoft.com/office/drawing/2014/main" id="{62DF356A-C7E3-4F8A-AC73-C408A9F7FFB7}"/>
                </a:ext>
              </a:extLst>
            </p:cNvPr>
            <p:cNvSpPr/>
            <p:nvPr/>
          </p:nvSpPr>
          <p:spPr>
            <a:xfrm>
              <a:off x="11685131" y="11410528"/>
              <a:ext cx="1364635" cy="249793"/>
            </a:xfrm>
            <a:custGeom>
              <a:avLst/>
              <a:gdLst>
                <a:gd name="connsiteX0" fmla="*/ 62369 w 1364635"/>
                <a:gd name="connsiteY0" fmla="*/ 209972 h 249793"/>
                <a:gd name="connsiteX1" fmla="*/ 113169 w 1364635"/>
                <a:gd name="connsiteY1" fmla="*/ 222672 h 249793"/>
                <a:gd name="connsiteX2" fmla="*/ 818019 w 1364635"/>
                <a:gd name="connsiteY2" fmla="*/ 235372 h 249793"/>
                <a:gd name="connsiteX3" fmla="*/ 1364119 w 1364635"/>
                <a:gd name="connsiteY3" fmla="*/ 422 h 249793"/>
                <a:gd name="connsiteX4" fmla="*/ 722769 w 1364635"/>
                <a:gd name="connsiteY4" fmla="*/ 178222 h 249793"/>
                <a:gd name="connsiteX5" fmla="*/ 62369 w 1364635"/>
                <a:gd name="connsiteY5" fmla="*/ 209972 h 249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4635" h="249793">
                  <a:moveTo>
                    <a:pt x="62369" y="209972"/>
                  </a:moveTo>
                  <a:cubicBezTo>
                    <a:pt x="-39231" y="217380"/>
                    <a:pt x="-12772" y="218439"/>
                    <a:pt x="113169" y="222672"/>
                  </a:cubicBezTo>
                  <a:cubicBezTo>
                    <a:pt x="239110" y="226905"/>
                    <a:pt x="609527" y="272414"/>
                    <a:pt x="818019" y="235372"/>
                  </a:cubicBezTo>
                  <a:cubicBezTo>
                    <a:pt x="1026511" y="198330"/>
                    <a:pt x="1379994" y="9947"/>
                    <a:pt x="1364119" y="422"/>
                  </a:cubicBezTo>
                  <a:cubicBezTo>
                    <a:pt x="1348244" y="-9103"/>
                    <a:pt x="940786" y="145414"/>
                    <a:pt x="722769" y="178222"/>
                  </a:cubicBezTo>
                  <a:cubicBezTo>
                    <a:pt x="504752" y="211030"/>
                    <a:pt x="163969" y="202564"/>
                    <a:pt x="62369" y="2099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4" name="フリーフォーム: 図形 433">
              <a:extLst>
                <a:ext uri="{FF2B5EF4-FFF2-40B4-BE49-F238E27FC236}">
                  <a16:creationId xmlns:a16="http://schemas.microsoft.com/office/drawing/2014/main" id="{FA8438CD-7164-46C2-AD2A-22535F431D2E}"/>
                </a:ext>
              </a:extLst>
            </p:cNvPr>
            <p:cNvSpPr/>
            <p:nvPr/>
          </p:nvSpPr>
          <p:spPr>
            <a:xfrm>
              <a:off x="12464221" y="11316432"/>
              <a:ext cx="1006629" cy="533848"/>
            </a:xfrm>
            <a:custGeom>
              <a:avLst/>
              <a:gdLst>
                <a:gd name="connsiteX0" fmla="*/ 7179 w 1006629"/>
                <a:gd name="connsiteY0" fmla="*/ 532668 h 533848"/>
                <a:gd name="connsiteX1" fmla="*/ 769179 w 1006629"/>
                <a:gd name="connsiteY1" fmla="*/ 107218 h 533848"/>
                <a:gd name="connsiteX2" fmla="*/ 991429 w 1006629"/>
                <a:gd name="connsiteY2" fmla="*/ 5618 h 533848"/>
                <a:gd name="connsiteX3" fmla="*/ 419929 w 1006629"/>
                <a:gd name="connsiteY3" fmla="*/ 227868 h 533848"/>
                <a:gd name="connsiteX4" fmla="*/ 7179 w 1006629"/>
                <a:gd name="connsiteY4" fmla="*/ 532668 h 533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629" h="533848">
                  <a:moveTo>
                    <a:pt x="7179" y="532668"/>
                  </a:moveTo>
                  <a:cubicBezTo>
                    <a:pt x="65387" y="512560"/>
                    <a:pt x="605137" y="195060"/>
                    <a:pt x="769179" y="107218"/>
                  </a:cubicBezTo>
                  <a:cubicBezTo>
                    <a:pt x="933221" y="19376"/>
                    <a:pt x="1049637" y="-14490"/>
                    <a:pt x="991429" y="5618"/>
                  </a:cubicBezTo>
                  <a:cubicBezTo>
                    <a:pt x="933221" y="25726"/>
                    <a:pt x="580796" y="145318"/>
                    <a:pt x="419929" y="227868"/>
                  </a:cubicBezTo>
                  <a:cubicBezTo>
                    <a:pt x="259062" y="310418"/>
                    <a:pt x="-51029" y="552776"/>
                    <a:pt x="7179" y="5326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5" name="フリーフォーム: 図形 434">
              <a:extLst>
                <a:ext uri="{FF2B5EF4-FFF2-40B4-BE49-F238E27FC236}">
                  <a16:creationId xmlns:a16="http://schemas.microsoft.com/office/drawing/2014/main" id="{52C03A1B-1122-4063-9B82-4CFEDDFC0FC0}"/>
                </a:ext>
              </a:extLst>
            </p:cNvPr>
            <p:cNvSpPr/>
            <p:nvPr/>
          </p:nvSpPr>
          <p:spPr>
            <a:xfrm>
              <a:off x="12907343" y="11164833"/>
              <a:ext cx="802616" cy="595670"/>
            </a:xfrm>
            <a:custGeom>
              <a:avLst/>
              <a:gdLst>
                <a:gd name="connsiteX0" fmla="*/ 8557 w 802616"/>
                <a:gd name="connsiteY0" fmla="*/ 589017 h 595670"/>
                <a:gd name="connsiteX1" fmla="*/ 707057 w 802616"/>
                <a:gd name="connsiteY1" fmla="*/ 220717 h 595670"/>
                <a:gd name="connsiteX2" fmla="*/ 757857 w 802616"/>
                <a:gd name="connsiteY2" fmla="*/ 4817 h 595670"/>
                <a:gd name="connsiteX3" fmla="*/ 345107 w 802616"/>
                <a:gd name="connsiteY3" fmla="*/ 423917 h 595670"/>
                <a:gd name="connsiteX4" fmla="*/ 8557 w 802616"/>
                <a:gd name="connsiteY4" fmla="*/ 589017 h 595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616" h="595670">
                  <a:moveTo>
                    <a:pt x="8557" y="589017"/>
                  </a:moveTo>
                  <a:cubicBezTo>
                    <a:pt x="68882" y="555150"/>
                    <a:pt x="582174" y="318084"/>
                    <a:pt x="707057" y="220717"/>
                  </a:cubicBezTo>
                  <a:cubicBezTo>
                    <a:pt x="831940" y="123350"/>
                    <a:pt x="818182" y="-29050"/>
                    <a:pt x="757857" y="4817"/>
                  </a:cubicBezTo>
                  <a:cubicBezTo>
                    <a:pt x="697532" y="38684"/>
                    <a:pt x="467874" y="326550"/>
                    <a:pt x="345107" y="423917"/>
                  </a:cubicBezTo>
                  <a:cubicBezTo>
                    <a:pt x="222340" y="521284"/>
                    <a:pt x="-51768" y="622884"/>
                    <a:pt x="8557" y="5890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フリーフォーム: 図形 435">
              <a:extLst>
                <a:ext uri="{FF2B5EF4-FFF2-40B4-BE49-F238E27FC236}">
                  <a16:creationId xmlns:a16="http://schemas.microsoft.com/office/drawing/2014/main" id="{1F5664CC-B131-4B30-879A-85F42F319EC0}"/>
                </a:ext>
              </a:extLst>
            </p:cNvPr>
            <p:cNvSpPr/>
            <p:nvPr/>
          </p:nvSpPr>
          <p:spPr>
            <a:xfrm>
              <a:off x="13522452" y="11137896"/>
              <a:ext cx="666317" cy="501659"/>
            </a:xfrm>
            <a:custGeom>
              <a:avLst/>
              <a:gdLst>
                <a:gd name="connsiteX0" fmla="*/ 3048 w 666317"/>
                <a:gd name="connsiteY0" fmla="*/ 501654 h 501659"/>
                <a:gd name="connsiteX1" fmla="*/ 523748 w 666317"/>
                <a:gd name="connsiteY1" fmla="*/ 254004 h 501659"/>
                <a:gd name="connsiteX2" fmla="*/ 657098 w 666317"/>
                <a:gd name="connsiteY2" fmla="*/ 4 h 501659"/>
                <a:gd name="connsiteX3" fmla="*/ 326898 w 666317"/>
                <a:gd name="connsiteY3" fmla="*/ 260354 h 501659"/>
                <a:gd name="connsiteX4" fmla="*/ 3048 w 666317"/>
                <a:gd name="connsiteY4" fmla="*/ 501654 h 501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317" h="501659">
                  <a:moveTo>
                    <a:pt x="3048" y="501654"/>
                  </a:moveTo>
                  <a:cubicBezTo>
                    <a:pt x="35856" y="500596"/>
                    <a:pt x="414740" y="337612"/>
                    <a:pt x="523748" y="254004"/>
                  </a:cubicBezTo>
                  <a:cubicBezTo>
                    <a:pt x="632756" y="170396"/>
                    <a:pt x="689906" y="-1054"/>
                    <a:pt x="657098" y="4"/>
                  </a:cubicBezTo>
                  <a:cubicBezTo>
                    <a:pt x="624290" y="1062"/>
                    <a:pt x="443315" y="176746"/>
                    <a:pt x="326898" y="260354"/>
                  </a:cubicBezTo>
                  <a:cubicBezTo>
                    <a:pt x="210481" y="343962"/>
                    <a:pt x="-29760" y="502712"/>
                    <a:pt x="3048" y="501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フリーフォーム: 図形 436">
              <a:extLst>
                <a:ext uri="{FF2B5EF4-FFF2-40B4-BE49-F238E27FC236}">
                  <a16:creationId xmlns:a16="http://schemas.microsoft.com/office/drawing/2014/main" id="{2DF7CC70-9470-45E8-90B9-91E38789EFD1}"/>
                </a:ext>
              </a:extLst>
            </p:cNvPr>
            <p:cNvSpPr/>
            <p:nvPr/>
          </p:nvSpPr>
          <p:spPr>
            <a:xfrm>
              <a:off x="13823901" y="11264895"/>
              <a:ext cx="816024" cy="330235"/>
            </a:xfrm>
            <a:custGeom>
              <a:avLst/>
              <a:gdLst>
                <a:gd name="connsiteX0" fmla="*/ 49 w 816024"/>
                <a:gd name="connsiteY0" fmla="*/ 330205 h 330235"/>
                <a:gd name="connsiteX1" fmla="*/ 101649 w 816024"/>
                <a:gd name="connsiteY1" fmla="*/ 304805 h 330235"/>
                <a:gd name="connsiteX2" fmla="*/ 641399 w 816024"/>
                <a:gd name="connsiteY2" fmla="*/ 165105 h 330235"/>
                <a:gd name="connsiteX3" fmla="*/ 806499 w 816024"/>
                <a:gd name="connsiteY3" fmla="*/ 5 h 330235"/>
                <a:gd name="connsiteX4" fmla="*/ 406449 w 816024"/>
                <a:gd name="connsiteY4" fmla="*/ 158755 h 330235"/>
                <a:gd name="connsiteX5" fmla="*/ 49 w 816024"/>
                <a:gd name="connsiteY5" fmla="*/ 330205 h 33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6024" h="330235">
                  <a:moveTo>
                    <a:pt x="49" y="330205"/>
                  </a:moveTo>
                  <a:cubicBezTo>
                    <a:pt x="-2597" y="331263"/>
                    <a:pt x="101649" y="304805"/>
                    <a:pt x="101649" y="304805"/>
                  </a:cubicBezTo>
                  <a:cubicBezTo>
                    <a:pt x="208541" y="277288"/>
                    <a:pt x="523924" y="215905"/>
                    <a:pt x="641399" y="165105"/>
                  </a:cubicBezTo>
                  <a:cubicBezTo>
                    <a:pt x="758874" y="114305"/>
                    <a:pt x="845657" y="1063"/>
                    <a:pt x="806499" y="5"/>
                  </a:cubicBezTo>
                  <a:cubicBezTo>
                    <a:pt x="767341" y="-1053"/>
                    <a:pt x="406449" y="158755"/>
                    <a:pt x="406449" y="158755"/>
                  </a:cubicBezTo>
                  <a:lnTo>
                    <a:pt x="49" y="33020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8" name="フリーフォーム: 図形 437">
              <a:extLst>
                <a:ext uri="{FF2B5EF4-FFF2-40B4-BE49-F238E27FC236}">
                  <a16:creationId xmlns:a16="http://schemas.microsoft.com/office/drawing/2014/main" id="{7999FEED-1503-4A05-A921-CC1E8BD4D7DA}"/>
                </a:ext>
              </a:extLst>
            </p:cNvPr>
            <p:cNvSpPr/>
            <p:nvPr/>
          </p:nvSpPr>
          <p:spPr>
            <a:xfrm>
              <a:off x="14364154" y="11099307"/>
              <a:ext cx="681123" cy="834686"/>
            </a:xfrm>
            <a:custGeom>
              <a:avLst/>
              <a:gdLst>
                <a:gd name="connsiteX0" fmla="*/ 56696 w 681123"/>
                <a:gd name="connsiteY0" fmla="*/ 825993 h 834686"/>
                <a:gd name="connsiteX1" fmla="*/ 94796 w 681123"/>
                <a:gd name="connsiteY1" fmla="*/ 756143 h 834686"/>
                <a:gd name="connsiteX2" fmla="*/ 634546 w 681123"/>
                <a:gd name="connsiteY2" fmla="*/ 165593 h 834686"/>
                <a:gd name="connsiteX3" fmla="*/ 628196 w 681123"/>
                <a:gd name="connsiteY3" fmla="*/ 6843 h 834686"/>
                <a:gd name="connsiteX4" fmla="*/ 418646 w 681123"/>
                <a:gd name="connsiteY4" fmla="*/ 337043 h 834686"/>
                <a:gd name="connsiteX5" fmla="*/ 24946 w 681123"/>
                <a:gd name="connsiteY5" fmla="*/ 775193 h 834686"/>
                <a:gd name="connsiteX6" fmla="*/ 56696 w 681123"/>
                <a:gd name="connsiteY6" fmla="*/ 825993 h 834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1123" h="834686">
                  <a:moveTo>
                    <a:pt x="56696" y="825993"/>
                  </a:moveTo>
                  <a:cubicBezTo>
                    <a:pt x="68338" y="822818"/>
                    <a:pt x="-1512" y="866210"/>
                    <a:pt x="94796" y="756143"/>
                  </a:cubicBezTo>
                  <a:cubicBezTo>
                    <a:pt x="191104" y="646076"/>
                    <a:pt x="545646" y="290476"/>
                    <a:pt x="634546" y="165593"/>
                  </a:cubicBezTo>
                  <a:cubicBezTo>
                    <a:pt x="723446" y="40710"/>
                    <a:pt x="664179" y="-21732"/>
                    <a:pt x="628196" y="6843"/>
                  </a:cubicBezTo>
                  <a:cubicBezTo>
                    <a:pt x="592213" y="35418"/>
                    <a:pt x="519188" y="208985"/>
                    <a:pt x="418646" y="337043"/>
                  </a:cubicBezTo>
                  <a:cubicBezTo>
                    <a:pt x="318104" y="465101"/>
                    <a:pt x="91621" y="688410"/>
                    <a:pt x="24946" y="775193"/>
                  </a:cubicBezTo>
                  <a:cubicBezTo>
                    <a:pt x="-41729" y="861976"/>
                    <a:pt x="45054" y="829168"/>
                    <a:pt x="56696" y="8259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9" name="フリーフォーム: 図形 438">
              <a:extLst>
                <a:ext uri="{FF2B5EF4-FFF2-40B4-BE49-F238E27FC236}">
                  <a16:creationId xmlns:a16="http://schemas.microsoft.com/office/drawing/2014/main" id="{D3D67575-C093-4C76-A1C8-F0C3FB100022}"/>
                </a:ext>
              </a:extLst>
            </p:cNvPr>
            <p:cNvSpPr/>
            <p:nvPr/>
          </p:nvSpPr>
          <p:spPr>
            <a:xfrm>
              <a:off x="16148611" y="10915290"/>
              <a:ext cx="736113" cy="557752"/>
            </a:xfrm>
            <a:custGeom>
              <a:avLst/>
              <a:gdLst>
                <a:gd name="connsiteX0" fmla="*/ 75639 w 736113"/>
                <a:gd name="connsiteY0" fmla="*/ 521060 h 557752"/>
                <a:gd name="connsiteX1" fmla="*/ 88339 w 736113"/>
                <a:gd name="connsiteY1" fmla="*/ 457560 h 557752"/>
                <a:gd name="connsiteX2" fmla="*/ 736039 w 736113"/>
                <a:gd name="connsiteY2" fmla="*/ 360 h 557752"/>
                <a:gd name="connsiteX3" fmla="*/ 75639 w 736113"/>
                <a:gd name="connsiteY3" fmla="*/ 521060 h 557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6113" h="557752">
                  <a:moveTo>
                    <a:pt x="75639" y="521060"/>
                  </a:moveTo>
                  <a:cubicBezTo>
                    <a:pt x="-32311" y="597260"/>
                    <a:pt x="-21728" y="544343"/>
                    <a:pt x="88339" y="457560"/>
                  </a:cubicBezTo>
                  <a:cubicBezTo>
                    <a:pt x="198406" y="370777"/>
                    <a:pt x="743447" y="-13398"/>
                    <a:pt x="736039" y="360"/>
                  </a:cubicBezTo>
                  <a:cubicBezTo>
                    <a:pt x="728631" y="14118"/>
                    <a:pt x="183589" y="444860"/>
                    <a:pt x="75639" y="5210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0" name="フリーフォーム: 図形 439">
              <a:extLst>
                <a:ext uri="{FF2B5EF4-FFF2-40B4-BE49-F238E27FC236}">
                  <a16:creationId xmlns:a16="http://schemas.microsoft.com/office/drawing/2014/main" id="{14EE6258-FE83-4E2B-A020-7E5AB800AF0E}"/>
                </a:ext>
              </a:extLst>
            </p:cNvPr>
            <p:cNvSpPr/>
            <p:nvPr/>
          </p:nvSpPr>
          <p:spPr>
            <a:xfrm>
              <a:off x="16574306" y="10946738"/>
              <a:ext cx="723719" cy="450128"/>
            </a:xfrm>
            <a:custGeom>
              <a:avLst/>
              <a:gdLst>
                <a:gd name="connsiteX0" fmla="*/ 37294 w 723719"/>
                <a:gd name="connsiteY0" fmla="*/ 432462 h 450128"/>
                <a:gd name="connsiteX1" fmla="*/ 157944 w 723719"/>
                <a:gd name="connsiteY1" fmla="*/ 330862 h 450128"/>
                <a:gd name="connsiteX2" fmla="*/ 723094 w 723719"/>
                <a:gd name="connsiteY2" fmla="*/ 662 h 450128"/>
                <a:gd name="connsiteX3" fmla="*/ 37294 w 723719"/>
                <a:gd name="connsiteY3" fmla="*/ 432462 h 450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719" h="450128">
                  <a:moveTo>
                    <a:pt x="37294" y="432462"/>
                  </a:moveTo>
                  <a:cubicBezTo>
                    <a:pt x="-56897" y="487495"/>
                    <a:pt x="43644" y="402829"/>
                    <a:pt x="157944" y="330862"/>
                  </a:cubicBezTo>
                  <a:cubicBezTo>
                    <a:pt x="272244" y="258895"/>
                    <a:pt x="743202" y="-15213"/>
                    <a:pt x="723094" y="662"/>
                  </a:cubicBezTo>
                  <a:cubicBezTo>
                    <a:pt x="702986" y="16537"/>
                    <a:pt x="131485" y="377429"/>
                    <a:pt x="37294" y="4324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1" name="フリーフォーム: 図形 440">
              <a:extLst>
                <a:ext uri="{FF2B5EF4-FFF2-40B4-BE49-F238E27FC236}">
                  <a16:creationId xmlns:a16="http://schemas.microsoft.com/office/drawing/2014/main" id="{8FD851DD-1E27-4CD9-8944-461000893CD5}"/>
                </a:ext>
              </a:extLst>
            </p:cNvPr>
            <p:cNvSpPr/>
            <p:nvPr/>
          </p:nvSpPr>
          <p:spPr>
            <a:xfrm>
              <a:off x="17307007" y="10760996"/>
              <a:ext cx="631572" cy="646570"/>
            </a:xfrm>
            <a:custGeom>
              <a:avLst/>
              <a:gdLst>
                <a:gd name="connsiteX0" fmla="*/ 9443 w 631572"/>
                <a:gd name="connsiteY0" fmla="*/ 630904 h 646570"/>
                <a:gd name="connsiteX1" fmla="*/ 85643 w 631572"/>
                <a:gd name="connsiteY1" fmla="*/ 580104 h 646570"/>
                <a:gd name="connsiteX2" fmla="*/ 593643 w 631572"/>
                <a:gd name="connsiteY2" fmla="*/ 141954 h 646570"/>
                <a:gd name="connsiteX3" fmla="*/ 549193 w 631572"/>
                <a:gd name="connsiteY3" fmla="*/ 14954 h 646570"/>
                <a:gd name="connsiteX4" fmla="*/ 187243 w 631572"/>
                <a:gd name="connsiteY4" fmla="*/ 440404 h 646570"/>
                <a:gd name="connsiteX5" fmla="*/ 9443 w 631572"/>
                <a:gd name="connsiteY5" fmla="*/ 630904 h 64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1572" h="646570">
                  <a:moveTo>
                    <a:pt x="9443" y="630904"/>
                  </a:moveTo>
                  <a:cubicBezTo>
                    <a:pt x="-7490" y="654187"/>
                    <a:pt x="-11724" y="661596"/>
                    <a:pt x="85643" y="580104"/>
                  </a:cubicBezTo>
                  <a:cubicBezTo>
                    <a:pt x="183010" y="498612"/>
                    <a:pt x="516385" y="236146"/>
                    <a:pt x="593643" y="141954"/>
                  </a:cubicBezTo>
                  <a:cubicBezTo>
                    <a:pt x="670901" y="47762"/>
                    <a:pt x="616926" y="-34788"/>
                    <a:pt x="549193" y="14954"/>
                  </a:cubicBezTo>
                  <a:cubicBezTo>
                    <a:pt x="481460" y="64696"/>
                    <a:pt x="274026" y="338804"/>
                    <a:pt x="187243" y="440404"/>
                  </a:cubicBezTo>
                  <a:cubicBezTo>
                    <a:pt x="100460" y="542004"/>
                    <a:pt x="26376" y="607621"/>
                    <a:pt x="9443" y="6309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2" name="フリーフォーム: 図形 441">
              <a:extLst>
                <a:ext uri="{FF2B5EF4-FFF2-40B4-BE49-F238E27FC236}">
                  <a16:creationId xmlns:a16="http://schemas.microsoft.com/office/drawing/2014/main" id="{CABFDEA2-AFDA-40F5-B091-C2CE597C9907}"/>
                </a:ext>
              </a:extLst>
            </p:cNvPr>
            <p:cNvSpPr/>
            <p:nvPr/>
          </p:nvSpPr>
          <p:spPr>
            <a:xfrm>
              <a:off x="17646650" y="9950450"/>
              <a:ext cx="3556000" cy="1314450"/>
            </a:xfrm>
            <a:custGeom>
              <a:avLst/>
              <a:gdLst>
                <a:gd name="connsiteX0" fmla="*/ 0 w 3556000"/>
                <a:gd name="connsiteY0" fmla="*/ 1314450 h 1314450"/>
                <a:gd name="connsiteX1" fmla="*/ 476250 w 3556000"/>
                <a:gd name="connsiteY1" fmla="*/ 838200 h 1314450"/>
                <a:gd name="connsiteX2" fmla="*/ 546100 w 3556000"/>
                <a:gd name="connsiteY2" fmla="*/ 927100 h 1314450"/>
                <a:gd name="connsiteX3" fmla="*/ 698500 w 3556000"/>
                <a:gd name="connsiteY3" fmla="*/ 787400 h 1314450"/>
                <a:gd name="connsiteX4" fmla="*/ 908050 w 3556000"/>
                <a:gd name="connsiteY4" fmla="*/ 838200 h 1314450"/>
                <a:gd name="connsiteX5" fmla="*/ 1365250 w 3556000"/>
                <a:gd name="connsiteY5" fmla="*/ 711200 h 1314450"/>
                <a:gd name="connsiteX6" fmla="*/ 1435100 w 3556000"/>
                <a:gd name="connsiteY6" fmla="*/ 749300 h 1314450"/>
                <a:gd name="connsiteX7" fmla="*/ 1606550 w 3556000"/>
                <a:gd name="connsiteY7" fmla="*/ 679450 h 1314450"/>
                <a:gd name="connsiteX8" fmla="*/ 1682750 w 3556000"/>
                <a:gd name="connsiteY8" fmla="*/ 736600 h 1314450"/>
                <a:gd name="connsiteX9" fmla="*/ 2165350 w 3556000"/>
                <a:gd name="connsiteY9" fmla="*/ 660400 h 1314450"/>
                <a:gd name="connsiteX10" fmla="*/ 2393950 w 3556000"/>
                <a:gd name="connsiteY10" fmla="*/ 577850 h 1314450"/>
                <a:gd name="connsiteX11" fmla="*/ 2641600 w 3556000"/>
                <a:gd name="connsiteY11" fmla="*/ 622300 h 1314450"/>
                <a:gd name="connsiteX12" fmla="*/ 3244850 w 3556000"/>
                <a:gd name="connsiteY12" fmla="*/ 127000 h 1314450"/>
                <a:gd name="connsiteX13" fmla="*/ 3556000 w 3556000"/>
                <a:gd name="connsiteY13" fmla="*/ 0 h 1314450"/>
                <a:gd name="connsiteX14" fmla="*/ 0 w 3556000"/>
                <a:gd name="connsiteY14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56000" h="1314450">
                  <a:moveTo>
                    <a:pt x="0" y="1314450"/>
                  </a:moveTo>
                  <a:cubicBezTo>
                    <a:pt x="192616" y="1108604"/>
                    <a:pt x="385233" y="902758"/>
                    <a:pt x="476250" y="838200"/>
                  </a:cubicBezTo>
                  <a:cubicBezTo>
                    <a:pt x="567267" y="773642"/>
                    <a:pt x="509058" y="935567"/>
                    <a:pt x="546100" y="927100"/>
                  </a:cubicBezTo>
                  <a:cubicBezTo>
                    <a:pt x="583142" y="918633"/>
                    <a:pt x="638175" y="802217"/>
                    <a:pt x="698500" y="787400"/>
                  </a:cubicBezTo>
                  <a:cubicBezTo>
                    <a:pt x="758825" y="772583"/>
                    <a:pt x="796925" y="850900"/>
                    <a:pt x="908050" y="838200"/>
                  </a:cubicBezTo>
                  <a:cubicBezTo>
                    <a:pt x="1019175" y="825500"/>
                    <a:pt x="1277408" y="726017"/>
                    <a:pt x="1365250" y="711200"/>
                  </a:cubicBezTo>
                  <a:cubicBezTo>
                    <a:pt x="1453092" y="696383"/>
                    <a:pt x="1394883" y="754592"/>
                    <a:pt x="1435100" y="749300"/>
                  </a:cubicBezTo>
                  <a:cubicBezTo>
                    <a:pt x="1475317" y="744008"/>
                    <a:pt x="1565275" y="681567"/>
                    <a:pt x="1606550" y="679450"/>
                  </a:cubicBezTo>
                  <a:cubicBezTo>
                    <a:pt x="1647825" y="677333"/>
                    <a:pt x="1589617" y="739775"/>
                    <a:pt x="1682750" y="736600"/>
                  </a:cubicBezTo>
                  <a:cubicBezTo>
                    <a:pt x="1775883" y="733425"/>
                    <a:pt x="2046817" y="686858"/>
                    <a:pt x="2165350" y="660400"/>
                  </a:cubicBezTo>
                  <a:cubicBezTo>
                    <a:pt x="2283883" y="633942"/>
                    <a:pt x="2314575" y="584200"/>
                    <a:pt x="2393950" y="577850"/>
                  </a:cubicBezTo>
                  <a:cubicBezTo>
                    <a:pt x="2473325" y="571500"/>
                    <a:pt x="2499783" y="697442"/>
                    <a:pt x="2641600" y="622300"/>
                  </a:cubicBezTo>
                  <a:cubicBezTo>
                    <a:pt x="2783417" y="547158"/>
                    <a:pt x="3092450" y="230717"/>
                    <a:pt x="3244850" y="127000"/>
                  </a:cubicBezTo>
                  <a:cubicBezTo>
                    <a:pt x="3397250" y="23283"/>
                    <a:pt x="3556000" y="0"/>
                    <a:pt x="3556000" y="0"/>
                  </a:cubicBezTo>
                  <a:lnTo>
                    <a:pt x="0" y="131445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3" name="フリーフォーム: 図形 442">
              <a:extLst>
                <a:ext uri="{FF2B5EF4-FFF2-40B4-BE49-F238E27FC236}">
                  <a16:creationId xmlns:a16="http://schemas.microsoft.com/office/drawing/2014/main" id="{9442E7DB-50F8-46E9-AC19-398950FC588F}"/>
                </a:ext>
              </a:extLst>
            </p:cNvPr>
            <p:cNvSpPr/>
            <p:nvPr/>
          </p:nvSpPr>
          <p:spPr>
            <a:xfrm>
              <a:off x="11585781" y="7882106"/>
              <a:ext cx="4324786" cy="1358359"/>
            </a:xfrm>
            <a:custGeom>
              <a:avLst/>
              <a:gdLst>
                <a:gd name="connsiteX0" fmla="*/ 3036 w 4324786"/>
                <a:gd name="connsiteY0" fmla="*/ 1300395 h 1358359"/>
                <a:gd name="connsiteX1" fmla="*/ 128164 w 4324786"/>
                <a:gd name="connsiteY1" fmla="*/ 1358147 h 1358359"/>
                <a:gd name="connsiteX2" fmla="*/ 330295 w 4324786"/>
                <a:gd name="connsiteY2" fmla="*/ 1281145 h 1358359"/>
                <a:gd name="connsiteX3" fmla="*/ 493924 w 4324786"/>
                <a:gd name="connsiteY3" fmla="*/ 1146391 h 1358359"/>
                <a:gd name="connsiteX4" fmla="*/ 1119566 w 4324786"/>
                <a:gd name="connsiteY4" fmla="*/ 713254 h 1358359"/>
                <a:gd name="connsiteX5" fmla="*/ 1466076 w 4324786"/>
                <a:gd name="connsiteY5" fmla="*/ 684378 h 1358359"/>
                <a:gd name="connsiteX6" fmla="*/ 1841461 w 4324786"/>
                <a:gd name="connsiteY6" fmla="*/ 511123 h 1358359"/>
                <a:gd name="connsiteX7" fmla="*/ 1956964 w 4324786"/>
                <a:gd name="connsiteY7" fmla="*/ 337869 h 1358359"/>
                <a:gd name="connsiteX8" fmla="*/ 2361225 w 4324786"/>
                <a:gd name="connsiteY8" fmla="*/ 116488 h 1358359"/>
                <a:gd name="connsiteX9" fmla="*/ 2948366 w 4324786"/>
                <a:gd name="connsiteY9" fmla="*/ 97237 h 1358359"/>
                <a:gd name="connsiteX10" fmla="*/ 3208248 w 4324786"/>
                <a:gd name="connsiteY10" fmla="*/ 376370 h 1358359"/>
                <a:gd name="connsiteX11" fmla="*/ 3468131 w 4324786"/>
                <a:gd name="connsiteY11" fmla="*/ 337869 h 1358359"/>
                <a:gd name="connsiteX12" fmla="*/ 3641385 w 4324786"/>
                <a:gd name="connsiteY12" fmla="*/ 193490 h 1358359"/>
                <a:gd name="connsiteX13" fmla="*/ 3882017 w 4324786"/>
                <a:gd name="connsiteY13" fmla="*/ 68361 h 1358359"/>
                <a:gd name="connsiteX14" fmla="*/ 4324779 w 4324786"/>
                <a:gd name="connsiteY14" fmla="*/ 222366 h 1358359"/>
                <a:gd name="connsiteX15" fmla="*/ 3891642 w 4324786"/>
                <a:gd name="connsiteY15" fmla="*/ 39486 h 1358359"/>
                <a:gd name="connsiteX16" fmla="*/ 3343002 w 4324786"/>
                <a:gd name="connsiteY16" fmla="*/ 308993 h 1358359"/>
                <a:gd name="connsiteX17" fmla="*/ 2611482 w 4324786"/>
                <a:gd name="connsiteY17" fmla="*/ 985 h 1358359"/>
                <a:gd name="connsiteX18" fmla="*/ 2082093 w 4324786"/>
                <a:gd name="connsiteY18" fmla="*/ 222366 h 1358359"/>
                <a:gd name="connsiteX19" fmla="*/ 1494952 w 4324786"/>
                <a:gd name="connsiteY19" fmla="*/ 530374 h 1358359"/>
                <a:gd name="connsiteX20" fmla="*/ 946312 w 4324786"/>
                <a:gd name="connsiteY20" fmla="*/ 713254 h 1358359"/>
                <a:gd name="connsiteX21" fmla="*/ 657554 w 4324786"/>
                <a:gd name="connsiteY21" fmla="*/ 915385 h 1358359"/>
                <a:gd name="connsiteX22" fmla="*/ 253293 w 4324786"/>
                <a:gd name="connsiteY22" fmla="*/ 1194517 h 1358359"/>
                <a:gd name="connsiteX23" fmla="*/ 3036 w 4324786"/>
                <a:gd name="connsiteY23" fmla="*/ 1300395 h 1358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324786" h="1358359">
                  <a:moveTo>
                    <a:pt x="3036" y="1300395"/>
                  </a:moveTo>
                  <a:cubicBezTo>
                    <a:pt x="-17819" y="1327667"/>
                    <a:pt x="73621" y="1361355"/>
                    <a:pt x="128164" y="1358147"/>
                  </a:cubicBezTo>
                  <a:cubicBezTo>
                    <a:pt x="182707" y="1354939"/>
                    <a:pt x="269335" y="1316438"/>
                    <a:pt x="330295" y="1281145"/>
                  </a:cubicBezTo>
                  <a:cubicBezTo>
                    <a:pt x="391255" y="1245852"/>
                    <a:pt x="362379" y="1241039"/>
                    <a:pt x="493924" y="1146391"/>
                  </a:cubicBezTo>
                  <a:cubicBezTo>
                    <a:pt x="625469" y="1051743"/>
                    <a:pt x="957541" y="790256"/>
                    <a:pt x="1119566" y="713254"/>
                  </a:cubicBezTo>
                  <a:cubicBezTo>
                    <a:pt x="1281591" y="636252"/>
                    <a:pt x="1345760" y="718066"/>
                    <a:pt x="1466076" y="684378"/>
                  </a:cubicBezTo>
                  <a:cubicBezTo>
                    <a:pt x="1586392" y="650690"/>
                    <a:pt x="1759646" y="568874"/>
                    <a:pt x="1841461" y="511123"/>
                  </a:cubicBezTo>
                  <a:cubicBezTo>
                    <a:pt x="1923276" y="453372"/>
                    <a:pt x="1870337" y="403641"/>
                    <a:pt x="1956964" y="337869"/>
                  </a:cubicBezTo>
                  <a:cubicBezTo>
                    <a:pt x="2043591" y="272097"/>
                    <a:pt x="2195991" y="156593"/>
                    <a:pt x="2361225" y="116488"/>
                  </a:cubicBezTo>
                  <a:cubicBezTo>
                    <a:pt x="2526459" y="76383"/>
                    <a:pt x="2807196" y="53923"/>
                    <a:pt x="2948366" y="97237"/>
                  </a:cubicBezTo>
                  <a:cubicBezTo>
                    <a:pt x="3089537" y="140551"/>
                    <a:pt x="3121621" y="336265"/>
                    <a:pt x="3208248" y="376370"/>
                  </a:cubicBezTo>
                  <a:cubicBezTo>
                    <a:pt x="3294875" y="416475"/>
                    <a:pt x="3395941" y="368349"/>
                    <a:pt x="3468131" y="337869"/>
                  </a:cubicBezTo>
                  <a:cubicBezTo>
                    <a:pt x="3540321" y="307389"/>
                    <a:pt x="3572404" y="238408"/>
                    <a:pt x="3641385" y="193490"/>
                  </a:cubicBezTo>
                  <a:cubicBezTo>
                    <a:pt x="3710366" y="148572"/>
                    <a:pt x="3768118" y="63548"/>
                    <a:pt x="3882017" y="68361"/>
                  </a:cubicBezTo>
                  <a:cubicBezTo>
                    <a:pt x="3995916" y="73174"/>
                    <a:pt x="4323175" y="227179"/>
                    <a:pt x="4324779" y="222366"/>
                  </a:cubicBezTo>
                  <a:cubicBezTo>
                    <a:pt x="4326383" y="217553"/>
                    <a:pt x="4055272" y="25048"/>
                    <a:pt x="3891642" y="39486"/>
                  </a:cubicBezTo>
                  <a:cubicBezTo>
                    <a:pt x="3728013" y="53924"/>
                    <a:pt x="3556362" y="315410"/>
                    <a:pt x="3343002" y="308993"/>
                  </a:cubicBezTo>
                  <a:cubicBezTo>
                    <a:pt x="3129642" y="302576"/>
                    <a:pt x="2821633" y="15423"/>
                    <a:pt x="2611482" y="985"/>
                  </a:cubicBezTo>
                  <a:cubicBezTo>
                    <a:pt x="2401331" y="-13453"/>
                    <a:pt x="2268181" y="134135"/>
                    <a:pt x="2082093" y="222366"/>
                  </a:cubicBezTo>
                  <a:cubicBezTo>
                    <a:pt x="1896005" y="310597"/>
                    <a:pt x="1684249" y="448559"/>
                    <a:pt x="1494952" y="530374"/>
                  </a:cubicBezTo>
                  <a:cubicBezTo>
                    <a:pt x="1305655" y="612189"/>
                    <a:pt x="1085878" y="649085"/>
                    <a:pt x="946312" y="713254"/>
                  </a:cubicBezTo>
                  <a:cubicBezTo>
                    <a:pt x="806746" y="777423"/>
                    <a:pt x="657554" y="915385"/>
                    <a:pt x="657554" y="915385"/>
                  </a:cubicBezTo>
                  <a:cubicBezTo>
                    <a:pt x="542051" y="995595"/>
                    <a:pt x="368796" y="1130349"/>
                    <a:pt x="253293" y="1194517"/>
                  </a:cubicBezTo>
                  <a:cubicBezTo>
                    <a:pt x="137790" y="1258685"/>
                    <a:pt x="23891" y="1273123"/>
                    <a:pt x="3036" y="13003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4" name="フリーフォーム: 図形 443">
              <a:extLst>
                <a:ext uri="{FF2B5EF4-FFF2-40B4-BE49-F238E27FC236}">
                  <a16:creationId xmlns:a16="http://schemas.microsoft.com/office/drawing/2014/main" id="{544896F5-5080-451A-9298-60BA66D1D0BF}"/>
                </a:ext>
              </a:extLst>
            </p:cNvPr>
            <p:cNvSpPr/>
            <p:nvPr/>
          </p:nvSpPr>
          <p:spPr>
            <a:xfrm>
              <a:off x="16940463" y="6968496"/>
              <a:ext cx="4274013" cy="1116725"/>
            </a:xfrm>
            <a:custGeom>
              <a:avLst/>
              <a:gdLst>
                <a:gd name="connsiteX0" fmla="*/ 0 w 4274013"/>
                <a:gd name="connsiteY0" fmla="*/ 1116725 h 1116725"/>
                <a:gd name="connsiteX1" fmla="*/ 375385 w 4274013"/>
                <a:gd name="connsiteY1" fmla="*/ 981971 h 1116725"/>
                <a:gd name="connsiteX2" fmla="*/ 702644 w 4274013"/>
                <a:gd name="connsiteY2" fmla="*/ 876093 h 1116725"/>
                <a:gd name="connsiteX3" fmla="*/ 1309036 w 4274013"/>
                <a:gd name="connsiteY3" fmla="*/ 876093 h 1116725"/>
                <a:gd name="connsiteX4" fmla="*/ 1568918 w 4274013"/>
                <a:gd name="connsiteY4" fmla="*/ 779841 h 1116725"/>
                <a:gd name="connsiteX5" fmla="*/ 1568918 w 4274013"/>
                <a:gd name="connsiteY5" fmla="*/ 673963 h 1116725"/>
                <a:gd name="connsiteX6" fmla="*/ 1915428 w 4274013"/>
                <a:gd name="connsiteY6" fmla="*/ 491083 h 1116725"/>
                <a:gd name="connsiteX7" fmla="*/ 2059806 w 4274013"/>
                <a:gd name="connsiteY7" fmla="*/ 279327 h 1116725"/>
                <a:gd name="connsiteX8" fmla="*/ 2146434 w 4274013"/>
                <a:gd name="connsiteY8" fmla="*/ 154199 h 1116725"/>
                <a:gd name="connsiteX9" fmla="*/ 2425566 w 4274013"/>
                <a:gd name="connsiteY9" fmla="*/ 134948 h 1116725"/>
                <a:gd name="connsiteX10" fmla="*/ 2714324 w 4274013"/>
                <a:gd name="connsiteY10" fmla="*/ 96447 h 1116725"/>
                <a:gd name="connsiteX11" fmla="*/ 2974206 w 4274013"/>
                <a:gd name="connsiteY11" fmla="*/ 231201 h 1116725"/>
                <a:gd name="connsiteX12" fmla="*/ 3349592 w 4274013"/>
                <a:gd name="connsiteY12" fmla="*/ 269702 h 1116725"/>
                <a:gd name="connsiteX13" fmla="*/ 3542097 w 4274013"/>
                <a:gd name="connsiteY13" fmla="*/ 202325 h 1116725"/>
                <a:gd name="connsiteX14" fmla="*/ 3715352 w 4274013"/>
                <a:gd name="connsiteY14" fmla="*/ 67571 h 1116725"/>
                <a:gd name="connsiteX15" fmla="*/ 3946358 w 4274013"/>
                <a:gd name="connsiteY15" fmla="*/ 195 h 1116725"/>
                <a:gd name="connsiteX16" fmla="*/ 4071486 w 4274013"/>
                <a:gd name="connsiteY16" fmla="*/ 86822 h 1116725"/>
                <a:gd name="connsiteX17" fmla="*/ 4263992 w 4274013"/>
                <a:gd name="connsiteY17" fmla="*/ 106072 h 1116725"/>
                <a:gd name="connsiteX18" fmla="*/ 3734602 w 4274013"/>
                <a:gd name="connsiteY18" fmla="*/ 125323 h 1116725"/>
                <a:gd name="connsiteX19" fmla="*/ 2300438 w 4274013"/>
                <a:gd name="connsiteY19" fmla="*/ 221576 h 1116725"/>
                <a:gd name="connsiteX20" fmla="*/ 1934678 w 4274013"/>
                <a:gd name="connsiteY20" fmla="*/ 491083 h 1116725"/>
                <a:gd name="connsiteX21" fmla="*/ 1501541 w 4274013"/>
                <a:gd name="connsiteY21" fmla="*/ 799091 h 1116725"/>
                <a:gd name="connsiteX22" fmla="*/ 750771 w 4274013"/>
                <a:gd name="connsiteY22" fmla="*/ 953096 h 1116725"/>
                <a:gd name="connsiteX23" fmla="*/ 0 w 4274013"/>
                <a:gd name="connsiteY23" fmla="*/ 1116725 h 111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74013" h="1116725">
                  <a:moveTo>
                    <a:pt x="0" y="1116725"/>
                  </a:moveTo>
                  <a:lnTo>
                    <a:pt x="375385" y="981971"/>
                  </a:lnTo>
                  <a:cubicBezTo>
                    <a:pt x="492492" y="941866"/>
                    <a:pt x="547036" y="893739"/>
                    <a:pt x="702644" y="876093"/>
                  </a:cubicBezTo>
                  <a:cubicBezTo>
                    <a:pt x="858252" y="858447"/>
                    <a:pt x="1164657" y="892135"/>
                    <a:pt x="1309036" y="876093"/>
                  </a:cubicBezTo>
                  <a:cubicBezTo>
                    <a:pt x="1453415" y="860051"/>
                    <a:pt x="1525604" y="813529"/>
                    <a:pt x="1568918" y="779841"/>
                  </a:cubicBezTo>
                  <a:cubicBezTo>
                    <a:pt x="1612232" y="746153"/>
                    <a:pt x="1511166" y="722089"/>
                    <a:pt x="1568918" y="673963"/>
                  </a:cubicBezTo>
                  <a:cubicBezTo>
                    <a:pt x="1626670" y="625837"/>
                    <a:pt x="1833613" y="556856"/>
                    <a:pt x="1915428" y="491083"/>
                  </a:cubicBezTo>
                  <a:cubicBezTo>
                    <a:pt x="1997243" y="425310"/>
                    <a:pt x="2021305" y="335474"/>
                    <a:pt x="2059806" y="279327"/>
                  </a:cubicBezTo>
                  <a:cubicBezTo>
                    <a:pt x="2098307" y="223180"/>
                    <a:pt x="2085474" y="178262"/>
                    <a:pt x="2146434" y="154199"/>
                  </a:cubicBezTo>
                  <a:cubicBezTo>
                    <a:pt x="2207394" y="130136"/>
                    <a:pt x="2330918" y="144573"/>
                    <a:pt x="2425566" y="134948"/>
                  </a:cubicBezTo>
                  <a:cubicBezTo>
                    <a:pt x="2520214" y="125323"/>
                    <a:pt x="2622884" y="80405"/>
                    <a:pt x="2714324" y="96447"/>
                  </a:cubicBezTo>
                  <a:cubicBezTo>
                    <a:pt x="2805764" y="112489"/>
                    <a:pt x="2868328" y="202325"/>
                    <a:pt x="2974206" y="231201"/>
                  </a:cubicBezTo>
                  <a:cubicBezTo>
                    <a:pt x="3080084" y="260077"/>
                    <a:pt x="3254944" y="274515"/>
                    <a:pt x="3349592" y="269702"/>
                  </a:cubicBezTo>
                  <a:cubicBezTo>
                    <a:pt x="3444240" y="264889"/>
                    <a:pt x="3481137" y="236013"/>
                    <a:pt x="3542097" y="202325"/>
                  </a:cubicBezTo>
                  <a:cubicBezTo>
                    <a:pt x="3603057" y="168637"/>
                    <a:pt x="3647975" y="101259"/>
                    <a:pt x="3715352" y="67571"/>
                  </a:cubicBezTo>
                  <a:cubicBezTo>
                    <a:pt x="3782729" y="33883"/>
                    <a:pt x="3887002" y="-3013"/>
                    <a:pt x="3946358" y="195"/>
                  </a:cubicBezTo>
                  <a:cubicBezTo>
                    <a:pt x="4005714" y="3403"/>
                    <a:pt x="4018547" y="69176"/>
                    <a:pt x="4071486" y="86822"/>
                  </a:cubicBezTo>
                  <a:cubicBezTo>
                    <a:pt x="4124425" y="104468"/>
                    <a:pt x="4320139" y="99655"/>
                    <a:pt x="4263992" y="106072"/>
                  </a:cubicBezTo>
                  <a:cubicBezTo>
                    <a:pt x="4207845" y="112489"/>
                    <a:pt x="3734602" y="125323"/>
                    <a:pt x="3734602" y="125323"/>
                  </a:cubicBezTo>
                  <a:cubicBezTo>
                    <a:pt x="3407343" y="144574"/>
                    <a:pt x="2600425" y="160616"/>
                    <a:pt x="2300438" y="221576"/>
                  </a:cubicBezTo>
                  <a:cubicBezTo>
                    <a:pt x="2000451" y="282536"/>
                    <a:pt x="2067828" y="394830"/>
                    <a:pt x="1934678" y="491083"/>
                  </a:cubicBezTo>
                  <a:cubicBezTo>
                    <a:pt x="1801529" y="587335"/>
                    <a:pt x="1698859" y="722089"/>
                    <a:pt x="1501541" y="799091"/>
                  </a:cubicBezTo>
                  <a:cubicBezTo>
                    <a:pt x="1304223" y="876093"/>
                    <a:pt x="1004236" y="898553"/>
                    <a:pt x="750771" y="953096"/>
                  </a:cubicBezTo>
                  <a:lnTo>
                    <a:pt x="0" y="111672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5" name="フリーフォーム: 図形 444">
              <a:extLst>
                <a:ext uri="{FF2B5EF4-FFF2-40B4-BE49-F238E27FC236}">
                  <a16:creationId xmlns:a16="http://schemas.microsoft.com/office/drawing/2014/main" id="{D803B305-7A93-42D9-9A93-5606DEA89445}"/>
                </a:ext>
              </a:extLst>
            </p:cNvPr>
            <p:cNvSpPr/>
            <p:nvPr/>
          </p:nvSpPr>
          <p:spPr>
            <a:xfrm>
              <a:off x="20074302" y="25631"/>
              <a:ext cx="1338456" cy="661949"/>
            </a:xfrm>
            <a:custGeom>
              <a:avLst/>
              <a:gdLst>
                <a:gd name="connsiteX0" fmla="*/ 1280748 w 1338456"/>
                <a:gd name="connsiteY0" fmla="*/ 609369 h 661949"/>
                <a:gd name="connsiteX1" fmla="*/ 1166448 w 1338456"/>
                <a:gd name="connsiteY1" fmla="*/ 634769 h 661949"/>
                <a:gd name="connsiteX2" fmla="*/ 956898 w 1338456"/>
                <a:gd name="connsiteY2" fmla="*/ 539519 h 661949"/>
                <a:gd name="connsiteX3" fmla="*/ 658448 w 1338456"/>
                <a:gd name="connsiteY3" fmla="*/ 425219 h 661949"/>
                <a:gd name="connsiteX4" fmla="*/ 423498 w 1338456"/>
                <a:gd name="connsiteY4" fmla="*/ 291869 h 661949"/>
                <a:gd name="connsiteX5" fmla="*/ 213948 w 1338456"/>
                <a:gd name="connsiteY5" fmla="*/ 107719 h 661949"/>
                <a:gd name="connsiteX6" fmla="*/ 23448 w 1338456"/>
                <a:gd name="connsiteY6" fmla="*/ 6119 h 661949"/>
                <a:gd name="connsiteX7" fmla="*/ 36148 w 1338456"/>
                <a:gd name="connsiteY7" fmla="*/ 37869 h 661949"/>
                <a:gd name="connsiteX8" fmla="*/ 321898 w 1338456"/>
                <a:gd name="connsiteY8" fmla="*/ 253769 h 661949"/>
                <a:gd name="connsiteX9" fmla="*/ 601298 w 1338456"/>
                <a:gd name="connsiteY9" fmla="*/ 374419 h 661949"/>
                <a:gd name="connsiteX10" fmla="*/ 944198 w 1338456"/>
                <a:gd name="connsiteY10" fmla="*/ 520469 h 661949"/>
                <a:gd name="connsiteX11" fmla="*/ 1318848 w 1338456"/>
                <a:gd name="connsiteY11" fmla="*/ 660169 h 661949"/>
                <a:gd name="connsiteX12" fmla="*/ 1280748 w 1338456"/>
                <a:gd name="connsiteY12" fmla="*/ 609369 h 66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8456" h="661949">
                  <a:moveTo>
                    <a:pt x="1280748" y="609369"/>
                  </a:moveTo>
                  <a:cubicBezTo>
                    <a:pt x="1255348" y="605136"/>
                    <a:pt x="1220423" y="646411"/>
                    <a:pt x="1166448" y="634769"/>
                  </a:cubicBezTo>
                  <a:cubicBezTo>
                    <a:pt x="1112473" y="623127"/>
                    <a:pt x="1041565" y="574444"/>
                    <a:pt x="956898" y="539519"/>
                  </a:cubicBezTo>
                  <a:cubicBezTo>
                    <a:pt x="872231" y="504594"/>
                    <a:pt x="747348" y="466494"/>
                    <a:pt x="658448" y="425219"/>
                  </a:cubicBezTo>
                  <a:cubicBezTo>
                    <a:pt x="569548" y="383944"/>
                    <a:pt x="497581" y="344786"/>
                    <a:pt x="423498" y="291869"/>
                  </a:cubicBezTo>
                  <a:cubicBezTo>
                    <a:pt x="349415" y="238952"/>
                    <a:pt x="280623" y="155344"/>
                    <a:pt x="213948" y="107719"/>
                  </a:cubicBezTo>
                  <a:cubicBezTo>
                    <a:pt x="147273" y="60094"/>
                    <a:pt x="53081" y="17761"/>
                    <a:pt x="23448" y="6119"/>
                  </a:cubicBezTo>
                  <a:cubicBezTo>
                    <a:pt x="-6185" y="-5523"/>
                    <a:pt x="-13594" y="-3406"/>
                    <a:pt x="36148" y="37869"/>
                  </a:cubicBezTo>
                  <a:cubicBezTo>
                    <a:pt x="85890" y="79144"/>
                    <a:pt x="227706" y="197677"/>
                    <a:pt x="321898" y="253769"/>
                  </a:cubicBezTo>
                  <a:cubicBezTo>
                    <a:pt x="416090" y="309861"/>
                    <a:pt x="601298" y="374419"/>
                    <a:pt x="601298" y="374419"/>
                  </a:cubicBezTo>
                  <a:cubicBezTo>
                    <a:pt x="705015" y="418869"/>
                    <a:pt x="824606" y="472844"/>
                    <a:pt x="944198" y="520469"/>
                  </a:cubicBezTo>
                  <a:cubicBezTo>
                    <a:pt x="1063790" y="568094"/>
                    <a:pt x="1266990" y="647469"/>
                    <a:pt x="1318848" y="660169"/>
                  </a:cubicBezTo>
                  <a:cubicBezTo>
                    <a:pt x="1370706" y="672869"/>
                    <a:pt x="1306148" y="613602"/>
                    <a:pt x="1280748" y="6093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6" name="フリーフォーム: 図形 445">
              <a:extLst>
                <a:ext uri="{FF2B5EF4-FFF2-40B4-BE49-F238E27FC236}">
                  <a16:creationId xmlns:a16="http://schemas.microsoft.com/office/drawing/2014/main" id="{B83B6825-CE51-4475-B18F-B6ABC5B4C1A8}"/>
                </a:ext>
              </a:extLst>
            </p:cNvPr>
            <p:cNvSpPr/>
            <p:nvPr/>
          </p:nvSpPr>
          <p:spPr>
            <a:xfrm>
              <a:off x="16979483" y="-28519"/>
              <a:ext cx="540286" cy="1376456"/>
            </a:xfrm>
            <a:custGeom>
              <a:avLst/>
              <a:gdLst>
                <a:gd name="connsiteX0" fmla="*/ 495717 w 540286"/>
                <a:gd name="connsiteY0" fmla="*/ 34869 h 1376456"/>
                <a:gd name="connsiteX1" fmla="*/ 394117 w 540286"/>
                <a:gd name="connsiteY1" fmla="*/ 85669 h 1376456"/>
                <a:gd name="connsiteX2" fmla="*/ 127417 w 540286"/>
                <a:gd name="connsiteY2" fmla="*/ 390469 h 1376456"/>
                <a:gd name="connsiteX3" fmla="*/ 417 w 540286"/>
                <a:gd name="connsiteY3" fmla="*/ 727019 h 1376456"/>
                <a:gd name="connsiteX4" fmla="*/ 102017 w 540286"/>
                <a:gd name="connsiteY4" fmla="*/ 1082619 h 1376456"/>
                <a:gd name="connsiteX5" fmla="*/ 470317 w 540286"/>
                <a:gd name="connsiteY5" fmla="*/ 1355669 h 1376456"/>
                <a:gd name="connsiteX6" fmla="*/ 514767 w 540286"/>
                <a:gd name="connsiteY6" fmla="*/ 1323919 h 1376456"/>
                <a:gd name="connsiteX7" fmla="*/ 178217 w 540286"/>
                <a:gd name="connsiteY7" fmla="*/ 1057219 h 1376456"/>
                <a:gd name="connsiteX8" fmla="*/ 63917 w 540286"/>
                <a:gd name="connsiteY8" fmla="*/ 733369 h 1376456"/>
                <a:gd name="connsiteX9" fmla="*/ 102017 w 540286"/>
                <a:gd name="connsiteY9" fmla="*/ 555569 h 1376456"/>
                <a:gd name="connsiteX10" fmla="*/ 495717 w 540286"/>
                <a:gd name="connsiteY10" fmla="*/ 34869 h 137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0286" h="1376456">
                  <a:moveTo>
                    <a:pt x="495717" y="34869"/>
                  </a:moveTo>
                  <a:cubicBezTo>
                    <a:pt x="544400" y="-43448"/>
                    <a:pt x="455500" y="26402"/>
                    <a:pt x="394117" y="85669"/>
                  </a:cubicBezTo>
                  <a:cubicBezTo>
                    <a:pt x="332734" y="144936"/>
                    <a:pt x="193034" y="283577"/>
                    <a:pt x="127417" y="390469"/>
                  </a:cubicBezTo>
                  <a:cubicBezTo>
                    <a:pt x="61800" y="497361"/>
                    <a:pt x="4650" y="611661"/>
                    <a:pt x="417" y="727019"/>
                  </a:cubicBezTo>
                  <a:cubicBezTo>
                    <a:pt x="-3816" y="842377"/>
                    <a:pt x="23700" y="977844"/>
                    <a:pt x="102017" y="1082619"/>
                  </a:cubicBezTo>
                  <a:cubicBezTo>
                    <a:pt x="180334" y="1187394"/>
                    <a:pt x="401525" y="1315452"/>
                    <a:pt x="470317" y="1355669"/>
                  </a:cubicBezTo>
                  <a:cubicBezTo>
                    <a:pt x="539109" y="1395886"/>
                    <a:pt x="563450" y="1373661"/>
                    <a:pt x="514767" y="1323919"/>
                  </a:cubicBezTo>
                  <a:cubicBezTo>
                    <a:pt x="466084" y="1274177"/>
                    <a:pt x="253359" y="1155644"/>
                    <a:pt x="178217" y="1057219"/>
                  </a:cubicBezTo>
                  <a:cubicBezTo>
                    <a:pt x="103075" y="958794"/>
                    <a:pt x="76617" y="816977"/>
                    <a:pt x="63917" y="733369"/>
                  </a:cubicBezTo>
                  <a:cubicBezTo>
                    <a:pt x="51217" y="649761"/>
                    <a:pt x="33225" y="675161"/>
                    <a:pt x="102017" y="555569"/>
                  </a:cubicBezTo>
                  <a:cubicBezTo>
                    <a:pt x="170809" y="435977"/>
                    <a:pt x="447034" y="113186"/>
                    <a:pt x="495717" y="348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7" name="フリーフォーム: 図形 446">
              <a:extLst>
                <a:ext uri="{FF2B5EF4-FFF2-40B4-BE49-F238E27FC236}">
                  <a16:creationId xmlns:a16="http://schemas.microsoft.com/office/drawing/2014/main" id="{0367E61A-23FB-47AE-94AD-F38160FFED04}"/>
                </a:ext>
              </a:extLst>
            </p:cNvPr>
            <p:cNvSpPr/>
            <p:nvPr/>
          </p:nvSpPr>
          <p:spPr>
            <a:xfrm>
              <a:off x="17297052" y="1295306"/>
              <a:ext cx="909139" cy="1110515"/>
            </a:xfrm>
            <a:custGeom>
              <a:avLst/>
              <a:gdLst>
                <a:gd name="connsiteX0" fmla="*/ 146398 w 909139"/>
                <a:gd name="connsiteY0" fmla="*/ 94 h 1110515"/>
                <a:gd name="connsiteX1" fmla="*/ 70198 w 909139"/>
                <a:gd name="connsiteY1" fmla="*/ 355694 h 1110515"/>
                <a:gd name="connsiteX2" fmla="*/ 44798 w 909139"/>
                <a:gd name="connsiteY2" fmla="*/ 431894 h 1110515"/>
                <a:gd name="connsiteX3" fmla="*/ 32098 w 909139"/>
                <a:gd name="connsiteY3" fmla="*/ 736694 h 1110515"/>
                <a:gd name="connsiteX4" fmla="*/ 501998 w 909139"/>
                <a:gd name="connsiteY4" fmla="*/ 1098644 h 1110515"/>
                <a:gd name="connsiteX5" fmla="*/ 908398 w 909139"/>
                <a:gd name="connsiteY5" fmla="*/ 1016094 h 1110515"/>
                <a:gd name="connsiteX6" fmla="*/ 400398 w 909139"/>
                <a:gd name="connsiteY6" fmla="*/ 946244 h 1110515"/>
                <a:gd name="connsiteX7" fmla="*/ 108298 w 909139"/>
                <a:gd name="connsiteY7" fmla="*/ 685894 h 1110515"/>
                <a:gd name="connsiteX8" fmla="*/ 146398 w 909139"/>
                <a:gd name="connsiteY8" fmla="*/ 323944 h 1110515"/>
                <a:gd name="connsiteX9" fmla="*/ 146398 w 909139"/>
                <a:gd name="connsiteY9" fmla="*/ 94 h 1110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09139" h="1110515">
                  <a:moveTo>
                    <a:pt x="146398" y="94"/>
                  </a:moveTo>
                  <a:cubicBezTo>
                    <a:pt x="133698" y="5386"/>
                    <a:pt x="87131" y="283727"/>
                    <a:pt x="70198" y="355694"/>
                  </a:cubicBezTo>
                  <a:cubicBezTo>
                    <a:pt x="53265" y="427661"/>
                    <a:pt x="51148" y="368394"/>
                    <a:pt x="44798" y="431894"/>
                  </a:cubicBezTo>
                  <a:cubicBezTo>
                    <a:pt x="38448" y="495394"/>
                    <a:pt x="-44102" y="625569"/>
                    <a:pt x="32098" y="736694"/>
                  </a:cubicBezTo>
                  <a:cubicBezTo>
                    <a:pt x="108298" y="847819"/>
                    <a:pt x="355948" y="1052077"/>
                    <a:pt x="501998" y="1098644"/>
                  </a:cubicBezTo>
                  <a:cubicBezTo>
                    <a:pt x="648048" y="1145211"/>
                    <a:pt x="925331" y="1041494"/>
                    <a:pt x="908398" y="1016094"/>
                  </a:cubicBezTo>
                  <a:cubicBezTo>
                    <a:pt x="891465" y="990694"/>
                    <a:pt x="533748" y="1001277"/>
                    <a:pt x="400398" y="946244"/>
                  </a:cubicBezTo>
                  <a:cubicBezTo>
                    <a:pt x="267048" y="891211"/>
                    <a:pt x="150631" y="789611"/>
                    <a:pt x="108298" y="685894"/>
                  </a:cubicBezTo>
                  <a:cubicBezTo>
                    <a:pt x="65965" y="582177"/>
                    <a:pt x="134756" y="434011"/>
                    <a:pt x="146398" y="323944"/>
                  </a:cubicBezTo>
                  <a:cubicBezTo>
                    <a:pt x="158040" y="213877"/>
                    <a:pt x="159098" y="-5198"/>
                    <a:pt x="146398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8" name="フリーフォーム: 図形 447">
              <a:extLst>
                <a:ext uri="{FF2B5EF4-FFF2-40B4-BE49-F238E27FC236}">
                  <a16:creationId xmlns:a16="http://schemas.microsoft.com/office/drawing/2014/main" id="{7737591D-2A2A-451D-9ABB-48D388CC0E24}"/>
                </a:ext>
              </a:extLst>
            </p:cNvPr>
            <p:cNvSpPr/>
            <p:nvPr/>
          </p:nvSpPr>
          <p:spPr>
            <a:xfrm>
              <a:off x="18002250" y="2360110"/>
              <a:ext cx="194759" cy="249740"/>
            </a:xfrm>
            <a:custGeom>
              <a:avLst/>
              <a:gdLst>
                <a:gd name="connsiteX0" fmla="*/ 184150 w 194759"/>
                <a:gd name="connsiteY0" fmla="*/ 2090 h 249740"/>
                <a:gd name="connsiteX1" fmla="*/ 158750 w 194759"/>
                <a:gd name="connsiteY1" fmla="*/ 78290 h 249740"/>
                <a:gd name="connsiteX2" fmla="*/ 0 w 194759"/>
                <a:gd name="connsiteY2" fmla="*/ 249740 h 249740"/>
                <a:gd name="connsiteX3" fmla="*/ 0 w 194759"/>
                <a:gd name="connsiteY3" fmla="*/ 249740 h 249740"/>
                <a:gd name="connsiteX4" fmla="*/ 19050 w 194759"/>
                <a:gd name="connsiteY4" fmla="*/ 154490 h 249740"/>
                <a:gd name="connsiteX5" fmla="*/ 184150 w 194759"/>
                <a:gd name="connsiteY5" fmla="*/ 2090 h 249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759" h="249740">
                  <a:moveTo>
                    <a:pt x="184150" y="2090"/>
                  </a:moveTo>
                  <a:cubicBezTo>
                    <a:pt x="207433" y="-10610"/>
                    <a:pt x="189442" y="37015"/>
                    <a:pt x="158750" y="78290"/>
                  </a:cubicBezTo>
                  <a:cubicBezTo>
                    <a:pt x="128058" y="119565"/>
                    <a:pt x="26458" y="221165"/>
                    <a:pt x="0" y="249740"/>
                  </a:cubicBezTo>
                  <a:lnTo>
                    <a:pt x="0" y="249740"/>
                  </a:lnTo>
                  <a:cubicBezTo>
                    <a:pt x="3175" y="233865"/>
                    <a:pt x="-6350" y="194707"/>
                    <a:pt x="19050" y="154490"/>
                  </a:cubicBezTo>
                  <a:cubicBezTo>
                    <a:pt x="44450" y="114273"/>
                    <a:pt x="160867" y="14790"/>
                    <a:pt x="184150" y="20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9" name="フリーフォーム: 図形 448">
              <a:extLst>
                <a:ext uri="{FF2B5EF4-FFF2-40B4-BE49-F238E27FC236}">
                  <a16:creationId xmlns:a16="http://schemas.microsoft.com/office/drawing/2014/main" id="{C60EB7D6-86C8-495D-8984-56F14EF60194}"/>
                </a:ext>
              </a:extLst>
            </p:cNvPr>
            <p:cNvSpPr/>
            <p:nvPr/>
          </p:nvSpPr>
          <p:spPr>
            <a:xfrm>
              <a:off x="17887950" y="2519958"/>
              <a:ext cx="210121" cy="741800"/>
            </a:xfrm>
            <a:custGeom>
              <a:avLst/>
              <a:gdLst>
                <a:gd name="connsiteX0" fmla="*/ 139700 w 210121"/>
                <a:gd name="connsiteY0" fmla="*/ 13692 h 741800"/>
                <a:gd name="connsiteX1" fmla="*/ 95250 w 210121"/>
                <a:gd name="connsiteY1" fmla="*/ 58142 h 741800"/>
                <a:gd name="connsiteX2" fmla="*/ 0 w 210121"/>
                <a:gd name="connsiteY2" fmla="*/ 337542 h 741800"/>
                <a:gd name="connsiteX3" fmla="*/ 95250 w 210121"/>
                <a:gd name="connsiteY3" fmla="*/ 623292 h 741800"/>
                <a:gd name="connsiteX4" fmla="*/ 209550 w 210121"/>
                <a:gd name="connsiteY4" fmla="*/ 737592 h 741800"/>
                <a:gd name="connsiteX5" fmla="*/ 44450 w 210121"/>
                <a:gd name="connsiteY5" fmla="*/ 489942 h 741800"/>
                <a:gd name="connsiteX6" fmla="*/ 31750 w 210121"/>
                <a:gd name="connsiteY6" fmla="*/ 235942 h 741800"/>
                <a:gd name="connsiteX7" fmla="*/ 139700 w 210121"/>
                <a:gd name="connsiteY7" fmla="*/ 13692 h 74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121" h="741800">
                  <a:moveTo>
                    <a:pt x="139700" y="13692"/>
                  </a:moveTo>
                  <a:cubicBezTo>
                    <a:pt x="150283" y="-15941"/>
                    <a:pt x="118533" y="4167"/>
                    <a:pt x="95250" y="58142"/>
                  </a:cubicBezTo>
                  <a:cubicBezTo>
                    <a:pt x="71967" y="112117"/>
                    <a:pt x="0" y="243350"/>
                    <a:pt x="0" y="337542"/>
                  </a:cubicBezTo>
                  <a:cubicBezTo>
                    <a:pt x="0" y="431734"/>
                    <a:pt x="60325" y="556617"/>
                    <a:pt x="95250" y="623292"/>
                  </a:cubicBezTo>
                  <a:cubicBezTo>
                    <a:pt x="130175" y="689967"/>
                    <a:pt x="218017" y="759817"/>
                    <a:pt x="209550" y="737592"/>
                  </a:cubicBezTo>
                  <a:cubicBezTo>
                    <a:pt x="201083" y="715367"/>
                    <a:pt x="74083" y="573550"/>
                    <a:pt x="44450" y="489942"/>
                  </a:cubicBezTo>
                  <a:cubicBezTo>
                    <a:pt x="14817" y="406334"/>
                    <a:pt x="17992" y="311084"/>
                    <a:pt x="31750" y="235942"/>
                  </a:cubicBezTo>
                  <a:cubicBezTo>
                    <a:pt x="45508" y="160800"/>
                    <a:pt x="129117" y="43325"/>
                    <a:pt x="139700" y="136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0" name="フリーフォーム: 図形 449">
              <a:extLst>
                <a:ext uri="{FF2B5EF4-FFF2-40B4-BE49-F238E27FC236}">
                  <a16:creationId xmlns:a16="http://schemas.microsoft.com/office/drawing/2014/main" id="{E2D1F1F3-C831-436E-B255-ABAD43F053B6}"/>
                </a:ext>
              </a:extLst>
            </p:cNvPr>
            <p:cNvSpPr/>
            <p:nvPr/>
          </p:nvSpPr>
          <p:spPr>
            <a:xfrm>
              <a:off x="18109852" y="3231179"/>
              <a:ext cx="1195395" cy="950321"/>
            </a:xfrm>
            <a:custGeom>
              <a:avLst/>
              <a:gdLst>
                <a:gd name="connsiteX0" fmla="*/ 348 w 1195395"/>
                <a:gd name="connsiteY0" fmla="*/ 971 h 950321"/>
                <a:gd name="connsiteX1" fmla="*/ 101948 w 1195395"/>
                <a:gd name="connsiteY1" fmla="*/ 286721 h 950321"/>
                <a:gd name="connsiteX2" fmla="*/ 457548 w 1195395"/>
                <a:gd name="connsiteY2" fmla="*/ 337521 h 950321"/>
                <a:gd name="connsiteX3" fmla="*/ 724248 w 1195395"/>
                <a:gd name="connsiteY3" fmla="*/ 407371 h 950321"/>
                <a:gd name="connsiteX4" fmla="*/ 946498 w 1195395"/>
                <a:gd name="connsiteY4" fmla="*/ 470871 h 950321"/>
                <a:gd name="connsiteX5" fmla="*/ 1060798 w 1195395"/>
                <a:gd name="connsiteY5" fmla="*/ 534371 h 950321"/>
                <a:gd name="connsiteX6" fmla="*/ 1117948 w 1195395"/>
                <a:gd name="connsiteY6" fmla="*/ 674071 h 950321"/>
                <a:gd name="connsiteX7" fmla="*/ 1194148 w 1195395"/>
                <a:gd name="connsiteY7" fmla="*/ 826471 h 950321"/>
                <a:gd name="connsiteX8" fmla="*/ 1162398 w 1195395"/>
                <a:gd name="connsiteY8" fmla="*/ 889971 h 950321"/>
                <a:gd name="connsiteX9" fmla="*/ 1124298 w 1195395"/>
                <a:gd name="connsiteY9" fmla="*/ 940771 h 950321"/>
                <a:gd name="connsiteX10" fmla="*/ 1175098 w 1195395"/>
                <a:gd name="connsiteY10" fmla="*/ 686771 h 950321"/>
                <a:gd name="connsiteX11" fmla="*/ 838548 w 1195395"/>
                <a:gd name="connsiteY11" fmla="*/ 350221 h 950321"/>
                <a:gd name="connsiteX12" fmla="*/ 120998 w 1195395"/>
                <a:gd name="connsiteY12" fmla="*/ 197821 h 950321"/>
                <a:gd name="connsiteX13" fmla="*/ 348 w 1195395"/>
                <a:gd name="connsiteY13" fmla="*/ 971 h 950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95395" h="950321">
                  <a:moveTo>
                    <a:pt x="348" y="971"/>
                  </a:moveTo>
                  <a:cubicBezTo>
                    <a:pt x="-2827" y="15788"/>
                    <a:pt x="25748" y="230629"/>
                    <a:pt x="101948" y="286721"/>
                  </a:cubicBezTo>
                  <a:cubicBezTo>
                    <a:pt x="178148" y="342813"/>
                    <a:pt x="353831" y="317413"/>
                    <a:pt x="457548" y="337521"/>
                  </a:cubicBezTo>
                  <a:cubicBezTo>
                    <a:pt x="561265" y="357629"/>
                    <a:pt x="724248" y="407371"/>
                    <a:pt x="724248" y="407371"/>
                  </a:cubicBezTo>
                  <a:cubicBezTo>
                    <a:pt x="805740" y="429596"/>
                    <a:pt x="890406" y="449704"/>
                    <a:pt x="946498" y="470871"/>
                  </a:cubicBezTo>
                  <a:cubicBezTo>
                    <a:pt x="1002590" y="492038"/>
                    <a:pt x="1032223" y="500504"/>
                    <a:pt x="1060798" y="534371"/>
                  </a:cubicBezTo>
                  <a:cubicBezTo>
                    <a:pt x="1089373" y="568238"/>
                    <a:pt x="1095723" y="625388"/>
                    <a:pt x="1117948" y="674071"/>
                  </a:cubicBezTo>
                  <a:cubicBezTo>
                    <a:pt x="1140173" y="722754"/>
                    <a:pt x="1186740" y="790488"/>
                    <a:pt x="1194148" y="826471"/>
                  </a:cubicBezTo>
                  <a:cubicBezTo>
                    <a:pt x="1201556" y="862454"/>
                    <a:pt x="1174040" y="870921"/>
                    <a:pt x="1162398" y="889971"/>
                  </a:cubicBezTo>
                  <a:cubicBezTo>
                    <a:pt x="1150756" y="909021"/>
                    <a:pt x="1122181" y="974638"/>
                    <a:pt x="1124298" y="940771"/>
                  </a:cubicBezTo>
                  <a:cubicBezTo>
                    <a:pt x="1126415" y="906904"/>
                    <a:pt x="1222723" y="785196"/>
                    <a:pt x="1175098" y="686771"/>
                  </a:cubicBezTo>
                  <a:cubicBezTo>
                    <a:pt x="1127473" y="588346"/>
                    <a:pt x="1014231" y="431713"/>
                    <a:pt x="838548" y="350221"/>
                  </a:cubicBezTo>
                  <a:cubicBezTo>
                    <a:pt x="662865" y="268729"/>
                    <a:pt x="267048" y="250738"/>
                    <a:pt x="120998" y="197821"/>
                  </a:cubicBezTo>
                  <a:cubicBezTo>
                    <a:pt x="-25052" y="144904"/>
                    <a:pt x="3523" y="-13846"/>
                    <a:pt x="348" y="9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1" name="フリーフォーム: 図形 450">
              <a:extLst>
                <a:ext uri="{FF2B5EF4-FFF2-40B4-BE49-F238E27FC236}">
                  <a16:creationId xmlns:a16="http://schemas.microsoft.com/office/drawing/2014/main" id="{45683CE0-0588-419D-A650-2831216A64BB}"/>
                </a:ext>
              </a:extLst>
            </p:cNvPr>
            <p:cNvSpPr/>
            <p:nvPr/>
          </p:nvSpPr>
          <p:spPr>
            <a:xfrm>
              <a:off x="18468126" y="4167897"/>
              <a:ext cx="866479" cy="1115816"/>
            </a:xfrm>
            <a:custGeom>
              <a:avLst/>
              <a:gdLst>
                <a:gd name="connsiteX0" fmla="*/ 829524 w 866479"/>
                <a:gd name="connsiteY0" fmla="*/ 29453 h 1115816"/>
                <a:gd name="connsiteX1" fmla="*/ 740624 w 866479"/>
                <a:gd name="connsiteY1" fmla="*/ 29453 h 1115816"/>
                <a:gd name="connsiteX2" fmla="*/ 404074 w 866479"/>
                <a:gd name="connsiteY2" fmla="*/ 175503 h 1115816"/>
                <a:gd name="connsiteX3" fmla="*/ 137374 w 866479"/>
                <a:gd name="connsiteY3" fmla="*/ 239003 h 1115816"/>
                <a:gd name="connsiteX4" fmla="*/ 4024 w 866479"/>
                <a:gd name="connsiteY4" fmla="*/ 550153 h 1115816"/>
                <a:gd name="connsiteX5" fmla="*/ 42124 w 866479"/>
                <a:gd name="connsiteY5" fmla="*/ 715253 h 1115816"/>
                <a:gd name="connsiteX6" fmla="*/ 118324 w 866479"/>
                <a:gd name="connsiteY6" fmla="*/ 981953 h 1115816"/>
                <a:gd name="connsiteX7" fmla="*/ 289774 w 866479"/>
                <a:gd name="connsiteY7" fmla="*/ 1115303 h 1115816"/>
                <a:gd name="connsiteX8" fmla="*/ 35774 w 866479"/>
                <a:gd name="connsiteY8" fmla="*/ 937503 h 1115816"/>
                <a:gd name="connsiteX9" fmla="*/ 67524 w 866479"/>
                <a:gd name="connsiteY9" fmla="*/ 562853 h 1115816"/>
                <a:gd name="connsiteX10" fmla="*/ 162774 w 866479"/>
                <a:gd name="connsiteY10" fmla="*/ 340603 h 1115816"/>
                <a:gd name="connsiteX11" fmla="*/ 829524 w 866479"/>
                <a:gd name="connsiteY11" fmla="*/ 29453 h 111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6479" h="1115816">
                  <a:moveTo>
                    <a:pt x="829524" y="29453"/>
                  </a:moveTo>
                  <a:cubicBezTo>
                    <a:pt x="925832" y="-22405"/>
                    <a:pt x="811532" y="5111"/>
                    <a:pt x="740624" y="29453"/>
                  </a:cubicBezTo>
                  <a:cubicBezTo>
                    <a:pt x="669716" y="53795"/>
                    <a:pt x="504616" y="140578"/>
                    <a:pt x="404074" y="175503"/>
                  </a:cubicBezTo>
                  <a:cubicBezTo>
                    <a:pt x="303532" y="210428"/>
                    <a:pt x="204049" y="176561"/>
                    <a:pt x="137374" y="239003"/>
                  </a:cubicBezTo>
                  <a:cubicBezTo>
                    <a:pt x="70699" y="301445"/>
                    <a:pt x="19899" y="470778"/>
                    <a:pt x="4024" y="550153"/>
                  </a:cubicBezTo>
                  <a:cubicBezTo>
                    <a:pt x="-11851" y="629528"/>
                    <a:pt x="23074" y="643286"/>
                    <a:pt x="42124" y="715253"/>
                  </a:cubicBezTo>
                  <a:cubicBezTo>
                    <a:pt x="61174" y="787220"/>
                    <a:pt x="77049" y="915278"/>
                    <a:pt x="118324" y="981953"/>
                  </a:cubicBezTo>
                  <a:cubicBezTo>
                    <a:pt x="159599" y="1048628"/>
                    <a:pt x="303532" y="1122711"/>
                    <a:pt x="289774" y="1115303"/>
                  </a:cubicBezTo>
                  <a:cubicBezTo>
                    <a:pt x="276016" y="1107895"/>
                    <a:pt x="72816" y="1029578"/>
                    <a:pt x="35774" y="937503"/>
                  </a:cubicBezTo>
                  <a:cubicBezTo>
                    <a:pt x="-1268" y="845428"/>
                    <a:pt x="46357" y="662336"/>
                    <a:pt x="67524" y="562853"/>
                  </a:cubicBezTo>
                  <a:cubicBezTo>
                    <a:pt x="88691" y="463370"/>
                    <a:pt x="41066" y="433736"/>
                    <a:pt x="162774" y="340603"/>
                  </a:cubicBezTo>
                  <a:cubicBezTo>
                    <a:pt x="284482" y="247470"/>
                    <a:pt x="733216" y="81311"/>
                    <a:pt x="829524" y="294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2" name="フリーフォーム: 図形 451">
              <a:extLst>
                <a:ext uri="{FF2B5EF4-FFF2-40B4-BE49-F238E27FC236}">
                  <a16:creationId xmlns:a16="http://schemas.microsoft.com/office/drawing/2014/main" id="{DA81A295-DD81-4A23-8541-2C9324DAD8EF}"/>
                </a:ext>
              </a:extLst>
            </p:cNvPr>
            <p:cNvSpPr/>
            <p:nvPr/>
          </p:nvSpPr>
          <p:spPr>
            <a:xfrm>
              <a:off x="18521748" y="5518137"/>
              <a:ext cx="1138161" cy="338433"/>
            </a:xfrm>
            <a:custGeom>
              <a:avLst/>
              <a:gdLst>
                <a:gd name="connsiteX0" fmla="*/ 20252 w 1138161"/>
                <a:gd name="connsiteY0" fmla="*/ 13 h 338433"/>
                <a:gd name="connsiteX1" fmla="*/ 39302 w 1138161"/>
                <a:gd name="connsiteY1" fmla="*/ 114313 h 338433"/>
                <a:gd name="connsiteX2" fmla="*/ 363152 w 1138161"/>
                <a:gd name="connsiteY2" fmla="*/ 311163 h 338433"/>
                <a:gd name="connsiteX3" fmla="*/ 464752 w 1138161"/>
                <a:gd name="connsiteY3" fmla="*/ 311163 h 338433"/>
                <a:gd name="connsiteX4" fmla="*/ 807652 w 1138161"/>
                <a:gd name="connsiteY4" fmla="*/ 330213 h 338433"/>
                <a:gd name="connsiteX5" fmla="*/ 1131502 w 1138161"/>
                <a:gd name="connsiteY5" fmla="*/ 158763 h 338433"/>
                <a:gd name="connsiteX6" fmla="*/ 496502 w 1138161"/>
                <a:gd name="connsiteY6" fmla="*/ 311163 h 338433"/>
                <a:gd name="connsiteX7" fmla="*/ 172652 w 1138161"/>
                <a:gd name="connsiteY7" fmla="*/ 120663 h 338433"/>
                <a:gd name="connsiteX8" fmla="*/ 20252 w 1138161"/>
                <a:gd name="connsiteY8" fmla="*/ 13 h 33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8161" h="338433">
                  <a:moveTo>
                    <a:pt x="20252" y="13"/>
                  </a:moveTo>
                  <a:cubicBezTo>
                    <a:pt x="-1973" y="-1045"/>
                    <a:pt x="-17848" y="62455"/>
                    <a:pt x="39302" y="114313"/>
                  </a:cubicBezTo>
                  <a:cubicBezTo>
                    <a:pt x="96452" y="166171"/>
                    <a:pt x="292244" y="278355"/>
                    <a:pt x="363152" y="311163"/>
                  </a:cubicBezTo>
                  <a:cubicBezTo>
                    <a:pt x="434060" y="343971"/>
                    <a:pt x="390669" y="307988"/>
                    <a:pt x="464752" y="311163"/>
                  </a:cubicBezTo>
                  <a:cubicBezTo>
                    <a:pt x="538835" y="314338"/>
                    <a:pt x="696527" y="355613"/>
                    <a:pt x="807652" y="330213"/>
                  </a:cubicBezTo>
                  <a:cubicBezTo>
                    <a:pt x="918777" y="304813"/>
                    <a:pt x="1183360" y="161938"/>
                    <a:pt x="1131502" y="158763"/>
                  </a:cubicBezTo>
                  <a:cubicBezTo>
                    <a:pt x="1079644" y="155588"/>
                    <a:pt x="656310" y="317513"/>
                    <a:pt x="496502" y="311163"/>
                  </a:cubicBezTo>
                  <a:cubicBezTo>
                    <a:pt x="336694" y="304813"/>
                    <a:pt x="256260" y="171463"/>
                    <a:pt x="172652" y="120663"/>
                  </a:cubicBezTo>
                  <a:cubicBezTo>
                    <a:pt x="89044" y="69863"/>
                    <a:pt x="42477" y="1071"/>
                    <a:pt x="20252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3" name="フリーフォーム: 図形 452">
              <a:extLst>
                <a:ext uri="{FF2B5EF4-FFF2-40B4-BE49-F238E27FC236}">
                  <a16:creationId xmlns:a16="http://schemas.microsoft.com/office/drawing/2014/main" id="{694A174F-312E-4536-9DCE-6C63E1DEED33}"/>
                </a:ext>
              </a:extLst>
            </p:cNvPr>
            <p:cNvSpPr/>
            <p:nvPr/>
          </p:nvSpPr>
          <p:spPr>
            <a:xfrm>
              <a:off x="19399408" y="5768781"/>
              <a:ext cx="1055870" cy="924397"/>
            </a:xfrm>
            <a:custGeom>
              <a:avLst/>
              <a:gdLst>
                <a:gd name="connsiteX0" fmla="*/ 114142 w 1055870"/>
                <a:gd name="connsiteY0" fmla="*/ 3369 h 924397"/>
                <a:gd name="connsiteX1" fmla="*/ 50642 w 1055870"/>
                <a:gd name="connsiteY1" fmla="*/ 85919 h 924397"/>
                <a:gd name="connsiteX2" fmla="*/ 12542 w 1055870"/>
                <a:gd name="connsiteY2" fmla="*/ 339919 h 924397"/>
                <a:gd name="connsiteX3" fmla="*/ 279242 w 1055870"/>
                <a:gd name="connsiteY3" fmla="*/ 549469 h 924397"/>
                <a:gd name="connsiteX4" fmla="*/ 406242 w 1055870"/>
                <a:gd name="connsiteY4" fmla="*/ 568519 h 924397"/>
                <a:gd name="connsiteX5" fmla="*/ 615792 w 1055870"/>
                <a:gd name="connsiteY5" fmla="*/ 898719 h 924397"/>
                <a:gd name="connsiteX6" fmla="*/ 971392 w 1055870"/>
                <a:gd name="connsiteY6" fmla="*/ 898719 h 924397"/>
                <a:gd name="connsiteX7" fmla="*/ 1015842 w 1055870"/>
                <a:gd name="connsiteY7" fmla="*/ 866969 h 924397"/>
                <a:gd name="connsiteX8" fmla="*/ 476092 w 1055870"/>
                <a:gd name="connsiteY8" fmla="*/ 797119 h 924397"/>
                <a:gd name="connsiteX9" fmla="*/ 323692 w 1055870"/>
                <a:gd name="connsiteY9" fmla="*/ 549469 h 924397"/>
                <a:gd name="connsiteX10" fmla="*/ 114142 w 1055870"/>
                <a:gd name="connsiteY10" fmla="*/ 358969 h 924397"/>
                <a:gd name="connsiteX11" fmla="*/ 88742 w 1055870"/>
                <a:gd name="connsiteY11" fmla="*/ 181169 h 924397"/>
                <a:gd name="connsiteX12" fmla="*/ 114142 w 1055870"/>
                <a:gd name="connsiteY12" fmla="*/ 3369 h 92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55870" h="924397">
                  <a:moveTo>
                    <a:pt x="114142" y="3369"/>
                  </a:moveTo>
                  <a:cubicBezTo>
                    <a:pt x="107792" y="-12506"/>
                    <a:pt x="67575" y="29827"/>
                    <a:pt x="50642" y="85919"/>
                  </a:cubicBezTo>
                  <a:cubicBezTo>
                    <a:pt x="33709" y="142011"/>
                    <a:pt x="-25558" y="262661"/>
                    <a:pt x="12542" y="339919"/>
                  </a:cubicBezTo>
                  <a:cubicBezTo>
                    <a:pt x="50642" y="417177"/>
                    <a:pt x="213625" y="511369"/>
                    <a:pt x="279242" y="549469"/>
                  </a:cubicBezTo>
                  <a:cubicBezTo>
                    <a:pt x="344859" y="587569"/>
                    <a:pt x="350150" y="510311"/>
                    <a:pt x="406242" y="568519"/>
                  </a:cubicBezTo>
                  <a:cubicBezTo>
                    <a:pt x="462334" y="626727"/>
                    <a:pt x="521601" y="843686"/>
                    <a:pt x="615792" y="898719"/>
                  </a:cubicBezTo>
                  <a:cubicBezTo>
                    <a:pt x="709983" y="953752"/>
                    <a:pt x="904717" y="904011"/>
                    <a:pt x="971392" y="898719"/>
                  </a:cubicBezTo>
                  <a:cubicBezTo>
                    <a:pt x="1038067" y="893427"/>
                    <a:pt x="1098392" y="883902"/>
                    <a:pt x="1015842" y="866969"/>
                  </a:cubicBezTo>
                  <a:cubicBezTo>
                    <a:pt x="933292" y="850036"/>
                    <a:pt x="591450" y="850036"/>
                    <a:pt x="476092" y="797119"/>
                  </a:cubicBezTo>
                  <a:cubicBezTo>
                    <a:pt x="360734" y="744202"/>
                    <a:pt x="384017" y="622494"/>
                    <a:pt x="323692" y="549469"/>
                  </a:cubicBezTo>
                  <a:cubicBezTo>
                    <a:pt x="263367" y="476444"/>
                    <a:pt x="153300" y="420352"/>
                    <a:pt x="114142" y="358969"/>
                  </a:cubicBezTo>
                  <a:cubicBezTo>
                    <a:pt x="74984" y="297586"/>
                    <a:pt x="92975" y="243611"/>
                    <a:pt x="88742" y="181169"/>
                  </a:cubicBezTo>
                  <a:cubicBezTo>
                    <a:pt x="84509" y="118727"/>
                    <a:pt x="120492" y="19244"/>
                    <a:pt x="114142" y="33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4" name="フリーフォーム: 図形 453">
              <a:extLst>
                <a:ext uri="{FF2B5EF4-FFF2-40B4-BE49-F238E27FC236}">
                  <a16:creationId xmlns:a16="http://schemas.microsoft.com/office/drawing/2014/main" id="{E135DFE7-AD0E-4FCD-884E-2F42FF3C2245}"/>
                </a:ext>
              </a:extLst>
            </p:cNvPr>
            <p:cNvSpPr/>
            <p:nvPr/>
          </p:nvSpPr>
          <p:spPr>
            <a:xfrm>
              <a:off x="20116426" y="6341384"/>
              <a:ext cx="1211906" cy="396754"/>
            </a:xfrm>
            <a:custGeom>
              <a:avLst/>
              <a:gdLst>
                <a:gd name="connsiteX0" fmla="*/ 1194174 w 1211906"/>
                <a:gd name="connsiteY0" fmla="*/ 2266 h 396754"/>
                <a:gd name="connsiteX1" fmla="*/ 1092574 w 1211906"/>
                <a:gd name="connsiteY1" fmla="*/ 129266 h 396754"/>
                <a:gd name="connsiteX2" fmla="*/ 482974 w 1211906"/>
                <a:gd name="connsiteY2" fmla="*/ 376916 h 396754"/>
                <a:gd name="connsiteX3" fmla="*/ 374 w 1211906"/>
                <a:gd name="connsiteY3" fmla="*/ 376916 h 396754"/>
                <a:gd name="connsiteX4" fmla="*/ 559174 w 1211906"/>
                <a:gd name="connsiteY4" fmla="*/ 338816 h 396754"/>
                <a:gd name="connsiteX5" fmla="*/ 857624 w 1211906"/>
                <a:gd name="connsiteY5" fmla="*/ 230866 h 396754"/>
                <a:gd name="connsiteX6" fmla="*/ 1194174 w 1211906"/>
                <a:gd name="connsiteY6" fmla="*/ 2266 h 39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1906" h="396754">
                  <a:moveTo>
                    <a:pt x="1194174" y="2266"/>
                  </a:moveTo>
                  <a:cubicBezTo>
                    <a:pt x="1233332" y="-14667"/>
                    <a:pt x="1211107" y="66824"/>
                    <a:pt x="1092574" y="129266"/>
                  </a:cubicBezTo>
                  <a:cubicBezTo>
                    <a:pt x="974041" y="191708"/>
                    <a:pt x="665007" y="335641"/>
                    <a:pt x="482974" y="376916"/>
                  </a:cubicBezTo>
                  <a:cubicBezTo>
                    <a:pt x="300941" y="418191"/>
                    <a:pt x="-12326" y="383266"/>
                    <a:pt x="374" y="376916"/>
                  </a:cubicBezTo>
                  <a:cubicBezTo>
                    <a:pt x="13074" y="370566"/>
                    <a:pt x="416299" y="363158"/>
                    <a:pt x="559174" y="338816"/>
                  </a:cubicBezTo>
                  <a:cubicBezTo>
                    <a:pt x="702049" y="314474"/>
                    <a:pt x="756024" y="285899"/>
                    <a:pt x="857624" y="230866"/>
                  </a:cubicBezTo>
                  <a:cubicBezTo>
                    <a:pt x="959224" y="175833"/>
                    <a:pt x="1155016" y="19199"/>
                    <a:pt x="1194174" y="2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6" name="フリーフォーム: 図形 455">
              <a:extLst>
                <a:ext uri="{FF2B5EF4-FFF2-40B4-BE49-F238E27FC236}">
                  <a16:creationId xmlns:a16="http://schemas.microsoft.com/office/drawing/2014/main" id="{4CABD582-E645-43DC-A9BA-558E397EA1C7}"/>
                </a:ext>
              </a:extLst>
            </p:cNvPr>
            <p:cNvSpPr/>
            <p:nvPr/>
          </p:nvSpPr>
          <p:spPr>
            <a:xfrm>
              <a:off x="11917039" y="10048810"/>
              <a:ext cx="638736" cy="1434190"/>
            </a:xfrm>
            <a:custGeom>
              <a:avLst/>
              <a:gdLst>
                <a:gd name="connsiteX0" fmla="*/ 579761 w 638736"/>
                <a:gd name="connsiteY0" fmla="*/ 1123 h 1434190"/>
                <a:gd name="connsiteX1" fmla="*/ 596694 w 638736"/>
                <a:gd name="connsiteY1" fmla="*/ 246657 h 1434190"/>
                <a:gd name="connsiteX2" fmla="*/ 461228 w 638736"/>
                <a:gd name="connsiteY2" fmla="*/ 712323 h 1434190"/>
                <a:gd name="connsiteX3" fmla="*/ 147961 w 638736"/>
                <a:gd name="connsiteY3" fmla="*/ 1177990 h 1434190"/>
                <a:gd name="connsiteX4" fmla="*/ 20961 w 638736"/>
                <a:gd name="connsiteY4" fmla="*/ 1406590 h 1434190"/>
                <a:gd name="connsiteX5" fmla="*/ 571294 w 638736"/>
                <a:gd name="connsiteY5" fmla="*/ 551457 h 1434190"/>
                <a:gd name="connsiteX6" fmla="*/ 630561 w 638736"/>
                <a:gd name="connsiteY6" fmla="*/ 170457 h 1434190"/>
                <a:gd name="connsiteX7" fmla="*/ 579761 w 638736"/>
                <a:gd name="connsiteY7" fmla="*/ 1123 h 143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736" h="1434190">
                  <a:moveTo>
                    <a:pt x="579761" y="1123"/>
                  </a:moveTo>
                  <a:cubicBezTo>
                    <a:pt x="574117" y="13823"/>
                    <a:pt x="616449" y="128124"/>
                    <a:pt x="596694" y="246657"/>
                  </a:cubicBezTo>
                  <a:cubicBezTo>
                    <a:pt x="576939" y="365190"/>
                    <a:pt x="536017" y="557101"/>
                    <a:pt x="461228" y="712323"/>
                  </a:cubicBezTo>
                  <a:cubicBezTo>
                    <a:pt x="386439" y="867545"/>
                    <a:pt x="221339" y="1062279"/>
                    <a:pt x="147961" y="1177990"/>
                  </a:cubicBezTo>
                  <a:cubicBezTo>
                    <a:pt x="74583" y="1293701"/>
                    <a:pt x="-49594" y="1511012"/>
                    <a:pt x="20961" y="1406590"/>
                  </a:cubicBezTo>
                  <a:cubicBezTo>
                    <a:pt x="91516" y="1302168"/>
                    <a:pt x="469694" y="757479"/>
                    <a:pt x="571294" y="551457"/>
                  </a:cubicBezTo>
                  <a:cubicBezTo>
                    <a:pt x="672894" y="345435"/>
                    <a:pt x="629150" y="255124"/>
                    <a:pt x="630561" y="170457"/>
                  </a:cubicBezTo>
                  <a:cubicBezTo>
                    <a:pt x="631972" y="85790"/>
                    <a:pt x="585405" y="-11577"/>
                    <a:pt x="579761" y="1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7" name="フリーフォーム: 図形 456">
              <a:extLst>
                <a:ext uri="{FF2B5EF4-FFF2-40B4-BE49-F238E27FC236}">
                  <a16:creationId xmlns:a16="http://schemas.microsoft.com/office/drawing/2014/main" id="{1E8D7679-3A50-44BB-956A-66A4A0093EB0}"/>
                </a:ext>
              </a:extLst>
            </p:cNvPr>
            <p:cNvSpPr/>
            <p:nvPr/>
          </p:nvSpPr>
          <p:spPr>
            <a:xfrm>
              <a:off x="11901706" y="10574867"/>
              <a:ext cx="1834620" cy="1060532"/>
            </a:xfrm>
            <a:custGeom>
              <a:avLst/>
              <a:gdLst>
                <a:gd name="connsiteX0" fmla="*/ 53227 w 1834620"/>
                <a:gd name="connsiteY0" fmla="*/ 1007533 h 1060532"/>
                <a:gd name="connsiteX1" fmla="*/ 298761 w 1834620"/>
                <a:gd name="connsiteY1" fmla="*/ 931333 h 1060532"/>
                <a:gd name="connsiteX2" fmla="*/ 1026894 w 1834620"/>
                <a:gd name="connsiteY2" fmla="*/ 414866 h 1060532"/>
                <a:gd name="connsiteX3" fmla="*/ 1484094 w 1834620"/>
                <a:gd name="connsiteY3" fmla="*/ 245533 h 1060532"/>
                <a:gd name="connsiteX4" fmla="*/ 1831227 w 1834620"/>
                <a:gd name="connsiteY4" fmla="*/ 0 h 1060532"/>
                <a:gd name="connsiteX5" fmla="*/ 1272427 w 1834620"/>
                <a:gd name="connsiteY5" fmla="*/ 245533 h 1060532"/>
                <a:gd name="connsiteX6" fmla="*/ 53227 w 1834620"/>
                <a:gd name="connsiteY6" fmla="*/ 1007533 h 106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4620" h="1060532">
                  <a:moveTo>
                    <a:pt x="53227" y="1007533"/>
                  </a:moveTo>
                  <a:cubicBezTo>
                    <a:pt x="-109051" y="1121833"/>
                    <a:pt x="136483" y="1030111"/>
                    <a:pt x="298761" y="931333"/>
                  </a:cubicBezTo>
                  <a:cubicBezTo>
                    <a:pt x="461039" y="832555"/>
                    <a:pt x="829338" y="529166"/>
                    <a:pt x="1026894" y="414866"/>
                  </a:cubicBezTo>
                  <a:cubicBezTo>
                    <a:pt x="1224450" y="300566"/>
                    <a:pt x="1350039" y="314677"/>
                    <a:pt x="1484094" y="245533"/>
                  </a:cubicBezTo>
                  <a:cubicBezTo>
                    <a:pt x="1618149" y="176389"/>
                    <a:pt x="1866505" y="0"/>
                    <a:pt x="1831227" y="0"/>
                  </a:cubicBezTo>
                  <a:cubicBezTo>
                    <a:pt x="1795949" y="0"/>
                    <a:pt x="1563116" y="76200"/>
                    <a:pt x="1272427" y="245533"/>
                  </a:cubicBezTo>
                  <a:cubicBezTo>
                    <a:pt x="981738" y="414866"/>
                    <a:pt x="215505" y="893233"/>
                    <a:pt x="53227" y="1007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8" name="フリーフォーム: 図形 457">
              <a:extLst>
                <a:ext uri="{FF2B5EF4-FFF2-40B4-BE49-F238E27FC236}">
                  <a16:creationId xmlns:a16="http://schemas.microsoft.com/office/drawing/2014/main" id="{6E9E939F-806C-4F70-848D-1CB33447BE89}"/>
                </a:ext>
              </a:extLst>
            </p:cNvPr>
            <p:cNvSpPr/>
            <p:nvPr/>
          </p:nvSpPr>
          <p:spPr>
            <a:xfrm>
              <a:off x="14569100" y="9871663"/>
              <a:ext cx="957711" cy="79825"/>
            </a:xfrm>
            <a:custGeom>
              <a:avLst/>
              <a:gdLst>
                <a:gd name="connsiteX0" fmla="*/ 69767 w 957711"/>
                <a:gd name="connsiteY0" fmla="*/ 68204 h 79825"/>
                <a:gd name="connsiteX1" fmla="*/ 129033 w 957711"/>
                <a:gd name="connsiteY1" fmla="*/ 76670 h 79825"/>
                <a:gd name="connsiteX2" fmla="*/ 865633 w 957711"/>
                <a:gd name="connsiteY2" fmla="*/ 34337 h 79825"/>
                <a:gd name="connsiteX3" fmla="*/ 857167 w 957711"/>
                <a:gd name="connsiteY3" fmla="*/ 470 h 79825"/>
                <a:gd name="connsiteX4" fmla="*/ 69767 w 957711"/>
                <a:gd name="connsiteY4" fmla="*/ 68204 h 79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711" h="79825">
                  <a:moveTo>
                    <a:pt x="69767" y="68204"/>
                  </a:moveTo>
                  <a:cubicBezTo>
                    <a:pt x="-51589" y="80904"/>
                    <a:pt x="-3611" y="82315"/>
                    <a:pt x="129033" y="76670"/>
                  </a:cubicBezTo>
                  <a:cubicBezTo>
                    <a:pt x="261677" y="71026"/>
                    <a:pt x="744277" y="47037"/>
                    <a:pt x="865633" y="34337"/>
                  </a:cubicBezTo>
                  <a:cubicBezTo>
                    <a:pt x="986989" y="21637"/>
                    <a:pt x="992633" y="-3763"/>
                    <a:pt x="857167" y="470"/>
                  </a:cubicBezTo>
                  <a:cubicBezTo>
                    <a:pt x="721701" y="4703"/>
                    <a:pt x="191123" y="55504"/>
                    <a:pt x="69767" y="682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9" name="フリーフォーム: 図形 458">
              <a:extLst>
                <a:ext uri="{FF2B5EF4-FFF2-40B4-BE49-F238E27FC236}">
                  <a16:creationId xmlns:a16="http://schemas.microsoft.com/office/drawing/2014/main" id="{A57560C0-8254-4459-9B8D-CE8F537289A1}"/>
                </a:ext>
              </a:extLst>
            </p:cNvPr>
            <p:cNvSpPr/>
            <p:nvPr/>
          </p:nvSpPr>
          <p:spPr>
            <a:xfrm>
              <a:off x="15780428" y="9660455"/>
              <a:ext cx="426743" cy="152411"/>
            </a:xfrm>
            <a:custGeom>
              <a:avLst/>
              <a:gdLst>
                <a:gd name="connsiteX0" fmla="*/ 9905 w 426743"/>
                <a:gd name="connsiteY0" fmla="*/ 135478 h 152411"/>
                <a:gd name="connsiteX1" fmla="*/ 153839 w 426743"/>
                <a:gd name="connsiteY1" fmla="*/ 135478 h 152411"/>
                <a:gd name="connsiteX2" fmla="*/ 424772 w 426743"/>
                <a:gd name="connsiteY2" fmla="*/ 12 h 152411"/>
                <a:gd name="connsiteX3" fmla="*/ 9905 w 426743"/>
                <a:gd name="connsiteY3" fmla="*/ 135478 h 152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6743" h="152411">
                  <a:moveTo>
                    <a:pt x="9905" y="135478"/>
                  </a:moveTo>
                  <a:cubicBezTo>
                    <a:pt x="-35250" y="158056"/>
                    <a:pt x="84695" y="158056"/>
                    <a:pt x="153839" y="135478"/>
                  </a:cubicBezTo>
                  <a:cubicBezTo>
                    <a:pt x="222983" y="112900"/>
                    <a:pt x="450172" y="1423"/>
                    <a:pt x="424772" y="12"/>
                  </a:cubicBezTo>
                  <a:cubicBezTo>
                    <a:pt x="399372" y="-1399"/>
                    <a:pt x="55060" y="112900"/>
                    <a:pt x="9905" y="1354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0" name="フリーフォーム: 図形 459">
              <a:extLst>
                <a:ext uri="{FF2B5EF4-FFF2-40B4-BE49-F238E27FC236}">
                  <a16:creationId xmlns:a16="http://schemas.microsoft.com/office/drawing/2014/main" id="{05A1E97B-A7B7-4F8C-86CC-C32D172A658B}"/>
                </a:ext>
              </a:extLst>
            </p:cNvPr>
            <p:cNvSpPr/>
            <p:nvPr/>
          </p:nvSpPr>
          <p:spPr>
            <a:xfrm>
              <a:off x="16620067" y="9386315"/>
              <a:ext cx="2083376" cy="299552"/>
            </a:xfrm>
            <a:custGeom>
              <a:avLst/>
              <a:gdLst>
                <a:gd name="connsiteX0" fmla="*/ 50800 w 2083376"/>
                <a:gd name="connsiteY0" fmla="*/ 291085 h 299552"/>
                <a:gd name="connsiteX1" fmla="*/ 169333 w 2083376"/>
                <a:gd name="connsiteY1" fmla="*/ 265685 h 299552"/>
                <a:gd name="connsiteX2" fmla="*/ 821266 w 2083376"/>
                <a:gd name="connsiteY2" fmla="*/ 121752 h 299552"/>
                <a:gd name="connsiteX3" fmla="*/ 1117600 w 2083376"/>
                <a:gd name="connsiteY3" fmla="*/ 113285 h 299552"/>
                <a:gd name="connsiteX4" fmla="*/ 1515533 w 2083376"/>
                <a:gd name="connsiteY4" fmla="*/ 3218 h 299552"/>
                <a:gd name="connsiteX5" fmla="*/ 2082800 w 2083376"/>
                <a:gd name="connsiteY5" fmla="*/ 28618 h 299552"/>
                <a:gd name="connsiteX6" fmla="*/ 1405466 w 2083376"/>
                <a:gd name="connsiteY6" fmla="*/ 20152 h 299552"/>
                <a:gd name="connsiteX7" fmla="*/ 804333 w 2083376"/>
                <a:gd name="connsiteY7" fmla="*/ 96352 h 299552"/>
                <a:gd name="connsiteX8" fmla="*/ 0 w 2083376"/>
                <a:gd name="connsiteY8" fmla="*/ 299552 h 299552"/>
                <a:gd name="connsiteX9" fmla="*/ 364066 w 2083376"/>
                <a:gd name="connsiteY9" fmla="*/ 206418 h 299552"/>
                <a:gd name="connsiteX10" fmla="*/ 50800 w 2083376"/>
                <a:gd name="connsiteY10" fmla="*/ 291085 h 29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83376" h="299552">
                  <a:moveTo>
                    <a:pt x="50800" y="291085"/>
                  </a:moveTo>
                  <a:cubicBezTo>
                    <a:pt x="18344" y="300963"/>
                    <a:pt x="40922" y="293907"/>
                    <a:pt x="169333" y="265685"/>
                  </a:cubicBezTo>
                  <a:cubicBezTo>
                    <a:pt x="297744" y="237463"/>
                    <a:pt x="663221" y="147152"/>
                    <a:pt x="821266" y="121752"/>
                  </a:cubicBezTo>
                  <a:cubicBezTo>
                    <a:pt x="979311" y="96352"/>
                    <a:pt x="1001889" y="133041"/>
                    <a:pt x="1117600" y="113285"/>
                  </a:cubicBezTo>
                  <a:cubicBezTo>
                    <a:pt x="1233311" y="93529"/>
                    <a:pt x="1354666" y="17329"/>
                    <a:pt x="1515533" y="3218"/>
                  </a:cubicBezTo>
                  <a:cubicBezTo>
                    <a:pt x="1676400" y="-10893"/>
                    <a:pt x="2101144" y="25796"/>
                    <a:pt x="2082800" y="28618"/>
                  </a:cubicBezTo>
                  <a:cubicBezTo>
                    <a:pt x="2064456" y="31440"/>
                    <a:pt x="1618544" y="8863"/>
                    <a:pt x="1405466" y="20152"/>
                  </a:cubicBezTo>
                  <a:cubicBezTo>
                    <a:pt x="1192388" y="31441"/>
                    <a:pt x="1038577" y="49785"/>
                    <a:pt x="804333" y="96352"/>
                  </a:cubicBezTo>
                  <a:cubicBezTo>
                    <a:pt x="570089" y="142919"/>
                    <a:pt x="73378" y="281208"/>
                    <a:pt x="0" y="299552"/>
                  </a:cubicBezTo>
                  <a:lnTo>
                    <a:pt x="364066" y="206418"/>
                  </a:lnTo>
                  <a:cubicBezTo>
                    <a:pt x="376766" y="205007"/>
                    <a:pt x="83256" y="281207"/>
                    <a:pt x="50800" y="2910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46" name="hidari2">
            <a:extLst>
              <a:ext uri="{FF2B5EF4-FFF2-40B4-BE49-F238E27FC236}">
                <a16:creationId xmlns:a16="http://schemas.microsoft.com/office/drawing/2014/main" id="{3657E548-D9B7-4605-8AE8-59382EE12AEE}"/>
              </a:ext>
            </a:extLst>
          </p:cNvPr>
          <p:cNvGrpSpPr/>
          <p:nvPr/>
        </p:nvGrpSpPr>
        <p:grpSpPr>
          <a:xfrm>
            <a:off x="1671792" y="-12700"/>
            <a:ext cx="10291608" cy="12841885"/>
            <a:chOff x="1671792" y="-12700"/>
            <a:chExt cx="10291608" cy="12841885"/>
          </a:xfrm>
        </p:grpSpPr>
        <p:grpSp>
          <p:nvGrpSpPr>
            <p:cNvPr id="613" name="hidari">
              <a:extLst>
                <a:ext uri="{FF2B5EF4-FFF2-40B4-BE49-F238E27FC236}">
                  <a16:creationId xmlns:a16="http://schemas.microsoft.com/office/drawing/2014/main" id="{1035BC8E-F54B-4AC7-870B-C2CE23D09D8D}"/>
                </a:ext>
              </a:extLst>
            </p:cNvPr>
            <p:cNvGrpSpPr/>
            <p:nvPr/>
          </p:nvGrpSpPr>
          <p:grpSpPr>
            <a:xfrm>
              <a:off x="1671792" y="436540"/>
              <a:ext cx="9990194" cy="12392645"/>
              <a:chOff x="1671792" y="436540"/>
              <a:chExt cx="9990194" cy="12392645"/>
            </a:xfrm>
          </p:grpSpPr>
          <p:grpSp>
            <p:nvGrpSpPr>
              <p:cNvPr id="406" name="グループ化 405">
                <a:extLst>
                  <a:ext uri="{FF2B5EF4-FFF2-40B4-BE49-F238E27FC236}">
                    <a16:creationId xmlns:a16="http://schemas.microsoft.com/office/drawing/2014/main" id="{1FC89AED-E1E9-4671-A428-81D0DCE210E1}"/>
                  </a:ext>
                </a:extLst>
              </p:cNvPr>
              <p:cNvGrpSpPr/>
              <p:nvPr/>
            </p:nvGrpSpPr>
            <p:grpSpPr>
              <a:xfrm>
                <a:off x="5443109" y="436540"/>
                <a:ext cx="3057134" cy="11313466"/>
                <a:chOff x="5443109" y="436540"/>
                <a:chExt cx="3057134" cy="11313466"/>
              </a:xfrm>
            </p:grpSpPr>
            <p:sp>
              <p:nvSpPr>
                <p:cNvPr id="45" name="フリーフォーム: 図形 44">
                  <a:extLst>
                    <a:ext uri="{FF2B5EF4-FFF2-40B4-BE49-F238E27FC236}">
                      <a16:creationId xmlns:a16="http://schemas.microsoft.com/office/drawing/2014/main" id="{52A7406C-7496-449B-BD4A-C3650F4FBF6D}"/>
                    </a:ext>
                  </a:extLst>
                </p:cNvPr>
                <p:cNvSpPr/>
                <p:nvPr/>
              </p:nvSpPr>
              <p:spPr>
                <a:xfrm>
                  <a:off x="6829218" y="494823"/>
                  <a:ext cx="313201" cy="285899"/>
                </a:xfrm>
                <a:custGeom>
                  <a:avLst/>
                  <a:gdLst>
                    <a:gd name="connsiteX0" fmla="*/ 357 w 156769"/>
                    <a:gd name="connsiteY0" fmla="*/ 142300 h 143103"/>
                    <a:gd name="connsiteX1" fmla="*/ 81320 w 156769"/>
                    <a:gd name="connsiteY1" fmla="*/ 86737 h 143103"/>
                    <a:gd name="connsiteX2" fmla="*/ 155932 w 156769"/>
                    <a:gd name="connsiteY2" fmla="*/ 1012 h 143103"/>
                    <a:gd name="connsiteX3" fmla="*/ 114657 w 156769"/>
                    <a:gd name="connsiteY3" fmla="*/ 45462 h 143103"/>
                    <a:gd name="connsiteX4" fmla="*/ 357 w 156769"/>
                    <a:gd name="connsiteY4" fmla="*/ 142300 h 143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6769" h="143103">
                      <a:moveTo>
                        <a:pt x="357" y="142300"/>
                      </a:moveTo>
                      <a:cubicBezTo>
                        <a:pt x="-5199" y="149179"/>
                        <a:pt x="55391" y="110285"/>
                        <a:pt x="81320" y="86737"/>
                      </a:cubicBezTo>
                      <a:cubicBezTo>
                        <a:pt x="107249" y="63189"/>
                        <a:pt x="150376" y="7891"/>
                        <a:pt x="155932" y="1012"/>
                      </a:cubicBezTo>
                      <a:cubicBezTo>
                        <a:pt x="161488" y="-5867"/>
                        <a:pt x="138470" y="23766"/>
                        <a:pt x="114657" y="45462"/>
                      </a:cubicBezTo>
                      <a:cubicBezTo>
                        <a:pt x="90844" y="67158"/>
                        <a:pt x="5913" y="135421"/>
                        <a:pt x="357" y="14230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フリーフォーム: 図形 45">
                  <a:extLst>
                    <a:ext uri="{FF2B5EF4-FFF2-40B4-BE49-F238E27FC236}">
                      <a16:creationId xmlns:a16="http://schemas.microsoft.com/office/drawing/2014/main" id="{99E4702A-A108-4CBF-9FBC-8E20A2721129}"/>
                    </a:ext>
                  </a:extLst>
                </p:cNvPr>
                <p:cNvSpPr/>
                <p:nvPr/>
              </p:nvSpPr>
              <p:spPr>
                <a:xfrm>
                  <a:off x="7137525" y="436540"/>
                  <a:ext cx="177663" cy="164987"/>
                </a:xfrm>
                <a:custGeom>
                  <a:avLst/>
                  <a:gdLst>
                    <a:gd name="connsiteX0" fmla="*/ 88926 w 88927"/>
                    <a:gd name="connsiteY0" fmla="*/ 22 h 82582"/>
                    <a:gd name="connsiteX1" fmla="*/ 42888 w 88927"/>
                    <a:gd name="connsiteY1" fmla="*/ 50822 h 82582"/>
                    <a:gd name="connsiteX2" fmla="*/ 4788 w 88927"/>
                    <a:gd name="connsiteY2" fmla="*/ 82572 h 82582"/>
                    <a:gd name="connsiteX3" fmla="*/ 7963 w 88927"/>
                    <a:gd name="connsiteY3" fmla="*/ 53997 h 82582"/>
                    <a:gd name="connsiteX4" fmla="*/ 26 w 88927"/>
                    <a:gd name="connsiteY4" fmla="*/ 28597 h 82582"/>
                    <a:gd name="connsiteX5" fmla="*/ 11138 w 88927"/>
                    <a:gd name="connsiteY5" fmla="*/ 68284 h 82582"/>
                    <a:gd name="connsiteX6" fmla="*/ 44476 w 88927"/>
                    <a:gd name="connsiteY6" fmla="*/ 44472 h 82582"/>
                    <a:gd name="connsiteX7" fmla="*/ 88926 w 88927"/>
                    <a:gd name="connsiteY7" fmla="*/ 22 h 82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8927" h="82582">
                      <a:moveTo>
                        <a:pt x="88926" y="22"/>
                      </a:moveTo>
                      <a:cubicBezTo>
                        <a:pt x="88661" y="1080"/>
                        <a:pt x="56911" y="37064"/>
                        <a:pt x="42888" y="50822"/>
                      </a:cubicBezTo>
                      <a:cubicBezTo>
                        <a:pt x="28865" y="64580"/>
                        <a:pt x="10609" y="82043"/>
                        <a:pt x="4788" y="82572"/>
                      </a:cubicBezTo>
                      <a:cubicBezTo>
                        <a:pt x="-1033" y="83101"/>
                        <a:pt x="8757" y="62993"/>
                        <a:pt x="7963" y="53997"/>
                      </a:cubicBezTo>
                      <a:cubicBezTo>
                        <a:pt x="7169" y="45001"/>
                        <a:pt x="-503" y="26216"/>
                        <a:pt x="26" y="28597"/>
                      </a:cubicBezTo>
                      <a:cubicBezTo>
                        <a:pt x="555" y="30978"/>
                        <a:pt x="3730" y="65638"/>
                        <a:pt x="11138" y="68284"/>
                      </a:cubicBezTo>
                      <a:cubicBezTo>
                        <a:pt x="18546" y="70930"/>
                        <a:pt x="31247" y="52939"/>
                        <a:pt x="44476" y="44472"/>
                      </a:cubicBezTo>
                      <a:cubicBezTo>
                        <a:pt x="57705" y="36005"/>
                        <a:pt x="89191" y="-1036"/>
                        <a:pt x="88926" y="2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" name="フリーフォーム: 図形 46">
                  <a:extLst>
                    <a:ext uri="{FF2B5EF4-FFF2-40B4-BE49-F238E27FC236}">
                      <a16:creationId xmlns:a16="http://schemas.microsoft.com/office/drawing/2014/main" id="{8F80E011-A840-4039-BE9C-AA4E59A284C7}"/>
                    </a:ext>
                  </a:extLst>
                </p:cNvPr>
                <p:cNvSpPr/>
                <p:nvPr/>
              </p:nvSpPr>
              <p:spPr>
                <a:xfrm>
                  <a:off x="6439547" y="531718"/>
                  <a:ext cx="448272" cy="476424"/>
                </a:xfrm>
                <a:custGeom>
                  <a:avLst/>
                  <a:gdLst>
                    <a:gd name="connsiteX0" fmla="*/ 195402 w 224377"/>
                    <a:gd name="connsiteY0" fmla="*/ 144469 h 238468"/>
                    <a:gd name="connsiteX1" fmla="*/ 212865 w 224377"/>
                    <a:gd name="connsiteY1" fmla="*/ 55569 h 238468"/>
                    <a:gd name="connsiteX2" fmla="*/ 222390 w 224377"/>
                    <a:gd name="connsiteY2" fmla="*/ 7 h 238468"/>
                    <a:gd name="connsiteX3" fmla="*/ 173177 w 224377"/>
                    <a:gd name="connsiteY3" fmla="*/ 52394 h 238468"/>
                    <a:gd name="connsiteX4" fmla="*/ 119202 w 224377"/>
                    <a:gd name="connsiteY4" fmla="*/ 153994 h 238468"/>
                    <a:gd name="connsiteX5" fmla="*/ 111265 w 224377"/>
                    <a:gd name="connsiteY5" fmla="*/ 192094 h 238468"/>
                    <a:gd name="connsiteX6" fmla="*/ 84277 w 224377"/>
                    <a:gd name="connsiteY6" fmla="*/ 185744 h 238468"/>
                    <a:gd name="connsiteX7" fmla="*/ 140 w 224377"/>
                    <a:gd name="connsiteY7" fmla="*/ 147644 h 238468"/>
                    <a:gd name="connsiteX8" fmla="*/ 63640 w 224377"/>
                    <a:gd name="connsiteY8" fmla="*/ 238132 h 238468"/>
                    <a:gd name="connsiteX9" fmla="*/ 38240 w 224377"/>
                    <a:gd name="connsiteY9" fmla="*/ 179394 h 238468"/>
                    <a:gd name="connsiteX10" fmla="*/ 101740 w 224377"/>
                    <a:gd name="connsiteY10" fmla="*/ 206382 h 238468"/>
                    <a:gd name="connsiteX11" fmla="*/ 131902 w 224377"/>
                    <a:gd name="connsiteY11" fmla="*/ 161932 h 238468"/>
                    <a:gd name="connsiteX12" fmla="*/ 209690 w 224377"/>
                    <a:gd name="connsiteY12" fmla="*/ 31757 h 238468"/>
                    <a:gd name="connsiteX13" fmla="*/ 195402 w 224377"/>
                    <a:gd name="connsiteY13" fmla="*/ 144469 h 2384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24377" h="238468">
                      <a:moveTo>
                        <a:pt x="195402" y="144469"/>
                      </a:moveTo>
                      <a:cubicBezTo>
                        <a:pt x="195931" y="148438"/>
                        <a:pt x="208367" y="79646"/>
                        <a:pt x="212865" y="55569"/>
                      </a:cubicBezTo>
                      <a:cubicBezTo>
                        <a:pt x="217363" y="31492"/>
                        <a:pt x="229004" y="536"/>
                        <a:pt x="222390" y="7"/>
                      </a:cubicBezTo>
                      <a:cubicBezTo>
                        <a:pt x="215776" y="-522"/>
                        <a:pt x="190375" y="26729"/>
                        <a:pt x="173177" y="52394"/>
                      </a:cubicBezTo>
                      <a:cubicBezTo>
                        <a:pt x="155979" y="78058"/>
                        <a:pt x="129521" y="130711"/>
                        <a:pt x="119202" y="153994"/>
                      </a:cubicBezTo>
                      <a:cubicBezTo>
                        <a:pt x="108883" y="177277"/>
                        <a:pt x="117086" y="186802"/>
                        <a:pt x="111265" y="192094"/>
                      </a:cubicBezTo>
                      <a:cubicBezTo>
                        <a:pt x="105444" y="197386"/>
                        <a:pt x="102798" y="193152"/>
                        <a:pt x="84277" y="185744"/>
                      </a:cubicBezTo>
                      <a:cubicBezTo>
                        <a:pt x="65756" y="178336"/>
                        <a:pt x="3579" y="138913"/>
                        <a:pt x="140" y="147644"/>
                      </a:cubicBezTo>
                      <a:cubicBezTo>
                        <a:pt x="-3300" y="156375"/>
                        <a:pt x="57290" y="232840"/>
                        <a:pt x="63640" y="238132"/>
                      </a:cubicBezTo>
                      <a:cubicBezTo>
                        <a:pt x="69990" y="243424"/>
                        <a:pt x="31890" y="184686"/>
                        <a:pt x="38240" y="179394"/>
                      </a:cubicBezTo>
                      <a:cubicBezTo>
                        <a:pt x="44590" y="174102"/>
                        <a:pt x="86130" y="209292"/>
                        <a:pt x="101740" y="206382"/>
                      </a:cubicBezTo>
                      <a:cubicBezTo>
                        <a:pt x="117350" y="203472"/>
                        <a:pt x="113910" y="191036"/>
                        <a:pt x="131902" y="161932"/>
                      </a:cubicBezTo>
                      <a:cubicBezTo>
                        <a:pt x="149894" y="132828"/>
                        <a:pt x="197784" y="38107"/>
                        <a:pt x="209690" y="31757"/>
                      </a:cubicBezTo>
                      <a:cubicBezTo>
                        <a:pt x="221596" y="25407"/>
                        <a:pt x="194873" y="140500"/>
                        <a:pt x="195402" y="14446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フリーフォーム: 図形 47">
                  <a:extLst>
                    <a:ext uri="{FF2B5EF4-FFF2-40B4-BE49-F238E27FC236}">
                      <a16:creationId xmlns:a16="http://schemas.microsoft.com/office/drawing/2014/main" id="{547E9D48-23B5-42E5-B7FE-791986909B40}"/>
                    </a:ext>
                  </a:extLst>
                </p:cNvPr>
                <p:cNvSpPr/>
                <p:nvPr/>
              </p:nvSpPr>
              <p:spPr>
                <a:xfrm>
                  <a:off x="6314014" y="994760"/>
                  <a:ext cx="247082" cy="888770"/>
                </a:xfrm>
                <a:custGeom>
                  <a:avLst/>
                  <a:gdLst>
                    <a:gd name="connsiteX0" fmla="*/ 123298 w 123674"/>
                    <a:gd name="connsiteY0" fmla="*/ 13 h 444863"/>
                    <a:gd name="connsiteX1" fmla="*/ 40748 w 123674"/>
                    <a:gd name="connsiteY1" fmla="*/ 84150 h 444863"/>
                    <a:gd name="connsiteX2" fmla="*/ 20110 w 123674"/>
                    <a:gd name="connsiteY2" fmla="*/ 130188 h 444863"/>
                    <a:gd name="connsiteX3" fmla="*/ 69323 w 123674"/>
                    <a:gd name="connsiteY3" fmla="*/ 107963 h 444863"/>
                    <a:gd name="connsiteX4" fmla="*/ 10585 w 123674"/>
                    <a:gd name="connsiteY4" fmla="*/ 277825 h 444863"/>
                    <a:gd name="connsiteX5" fmla="*/ 2648 w 123674"/>
                    <a:gd name="connsiteY5" fmla="*/ 309575 h 444863"/>
                    <a:gd name="connsiteX6" fmla="*/ 40748 w 123674"/>
                    <a:gd name="connsiteY6" fmla="*/ 281000 h 444863"/>
                    <a:gd name="connsiteX7" fmla="*/ 64560 w 123674"/>
                    <a:gd name="connsiteY7" fmla="*/ 255600 h 444863"/>
                    <a:gd name="connsiteX8" fmla="*/ 83610 w 123674"/>
                    <a:gd name="connsiteY8" fmla="*/ 439750 h 444863"/>
                    <a:gd name="connsiteX9" fmla="*/ 86785 w 123674"/>
                    <a:gd name="connsiteY9" fmla="*/ 381013 h 444863"/>
                    <a:gd name="connsiteX10" fmla="*/ 75673 w 123674"/>
                    <a:gd name="connsiteY10" fmla="*/ 249250 h 444863"/>
                    <a:gd name="connsiteX11" fmla="*/ 40748 w 123674"/>
                    <a:gd name="connsiteY11" fmla="*/ 265125 h 444863"/>
                    <a:gd name="connsiteX12" fmla="*/ 58210 w 123674"/>
                    <a:gd name="connsiteY12" fmla="*/ 200038 h 444863"/>
                    <a:gd name="connsiteX13" fmla="*/ 86785 w 123674"/>
                    <a:gd name="connsiteY13" fmla="*/ 112725 h 444863"/>
                    <a:gd name="connsiteX14" fmla="*/ 88373 w 123674"/>
                    <a:gd name="connsiteY14" fmla="*/ 96850 h 444863"/>
                    <a:gd name="connsiteX15" fmla="*/ 62973 w 123674"/>
                    <a:gd name="connsiteY15" fmla="*/ 103200 h 444863"/>
                    <a:gd name="connsiteX16" fmla="*/ 70910 w 123674"/>
                    <a:gd name="connsiteY16" fmla="*/ 77800 h 444863"/>
                    <a:gd name="connsiteX17" fmla="*/ 123298 w 123674"/>
                    <a:gd name="connsiteY17" fmla="*/ 13 h 4448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23674" h="444863">
                      <a:moveTo>
                        <a:pt x="123298" y="13"/>
                      </a:moveTo>
                      <a:cubicBezTo>
                        <a:pt x="118271" y="1071"/>
                        <a:pt x="57946" y="62454"/>
                        <a:pt x="40748" y="84150"/>
                      </a:cubicBezTo>
                      <a:cubicBezTo>
                        <a:pt x="23550" y="105846"/>
                        <a:pt x="15348" y="126219"/>
                        <a:pt x="20110" y="130188"/>
                      </a:cubicBezTo>
                      <a:cubicBezTo>
                        <a:pt x="24872" y="134157"/>
                        <a:pt x="70910" y="83357"/>
                        <a:pt x="69323" y="107963"/>
                      </a:cubicBezTo>
                      <a:cubicBezTo>
                        <a:pt x="67736" y="132569"/>
                        <a:pt x="21697" y="244223"/>
                        <a:pt x="10585" y="277825"/>
                      </a:cubicBezTo>
                      <a:cubicBezTo>
                        <a:pt x="-527" y="311427"/>
                        <a:pt x="-2379" y="309046"/>
                        <a:pt x="2648" y="309575"/>
                      </a:cubicBezTo>
                      <a:cubicBezTo>
                        <a:pt x="7675" y="310104"/>
                        <a:pt x="30429" y="289996"/>
                        <a:pt x="40748" y="281000"/>
                      </a:cubicBezTo>
                      <a:cubicBezTo>
                        <a:pt x="51067" y="272004"/>
                        <a:pt x="57416" y="229142"/>
                        <a:pt x="64560" y="255600"/>
                      </a:cubicBezTo>
                      <a:cubicBezTo>
                        <a:pt x="71704" y="282058"/>
                        <a:pt x="79906" y="418848"/>
                        <a:pt x="83610" y="439750"/>
                      </a:cubicBezTo>
                      <a:cubicBezTo>
                        <a:pt x="87314" y="460652"/>
                        <a:pt x="88108" y="412763"/>
                        <a:pt x="86785" y="381013"/>
                      </a:cubicBezTo>
                      <a:cubicBezTo>
                        <a:pt x="85462" y="349263"/>
                        <a:pt x="83346" y="268565"/>
                        <a:pt x="75673" y="249250"/>
                      </a:cubicBezTo>
                      <a:cubicBezTo>
                        <a:pt x="68000" y="229935"/>
                        <a:pt x="43658" y="273327"/>
                        <a:pt x="40748" y="265125"/>
                      </a:cubicBezTo>
                      <a:cubicBezTo>
                        <a:pt x="37837" y="256923"/>
                        <a:pt x="50537" y="225438"/>
                        <a:pt x="58210" y="200038"/>
                      </a:cubicBezTo>
                      <a:cubicBezTo>
                        <a:pt x="65883" y="174638"/>
                        <a:pt x="81758" y="129923"/>
                        <a:pt x="86785" y="112725"/>
                      </a:cubicBezTo>
                      <a:cubicBezTo>
                        <a:pt x="91812" y="95527"/>
                        <a:pt x="92342" y="98437"/>
                        <a:pt x="88373" y="96850"/>
                      </a:cubicBezTo>
                      <a:cubicBezTo>
                        <a:pt x="84404" y="95263"/>
                        <a:pt x="65883" y="106375"/>
                        <a:pt x="62973" y="103200"/>
                      </a:cubicBezTo>
                      <a:cubicBezTo>
                        <a:pt x="60062" y="100025"/>
                        <a:pt x="60327" y="94469"/>
                        <a:pt x="70910" y="77800"/>
                      </a:cubicBezTo>
                      <a:cubicBezTo>
                        <a:pt x="81493" y="61131"/>
                        <a:pt x="128325" y="-1045"/>
                        <a:pt x="123298" y="1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フリーフォーム: 図形 48">
                  <a:extLst>
                    <a:ext uri="{FF2B5EF4-FFF2-40B4-BE49-F238E27FC236}">
                      <a16:creationId xmlns:a16="http://schemas.microsoft.com/office/drawing/2014/main" id="{136FE8C2-3E1A-4497-A8A0-1CAB16D76655}"/>
                    </a:ext>
                  </a:extLst>
                </p:cNvPr>
                <p:cNvSpPr/>
                <p:nvPr/>
              </p:nvSpPr>
              <p:spPr>
                <a:xfrm>
                  <a:off x="6499219" y="1763691"/>
                  <a:ext cx="283190" cy="347566"/>
                </a:xfrm>
                <a:custGeom>
                  <a:avLst/>
                  <a:gdLst>
                    <a:gd name="connsiteX0" fmla="*/ 141722 w 141747"/>
                    <a:gd name="connsiteY0" fmla="*/ 173933 h 173970"/>
                    <a:gd name="connsiteX1" fmla="*/ 82984 w 141747"/>
                    <a:gd name="connsiteY1" fmla="*/ 105670 h 173970"/>
                    <a:gd name="connsiteX2" fmla="*/ 86159 w 141747"/>
                    <a:gd name="connsiteY2" fmla="*/ 154883 h 173970"/>
                    <a:gd name="connsiteX3" fmla="*/ 21072 w 141747"/>
                    <a:gd name="connsiteY3" fmla="*/ 24708 h 173970"/>
                    <a:gd name="connsiteX4" fmla="*/ 434 w 141747"/>
                    <a:gd name="connsiteY4" fmla="*/ 64395 h 173970"/>
                    <a:gd name="connsiteX5" fmla="*/ 9959 w 141747"/>
                    <a:gd name="connsiteY5" fmla="*/ 7245 h 173970"/>
                    <a:gd name="connsiteX6" fmla="*/ 43297 w 141747"/>
                    <a:gd name="connsiteY6" fmla="*/ 10420 h 173970"/>
                    <a:gd name="connsiteX7" fmla="*/ 75047 w 141747"/>
                    <a:gd name="connsiteY7" fmla="*/ 94558 h 173970"/>
                    <a:gd name="connsiteX8" fmla="*/ 141722 w 141747"/>
                    <a:gd name="connsiteY8" fmla="*/ 173933 h 173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1747" h="173970">
                      <a:moveTo>
                        <a:pt x="141722" y="173933"/>
                      </a:moveTo>
                      <a:cubicBezTo>
                        <a:pt x="143045" y="175785"/>
                        <a:pt x="92244" y="108845"/>
                        <a:pt x="82984" y="105670"/>
                      </a:cubicBezTo>
                      <a:cubicBezTo>
                        <a:pt x="73724" y="102495"/>
                        <a:pt x="96478" y="168377"/>
                        <a:pt x="86159" y="154883"/>
                      </a:cubicBezTo>
                      <a:cubicBezTo>
                        <a:pt x="75840" y="141389"/>
                        <a:pt x="35359" y="39789"/>
                        <a:pt x="21072" y="24708"/>
                      </a:cubicBezTo>
                      <a:cubicBezTo>
                        <a:pt x="6784" y="9627"/>
                        <a:pt x="2286" y="67305"/>
                        <a:pt x="434" y="64395"/>
                      </a:cubicBezTo>
                      <a:cubicBezTo>
                        <a:pt x="-1418" y="61485"/>
                        <a:pt x="2815" y="16241"/>
                        <a:pt x="9959" y="7245"/>
                      </a:cubicBezTo>
                      <a:cubicBezTo>
                        <a:pt x="17103" y="-1751"/>
                        <a:pt x="32449" y="-4132"/>
                        <a:pt x="43297" y="10420"/>
                      </a:cubicBezTo>
                      <a:cubicBezTo>
                        <a:pt x="54145" y="24972"/>
                        <a:pt x="60495" y="74450"/>
                        <a:pt x="75047" y="94558"/>
                      </a:cubicBezTo>
                      <a:cubicBezTo>
                        <a:pt x="89599" y="114666"/>
                        <a:pt x="140399" y="172081"/>
                        <a:pt x="141722" y="17393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フリーフォーム: 図形 49">
                  <a:extLst>
                    <a:ext uri="{FF2B5EF4-FFF2-40B4-BE49-F238E27FC236}">
                      <a16:creationId xmlns:a16="http://schemas.microsoft.com/office/drawing/2014/main" id="{B8403A09-3332-4543-AA61-3172904108D7}"/>
                    </a:ext>
                  </a:extLst>
                </p:cNvPr>
                <p:cNvSpPr/>
                <p:nvPr/>
              </p:nvSpPr>
              <p:spPr>
                <a:xfrm>
                  <a:off x="7247401" y="448195"/>
                  <a:ext cx="431762" cy="368078"/>
                </a:xfrm>
                <a:custGeom>
                  <a:avLst/>
                  <a:gdLst>
                    <a:gd name="connsiteX0" fmla="*/ 25991 w 216113"/>
                    <a:gd name="connsiteY0" fmla="*/ 539 h 184237"/>
                    <a:gd name="connsiteX1" fmla="*/ 6941 w 216113"/>
                    <a:gd name="connsiteY1" fmla="*/ 119601 h 184237"/>
                    <a:gd name="connsiteX2" fmla="*/ 89491 w 216113"/>
                    <a:gd name="connsiteY2" fmla="*/ 113251 h 184237"/>
                    <a:gd name="connsiteX3" fmla="*/ 211729 w 216113"/>
                    <a:gd name="connsiteY3" fmla="*/ 97376 h 184237"/>
                    <a:gd name="connsiteX4" fmla="*/ 191091 w 216113"/>
                    <a:gd name="connsiteY4" fmla="*/ 114839 h 184237"/>
                    <a:gd name="connsiteX5" fmla="*/ 110129 w 216113"/>
                    <a:gd name="connsiteY5" fmla="*/ 183101 h 184237"/>
                    <a:gd name="connsiteX6" fmla="*/ 129179 w 216113"/>
                    <a:gd name="connsiteY6" fmla="*/ 159289 h 184237"/>
                    <a:gd name="connsiteX7" fmla="*/ 160929 w 216113"/>
                    <a:gd name="connsiteY7" fmla="*/ 119601 h 184237"/>
                    <a:gd name="connsiteX8" fmla="*/ 81554 w 216113"/>
                    <a:gd name="connsiteY8" fmla="*/ 132301 h 184237"/>
                    <a:gd name="connsiteX9" fmla="*/ 5354 w 216113"/>
                    <a:gd name="connsiteY9" fmla="*/ 143414 h 184237"/>
                    <a:gd name="connsiteX10" fmla="*/ 8529 w 216113"/>
                    <a:gd name="connsiteY10" fmla="*/ 129126 h 184237"/>
                    <a:gd name="connsiteX11" fmla="*/ 25991 w 216113"/>
                    <a:gd name="connsiteY11" fmla="*/ 76739 h 184237"/>
                    <a:gd name="connsiteX12" fmla="*/ 25991 w 216113"/>
                    <a:gd name="connsiteY12" fmla="*/ 539 h 1842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16113" h="184237">
                      <a:moveTo>
                        <a:pt x="25991" y="539"/>
                      </a:moveTo>
                      <a:cubicBezTo>
                        <a:pt x="22816" y="7683"/>
                        <a:pt x="-3642" y="100816"/>
                        <a:pt x="6941" y="119601"/>
                      </a:cubicBezTo>
                      <a:cubicBezTo>
                        <a:pt x="17524" y="138386"/>
                        <a:pt x="55360" y="116955"/>
                        <a:pt x="89491" y="113251"/>
                      </a:cubicBezTo>
                      <a:cubicBezTo>
                        <a:pt x="123622" y="109547"/>
                        <a:pt x="194796" y="97111"/>
                        <a:pt x="211729" y="97376"/>
                      </a:cubicBezTo>
                      <a:cubicBezTo>
                        <a:pt x="228662" y="97641"/>
                        <a:pt x="191091" y="114839"/>
                        <a:pt x="191091" y="114839"/>
                      </a:cubicBezTo>
                      <a:cubicBezTo>
                        <a:pt x="174158" y="129126"/>
                        <a:pt x="120448" y="175693"/>
                        <a:pt x="110129" y="183101"/>
                      </a:cubicBezTo>
                      <a:cubicBezTo>
                        <a:pt x="99810" y="190509"/>
                        <a:pt x="129179" y="159289"/>
                        <a:pt x="129179" y="159289"/>
                      </a:cubicBezTo>
                      <a:cubicBezTo>
                        <a:pt x="137646" y="148706"/>
                        <a:pt x="168867" y="124099"/>
                        <a:pt x="160929" y="119601"/>
                      </a:cubicBezTo>
                      <a:cubicBezTo>
                        <a:pt x="152992" y="115103"/>
                        <a:pt x="81554" y="132301"/>
                        <a:pt x="81554" y="132301"/>
                      </a:cubicBezTo>
                      <a:cubicBezTo>
                        <a:pt x="55625" y="136270"/>
                        <a:pt x="17525" y="143943"/>
                        <a:pt x="5354" y="143414"/>
                      </a:cubicBezTo>
                      <a:cubicBezTo>
                        <a:pt x="-6817" y="142885"/>
                        <a:pt x="5089" y="140239"/>
                        <a:pt x="8529" y="129126"/>
                      </a:cubicBezTo>
                      <a:cubicBezTo>
                        <a:pt x="11968" y="118014"/>
                        <a:pt x="22552" y="94201"/>
                        <a:pt x="25991" y="76739"/>
                      </a:cubicBezTo>
                      <a:cubicBezTo>
                        <a:pt x="29430" y="59277"/>
                        <a:pt x="29166" y="-6605"/>
                        <a:pt x="25991" y="53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" name="フリーフォーム: 図形 50">
                  <a:extLst>
                    <a:ext uri="{FF2B5EF4-FFF2-40B4-BE49-F238E27FC236}">
                      <a16:creationId xmlns:a16="http://schemas.microsoft.com/office/drawing/2014/main" id="{02C2FD13-4C82-4C89-84D8-58EAF1CF7613}"/>
                    </a:ext>
                  </a:extLst>
                </p:cNvPr>
                <p:cNvSpPr/>
                <p:nvPr/>
              </p:nvSpPr>
              <p:spPr>
                <a:xfrm>
                  <a:off x="7491812" y="794975"/>
                  <a:ext cx="365175" cy="492652"/>
                </a:xfrm>
                <a:custGeom>
                  <a:avLst/>
                  <a:gdLst>
                    <a:gd name="connsiteX0" fmla="*/ 491 w 182784"/>
                    <a:gd name="connsiteY0" fmla="*/ 0 h 246591"/>
                    <a:gd name="connsiteX1" fmla="*/ 110028 w 182784"/>
                    <a:gd name="connsiteY1" fmla="*/ 33338 h 246591"/>
                    <a:gd name="connsiteX2" fmla="*/ 160828 w 182784"/>
                    <a:gd name="connsiteY2" fmla="*/ 52388 h 246591"/>
                    <a:gd name="connsiteX3" fmla="*/ 100503 w 182784"/>
                    <a:gd name="connsiteY3" fmla="*/ 68263 h 246591"/>
                    <a:gd name="connsiteX4" fmla="*/ 83041 w 182784"/>
                    <a:gd name="connsiteY4" fmla="*/ 79375 h 246591"/>
                    <a:gd name="connsiteX5" fmla="*/ 119553 w 182784"/>
                    <a:gd name="connsiteY5" fmla="*/ 144463 h 246591"/>
                    <a:gd name="connsiteX6" fmla="*/ 175116 w 182784"/>
                    <a:gd name="connsiteY6" fmla="*/ 228600 h 246591"/>
                    <a:gd name="connsiteX7" fmla="*/ 176703 w 182784"/>
                    <a:gd name="connsiteY7" fmla="*/ 246063 h 246591"/>
                    <a:gd name="connsiteX8" fmla="*/ 122728 w 182784"/>
                    <a:gd name="connsiteY8" fmla="*/ 217488 h 246591"/>
                    <a:gd name="connsiteX9" fmla="*/ 113203 w 182784"/>
                    <a:gd name="connsiteY9" fmla="*/ 212725 h 246591"/>
                    <a:gd name="connsiteX10" fmla="*/ 159241 w 182784"/>
                    <a:gd name="connsiteY10" fmla="*/ 212725 h 246591"/>
                    <a:gd name="connsiteX11" fmla="*/ 100503 w 182784"/>
                    <a:gd name="connsiteY11" fmla="*/ 128588 h 246591"/>
                    <a:gd name="connsiteX12" fmla="*/ 76691 w 182784"/>
                    <a:gd name="connsiteY12" fmla="*/ 101600 h 246591"/>
                    <a:gd name="connsiteX13" fmla="*/ 70341 w 182784"/>
                    <a:gd name="connsiteY13" fmla="*/ 84138 h 246591"/>
                    <a:gd name="connsiteX14" fmla="*/ 129078 w 182784"/>
                    <a:gd name="connsiteY14" fmla="*/ 55563 h 246591"/>
                    <a:gd name="connsiteX15" fmla="*/ 71928 w 182784"/>
                    <a:gd name="connsiteY15" fmla="*/ 33338 h 246591"/>
                    <a:gd name="connsiteX16" fmla="*/ 491 w 182784"/>
                    <a:gd name="connsiteY16" fmla="*/ 0 h 2465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82784" h="246591">
                      <a:moveTo>
                        <a:pt x="491" y="0"/>
                      </a:moveTo>
                      <a:cubicBezTo>
                        <a:pt x="6841" y="0"/>
                        <a:pt x="83305" y="24607"/>
                        <a:pt x="110028" y="33338"/>
                      </a:cubicBezTo>
                      <a:cubicBezTo>
                        <a:pt x="136751" y="42069"/>
                        <a:pt x="162416" y="46567"/>
                        <a:pt x="160828" y="52388"/>
                      </a:cubicBezTo>
                      <a:cubicBezTo>
                        <a:pt x="159241" y="58209"/>
                        <a:pt x="113467" y="63765"/>
                        <a:pt x="100503" y="68263"/>
                      </a:cubicBezTo>
                      <a:cubicBezTo>
                        <a:pt x="87539" y="72761"/>
                        <a:pt x="79866" y="66675"/>
                        <a:pt x="83041" y="79375"/>
                      </a:cubicBezTo>
                      <a:cubicBezTo>
                        <a:pt x="86216" y="92075"/>
                        <a:pt x="104207" y="119592"/>
                        <a:pt x="119553" y="144463"/>
                      </a:cubicBezTo>
                      <a:cubicBezTo>
                        <a:pt x="134899" y="169334"/>
                        <a:pt x="165591" y="211667"/>
                        <a:pt x="175116" y="228600"/>
                      </a:cubicBezTo>
                      <a:cubicBezTo>
                        <a:pt x="184641" y="245533"/>
                        <a:pt x="185434" y="247915"/>
                        <a:pt x="176703" y="246063"/>
                      </a:cubicBezTo>
                      <a:cubicBezTo>
                        <a:pt x="167972" y="244211"/>
                        <a:pt x="133311" y="223044"/>
                        <a:pt x="122728" y="217488"/>
                      </a:cubicBezTo>
                      <a:cubicBezTo>
                        <a:pt x="112145" y="211932"/>
                        <a:pt x="107118" y="213519"/>
                        <a:pt x="113203" y="212725"/>
                      </a:cubicBezTo>
                      <a:cubicBezTo>
                        <a:pt x="119289" y="211931"/>
                        <a:pt x="161358" y="226748"/>
                        <a:pt x="159241" y="212725"/>
                      </a:cubicBezTo>
                      <a:cubicBezTo>
                        <a:pt x="157124" y="198702"/>
                        <a:pt x="114261" y="147109"/>
                        <a:pt x="100503" y="128588"/>
                      </a:cubicBezTo>
                      <a:cubicBezTo>
                        <a:pt x="86745" y="110067"/>
                        <a:pt x="81718" y="109008"/>
                        <a:pt x="76691" y="101600"/>
                      </a:cubicBezTo>
                      <a:cubicBezTo>
                        <a:pt x="71664" y="94192"/>
                        <a:pt x="61610" y="91811"/>
                        <a:pt x="70341" y="84138"/>
                      </a:cubicBezTo>
                      <a:cubicBezTo>
                        <a:pt x="79072" y="76465"/>
                        <a:pt x="128814" y="64030"/>
                        <a:pt x="129078" y="55563"/>
                      </a:cubicBezTo>
                      <a:cubicBezTo>
                        <a:pt x="129343" y="47096"/>
                        <a:pt x="92830" y="40482"/>
                        <a:pt x="71928" y="33338"/>
                      </a:cubicBezTo>
                      <a:cubicBezTo>
                        <a:pt x="51026" y="26194"/>
                        <a:pt x="-5859" y="0"/>
                        <a:pt x="491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フリーフォーム: 図形 51">
                  <a:extLst>
                    <a:ext uri="{FF2B5EF4-FFF2-40B4-BE49-F238E27FC236}">
                      <a16:creationId xmlns:a16="http://schemas.microsoft.com/office/drawing/2014/main" id="{58A9C6DB-0BA0-46BD-A011-21E351CC99F8}"/>
                    </a:ext>
                  </a:extLst>
                </p:cNvPr>
                <p:cNvSpPr/>
                <p:nvPr/>
              </p:nvSpPr>
              <p:spPr>
                <a:xfrm>
                  <a:off x="7634920" y="1238789"/>
                  <a:ext cx="143975" cy="610052"/>
                </a:xfrm>
                <a:custGeom>
                  <a:avLst/>
                  <a:gdLst>
                    <a:gd name="connsiteX0" fmla="*/ 51098 w 72065"/>
                    <a:gd name="connsiteY0" fmla="*/ 103 h 305354"/>
                    <a:gd name="connsiteX1" fmla="*/ 71736 w 72065"/>
                    <a:gd name="connsiteY1" fmla="*/ 90591 h 305354"/>
                    <a:gd name="connsiteX2" fmla="*/ 63798 w 72065"/>
                    <a:gd name="connsiteY2" fmla="*/ 176316 h 305354"/>
                    <a:gd name="connsiteX3" fmla="*/ 63798 w 72065"/>
                    <a:gd name="connsiteY3" fmla="*/ 200128 h 305354"/>
                    <a:gd name="connsiteX4" fmla="*/ 49511 w 72065"/>
                    <a:gd name="connsiteY4" fmla="*/ 169966 h 305354"/>
                    <a:gd name="connsiteX5" fmla="*/ 24111 w 72065"/>
                    <a:gd name="connsiteY5" fmla="*/ 150916 h 305354"/>
                    <a:gd name="connsiteX6" fmla="*/ 30461 w 72065"/>
                    <a:gd name="connsiteY6" fmla="*/ 231878 h 305354"/>
                    <a:gd name="connsiteX7" fmla="*/ 22523 w 72065"/>
                    <a:gd name="connsiteY7" fmla="*/ 304903 h 305354"/>
                    <a:gd name="connsiteX8" fmla="*/ 298 w 72065"/>
                    <a:gd name="connsiteY8" fmla="*/ 262041 h 305354"/>
                    <a:gd name="connsiteX9" fmla="*/ 9823 w 72065"/>
                    <a:gd name="connsiteY9" fmla="*/ 247753 h 305354"/>
                    <a:gd name="connsiteX10" fmla="*/ 11411 w 72065"/>
                    <a:gd name="connsiteY10" fmla="*/ 196953 h 305354"/>
                    <a:gd name="connsiteX11" fmla="*/ 16173 w 72065"/>
                    <a:gd name="connsiteY11" fmla="*/ 147741 h 305354"/>
                    <a:gd name="connsiteX12" fmla="*/ 22523 w 72065"/>
                    <a:gd name="connsiteY12" fmla="*/ 131866 h 305354"/>
                    <a:gd name="connsiteX13" fmla="*/ 51098 w 72065"/>
                    <a:gd name="connsiteY13" fmla="*/ 125516 h 305354"/>
                    <a:gd name="connsiteX14" fmla="*/ 47923 w 72065"/>
                    <a:gd name="connsiteY14" fmla="*/ 73128 h 305354"/>
                    <a:gd name="connsiteX15" fmla="*/ 51098 w 72065"/>
                    <a:gd name="connsiteY15" fmla="*/ 103 h 305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72065" h="305354">
                      <a:moveTo>
                        <a:pt x="51098" y="103"/>
                      </a:moveTo>
                      <a:cubicBezTo>
                        <a:pt x="55067" y="3013"/>
                        <a:pt x="69619" y="61222"/>
                        <a:pt x="71736" y="90591"/>
                      </a:cubicBezTo>
                      <a:cubicBezTo>
                        <a:pt x="73853" y="119960"/>
                        <a:pt x="65121" y="158060"/>
                        <a:pt x="63798" y="176316"/>
                      </a:cubicBezTo>
                      <a:cubicBezTo>
                        <a:pt x="62475" y="194572"/>
                        <a:pt x="66179" y="201186"/>
                        <a:pt x="63798" y="200128"/>
                      </a:cubicBezTo>
                      <a:cubicBezTo>
                        <a:pt x="61417" y="199070"/>
                        <a:pt x="56126" y="178168"/>
                        <a:pt x="49511" y="169966"/>
                      </a:cubicBezTo>
                      <a:cubicBezTo>
                        <a:pt x="42896" y="161764"/>
                        <a:pt x="27286" y="140597"/>
                        <a:pt x="24111" y="150916"/>
                      </a:cubicBezTo>
                      <a:cubicBezTo>
                        <a:pt x="20936" y="161235"/>
                        <a:pt x="30726" y="206214"/>
                        <a:pt x="30461" y="231878"/>
                      </a:cubicBezTo>
                      <a:cubicBezTo>
                        <a:pt x="30196" y="257542"/>
                        <a:pt x="27550" y="299876"/>
                        <a:pt x="22523" y="304903"/>
                      </a:cubicBezTo>
                      <a:cubicBezTo>
                        <a:pt x="17496" y="309930"/>
                        <a:pt x="2415" y="271566"/>
                        <a:pt x="298" y="262041"/>
                      </a:cubicBezTo>
                      <a:cubicBezTo>
                        <a:pt x="-1819" y="252516"/>
                        <a:pt x="7971" y="258601"/>
                        <a:pt x="9823" y="247753"/>
                      </a:cubicBezTo>
                      <a:cubicBezTo>
                        <a:pt x="11675" y="236905"/>
                        <a:pt x="10353" y="213622"/>
                        <a:pt x="11411" y="196953"/>
                      </a:cubicBezTo>
                      <a:cubicBezTo>
                        <a:pt x="12469" y="180284"/>
                        <a:pt x="14321" y="158589"/>
                        <a:pt x="16173" y="147741"/>
                      </a:cubicBezTo>
                      <a:cubicBezTo>
                        <a:pt x="18025" y="136893"/>
                        <a:pt x="16702" y="135570"/>
                        <a:pt x="22523" y="131866"/>
                      </a:cubicBezTo>
                      <a:cubicBezTo>
                        <a:pt x="28344" y="128162"/>
                        <a:pt x="46865" y="135306"/>
                        <a:pt x="51098" y="125516"/>
                      </a:cubicBezTo>
                      <a:cubicBezTo>
                        <a:pt x="55331" y="115726"/>
                        <a:pt x="49246" y="89532"/>
                        <a:pt x="47923" y="73128"/>
                      </a:cubicBezTo>
                      <a:cubicBezTo>
                        <a:pt x="46600" y="56724"/>
                        <a:pt x="47129" y="-2807"/>
                        <a:pt x="51098" y="10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フリーフォーム: 図形 52">
                  <a:extLst>
                    <a:ext uri="{FF2B5EF4-FFF2-40B4-BE49-F238E27FC236}">
                      <a16:creationId xmlns:a16="http://schemas.microsoft.com/office/drawing/2014/main" id="{7469568F-4D9E-4CF9-9B9A-C294FDBA6B2D}"/>
                    </a:ext>
                  </a:extLst>
                </p:cNvPr>
                <p:cNvSpPr/>
                <p:nvPr/>
              </p:nvSpPr>
              <p:spPr>
                <a:xfrm>
                  <a:off x="7520351" y="1774993"/>
                  <a:ext cx="134571" cy="196784"/>
                </a:xfrm>
                <a:custGeom>
                  <a:avLst/>
                  <a:gdLst>
                    <a:gd name="connsiteX0" fmla="*/ 67168 w 67358"/>
                    <a:gd name="connsiteY0" fmla="*/ 1 h 98498"/>
                    <a:gd name="connsiteX1" fmla="*/ 48118 w 67358"/>
                    <a:gd name="connsiteY1" fmla="*/ 63501 h 98498"/>
                    <a:gd name="connsiteX2" fmla="*/ 37006 w 67358"/>
                    <a:gd name="connsiteY2" fmla="*/ 82551 h 98498"/>
                    <a:gd name="connsiteX3" fmla="*/ 16368 w 67358"/>
                    <a:gd name="connsiteY3" fmla="*/ 98426 h 98498"/>
                    <a:gd name="connsiteX4" fmla="*/ 493 w 67358"/>
                    <a:gd name="connsiteY4" fmla="*/ 87313 h 98498"/>
                    <a:gd name="connsiteX5" fmla="*/ 35418 w 67358"/>
                    <a:gd name="connsiteY5" fmla="*/ 61913 h 98498"/>
                    <a:gd name="connsiteX6" fmla="*/ 67168 w 67358"/>
                    <a:gd name="connsiteY6" fmla="*/ 1 h 984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7358" h="98498">
                      <a:moveTo>
                        <a:pt x="67168" y="1"/>
                      </a:moveTo>
                      <a:cubicBezTo>
                        <a:pt x="69285" y="266"/>
                        <a:pt x="53145" y="49743"/>
                        <a:pt x="48118" y="63501"/>
                      </a:cubicBezTo>
                      <a:cubicBezTo>
                        <a:pt x="43091" y="77259"/>
                        <a:pt x="42298" y="76730"/>
                        <a:pt x="37006" y="82551"/>
                      </a:cubicBezTo>
                      <a:cubicBezTo>
                        <a:pt x="31714" y="88372"/>
                        <a:pt x="22453" y="97632"/>
                        <a:pt x="16368" y="98426"/>
                      </a:cubicBezTo>
                      <a:cubicBezTo>
                        <a:pt x="10282" y="99220"/>
                        <a:pt x="-2682" y="93398"/>
                        <a:pt x="493" y="87313"/>
                      </a:cubicBezTo>
                      <a:cubicBezTo>
                        <a:pt x="3668" y="81228"/>
                        <a:pt x="26687" y="73555"/>
                        <a:pt x="35418" y="61913"/>
                      </a:cubicBezTo>
                      <a:cubicBezTo>
                        <a:pt x="44149" y="50271"/>
                        <a:pt x="65051" y="-264"/>
                        <a:pt x="67168" y="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フリーフォーム: 図形 53">
                  <a:extLst>
                    <a:ext uri="{FF2B5EF4-FFF2-40B4-BE49-F238E27FC236}">
                      <a16:creationId xmlns:a16="http://schemas.microsoft.com/office/drawing/2014/main" id="{0D0A5959-A7CA-4957-BB71-E28811CAC146}"/>
                    </a:ext>
                  </a:extLst>
                </p:cNvPr>
                <p:cNvSpPr/>
                <p:nvPr/>
              </p:nvSpPr>
              <p:spPr>
                <a:xfrm>
                  <a:off x="6766324" y="1070828"/>
                  <a:ext cx="339675" cy="697854"/>
                </a:xfrm>
                <a:custGeom>
                  <a:avLst/>
                  <a:gdLst>
                    <a:gd name="connsiteX0" fmla="*/ 169950 w 170020"/>
                    <a:gd name="connsiteY0" fmla="*/ 37 h 349302"/>
                    <a:gd name="connsiteX1" fmla="*/ 111212 w 170020"/>
                    <a:gd name="connsiteY1" fmla="*/ 66712 h 349302"/>
                    <a:gd name="connsiteX2" fmla="*/ 81050 w 170020"/>
                    <a:gd name="connsiteY2" fmla="*/ 117512 h 349302"/>
                    <a:gd name="connsiteX3" fmla="*/ 68350 w 170020"/>
                    <a:gd name="connsiteY3" fmla="*/ 139737 h 349302"/>
                    <a:gd name="connsiteX4" fmla="*/ 60412 w 170020"/>
                    <a:gd name="connsiteY4" fmla="*/ 107987 h 349302"/>
                    <a:gd name="connsiteX5" fmla="*/ 36600 w 170020"/>
                    <a:gd name="connsiteY5" fmla="*/ 188949 h 349302"/>
                    <a:gd name="connsiteX6" fmla="*/ 44537 w 170020"/>
                    <a:gd name="connsiteY6" fmla="*/ 293724 h 349302"/>
                    <a:gd name="connsiteX7" fmla="*/ 54062 w 170020"/>
                    <a:gd name="connsiteY7" fmla="*/ 333412 h 349302"/>
                    <a:gd name="connsiteX8" fmla="*/ 25487 w 170020"/>
                    <a:gd name="connsiteY8" fmla="*/ 303249 h 349302"/>
                    <a:gd name="connsiteX9" fmla="*/ 33425 w 170020"/>
                    <a:gd name="connsiteY9" fmla="*/ 349287 h 349302"/>
                    <a:gd name="connsiteX10" fmla="*/ 87 w 170020"/>
                    <a:gd name="connsiteY10" fmla="*/ 308012 h 349302"/>
                    <a:gd name="connsiteX11" fmla="*/ 23900 w 170020"/>
                    <a:gd name="connsiteY11" fmla="*/ 271499 h 349302"/>
                    <a:gd name="connsiteX12" fmla="*/ 30250 w 170020"/>
                    <a:gd name="connsiteY12" fmla="*/ 179424 h 349302"/>
                    <a:gd name="connsiteX13" fmla="*/ 38187 w 170020"/>
                    <a:gd name="connsiteY13" fmla="*/ 107987 h 349302"/>
                    <a:gd name="connsiteX14" fmla="*/ 73112 w 170020"/>
                    <a:gd name="connsiteY14" fmla="*/ 71474 h 349302"/>
                    <a:gd name="connsiteX15" fmla="*/ 98512 w 170020"/>
                    <a:gd name="connsiteY15" fmla="*/ 57187 h 349302"/>
                    <a:gd name="connsiteX16" fmla="*/ 169950 w 170020"/>
                    <a:gd name="connsiteY16" fmla="*/ 37 h 3493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70020" h="349302">
                      <a:moveTo>
                        <a:pt x="169950" y="37"/>
                      </a:moveTo>
                      <a:cubicBezTo>
                        <a:pt x="172067" y="1625"/>
                        <a:pt x="126029" y="47133"/>
                        <a:pt x="111212" y="66712"/>
                      </a:cubicBezTo>
                      <a:cubicBezTo>
                        <a:pt x="96395" y="86291"/>
                        <a:pt x="88194" y="105341"/>
                        <a:pt x="81050" y="117512"/>
                      </a:cubicBezTo>
                      <a:cubicBezTo>
                        <a:pt x="73906" y="129683"/>
                        <a:pt x="71790" y="141325"/>
                        <a:pt x="68350" y="139737"/>
                      </a:cubicBezTo>
                      <a:cubicBezTo>
                        <a:pt x="64910" y="138150"/>
                        <a:pt x="65704" y="99785"/>
                        <a:pt x="60412" y="107987"/>
                      </a:cubicBezTo>
                      <a:cubicBezTo>
                        <a:pt x="55120" y="116189"/>
                        <a:pt x="39246" y="157993"/>
                        <a:pt x="36600" y="188949"/>
                      </a:cubicBezTo>
                      <a:cubicBezTo>
                        <a:pt x="33954" y="219905"/>
                        <a:pt x="41627" y="269647"/>
                        <a:pt x="44537" y="293724"/>
                      </a:cubicBezTo>
                      <a:cubicBezTo>
                        <a:pt x="47447" y="317801"/>
                        <a:pt x="57237" y="331825"/>
                        <a:pt x="54062" y="333412"/>
                      </a:cubicBezTo>
                      <a:cubicBezTo>
                        <a:pt x="50887" y="334999"/>
                        <a:pt x="28927" y="300603"/>
                        <a:pt x="25487" y="303249"/>
                      </a:cubicBezTo>
                      <a:cubicBezTo>
                        <a:pt x="22047" y="305895"/>
                        <a:pt x="37658" y="348493"/>
                        <a:pt x="33425" y="349287"/>
                      </a:cubicBezTo>
                      <a:cubicBezTo>
                        <a:pt x="29192" y="350081"/>
                        <a:pt x="1674" y="320977"/>
                        <a:pt x="87" y="308012"/>
                      </a:cubicBezTo>
                      <a:cubicBezTo>
                        <a:pt x="-1500" y="295047"/>
                        <a:pt x="18873" y="292930"/>
                        <a:pt x="23900" y="271499"/>
                      </a:cubicBezTo>
                      <a:cubicBezTo>
                        <a:pt x="28927" y="250068"/>
                        <a:pt x="27869" y="206676"/>
                        <a:pt x="30250" y="179424"/>
                      </a:cubicBezTo>
                      <a:cubicBezTo>
                        <a:pt x="32631" y="152172"/>
                        <a:pt x="31043" y="125979"/>
                        <a:pt x="38187" y="107987"/>
                      </a:cubicBezTo>
                      <a:cubicBezTo>
                        <a:pt x="45331" y="89995"/>
                        <a:pt x="63058" y="79941"/>
                        <a:pt x="73112" y="71474"/>
                      </a:cubicBezTo>
                      <a:cubicBezTo>
                        <a:pt x="83166" y="63007"/>
                        <a:pt x="86341" y="66447"/>
                        <a:pt x="98512" y="57187"/>
                      </a:cubicBezTo>
                      <a:cubicBezTo>
                        <a:pt x="110683" y="47927"/>
                        <a:pt x="167833" y="-1551"/>
                        <a:pt x="169950" y="3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フリーフォーム: 図形 54">
                  <a:extLst>
                    <a:ext uri="{FF2B5EF4-FFF2-40B4-BE49-F238E27FC236}">
                      <a16:creationId xmlns:a16="http://schemas.microsoft.com/office/drawing/2014/main" id="{B764E08D-1E69-4DFC-B4FC-EFE80ADD34A9}"/>
                    </a:ext>
                  </a:extLst>
                </p:cNvPr>
                <p:cNvSpPr/>
                <p:nvPr/>
              </p:nvSpPr>
              <p:spPr>
                <a:xfrm>
                  <a:off x="6731613" y="1873315"/>
                  <a:ext cx="89106" cy="187193"/>
                </a:xfrm>
                <a:custGeom>
                  <a:avLst/>
                  <a:gdLst>
                    <a:gd name="connsiteX0" fmla="*/ 0 w 44601"/>
                    <a:gd name="connsiteY0" fmla="*/ 0 h 93697"/>
                    <a:gd name="connsiteX1" fmla="*/ 44450 w 44601"/>
                    <a:gd name="connsiteY1" fmla="*/ 93663 h 93697"/>
                    <a:gd name="connsiteX2" fmla="*/ 0 w 44601"/>
                    <a:gd name="connsiteY2" fmla="*/ 0 h 936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601" h="93697">
                      <a:moveTo>
                        <a:pt x="0" y="0"/>
                      </a:moveTo>
                      <a:cubicBezTo>
                        <a:pt x="0" y="0"/>
                        <a:pt x="47625" y="91546"/>
                        <a:pt x="44450" y="93663"/>
                      </a:cubicBezTo>
                      <a:cubicBezTo>
                        <a:pt x="41275" y="95780"/>
                        <a:pt x="0" y="0"/>
                        <a:pt x="0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フリーフォーム: 図形 55">
                  <a:extLst>
                    <a:ext uri="{FF2B5EF4-FFF2-40B4-BE49-F238E27FC236}">
                      <a16:creationId xmlns:a16="http://schemas.microsoft.com/office/drawing/2014/main" id="{946B9162-BB58-47D5-9695-3FC4E6DA83F8}"/>
                    </a:ext>
                  </a:extLst>
                </p:cNvPr>
                <p:cNvSpPr/>
                <p:nvPr/>
              </p:nvSpPr>
              <p:spPr>
                <a:xfrm>
                  <a:off x="6561989" y="1539316"/>
                  <a:ext cx="198271" cy="332992"/>
                </a:xfrm>
                <a:custGeom>
                  <a:avLst/>
                  <a:gdLst>
                    <a:gd name="connsiteX0" fmla="*/ 99189 w 99242"/>
                    <a:gd name="connsiteY0" fmla="*/ 87804 h 166675"/>
                    <a:gd name="connsiteX1" fmla="*/ 76964 w 99242"/>
                    <a:gd name="connsiteY1" fmla="*/ 33829 h 166675"/>
                    <a:gd name="connsiteX2" fmla="*/ 48389 w 99242"/>
                    <a:gd name="connsiteY2" fmla="*/ 492 h 166675"/>
                    <a:gd name="connsiteX3" fmla="*/ 13464 w 99242"/>
                    <a:gd name="connsiteY3" fmla="*/ 16367 h 166675"/>
                    <a:gd name="connsiteX4" fmla="*/ 764 w 99242"/>
                    <a:gd name="connsiteY4" fmla="*/ 49704 h 166675"/>
                    <a:gd name="connsiteX5" fmla="*/ 5527 w 99242"/>
                    <a:gd name="connsiteY5" fmla="*/ 76692 h 166675"/>
                    <a:gd name="connsiteX6" fmla="*/ 38864 w 99242"/>
                    <a:gd name="connsiteY6" fmla="*/ 141779 h 166675"/>
                    <a:gd name="connsiteX7" fmla="*/ 59502 w 99242"/>
                    <a:gd name="connsiteY7" fmla="*/ 162417 h 166675"/>
                    <a:gd name="connsiteX8" fmla="*/ 92839 w 99242"/>
                    <a:gd name="connsiteY8" fmla="*/ 160829 h 166675"/>
                    <a:gd name="connsiteX9" fmla="*/ 59502 w 99242"/>
                    <a:gd name="connsiteY9" fmla="*/ 164004 h 166675"/>
                    <a:gd name="connsiteX10" fmla="*/ 32514 w 99242"/>
                    <a:gd name="connsiteY10" fmla="*/ 116379 h 166675"/>
                    <a:gd name="connsiteX11" fmla="*/ 16639 w 99242"/>
                    <a:gd name="connsiteY11" fmla="*/ 54467 h 166675"/>
                    <a:gd name="connsiteX12" fmla="*/ 16639 w 99242"/>
                    <a:gd name="connsiteY12" fmla="*/ 24304 h 166675"/>
                    <a:gd name="connsiteX13" fmla="*/ 30927 w 99242"/>
                    <a:gd name="connsiteY13" fmla="*/ 10017 h 166675"/>
                    <a:gd name="connsiteX14" fmla="*/ 46802 w 99242"/>
                    <a:gd name="connsiteY14" fmla="*/ 11604 h 166675"/>
                    <a:gd name="connsiteX15" fmla="*/ 70614 w 99242"/>
                    <a:gd name="connsiteY15" fmla="*/ 46529 h 166675"/>
                    <a:gd name="connsiteX16" fmla="*/ 99189 w 99242"/>
                    <a:gd name="connsiteY16" fmla="*/ 87804 h 1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99242" h="166675">
                      <a:moveTo>
                        <a:pt x="99189" y="87804"/>
                      </a:moveTo>
                      <a:cubicBezTo>
                        <a:pt x="100247" y="85687"/>
                        <a:pt x="85431" y="48381"/>
                        <a:pt x="76964" y="33829"/>
                      </a:cubicBezTo>
                      <a:cubicBezTo>
                        <a:pt x="68497" y="19277"/>
                        <a:pt x="58972" y="3402"/>
                        <a:pt x="48389" y="492"/>
                      </a:cubicBezTo>
                      <a:cubicBezTo>
                        <a:pt x="37806" y="-2418"/>
                        <a:pt x="21401" y="8165"/>
                        <a:pt x="13464" y="16367"/>
                      </a:cubicBezTo>
                      <a:cubicBezTo>
                        <a:pt x="5527" y="24569"/>
                        <a:pt x="2087" y="39650"/>
                        <a:pt x="764" y="49704"/>
                      </a:cubicBezTo>
                      <a:cubicBezTo>
                        <a:pt x="-559" y="59758"/>
                        <a:pt x="-823" y="61346"/>
                        <a:pt x="5527" y="76692"/>
                      </a:cubicBezTo>
                      <a:cubicBezTo>
                        <a:pt x="11877" y="92038"/>
                        <a:pt x="29868" y="127492"/>
                        <a:pt x="38864" y="141779"/>
                      </a:cubicBezTo>
                      <a:cubicBezTo>
                        <a:pt x="47860" y="156066"/>
                        <a:pt x="50506" y="159242"/>
                        <a:pt x="59502" y="162417"/>
                      </a:cubicBezTo>
                      <a:cubicBezTo>
                        <a:pt x="68498" y="165592"/>
                        <a:pt x="92839" y="160565"/>
                        <a:pt x="92839" y="160829"/>
                      </a:cubicBezTo>
                      <a:cubicBezTo>
                        <a:pt x="92839" y="161093"/>
                        <a:pt x="69556" y="171412"/>
                        <a:pt x="59502" y="164004"/>
                      </a:cubicBezTo>
                      <a:cubicBezTo>
                        <a:pt x="49448" y="156596"/>
                        <a:pt x="39658" y="134635"/>
                        <a:pt x="32514" y="116379"/>
                      </a:cubicBezTo>
                      <a:cubicBezTo>
                        <a:pt x="25370" y="98123"/>
                        <a:pt x="19285" y="69813"/>
                        <a:pt x="16639" y="54467"/>
                      </a:cubicBezTo>
                      <a:cubicBezTo>
                        <a:pt x="13993" y="39121"/>
                        <a:pt x="14258" y="31712"/>
                        <a:pt x="16639" y="24304"/>
                      </a:cubicBezTo>
                      <a:cubicBezTo>
                        <a:pt x="19020" y="16896"/>
                        <a:pt x="25900" y="12134"/>
                        <a:pt x="30927" y="10017"/>
                      </a:cubicBezTo>
                      <a:cubicBezTo>
                        <a:pt x="35954" y="7900"/>
                        <a:pt x="40188" y="5519"/>
                        <a:pt x="46802" y="11604"/>
                      </a:cubicBezTo>
                      <a:cubicBezTo>
                        <a:pt x="53416" y="17689"/>
                        <a:pt x="62941" y="34094"/>
                        <a:pt x="70614" y="46529"/>
                      </a:cubicBezTo>
                      <a:cubicBezTo>
                        <a:pt x="78287" y="58964"/>
                        <a:pt x="98131" y="89921"/>
                        <a:pt x="99189" y="8780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フリーフォーム: 図形 56">
                  <a:extLst>
                    <a:ext uri="{FF2B5EF4-FFF2-40B4-BE49-F238E27FC236}">
                      <a16:creationId xmlns:a16="http://schemas.microsoft.com/office/drawing/2014/main" id="{D8D93F0F-D10F-40C6-A508-89ED12EE6865}"/>
                    </a:ext>
                  </a:extLst>
                </p:cNvPr>
                <p:cNvSpPr/>
                <p:nvPr/>
              </p:nvSpPr>
              <p:spPr>
                <a:xfrm>
                  <a:off x="6630072" y="1587107"/>
                  <a:ext cx="215762" cy="176508"/>
                </a:xfrm>
                <a:custGeom>
                  <a:avLst/>
                  <a:gdLst>
                    <a:gd name="connsiteX0" fmla="*/ 25 w 107997"/>
                    <a:gd name="connsiteY0" fmla="*/ 383 h 88349"/>
                    <a:gd name="connsiteX1" fmla="*/ 54000 w 107997"/>
                    <a:gd name="connsiteY1" fmla="*/ 62296 h 88349"/>
                    <a:gd name="connsiteX2" fmla="*/ 107975 w 107997"/>
                    <a:gd name="connsiteY2" fmla="*/ 87696 h 88349"/>
                    <a:gd name="connsiteX3" fmla="*/ 47650 w 107997"/>
                    <a:gd name="connsiteY3" fmla="*/ 38483 h 88349"/>
                    <a:gd name="connsiteX4" fmla="*/ 25 w 107997"/>
                    <a:gd name="connsiteY4" fmla="*/ 383 h 883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997" h="88349">
                      <a:moveTo>
                        <a:pt x="25" y="383"/>
                      </a:moveTo>
                      <a:cubicBezTo>
                        <a:pt x="1083" y="4352"/>
                        <a:pt x="36008" y="47744"/>
                        <a:pt x="54000" y="62296"/>
                      </a:cubicBezTo>
                      <a:cubicBezTo>
                        <a:pt x="71992" y="76848"/>
                        <a:pt x="109033" y="91665"/>
                        <a:pt x="107975" y="87696"/>
                      </a:cubicBezTo>
                      <a:cubicBezTo>
                        <a:pt x="106917" y="83727"/>
                        <a:pt x="63790" y="52771"/>
                        <a:pt x="47650" y="38483"/>
                      </a:cubicBezTo>
                      <a:cubicBezTo>
                        <a:pt x="31510" y="24196"/>
                        <a:pt x="-1033" y="-3586"/>
                        <a:pt x="25" y="38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フリーフォーム: 図形 57">
                  <a:extLst>
                    <a:ext uri="{FF2B5EF4-FFF2-40B4-BE49-F238E27FC236}">
                      <a16:creationId xmlns:a16="http://schemas.microsoft.com/office/drawing/2014/main" id="{5E5C3526-18B0-46FE-A9B0-A4914AAFA4DD}"/>
                    </a:ext>
                  </a:extLst>
                </p:cNvPr>
                <p:cNvSpPr/>
                <p:nvPr/>
              </p:nvSpPr>
              <p:spPr>
                <a:xfrm>
                  <a:off x="6668179" y="1679847"/>
                  <a:ext cx="95222" cy="131027"/>
                </a:xfrm>
                <a:custGeom>
                  <a:avLst/>
                  <a:gdLst>
                    <a:gd name="connsiteX0" fmla="*/ 0 w 47662"/>
                    <a:gd name="connsiteY0" fmla="*/ 0 h 65584"/>
                    <a:gd name="connsiteX1" fmla="*/ 47625 w 47662"/>
                    <a:gd name="connsiteY1" fmla="*/ 65087 h 65584"/>
                    <a:gd name="connsiteX2" fmla="*/ 0 w 47662"/>
                    <a:gd name="connsiteY2" fmla="*/ 0 h 655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7662" h="65584">
                      <a:moveTo>
                        <a:pt x="0" y="0"/>
                      </a:moveTo>
                      <a:cubicBezTo>
                        <a:pt x="0" y="0"/>
                        <a:pt x="46038" y="57943"/>
                        <a:pt x="47625" y="65087"/>
                      </a:cubicBezTo>
                      <a:cubicBezTo>
                        <a:pt x="49213" y="72231"/>
                        <a:pt x="0" y="0"/>
                        <a:pt x="0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フリーフォーム: 図形 58">
                  <a:extLst>
                    <a:ext uri="{FF2B5EF4-FFF2-40B4-BE49-F238E27FC236}">
                      <a16:creationId xmlns:a16="http://schemas.microsoft.com/office/drawing/2014/main" id="{A0D03ECA-40B6-40F4-8CAF-5FD8AABB8BF7}"/>
                    </a:ext>
                  </a:extLst>
                </p:cNvPr>
                <p:cNvSpPr/>
                <p:nvPr/>
              </p:nvSpPr>
              <p:spPr>
                <a:xfrm>
                  <a:off x="6775882" y="1269984"/>
                  <a:ext cx="842578" cy="925253"/>
                </a:xfrm>
                <a:custGeom>
                  <a:avLst/>
                  <a:gdLst>
                    <a:gd name="connsiteX0" fmla="*/ 66 w 421742"/>
                    <a:gd name="connsiteY0" fmla="*/ 306752 h 463124"/>
                    <a:gd name="connsiteX1" fmla="*/ 34991 w 421742"/>
                    <a:gd name="connsiteY1" fmla="*/ 360727 h 463124"/>
                    <a:gd name="connsiteX2" fmla="*/ 61978 w 421742"/>
                    <a:gd name="connsiteY2" fmla="*/ 387714 h 463124"/>
                    <a:gd name="connsiteX3" fmla="*/ 158816 w 421742"/>
                    <a:gd name="connsiteY3" fmla="*/ 443277 h 463124"/>
                    <a:gd name="connsiteX4" fmla="*/ 212791 w 421742"/>
                    <a:gd name="connsiteY4" fmla="*/ 460739 h 463124"/>
                    <a:gd name="connsiteX5" fmla="*/ 241366 w 421742"/>
                    <a:gd name="connsiteY5" fmla="*/ 460739 h 463124"/>
                    <a:gd name="connsiteX6" fmla="*/ 265178 w 421742"/>
                    <a:gd name="connsiteY6" fmla="*/ 440102 h 463124"/>
                    <a:gd name="connsiteX7" fmla="*/ 369953 w 421742"/>
                    <a:gd name="connsiteY7" fmla="*/ 328977 h 463124"/>
                    <a:gd name="connsiteX8" fmla="*/ 371541 w 421742"/>
                    <a:gd name="connsiteY8" fmla="*/ 297227 h 463124"/>
                    <a:gd name="connsiteX9" fmla="*/ 373128 w 421742"/>
                    <a:gd name="connsiteY9" fmla="*/ 246427 h 463124"/>
                    <a:gd name="connsiteX10" fmla="*/ 384241 w 421742"/>
                    <a:gd name="connsiteY10" fmla="*/ 197214 h 463124"/>
                    <a:gd name="connsiteX11" fmla="*/ 420753 w 421742"/>
                    <a:gd name="connsiteY11" fmla="*/ 105139 h 463124"/>
                    <a:gd name="connsiteX12" fmla="*/ 408053 w 421742"/>
                    <a:gd name="connsiteY12" fmla="*/ 71802 h 463124"/>
                    <a:gd name="connsiteX13" fmla="*/ 373128 w 421742"/>
                    <a:gd name="connsiteY13" fmla="*/ 364 h 463124"/>
                    <a:gd name="connsiteX14" fmla="*/ 408053 w 421742"/>
                    <a:gd name="connsiteY14" fmla="*/ 105139 h 463124"/>
                    <a:gd name="connsiteX15" fmla="*/ 385828 w 421742"/>
                    <a:gd name="connsiteY15" fmla="*/ 187689 h 463124"/>
                    <a:gd name="connsiteX16" fmla="*/ 369953 w 421742"/>
                    <a:gd name="connsiteY16" fmla="*/ 259127 h 463124"/>
                    <a:gd name="connsiteX17" fmla="*/ 357253 w 421742"/>
                    <a:gd name="connsiteY17" fmla="*/ 322627 h 463124"/>
                    <a:gd name="connsiteX18" fmla="*/ 301691 w 421742"/>
                    <a:gd name="connsiteY18" fmla="*/ 382952 h 463124"/>
                    <a:gd name="connsiteX19" fmla="*/ 233428 w 421742"/>
                    <a:gd name="connsiteY19" fmla="*/ 444864 h 463124"/>
                    <a:gd name="connsiteX20" fmla="*/ 161991 w 421742"/>
                    <a:gd name="connsiteY20" fmla="*/ 409939 h 463124"/>
                    <a:gd name="connsiteX21" fmla="*/ 30228 w 421742"/>
                    <a:gd name="connsiteY21" fmla="*/ 381364 h 463124"/>
                    <a:gd name="connsiteX22" fmla="*/ 66 w 421742"/>
                    <a:gd name="connsiteY22" fmla="*/ 306752 h 4631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421742" h="463124">
                      <a:moveTo>
                        <a:pt x="66" y="306752"/>
                      </a:moveTo>
                      <a:cubicBezTo>
                        <a:pt x="860" y="303313"/>
                        <a:pt x="24672" y="347233"/>
                        <a:pt x="34991" y="360727"/>
                      </a:cubicBezTo>
                      <a:cubicBezTo>
                        <a:pt x="45310" y="374221"/>
                        <a:pt x="41340" y="373956"/>
                        <a:pt x="61978" y="387714"/>
                      </a:cubicBezTo>
                      <a:cubicBezTo>
                        <a:pt x="82616" y="401472"/>
                        <a:pt x="133681" y="431106"/>
                        <a:pt x="158816" y="443277"/>
                      </a:cubicBezTo>
                      <a:cubicBezTo>
                        <a:pt x="183951" y="455448"/>
                        <a:pt x="199033" y="457829"/>
                        <a:pt x="212791" y="460739"/>
                      </a:cubicBezTo>
                      <a:cubicBezTo>
                        <a:pt x="226549" y="463649"/>
                        <a:pt x="232635" y="464179"/>
                        <a:pt x="241366" y="460739"/>
                      </a:cubicBezTo>
                      <a:cubicBezTo>
                        <a:pt x="250097" y="457300"/>
                        <a:pt x="243747" y="462062"/>
                        <a:pt x="265178" y="440102"/>
                      </a:cubicBezTo>
                      <a:cubicBezTo>
                        <a:pt x="286609" y="418142"/>
                        <a:pt x="352226" y="352789"/>
                        <a:pt x="369953" y="328977"/>
                      </a:cubicBezTo>
                      <a:cubicBezTo>
                        <a:pt x="387680" y="305165"/>
                        <a:pt x="371012" y="310985"/>
                        <a:pt x="371541" y="297227"/>
                      </a:cubicBezTo>
                      <a:cubicBezTo>
                        <a:pt x="372070" y="283469"/>
                        <a:pt x="371011" y="263096"/>
                        <a:pt x="373128" y="246427"/>
                      </a:cubicBezTo>
                      <a:cubicBezTo>
                        <a:pt x="375245" y="229758"/>
                        <a:pt x="376304" y="220762"/>
                        <a:pt x="384241" y="197214"/>
                      </a:cubicBezTo>
                      <a:cubicBezTo>
                        <a:pt x="392178" y="173666"/>
                        <a:pt x="416784" y="126041"/>
                        <a:pt x="420753" y="105139"/>
                      </a:cubicBezTo>
                      <a:cubicBezTo>
                        <a:pt x="424722" y="84237"/>
                        <a:pt x="415990" y="89264"/>
                        <a:pt x="408053" y="71802"/>
                      </a:cubicBezTo>
                      <a:cubicBezTo>
                        <a:pt x="400116" y="54340"/>
                        <a:pt x="373128" y="-5192"/>
                        <a:pt x="373128" y="364"/>
                      </a:cubicBezTo>
                      <a:cubicBezTo>
                        <a:pt x="373128" y="5920"/>
                        <a:pt x="405936" y="73918"/>
                        <a:pt x="408053" y="105139"/>
                      </a:cubicBezTo>
                      <a:cubicBezTo>
                        <a:pt x="410170" y="136360"/>
                        <a:pt x="392178" y="162024"/>
                        <a:pt x="385828" y="187689"/>
                      </a:cubicBezTo>
                      <a:cubicBezTo>
                        <a:pt x="379478" y="213354"/>
                        <a:pt x="374715" y="236637"/>
                        <a:pt x="369953" y="259127"/>
                      </a:cubicBezTo>
                      <a:cubicBezTo>
                        <a:pt x="365191" y="281617"/>
                        <a:pt x="368630" y="301989"/>
                        <a:pt x="357253" y="322627"/>
                      </a:cubicBezTo>
                      <a:cubicBezTo>
                        <a:pt x="345876" y="343265"/>
                        <a:pt x="322329" y="362579"/>
                        <a:pt x="301691" y="382952"/>
                      </a:cubicBezTo>
                      <a:cubicBezTo>
                        <a:pt x="281053" y="403325"/>
                        <a:pt x="256711" y="440366"/>
                        <a:pt x="233428" y="444864"/>
                      </a:cubicBezTo>
                      <a:cubicBezTo>
                        <a:pt x="210145" y="449362"/>
                        <a:pt x="195858" y="420522"/>
                        <a:pt x="161991" y="409939"/>
                      </a:cubicBezTo>
                      <a:cubicBezTo>
                        <a:pt x="128124" y="399356"/>
                        <a:pt x="55099" y="400414"/>
                        <a:pt x="30228" y="381364"/>
                      </a:cubicBezTo>
                      <a:cubicBezTo>
                        <a:pt x="5357" y="362314"/>
                        <a:pt x="-728" y="310191"/>
                        <a:pt x="66" y="30675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フリーフォーム: 図形 59">
                  <a:extLst>
                    <a:ext uri="{FF2B5EF4-FFF2-40B4-BE49-F238E27FC236}">
                      <a16:creationId xmlns:a16="http://schemas.microsoft.com/office/drawing/2014/main" id="{D9ED7288-0EBC-4C4B-A87B-D246D82EA4FD}"/>
                    </a:ext>
                  </a:extLst>
                </p:cNvPr>
                <p:cNvSpPr/>
                <p:nvPr/>
              </p:nvSpPr>
              <p:spPr>
                <a:xfrm>
                  <a:off x="6950200" y="1281244"/>
                  <a:ext cx="285133" cy="75367"/>
                </a:xfrm>
                <a:custGeom>
                  <a:avLst/>
                  <a:gdLst>
                    <a:gd name="connsiteX0" fmla="*/ 125 w 142720"/>
                    <a:gd name="connsiteY0" fmla="*/ 12191 h 37724"/>
                    <a:gd name="connsiteX1" fmla="*/ 60450 w 142720"/>
                    <a:gd name="connsiteY1" fmla="*/ 4253 h 37724"/>
                    <a:gd name="connsiteX2" fmla="*/ 139825 w 142720"/>
                    <a:gd name="connsiteY2" fmla="*/ 37591 h 37724"/>
                    <a:gd name="connsiteX3" fmla="*/ 120775 w 142720"/>
                    <a:gd name="connsiteY3" fmla="*/ 15366 h 37724"/>
                    <a:gd name="connsiteX4" fmla="*/ 76325 w 142720"/>
                    <a:gd name="connsiteY4" fmla="*/ 1078 h 37724"/>
                    <a:gd name="connsiteX5" fmla="*/ 125 w 142720"/>
                    <a:gd name="connsiteY5" fmla="*/ 12191 h 37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2720" h="37724">
                      <a:moveTo>
                        <a:pt x="125" y="12191"/>
                      </a:moveTo>
                      <a:cubicBezTo>
                        <a:pt x="-2521" y="12720"/>
                        <a:pt x="37167" y="20"/>
                        <a:pt x="60450" y="4253"/>
                      </a:cubicBezTo>
                      <a:cubicBezTo>
                        <a:pt x="83733" y="8486"/>
                        <a:pt x="129771" y="35739"/>
                        <a:pt x="139825" y="37591"/>
                      </a:cubicBezTo>
                      <a:cubicBezTo>
                        <a:pt x="149879" y="39443"/>
                        <a:pt x="131358" y="21451"/>
                        <a:pt x="120775" y="15366"/>
                      </a:cubicBezTo>
                      <a:cubicBezTo>
                        <a:pt x="110192" y="9281"/>
                        <a:pt x="94052" y="6370"/>
                        <a:pt x="76325" y="1078"/>
                      </a:cubicBezTo>
                      <a:cubicBezTo>
                        <a:pt x="58598" y="-4214"/>
                        <a:pt x="2771" y="11662"/>
                        <a:pt x="125" y="1219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フリーフォーム: 図形 60">
                  <a:extLst>
                    <a:ext uri="{FF2B5EF4-FFF2-40B4-BE49-F238E27FC236}">
                      <a16:creationId xmlns:a16="http://schemas.microsoft.com/office/drawing/2014/main" id="{9E44E5D2-61B5-47ED-B7F9-862729A4F971}"/>
                    </a:ext>
                  </a:extLst>
                </p:cNvPr>
                <p:cNvSpPr/>
                <p:nvPr/>
              </p:nvSpPr>
              <p:spPr>
                <a:xfrm>
                  <a:off x="7093091" y="1074428"/>
                  <a:ext cx="444107" cy="380563"/>
                </a:xfrm>
                <a:custGeom>
                  <a:avLst/>
                  <a:gdLst>
                    <a:gd name="connsiteX0" fmla="*/ 41 w 222292"/>
                    <a:gd name="connsiteY0" fmla="*/ 1410 h 190486"/>
                    <a:gd name="connsiteX1" fmla="*/ 54016 w 222292"/>
                    <a:gd name="connsiteY1" fmla="*/ 144285 h 190486"/>
                    <a:gd name="connsiteX2" fmla="*/ 66716 w 222292"/>
                    <a:gd name="connsiteY2" fmla="*/ 87135 h 190486"/>
                    <a:gd name="connsiteX3" fmla="*/ 104816 w 222292"/>
                    <a:gd name="connsiteY3" fmla="*/ 164922 h 190486"/>
                    <a:gd name="connsiteX4" fmla="*/ 122278 w 222292"/>
                    <a:gd name="connsiteY4" fmla="*/ 129997 h 190486"/>
                    <a:gd name="connsiteX5" fmla="*/ 149266 w 222292"/>
                    <a:gd name="connsiteY5" fmla="*/ 190322 h 190486"/>
                    <a:gd name="connsiteX6" fmla="*/ 176253 w 222292"/>
                    <a:gd name="connsiteY6" fmla="*/ 145872 h 190486"/>
                    <a:gd name="connsiteX7" fmla="*/ 222291 w 222292"/>
                    <a:gd name="connsiteY7" fmla="*/ 87135 h 190486"/>
                    <a:gd name="connsiteX8" fmla="*/ 174666 w 222292"/>
                    <a:gd name="connsiteY8" fmla="*/ 150635 h 190486"/>
                    <a:gd name="connsiteX9" fmla="*/ 141328 w 222292"/>
                    <a:gd name="connsiteY9" fmla="*/ 129997 h 190486"/>
                    <a:gd name="connsiteX10" fmla="*/ 119103 w 222292"/>
                    <a:gd name="connsiteY10" fmla="*/ 115710 h 190486"/>
                    <a:gd name="connsiteX11" fmla="*/ 63541 w 222292"/>
                    <a:gd name="connsiteY11" fmla="*/ 72847 h 190486"/>
                    <a:gd name="connsiteX12" fmla="*/ 41 w 222292"/>
                    <a:gd name="connsiteY12" fmla="*/ 1410 h 1904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22292" h="190486">
                      <a:moveTo>
                        <a:pt x="41" y="1410"/>
                      </a:moveTo>
                      <a:cubicBezTo>
                        <a:pt x="-1546" y="13316"/>
                        <a:pt x="42904" y="129998"/>
                        <a:pt x="54016" y="144285"/>
                      </a:cubicBezTo>
                      <a:cubicBezTo>
                        <a:pt x="65129" y="158573"/>
                        <a:pt x="58249" y="83695"/>
                        <a:pt x="66716" y="87135"/>
                      </a:cubicBezTo>
                      <a:cubicBezTo>
                        <a:pt x="75183" y="90575"/>
                        <a:pt x="95556" y="157778"/>
                        <a:pt x="104816" y="164922"/>
                      </a:cubicBezTo>
                      <a:cubicBezTo>
                        <a:pt x="114076" y="172066"/>
                        <a:pt x="114870" y="125764"/>
                        <a:pt x="122278" y="129997"/>
                      </a:cubicBezTo>
                      <a:cubicBezTo>
                        <a:pt x="129686" y="134230"/>
                        <a:pt x="140270" y="187676"/>
                        <a:pt x="149266" y="190322"/>
                      </a:cubicBezTo>
                      <a:cubicBezTo>
                        <a:pt x="158262" y="192968"/>
                        <a:pt x="164082" y="163070"/>
                        <a:pt x="176253" y="145872"/>
                      </a:cubicBezTo>
                      <a:cubicBezTo>
                        <a:pt x="188424" y="128674"/>
                        <a:pt x="222556" y="86341"/>
                        <a:pt x="222291" y="87135"/>
                      </a:cubicBezTo>
                      <a:cubicBezTo>
                        <a:pt x="222027" y="87929"/>
                        <a:pt x="188160" y="143491"/>
                        <a:pt x="174666" y="150635"/>
                      </a:cubicBezTo>
                      <a:cubicBezTo>
                        <a:pt x="161172" y="157779"/>
                        <a:pt x="150589" y="135818"/>
                        <a:pt x="141328" y="129997"/>
                      </a:cubicBezTo>
                      <a:cubicBezTo>
                        <a:pt x="132067" y="124176"/>
                        <a:pt x="132067" y="125235"/>
                        <a:pt x="119103" y="115710"/>
                      </a:cubicBezTo>
                      <a:cubicBezTo>
                        <a:pt x="106139" y="106185"/>
                        <a:pt x="81004" y="89251"/>
                        <a:pt x="63541" y="72847"/>
                      </a:cubicBezTo>
                      <a:cubicBezTo>
                        <a:pt x="46079" y="56443"/>
                        <a:pt x="1628" y="-10496"/>
                        <a:pt x="41" y="141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フリーフォーム: 図形 61">
                  <a:extLst>
                    <a:ext uri="{FF2B5EF4-FFF2-40B4-BE49-F238E27FC236}">
                      <a16:creationId xmlns:a16="http://schemas.microsoft.com/office/drawing/2014/main" id="{806CC09F-3696-4A09-B58F-8D79BFA967CC}"/>
                    </a:ext>
                  </a:extLst>
                </p:cNvPr>
                <p:cNvSpPr/>
                <p:nvPr/>
              </p:nvSpPr>
              <p:spPr>
                <a:xfrm>
                  <a:off x="6915821" y="1262406"/>
                  <a:ext cx="316943" cy="100468"/>
                </a:xfrm>
                <a:custGeom>
                  <a:avLst/>
                  <a:gdLst>
                    <a:gd name="connsiteX0" fmla="*/ 155446 w 158642"/>
                    <a:gd name="connsiteY0" fmla="*/ 50195 h 50288"/>
                    <a:gd name="connsiteX1" fmla="*/ 109408 w 158642"/>
                    <a:gd name="connsiteY1" fmla="*/ 2570 h 50288"/>
                    <a:gd name="connsiteX2" fmla="*/ 6221 w 158642"/>
                    <a:gd name="connsiteY2" fmla="*/ 7332 h 50288"/>
                    <a:gd name="connsiteX3" fmla="*/ 25271 w 158642"/>
                    <a:gd name="connsiteY3" fmla="*/ 15270 h 50288"/>
                    <a:gd name="connsiteX4" fmla="*/ 155446 w 158642"/>
                    <a:gd name="connsiteY4" fmla="*/ 50195 h 502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8642" h="50288">
                      <a:moveTo>
                        <a:pt x="155446" y="50195"/>
                      </a:moveTo>
                      <a:cubicBezTo>
                        <a:pt x="169469" y="48078"/>
                        <a:pt x="134279" y="9714"/>
                        <a:pt x="109408" y="2570"/>
                      </a:cubicBezTo>
                      <a:cubicBezTo>
                        <a:pt x="84537" y="-4574"/>
                        <a:pt x="20244" y="5215"/>
                        <a:pt x="6221" y="7332"/>
                      </a:cubicBezTo>
                      <a:cubicBezTo>
                        <a:pt x="-7802" y="9449"/>
                        <a:pt x="3311" y="12889"/>
                        <a:pt x="25271" y="15270"/>
                      </a:cubicBezTo>
                      <a:cubicBezTo>
                        <a:pt x="47231" y="17651"/>
                        <a:pt x="141423" y="52312"/>
                        <a:pt x="155446" y="5019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フリーフォーム: 図形 62">
                  <a:extLst>
                    <a:ext uri="{FF2B5EF4-FFF2-40B4-BE49-F238E27FC236}">
                      <a16:creationId xmlns:a16="http://schemas.microsoft.com/office/drawing/2014/main" id="{6EE6AAD3-7BA3-4F69-9ECF-E946B11AAEDB}"/>
                    </a:ext>
                  </a:extLst>
                </p:cNvPr>
                <p:cNvSpPr/>
                <p:nvPr/>
              </p:nvSpPr>
              <p:spPr>
                <a:xfrm>
                  <a:off x="7402774" y="1394166"/>
                  <a:ext cx="190243" cy="101237"/>
                </a:xfrm>
                <a:custGeom>
                  <a:avLst/>
                  <a:gdLst>
                    <a:gd name="connsiteX0" fmla="*/ 608 w 95224"/>
                    <a:gd name="connsiteY0" fmla="*/ 31870 h 50673"/>
                    <a:gd name="connsiteX1" fmla="*/ 86333 w 95224"/>
                    <a:gd name="connsiteY1" fmla="*/ 44570 h 50673"/>
                    <a:gd name="connsiteX2" fmla="*/ 91095 w 95224"/>
                    <a:gd name="connsiteY2" fmla="*/ 49332 h 50673"/>
                    <a:gd name="connsiteX3" fmla="*/ 73633 w 95224"/>
                    <a:gd name="connsiteY3" fmla="*/ 20757 h 50673"/>
                    <a:gd name="connsiteX4" fmla="*/ 48233 w 95224"/>
                    <a:gd name="connsiteY4" fmla="*/ 120 h 50673"/>
                    <a:gd name="connsiteX5" fmla="*/ 608 w 95224"/>
                    <a:gd name="connsiteY5" fmla="*/ 31870 h 506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5224" h="50673">
                      <a:moveTo>
                        <a:pt x="608" y="31870"/>
                      </a:moveTo>
                      <a:cubicBezTo>
                        <a:pt x="6958" y="39278"/>
                        <a:pt x="71252" y="41660"/>
                        <a:pt x="86333" y="44570"/>
                      </a:cubicBezTo>
                      <a:cubicBezTo>
                        <a:pt x="101414" y="47480"/>
                        <a:pt x="93212" y="53301"/>
                        <a:pt x="91095" y="49332"/>
                      </a:cubicBezTo>
                      <a:cubicBezTo>
                        <a:pt x="88978" y="45363"/>
                        <a:pt x="80777" y="28959"/>
                        <a:pt x="73633" y="20757"/>
                      </a:cubicBezTo>
                      <a:cubicBezTo>
                        <a:pt x="66489" y="12555"/>
                        <a:pt x="56964" y="2237"/>
                        <a:pt x="48233" y="120"/>
                      </a:cubicBezTo>
                      <a:cubicBezTo>
                        <a:pt x="39502" y="-1997"/>
                        <a:pt x="-5742" y="24462"/>
                        <a:pt x="608" y="3187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フリーフォーム: 図形 63">
                  <a:extLst>
                    <a:ext uri="{FF2B5EF4-FFF2-40B4-BE49-F238E27FC236}">
                      <a16:creationId xmlns:a16="http://schemas.microsoft.com/office/drawing/2014/main" id="{3C314E64-A583-43E3-9A4F-6DFC7B0302B9}"/>
                    </a:ext>
                  </a:extLst>
                </p:cNvPr>
                <p:cNvSpPr/>
                <p:nvPr/>
              </p:nvSpPr>
              <p:spPr>
                <a:xfrm>
                  <a:off x="6911963" y="1381208"/>
                  <a:ext cx="229333" cy="70316"/>
                </a:xfrm>
                <a:custGeom>
                  <a:avLst/>
                  <a:gdLst>
                    <a:gd name="connsiteX0" fmla="*/ 214 w 114790"/>
                    <a:gd name="connsiteY0" fmla="*/ 35180 h 35196"/>
                    <a:gd name="connsiteX1" fmla="*/ 57364 w 114790"/>
                    <a:gd name="connsiteY1" fmla="*/ 5017 h 35196"/>
                    <a:gd name="connsiteX2" fmla="*/ 93877 w 114790"/>
                    <a:gd name="connsiteY2" fmla="*/ 16130 h 35196"/>
                    <a:gd name="connsiteX3" fmla="*/ 114514 w 114790"/>
                    <a:gd name="connsiteY3" fmla="*/ 33592 h 35196"/>
                    <a:gd name="connsiteX4" fmla="*/ 79589 w 114790"/>
                    <a:gd name="connsiteY4" fmla="*/ 255 h 35196"/>
                    <a:gd name="connsiteX5" fmla="*/ 214 w 114790"/>
                    <a:gd name="connsiteY5" fmla="*/ 35180 h 35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4790" h="35196">
                      <a:moveTo>
                        <a:pt x="214" y="35180"/>
                      </a:moveTo>
                      <a:cubicBezTo>
                        <a:pt x="-3490" y="35974"/>
                        <a:pt x="41754" y="8192"/>
                        <a:pt x="57364" y="5017"/>
                      </a:cubicBezTo>
                      <a:cubicBezTo>
                        <a:pt x="72974" y="1842"/>
                        <a:pt x="84352" y="11367"/>
                        <a:pt x="93877" y="16130"/>
                      </a:cubicBezTo>
                      <a:cubicBezTo>
                        <a:pt x="103402" y="20893"/>
                        <a:pt x="116895" y="36238"/>
                        <a:pt x="114514" y="33592"/>
                      </a:cubicBezTo>
                      <a:cubicBezTo>
                        <a:pt x="112133" y="30946"/>
                        <a:pt x="97316" y="3959"/>
                        <a:pt x="79589" y="255"/>
                      </a:cubicBezTo>
                      <a:cubicBezTo>
                        <a:pt x="61862" y="-3449"/>
                        <a:pt x="3918" y="34386"/>
                        <a:pt x="214" y="3518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" name="フリーフォーム: 図形 64">
                  <a:extLst>
                    <a:ext uri="{FF2B5EF4-FFF2-40B4-BE49-F238E27FC236}">
                      <a16:creationId xmlns:a16="http://schemas.microsoft.com/office/drawing/2014/main" id="{26433CA7-E378-49D6-A35E-2A17FE968FE7}"/>
                    </a:ext>
                  </a:extLst>
                </p:cNvPr>
                <p:cNvSpPr/>
                <p:nvPr/>
              </p:nvSpPr>
              <p:spPr>
                <a:xfrm>
                  <a:off x="6912321" y="1447855"/>
                  <a:ext cx="232001" cy="141654"/>
                </a:xfrm>
                <a:custGeom>
                  <a:avLst/>
                  <a:gdLst>
                    <a:gd name="connsiteX0" fmla="*/ 115924 w 116125"/>
                    <a:gd name="connsiteY0" fmla="*/ 234 h 70903"/>
                    <a:gd name="connsiteX1" fmla="*/ 101636 w 116125"/>
                    <a:gd name="connsiteY1" fmla="*/ 60559 h 70903"/>
                    <a:gd name="connsiteX2" fmla="*/ 87349 w 116125"/>
                    <a:gd name="connsiteY2" fmla="*/ 66909 h 70903"/>
                    <a:gd name="connsiteX3" fmla="*/ 55599 w 116125"/>
                    <a:gd name="connsiteY3" fmla="*/ 58972 h 70903"/>
                    <a:gd name="connsiteX4" fmla="*/ 30199 w 116125"/>
                    <a:gd name="connsiteY4" fmla="*/ 36747 h 70903"/>
                    <a:gd name="connsiteX5" fmla="*/ 36 w 116125"/>
                    <a:gd name="connsiteY5" fmla="*/ 234 h 70903"/>
                    <a:gd name="connsiteX6" fmla="*/ 36549 w 116125"/>
                    <a:gd name="connsiteY6" fmla="*/ 55797 h 70903"/>
                    <a:gd name="connsiteX7" fmla="*/ 90524 w 116125"/>
                    <a:gd name="connsiteY7" fmla="*/ 68497 h 70903"/>
                    <a:gd name="connsiteX8" fmla="*/ 115924 w 116125"/>
                    <a:gd name="connsiteY8" fmla="*/ 234 h 709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125" h="70903">
                      <a:moveTo>
                        <a:pt x="115924" y="234"/>
                      </a:moveTo>
                      <a:cubicBezTo>
                        <a:pt x="117776" y="-1089"/>
                        <a:pt x="106398" y="49447"/>
                        <a:pt x="101636" y="60559"/>
                      </a:cubicBezTo>
                      <a:cubicBezTo>
                        <a:pt x="96874" y="71671"/>
                        <a:pt x="95022" y="67173"/>
                        <a:pt x="87349" y="66909"/>
                      </a:cubicBezTo>
                      <a:cubicBezTo>
                        <a:pt x="79676" y="66645"/>
                        <a:pt x="65124" y="63999"/>
                        <a:pt x="55599" y="58972"/>
                      </a:cubicBezTo>
                      <a:cubicBezTo>
                        <a:pt x="46074" y="53945"/>
                        <a:pt x="39459" y="46537"/>
                        <a:pt x="30199" y="36747"/>
                      </a:cubicBezTo>
                      <a:cubicBezTo>
                        <a:pt x="20939" y="26957"/>
                        <a:pt x="-1022" y="-2941"/>
                        <a:pt x="36" y="234"/>
                      </a:cubicBezTo>
                      <a:cubicBezTo>
                        <a:pt x="1094" y="3409"/>
                        <a:pt x="21468" y="44420"/>
                        <a:pt x="36549" y="55797"/>
                      </a:cubicBezTo>
                      <a:cubicBezTo>
                        <a:pt x="51630" y="67174"/>
                        <a:pt x="78882" y="75112"/>
                        <a:pt x="90524" y="68497"/>
                      </a:cubicBezTo>
                      <a:cubicBezTo>
                        <a:pt x="102166" y="61882"/>
                        <a:pt x="114072" y="1557"/>
                        <a:pt x="115924" y="23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フリーフォーム: 図形 65">
                  <a:extLst>
                    <a:ext uri="{FF2B5EF4-FFF2-40B4-BE49-F238E27FC236}">
                      <a16:creationId xmlns:a16="http://schemas.microsoft.com/office/drawing/2014/main" id="{65FCABC0-F9E1-490D-BC39-19CA2FBBD773}"/>
                    </a:ext>
                  </a:extLst>
                </p:cNvPr>
                <p:cNvSpPr/>
                <p:nvPr/>
              </p:nvSpPr>
              <p:spPr>
                <a:xfrm>
                  <a:off x="6981656" y="1396460"/>
                  <a:ext cx="122584" cy="160330"/>
                </a:xfrm>
                <a:custGeom>
                  <a:avLst/>
                  <a:gdLst>
                    <a:gd name="connsiteX0" fmla="*/ 54230 w 61358"/>
                    <a:gd name="connsiteY0" fmla="*/ 559 h 80251"/>
                    <a:gd name="connsiteX1" fmla="*/ 60580 w 61358"/>
                    <a:gd name="connsiteY1" fmla="*/ 51359 h 80251"/>
                    <a:gd name="connsiteX2" fmla="*/ 52643 w 61358"/>
                    <a:gd name="connsiteY2" fmla="*/ 68822 h 80251"/>
                    <a:gd name="connsiteX3" fmla="*/ 38355 w 61358"/>
                    <a:gd name="connsiteY3" fmla="*/ 79934 h 80251"/>
                    <a:gd name="connsiteX4" fmla="*/ 17718 w 61358"/>
                    <a:gd name="connsiteY4" fmla="*/ 75172 h 80251"/>
                    <a:gd name="connsiteX5" fmla="*/ 3430 w 61358"/>
                    <a:gd name="connsiteY5" fmla="*/ 54534 h 80251"/>
                    <a:gd name="connsiteX6" fmla="*/ 255 w 61358"/>
                    <a:gd name="connsiteY6" fmla="*/ 25959 h 80251"/>
                    <a:gd name="connsiteX7" fmla="*/ 54230 w 61358"/>
                    <a:gd name="connsiteY7" fmla="*/ 559 h 802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1358" h="80251">
                      <a:moveTo>
                        <a:pt x="54230" y="559"/>
                      </a:moveTo>
                      <a:cubicBezTo>
                        <a:pt x="64284" y="4792"/>
                        <a:pt x="60844" y="39982"/>
                        <a:pt x="60580" y="51359"/>
                      </a:cubicBezTo>
                      <a:cubicBezTo>
                        <a:pt x="60316" y="62736"/>
                        <a:pt x="56347" y="64060"/>
                        <a:pt x="52643" y="68822"/>
                      </a:cubicBezTo>
                      <a:cubicBezTo>
                        <a:pt x="48939" y="73584"/>
                        <a:pt x="44176" y="78876"/>
                        <a:pt x="38355" y="79934"/>
                      </a:cubicBezTo>
                      <a:cubicBezTo>
                        <a:pt x="32534" y="80992"/>
                        <a:pt x="23539" y="79405"/>
                        <a:pt x="17718" y="75172"/>
                      </a:cubicBezTo>
                      <a:cubicBezTo>
                        <a:pt x="11897" y="70939"/>
                        <a:pt x="6340" y="62736"/>
                        <a:pt x="3430" y="54534"/>
                      </a:cubicBezTo>
                      <a:cubicBezTo>
                        <a:pt x="519" y="46332"/>
                        <a:pt x="-539" y="34690"/>
                        <a:pt x="255" y="25959"/>
                      </a:cubicBezTo>
                      <a:cubicBezTo>
                        <a:pt x="1049" y="17228"/>
                        <a:pt x="44176" y="-3674"/>
                        <a:pt x="54230" y="55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楕円 66">
                  <a:extLst>
                    <a:ext uri="{FF2B5EF4-FFF2-40B4-BE49-F238E27FC236}">
                      <a16:creationId xmlns:a16="http://schemas.microsoft.com/office/drawing/2014/main" id="{4A2C32E3-1333-44ED-A87D-29EFBC7380F0}"/>
                    </a:ext>
                  </a:extLst>
                </p:cNvPr>
                <p:cNvSpPr/>
                <p:nvPr/>
              </p:nvSpPr>
              <p:spPr>
                <a:xfrm rot="740232">
                  <a:off x="6995491" y="1400747"/>
                  <a:ext cx="91340" cy="11417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フリーフォーム: 図形 72">
                  <a:extLst>
                    <a:ext uri="{FF2B5EF4-FFF2-40B4-BE49-F238E27FC236}">
                      <a16:creationId xmlns:a16="http://schemas.microsoft.com/office/drawing/2014/main" id="{D8A278F4-7B7D-49CE-8F78-D7CA7FC1F7B3}"/>
                    </a:ext>
                  </a:extLst>
                </p:cNvPr>
                <p:cNvSpPr/>
                <p:nvPr/>
              </p:nvSpPr>
              <p:spPr>
                <a:xfrm>
                  <a:off x="7102642" y="1895515"/>
                  <a:ext cx="192433" cy="60379"/>
                </a:xfrm>
                <a:custGeom>
                  <a:avLst/>
                  <a:gdLst>
                    <a:gd name="connsiteX0" fmla="*/ 22 w 96320"/>
                    <a:gd name="connsiteY0" fmla="*/ 17462 h 30222"/>
                    <a:gd name="connsiteX1" fmla="*/ 74635 w 96320"/>
                    <a:gd name="connsiteY1" fmla="*/ 15875 h 30222"/>
                    <a:gd name="connsiteX2" fmla="*/ 95272 w 96320"/>
                    <a:gd name="connsiteY2" fmla="*/ 30162 h 30222"/>
                    <a:gd name="connsiteX3" fmla="*/ 90510 w 96320"/>
                    <a:gd name="connsiteY3" fmla="*/ 9525 h 30222"/>
                    <a:gd name="connsiteX4" fmla="*/ 66697 w 96320"/>
                    <a:gd name="connsiteY4" fmla="*/ 0 h 30222"/>
                    <a:gd name="connsiteX5" fmla="*/ 22 w 96320"/>
                    <a:gd name="connsiteY5" fmla="*/ 17462 h 302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6320" h="30222">
                      <a:moveTo>
                        <a:pt x="22" y="17462"/>
                      </a:moveTo>
                      <a:cubicBezTo>
                        <a:pt x="1345" y="20108"/>
                        <a:pt x="58760" y="13758"/>
                        <a:pt x="74635" y="15875"/>
                      </a:cubicBezTo>
                      <a:cubicBezTo>
                        <a:pt x="90510" y="17992"/>
                        <a:pt x="92626" y="31220"/>
                        <a:pt x="95272" y="30162"/>
                      </a:cubicBezTo>
                      <a:cubicBezTo>
                        <a:pt x="97918" y="29104"/>
                        <a:pt x="95273" y="14552"/>
                        <a:pt x="90510" y="9525"/>
                      </a:cubicBezTo>
                      <a:cubicBezTo>
                        <a:pt x="85748" y="4498"/>
                        <a:pt x="77016" y="0"/>
                        <a:pt x="66697" y="0"/>
                      </a:cubicBezTo>
                      <a:cubicBezTo>
                        <a:pt x="56378" y="0"/>
                        <a:pt x="-1301" y="14816"/>
                        <a:pt x="22" y="1746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フリーフォーム: 図形 77">
                  <a:extLst>
                    <a:ext uri="{FF2B5EF4-FFF2-40B4-BE49-F238E27FC236}">
                      <a16:creationId xmlns:a16="http://schemas.microsoft.com/office/drawing/2014/main" id="{0EF923B5-8BCC-4DD5-80A9-EF57174D4E49}"/>
                    </a:ext>
                  </a:extLst>
                </p:cNvPr>
                <p:cNvSpPr/>
                <p:nvPr/>
              </p:nvSpPr>
              <p:spPr>
                <a:xfrm>
                  <a:off x="6924671" y="1369896"/>
                  <a:ext cx="246422" cy="84608"/>
                </a:xfrm>
                <a:custGeom>
                  <a:avLst/>
                  <a:gdLst>
                    <a:gd name="connsiteX0" fmla="*/ 4 w 246422"/>
                    <a:gd name="connsiteY0" fmla="*/ 68379 h 84608"/>
                    <a:gd name="connsiteX1" fmla="*/ 65092 w 246422"/>
                    <a:gd name="connsiteY1" fmla="*/ 17579 h 84608"/>
                    <a:gd name="connsiteX2" fmla="*/ 138117 w 246422"/>
                    <a:gd name="connsiteY2" fmla="*/ 11229 h 84608"/>
                    <a:gd name="connsiteX3" fmla="*/ 195267 w 246422"/>
                    <a:gd name="connsiteY3" fmla="*/ 35042 h 84608"/>
                    <a:gd name="connsiteX4" fmla="*/ 239717 w 246422"/>
                    <a:gd name="connsiteY4" fmla="*/ 84254 h 84608"/>
                    <a:gd name="connsiteX5" fmla="*/ 244479 w 246422"/>
                    <a:gd name="connsiteY5" fmla="*/ 55679 h 84608"/>
                    <a:gd name="connsiteX6" fmla="*/ 222254 w 246422"/>
                    <a:gd name="connsiteY6" fmla="*/ 27104 h 84608"/>
                    <a:gd name="connsiteX7" fmla="*/ 141292 w 246422"/>
                    <a:gd name="connsiteY7" fmla="*/ 1704 h 84608"/>
                    <a:gd name="connsiteX8" fmla="*/ 68267 w 246422"/>
                    <a:gd name="connsiteY8" fmla="*/ 6467 h 84608"/>
                    <a:gd name="connsiteX9" fmla="*/ 4 w 246422"/>
                    <a:gd name="connsiteY9" fmla="*/ 68379 h 846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6422" h="84608">
                      <a:moveTo>
                        <a:pt x="4" y="68379"/>
                      </a:moveTo>
                      <a:cubicBezTo>
                        <a:pt x="-525" y="70231"/>
                        <a:pt x="42073" y="27104"/>
                        <a:pt x="65092" y="17579"/>
                      </a:cubicBezTo>
                      <a:cubicBezTo>
                        <a:pt x="88111" y="8054"/>
                        <a:pt x="116421" y="8319"/>
                        <a:pt x="138117" y="11229"/>
                      </a:cubicBezTo>
                      <a:cubicBezTo>
                        <a:pt x="159813" y="14139"/>
                        <a:pt x="178334" y="22871"/>
                        <a:pt x="195267" y="35042"/>
                      </a:cubicBezTo>
                      <a:cubicBezTo>
                        <a:pt x="212200" y="47213"/>
                        <a:pt x="231515" y="80815"/>
                        <a:pt x="239717" y="84254"/>
                      </a:cubicBezTo>
                      <a:cubicBezTo>
                        <a:pt x="247919" y="87693"/>
                        <a:pt x="247389" y="65204"/>
                        <a:pt x="244479" y="55679"/>
                      </a:cubicBezTo>
                      <a:cubicBezTo>
                        <a:pt x="241569" y="46154"/>
                        <a:pt x="239452" y="36100"/>
                        <a:pt x="222254" y="27104"/>
                      </a:cubicBezTo>
                      <a:cubicBezTo>
                        <a:pt x="205056" y="18108"/>
                        <a:pt x="166956" y="5143"/>
                        <a:pt x="141292" y="1704"/>
                      </a:cubicBezTo>
                      <a:cubicBezTo>
                        <a:pt x="115628" y="-1735"/>
                        <a:pt x="91550" y="117"/>
                        <a:pt x="68267" y="6467"/>
                      </a:cubicBezTo>
                      <a:cubicBezTo>
                        <a:pt x="44984" y="12817"/>
                        <a:pt x="533" y="66527"/>
                        <a:pt x="4" y="6837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フリーフォーム: 図形 78">
                  <a:extLst>
                    <a:ext uri="{FF2B5EF4-FFF2-40B4-BE49-F238E27FC236}">
                      <a16:creationId xmlns:a16="http://schemas.microsoft.com/office/drawing/2014/main" id="{D668DE4A-76C7-4E98-ABC7-3539DCF66E1A}"/>
                    </a:ext>
                  </a:extLst>
                </p:cNvPr>
                <p:cNvSpPr/>
                <p:nvPr/>
              </p:nvSpPr>
              <p:spPr>
                <a:xfrm>
                  <a:off x="7392017" y="1504437"/>
                  <a:ext cx="158631" cy="114894"/>
                </a:xfrm>
                <a:custGeom>
                  <a:avLst/>
                  <a:gdLst>
                    <a:gd name="connsiteX0" fmla="*/ 971 w 158631"/>
                    <a:gd name="connsiteY0" fmla="*/ 71951 h 114894"/>
                    <a:gd name="connsiteX1" fmla="*/ 35896 w 158631"/>
                    <a:gd name="connsiteY1" fmla="*/ 27501 h 114894"/>
                    <a:gd name="connsiteX2" fmla="*/ 104158 w 158631"/>
                    <a:gd name="connsiteY2" fmla="*/ 25913 h 114894"/>
                    <a:gd name="connsiteX3" fmla="*/ 139083 w 158631"/>
                    <a:gd name="connsiteY3" fmla="*/ 33851 h 114894"/>
                    <a:gd name="connsiteX4" fmla="*/ 156546 w 158631"/>
                    <a:gd name="connsiteY4" fmla="*/ 48138 h 114894"/>
                    <a:gd name="connsiteX5" fmla="*/ 158133 w 158631"/>
                    <a:gd name="connsiteY5" fmla="*/ 114813 h 114894"/>
                    <a:gd name="connsiteX6" fmla="*/ 154958 w 158631"/>
                    <a:gd name="connsiteY6" fmla="*/ 60838 h 114894"/>
                    <a:gd name="connsiteX7" fmla="*/ 145433 w 158631"/>
                    <a:gd name="connsiteY7" fmla="*/ 16388 h 114894"/>
                    <a:gd name="connsiteX8" fmla="*/ 115271 w 158631"/>
                    <a:gd name="connsiteY8" fmla="*/ 5276 h 114894"/>
                    <a:gd name="connsiteX9" fmla="*/ 72408 w 158631"/>
                    <a:gd name="connsiteY9" fmla="*/ 2101 h 114894"/>
                    <a:gd name="connsiteX10" fmla="*/ 971 w 158631"/>
                    <a:gd name="connsiteY10" fmla="*/ 71951 h 1148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58631" h="114894">
                      <a:moveTo>
                        <a:pt x="971" y="71951"/>
                      </a:moveTo>
                      <a:cubicBezTo>
                        <a:pt x="-5114" y="76184"/>
                        <a:pt x="18698" y="35174"/>
                        <a:pt x="35896" y="27501"/>
                      </a:cubicBezTo>
                      <a:cubicBezTo>
                        <a:pt x="53094" y="19828"/>
                        <a:pt x="86960" y="24855"/>
                        <a:pt x="104158" y="25913"/>
                      </a:cubicBezTo>
                      <a:cubicBezTo>
                        <a:pt x="121356" y="26971"/>
                        <a:pt x="130352" y="30147"/>
                        <a:pt x="139083" y="33851"/>
                      </a:cubicBezTo>
                      <a:cubicBezTo>
                        <a:pt x="147814" y="37555"/>
                        <a:pt x="153371" y="34644"/>
                        <a:pt x="156546" y="48138"/>
                      </a:cubicBezTo>
                      <a:cubicBezTo>
                        <a:pt x="159721" y="61632"/>
                        <a:pt x="158398" y="112696"/>
                        <a:pt x="158133" y="114813"/>
                      </a:cubicBezTo>
                      <a:cubicBezTo>
                        <a:pt x="157868" y="116930"/>
                        <a:pt x="157075" y="77242"/>
                        <a:pt x="154958" y="60838"/>
                      </a:cubicBezTo>
                      <a:cubicBezTo>
                        <a:pt x="152841" y="44434"/>
                        <a:pt x="152047" y="25648"/>
                        <a:pt x="145433" y="16388"/>
                      </a:cubicBezTo>
                      <a:cubicBezTo>
                        <a:pt x="138819" y="7128"/>
                        <a:pt x="127442" y="7657"/>
                        <a:pt x="115271" y="5276"/>
                      </a:cubicBezTo>
                      <a:cubicBezTo>
                        <a:pt x="103100" y="2895"/>
                        <a:pt x="90929" y="-3191"/>
                        <a:pt x="72408" y="2101"/>
                      </a:cubicBezTo>
                      <a:cubicBezTo>
                        <a:pt x="53887" y="7393"/>
                        <a:pt x="7056" y="67718"/>
                        <a:pt x="971" y="7195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フリーフォーム: 図形 79">
                  <a:extLst>
                    <a:ext uri="{FF2B5EF4-FFF2-40B4-BE49-F238E27FC236}">
                      <a16:creationId xmlns:a16="http://schemas.microsoft.com/office/drawing/2014/main" id="{0DAE21C3-3B1F-4DFD-AE1D-AA0F3B3ACE3E}"/>
                    </a:ext>
                  </a:extLst>
                </p:cNvPr>
                <p:cNvSpPr/>
                <p:nvPr/>
              </p:nvSpPr>
              <p:spPr>
                <a:xfrm>
                  <a:off x="7399437" y="1533171"/>
                  <a:ext cx="141772" cy="169532"/>
                </a:xfrm>
                <a:custGeom>
                  <a:avLst/>
                  <a:gdLst>
                    <a:gd name="connsiteX0" fmla="*/ 133251 w 141772"/>
                    <a:gd name="connsiteY0" fmla="*/ 354 h 169532"/>
                    <a:gd name="connsiteX1" fmla="*/ 138013 w 141772"/>
                    <a:gd name="connsiteY1" fmla="*/ 87667 h 169532"/>
                    <a:gd name="connsiteX2" fmla="*/ 120551 w 141772"/>
                    <a:gd name="connsiteY2" fmla="*/ 117829 h 169532"/>
                    <a:gd name="connsiteX3" fmla="*/ 93563 w 141772"/>
                    <a:gd name="connsiteY3" fmla="*/ 157517 h 169532"/>
                    <a:gd name="connsiteX4" fmla="*/ 69751 w 141772"/>
                    <a:gd name="connsiteY4" fmla="*/ 147992 h 169532"/>
                    <a:gd name="connsiteX5" fmla="*/ 17363 w 141772"/>
                    <a:gd name="connsiteY5" fmla="*/ 109892 h 169532"/>
                    <a:gd name="connsiteX6" fmla="*/ 4663 w 141772"/>
                    <a:gd name="connsiteY6" fmla="*/ 94017 h 169532"/>
                    <a:gd name="connsiteX7" fmla="*/ 4663 w 141772"/>
                    <a:gd name="connsiteY7" fmla="*/ 65442 h 169532"/>
                    <a:gd name="connsiteX8" fmla="*/ 6251 w 141772"/>
                    <a:gd name="connsiteY8" fmla="*/ 22579 h 169532"/>
                    <a:gd name="connsiteX9" fmla="*/ 1488 w 141772"/>
                    <a:gd name="connsiteY9" fmla="*/ 33692 h 169532"/>
                    <a:gd name="connsiteX10" fmla="*/ 1488 w 141772"/>
                    <a:gd name="connsiteY10" fmla="*/ 78142 h 169532"/>
                    <a:gd name="connsiteX11" fmla="*/ 18951 w 141772"/>
                    <a:gd name="connsiteY11" fmla="*/ 106717 h 169532"/>
                    <a:gd name="connsiteX12" fmla="*/ 82451 w 141772"/>
                    <a:gd name="connsiteY12" fmla="*/ 163867 h 169532"/>
                    <a:gd name="connsiteX13" fmla="*/ 85626 w 141772"/>
                    <a:gd name="connsiteY13" fmla="*/ 163867 h 169532"/>
                    <a:gd name="connsiteX14" fmla="*/ 115788 w 141772"/>
                    <a:gd name="connsiteY14" fmla="*/ 132117 h 169532"/>
                    <a:gd name="connsiteX15" fmla="*/ 139601 w 141772"/>
                    <a:gd name="connsiteY15" fmla="*/ 86079 h 169532"/>
                    <a:gd name="connsiteX16" fmla="*/ 139601 w 141772"/>
                    <a:gd name="connsiteY16" fmla="*/ 60679 h 169532"/>
                    <a:gd name="connsiteX17" fmla="*/ 130076 w 141772"/>
                    <a:gd name="connsiteY17" fmla="*/ 55917 h 169532"/>
                    <a:gd name="connsiteX18" fmla="*/ 133251 w 141772"/>
                    <a:gd name="connsiteY18" fmla="*/ 354 h 169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41772" h="169532">
                      <a:moveTo>
                        <a:pt x="133251" y="354"/>
                      </a:moveTo>
                      <a:cubicBezTo>
                        <a:pt x="134574" y="5646"/>
                        <a:pt x="140130" y="68088"/>
                        <a:pt x="138013" y="87667"/>
                      </a:cubicBezTo>
                      <a:cubicBezTo>
                        <a:pt x="135896" y="107246"/>
                        <a:pt x="127959" y="106187"/>
                        <a:pt x="120551" y="117829"/>
                      </a:cubicBezTo>
                      <a:cubicBezTo>
                        <a:pt x="113143" y="129471"/>
                        <a:pt x="102030" y="152490"/>
                        <a:pt x="93563" y="157517"/>
                      </a:cubicBezTo>
                      <a:cubicBezTo>
                        <a:pt x="85096" y="162544"/>
                        <a:pt x="82451" y="155929"/>
                        <a:pt x="69751" y="147992"/>
                      </a:cubicBezTo>
                      <a:cubicBezTo>
                        <a:pt x="57051" y="140055"/>
                        <a:pt x="28211" y="118888"/>
                        <a:pt x="17363" y="109892"/>
                      </a:cubicBezTo>
                      <a:cubicBezTo>
                        <a:pt x="6515" y="100896"/>
                        <a:pt x="6780" y="101425"/>
                        <a:pt x="4663" y="94017"/>
                      </a:cubicBezTo>
                      <a:cubicBezTo>
                        <a:pt x="2546" y="86609"/>
                        <a:pt x="4398" y="77348"/>
                        <a:pt x="4663" y="65442"/>
                      </a:cubicBezTo>
                      <a:cubicBezTo>
                        <a:pt x="4928" y="53536"/>
                        <a:pt x="6780" y="27871"/>
                        <a:pt x="6251" y="22579"/>
                      </a:cubicBezTo>
                      <a:cubicBezTo>
                        <a:pt x="5722" y="17287"/>
                        <a:pt x="2282" y="24432"/>
                        <a:pt x="1488" y="33692"/>
                      </a:cubicBezTo>
                      <a:cubicBezTo>
                        <a:pt x="694" y="42952"/>
                        <a:pt x="-1423" y="65971"/>
                        <a:pt x="1488" y="78142"/>
                      </a:cubicBezTo>
                      <a:cubicBezTo>
                        <a:pt x="4398" y="90313"/>
                        <a:pt x="5457" y="92430"/>
                        <a:pt x="18951" y="106717"/>
                      </a:cubicBezTo>
                      <a:cubicBezTo>
                        <a:pt x="32445" y="121004"/>
                        <a:pt x="71338" y="154342"/>
                        <a:pt x="82451" y="163867"/>
                      </a:cubicBezTo>
                      <a:cubicBezTo>
                        <a:pt x="93563" y="173392"/>
                        <a:pt x="80070" y="169159"/>
                        <a:pt x="85626" y="163867"/>
                      </a:cubicBezTo>
                      <a:cubicBezTo>
                        <a:pt x="91182" y="158575"/>
                        <a:pt x="106792" y="145082"/>
                        <a:pt x="115788" y="132117"/>
                      </a:cubicBezTo>
                      <a:cubicBezTo>
                        <a:pt x="124784" y="119152"/>
                        <a:pt x="135632" y="97985"/>
                        <a:pt x="139601" y="86079"/>
                      </a:cubicBezTo>
                      <a:cubicBezTo>
                        <a:pt x="143570" y="74173"/>
                        <a:pt x="141188" y="65706"/>
                        <a:pt x="139601" y="60679"/>
                      </a:cubicBezTo>
                      <a:cubicBezTo>
                        <a:pt x="138014" y="55652"/>
                        <a:pt x="131134" y="61208"/>
                        <a:pt x="130076" y="55917"/>
                      </a:cubicBezTo>
                      <a:cubicBezTo>
                        <a:pt x="129018" y="50626"/>
                        <a:pt x="131928" y="-4938"/>
                        <a:pt x="133251" y="35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フリーフォーム: 図形 80">
                  <a:extLst>
                    <a:ext uri="{FF2B5EF4-FFF2-40B4-BE49-F238E27FC236}">
                      <a16:creationId xmlns:a16="http://schemas.microsoft.com/office/drawing/2014/main" id="{7C42BA68-C06D-42C1-841A-449448997BBD}"/>
                    </a:ext>
                  </a:extLst>
                </p:cNvPr>
                <p:cNvSpPr/>
                <p:nvPr/>
              </p:nvSpPr>
              <p:spPr>
                <a:xfrm>
                  <a:off x="7431088" y="1514475"/>
                  <a:ext cx="79501" cy="133463"/>
                </a:xfrm>
                <a:custGeom>
                  <a:avLst/>
                  <a:gdLst>
                    <a:gd name="connsiteX0" fmla="*/ 77398 w 79112"/>
                    <a:gd name="connsiteY0" fmla="*/ 64 h 127177"/>
                    <a:gd name="connsiteX1" fmla="*/ 67873 w 79112"/>
                    <a:gd name="connsiteY1" fmla="*/ 50864 h 127177"/>
                    <a:gd name="connsiteX2" fmla="*/ 67873 w 79112"/>
                    <a:gd name="connsiteY2" fmla="*/ 87376 h 127177"/>
                    <a:gd name="connsiteX3" fmla="*/ 56761 w 79112"/>
                    <a:gd name="connsiteY3" fmla="*/ 111189 h 127177"/>
                    <a:gd name="connsiteX4" fmla="*/ 32948 w 79112"/>
                    <a:gd name="connsiteY4" fmla="*/ 127064 h 127177"/>
                    <a:gd name="connsiteX5" fmla="*/ 9136 w 79112"/>
                    <a:gd name="connsiteY5" fmla="*/ 103251 h 127177"/>
                    <a:gd name="connsiteX6" fmla="*/ 1198 w 79112"/>
                    <a:gd name="connsiteY6" fmla="*/ 76264 h 127177"/>
                    <a:gd name="connsiteX7" fmla="*/ 1198 w 79112"/>
                    <a:gd name="connsiteY7" fmla="*/ 63564 h 127177"/>
                    <a:gd name="connsiteX8" fmla="*/ 12311 w 79112"/>
                    <a:gd name="connsiteY8" fmla="*/ 47689 h 127177"/>
                    <a:gd name="connsiteX9" fmla="*/ 28186 w 79112"/>
                    <a:gd name="connsiteY9" fmla="*/ 39751 h 127177"/>
                    <a:gd name="connsiteX10" fmla="*/ 77398 w 79112"/>
                    <a:gd name="connsiteY10" fmla="*/ 64 h 1271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9112" h="127177">
                      <a:moveTo>
                        <a:pt x="77398" y="64"/>
                      </a:moveTo>
                      <a:cubicBezTo>
                        <a:pt x="84013" y="1916"/>
                        <a:pt x="69460" y="36312"/>
                        <a:pt x="67873" y="50864"/>
                      </a:cubicBezTo>
                      <a:cubicBezTo>
                        <a:pt x="66286" y="65416"/>
                        <a:pt x="69725" y="77322"/>
                        <a:pt x="67873" y="87376"/>
                      </a:cubicBezTo>
                      <a:cubicBezTo>
                        <a:pt x="66021" y="97430"/>
                        <a:pt x="62582" y="104574"/>
                        <a:pt x="56761" y="111189"/>
                      </a:cubicBezTo>
                      <a:cubicBezTo>
                        <a:pt x="50940" y="117804"/>
                        <a:pt x="40885" y="128387"/>
                        <a:pt x="32948" y="127064"/>
                      </a:cubicBezTo>
                      <a:cubicBezTo>
                        <a:pt x="25011" y="125741"/>
                        <a:pt x="14428" y="111718"/>
                        <a:pt x="9136" y="103251"/>
                      </a:cubicBezTo>
                      <a:cubicBezTo>
                        <a:pt x="3844" y="94784"/>
                        <a:pt x="2521" y="82879"/>
                        <a:pt x="1198" y="76264"/>
                      </a:cubicBezTo>
                      <a:cubicBezTo>
                        <a:pt x="-125" y="69649"/>
                        <a:pt x="-654" y="68326"/>
                        <a:pt x="1198" y="63564"/>
                      </a:cubicBezTo>
                      <a:cubicBezTo>
                        <a:pt x="3050" y="58802"/>
                        <a:pt x="7813" y="51658"/>
                        <a:pt x="12311" y="47689"/>
                      </a:cubicBezTo>
                      <a:cubicBezTo>
                        <a:pt x="16809" y="43720"/>
                        <a:pt x="22630" y="42397"/>
                        <a:pt x="28186" y="39751"/>
                      </a:cubicBezTo>
                      <a:cubicBezTo>
                        <a:pt x="33742" y="37105"/>
                        <a:pt x="70783" y="-1788"/>
                        <a:pt x="77398" y="6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" name="フリーフォーム: 図形 82">
                  <a:extLst>
                    <a:ext uri="{FF2B5EF4-FFF2-40B4-BE49-F238E27FC236}">
                      <a16:creationId xmlns:a16="http://schemas.microsoft.com/office/drawing/2014/main" id="{28C4DE49-23B0-4B57-B92B-35C4789241AB}"/>
                    </a:ext>
                  </a:extLst>
                </p:cNvPr>
                <p:cNvSpPr/>
                <p:nvPr/>
              </p:nvSpPr>
              <p:spPr>
                <a:xfrm>
                  <a:off x="7410450" y="1495951"/>
                  <a:ext cx="119067" cy="44192"/>
                </a:xfrm>
                <a:custGeom>
                  <a:avLst/>
                  <a:gdLst>
                    <a:gd name="connsiteX0" fmla="*/ 119063 w 119067"/>
                    <a:gd name="connsiteY0" fmla="*/ 12174 h 44192"/>
                    <a:gd name="connsiteX1" fmla="*/ 52388 w 119067"/>
                    <a:gd name="connsiteY1" fmla="*/ 4237 h 44192"/>
                    <a:gd name="connsiteX2" fmla="*/ 23813 w 119067"/>
                    <a:gd name="connsiteY2" fmla="*/ 2649 h 44192"/>
                    <a:gd name="connsiteX3" fmla="*/ 0 w 119067"/>
                    <a:gd name="connsiteY3" fmla="*/ 40749 h 44192"/>
                    <a:gd name="connsiteX4" fmla="*/ 0 w 119067"/>
                    <a:gd name="connsiteY4" fmla="*/ 40749 h 44192"/>
                    <a:gd name="connsiteX5" fmla="*/ 31750 w 119067"/>
                    <a:gd name="connsiteY5" fmla="*/ 43924 h 44192"/>
                    <a:gd name="connsiteX6" fmla="*/ 49213 w 119067"/>
                    <a:gd name="connsiteY6" fmla="*/ 32812 h 44192"/>
                    <a:gd name="connsiteX7" fmla="*/ 119063 w 119067"/>
                    <a:gd name="connsiteY7" fmla="*/ 12174 h 44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9067" h="44192">
                      <a:moveTo>
                        <a:pt x="119063" y="12174"/>
                      </a:moveTo>
                      <a:cubicBezTo>
                        <a:pt x="119592" y="7411"/>
                        <a:pt x="68263" y="5824"/>
                        <a:pt x="52388" y="4237"/>
                      </a:cubicBezTo>
                      <a:cubicBezTo>
                        <a:pt x="36513" y="2649"/>
                        <a:pt x="32544" y="-3436"/>
                        <a:pt x="23813" y="2649"/>
                      </a:cubicBezTo>
                      <a:cubicBezTo>
                        <a:pt x="15082" y="8734"/>
                        <a:pt x="0" y="40749"/>
                        <a:pt x="0" y="40749"/>
                      </a:cubicBezTo>
                      <a:lnTo>
                        <a:pt x="0" y="40749"/>
                      </a:lnTo>
                      <a:cubicBezTo>
                        <a:pt x="5292" y="41278"/>
                        <a:pt x="23548" y="45247"/>
                        <a:pt x="31750" y="43924"/>
                      </a:cubicBezTo>
                      <a:cubicBezTo>
                        <a:pt x="39952" y="42601"/>
                        <a:pt x="39688" y="36252"/>
                        <a:pt x="49213" y="32812"/>
                      </a:cubicBezTo>
                      <a:cubicBezTo>
                        <a:pt x="58738" y="29373"/>
                        <a:pt x="118534" y="16937"/>
                        <a:pt x="119063" y="1217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" name="フリーフォーム: 図形 85">
                  <a:extLst>
                    <a:ext uri="{FF2B5EF4-FFF2-40B4-BE49-F238E27FC236}">
                      <a16:creationId xmlns:a16="http://schemas.microsoft.com/office/drawing/2014/main" id="{395AAC74-0144-42F8-901F-63E1F5F8D6B4}"/>
                    </a:ext>
                  </a:extLst>
                </p:cNvPr>
                <p:cNvSpPr/>
                <p:nvPr/>
              </p:nvSpPr>
              <p:spPr>
                <a:xfrm>
                  <a:off x="7420363" y="1520782"/>
                  <a:ext cx="59936" cy="87354"/>
                </a:xfrm>
                <a:custGeom>
                  <a:avLst/>
                  <a:gdLst>
                    <a:gd name="connsiteX0" fmla="*/ 45648 w 45731"/>
                    <a:gd name="connsiteY0" fmla="*/ 42 h 63556"/>
                    <a:gd name="connsiteX1" fmla="*/ 12311 w 45731"/>
                    <a:gd name="connsiteY1" fmla="*/ 41317 h 63556"/>
                    <a:gd name="connsiteX2" fmla="*/ 12311 w 45731"/>
                    <a:gd name="connsiteY2" fmla="*/ 63542 h 63556"/>
                    <a:gd name="connsiteX3" fmla="*/ 1198 w 45731"/>
                    <a:gd name="connsiteY3" fmla="*/ 44492 h 63556"/>
                    <a:gd name="connsiteX4" fmla="*/ 1198 w 45731"/>
                    <a:gd name="connsiteY4" fmla="*/ 33379 h 63556"/>
                    <a:gd name="connsiteX5" fmla="*/ 45648 w 45731"/>
                    <a:gd name="connsiteY5" fmla="*/ 42 h 63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731" h="63556">
                      <a:moveTo>
                        <a:pt x="45648" y="42"/>
                      </a:moveTo>
                      <a:cubicBezTo>
                        <a:pt x="47500" y="1365"/>
                        <a:pt x="17867" y="30734"/>
                        <a:pt x="12311" y="41317"/>
                      </a:cubicBezTo>
                      <a:cubicBezTo>
                        <a:pt x="6755" y="51900"/>
                        <a:pt x="14163" y="63013"/>
                        <a:pt x="12311" y="63542"/>
                      </a:cubicBezTo>
                      <a:cubicBezTo>
                        <a:pt x="10459" y="64071"/>
                        <a:pt x="3050" y="49519"/>
                        <a:pt x="1198" y="44492"/>
                      </a:cubicBezTo>
                      <a:cubicBezTo>
                        <a:pt x="-654" y="39465"/>
                        <a:pt x="-125" y="38406"/>
                        <a:pt x="1198" y="33379"/>
                      </a:cubicBezTo>
                      <a:cubicBezTo>
                        <a:pt x="2521" y="28352"/>
                        <a:pt x="43796" y="-1281"/>
                        <a:pt x="45648" y="4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8" name="楕円 87">
                  <a:extLst>
                    <a:ext uri="{FF2B5EF4-FFF2-40B4-BE49-F238E27FC236}">
                      <a16:creationId xmlns:a16="http://schemas.microsoft.com/office/drawing/2014/main" id="{0E70202B-3813-4FF3-A5D0-B03799313954}"/>
                    </a:ext>
                  </a:extLst>
                </p:cNvPr>
                <p:cNvSpPr/>
                <p:nvPr/>
              </p:nvSpPr>
              <p:spPr>
                <a:xfrm>
                  <a:off x="7426325" y="1530350"/>
                  <a:ext cx="45719" cy="45719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楕円 88">
                  <a:extLst>
                    <a:ext uri="{FF2B5EF4-FFF2-40B4-BE49-F238E27FC236}">
                      <a16:creationId xmlns:a16="http://schemas.microsoft.com/office/drawing/2014/main" id="{85A6EB4C-67C9-4B8A-85B2-ECAE92E25BFA}"/>
                    </a:ext>
                  </a:extLst>
                </p:cNvPr>
                <p:cNvSpPr/>
                <p:nvPr/>
              </p:nvSpPr>
              <p:spPr>
                <a:xfrm rot="1479902">
                  <a:off x="7434021" y="1523898"/>
                  <a:ext cx="66852" cy="83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0" name="フリーフォーム: 図形 89">
                  <a:extLst>
                    <a:ext uri="{FF2B5EF4-FFF2-40B4-BE49-F238E27FC236}">
                      <a16:creationId xmlns:a16="http://schemas.microsoft.com/office/drawing/2014/main" id="{8C0C8DD1-BCC5-46E3-B6F2-2646B07E9A62}"/>
                    </a:ext>
                  </a:extLst>
                </p:cNvPr>
                <p:cNvSpPr/>
                <p:nvPr/>
              </p:nvSpPr>
              <p:spPr>
                <a:xfrm>
                  <a:off x="7327893" y="1511243"/>
                  <a:ext cx="104873" cy="282791"/>
                </a:xfrm>
                <a:custGeom>
                  <a:avLst/>
                  <a:gdLst>
                    <a:gd name="connsiteX0" fmla="*/ 104782 w 104873"/>
                    <a:gd name="connsiteY0" fmla="*/ 57 h 282791"/>
                    <a:gd name="connsiteX1" fmla="*/ 50807 w 104873"/>
                    <a:gd name="connsiteY1" fmla="*/ 65145 h 282791"/>
                    <a:gd name="connsiteX2" fmla="*/ 34932 w 104873"/>
                    <a:gd name="connsiteY2" fmla="*/ 117532 h 282791"/>
                    <a:gd name="connsiteX3" fmla="*/ 55570 w 104873"/>
                    <a:gd name="connsiteY3" fmla="*/ 179445 h 282791"/>
                    <a:gd name="connsiteX4" fmla="*/ 55570 w 104873"/>
                    <a:gd name="connsiteY4" fmla="*/ 204845 h 282791"/>
                    <a:gd name="connsiteX5" fmla="*/ 36520 w 104873"/>
                    <a:gd name="connsiteY5" fmla="*/ 241357 h 282791"/>
                    <a:gd name="connsiteX6" fmla="*/ 7 w 104873"/>
                    <a:gd name="connsiteY6" fmla="*/ 282632 h 282791"/>
                    <a:gd name="connsiteX7" fmla="*/ 39695 w 104873"/>
                    <a:gd name="connsiteY7" fmla="*/ 225482 h 282791"/>
                    <a:gd name="connsiteX8" fmla="*/ 39695 w 104873"/>
                    <a:gd name="connsiteY8" fmla="*/ 196907 h 282791"/>
                    <a:gd name="connsiteX9" fmla="*/ 26995 w 104873"/>
                    <a:gd name="connsiteY9" fmla="*/ 125470 h 282791"/>
                    <a:gd name="connsiteX10" fmla="*/ 26995 w 104873"/>
                    <a:gd name="connsiteY10" fmla="*/ 85782 h 282791"/>
                    <a:gd name="connsiteX11" fmla="*/ 36520 w 104873"/>
                    <a:gd name="connsiteY11" fmla="*/ 54032 h 282791"/>
                    <a:gd name="connsiteX12" fmla="*/ 104782 w 104873"/>
                    <a:gd name="connsiteY12" fmla="*/ 57 h 2827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04873" h="282791">
                      <a:moveTo>
                        <a:pt x="104782" y="57"/>
                      </a:moveTo>
                      <a:cubicBezTo>
                        <a:pt x="107163" y="1909"/>
                        <a:pt x="62449" y="45566"/>
                        <a:pt x="50807" y="65145"/>
                      </a:cubicBezTo>
                      <a:cubicBezTo>
                        <a:pt x="39165" y="84724"/>
                        <a:pt x="34138" y="98482"/>
                        <a:pt x="34932" y="117532"/>
                      </a:cubicBezTo>
                      <a:cubicBezTo>
                        <a:pt x="35726" y="136582"/>
                        <a:pt x="52130" y="164893"/>
                        <a:pt x="55570" y="179445"/>
                      </a:cubicBezTo>
                      <a:cubicBezTo>
                        <a:pt x="59010" y="193997"/>
                        <a:pt x="58745" y="194526"/>
                        <a:pt x="55570" y="204845"/>
                      </a:cubicBezTo>
                      <a:cubicBezTo>
                        <a:pt x="52395" y="215164"/>
                        <a:pt x="45780" y="228393"/>
                        <a:pt x="36520" y="241357"/>
                      </a:cubicBezTo>
                      <a:cubicBezTo>
                        <a:pt x="27259" y="254322"/>
                        <a:pt x="-522" y="285278"/>
                        <a:pt x="7" y="282632"/>
                      </a:cubicBezTo>
                      <a:cubicBezTo>
                        <a:pt x="536" y="279986"/>
                        <a:pt x="33080" y="239769"/>
                        <a:pt x="39695" y="225482"/>
                      </a:cubicBezTo>
                      <a:cubicBezTo>
                        <a:pt x="46310" y="211195"/>
                        <a:pt x="41812" y="213576"/>
                        <a:pt x="39695" y="196907"/>
                      </a:cubicBezTo>
                      <a:cubicBezTo>
                        <a:pt x="37578" y="180238"/>
                        <a:pt x="29112" y="143991"/>
                        <a:pt x="26995" y="125470"/>
                      </a:cubicBezTo>
                      <a:cubicBezTo>
                        <a:pt x="24878" y="106949"/>
                        <a:pt x="25408" y="97688"/>
                        <a:pt x="26995" y="85782"/>
                      </a:cubicBezTo>
                      <a:cubicBezTo>
                        <a:pt x="28582" y="73876"/>
                        <a:pt x="25407" y="66203"/>
                        <a:pt x="36520" y="54032"/>
                      </a:cubicBezTo>
                      <a:cubicBezTo>
                        <a:pt x="47633" y="41861"/>
                        <a:pt x="102401" y="-1795"/>
                        <a:pt x="104782" y="5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" name="フリーフォーム: 図形 90">
                  <a:extLst>
                    <a:ext uri="{FF2B5EF4-FFF2-40B4-BE49-F238E27FC236}">
                      <a16:creationId xmlns:a16="http://schemas.microsoft.com/office/drawing/2014/main" id="{69B7EFF0-4A1D-41A8-B43A-AD1AB797C4E3}"/>
                    </a:ext>
                  </a:extLst>
                </p:cNvPr>
                <p:cNvSpPr/>
                <p:nvPr/>
              </p:nvSpPr>
              <p:spPr>
                <a:xfrm>
                  <a:off x="7140523" y="1936722"/>
                  <a:ext cx="139840" cy="42204"/>
                </a:xfrm>
                <a:custGeom>
                  <a:avLst/>
                  <a:gdLst>
                    <a:gd name="connsiteX0" fmla="*/ 52 w 139840"/>
                    <a:gd name="connsiteY0" fmla="*/ 28 h 42204"/>
                    <a:gd name="connsiteX1" fmla="*/ 50852 w 139840"/>
                    <a:gd name="connsiteY1" fmla="*/ 38128 h 42204"/>
                    <a:gd name="connsiteX2" fmla="*/ 106415 w 139840"/>
                    <a:gd name="connsiteY2" fmla="*/ 41303 h 42204"/>
                    <a:gd name="connsiteX3" fmla="*/ 139752 w 139840"/>
                    <a:gd name="connsiteY3" fmla="*/ 39716 h 42204"/>
                    <a:gd name="connsiteX4" fmla="*/ 96890 w 139840"/>
                    <a:gd name="connsiteY4" fmla="*/ 31778 h 42204"/>
                    <a:gd name="connsiteX5" fmla="*/ 60377 w 139840"/>
                    <a:gd name="connsiteY5" fmla="*/ 31778 h 42204"/>
                    <a:gd name="connsiteX6" fmla="*/ 52 w 139840"/>
                    <a:gd name="connsiteY6" fmla="*/ 28 h 42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9840" h="42204">
                      <a:moveTo>
                        <a:pt x="52" y="28"/>
                      </a:moveTo>
                      <a:cubicBezTo>
                        <a:pt x="-1536" y="1086"/>
                        <a:pt x="33125" y="31249"/>
                        <a:pt x="50852" y="38128"/>
                      </a:cubicBezTo>
                      <a:cubicBezTo>
                        <a:pt x="68579" y="45007"/>
                        <a:pt x="91598" y="41038"/>
                        <a:pt x="106415" y="41303"/>
                      </a:cubicBezTo>
                      <a:cubicBezTo>
                        <a:pt x="121232" y="41568"/>
                        <a:pt x="141339" y="41303"/>
                        <a:pt x="139752" y="39716"/>
                      </a:cubicBezTo>
                      <a:cubicBezTo>
                        <a:pt x="138165" y="38129"/>
                        <a:pt x="110119" y="33101"/>
                        <a:pt x="96890" y="31778"/>
                      </a:cubicBezTo>
                      <a:cubicBezTo>
                        <a:pt x="83661" y="30455"/>
                        <a:pt x="73606" y="35482"/>
                        <a:pt x="60377" y="31778"/>
                      </a:cubicBezTo>
                      <a:cubicBezTo>
                        <a:pt x="47148" y="28074"/>
                        <a:pt x="1640" y="-1030"/>
                        <a:pt x="52" y="2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" name="フリーフォーム: 図形 91">
                  <a:extLst>
                    <a:ext uri="{FF2B5EF4-FFF2-40B4-BE49-F238E27FC236}">
                      <a16:creationId xmlns:a16="http://schemas.microsoft.com/office/drawing/2014/main" id="{36EF578E-10A9-4269-8FC2-D7F6ED3952AE}"/>
                    </a:ext>
                  </a:extLst>
                </p:cNvPr>
                <p:cNvSpPr/>
                <p:nvPr/>
              </p:nvSpPr>
              <p:spPr>
                <a:xfrm>
                  <a:off x="7345247" y="1435034"/>
                  <a:ext cx="74780" cy="128871"/>
                </a:xfrm>
                <a:custGeom>
                  <a:avLst/>
                  <a:gdLst>
                    <a:gd name="connsiteX0" fmla="*/ 74728 w 74780"/>
                    <a:gd name="connsiteY0" fmla="*/ 66 h 128871"/>
                    <a:gd name="connsiteX1" fmla="*/ 28691 w 74780"/>
                    <a:gd name="connsiteY1" fmla="*/ 92141 h 128871"/>
                    <a:gd name="connsiteX2" fmla="*/ 116 w 74780"/>
                    <a:gd name="connsiteY2" fmla="*/ 128654 h 128871"/>
                    <a:gd name="connsiteX3" fmla="*/ 19166 w 74780"/>
                    <a:gd name="connsiteY3" fmla="*/ 77854 h 128871"/>
                    <a:gd name="connsiteX4" fmla="*/ 74728 w 74780"/>
                    <a:gd name="connsiteY4" fmla="*/ 66 h 1288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780" h="128871">
                      <a:moveTo>
                        <a:pt x="74728" y="66"/>
                      </a:moveTo>
                      <a:cubicBezTo>
                        <a:pt x="76316" y="2447"/>
                        <a:pt x="41126" y="70710"/>
                        <a:pt x="28691" y="92141"/>
                      </a:cubicBezTo>
                      <a:cubicBezTo>
                        <a:pt x="16256" y="113572"/>
                        <a:pt x="1703" y="131035"/>
                        <a:pt x="116" y="128654"/>
                      </a:cubicBezTo>
                      <a:cubicBezTo>
                        <a:pt x="-1472" y="126273"/>
                        <a:pt x="13610" y="95316"/>
                        <a:pt x="19166" y="77854"/>
                      </a:cubicBezTo>
                      <a:cubicBezTo>
                        <a:pt x="24722" y="60392"/>
                        <a:pt x="73140" y="-2315"/>
                        <a:pt x="74728" y="6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フリーフォーム: 図形 92">
                  <a:extLst>
                    <a:ext uri="{FF2B5EF4-FFF2-40B4-BE49-F238E27FC236}">
                      <a16:creationId xmlns:a16="http://schemas.microsoft.com/office/drawing/2014/main" id="{DA825345-B2FA-48C3-B999-716D3F70FD6F}"/>
                    </a:ext>
                  </a:extLst>
                </p:cNvPr>
                <p:cNvSpPr/>
                <p:nvPr/>
              </p:nvSpPr>
              <p:spPr>
                <a:xfrm>
                  <a:off x="7027843" y="2176127"/>
                  <a:ext cx="470069" cy="132300"/>
                </a:xfrm>
                <a:custGeom>
                  <a:avLst/>
                  <a:gdLst>
                    <a:gd name="connsiteX0" fmla="*/ 1607 w 470069"/>
                    <a:gd name="connsiteY0" fmla="*/ 93998 h 132300"/>
                    <a:gd name="connsiteX1" fmla="*/ 236557 w 470069"/>
                    <a:gd name="connsiteY1" fmla="*/ 25736 h 132300"/>
                    <a:gd name="connsiteX2" fmla="*/ 285770 w 470069"/>
                    <a:gd name="connsiteY2" fmla="*/ 14623 h 132300"/>
                    <a:gd name="connsiteX3" fmla="*/ 385782 w 470069"/>
                    <a:gd name="connsiteY3" fmla="*/ 3511 h 132300"/>
                    <a:gd name="connsiteX4" fmla="*/ 414357 w 470069"/>
                    <a:gd name="connsiteY4" fmla="*/ 3511 h 132300"/>
                    <a:gd name="connsiteX5" fmla="*/ 431820 w 470069"/>
                    <a:gd name="connsiteY5" fmla="*/ 44786 h 132300"/>
                    <a:gd name="connsiteX6" fmla="*/ 455632 w 470069"/>
                    <a:gd name="connsiteY6" fmla="*/ 108286 h 132300"/>
                    <a:gd name="connsiteX7" fmla="*/ 469920 w 470069"/>
                    <a:gd name="connsiteY7" fmla="*/ 132098 h 132300"/>
                    <a:gd name="connsiteX8" fmla="*/ 461982 w 470069"/>
                    <a:gd name="connsiteY8" fmla="*/ 97173 h 132300"/>
                    <a:gd name="connsiteX9" fmla="*/ 444520 w 470069"/>
                    <a:gd name="connsiteY9" fmla="*/ 46373 h 132300"/>
                    <a:gd name="connsiteX10" fmla="*/ 420707 w 470069"/>
                    <a:gd name="connsiteY10" fmla="*/ 9861 h 132300"/>
                    <a:gd name="connsiteX11" fmla="*/ 368320 w 470069"/>
                    <a:gd name="connsiteY11" fmla="*/ 16211 h 132300"/>
                    <a:gd name="connsiteX12" fmla="*/ 1607 w 470069"/>
                    <a:gd name="connsiteY12" fmla="*/ 93998 h 132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70069" h="132300">
                      <a:moveTo>
                        <a:pt x="1607" y="93998"/>
                      </a:moveTo>
                      <a:cubicBezTo>
                        <a:pt x="-20353" y="95585"/>
                        <a:pt x="189197" y="38965"/>
                        <a:pt x="236557" y="25736"/>
                      </a:cubicBezTo>
                      <a:cubicBezTo>
                        <a:pt x="283918" y="12507"/>
                        <a:pt x="260899" y="18327"/>
                        <a:pt x="285770" y="14623"/>
                      </a:cubicBezTo>
                      <a:cubicBezTo>
                        <a:pt x="310641" y="10919"/>
                        <a:pt x="364351" y="5363"/>
                        <a:pt x="385782" y="3511"/>
                      </a:cubicBezTo>
                      <a:cubicBezTo>
                        <a:pt x="407213" y="1659"/>
                        <a:pt x="406684" y="-3368"/>
                        <a:pt x="414357" y="3511"/>
                      </a:cubicBezTo>
                      <a:cubicBezTo>
                        <a:pt x="422030" y="10390"/>
                        <a:pt x="424941" y="27324"/>
                        <a:pt x="431820" y="44786"/>
                      </a:cubicBezTo>
                      <a:cubicBezTo>
                        <a:pt x="438699" y="62248"/>
                        <a:pt x="449282" y="93734"/>
                        <a:pt x="455632" y="108286"/>
                      </a:cubicBezTo>
                      <a:cubicBezTo>
                        <a:pt x="461982" y="122838"/>
                        <a:pt x="468862" y="133950"/>
                        <a:pt x="469920" y="132098"/>
                      </a:cubicBezTo>
                      <a:cubicBezTo>
                        <a:pt x="470978" y="130246"/>
                        <a:pt x="466215" y="111460"/>
                        <a:pt x="461982" y="97173"/>
                      </a:cubicBezTo>
                      <a:cubicBezTo>
                        <a:pt x="457749" y="82886"/>
                        <a:pt x="451399" y="60925"/>
                        <a:pt x="444520" y="46373"/>
                      </a:cubicBezTo>
                      <a:cubicBezTo>
                        <a:pt x="437641" y="31821"/>
                        <a:pt x="433407" y="14888"/>
                        <a:pt x="420707" y="9861"/>
                      </a:cubicBezTo>
                      <a:cubicBezTo>
                        <a:pt x="408007" y="4834"/>
                        <a:pt x="435524" y="1130"/>
                        <a:pt x="368320" y="16211"/>
                      </a:cubicBezTo>
                      <a:cubicBezTo>
                        <a:pt x="301116" y="31292"/>
                        <a:pt x="23567" y="92411"/>
                        <a:pt x="1607" y="9399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4" name="フリーフォーム: 図形 93">
                  <a:extLst>
                    <a:ext uri="{FF2B5EF4-FFF2-40B4-BE49-F238E27FC236}">
                      <a16:creationId xmlns:a16="http://schemas.microsoft.com/office/drawing/2014/main" id="{5EFF2D07-6A8A-4CB4-95D1-9CE47EF38843}"/>
                    </a:ext>
                  </a:extLst>
                </p:cNvPr>
                <p:cNvSpPr/>
                <p:nvPr/>
              </p:nvSpPr>
              <p:spPr>
                <a:xfrm>
                  <a:off x="7003437" y="2288708"/>
                  <a:ext cx="504001" cy="290433"/>
                </a:xfrm>
                <a:custGeom>
                  <a:avLst/>
                  <a:gdLst>
                    <a:gd name="connsiteX0" fmla="*/ 613 w 504001"/>
                    <a:gd name="connsiteY0" fmla="*/ 2055 h 290433"/>
                    <a:gd name="connsiteX1" fmla="*/ 53001 w 504001"/>
                    <a:gd name="connsiteY1" fmla="*/ 16342 h 290433"/>
                    <a:gd name="connsiteX2" fmla="*/ 84751 w 504001"/>
                    <a:gd name="connsiteY2" fmla="*/ 63967 h 290433"/>
                    <a:gd name="connsiteX3" fmla="*/ 197463 w 504001"/>
                    <a:gd name="connsiteY3" fmla="*/ 283042 h 290433"/>
                    <a:gd name="connsiteX4" fmla="*/ 248263 w 504001"/>
                    <a:gd name="connsiteY4" fmla="*/ 229067 h 290433"/>
                    <a:gd name="connsiteX5" fmla="*/ 391138 w 504001"/>
                    <a:gd name="connsiteY5" fmla="*/ 132230 h 290433"/>
                    <a:gd name="connsiteX6" fmla="*/ 460988 w 504001"/>
                    <a:gd name="connsiteY6" fmla="*/ 81430 h 290433"/>
                    <a:gd name="connsiteX7" fmla="*/ 503851 w 504001"/>
                    <a:gd name="connsiteY7" fmla="*/ 21105 h 290433"/>
                    <a:gd name="connsiteX8" fmla="*/ 446701 w 504001"/>
                    <a:gd name="connsiteY8" fmla="*/ 67142 h 290433"/>
                    <a:gd name="connsiteX9" fmla="*/ 241913 w 504001"/>
                    <a:gd name="connsiteY9" fmla="*/ 235417 h 290433"/>
                    <a:gd name="connsiteX10" fmla="*/ 202226 w 504001"/>
                    <a:gd name="connsiteY10" fmla="*/ 227480 h 290433"/>
                    <a:gd name="connsiteX11" fmla="*/ 91101 w 504001"/>
                    <a:gd name="connsiteY11" fmla="*/ 56030 h 290433"/>
                    <a:gd name="connsiteX12" fmla="*/ 613 w 504001"/>
                    <a:gd name="connsiteY12" fmla="*/ 2055 h 2904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04001" h="290433">
                      <a:moveTo>
                        <a:pt x="613" y="2055"/>
                      </a:moveTo>
                      <a:cubicBezTo>
                        <a:pt x="-5737" y="-4560"/>
                        <a:pt x="38978" y="6023"/>
                        <a:pt x="53001" y="16342"/>
                      </a:cubicBezTo>
                      <a:cubicBezTo>
                        <a:pt x="67024" y="26661"/>
                        <a:pt x="60674" y="19517"/>
                        <a:pt x="84751" y="63967"/>
                      </a:cubicBezTo>
                      <a:cubicBezTo>
                        <a:pt x="108828" y="108417"/>
                        <a:pt x="170211" y="255525"/>
                        <a:pt x="197463" y="283042"/>
                      </a:cubicBezTo>
                      <a:cubicBezTo>
                        <a:pt x="224715" y="310559"/>
                        <a:pt x="215984" y="254202"/>
                        <a:pt x="248263" y="229067"/>
                      </a:cubicBezTo>
                      <a:cubicBezTo>
                        <a:pt x="280542" y="203932"/>
                        <a:pt x="355684" y="156836"/>
                        <a:pt x="391138" y="132230"/>
                      </a:cubicBezTo>
                      <a:cubicBezTo>
                        <a:pt x="426592" y="107624"/>
                        <a:pt x="442203" y="99951"/>
                        <a:pt x="460988" y="81430"/>
                      </a:cubicBezTo>
                      <a:cubicBezTo>
                        <a:pt x="479774" y="62909"/>
                        <a:pt x="506232" y="23486"/>
                        <a:pt x="503851" y="21105"/>
                      </a:cubicBezTo>
                      <a:cubicBezTo>
                        <a:pt x="501470" y="18724"/>
                        <a:pt x="446701" y="67142"/>
                        <a:pt x="446701" y="67142"/>
                      </a:cubicBezTo>
                      <a:cubicBezTo>
                        <a:pt x="403045" y="102861"/>
                        <a:pt x="282659" y="208694"/>
                        <a:pt x="241913" y="235417"/>
                      </a:cubicBezTo>
                      <a:cubicBezTo>
                        <a:pt x="201167" y="262140"/>
                        <a:pt x="227361" y="257378"/>
                        <a:pt x="202226" y="227480"/>
                      </a:cubicBezTo>
                      <a:cubicBezTo>
                        <a:pt x="177091" y="197582"/>
                        <a:pt x="120205" y="90955"/>
                        <a:pt x="91101" y="56030"/>
                      </a:cubicBezTo>
                      <a:cubicBezTo>
                        <a:pt x="61997" y="21105"/>
                        <a:pt x="6963" y="8670"/>
                        <a:pt x="613" y="205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5" name="フリーフォーム: 図形 94">
                  <a:extLst>
                    <a:ext uri="{FF2B5EF4-FFF2-40B4-BE49-F238E27FC236}">
                      <a16:creationId xmlns:a16="http://schemas.microsoft.com/office/drawing/2014/main" id="{C700D04A-CF61-40A8-BCC0-F1F9D9962D20}"/>
                    </a:ext>
                  </a:extLst>
                </p:cNvPr>
                <p:cNvSpPr/>
                <p:nvPr/>
              </p:nvSpPr>
              <p:spPr>
                <a:xfrm>
                  <a:off x="6859199" y="2293937"/>
                  <a:ext cx="249626" cy="223176"/>
                </a:xfrm>
                <a:custGeom>
                  <a:avLst/>
                  <a:gdLst>
                    <a:gd name="connsiteX0" fmla="*/ 249626 w 249626"/>
                    <a:gd name="connsiteY0" fmla="*/ 112713 h 223176"/>
                    <a:gd name="connsiteX1" fmla="*/ 28964 w 249626"/>
                    <a:gd name="connsiteY1" fmla="*/ 203201 h 223176"/>
                    <a:gd name="connsiteX2" fmla="*/ 5151 w 249626"/>
                    <a:gd name="connsiteY2" fmla="*/ 220663 h 223176"/>
                    <a:gd name="connsiteX3" fmla="*/ 14676 w 249626"/>
                    <a:gd name="connsiteY3" fmla="*/ 198438 h 223176"/>
                    <a:gd name="connsiteX4" fmla="*/ 38489 w 249626"/>
                    <a:gd name="connsiteY4" fmla="*/ 1 h 223176"/>
                    <a:gd name="connsiteX5" fmla="*/ 389 w 249626"/>
                    <a:gd name="connsiteY5" fmla="*/ 201613 h 223176"/>
                    <a:gd name="connsiteX6" fmla="*/ 67064 w 249626"/>
                    <a:gd name="connsiteY6" fmla="*/ 169863 h 223176"/>
                    <a:gd name="connsiteX7" fmla="*/ 249626 w 249626"/>
                    <a:gd name="connsiteY7" fmla="*/ 112713 h 2231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9626" h="223176">
                      <a:moveTo>
                        <a:pt x="249626" y="112713"/>
                      </a:moveTo>
                      <a:lnTo>
                        <a:pt x="28964" y="203201"/>
                      </a:lnTo>
                      <a:cubicBezTo>
                        <a:pt x="-11782" y="221193"/>
                        <a:pt x="7532" y="221457"/>
                        <a:pt x="5151" y="220663"/>
                      </a:cubicBezTo>
                      <a:cubicBezTo>
                        <a:pt x="2770" y="219869"/>
                        <a:pt x="9120" y="235215"/>
                        <a:pt x="14676" y="198438"/>
                      </a:cubicBezTo>
                      <a:cubicBezTo>
                        <a:pt x="20232" y="161661"/>
                        <a:pt x="40870" y="-528"/>
                        <a:pt x="38489" y="1"/>
                      </a:cubicBezTo>
                      <a:cubicBezTo>
                        <a:pt x="36108" y="530"/>
                        <a:pt x="-4373" y="173303"/>
                        <a:pt x="389" y="201613"/>
                      </a:cubicBezTo>
                      <a:cubicBezTo>
                        <a:pt x="5151" y="229923"/>
                        <a:pt x="67064" y="169863"/>
                        <a:pt x="67064" y="169863"/>
                      </a:cubicBezTo>
                      <a:lnTo>
                        <a:pt x="249626" y="112713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フリーフォーム: 図形 95">
                  <a:extLst>
                    <a:ext uri="{FF2B5EF4-FFF2-40B4-BE49-F238E27FC236}">
                      <a16:creationId xmlns:a16="http://schemas.microsoft.com/office/drawing/2014/main" id="{2AE7E18D-F7B4-4132-BF63-FFBB38AD335A}"/>
                    </a:ext>
                  </a:extLst>
                </p:cNvPr>
                <p:cNvSpPr/>
                <p:nvPr/>
              </p:nvSpPr>
              <p:spPr>
                <a:xfrm>
                  <a:off x="6883093" y="2301993"/>
                  <a:ext cx="145083" cy="14254"/>
                </a:xfrm>
                <a:custGeom>
                  <a:avLst/>
                  <a:gdLst>
                    <a:gd name="connsiteX0" fmla="*/ 144770 w 145083"/>
                    <a:gd name="connsiteY0" fmla="*/ 3057 h 14254"/>
                    <a:gd name="connsiteX1" fmla="*/ 60632 w 145083"/>
                    <a:gd name="connsiteY1" fmla="*/ 14170 h 14254"/>
                    <a:gd name="connsiteX2" fmla="*/ 307 w 145083"/>
                    <a:gd name="connsiteY2" fmla="*/ 7820 h 14254"/>
                    <a:gd name="connsiteX3" fmla="*/ 86032 w 145083"/>
                    <a:gd name="connsiteY3" fmla="*/ 1470 h 14254"/>
                    <a:gd name="connsiteX4" fmla="*/ 144770 w 145083"/>
                    <a:gd name="connsiteY4" fmla="*/ 3057 h 142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5083" h="14254">
                      <a:moveTo>
                        <a:pt x="144770" y="3057"/>
                      </a:moveTo>
                      <a:cubicBezTo>
                        <a:pt x="140537" y="5174"/>
                        <a:pt x="84709" y="13376"/>
                        <a:pt x="60632" y="14170"/>
                      </a:cubicBezTo>
                      <a:cubicBezTo>
                        <a:pt x="36555" y="14964"/>
                        <a:pt x="-3926" y="9937"/>
                        <a:pt x="307" y="7820"/>
                      </a:cubicBezTo>
                      <a:cubicBezTo>
                        <a:pt x="4540" y="5703"/>
                        <a:pt x="62749" y="4645"/>
                        <a:pt x="86032" y="1470"/>
                      </a:cubicBezTo>
                      <a:cubicBezTo>
                        <a:pt x="109315" y="-1705"/>
                        <a:pt x="149003" y="940"/>
                        <a:pt x="144770" y="305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フリーフォーム: 図形 96">
                  <a:extLst>
                    <a:ext uri="{FF2B5EF4-FFF2-40B4-BE49-F238E27FC236}">
                      <a16:creationId xmlns:a16="http://schemas.microsoft.com/office/drawing/2014/main" id="{633334AC-38D3-4FD8-92CD-F4EC01E6551D}"/>
                    </a:ext>
                  </a:extLst>
                </p:cNvPr>
                <p:cNvSpPr/>
                <p:nvPr/>
              </p:nvSpPr>
              <p:spPr>
                <a:xfrm>
                  <a:off x="6692650" y="2330450"/>
                  <a:ext cx="117576" cy="150515"/>
                </a:xfrm>
                <a:custGeom>
                  <a:avLst/>
                  <a:gdLst>
                    <a:gd name="connsiteX0" fmla="*/ 116138 w 117576"/>
                    <a:gd name="connsiteY0" fmla="*/ 0 h 150515"/>
                    <a:gd name="connsiteX1" fmla="*/ 112963 w 117576"/>
                    <a:gd name="connsiteY1" fmla="*/ 106363 h 150515"/>
                    <a:gd name="connsiteX2" fmla="*/ 109788 w 117576"/>
                    <a:gd name="connsiteY2" fmla="*/ 149225 h 150515"/>
                    <a:gd name="connsiteX3" fmla="*/ 57400 w 117576"/>
                    <a:gd name="connsiteY3" fmla="*/ 138113 h 150515"/>
                    <a:gd name="connsiteX4" fmla="*/ 11363 w 117576"/>
                    <a:gd name="connsiteY4" fmla="*/ 125413 h 150515"/>
                    <a:gd name="connsiteX5" fmla="*/ 19300 w 117576"/>
                    <a:gd name="connsiteY5" fmla="*/ 63500 h 150515"/>
                    <a:gd name="connsiteX6" fmla="*/ 8188 w 117576"/>
                    <a:gd name="connsiteY6" fmla="*/ 46038 h 150515"/>
                    <a:gd name="connsiteX7" fmla="*/ 250 w 117576"/>
                    <a:gd name="connsiteY7" fmla="*/ 3175 h 150515"/>
                    <a:gd name="connsiteX8" fmla="*/ 17713 w 117576"/>
                    <a:gd name="connsiteY8" fmla="*/ 55563 h 150515"/>
                    <a:gd name="connsiteX9" fmla="*/ 25650 w 117576"/>
                    <a:gd name="connsiteY9" fmla="*/ 120650 h 150515"/>
                    <a:gd name="connsiteX10" fmla="*/ 87563 w 117576"/>
                    <a:gd name="connsiteY10" fmla="*/ 106363 h 150515"/>
                    <a:gd name="connsiteX11" fmla="*/ 116138 w 117576"/>
                    <a:gd name="connsiteY11" fmla="*/ 0 h 1505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17576" h="150515">
                      <a:moveTo>
                        <a:pt x="116138" y="0"/>
                      </a:moveTo>
                      <a:cubicBezTo>
                        <a:pt x="120371" y="0"/>
                        <a:pt x="114021" y="81492"/>
                        <a:pt x="112963" y="106363"/>
                      </a:cubicBezTo>
                      <a:cubicBezTo>
                        <a:pt x="111905" y="131234"/>
                        <a:pt x="119048" y="143933"/>
                        <a:pt x="109788" y="149225"/>
                      </a:cubicBezTo>
                      <a:cubicBezTo>
                        <a:pt x="100528" y="154517"/>
                        <a:pt x="73804" y="142082"/>
                        <a:pt x="57400" y="138113"/>
                      </a:cubicBezTo>
                      <a:cubicBezTo>
                        <a:pt x="40996" y="134144"/>
                        <a:pt x="17713" y="137849"/>
                        <a:pt x="11363" y="125413"/>
                      </a:cubicBezTo>
                      <a:cubicBezTo>
                        <a:pt x="5013" y="112978"/>
                        <a:pt x="19829" y="76729"/>
                        <a:pt x="19300" y="63500"/>
                      </a:cubicBezTo>
                      <a:cubicBezTo>
                        <a:pt x="18771" y="50271"/>
                        <a:pt x="11363" y="56092"/>
                        <a:pt x="8188" y="46038"/>
                      </a:cubicBezTo>
                      <a:cubicBezTo>
                        <a:pt x="5013" y="35984"/>
                        <a:pt x="-1337" y="1588"/>
                        <a:pt x="250" y="3175"/>
                      </a:cubicBezTo>
                      <a:cubicBezTo>
                        <a:pt x="1837" y="4762"/>
                        <a:pt x="13480" y="35984"/>
                        <a:pt x="17713" y="55563"/>
                      </a:cubicBezTo>
                      <a:cubicBezTo>
                        <a:pt x="21946" y="75142"/>
                        <a:pt x="14008" y="112183"/>
                        <a:pt x="25650" y="120650"/>
                      </a:cubicBezTo>
                      <a:cubicBezTo>
                        <a:pt x="37292" y="129117"/>
                        <a:pt x="71953" y="124090"/>
                        <a:pt x="87563" y="106363"/>
                      </a:cubicBezTo>
                      <a:cubicBezTo>
                        <a:pt x="103173" y="88636"/>
                        <a:pt x="111905" y="0"/>
                        <a:pt x="116138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" name="フリーフォーム: 図形 97">
                  <a:extLst>
                    <a:ext uri="{FF2B5EF4-FFF2-40B4-BE49-F238E27FC236}">
                      <a16:creationId xmlns:a16="http://schemas.microsoft.com/office/drawing/2014/main" id="{DA971F76-D937-4573-85FD-C2688DC3DCF0}"/>
                    </a:ext>
                  </a:extLst>
                </p:cNvPr>
                <p:cNvSpPr/>
                <p:nvPr/>
              </p:nvSpPr>
              <p:spPr>
                <a:xfrm>
                  <a:off x="6697717" y="2230160"/>
                  <a:ext cx="103133" cy="104048"/>
                </a:xfrm>
                <a:custGeom>
                  <a:avLst/>
                  <a:gdLst>
                    <a:gd name="connsiteX0" fmla="*/ 103133 w 103133"/>
                    <a:gd name="connsiteY0" fmla="*/ 100290 h 104048"/>
                    <a:gd name="connsiteX1" fmla="*/ 7883 w 103133"/>
                    <a:gd name="connsiteY1" fmla="*/ 98703 h 104048"/>
                    <a:gd name="connsiteX2" fmla="*/ 7883 w 103133"/>
                    <a:gd name="connsiteY2" fmla="*/ 44728 h 104048"/>
                    <a:gd name="connsiteX3" fmla="*/ 28521 w 103133"/>
                    <a:gd name="connsiteY3" fmla="*/ 32028 h 104048"/>
                    <a:gd name="connsiteX4" fmla="*/ 101546 w 103133"/>
                    <a:gd name="connsiteY4" fmla="*/ 278 h 104048"/>
                    <a:gd name="connsiteX5" fmla="*/ 23758 w 103133"/>
                    <a:gd name="connsiteY5" fmla="*/ 19328 h 104048"/>
                    <a:gd name="connsiteX6" fmla="*/ 7883 w 103133"/>
                    <a:gd name="connsiteY6" fmla="*/ 65365 h 104048"/>
                    <a:gd name="connsiteX7" fmla="*/ 9471 w 103133"/>
                    <a:gd name="connsiteY7" fmla="*/ 82828 h 104048"/>
                    <a:gd name="connsiteX8" fmla="*/ 103133 w 103133"/>
                    <a:gd name="connsiteY8" fmla="*/ 100290 h 104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3133" h="104048">
                      <a:moveTo>
                        <a:pt x="103133" y="100290"/>
                      </a:moveTo>
                      <a:cubicBezTo>
                        <a:pt x="102868" y="102936"/>
                        <a:pt x="23758" y="107963"/>
                        <a:pt x="7883" y="98703"/>
                      </a:cubicBezTo>
                      <a:cubicBezTo>
                        <a:pt x="-7992" y="89443"/>
                        <a:pt x="4443" y="55840"/>
                        <a:pt x="7883" y="44728"/>
                      </a:cubicBezTo>
                      <a:cubicBezTo>
                        <a:pt x="11323" y="33615"/>
                        <a:pt x="12910" y="39436"/>
                        <a:pt x="28521" y="32028"/>
                      </a:cubicBezTo>
                      <a:cubicBezTo>
                        <a:pt x="44131" y="24620"/>
                        <a:pt x="102340" y="2395"/>
                        <a:pt x="101546" y="278"/>
                      </a:cubicBezTo>
                      <a:cubicBezTo>
                        <a:pt x="100752" y="-1839"/>
                        <a:pt x="39368" y="8480"/>
                        <a:pt x="23758" y="19328"/>
                      </a:cubicBezTo>
                      <a:cubicBezTo>
                        <a:pt x="8147" y="30176"/>
                        <a:pt x="10264" y="54782"/>
                        <a:pt x="7883" y="65365"/>
                      </a:cubicBezTo>
                      <a:cubicBezTo>
                        <a:pt x="5502" y="75948"/>
                        <a:pt x="-1377" y="77536"/>
                        <a:pt x="9471" y="82828"/>
                      </a:cubicBezTo>
                      <a:cubicBezTo>
                        <a:pt x="20319" y="88120"/>
                        <a:pt x="103398" y="97644"/>
                        <a:pt x="103133" y="10029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フリーフォーム: 図形 98">
                  <a:extLst>
                    <a:ext uri="{FF2B5EF4-FFF2-40B4-BE49-F238E27FC236}">
                      <a16:creationId xmlns:a16="http://schemas.microsoft.com/office/drawing/2014/main" id="{8B9F5FA4-E9DE-4D43-A371-337CDE03F969}"/>
                    </a:ext>
                  </a:extLst>
                </p:cNvPr>
                <p:cNvSpPr/>
                <p:nvPr/>
              </p:nvSpPr>
              <p:spPr>
                <a:xfrm>
                  <a:off x="6524390" y="2240823"/>
                  <a:ext cx="221237" cy="336426"/>
                </a:xfrm>
                <a:custGeom>
                  <a:avLst/>
                  <a:gdLst>
                    <a:gd name="connsiteX0" fmla="*/ 220898 w 221237"/>
                    <a:gd name="connsiteY0" fmla="*/ 727 h 336426"/>
                    <a:gd name="connsiteX1" fmla="*/ 111360 w 221237"/>
                    <a:gd name="connsiteY1" fmla="*/ 16602 h 336426"/>
                    <a:gd name="connsiteX2" fmla="*/ 76435 w 221237"/>
                    <a:gd name="connsiteY2" fmla="*/ 16602 h 336426"/>
                    <a:gd name="connsiteX3" fmla="*/ 51035 w 221237"/>
                    <a:gd name="connsiteY3" fmla="*/ 73752 h 336426"/>
                    <a:gd name="connsiteX4" fmla="*/ 6585 w 221237"/>
                    <a:gd name="connsiteY4" fmla="*/ 248377 h 336426"/>
                    <a:gd name="connsiteX5" fmla="*/ 235 w 221237"/>
                    <a:gd name="connsiteY5" fmla="*/ 284890 h 336426"/>
                    <a:gd name="connsiteX6" fmla="*/ 6585 w 221237"/>
                    <a:gd name="connsiteY6" fmla="*/ 318227 h 336426"/>
                    <a:gd name="connsiteX7" fmla="*/ 28810 w 221237"/>
                    <a:gd name="connsiteY7" fmla="*/ 335690 h 336426"/>
                    <a:gd name="connsiteX8" fmla="*/ 47860 w 221237"/>
                    <a:gd name="connsiteY8" fmla="*/ 294415 h 336426"/>
                    <a:gd name="connsiteX9" fmla="*/ 100248 w 221237"/>
                    <a:gd name="connsiteY9" fmla="*/ 230915 h 336426"/>
                    <a:gd name="connsiteX10" fmla="*/ 25635 w 221237"/>
                    <a:gd name="connsiteY10" fmla="*/ 299177 h 336426"/>
                    <a:gd name="connsiteX11" fmla="*/ 24048 w 221237"/>
                    <a:gd name="connsiteY11" fmla="*/ 251552 h 336426"/>
                    <a:gd name="connsiteX12" fmla="*/ 71673 w 221237"/>
                    <a:gd name="connsiteY12" fmla="*/ 43590 h 336426"/>
                    <a:gd name="connsiteX13" fmla="*/ 220898 w 221237"/>
                    <a:gd name="connsiteY13" fmla="*/ 727 h 336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21237" h="336426">
                      <a:moveTo>
                        <a:pt x="220898" y="727"/>
                      </a:moveTo>
                      <a:cubicBezTo>
                        <a:pt x="227512" y="-3771"/>
                        <a:pt x="135437" y="13956"/>
                        <a:pt x="111360" y="16602"/>
                      </a:cubicBezTo>
                      <a:cubicBezTo>
                        <a:pt x="87283" y="19248"/>
                        <a:pt x="86489" y="7077"/>
                        <a:pt x="76435" y="16602"/>
                      </a:cubicBezTo>
                      <a:cubicBezTo>
                        <a:pt x="66381" y="26127"/>
                        <a:pt x="62677" y="35123"/>
                        <a:pt x="51035" y="73752"/>
                      </a:cubicBezTo>
                      <a:cubicBezTo>
                        <a:pt x="39393" y="112381"/>
                        <a:pt x="15052" y="213187"/>
                        <a:pt x="6585" y="248377"/>
                      </a:cubicBezTo>
                      <a:cubicBezTo>
                        <a:pt x="-1882" y="283567"/>
                        <a:pt x="235" y="273248"/>
                        <a:pt x="235" y="284890"/>
                      </a:cubicBezTo>
                      <a:cubicBezTo>
                        <a:pt x="235" y="296532"/>
                        <a:pt x="1822" y="309760"/>
                        <a:pt x="6585" y="318227"/>
                      </a:cubicBezTo>
                      <a:cubicBezTo>
                        <a:pt x="11348" y="326694"/>
                        <a:pt x="21931" y="339659"/>
                        <a:pt x="28810" y="335690"/>
                      </a:cubicBezTo>
                      <a:cubicBezTo>
                        <a:pt x="35689" y="331721"/>
                        <a:pt x="35954" y="311878"/>
                        <a:pt x="47860" y="294415"/>
                      </a:cubicBezTo>
                      <a:cubicBezTo>
                        <a:pt x="59766" y="276953"/>
                        <a:pt x="103952" y="230121"/>
                        <a:pt x="100248" y="230915"/>
                      </a:cubicBezTo>
                      <a:cubicBezTo>
                        <a:pt x="96544" y="231709"/>
                        <a:pt x="38335" y="295738"/>
                        <a:pt x="25635" y="299177"/>
                      </a:cubicBezTo>
                      <a:cubicBezTo>
                        <a:pt x="12935" y="302616"/>
                        <a:pt x="16375" y="294150"/>
                        <a:pt x="24048" y="251552"/>
                      </a:cubicBezTo>
                      <a:cubicBezTo>
                        <a:pt x="31721" y="208954"/>
                        <a:pt x="42833" y="84071"/>
                        <a:pt x="71673" y="43590"/>
                      </a:cubicBezTo>
                      <a:cubicBezTo>
                        <a:pt x="100512" y="3109"/>
                        <a:pt x="214284" y="5225"/>
                        <a:pt x="220898" y="72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フリーフォーム: 図形 99">
                  <a:extLst>
                    <a:ext uri="{FF2B5EF4-FFF2-40B4-BE49-F238E27FC236}">
                      <a16:creationId xmlns:a16="http://schemas.microsoft.com/office/drawing/2014/main" id="{68CD8074-2243-49FC-B1C1-03260BAC433E}"/>
                    </a:ext>
                  </a:extLst>
                </p:cNvPr>
                <p:cNvSpPr/>
                <p:nvPr/>
              </p:nvSpPr>
              <p:spPr>
                <a:xfrm>
                  <a:off x="6627279" y="2336800"/>
                  <a:ext cx="70384" cy="55563"/>
                </a:xfrm>
                <a:custGeom>
                  <a:avLst/>
                  <a:gdLst>
                    <a:gd name="connsiteX0" fmla="*/ 70384 w 70384"/>
                    <a:gd name="connsiteY0" fmla="*/ 0 h 55563"/>
                    <a:gd name="connsiteX1" fmla="*/ 534 w 70384"/>
                    <a:gd name="connsiteY1" fmla="*/ 55563 h 55563"/>
                    <a:gd name="connsiteX2" fmla="*/ 70384 w 70384"/>
                    <a:gd name="connsiteY2" fmla="*/ 0 h 555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0384" h="55563">
                      <a:moveTo>
                        <a:pt x="70384" y="0"/>
                      </a:moveTo>
                      <a:cubicBezTo>
                        <a:pt x="70384" y="0"/>
                        <a:pt x="8207" y="55298"/>
                        <a:pt x="534" y="55563"/>
                      </a:cubicBezTo>
                      <a:cubicBezTo>
                        <a:pt x="-7139" y="55828"/>
                        <a:pt x="70384" y="0"/>
                        <a:pt x="70384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フリーフォーム: 図形 101">
                  <a:extLst>
                    <a:ext uri="{FF2B5EF4-FFF2-40B4-BE49-F238E27FC236}">
                      <a16:creationId xmlns:a16="http://schemas.microsoft.com/office/drawing/2014/main" id="{405340B6-2B4D-467D-AEA8-02A13E23C85D}"/>
                    </a:ext>
                  </a:extLst>
                </p:cNvPr>
                <p:cNvSpPr/>
                <p:nvPr/>
              </p:nvSpPr>
              <p:spPr>
                <a:xfrm>
                  <a:off x="6602628" y="2325427"/>
                  <a:ext cx="52244" cy="163805"/>
                </a:xfrm>
                <a:custGeom>
                  <a:avLst/>
                  <a:gdLst>
                    <a:gd name="connsiteX0" fmla="*/ 52172 w 52244"/>
                    <a:gd name="connsiteY0" fmla="*/ 261 h 163805"/>
                    <a:gd name="connsiteX1" fmla="*/ 12485 w 52244"/>
                    <a:gd name="connsiteY1" fmla="*/ 120911 h 163805"/>
                    <a:gd name="connsiteX2" fmla="*/ 7722 w 52244"/>
                    <a:gd name="connsiteY2" fmla="*/ 163773 h 163805"/>
                    <a:gd name="connsiteX3" fmla="*/ 7722 w 52244"/>
                    <a:gd name="connsiteY3" fmla="*/ 127261 h 163805"/>
                    <a:gd name="connsiteX4" fmla="*/ 1372 w 52244"/>
                    <a:gd name="connsiteY4" fmla="*/ 89161 h 163805"/>
                    <a:gd name="connsiteX5" fmla="*/ 52172 w 52244"/>
                    <a:gd name="connsiteY5" fmla="*/ 261 h 163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2244" h="163805">
                      <a:moveTo>
                        <a:pt x="52172" y="261"/>
                      </a:moveTo>
                      <a:cubicBezTo>
                        <a:pt x="54024" y="5553"/>
                        <a:pt x="19893" y="93659"/>
                        <a:pt x="12485" y="120911"/>
                      </a:cubicBezTo>
                      <a:cubicBezTo>
                        <a:pt x="5077" y="148163"/>
                        <a:pt x="8516" y="162715"/>
                        <a:pt x="7722" y="163773"/>
                      </a:cubicBezTo>
                      <a:cubicBezTo>
                        <a:pt x="6928" y="164831"/>
                        <a:pt x="8780" y="139696"/>
                        <a:pt x="7722" y="127261"/>
                      </a:cubicBezTo>
                      <a:cubicBezTo>
                        <a:pt x="6664" y="114826"/>
                        <a:pt x="-3655" y="106624"/>
                        <a:pt x="1372" y="89161"/>
                      </a:cubicBezTo>
                      <a:cubicBezTo>
                        <a:pt x="6399" y="71699"/>
                        <a:pt x="50320" y="-5031"/>
                        <a:pt x="52172" y="26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" name="フリーフォーム: 図形 102">
                  <a:extLst>
                    <a:ext uri="{FF2B5EF4-FFF2-40B4-BE49-F238E27FC236}">
                      <a16:creationId xmlns:a16="http://schemas.microsoft.com/office/drawing/2014/main" id="{CC449196-B1DF-4729-96E0-BE0C7F19A182}"/>
                    </a:ext>
                  </a:extLst>
                </p:cNvPr>
                <p:cNvSpPr/>
                <p:nvPr/>
              </p:nvSpPr>
              <p:spPr>
                <a:xfrm>
                  <a:off x="7499141" y="2314569"/>
                  <a:ext cx="164148" cy="106162"/>
                </a:xfrm>
                <a:custGeom>
                  <a:avLst/>
                  <a:gdLst>
                    <a:gd name="connsiteX0" fmla="*/ 209 w 164148"/>
                    <a:gd name="connsiteY0" fmla="*/ 6 h 106162"/>
                    <a:gd name="connsiteX1" fmla="*/ 157372 w 164148"/>
                    <a:gd name="connsiteY1" fmla="*/ 96844 h 106162"/>
                    <a:gd name="connsiteX2" fmla="*/ 124034 w 164148"/>
                    <a:gd name="connsiteY2" fmla="*/ 92081 h 106162"/>
                    <a:gd name="connsiteX3" fmla="*/ 209 w 164148"/>
                    <a:gd name="connsiteY3" fmla="*/ 6 h 106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4148" h="106162">
                      <a:moveTo>
                        <a:pt x="209" y="6"/>
                      </a:moveTo>
                      <a:cubicBezTo>
                        <a:pt x="5765" y="800"/>
                        <a:pt x="136735" y="81498"/>
                        <a:pt x="157372" y="96844"/>
                      </a:cubicBezTo>
                      <a:cubicBezTo>
                        <a:pt x="178009" y="112190"/>
                        <a:pt x="147053" y="107162"/>
                        <a:pt x="124034" y="92081"/>
                      </a:cubicBezTo>
                      <a:cubicBezTo>
                        <a:pt x="101015" y="77000"/>
                        <a:pt x="-5347" y="-788"/>
                        <a:pt x="209" y="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" name="フリーフォーム: 図形 103">
                  <a:extLst>
                    <a:ext uri="{FF2B5EF4-FFF2-40B4-BE49-F238E27FC236}">
                      <a16:creationId xmlns:a16="http://schemas.microsoft.com/office/drawing/2014/main" id="{3FB3F5DC-F877-4B6E-9F18-952E7205AE76}"/>
                    </a:ext>
                  </a:extLst>
                </p:cNvPr>
                <p:cNvSpPr/>
                <p:nvPr/>
              </p:nvSpPr>
              <p:spPr>
                <a:xfrm>
                  <a:off x="6124215" y="2558590"/>
                  <a:ext cx="418536" cy="314507"/>
                </a:xfrm>
                <a:custGeom>
                  <a:avLst/>
                  <a:gdLst>
                    <a:gd name="connsiteX0" fmla="*/ 418402 w 418536"/>
                    <a:gd name="connsiteY0" fmla="*/ 460 h 314507"/>
                    <a:gd name="connsiteX1" fmla="*/ 272352 w 418536"/>
                    <a:gd name="connsiteY1" fmla="*/ 114760 h 314507"/>
                    <a:gd name="connsiteX2" fmla="*/ 174985 w 418536"/>
                    <a:gd name="connsiteY2" fmla="*/ 197310 h 314507"/>
                    <a:gd name="connsiteX3" fmla="*/ 3535 w 418536"/>
                    <a:gd name="connsiteY3" fmla="*/ 313727 h 314507"/>
                    <a:gd name="connsiteX4" fmla="*/ 73385 w 418536"/>
                    <a:gd name="connsiteY4" fmla="*/ 241760 h 314507"/>
                    <a:gd name="connsiteX5" fmla="*/ 240602 w 418536"/>
                    <a:gd name="connsiteY5" fmla="*/ 118993 h 314507"/>
                    <a:gd name="connsiteX6" fmla="*/ 297752 w 418536"/>
                    <a:gd name="connsiteY6" fmla="*/ 76660 h 314507"/>
                    <a:gd name="connsiteX7" fmla="*/ 418402 w 418536"/>
                    <a:gd name="connsiteY7" fmla="*/ 460 h 314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8536" h="314507">
                      <a:moveTo>
                        <a:pt x="418402" y="460"/>
                      </a:moveTo>
                      <a:cubicBezTo>
                        <a:pt x="414169" y="6810"/>
                        <a:pt x="312921" y="81952"/>
                        <a:pt x="272352" y="114760"/>
                      </a:cubicBezTo>
                      <a:cubicBezTo>
                        <a:pt x="231783" y="147568"/>
                        <a:pt x="219788" y="164149"/>
                        <a:pt x="174985" y="197310"/>
                      </a:cubicBezTo>
                      <a:cubicBezTo>
                        <a:pt x="130182" y="230471"/>
                        <a:pt x="20468" y="306319"/>
                        <a:pt x="3535" y="313727"/>
                      </a:cubicBezTo>
                      <a:cubicBezTo>
                        <a:pt x="-13398" y="321135"/>
                        <a:pt x="33874" y="274216"/>
                        <a:pt x="73385" y="241760"/>
                      </a:cubicBezTo>
                      <a:cubicBezTo>
                        <a:pt x="112896" y="209304"/>
                        <a:pt x="203208" y="146510"/>
                        <a:pt x="240602" y="118993"/>
                      </a:cubicBezTo>
                      <a:cubicBezTo>
                        <a:pt x="277996" y="91476"/>
                        <a:pt x="269530" y="98179"/>
                        <a:pt x="297752" y="76660"/>
                      </a:cubicBezTo>
                      <a:cubicBezTo>
                        <a:pt x="325974" y="55141"/>
                        <a:pt x="422635" y="-5890"/>
                        <a:pt x="418402" y="46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" name="フリーフォーム: 図形 104">
                  <a:extLst>
                    <a:ext uri="{FF2B5EF4-FFF2-40B4-BE49-F238E27FC236}">
                      <a16:creationId xmlns:a16="http://schemas.microsoft.com/office/drawing/2014/main" id="{BB472C12-4508-47FD-84F8-9F08B5B9F6C9}"/>
                    </a:ext>
                  </a:extLst>
                </p:cNvPr>
                <p:cNvSpPr/>
                <p:nvPr/>
              </p:nvSpPr>
              <p:spPr>
                <a:xfrm>
                  <a:off x="5689514" y="2864706"/>
                  <a:ext cx="437698" cy="1224788"/>
                </a:xfrm>
                <a:custGeom>
                  <a:avLst/>
                  <a:gdLst>
                    <a:gd name="connsiteX0" fmla="*/ 436119 w 437698"/>
                    <a:gd name="connsiteY0" fmla="*/ 1261 h 1224788"/>
                    <a:gd name="connsiteX1" fmla="*/ 326053 w 437698"/>
                    <a:gd name="connsiteY1" fmla="*/ 293361 h 1224788"/>
                    <a:gd name="connsiteX2" fmla="*/ 262553 w 437698"/>
                    <a:gd name="connsiteY2" fmla="*/ 555827 h 1224788"/>
                    <a:gd name="connsiteX3" fmla="*/ 144019 w 437698"/>
                    <a:gd name="connsiteY3" fmla="*/ 839461 h 1224788"/>
                    <a:gd name="connsiteX4" fmla="*/ 67819 w 437698"/>
                    <a:gd name="connsiteY4" fmla="*/ 1017261 h 1224788"/>
                    <a:gd name="connsiteX5" fmla="*/ 86 w 437698"/>
                    <a:gd name="connsiteY5" fmla="*/ 1224694 h 1224788"/>
                    <a:gd name="connsiteX6" fmla="*/ 55119 w 437698"/>
                    <a:gd name="connsiteY6" fmla="*/ 1042661 h 1224788"/>
                    <a:gd name="connsiteX7" fmla="*/ 118619 w 437698"/>
                    <a:gd name="connsiteY7" fmla="*/ 945294 h 1224788"/>
                    <a:gd name="connsiteX8" fmla="*/ 309119 w 437698"/>
                    <a:gd name="connsiteY8" fmla="*/ 526194 h 1224788"/>
                    <a:gd name="connsiteX9" fmla="*/ 385319 w 437698"/>
                    <a:gd name="connsiteY9" fmla="*/ 200227 h 1224788"/>
                    <a:gd name="connsiteX10" fmla="*/ 436119 w 437698"/>
                    <a:gd name="connsiteY10" fmla="*/ 1261 h 1224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37698" h="1224788">
                      <a:moveTo>
                        <a:pt x="436119" y="1261"/>
                      </a:moveTo>
                      <a:cubicBezTo>
                        <a:pt x="426241" y="16783"/>
                        <a:pt x="354981" y="200933"/>
                        <a:pt x="326053" y="293361"/>
                      </a:cubicBezTo>
                      <a:cubicBezTo>
                        <a:pt x="297125" y="385789"/>
                        <a:pt x="292892" y="464810"/>
                        <a:pt x="262553" y="555827"/>
                      </a:cubicBezTo>
                      <a:cubicBezTo>
                        <a:pt x="232214" y="646844"/>
                        <a:pt x="176475" y="762555"/>
                        <a:pt x="144019" y="839461"/>
                      </a:cubicBezTo>
                      <a:cubicBezTo>
                        <a:pt x="111563" y="916367"/>
                        <a:pt x="91808" y="953056"/>
                        <a:pt x="67819" y="1017261"/>
                      </a:cubicBezTo>
                      <a:cubicBezTo>
                        <a:pt x="43830" y="1081467"/>
                        <a:pt x="2203" y="1220461"/>
                        <a:pt x="86" y="1224694"/>
                      </a:cubicBezTo>
                      <a:cubicBezTo>
                        <a:pt x="-2031" y="1228927"/>
                        <a:pt x="35364" y="1089227"/>
                        <a:pt x="55119" y="1042661"/>
                      </a:cubicBezTo>
                      <a:cubicBezTo>
                        <a:pt x="74874" y="996095"/>
                        <a:pt x="76286" y="1031372"/>
                        <a:pt x="118619" y="945294"/>
                      </a:cubicBezTo>
                      <a:cubicBezTo>
                        <a:pt x="160952" y="859216"/>
                        <a:pt x="264669" y="650372"/>
                        <a:pt x="309119" y="526194"/>
                      </a:cubicBezTo>
                      <a:cubicBezTo>
                        <a:pt x="353569" y="402016"/>
                        <a:pt x="363447" y="283482"/>
                        <a:pt x="385319" y="200227"/>
                      </a:cubicBezTo>
                      <a:cubicBezTo>
                        <a:pt x="407191" y="116972"/>
                        <a:pt x="445997" y="-14261"/>
                        <a:pt x="436119" y="126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" name="フリーフォーム: 図形 105">
                  <a:extLst>
                    <a:ext uri="{FF2B5EF4-FFF2-40B4-BE49-F238E27FC236}">
                      <a16:creationId xmlns:a16="http://schemas.microsoft.com/office/drawing/2014/main" id="{09400961-E198-47B4-9CBF-5B893A4E096B}"/>
                    </a:ext>
                  </a:extLst>
                </p:cNvPr>
                <p:cNvSpPr/>
                <p:nvPr/>
              </p:nvSpPr>
              <p:spPr>
                <a:xfrm>
                  <a:off x="7760259" y="2443659"/>
                  <a:ext cx="462651" cy="528141"/>
                </a:xfrm>
                <a:custGeom>
                  <a:avLst/>
                  <a:gdLst>
                    <a:gd name="connsiteX0" fmla="*/ 16374 w 462651"/>
                    <a:gd name="connsiteY0" fmla="*/ 7441 h 528141"/>
                    <a:gd name="connsiteX1" fmla="*/ 67174 w 462651"/>
                    <a:gd name="connsiteY1" fmla="*/ 7441 h 528141"/>
                    <a:gd name="connsiteX2" fmla="*/ 228041 w 462651"/>
                    <a:gd name="connsiteY2" fmla="*/ 28608 h 528141"/>
                    <a:gd name="connsiteX3" fmla="*/ 300008 w 462651"/>
                    <a:gd name="connsiteY3" fmla="*/ 125974 h 528141"/>
                    <a:gd name="connsiteX4" fmla="*/ 443941 w 462651"/>
                    <a:gd name="connsiteY4" fmla="*/ 388441 h 528141"/>
                    <a:gd name="connsiteX5" fmla="*/ 460874 w 462651"/>
                    <a:gd name="connsiteY5" fmla="*/ 528141 h 528141"/>
                    <a:gd name="connsiteX6" fmla="*/ 443941 w 462651"/>
                    <a:gd name="connsiteY6" fmla="*/ 388441 h 528141"/>
                    <a:gd name="connsiteX7" fmla="*/ 427008 w 462651"/>
                    <a:gd name="connsiteY7" fmla="*/ 282608 h 528141"/>
                    <a:gd name="connsiteX8" fmla="*/ 342341 w 462651"/>
                    <a:gd name="connsiteY8" fmla="*/ 96341 h 528141"/>
                    <a:gd name="connsiteX9" fmla="*/ 16374 w 462651"/>
                    <a:gd name="connsiteY9" fmla="*/ 7441 h 5281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2651" h="528141">
                      <a:moveTo>
                        <a:pt x="16374" y="7441"/>
                      </a:moveTo>
                      <a:cubicBezTo>
                        <a:pt x="-29487" y="-7376"/>
                        <a:pt x="31896" y="3913"/>
                        <a:pt x="67174" y="7441"/>
                      </a:cubicBezTo>
                      <a:cubicBezTo>
                        <a:pt x="102452" y="10969"/>
                        <a:pt x="189235" y="8853"/>
                        <a:pt x="228041" y="28608"/>
                      </a:cubicBezTo>
                      <a:cubicBezTo>
                        <a:pt x="266847" y="48363"/>
                        <a:pt x="264025" y="66002"/>
                        <a:pt x="300008" y="125974"/>
                      </a:cubicBezTo>
                      <a:cubicBezTo>
                        <a:pt x="335991" y="185946"/>
                        <a:pt x="417130" y="321413"/>
                        <a:pt x="443941" y="388441"/>
                      </a:cubicBezTo>
                      <a:cubicBezTo>
                        <a:pt x="470752" y="455469"/>
                        <a:pt x="460874" y="528141"/>
                        <a:pt x="460874" y="528141"/>
                      </a:cubicBezTo>
                      <a:cubicBezTo>
                        <a:pt x="460874" y="528141"/>
                        <a:pt x="449585" y="429363"/>
                        <a:pt x="443941" y="388441"/>
                      </a:cubicBezTo>
                      <a:cubicBezTo>
                        <a:pt x="438297" y="347519"/>
                        <a:pt x="443941" y="331291"/>
                        <a:pt x="427008" y="282608"/>
                      </a:cubicBezTo>
                      <a:cubicBezTo>
                        <a:pt x="410075" y="233925"/>
                        <a:pt x="410780" y="145024"/>
                        <a:pt x="342341" y="96341"/>
                      </a:cubicBezTo>
                      <a:cubicBezTo>
                        <a:pt x="273902" y="47658"/>
                        <a:pt x="62235" y="22258"/>
                        <a:pt x="16374" y="744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" name="フリーフォーム: 図形 106">
                  <a:extLst>
                    <a:ext uri="{FF2B5EF4-FFF2-40B4-BE49-F238E27FC236}">
                      <a16:creationId xmlns:a16="http://schemas.microsoft.com/office/drawing/2014/main" id="{B7885BC0-FEB4-4B0E-91C8-888F162F9A7F}"/>
                    </a:ext>
                  </a:extLst>
                </p:cNvPr>
                <p:cNvSpPr/>
                <p:nvPr/>
              </p:nvSpPr>
              <p:spPr>
                <a:xfrm>
                  <a:off x="8123384" y="2840386"/>
                  <a:ext cx="288268" cy="1037510"/>
                </a:xfrm>
                <a:custGeom>
                  <a:avLst/>
                  <a:gdLst>
                    <a:gd name="connsiteX0" fmla="*/ 383 w 288268"/>
                    <a:gd name="connsiteY0" fmla="*/ 181 h 1037510"/>
                    <a:gd name="connsiteX1" fmla="*/ 178183 w 288268"/>
                    <a:gd name="connsiteY1" fmla="*/ 283814 h 1037510"/>
                    <a:gd name="connsiteX2" fmla="*/ 195116 w 288268"/>
                    <a:gd name="connsiteY2" fmla="*/ 453147 h 1037510"/>
                    <a:gd name="connsiteX3" fmla="*/ 195116 w 288268"/>
                    <a:gd name="connsiteY3" fmla="*/ 554747 h 1037510"/>
                    <a:gd name="connsiteX4" fmla="*/ 245916 w 288268"/>
                    <a:gd name="connsiteY4" fmla="*/ 711381 h 1037510"/>
                    <a:gd name="connsiteX5" fmla="*/ 267083 w 288268"/>
                    <a:gd name="connsiteY5" fmla="*/ 821447 h 1037510"/>
                    <a:gd name="connsiteX6" fmla="*/ 267083 w 288268"/>
                    <a:gd name="connsiteY6" fmla="*/ 893414 h 1037510"/>
                    <a:gd name="connsiteX7" fmla="*/ 288249 w 288268"/>
                    <a:gd name="connsiteY7" fmla="*/ 1037347 h 1037510"/>
                    <a:gd name="connsiteX8" fmla="*/ 262849 w 288268"/>
                    <a:gd name="connsiteY8" fmla="*/ 918814 h 1037510"/>
                    <a:gd name="connsiteX9" fmla="*/ 250149 w 288268"/>
                    <a:gd name="connsiteY9" fmla="*/ 774881 h 1037510"/>
                    <a:gd name="connsiteX10" fmla="*/ 190883 w 288268"/>
                    <a:gd name="connsiteY10" fmla="*/ 558981 h 1037510"/>
                    <a:gd name="connsiteX11" fmla="*/ 169716 w 288268"/>
                    <a:gd name="connsiteY11" fmla="*/ 317681 h 1037510"/>
                    <a:gd name="connsiteX12" fmla="*/ 131616 w 288268"/>
                    <a:gd name="connsiteY12" fmla="*/ 241481 h 1037510"/>
                    <a:gd name="connsiteX13" fmla="*/ 383 w 288268"/>
                    <a:gd name="connsiteY13" fmla="*/ 181 h 10375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88268" h="1037510">
                      <a:moveTo>
                        <a:pt x="383" y="181"/>
                      </a:moveTo>
                      <a:cubicBezTo>
                        <a:pt x="8144" y="7237"/>
                        <a:pt x="145728" y="208320"/>
                        <a:pt x="178183" y="283814"/>
                      </a:cubicBezTo>
                      <a:cubicBezTo>
                        <a:pt x="210638" y="359308"/>
                        <a:pt x="192294" y="407992"/>
                        <a:pt x="195116" y="453147"/>
                      </a:cubicBezTo>
                      <a:cubicBezTo>
                        <a:pt x="197938" y="498302"/>
                        <a:pt x="186649" y="511708"/>
                        <a:pt x="195116" y="554747"/>
                      </a:cubicBezTo>
                      <a:cubicBezTo>
                        <a:pt x="203583" y="597786"/>
                        <a:pt x="233922" y="666931"/>
                        <a:pt x="245916" y="711381"/>
                      </a:cubicBezTo>
                      <a:cubicBezTo>
                        <a:pt x="257911" y="755831"/>
                        <a:pt x="263555" y="791108"/>
                        <a:pt x="267083" y="821447"/>
                      </a:cubicBezTo>
                      <a:cubicBezTo>
                        <a:pt x="270611" y="851786"/>
                        <a:pt x="263555" y="857431"/>
                        <a:pt x="267083" y="893414"/>
                      </a:cubicBezTo>
                      <a:cubicBezTo>
                        <a:pt x="270611" y="929397"/>
                        <a:pt x="288955" y="1033114"/>
                        <a:pt x="288249" y="1037347"/>
                      </a:cubicBezTo>
                      <a:cubicBezTo>
                        <a:pt x="287543" y="1041580"/>
                        <a:pt x="269199" y="962558"/>
                        <a:pt x="262849" y="918814"/>
                      </a:cubicBezTo>
                      <a:cubicBezTo>
                        <a:pt x="256499" y="875070"/>
                        <a:pt x="262143" y="834853"/>
                        <a:pt x="250149" y="774881"/>
                      </a:cubicBezTo>
                      <a:cubicBezTo>
                        <a:pt x="238155" y="714909"/>
                        <a:pt x="204288" y="635181"/>
                        <a:pt x="190883" y="558981"/>
                      </a:cubicBezTo>
                      <a:cubicBezTo>
                        <a:pt x="177478" y="482781"/>
                        <a:pt x="179594" y="370598"/>
                        <a:pt x="169716" y="317681"/>
                      </a:cubicBezTo>
                      <a:cubicBezTo>
                        <a:pt x="159838" y="264764"/>
                        <a:pt x="158427" y="289459"/>
                        <a:pt x="131616" y="241481"/>
                      </a:cubicBezTo>
                      <a:cubicBezTo>
                        <a:pt x="104805" y="193503"/>
                        <a:pt x="-7378" y="-6875"/>
                        <a:pt x="383" y="18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" name="フリーフォーム: 図形 107">
                  <a:extLst>
                    <a:ext uri="{FF2B5EF4-FFF2-40B4-BE49-F238E27FC236}">
                      <a16:creationId xmlns:a16="http://schemas.microsoft.com/office/drawing/2014/main" id="{EC7F6AB1-0801-47BA-8E91-BB858993911A}"/>
                    </a:ext>
                  </a:extLst>
                </p:cNvPr>
                <p:cNvSpPr/>
                <p:nvPr/>
              </p:nvSpPr>
              <p:spPr>
                <a:xfrm>
                  <a:off x="7560685" y="3300723"/>
                  <a:ext cx="448979" cy="799896"/>
                </a:xfrm>
                <a:custGeom>
                  <a:avLst/>
                  <a:gdLst>
                    <a:gd name="connsiteX0" fmla="*/ 48 w 448979"/>
                    <a:gd name="connsiteY0" fmla="*/ 1277 h 799896"/>
                    <a:gd name="connsiteX1" fmla="*/ 160915 w 448979"/>
                    <a:gd name="connsiteY1" fmla="*/ 221410 h 799896"/>
                    <a:gd name="connsiteX2" fmla="*/ 194782 w 448979"/>
                    <a:gd name="connsiteY2" fmla="*/ 420377 h 799896"/>
                    <a:gd name="connsiteX3" fmla="*/ 203248 w 448979"/>
                    <a:gd name="connsiteY3" fmla="*/ 551610 h 799896"/>
                    <a:gd name="connsiteX4" fmla="*/ 262515 w 448979"/>
                    <a:gd name="connsiteY4" fmla="*/ 657444 h 799896"/>
                    <a:gd name="connsiteX5" fmla="*/ 321782 w 448979"/>
                    <a:gd name="connsiteY5" fmla="*/ 725177 h 799896"/>
                    <a:gd name="connsiteX6" fmla="*/ 448782 w 448979"/>
                    <a:gd name="connsiteY6" fmla="*/ 797144 h 799896"/>
                    <a:gd name="connsiteX7" fmla="*/ 347182 w 448979"/>
                    <a:gd name="connsiteY7" fmla="*/ 763277 h 799896"/>
                    <a:gd name="connsiteX8" fmla="*/ 203248 w 448979"/>
                    <a:gd name="connsiteY8" fmla="*/ 568544 h 799896"/>
                    <a:gd name="connsiteX9" fmla="*/ 169382 w 448979"/>
                    <a:gd name="connsiteY9" fmla="*/ 251044 h 799896"/>
                    <a:gd name="connsiteX10" fmla="*/ 143982 w 448979"/>
                    <a:gd name="connsiteY10" fmla="*/ 136744 h 799896"/>
                    <a:gd name="connsiteX11" fmla="*/ 48 w 448979"/>
                    <a:gd name="connsiteY11" fmla="*/ 1277 h 799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48979" h="799896">
                      <a:moveTo>
                        <a:pt x="48" y="1277"/>
                      </a:moveTo>
                      <a:cubicBezTo>
                        <a:pt x="2870" y="15388"/>
                        <a:pt x="128459" y="151560"/>
                        <a:pt x="160915" y="221410"/>
                      </a:cubicBezTo>
                      <a:cubicBezTo>
                        <a:pt x="193371" y="291260"/>
                        <a:pt x="187727" y="365344"/>
                        <a:pt x="194782" y="420377"/>
                      </a:cubicBezTo>
                      <a:cubicBezTo>
                        <a:pt x="201837" y="475410"/>
                        <a:pt x="191959" y="512099"/>
                        <a:pt x="203248" y="551610"/>
                      </a:cubicBezTo>
                      <a:cubicBezTo>
                        <a:pt x="214537" y="591121"/>
                        <a:pt x="242759" y="628516"/>
                        <a:pt x="262515" y="657444"/>
                      </a:cubicBezTo>
                      <a:cubicBezTo>
                        <a:pt x="282271" y="686372"/>
                        <a:pt x="290738" y="701894"/>
                        <a:pt x="321782" y="725177"/>
                      </a:cubicBezTo>
                      <a:cubicBezTo>
                        <a:pt x="352827" y="748460"/>
                        <a:pt x="444549" y="790794"/>
                        <a:pt x="448782" y="797144"/>
                      </a:cubicBezTo>
                      <a:cubicBezTo>
                        <a:pt x="453015" y="803494"/>
                        <a:pt x="388104" y="801377"/>
                        <a:pt x="347182" y="763277"/>
                      </a:cubicBezTo>
                      <a:cubicBezTo>
                        <a:pt x="306260" y="725177"/>
                        <a:pt x="232881" y="653916"/>
                        <a:pt x="203248" y="568544"/>
                      </a:cubicBezTo>
                      <a:cubicBezTo>
                        <a:pt x="173615" y="483172"/>
                        <a:pt x="179260" y="323011"/>
                        <a:pt x="169382" y="251044"/>
                      </a:cubicBezTo>
                      <a:cubicBezTo>
                        <a:pt x="159504" y="179077"/>
                        <a:pt x="169382" y="179783"/>
                        <a:pt x="143982" y="136744"/>
                      </a:cubicBezTo>
                      <a:cubicBezTo>
                        <a:pt x="118582" y="93705"/>
                        <a:pt x="-2774" y="-12834"/>
                        <a:pt x="48" y="127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" name="フリーフォーム: 図形 108">
                  <a:extLst>
                    <a:ext uri="{FF2B5EF4-FFF2-40B4-BE49-F238E27FC236}">
                      <a16:creationId xmlns:a16="http://schemas.microsoft.com/office/drawing/2014/main" id="{E240E915-D157-46B7-B5AD-6B3356759069}"/>
                    </a:ext>
                  </a:extLst>
                </p:cNvPr>
                <p:cNvSpPr/>
                <p:nvPr/>
              </p:nvSpPr>
              <p:spPr>
                <a:xfrm>
                  <a:off x="7767027" y="3745947"/>
                  <a:ext cx="655831" cy="246979"/>
                </a:xfrm>
                <a:custGeom>
                  <a:avLst/>
                  <a:gdLst>
                    <a:gd name="connsiteX0" fmla="*/ 611 w 655831"/>
                    <a:gd name="connsiteY0" fmla="*/ 127553 h 246979"/>
                    <a:gd name="connsiteX1" fmla="*/ 138723 w 655831"/>
                    <a:gd name="connsiteY1" fmla="*/ 41828 h 246979"/>
                    <a:gd name="connsiteX2" fmla="*/ 232386 w 655831"/>
                    <a:gd name="connsiteY2" fmla="*/ 18016 h 246979"/>
                    <a:gd name="connsiteX3" fmla="*/ 422886 w 655831"/>
                    <a:gd name="connsiteY3" fmla="*/ 54528 h 246979"/>
                    <a:gd name="connsiteX4" fmla="*/ 580048 w 655831"/>
                    <a:gd name="connsiteY4" fmla="*/ 105328 h 246979"/>
                    <a:gd name="connsiteX5" fmla="*/ 634023 w 655831"/>
                    <a:gd name="connsiteY5" fmla="*/ 151366 h 246979"/>
                    <a:gd name="connsiteX6" fmla="*/ 638786 w 655831"/>
                    <a:gd name="connsiteY6" fmla="*/ 184703 h 246979"/>
                    <a:gd name="connsiteX7" fmla="*/ 611798 w 655831"/>
                    <a:gd name="connsiteY7" fmla="*/ 246616 h 246979"/>
                    <a:gd name="connsiteX8" fmla="*/ 646723 w 655831"/>
                    <a:gd name="connsiteY8" fmla="*/ 206928 h 246979"/>
                    <a:gd name="connsiteX9" fmla="*/ 646723 w 655831"/>
                    <a:gd name="connsiteY9" fmla="*/ 138666 h 246979"/>
                    <a:gd name="connsiteX10" fmla="*/ 543536 w 655831"/>
                    <a:gd name="connsiteY10" fmla="*/ 73578 h 246979"/>
                    <a:gd name="connsiteX11" fmla="*/ 208573 w 655831"/>
                    <a:gd name="connsiteY11" fmla="*/ 553 h 246979"/>
                    <a:gd name="connsiteX12" fmla="*/ 92686 w 655831"/>
                    <a:gd name="connsiteY12" fmla="*/ 43416 h 246979"/>
                    <a:gd name="connsiteX13" fmla="*/ 611 w 655831"/>
                    <a:gd name="connsiteY13" fmla="*/ 127553 h 246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55831" h="246979">
                      <a:moveTo>
                        <a:pt x="611" y="127553"/>
                      </a:moveTo>
                      <a:cubicBezTo>
                        <a:pt x="8284" y="127288"/>
                        <a:pt x="100094" y="60084"/>
                        <a:pt x="138723" y="41828"/>
                      </a:cubicBezTo>
                      <a:cubicBezTo>
                        <a:pt x="177352" y="23572"/>
                        <a:pt x="185026" y="15899"/>
                        <a:pt x="232386" y="18016"/>
                      </a:cubicBezTo>
                      <a:cubicBezTo>
                        <a:pt x="279746" y="20133"/>
                        <a:pt x="364942" y="39976"/>
                        <a:pt x="422886" y="54528"/>
                      </a:cubicBezTo>
                      <a:cubicBezTo>
                        <a:pt x="480830" y="69080"/>
                        <a:pt x="544859" y="89188"/>
                        <a:pt x="580048" y="105328"/>
                      </a:cubicBezTo>
                      <a:cubicBezTo>
                        <a:pt x="615237" y="121468"/>
                        <a:pt x="624233" y="138137"/>
                        <a:pt x="634023" y="151366"/>
                      </a:cubicBezTo>
                      <a:cubicBezTo>
                        <a:pt x="643813" y="164595"/>
                        <a:pt x="642490" y="168828"/>
                        <a:pt x="638786" y="184703"/>
                      </a:cubicBezTo>
                      <a:cubicBezTo>
                        <a:pt x="635082" y="200578"/>
                        <a:pt x="610475" y="242912"/>
                        <a:pt x="611798" y="246616"/>
                      </a:cubicBezTo>
                      <a:cubicBezTo>
                        <a:pt x="613121" y="250320"/>
                        <a:pt x="640902" y="224920"/>
                        <a:pt x="646723" y="206928"/>
                      </a:cubicBezTo>
                      <a:cubicBezTo>
                        <a:pt x="652544" y="188936"/>
                        <a:pt x="663921" y="160891"/>
                        <a:pt x="646723" y="138666"/>
                      </a:cubicBezTo>
                      <a:cubicBezTo>
                        <a:pt x="629525" y="116441"/>
                        <a:pt x="616561" y="96597"/>
                        <a:pt x="543536" y="73578"/>
                      </a:cubicBezTo>
                      <a:cubicBezTo>
                        <a:pt x="470511" y="50559"/>
                        <a:pt x="283714" y="5580"/>
                        <a:pt x="208573" y="553"/>
                      </a:cubicBezTo>
                      <a:cubicBezTo>
                        <a:pt x="133432" y="-4474"/>
                        <a:pt x="126023" y="25954"/>
                        <a:pt x="92686" y="43416"/>
                      </a:cubicBezTo>
                      <a:cubicBezTo>
                        <a:pt x="59349" y="60878"/>
                        <a:pt x="-7062" y="127818"/>
                        <a:pt x="611" y="12755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" name="フリーフォーム: 図形 109">
                  <a:extLst>
                    <a:ext uri="{FF2B5EF4-FFF2-40B4-BE49-F238E27FC236}">
                      <a16:creationId xmlns:a16="http://schemas.microsoft.com/office/drawing/2014/main" id="{64695511-3A5F-48BC-BCA3-A45E60B41B94}"/>
                    </a:ext>
                  </a:extLst>
                </p:cNvPr>
                <p:cNvSpPr/>
                <p:nvPr/>
              </p:nvSpPr>
              <p:spPr>
                <a:xfrm>
                  <a:off x="7749814" y="3637263"/>
                  <a:ext cx="651002" cy="139527"/>
                </a:xfrm>
                <a:custGeom>
                  <a:avLst/>
                  <a:gdLst>
                    <a:gd name="connsiteX0" fmla="*/ 361 w 651002"/>
                    <a:gd name="connsiteY0" fmla="*/ 63200 h 139527"/>
                    <a:gd name="connsiteX1" fmla="*/ 160699 w 651002"/>
                    <a:gd name="connsiteY1" fmla="*/ 9225 h 139527"/>
                    <a:gd name="connsiteX2" fmla="*/ 222611 w 651002"/>
                    <a:gd name="connsiteY2" fmla="*/ 17162 h 139527"/>
                    <a:gd name="connsiteX3" fmla="*/ 382949 w 651002"/>
                    <a:gd name="connsiteY3" fmla="*/ 48912 h 139527"/>
                    <a:gd name="connsiteX4" fmla="*/ 597261 w 651002"/>
                    <a:gd name="connsiteY4" fmla="*/ 85425 h 139527"/>
                    <a:gd name="connsiteX5" fmla="*/ 616311 w 651002"/>
                    <a:gd name="connsiteY5" fmla="*/ 87012 h 139527"/>
                    <a:gd name="connsiteX6" fmla="*/ 630599 w 651002"/>
                    <a:gd name="connsiteY6" fmla="*/ 101300 h 139527"/>
                    <a:gd name="connsiteX7" fmla="*/ 635361 w 651002"/>
                    <a:gd name="connsiteY7" fmla="*/ 139400 h 139527"/>
                    <a:gd name="connsiteX8" fmla="*/ 613136 w 651002"/>
                    <a:gd name="connsiteY8" fmla="*/ 87012 h 139527"/>
                    <a:gd name="connsiteX9" fmla="*/ 206736 w 651002"/>
                    <a:gd name="connsiteY9" fmla="*/ 7637 h 139527"/>
                    <a:gd name="connsiteX10" fmla="*/ 119424 w 651002"/>
                    <a:gd name="connsiteY10" fmla="*/ 7637 h 139527"/>
                    <a:gd name="connsiteX11" fmla="*/ 361 w 651002"/>
                    <a:gd name="connsiteY11" fmla="*/ 63200 h 139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51002" h="139527">
                      <a:moveTo>
                        <a:pt x="361" y="63200"/>
                      </a:moveTo>
                      <a:cubicBezTo>
                        <a:pt x="7240" y="63465"/>
                        <a:pt x="123657" y="16898"/>
                        <a:pt x="160699" y="9225"/>
                      </a:cubicBezTo>
                      <a:cubicBezTo>
                        <a:pt x="197741" y="1552"/>
                        <a:pt x="185569" y="10547"/>
                        <a:pt x="222611" y="17162"/>
                      </a:cubicBezTo>
                      <a:cubicBezTo>
                        <a:pt x="259653" y="23776"/>
                        <a:pt x="320507" y="37535"/>
                        <a:pt x="382949" y="48912"/>
                      </a:cubicBezTo>
                      <a:cubicBezTo>
                        <a:pt x="445391" y="60289"/>
                        <a:pt x="558367" y="79075"/>
                        <a:pt x="597261" y="85425"/>
                      </a:cubicBezTo>
                      <a:cubicBezTo>
                        <a:pt x="636155" y="91775"/>
                        <a:pt x="610755" y="84366"/>
                        <a:pt x="616311" y="87012"/>
                      </a:cubicBezTo>
                      <a:cubicBezTo>
                        <a:pt x="621867" y="89658"/>
                        <a:pt x="627424" y="92569"/>
                        <a:pt x="630599" y="101300"/>
                      </a:cubicBezTo>
                      <a:cubicBezTo>
                        <a:pt x="633774" y="110031"/>
                        <a:pt x="638271" y="141781"/>
                        <a:pt x="635361" y="139400"/>
                      </a:cubicBezTo>
                      <a:cubicBezTo>
                        <a:pt x="632451" y="137019"/>
                        <a:pt x="684574" y="108973"/>
                        <a:pt x="613136" y="87012"/>
                      </a:cubicBezTo>
                      <a:cubicBezTo>
                        <a:pt x="541698" y="65051"/>
                        <a:pt x="289021" y="20866"/>
                        <a:pt x="206736" y="7637"/>
                      </a:cubicBezTo>
                      <a:cubicBezTo>
                        <a:pt x="124451" y="-5592"/>
                        <a:pt x="152232" y="1022"/>
                        <a:pt x="119424" y="7637"/>
                      </a:cubicBezTo>
                      <a:cubicBezTo>
                        <a:pt x="86616" y="14252"/>
                        <a:pt x="-6518" y="62935"/>
                        <a:pt x="361" y="6320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" name="フリーフォーム: 図形 110">
                  <a:extLst>
                    <a:ext uri="{FF2B5EF4-FFF2-40B4-BE49-F238E27FC236}">
                      <a16:creationId xmlns:a16="http://schemas.microsoft.com/office/drawing/2014/main" id="{1460EB46-740E-47CB-A743-CC140E6AFB89}"/>
                    </a:ext>
                  </a:extLst>
                </p:cNvPr>
                <p:cNvSpPr/>
                <p:nvPr/>
              </p:nvSpPr>
              <p:spPr>
                <a:xfrm>
                  <a:off x="7852026" y="3825941"/>
                  <a:ext cx="233001" cy="515877"/>
                </a:xfrm>
                <a:custGeom>
                  <a:avLst/>
                  <a:gdLst>
                    <a:gd name="connsiteX0" fmla="*/ 4512 w 233001"/>
                    <a:gd name="connsiteY0" fmla="*/ 7872 h 515877"/>
                    <a:gd name="connsiteX1" fmla="*/ 75949 w 233001"/>
                    <a:gd name="connsiteY1" fmla="*/ 168209 h 515877"/>
                    <a:gd name="connsiteX2" fmla="*/ 182312 w 233001"/>
                    <a:gd name="connsiteY2" fmla="*/ 420622 h 515877"/>
                    <a:gd name="connsiteX3" fmla="*/ 228349 w 233001"/>
                    <a:gd name="connsiteY3" fmla="*/ 515872 h 515877"/>
                    <a:gd name="connsiteX4" fmla="*/ 207712 w 233001"/>
                    <a:gd name="connsiteY4" fmla="*/ 417447 h 515877"/>
                    <a:gd name="connsiteX5" fmla="*/ 4512 w 233001"/>
                    <a:gd name="connsiteY5" fmla="*/ 7872 h 5158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33001" h="515877">
                      <a:moveTo>
                        <a:pt x="4512" y="7872"/>
                      </a:moveTo>
                      <a:cubicBezTo>
                        <a:pt x="-17448" y="-33668"/>
                        <a:pt x="46316" y="99417"/>
                        <a:pt x="75949" y="168209"/>
                      </a:cubicBezTo>
                      <a:cubicBezTo>
                        <a:pt x="105582" y="237001"/>
                        <a:pt x="156912" y="362678"/>
                        <a:pt x="182312" y="420622"/>
                      </a:cubicBezTo>
                      <a:cubicBezTo>
                        <a:pt x="207712" y="478566"/>
                        <a:pt x="224116" y="516401"/>
                        <a:pt x="228349" y="515872"/>
                      </a:cubicBezTo>
                      <a:cubicBezTo>
                        <a:pt x="232582" y="515343"/>
                        <a:pt x="242637" y="503701"/>
                        <a:pt x="207712" y="417447"/>
                      </a:cubicBezTo>
                      <a:cubicBezTo>
                        <a:pt x="172787" y="331193"/>
                        <a:pt x="26472" y="49412"/>
                        <a:pt x="4512" y="787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フリーフォーム: 図形 111">
                  <a:extLst>
                    <a:ext uri="{FF2B5EF4-FFF2-40B4-BE49-F238E27FC236}">
                      <a16:creationId xmlns:a16="http://schemas.microsoft.com/office/drawing/2014/main" id="{30B9DF81-8616-4992-98C9-864D4F635978}"/>
                    </a:ext>
                  </a:extLst>
                </p:cNvPr>
                <p:cNvSpPr/>
                <p:nvPr/>
              </p:nvSpPr>
              <p:spPr>
                <a:xfrm>
                  <a:off x="8224828" y="3827293"/>
                  <a:ext cx="164373" cy="139723"/>
                </a:xfrm>
                <a:custGeom>
                  <a:avLst/>
                  <a:gdLst>
                    <a:gd name="connsiteX0" fmla="*/ 10 w 164373"/>
                    <a:gd name="connsiteY0" fmla="*/ 170 h 139723"/>
                    <a:gd name="connsiteX1" fmla="*/ 150822 w 164373"/>
                    <a:gd name="connsiteY1" fmla="*/ 81132 h 139723"/>
                    <a:gd name="connsiteX2" fmla="*/ 157172 w 164373"/>
                    <a:gd name="connsiteY2" fmla="*/ 109707 h 139723"/>
                    <a:gd name="connsiteX3" fmla="*/ 163522 w 164373"/>
                    <a:gd name="connsiteY3" fmla="*/ 138282 h 139723"/>
                    <a:gd name="connsiteX4" fmla="*/ 142885 w 164373"/>
                    <a:gd name="connsiteY4" fmla="*/ 62082 h 139723"/>
                    <a:gd name="connsiteX5" fmla="*/ 10 w 164373"/>
                    <a:gd name="connsiteY5" fmla="*/ 170 h 139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373" h="139723">
                      <a:moveTo>
                        <a:pt x="10" y="170"/>
                      </a:moveTo>
                      <a:cubicBezTo>
                        <a:pt x="1333" y="3345"/>
                        <a:pt x="124628" y="62876"/>
                        <a:pt x="150822" y="81132"/>
                      </a:cubicBezTo>
                      <a:cubicBezTo>
                        <a:pt x="177016" y="99388"/>
                        <a:pt x="157172" y="109707"/>
                        <a:pt x="157172" y="109707"/>
                      </a:cubicBezTo>
                      <a:cubicBezTo>
                        <a:pt x="159289" y="119232"/>
                        <a:pt x="165903" y="146219"/>
                        <a:pt x="163522" y="138282"/>
                      </a:cubicBezTo>
                      <a:cubicBezTo>
                        <a:pt x="161141" y="130345"/>
                        <a:pt x="166962" y="85365"/>
                        <a:pt x="142885" y="62082"/>
                      </a:cubicBezTo>
                      <a:cubicBezTo>
                        <a:pt x="118808" y="38799"/>
                        <a:pt x="-1313" y="-3005"/>
                        <a:pt x="10" y="17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" name="フリーフォーム: 図形 112">
                  <a:extLst>
                    <a:ext uri="{FF2B5EF4-FFF2-40B4-BE49-F238E27FC236}">
                      <a16:creationId xmlns:a16="http://schemas.microsoft.com/office/drawing/2014/main" id="{65CEB39E-13D6-4418-8808-7B60DB9C6384}"/>
                    </a:ext>
                  </a:extLst>
                </p:cNvPr>
                <p:cNvSpPr/>
                <p:nvPr/>
              </p:nvSpPr>
              <p:spPr>
                <a:xfrm>
                  <a:off x="8354178" y="3905135"/>
                  <a:ext cx="146065" cy="822439"/>
                </a:xfrm>
                <a:custGeom>
                  <a:avLst/>
                  <a:gdLst>
                    <a:gd name="connsiteX0" fmla="*/ 11947 w 146065"/>
                    <a:gd name="connsiteY0" fmla="*/ 115 h 822439"/>
                    <a:gd name="connsiteX1" fmla="*/ 77035 w 146065"/>
                    <a:gd name="connsiteY1" fmla="*/ 341428 h 822439"/>
                    <a:gd name="connsiteX2" fmla="*/ 126247 w 146065"/>
                    <a:gd name="connsiteY2" fmla="*/ 477953 h 822439"/>
                    <a:gd name="connsiteX3" fmla="*/ 126247 w 146065"/>
                    <a:gd name="connsiteY3" fmla="*/ 522403 h 822439"/>
                    <a:gd name="connsiteX4" fmla="*/ 59572 w 146065"/>
                    <a:gd name="connsiteY4" fmla="*/ 690678 h 822439"/>
                    <a:gd name="connsiteX5" fmla="*/ 2422 w 146065"/>
                    <a:gd name="connsiteY5" fmla="*/ 816090 h 822439"/>
                    <a:gd name="connsiteX6" fmla="*/ 143710 w 146065"/>
                    <a:gd name="connsiteY6" fmla="*/ 487478 h 822439"/>
                    <a:gd name="connsiteX7" fmla="*/ 86560 w 146065"/>
                    <a:gd name="connsiteY7" fmla="*/ 304915 h 822439"/>
                    <a:gd name="connsiteX8" fmla="*/ 11947 w 146065"/>
                    <a:gd name="connsiteY8" fmla="*/ 115 h 822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6065" h="822439">
                      <a:moveTo>
                        <a:pt x="11947" y="115"/>
                      </a:moveTo>
                      <a:cubicBezTo>
                        <a:pt x="10360" y="6200"/>
                        <a:pt x="57985" y="261788"/>
                        <a:pt x="77035" y="341428"/>
                      </a:cubicBezTo>
                      <a:cubicBezTo>
                        <a:pt x="96085" y="421068"/>
                        <a:pt x="118045" y="447791"/>
                        <a:pt x="126247" y="477953"/>
                      </a:cubicBezTo>
                      <a:cubicBezTo>
                        <a:pt x="134449" y="508115"/>
                        <a:pt x="137360" y="486949"/>
                        <a:pt x="126247" y="522403"/>
                      </a:cubicBezTo>
                      <a:cubicBezTo>
                        <a:pt x="115135" y="557857"/>
                        <a:pt x="80210" y="641730"/>
                        <a:pt x="59572" y="690678"/>
                      </a:cubicBezTo>
                      <a:cubicBezTo>
                        <a:pt x="38935" y="739626"/>
                        <a:pt x="-11601" y="849957"/>
                        <a:pt x="2422" y="816090"/>
                      </a:cubicBezTo>
                      <a:cubicBezTo>
                        <a:pt x="16445" y="782223"/>
                        <a:pt x="129687" y="572674"/>
                        <a:pt x="143710" y="487478"/>
                      </a:cubicBezTo>
                      <a:cubicBezTo>
                        <a:pt x="157733" y="402282"/>
                        <a:pt x="105346" y="380586"/>
                        <a:pt x="86560" y="304915"/>
                      </a:cubicBezTo>
                      <a:cubicBezTo>
                        <a:pt x="67775" y="229244"/>
                        <a:pt x="13534" y="-5970"/>
                        <a:pt x="11947" y="11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フリーフォーム: 図形 113">
                  <a:extLst>
                    <a:ext uri="{FF2B5EF4-FFF2-40B4-BE49-F238E27FC236}">
                      <a16:creationId xmlns:a16="http://schemas.microsoft.com/office/drawing/2014/main" id="{C6AA97A7-7D43-4F91-8336-028A0F5CF233}"/>
                    </a:ext>
                  </a:extLst>
                </p:cNvPr>
                <p:cNvSpPr/>
                <p:nvPr/>
              </p:nvSpPr>
              <p:spPr>
                <a:xfrm>
                  <a:off x="7813350" y="4483444"/>
                  <a:ext cx="676865" cy="993756"/>
                </a:xfrm>
                <a:custGeom>
                  <a:avLst/>
                  <a:gdLst>
                    <a:gd name="connsiteX0" fmla="*/ 673425 w 676865"/>
                    <a:gd name="connsiteY0" fmla="*/ 12356 h 993756"/>
                    <a:gd name="connsiteX1" fmla="*/ 609925 w 676865"/>
                    <a:gd name="connsiteY1" fmla="*/ 59981 h 993756"/>
                    <a:gd name="connsiteX2" fmla="*/ 432125 w 676865"/>
                    <a:gd name="connsiteY2" fmla="*/ 406056 h 993756"/>
                    <a:gd name="connsiteX3" fmla="*/ 76525 w 676865"/>
                    <a:gd name="connsiteY3" fmla="*/ 828331 h 993756"/>
                    <a:gd name="connsiteX4" fmla="*/ 325 w 676865"/>
                    <a:gd name="connsiteY4" fmla="*/ 993431 h 993756"/>
                    <a:gd name="connsiteX5" fmla="*/ 89225 w 676865"/>
                    <a:gd name="connsiteY5" fmla="*/ 793406 h 993756"/>
                    <a:gd name="connsiteX6" fmla="*/ 406725 w 676865"/>
                    <a:gd name="connsiteY6" fmla="*/ 383831 h 993756"/>
                    <a:gd name="connsiteX7" fmla="*/ 517850 w 676865"/>
                    <a:gd name="connsiteY7" fmla="*/ 196506 h 993756"/>
                    <a:gd name="connsiteX8" fmla="*/ 673425 w 676865"/>
                    <a:gd name="connsiteY8" fmla="*/ 12356 h 993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76865" h="993756">
                      <a:moveTo>
                        <a:pt x="673425" y="12356"/>
                      </a:moveTo>
                      <a:cubicBezTo>
                        <a:pt x="688771" y="-10398"/>
                        <a:pt x="650142" y="-5636"/>
                        <a:pt x="609925" y="59981"/>
                      </a:cubicBezTo>
                      <a:cubicBezTo>
                        <a:pt x="569708" y="125598"/>
                        <a:pt x="521025" y="277998"/>
                        <a:pt x="432125" y="406056"/>
                      </a:cubicBezTo>
                      <a:cubicBezTo>
                        <a:pt x="343225" y="534114"/>
                        <a:pt x="148492" y="730435"/>
                        <a:pt x="76525" y="828331"/>
                      </a:cubicBezTo>
                      <a:cubicBezTo>
                        <a:pt x="4558" y="926227"/>
                        <a:pt x="-1792" y="999252"/>
                        <a:pt x="325" y="993431"/>
                      </a:cubicBezTo>
                      <a:cubicBezTo>
                        <a:pt x="2442" y="987610"/>
                        <a:pt x="21492" y="895006"/>
                        <a:pt x="89225" y="793406"/>
                      </a:cubicBezTo>
                      <a:cubicBezTo>
                        <a:pt x="156958" y="691806"/>
                        <a:pt x="335287" y="483314"/>
                        <a:pt x="406725" y="383831"/>
                      </a:cubicBezTo>
                      <a:cubicBezTo>
                        <a:pt x="478162" y="284348"/>
                        <a:pt x="473400" y="264239"/>
                        <a:pt x="517850" y="196506"/>
                      </a:cubicBezTo>
                      <a:cubicBezTo>
                        <a:pt x="562300" y="128773"/>
                        <a:pt x="658079" y="35110"/>
                        <a:pt x="673425" y="1235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" name="フリーフォーム: 図形 114">
                  <a:extLst>
                    <a:ext uri="{FF2B5EF4-FFF2-40B4-BE49-F238E27FC236}">
                      <a16:creationId xmlns:a16="http://schemas.microsoft.com/office/drawing/2014/main" id="{AB54ACE6-4AA3-4861-990A-EDE58D9060C8}"/>
                    </a:ext>
                  </a:extLst>
                </p:cNvPr>
                <p:cNvSpPr/>
                <p:nvPr/>
              </p:nvSpPr>
              <p:spPr>
                <a:xfrm>
                  <a:off x="7653090" y="4333835"/>
                  <a:ext cx="433905" cy="937865"/>
                </a:xfrm>
                <a:custGeom>
                  <a:avLst/>
                  <a:gdLst>
                    <a:gd name="connsiteX0" fmla="*/ 433635 w 433905"/>
                    <a:gd name="connsiteY0" fmla="*/ 40 h 937865"/>
                    <a:gd name="connsiteX1" fmla="*/ 319335 w 433905"/>
                    <a:gd name="connsiteY1" fmla="*/ 206415 h 937865"/>
                    <a:gd name="connsiteX2" fmla="*/ 243135 w 433905"/>
                    <a:gd name="connsiteY2" fmla="*/ 488990 h 937865"/>
                    <a:gd name="connsiteX3" fmla="*/ 116135 w 433905"/>
                    <a:gd name="connsiteY3" fmla="*/ 749340 h 937865"/>
                    <a:gd name="connsiteX4" fmla="*/ 5010 w 433905"/>
                    <a:gd name="connsiteY4" fmla="*/ 936665 h 937865"/>
                    <a:gd name="connsiteX5" fmla="*/ 43110 w 433905"/>
                    <a:gd name="connsiteY5" fmla="*/ 812840 h 937865"/>
                    <a:gd name="connsiteX6" fmla="*/ 252660 w 433905"/>
                    <a:gd name="connsiteY6" fmla="*/ 495340 h 937865"/>
                    <a:gd name="connsiteX7" fmla="*/ 347910 w 433905"/>
                    <a:gd name="connsiteY7" fmla="*/ 222290 h 937865"/>
                    <a:gd name="connsiteX8" fmla="*/ 433635 w 433905"/>
                    <a:gd name="connsiteY8" fmla="*/ 40 h 9378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33905" h="937865">
                      <a:moveTo>
                        <a:pt x="433635" y="40"/>
                      </a:moveTo>
                      <a:cubicBezTo>
                        <a:pt x="428873" y="-2606"/>
                        <a:pt x="351085" y="124923"/>
                        <a:pt x="319335" y="206415"/>
                      </a:cubicBezTo>
                      <a:cubicBezTo>
                        <a:pt x="287585" y="287907"/>
                        <a:pt x="277002" y="398502"/>
                        <a:pt x="243135" y="488990"/>
                      </a:cubicBezTo>
                      <a:cubicBezTo>
                        <a:pt x="209268" y="579478"/>
                        <a:pt x="155822" y="674728"/>
                        <a:pt x="116135" y="749340"/>
                      </a:cubicBezTo>
                      <a:cubicBezTo>
                        <a:pt x="76448" y="823952"/>
                        <a:pt x="17181" y="926082"/>
                        <a:pt x="5010" y="936665"/>
                      </a:cubicBezTo>
                      <a:cubicBezTo>
                        <a:pt x="-7161" y="947248"/>
                        <a:pt x="1835" y="886394"/>
                        <a:pt x="43110" y="812840"/>
                      </a:cubicBezTo>
                      <a:cubicBezTo>
                        <a:pt x="84385" y="739286"/>
                        <a:pt x="201860" y="593765"/>
                        <a:pt x="252660" y="495340"/>
                      </a:cubicBezTo>
                      <a:cubicBezTo>
                        <a:pt x="303460" y="396915"/>
                        <a:pt x="316689" y="301665"/>
                        <a:pt x="347910" y="222290"/>
                      </a:cubicBezTo>
                      <a:cubicBezTo>
                        <a:pt x="379131" y="142915"/>
                        <a:pt x="438397" y="2686"/>
                        <a:pt x="433635" y="4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フリーフォーム: 図形 115">
                  <a:extLst>
                    <a:ext uri="{FF2B5EF4-FFF2-40B4-BE49-F238E27FC236}">
                      <a16:creationId xmlns:a16="http://schemas.microsoft.com/office/drawing/2014/main" id="{43AA2CEE-6D66-4605-8AE5-B01F9CE54200}"/>
                    </a:ext>
                  </a:extLst>
                </p:cNvPr>
                <p:cNvSpPr/>
                <p:nvPr/>
              </p:nvSpPr>
              <p:spPr>
                <a:xfrm>
                  <a:off x="5660584" y="4054244"/>
                  <a:ext cx="349821" cy="126926"/>
                </a:xfrm>
                <a:custGeom>
                  <a:avLst/>
                  <a:gdLst>
                    <a:gd name="connsiteX0" fmla="*/ 441 w 349821"/>
                    <a:gd name="connsiteY0" fmla="*/ 66906 h 126926"/>
                    <a:gd name="connsiteX1" fmla="*/ 111566 w 349821"/>
                    <a:gd name="connsiteY1" fmla="*/ 6581 h 126926"/>
                    <a:gd name="connsiteX2" fmla="*/ 257616 w 349821"/>
                    <a:gd name="connsiteY2" fmla="*/ 101831 h 126926"/>
                    <a:gd name="connsiteX3" fmla="*/ 349691 w 349821"/>
                    <a:gd name="connsiteY3" fmla="*/ 124056 h 126926"/>
                    <a:gd name="connsiteX4" fmla="*/ 238566 w 349821"/>
                    <a:gd name="connsiteY4" fmla="*/ 51031 h 126926"/>
                    <a:gd name="connsiteX5" fmla="*/ 152841 w 349821"/>
                    <a:gd name="connsiteY5" fmla="*/ 231 h 126926"/>
                    <a:gd name="connsiteX6" fmla="*/ 441 w 349821"/>
                    <a:gd name="connsiteY6" fmla="*/ 66906 h 126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9821" h="126926">
                      <a:moveTo>
                        <a:pt x="441" y="66906"/>
                      </a:moveTo>
                      <a:cubicBezTo>
                        <a:pt x="-6438" y="67964"/>
                        <a:pt x="68704" y="760"/>
                        <a:pt x="111566" y="6581"/>
                      </a:cubicBezTo>
                      <a:cubicBezTo>
                        <a:pt x="154429" y="12402"/>
                        <a:pt x="217929" y="82252"/>
                        <a:pt x="257616" y="101831"/>
                      </a:cubicBezTo>
                      <a:cubicBezTo>
                        <a:pt x="297303" y="121410"/>
                        <a:pt x="352866" y="132523"/>
                        <a:pt x="349691" y="124056"/>
                      </a:cubicBezTo>
                      <a:cubicBezTo>
                        <a:pt x="346516" y="115589"/>
                        <a:pt x="271374" y="71668"/>
                        <a:pt x="238566" y="51031"/>
                      </a:cubicBezTo>
                      <a:cubicBezTo>
                        <a:pt x="205758" y="30394"/>
                        <a:pt x="190941" y="4993"/>
                        <a:pt x="152841" y="231"/>
                      </a:cubicBezTo>
                      <a:cubicBezTo>
                        <a:pt x="114741" y="-4532"/>
                        <a:pt x="7320" y="65848"/>
                        <a:pt x="441" y="6690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" name="フリーフォーム: 図形 116">
                  <a:extLst>
                    <a:ext uri="{FF2B5EF4-FFF2-40B4-BE49-F238E27FC236}">
                      <a16:creationId xmlns:a16="http://schemas.microsoft.com/office/drawing/2014/main" id="{CCB80F2A-9D77-45EC-9705-2E80536DC5EC}"/>
                    </a:ext>
                  </a:extLst>
                </p:cNvPr>
                <p:cNvSpPr/>
                <p:nvPr/>
              </p:nvSpPr>
              <p:spPr>
                <a:xfrm>
                  <a:off x="5724517" y="3927455"/>
                  <a:ext cx="350039" cy="101673"/>
                </a:xfrm>
                <a:custGeom>
                  <a:avLst/>
                  <a:gdLst>
                    <a:gd name="connsiteX0" fmla="*/ 8 w 350039"/>
                    <a:gd name="connsiteY0" fmla="*/ 41295 h 101673"/>
                    <a:gd name="connsiteX1" fmla="*/ 133358 w 350039"/>
                    <a:gd name="connsiteY1" fmla="*/ 12720 h 101673"/>
                    <a:gd name="connsiteX2" fmla="*/ 241308 w 350039"/>
                    <a:gd name="connsiteY2" fmla="*/ 69870 h 101673"/>
                    <a:gd name="connsiteX3" fmla="*/ 349258 w 350039"/>
                    <a:gd name="connsiteY3" fmla="*/ 101620 h 101673"/>
                    <a:gd name="connsiteX4" fmla="*/ 285758 w 350039"/>
                    <a:gd name="connsiteY4" fmla="*/ 76220 h 101673"/>
                    <a:gd name="connsiteX5" fmla="*/ 206383 w 350039"/>
                    <a:gd name="connsiteY5" fmla="*/ 31770 h 101673"/>
                    <a:gd name="connsiteX6" fmla="*/ 127008 w 350039"/>
                    <a:gd name="connsiteY6" fmla="*/ 20 h 101673"/>
                    <a:gd name="connsiteX7" fmla="*/ 8 w 350039"/>
                    <a:gd name="connsiteY7" fmla="*/ 41295 h 1016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039" h="101673">
                      <a:moveTo>
                        <a:pt x="8" y="41295"/>
                      </a:moveTo>
                      <a:cubicBezTo>
                        <a:pt x="1066" y="43412"/>
                        <a:pt x="93141" y="7957"/>
                        <a:pt x="133358" y="12720"/>
                      </a:cubicBezTo>
                      <a:cubicBezTo>
                        <a:pt x="173575" y="17482"/>
                        <a:pt x="205325" y="55053"/>
                        <a:pt x="241308" y="69870"/>
                      </a:cubicBezTo>
                      <a:cubicBezTo>
                        <a:pt x="277291" y="84687"/>
                        <a:pt x="341850" y="100562"/>
                        <a:pt x="349258" y="101620"/>
                      </a:cubicBezTo>
                      <a:cubicBezTo>
                        <a:pt x="356666" y="102678"/>
                        <a:pt x="309571" y="87862"/>
                        <a:pt x="285758" y="76220"/>
                      </a:cubicBezTo>
                      <a:cubicBezTo>
                        <a:pt x="261945" y="64578"/>
                        <a:pt x="232841" y="44470"/>
                        <a:pt x="206383" y="31770"/>
                      </a:cubicBezTo>
                      <a:cubicBezTo>
                        <a:pt x="179925" y="19070"/>
                        <a:pt x="159287" y="1078"/>
                        <a:pt x="127008" y="20"/>
                      </a:cubicBezTo>
                      <a:cubicBezTo>
                        <a:pt x="94729" y="-1038"/>
                        <a:pt x="-1050" y="39178"/>
                        <a:pt x="8" y="4129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フリーフォーム: 図形 117">
                  <a:extLst>
                    <a:ext uri="{FF2B5EF4-FFF2-40B4-BE49-F238E27FC236}">
                      <a16:creationId xmlns:a16="http://schemas.microsoft.com/office/drawing/2014/main" id="{DC317E66-CF93-43EA-97BA-04B2371CE78B}"/>
                    </a:ext>
                  </a:extLst>
                </p:cNvPr>
                <p:cNvSpPr/>
                <p:nvPr/>
              </p:nvSpPr>
              <p:spPr>
                <a:xfrm>
                  <a:off x="6122194" y="2923887"/>
                  <a:ext cx="54259" cy="943559"/>
                </a:xfrm>
                <a:custGeom>
                  <a:avLst/>
                  <a:gdLst>
                    <a:gd name="connsiteX0" fmla="*/ 46831 w 54259"/>
                    <a:gd name="connsiteY0" fmla="*/ 288 h 943559"/>
                    <a:gd name="connsiteX1" fmla="*/ 46831 w 54259"/>
                    <a:gd name="connsiteY1" fmla="*/ 441613 h 943559"/>
                    <a:gd name="connsiteX2" fmla="*/ 53181 w 54259"/>
                    <a:gd name="connsiteY2" fmla="*/ 651163 h 943559"/>
                    <a:gd name="connsiteX3" fmla="*/ 21431 w 54259"/>
                    <a:gd name="connsiteY3" fmla="*/ 768638 h 943559"/>
                    <a:gd name="connsiteX4" fmla="*/ 2381 w 54259"/>
                    <a:gd name="connsiteY4" fmla="*/ 943263 h 943559"/>
                    <a:gd name="connsiteX5" fmla="*/ 2381 w 54259"/>
                    <a:gd name="connsiteY5" fmla="*/ 724188 h 943559"/>
                    <a:gd name="connsiteX6" fmla="*/ 21431 w 54259"/>
                    <a:gd name="connsiteY6" fmla="*/ 511463 h 943559"/>
                    <a:gd name="connsiteX7" fmla="*/ 46831 w 54259"/>
                    <a:gd name="connsiteY7" fmla="*/ 288 h 9435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4259" h="943559">
                      <a:moveTo>
                        <a:pt x="46831" y="288"/>
                      </a:moveTo>
                      <a:cubicBezTo>
                        <a:pt x="51064" y="-11354"/>
                        <a:pt x="45773" y="333134"/>
                        <a:pt x="46831" y="441613"/>
                      </a:cubicBezTo>
                      <a:cubicBezTo>
                        <a:pt x="47889" y="550092"/>
                        <a:pt x="57414" y="596659"/>
                        <a:pt x="53181" y="651163"/>
                      </a:cubicBezTo>
                      <a:cubicBezTo>
                        <a:pt x="48948" y="705667"/>
                        <a:pt x="29898" y="719955"/>
                        <a:pt x="21431" y="768638"/>
                      </a:cubicBezTo>
                      <a:cubicBezTo>
                        <a:pt x="12964" y="817321"/>
                        <a:pt x="5556" y="950671"/>
                        <a:pt x="2381" y="943263"/>
                      </a:cubicBezTo>
                      <a:cubicBezTo>
                        <a:pt x="-794" y="935855"/>
                        <a:pt x="-794" y="796155"/>
                        <a:pt x="2381" y="724188"/>
                      </a:cubicBezTo>
                      <a:cubicBezTo>
                        <a:pt x="5556" y="652221"/>
                        <a:pt x="14552" y="627350"/>
                        <a:pt x="21431" y="511463"/>
                      </a:cubicBezTo>
                      <a:cubicBezTo>
                        <a:pt x="28310" y="395576"/>
                        <a:pt x="42598" y="11930"/>
                        <a:pt x="46831" y="28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" name="フリーフォーム: 図形 118">
                  <a:extLst>
                    <a:ext uri="{FF2B5EF4-FFF2-40B4-BE49-F238E27FC236}">
                      <a16:creationId xmlns:a16="http://schemas.microsoft.com/office/drawing/2014/main" id="{19970805-43A8-4EC9-9FE7-DCB0628EBCAC}"/>
                    </a:ext>
                  </a:extLst>
                </p:cNvPr>
                <p:cNvSpPr/>
                <p:nvPr/>
              </p:nvSpPr>
              <p:spPr>
                <a:xfrm>
                  <a:off x="6159335" y="3083196"/>
                  <a:ext cx="95428" cy="420618"/>
                </a:xfrm>
                <a:custGeom>
                  <a:avLst/>
                  <a:gdLst>
                    <a:gd name="connsiteX0" fmla="*/ 95415 w 95428"/>
                    <a:gd name="connsiteY0" fmla="*/ 2904 h 420618"/>
                    <a:gd name="connsiteX1" fmla="*/ 19215 w 95428"/>
                    <a:gd name="connsiteY1" fmla="*/ 383904 h 420618"/>
                    <a:gd name="connsiteX2" fmla="*/ 6515 w 95428"/>
                    <a:gd name="connsiteY2" fmla="*/ 396604 h 420618"/>
                    <a:gd name="connsiteX3" fmla="*/ 165 w 95428"/>
                    <a:gd name="connsiteY3" fmla="*/ 304529 h 420618"/>
                    <a:gd name="connsiteX4" fmla="*/ 12865 w 95428"/>
                    <a:gd name="connsiteY4" fmla="*/ 212454 h 420618"/>
                    <a:gd name="connsiteX5" fmla="*/ 95415 w 95428"/>
                    <a:gd name="connsiteY5" fmla="*/ 2904 h 420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5428" h="420618">
                      <a:moveTo>
                        <a:pt x="95415" y="2904"/>
                      </a:moveTo>
                      <a:cubicBezTo>
                        <a:pt x="96473" y="31479"/>
                        <a:pt x="34032" y="318287"/>
                        <a:pt x="19215" y="383904"/>
                      </a:cubicBezTo>
                      <a:cubicBezTo>
                        <a:pt x="4398" y="449521"/>
                        <a:pt x="9690" y="409833"/>
                        <a:pt x="6515" y="396604"/>
                      </a:cubicBezTo>
                      <a:cubicBezTo>
                        <a:pt x="3340" y="383375"/>
                        <a:pt x="-893" y="335221"/>
                        <a:pt x="165" y="304529"/>
                      </a:cubicBezTo>
                      <a:cubicBezTo>
                        <a:pt x="1223" y="273837"/>
                        <a:pt x="-3010" y="260079"/>
                        <a:pt x="12865" y="212454"/>
                      </a:cubicBezTo>
                      <a:cubicBezTo>
                        <a:pt x="28740" y="164829"/>
                        <a:pt x="94357" y="-25671"/>
                        <a:pt x="95415" y="290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フリーフォーム: 図形 119">
                  <a:extLst>
                    <a:ext uri="{FF2B5EF4-FFF2-40B4-BE49-F238E27FC236}">
                      <a16:creationId xmlns:a16="http://schemas.microsoft.com/office/drawing/2014/main" id="{14FD2660-E229-414B-8A62-BCDF66262B75}"/>
                    </a:ext>
                  </a:extLst>
                </p:cNvPr>
                <p:cNvSpPr/>
                <p:nvPr/>
              </p:nvSpPr>
              <p:spPr>
                <a:xfrm>
                  <a:off x="5686232" y="4114622"/>
                  <a:ext cx="225549" cy="240560"/>
                </a:xfrm>
                <a:custGeom>
                  <a:avLst/>
                  <a:gdLst>
                    <a:gd name="connsiteX0" fmla="*/ 193 w 225549"/>
                    <a:gd name="connsiteY0" fmla="*/ 178 h 240560"/>
                    <a:gd name="connsiteX1" fmla="*/ 112906 w 225549"/>
                    <a:gd name="connsiteY1" fmla="*/ 77966 h 240560"/>
                    <a:gd name="connsiteX2" fmla="*/ 141481 w 225549"/>
                    <a:gd name="connsiteY2" fmla="*/ 146228 h 240560"/>
                    <a:gd name="connsiteX3" fmla="*/ 222443 w 225549"/>
                    <a:gd name="connsiteY3" fmla="*/ 238303 h 240560"/>
                    <a:gd name="connsiteX4" fmla="*/ 203393 w 225549"/>
                    <a:gd name="connsiteY4" fmla="*/ 204966 h 240560"/>
                    <a:gd name="connsiteX5" fmla="*/ 152593 w 225549"/>
                    <a:gd name="connsiteY5" fmla="*/ 124003 h 240560"/>
                    <a:gd name="connsiteX6" fmla="*/ 143068 w 225549"/>
                    <a:gd name="connsiteY6" fmla="*/ 58916 h 240560"/>
                    <a:gd name="connsiteX7" fmla="*/ 193 w 225549"/>
                    <a:gd name="connsiteY7" fmla="*/ 178 h 240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25549" h="240560">
                      <a:moveTo>
                        <a:pt x="193" y="178"/>
                      </a:moveTo>
                      <a:cubicBezTo>
                        <a:pt x="-4834" y="3353"/>
                        <a:pt x="89358" y="53624"/>
                        <a:pt x="112906" y="77966"/>
                      </a:cubicBezTo>
                      <a:cubicBezTo>
                        <a:pt x="136454" y="102308"/>
                        <a:pt x="123225" y="119505"/>
                        <a:pt x="141481" y="146228"/>
                      </a:cubicBezTo>
                      <a:cubicBezTo>
                        <a:pt x="159737" y="172951"/>
                        <a:pt x="212124" y="228513"/>
                        <a:pt x="222443" y="238303"/>
                      </a:cubicBezTo>
                      <a:cubicBezTo>
                        <a:pt x="232762" y="248093"/>
                        <a:pt x="215035" y="224016"/>
                        <a:pt x="203393" y="204966"/>
                      </a:cubicBezTo>
                      <a:cubicBezTo>
                        <a:pt x="191751" y="185916"/>
                        <a:pt x="162647" y="148345"/>
                        <a:pt x="152593" y="124003"/>
                      </a:cubicBezTo>
                      <a:cubicBezTo>
                        <a:pt x="142539" y="99661"/>
                        <a:pt x="165557" y="80876"/>
                        <a:pt x="143068" y="58916"/>
                      </a:cubicBezTo>
                      <a:cubicBezTo>
                        <a:pt x="120579" y="36956"/>
                        <a:pt x="5220" y="-2997"/>
                        <a:pt x="193" y="17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" name="フリーフォーム: 図形 120">
                  <a:extLst>
                    <a:ext uri="{FF2B5EF4-FFF2-40B4-BE49-F238E27FC236}">
                      <a16:creationId xmlns:a16="http://schemas.microsoft.com/office/drawing/2014/main" id="{B5EB9A3F-A37B-4D37-824D-C85F26E6C5BB}"/>
                    </a:ext>
                  </a:extLst>
                </p:cNvPr>
                <p:cNvSpPr/>
                <p:nvPr/>
              </p:nvSpPr>
              <p:spPr>
                <a:xfrm>
                  <a:off x="5941906" y="4233260"/>
                  <a:ext cx="189381" cy="944361"/>
                </a:xfrm>
                <a:custGeom>
                  <a:avLst/>
                  <a:gdLst>
                    <a:gd name="connsiteX0" fmla="*/ 166794 w 189381"/>
                    <a:gd name="connsiteY0" fmla="*/ 73 h 944361"/>
                    <a:gd name="connsiteX1" fmla="*/ 145627 w 189381"/>
                    <a:gd name="connsiteY1" fmla="*/ 271007 h 944361"/>
                    <a:gd name="connsiteX2" fmla="*/ 82127 w 189381"/>
                    <a:gd name="connsiteY2" fmla="*/ 448807 h 944361"/>
                    <a:gd name="connsiteX3" fmla="*/ 18627 w 189381"/>
                    <a:gd name="connsiteY3" fmla="*/ 656240 h 944361"/>
                    <a:gd name="connsiteX4" fmla="*/ 1694 w 189381"/>
                    <a:gd name="connsiteY4" fmla="*/ 795940 h 944361"/>
                    <a:gd name="connsiteX5" fmla="*/ 52494 w 189381"/>
                    <a:gd name="connsiteY5" fmla="*/ 889073 h 944361"/>
                    <a:gd name="connsiteX6" fmla="*/ 103294 w 189381"/>
                    <a:gd name="connsiteY6" fmla="*/ 944107 h 944361"/>
                    <a:gd name="connsiteX7" fmla="*/ 39794 w 189381"/>
                    <a:gd name="connsiteY7" fmla="*/ 867907 h 944361"/>
                    <a:gd name="connsiteX8" fmla="*/ 22861 w 189381"/>
                    <a:gd name="connsiteY8" fmla="*/ 762073 h 944361"/>
                    <a:gd name="connsiteX9" fmla="*/ 145627 w 189381"/>
                    <a:gd name="connsiteY9" fmla="*/ 440340 h 944361"/>
                    <a:gd name="connsiteX10" fmla="*/ 187961 w 189381"/>
                    <a:gd name="connsiteY10" fmla="*/ 245607 h 944361"/>
                    <a:gd name="connsiteX11" fmla="*/ 166794 w 189381"/>
                    <a:gd name="connsiteY11" fmla="*/ 73 h 9443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89381" h="944361">
                      <a:moveTo>
                        <a:pt x="166794" y="73"/>
                      </a:moveTo>
                      <a:cubicBezTo>
                        <a:pt x="159738" y="4306"/>
                        <a:pt x="159738" y="196218"/>
                        <a:pt x="145627" y="271007"/>
                      </a:cubicBezTo>
                      <a:cubicBezTo>
                        <a:pt x="131516" y="345796"/>
                        <a:pt x="103294" y="384602"/>
                        <a:pt x="82127" y="448807"/>
                      </a:cubicBezTo>
                      <a:cubicBezTo>
                        <a:pt x="60960" y="513012"/>
                        <a:pt x="32033" y="598384"/>
                        <a:pt x="18627" y="656240"/>
                      </a:cubicBezTo>
                      <a:cubicBezTo>
                        <a:pt x="5221" y="714096"/>
                        <a:pt x="-3950" y="757135"/>
                        <a:pt x="1694" y="795940"/>
                      </a:cubicBezTo>
                      <a:cubicBezTo>
                        <a:pt x="7338" y="834745"/>
                        <a:pt x="35561" y="864379"/>
                        <a:pt x="52494" y="889073"/>
                      </a:cubicBezTo>
                      <a:cubicBezTo>
                        <a:pt x="69427" y="913767"/>
                        <a:pt x="105411" y="947635"/>
                        <a:pt x="103294" y="944107"/>
                      </a:cubicBezTo>
                      <a:cubicBezTo>
                        <a:pt x="101177" y="940579"/>
                        <a:pt x="53199" y="898246"/>
                        <a:pt x="39794" y="867907"/>
                      </a:cubicBezTo>
                      <a:cubicBezTo>
                        <a:pt x="26389" y="837568"/>
                        <a:pt x="5222" y="833334"/>
                        <a:pt x="22861" y="762073"/>
                      </a:cubicBezTo>
                      <a:cubicBezTo>
                        <a:pt x="40500" y="690812"/>
                        <a:pt x="118110" y="526418"/>
                        <a:pt x="145627" y="440340"/>
                      </a:cubicBezTo>
                      <a:cubicBezTo>
                        <a:pt x="173144" y="354262"/>
                        <a:pt x="180905" y="316163"/>
                        <a:pt x="187961" y="245607"/>
                      </a:cubicBezTo>
                      <a:cubicBezTo>
                        <a:pt x="195017" y="175052"/>
                        <a:pt x="173850" y="-4160"/>
                        <a:pt x="166794" y="7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フリーフォーム: 図形 121">
                  <a:extLst>
                    <a:ext uri="{FF2B5EF4-FFF2-40B4-BE49-F238E27FC236}">
                      <a16:creationId xmlns:a16="http://schemas.microsoft.com/office/drawing/2014/main" id="{0630C615-D926-41E5-A709-375122156604}"/>
                    </a:ext>
                  </a:extLst>
                </p:cNvPr>
                <p:cNvSpPr/>
                <p:nvPr/>
              </p:nvSpPr>
              <p:spPr>
                <a:xfrm>
                  <a:off x="5754038" y="4380451"/>
                  <a:ext cx="238651" cy="1826567"/>
                </a:xfrm>
                <a:custGeom>
                  <a:avLst/>
                  <a:gdLst>
                    <a:gd name="connsiteX0" fmla="*/ 236129 w 238651"/>
                    <a:gd name="connsiteY0" fmla="*/ 1049 h 1826567"/>
                    <a:gd name="connsiteX1" fmla="*/ 193795 w 238651"/>
                    <a:gd name="connsiteY1" fmla="*/ 360882 h 1826567"/>
                    <a:gd name="connsiteX2" fmla="*/ 87962 w 238651"/>
                    <a:gd name="connsiteY2" fmla="*/ 805382 h 1826567"/>
                    <a:gd name="connsiteX3" fmla="*/ 37162 w 238651"/>
                    <a:gd name="connsiteY3" fmla="*/ 970482 h 1826567"/>
                    <a:gd name="connsiteX4" fmla="*/ 41395 w 238651"/>
                    <a:gd name="connsiteY4" fmla="*/ 1156749 h 1826567"/>
                    <a:gd name="connsiteX5" fmla="*/ 45629 w 238651"/>
                    <a:gd name="connsiteY5" fmla="*/ 1508116 h 1826567"/>
                    <a:gd name="connsiteX6" fmla="*/ 45629 w 238651"/>
                    <a:gd name="connsiteY6" fmla="*/ 1681682 h 1826567"/>
                    <a:gd name="connsiteX7" fmla="*/ 58329 w 238651"/>
                    <a:gd name="connsiteY7" fmla="*/ 1817149 h 1826567"/>
                    <a:gd name="connsiteX8" fmla="*/ 3295 w 238651"/>
                    <a:gd name="connsiteY8" fmla="*/ 1410749 h 1826567"/>
                    <a:gd name="connsiteX9" fmla="*/ 28695 w 238651"/>
                    <a:gd name="connsiteY9" fmla="*/ 1012816 h 1826567"/>
                    <a:gd name="connsiteX10" fmla="*/ 210729 w 238651"/>
                    <a:gd name="connsiteY10" fmla="*/ 475182 h 1826567"/>
                    <a:gd name="connsiteX11" fmla="*/ 236129 w 238651"/>
                    <a:gd name="connsiteY11" fmla="*/ 1049 h 18265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38651" h="1826567">
                      <a:moveTo>
                        <a:pt x="236129" y="1049"/>
                      </a:moveTo>
                      <a:cubicBezTo>
                        <a:pt x="233307" y="-18001"/>
                        <a:pt x="218489" y="226827"/>
                        <a:pt x="193795" y="360882"/>
                      </a:cubicBezTo>
                      <a:cubicBezTo>
                        <a:pt x="169101" y="494937"/>
                        <a:pt x="114067" y="703782"/>
                        <a:pt x="87962" y="805382"/>
                      </a:cubicBezTo>
                      <a:cubicBezTo>
                        <a:pt x="61857" y="906982"/>
                        <a:pt x="44923" y="911921"/>
                        <a:pt x="37162" y="970482"/>
                      </a:cubicBezTo>
                      <a:cubicBezTo>
                        <a:pt x="29401" y="1029043"/>
                        <a:pt x="39984" y="1067143"/>
                        <a:pt x="41395" y="1156749"/>
                      </a:cubicBezTo>
                      <a:cubicBezTo>
                        <a:pt x="42806" y="1246355"/>
                        <a:pt x="44923" y="1420627"/>
                        <a:pt x="45629" y="1508116"/>
                      </a:cubicBezTo>
                      <a:cubicBezTo>
                        <a:pt x="46335" y="1595605"/>
                        <a:pt x="43512" y="1630177"/>
                        <a:pt x="45629" y="1681682"/>
                      </a:cubicBezTo>
                      <a:cubicBezTo>
                        <a:pt x="47746" y="1733187"/>
                        <a:pt x="65385" y="1862304"/>
                        <a:pt x="58329" y="1817149"/>
                      </a:cubicBezTo>
                      <a:cubicBezTo>
                        <a:pt x="51273" y="1771994"/>
                        <a:pt x="8234" y="1544804"/>
                        <a:pt x="3295" y="1410749"/>
                      </a:cubicBezTo>
                      <a:cubicBezTo>
                        <a:pt x="-1644" y="1276694"/>
                        <a:pt x="-5877" y="1168744"/>
                        <a:pt x="28695" y="1012816"/>
                      </a:cubicBezTo>
                      <a:cubicBezTo>
                        <a:pt x="63267" y="856888"/>
                        <a:pt x="175451" y="643104"/>
                        <a:pt x="210729" y="475182"/>
                      </a:cubicBezTo>
                      <a:cubicBezTo>
                        <a:pt x="246007" y="307260"/>
                        <a:pt x="238951" y="20099"/>
                        <a:pt x="236129" y="104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フリーフォーム: 図形 122">
                  <a:extLst>
                    <a:ext uri="{FF2B5EF4-FFF2-40B4-BE49-F238E27FC236}">
                      <a16:creationId xmlns:a16="http://schemas.microsoft.com/office/drawing/2014/main" id="{D7B9E7D0-9526-4090-BC24-77D72E0DF229}"/>
                    </a:ext>
                  </a:extLst>
                </p:cNvPr>
                <p:cNvSpPr/>
                <p:nvPr/>
              </p:nvSpPr>
              <p:spPr>
                <a:xfrm>
                  <a:off x="7616918" y="2569597"/>
                  <a:ext cx="200055" cy="437581"/>
                </a:xfrm>
                <a:custGeom>
                  <a:avLst/>
                  <a:gdLst>
                    <a:gd name="connsiteX0" fmla="*/ 198345 w 200055"/>
                    <a:gd name="connsiteY0" fmla="*/ 19616 h 437581"/>
                    <a:gd name="connsiteX1" fmla="*/ 80870 w 200055"/>
                    <a:gd name="connsiteY1" fmla="*/ 233928 h 437581"/>
                    <a:gd name="connsiteX2" fmla="*/ 12607 w 200055"/>
                    <a:gd name="connsiteY2" fmla="*/ 384741 h 437581"/>
                    <a:gd name="connsiteX3" fmla="*/ 3082 w 200055"/>
                    <a:gd name="connsiteY3" fmla="*/ 437128 h 437581"/>
                    <a:gd name="connsiteX4" fmla="*/ 14195 w 200055"/>
                    <a:gd name="connsiteY4" fmla="*/ 360928 h 437581"/>
                    <a:gd name="connsiteX5" fmla="*/ 142782 w 200055"/>
                    <a:gd name="connsiteY5" fmla="*/ 46603 h 437581"/>
                    <a:gd name="connsiteX6" fmla="*/ 198345 w 200055"/>
                    <a:gd name="connsiteY6" fmla="*/ 19616 h 4375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0055" h="437581">
                      <a:moveTo>
                        <a:pt x="198345" y="19616"/>
                      </a:moveTo>
                      <a:cubicBezTo>
                        <a:pt x="188026" y="50837"/>
                        <a:pt x="111826" y="173074"/>
                        <a:pt x="80870" y="233928"/>
                      </a:cubicBezTo>
                      <a:cubicBezTo>
                        <a:pt x="49914" y="294782"/>
                        <a:pt x="25572" y="350875"/>
                        <a:pt x="12607" y="384741"/>
                      </a:cubicBezTo>
                      <a:cubicBezTo>
                        <a:pt x="-358" y="418607"/>
                        <a:pt x="2817" y="441097"/>
                        <a:pt x="3082" y="437128"/>
                      </a:cubicBezTo>
                      <a:cubicBezTo>
                        <a:pt x="3347" y="433159"/>
                        <a:pt x="-9088" y="426015"/>
                        <a:pt x="14195" y="360928"/>
                      </a:cubicBezTo>
                      <a:cubicBezTo>
                        <a:pt x="37478" y="295841"/>
                        <a:pt x="115530" y="100842"/>
                        <a:pt x="142782" y="46603"/>
                      </a:cubicBezTo>
                      <a:cubicBezTo>
                        <a:pt x="170034" y="-7636"/>
                        <a:pt x="208664" y="-11605"/>
                        <a:pt x="198345" y="1961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フリーフォーム: 図形 123">
                  <a:extLst>
                    <a:ext uri="{FF2B5EF4-FFF2-40B4-BE49-F238E27FC236}">
                      <a16:creationId xmlns:a16="http://schemas.microsoft.com/office/drawing/2014/main" id="{8B3DDF74-3CBC-497A-97AB-0D0220C19843}"/>
                    </a:ext>
                  </a:extLst>
                </p:cNvPr>
                <p:cNvSpPr/>
                <p:nvPr/>
              </p:nvSpPr>
              <p:spPr>
                <a:xfrm>
                  <a:off x="7827761" y="2761438"/>
                  <a:ext cx="173257" cy="876239"/>
                </a:xfrm>
                <a:custGeom>
                  <a:avLst/>
                  <a:gdLst>
                    <a:gd name="connsiteX0" fmla="*/ 17664 w 173257"/>
                    <a:gd name="connsiteY0" fmla="*/ 496112 h 876239"/>
                    <a:gd name="connsiteX1" fmla="*/ 17664 w 173257"/>
                    <a:gd name="connsiteY1" fmla="*/ 350062 h 876239"/>
                    <a:gd name="connsiteX2" fmla="*/ 81164 w 173257"/>
                    <a:gd name="connsiteY2" fmla="*/ 118287 h 876239"/>
                    <a:gd name="connsiteX3" fmla="*/ 106564 w 173257"/>
                    <a:gd name="connsiteY3" fmla="*/ 83362 h 876239"/>
                    <a:gd name="connsiteX4" fmla="*/ 151014 w 173257"/>
                    <a:gd name="connsiteY4" fmla="*/ 111937 h 876239"/>
                    <a:gd name="connsiteX5" fmla="*/ 147839 w 173257"/>
                    <a:gd name="connsiteY5" fmla="*/ 331012 h 876239"/>
                    <a:gd name="connsiteX6" fmla="*/ 62114 w 173257"/>
                    <a:gd name="connsiteY6" fmla="*/ 629462 h 876239"/>
                    <a:gd name="connsiteX7" fmla="*/ 20839 w 173257"/>
                    <a:gd name="connsiteY7" fmla="*/ 807262 h 876239"/>
                    <a:gd name="connsiteX8" fmla="*/ 1789 w 173257"/>
                    <a:gd name="connsiteY8" fmla="*/ 873937 h 876239"/>
                    <a:gd name="connsiteX9" fmla="*/ 52589 w 173257"/>
                    <a:gd name="connsiteY9" fmla="*/ 734237 h 876239"/>
                    <a:gd name="connsiteX10" fmla="*/ 151014 w 173257"/>
                    <a:gd name="connsiteY10" fmla="*/ 429437 h 876239"/>
                    <a:gd name="connsiteX11" fmla="*/ 173239 w 173257"/>
                    <a:gd name="connsiteY11" fmla="*/ 219887 h 876239"/>
                    <a:gd name="connsiteX12" fmla="*/ 154189 w 173257"/>
                    <a:gd name="connsiteY12" fmla="*/ 32562 h 876239"/>
                    <a:gd name="connsiteX13" fmla="*/ 122439 w 173257"/>
                    <a:gd name="connsiteY13" fmla="*/ 13512 h 876239"/>
                    <a:gd name="connsiteX14" fmla="*/ 8139 w 173257"/>
                    <a:gd name="connsiteY14" fmla="*/ 175437 h 876239"/>
                    <a:gd name="connsiteX15" fmla="*/ 17664 w 173257"/>
                    <a:gd name="connsiteY15" fmla="*/ 496112 h 876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73257" h="876239">
                      <a:moveTo>
                        <a:pt x="17664" y="496112"/>
                      </a:moveTo>
                      <a:cubicBezTo>
                        <a:pt x="19251" y="525216"/>
                        <a:pt x="7081" y="413033"/>
                        <a:pt x="17664" y="350062"/>
                      </a:cubicBezTo>
                      <a:cubicBezTo>
                        <a:pt x="28247" y="287091"/>
                        <a:pt x="66347" y="162737"/>
                        <a:pt x="81164" y="118287"/>
                      </a:cubicBezTo>
                      <a:cubicBezTo>
                        <a:pt x="95981" y="73837"/>
                        <a:pt x="94922" y="84420"/>
                        <a:pt x="106564" y="83362"/>
                      </a:cubicBezTo>
                      <a:cubicBezTo>
                        <a:pt x="118206" y="82304"/>
                        <a:pt x="144135" y="70662"/>
                        <a:pt x="151014" y="111937"/>
                      </a:cubicBezTo>
                      <a:cubicBezTo>
                        <a:pt x="157893" y="153212"/>
                        <a:pt x="162656" y="244758"/>
                        <a:pt x="147839" y="331012"/>
                      </a:cubicBezTo>
                      <a:cubicBezTo>
                        <a:pt x="133022" y="417266"/>
                        <a:pt x="83281" y="550087"/>
                        <a:pt x="62114" y="629462"/>
                      </a:cubicBezTo>
                      <a:cubicBezTo>
                        <a:pt x="40947" y="708837"/>
                        <a:pt x="30893" y="766516"/>
                        <a:pt x="20839" y="807262"/>
                      </a:cubicBezTo>
                      <a:cubicBezTo>
                        <a:pt x="10785" y="848008"/>
                        <a:pt x="-3503" y="886108"/>
                        <a:pt x="1789" y="873937"/>
                      </a:cubicBezTo>
                      <a:cubicBezTo>
                        <a:pt x="7081" y="861766"/>
                        <a:pt x="27718" y="808320"/>
                        <a:pt x="52589" y="734237"/>
                      </a:cubicBezTo>
                      <a:cubicBezTo>
                        <a:pt x="77460" y="660154"/>
                        <a:pt x="130906" y="515162"/>
                        <a:pt x="151014" y="429437"/>
                      </a:cubicBezTo>
                      <a:cubicBezTo>
                        <a:pt x="171122" y="343712"/>
                        <a:pt x="172710" y="286033"/>
                        <a:pt x="173239" y="219887"/>
                      </a:cubicBezTo>
                      <a:cubicBezTo>
                        <a:pt x="173768" y="153741"/>
                        <a:pt x="162656" y="66958"/>
                        <a:pt x="154189" y="32562"/>
                      </a:cubicBezTo>
                      <a:cubicBezTo>
                        <a:pt x="145722" y="-1834"/>
                        <a:pt x="146781" y="-10301"/>
                        <a:pt x="122439" y="13512"/>
                      </a:cubicBezTo>
                      <a:cubicBezTo>
                        <a:pt x="98097" y="37324"/>
                        <a:pt x="30364" y="93945"/>
                        <a:pt x="8139" y="175437"/>
                      </a:cubicBezTo>
                      <a:cubicBezTo>
                        <a:pt x="-14086" y="256929"/>
                        <a:pt x="16077" y="467008"/>
                        <a:pt x="17664" y="49611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5" name="フリーフォーム: 図形 124">
                  <a:extLst>
                    <a:ext uri="{FF2B5EF4-FFF2-40B4-BE49-F238E27FC236}">
                      <a16:creationId xmlns:a16="http://schemas.microsoft.com/office/drawing/2014/main" id="{551391A7-682F-4901-AE8D-2AFA5202CB26}"/>
                    </a:ext>
                  </a:extLst>
                </p:cNvPr>
                <p:cNvSpPr/>
                <p:nvPr/>
              </p:nvSpPr>
              <p:spPr>
                <a:xfrm>
                  <a:off x="8097040" y="2957449"/>
                  <a:ext cx="137332" cy="511379"/>
                </a:xfrm>
                <a:custGeom>
                  <a:avLst/>
                  <a:gdLst>
                    <a:gd name="connsiteX0" fmla="*/ 2385 w 137332"/>
                    <a:gd name="connsiteY0" fmla="*/ 8001 h 511379"/>
                    <a:gd name="connsiteX1" fmla="*/ 43660 w 137332"/>
                    <a:gd name="connsiteY1" fmla="*/ 52451 h 511379"/>
                    <a:gd name="connsiteX2" fmla="*/ 97635 w 137332"/>
                    <a:gd name="connsiteY2" fmla="*/ 290576 h 511379"/>
                    <a:gd name="connsiteX3" fmla="*/ 91285 w 137332"/>
                    <a:gd name="connsiteY3" fmla="*/ 363601 h 511379"/>
                    <a:gd name="connsiteX4" fmla="*/ 50010 w 137332"/>
                    <a:gd name="connsiteY4" fmla="*/ 509651 h 511379"/>
                    <a:gd name="connsiteX5" fmla="*/ 132560 w 137332"/>
                    <a:gd name="connsiteY5" fmla="*/ 255651 h 511379"/>
                    <a:gd name="connsiteX6" fmla="*/ 116685 w 137332"/>
                    <a:gd name="connsiteY6" fmla="*/ 169926 h 511379"/>
                    <a:gd name="connsiteX7" fmla="*/ 2385 w 137332"/>
                    <a:gd name="connsiteY7" fmla="*/ 8001 h 5113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7332" h="511379">
                      <a:moveTo>
                        <a:pt x="2385" y="8001"/>
                      </a:moveTo>
                      <a:cubicBezTo>
                        <a:pt x="-9786" y="-11578"/>
                        <a:pt x="27785" y="5355"/>
                        <a:pt x="43660" y="52451"/>
                      </a:cubicBezTo>
                      <a:cubicBezTo>
                        <a:pt x="59535" y="99547"/>
                        <a:pt x="89698" y="238718"/>
                        <a:pt x="97635" y="290576"/>
                      </a:cubicBezTo>
                      <a:cubicBezTo>
                        <a:pt x="105572" y="342434"/>
                        <a:pt x="99222" y="327089"/>
                        <a:pt x="91285" y="363601"/>
                      </a:cubicBezTo>
                      <a:cubicBezTo>
                        <a:pt x="83348" y="400113"/>
                        <a:pt x="43131" y="527643"/>
                        <a:pt x="50010" y="509651"/>
                      </a:cubicBezTo>
                      <a:cubicBezTo>
                        <a:pt x="56889" y="491659"/>
                        <a:pt x="121448" y="312272"/>
                        <a:pt x="132560" y="255651"/>
                      </a:cubicBezTo>
                      <a:cubicBezTo>
                        <a:pt x="143672" y="199030"/>
                        <a:pt x="134148" y="211201"/>
                        <a:pt x="116685" y="169926"/>
                      </a:cubicBezTo>
                      <a:cubicBezTo>
                        <a:pt x="99223" y="128651"/>
                        <a:pt x="14556" y="27580"/>
                        <a:pt x="2385" y="800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フリーフォーム: 図形 125">
                  <a:extLst>
                    <a:ext uri="{FF2B5EF4-FFF2-40B4-BE49-F238E27FC236}">
                      <a16:creationId xmlns:a16="http://schemas.microsoft.com/office/drawing/2014/main" id="{A2D446DB-0290-400C-B164-3D1106A66737}"/>
                    </a:ext>
                  </a:extLst>
                </p:cNvPr>
                <p:cNvSpPr/>
                <p:nvPr/>
              </p:nvSpPr>
              <p:spPr>
                <a:xfrm>
                  <a:off x="8089881" y="2967747"/>
                  <a:ext cx="61690" cy="496832"/>
                </a:xfrm>
                <a:custGeom>
                  <a:avLst/>
                  <a:gdLst>
                    <a:gd name="connsiteX0" fmla="*/ 19 w 61690"/>
                    <a:gd name="connsiteY0" fmla="*/ 878 h 496832"/>
                    <a:gd name="connsiteX1" fmla="*/ 53994 w 61690"/>
                    <a:gd name="connsiteY1" fmla="*/ 308853 h 496832"/>
                    <a:gd name="connsiteX2" fmla="*/ 60344 w 61690"/>
                    <a:gd name="connsiteY2" fmla="*/ 391403 h 496832"/>
                    <a:gd name="connsiteX3" fmla="*/ 44469 w 61690"/>
                    <a:gd name="connsiteY3" fmla="*/ 483478 h 496832"/>
                    <a:gd name="connsiteX4" fmla="*/ 38119 w 61690"/>
                    <a:gd name="connsiteY4" fmla="*/ 483478 h 496832"/>
                    <a:gd name="connsiteX5" fmla="*/ 60344 w 61690"/>
                    <a:gd name="connsiteY5" fmla="*/ 362828 h 496832"/>
                    <a:gd name="connsiteX6" fmla="*/ 47644 w 61690"/>
                    <a:gd name="connsiteY6" fmla="*/ 219953 h 496832"/>
                    <a:gd name="connsiteX7" fmla="*/ 19 w 61690"/>
                    <a:gd name="connsiteY7" fmla="*/ 878 h 496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1690" h="496832">
                      <a:moveTo>
                        <a:pt x="19" y="878"/>
                      </a:moveTo>
                      <a:cubicBezTo>
                        <a:pt x="1077" y="15695"/>
                        <a:pt x="43940" y="243766"/>
                        <a:pt x="53994" y="308853"/>
                      </a:cubicBezTo>
                      <a:cubicBezTo>
                        <a:pt x="64048" y="373940"/>
                        <a:pt x="61931" y="362299"/>
                        <a:pt x="60344" y="391403"/>
                      </a:cubicBezTo>
                      <a:cubicBezTo>
                        <a:pt x="58757" y="420507"/>
                        <a:pt x="48173" y="468132"/>
                        <a:pt x="44469" y="483478"/>
                      </a:cubicBezTo>
                      <a:cubicBezTo>
                        <a:pt x="40765" y="498824"/>
                        <a:pt x="35473" y="503586"/>
                        <a:pt x="38119" y="483478"/>
                      </a:cubicBezTo>
                      <a:cubicBezTo>
                        <a:pt x="40765" y="463370"/>
                        <a:pt x="58757" y="406749"/>
                        <a:pt x="60344" y="362828"/>
                      </a:cubicBezTo>
                      <a:cubicBezTo>
                        <a:pt x="61931" y="318907"/>
                        <a:pt x="55052" y="277103"/>
                        <a:pt x="47644" y="219953"/>
                      </a:cubicBezTo>
                      <a:cubicBezTo>
                        <a:pt x="40236" y="162803"/>
                        <a:pt x="-1039" y="-13939"/>
                        <a:pt x="19" y="87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7" name="フリーフォーム: 図形 126">
                  <a:extLst>
                    <a:ext uri="{FF2B5EF4-FFF2-40B4-BE49-F238E27FC236}">
                      <a16:creationId xmlns:a16="http://schemas.microsoft.com/office/drawing/2014/main" id="{95EB3F83-539D-4A0A-93FB-3ED54611B98B}"/>
                    </a:ext>
                  </a:extLst>
                </p:cNvPr>
                <p:cNvSpPr/>
                <p:nvPr/>
              </p:nvSpPr>
              <p:spPr>
                <a:xfrm>
                  <a:off x="8225773" y="3498794"/>
                  <a:ext cx="58747" cy="162374"/>
                </a:xfrm>
                <a:custGeom>
                  <a:avLst/>
                  <a:gdLst>
                    <a:gd name="connsiteX0" fmla="*/ 652 w 58747"/>
                    <a:gd name="connsiteY0" fmla="*/ 56 h 162374"/>
                    <a:gd name="connsiteX1" fmla="*/ 57802 w 58747"/>
                    <a:gd name="connsiteY1" fmla="*/ 127056 h 162374"/>
                    <a:gd name="connsiteX2" fmla="*/ 35577 w 58747"/>
                    <a:gd name="connsiteY2" fmla="*/ 161981 h 162374"/>
                    <a:gd name="connsiteX3" fmla="*/ 26052 w 58747"/>
                    <a:gd name="connsiteY3" fmla="*/ 111181 h 162374"/>
                    <a:gd name="connsiteX4" fmla="*/ 652 w 58747"/>
                    <a:gd name="connsiteY4" fmla="*/ 56 h 1623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8747" h="162374">
                      <a:moveTo>
                        <a:pt x="652" y="56"/>
                      </a:moveTo>
                      <a:cubicBezTo>
                        <a:pt x="5944" y="2702"/>
                        <a:pt x="51981" y="100068"/>
                        <a:pt x="57802" y="127056"/>
                      </a:cubicBezTo>
                      <a:cubicBezTo>
                        <a:pt x="63623" y="154044"/>
                        <a:pt x="40869" y="164627"/>
                        <a:pt x="35577" y="161981"/>
                      </a:cubicBezTo>
                      <a:cubicBezTo>
                        <a:pt x="30285" y="159335"/>
                        <a:pt x="28169" y="133935"/>
                        <a:pt x="26052" y="111181"/>
                      </a:cubicBezTo>
                      <a:cubicBezTo>
                        <a:pt x="23935" y="88427"/>
                        <a:pt x="-4640" y="-2590"/>
                        <a:pt x="652" y="5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フリーフォーム: 図形 127">
                  <a:extLst>
                    <a:ext uri="{FF2B5EF4-FFF2-40B4-BE49-F238E27FC236}">
                      <a16:creationId xmlns:a16="http://schemas.microsoft.com/office/drawing/2014/main" id="{B4015E2E-709F-4B3F-8DAF-4AC2BD089306}"/>
                    </a:ext>
                  </a:extLst>
                </p:cNvPr>
                <p:cNvSpPr/>
                <p:nvPr/>
              </p:nvSpPr>
              <p:spPr>
                <a:xfrm>
                  <a:off x="7015980" y="2514413"/>
                  <a:ext cx="159711" cy="298837"/>
                </a:xfrm>
                <a:custGeom>
                  <a:avLst/>
                  <a:gdLst>
                    <a:gd name="connsiteX0" fmla="*/ 159520 w 159711"/>
                    <a:gd name="connsiteY0" fmla="*/ 187 h 298837"/>
                    <a:gd name="connsiteX1" fmla="*/ 99195 w 159711"/>
                    <a:gd name="connsiteY1" fmla="*/ 139887 h 298837"/>
                    <a:gd name="connsiteX2" fmla="*/ 770 w 159711"/>
                    <a:gd name="connsiteY2" fmla="*/ 298637 h 298837"/>
                    <a:gd name="connsiteX3" fmla="*/ 54745 w 159711"/>
                    <a:gd name="connsiteY3" fmla="*/ 171637 h 298837"/>
                    <a:gd name="connsiteX4" fmla="*/ 80145 w 159711"/>
                    <a:gd name="connsiteY4" fmla="*/ 111312 h 298837"/>
                    <a:gd name="connsiteX5" fmla="*/ 159520 w 159711"/>
                    <a:gd name="connsiteY5" fmla="*/ 187 h 29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9711" h="298837">
                      <a:moveTo>
                        <a:pt x="159520" y="187"/>
                      </a:moveTo>
                      <a:cubicBezTo>
                        <a:pt x="162695" y="4949"/>
                        <a:pt x="125653" y="90145"/>
                        <a:pt x="99195" y="139887"/>
                      </a:cubicBezTo>
                      <a:cubicBezTo>
                        <a:pt x="72737" y="189629"/>
                        <a:pt x="8178" y="293345"/>
                        <a:pt x="770" y="298637"/>
                      </a:cubicBezTo>
                      <a:cubicBezTo>
                        <a:pt x="-6638" y="303929"/>
                        <a:pt x="41516" y="202858"/>
                        <a:pt x="54745" y="171637"/>
                      </a:cubicBezTo>
                      <a:cubicBezTo>
                        <a:pt x="67974" y="140416"/>
                        <a:pt x="66916" y="139887"/>
                        <a:pt x="80145" y="111312"/>
                      </a:cubicBezTo>
                      <a:cubicBezTo>
                        <a:pt x="93374" y="82737"/>
                        <a:pt x="156345" y="-4575"/>
                        <a:pt x="159520" y="18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" name="フリーフォーム: 図形 128">
                  <a:extLst>
                    <a:ext uri="{FF2B5EF4-FFF2-40B4-BE49-F238E27FC236}">
                      <a16:creationId xmlns:a16="http://schemas.microsoft.com/office/drawing/2014/main" id="{33948DE8-E7DD-4772-8CA2-2C79A04204F2}"/>
                    </a:ext>
                  </a:extLst>
                </p:cNvPr>
                <p:cNvSpPr/>
                <p:nvPr/>
              </p:nvSpPr>
              <p:spPr>
                <a:xfrm>
                  <a:off x="6705134" y="3052385"/>
                  <a:ext cx="102200" cy="564636"/>
                </a:xfrm>
                <a:custGeom>
                  <a:avLst/>
                  <a:gdLst>
                    <a:gd name="connsiteX0" fmla="*/ 102066 w 102200"/>
                    <a:gd name="connsiteY0" fmla="*/ 5140 h 564636"/>
                    <a:gd name="connsiteX1" fmla="*/ 38566 w 102200"/>
                    <a:gd name="connsiteY1" fmla="*/ 344865 h 564636"/>
                    <a:gd name="connsiteX2" fmla="*/ 3641 w 102200"/>
                    <a:gd name="connsiteY2" fmla="*/ 563940 h 564636"/>
                    <a:gd name="connsiteX3" fmla="*/ 6816 w 102200"/>
                    <a:gd name="connsiteY3" fmla="*/ 405190 h 564636"/>
                    <a:gd name="connsiteX4" fmla="*/ 54441 w 102200"/>
                    <a:gd name="connsiteY4" fmla="*/ 157540 h 564636"/>
                    <a:gd name="connsiteX5" fmla="*/ 102066 w 102200"/>
                    <a:gd name="connsiteY5" fmla="*/ 5140 h 564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2200" h="564636">
                      <a:moveTo>
                        <a:pt x="102066" y="5140"/>
                      </a:moveTo>
                      <a:cubicBezTo>
                        <a:pt x="99420" y="36361"/>
                        <a:pt x="54970" y="251732"/>
                        <a:pt x="38566" y="344865"/>
                      </a:cubicBezTo>
                      <a:cubicBezTo>
                        <a:pt x="22162" y="437998"/>
                        <a:pt x="8933" y="553886"/>
                        <a:pt x="3641" y="563940"/>
                      </a:cubicBezTo>
                      <a:cubicBezTo>
                        <a:pt x="-1651" y="573994"/>
                        <a:pt x="-1651" y="472923"/>
                        <a:pt x="6816" y="405190"/>
                      </a:cubicBezTo>
                      <a:cubicBezTo>
                        <a:pt x="15283" y="337457"/>
                        <a:pt x="41212" y="222628"/>
                        <a:pt x="54441" y="157540"/>
                      </a:cubicBezTo>
                      <a:cubicBezTo>
                        <a:pt x="67670" y="92453"/>
                        <a:pt x="104712" y="-26081"/>
                        <a:pt x="102066" y="514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0" name="フリーフォーム: 図形 129">
                  <a:extLst>
                    <a:ext uri="{FF2B5EF4-FFF2-40B4-BE49-F238E27FC236}">
                      <a16:creationId xmlns:a16="http://schemas.microsoft.com/office/drawing/2014/main" id="{E9C2CEF7-3E1A-4D68-A658-1072069B7D80}"/>
                    </a:ext>
                  </a:extLst>
                </p:cNvPr>
                <p:cNvSpPr/>
                <p:nvPr/>
              </p:nvSpPr>
              <p:spPr>
                <a:xfrm>
                  <a:off x="6990516" y="3933682"/>
                  <a:ext cx="605202" cy="878069"/>
                </a:xfrm>
                <a:custGeom>
                  <a:avLst/>
                  <a:gdLst>
                    <a:gd name="connsiteX0" fmla="*/ 604084 w 605202"/>
                    <a:gd name="connsiteY0" fmla="*/ 143 h 878069"/>
                    <a:gd name="connsiteX1" fmla="*/ 486609 w 605202"/>
                    <a:gd name="connsiteY1" fmla="*/ 190643 h 878069"/>
                    <a:gd name="connsiteX2" fmla="*/ 242134 w 605202"/>
                    <a:gd name="connsiteY2" fmla="*/ 444643 h 878069"/>
                    <a:gd name="connsiteX3" fmla="*/ 73859 w 605202"/>
                    <a:gd name="connsiteY3" fmla="*/ 622443 h 878069"/>
                    <a:gd name="connsiteX4" fmla="*/ 4009 w 605202"/>
                    <a:gd name="connsiteY4" fmla="*/ 876443 h 878069"/>
                    <a:gd name="connsiteX5" fmla="*/ 45284 w 605202"/>
                    <a:gd name="connsiteY5" fmla="*/ 711343 h 878069"/>
                    <a:gd name="connsiteX6" fmla="*/ 343734 w 605202"/>
                    <a:gd name="connsiteY6" fmla="*/ 330343 h 878069"/>
                    <a:gd name="connsiteX7" fmla="*/ 534234 w 605202"/>
                    <a:gd name="connsiteY7" fmla="*/ 162068 h 878069"/>
                    <a:gd name="connsiteX8" fmla="*/ 604084 w 605202"/>
                    <a:gd name="connsiteY8" fmla="*/ 143 h 8780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5202" h="878069">
                      <a:moveTo>
                        <a:pt x="604084" y="143"/>
                      </a:moveTo>
                      <a:cubicBezTo>
                        <a:pt x="596146" y="4906"/>
                        <a:pt x="546934" y="116560"/>
                        <a:pt x="486609" y="190643"/>
                      </a:cubicBezTo>
                      <a:cubicBezTo>
                        <a:pt x="426284" y="264726"/>
                        <a:pt x="310926" y="372676"/>
                        <a:pt x="242134" y="444643"/>
                      </a:cubicBezTo>
                      <a:cubicBezTo>
                        <a:pt x="173342" y="516610"/>
                        <a:pt x="113546" y="550476"/>
                        <a:pt x="73859" y="622443"/>
                      </a:cubicBezTo>
                      <a:cubicBezTo>
                        <a:pt x="34172" y="694410"/>
                        <a:pt x="8772" y="861626"/>
                        <a:pt x="4009" y="876443"/>
                      </a:cubicBezTo>
                      <a:cubicBezTo>
                        <a:pt x="-754" y="891260"/>
                        <a:pt x="-11337" y="802360"/>
                        <a:pt x="45284" y="711343"/>
                      </a:cubicBezTo>
                      <a:cubicBezTo>
                        <a:pt x="101905" y="620326"/>
                        <a:pt x="262242" y="421889"/>
                        <a:pt x="343734" y="330343"/>
                      </a:cubicBezTo>
                      <a:cubicBezTo>
                        <a:pt x="425226" y="238797"/>
                        <a:pt x="491901" y="213397"/>
                        <a:pt x="534234" y="162068"/>
                      </a:cubicBezTo>
                      <a:cubicBezTo>
                        <a:pt x="576567" y="110739"/>
                        <a:pt x="612022" y="-4620"/>
                        <a:pt x="604084" y="14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1" name="フリーフォーム: 図形 130">
                  <a:extLst>
                    <a:ext uri="{FF2B5EF4-FFF2-40B4-BE49-F238E27FC236}">
                      <a16:creationId xmlns:a16="http://schemas.microsoft.com/office/drawing/2014/main" id="{E6568DCA-69F7-4477-95C9-CD8B56A6155D}"/>
                    </a:ext>
                  </a:extLst>
                </p:cNvPr>
                <p:cNvSpPr/>
                <p:nvPr/>
              </p:nvSpPr>
              <p:spPr>
                <a:xfrm>
                  <a:off x="7769419" y="4010338"/>
                  <a:ext cx="70748" cy="218327"/>
                </a:xfrm>
                <a:custGeom>
                  <a:avLst/>
                  <a:gdLst>
                    <a:gd name="connsiteX0" fmla="*/ 70714 w 70748"/>
                    <a:gd name="connsiteY0" fmla="*/ 2862 h 218327"/>
                    <a:gd name="connsiteX1" fmla="*/ 17798 w 70748"/>
                    <a:gd name="connsiteY1" fmla="*/ 210295 h 218327"/>
                    <a:gd name="connsiteX2" fmla="*/ 864 w 70748"/>
                    <a:gd name="connsiteY2" fmla="*/ 167962 h 218327"/>
                    <a:gd name="connsiteX3" fmla="*/ 9331 w 70748"/>
                    <a:gd name="connsiteY3" fmla="*/ 93879 h 218327"/>
                    <a:gd name="connsiteX4" fmla="*/ 70714 w 70748"/>
                    <a:gd name="connsiteY4" fmla="*/ 2862 h 2183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0748" h="218327">
                      <a:moveTo>
                        <a:pt x="70714" y="2862"/>
                      </a:moveTo>
                      <a:cubicBezTo>
                        <a:pt x="72125" y="22265"/>
                        <a:pt x="29440" y="182778"/>
                        <a:pt x="17798" y="210295"/>
                      </a:cubicBezTo>
                      <a:cubicBezTo>
                        <a:pt x="6156" y="237812"/>
                        <a:pt x="2275" y="187365"/>
                        <a:pt x="864" y="167962"/>
                      </a:cubicBezTo>
                      <a:cubicBezTo>
                        <a:pt x="-547" y="148559"/>
                        <a:pt x="-1605" y="119632"/>
                        <a:pt x="9331" y="93879"/>
                      </a:cubicBezTo>
                      <a:cubicBezTo>
                        <a:pt x="20267" y="68126"/>
                        <a:pt x="69303" y="-16541"/>
                        <a:pt x="70714" y="286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2" name="フリーフォーム: 図形 131">
                  <a:extLst>
                    <a:ext uri="{FF2B5EF4-FFF2-40B4-BE49-F238E27FC236}">
                      <a16:creationId xmlns:a16="http://schemas.microsoft.com/office/drawing/2014/main" id="{9181002D-598E-40C1-AA33-B23193FA2DCC}"/>
                    </a:ext>
                  </a:extLst>
                </p:cNvPr>
                <p:cNvSpPr/>
                <p:nvPr/>
              </p:nvSpPr>
              <p:spPr>
                <a:xfrm>
                  <a:off x="7590305" y="4434344"/>
                  <a:ext cx="139981" cy="681639"/>
                </a:xfrm>
                <a:custGeom>
                  <a:avLst/>
                  <a:gdLst>
                    <a:gd name="connsiteX0" fmla="*/ 137645 w 139981"/>
                    <a:gd name="connsiteY0" fmla="*/ 73 h 681639"/>
                    <a:gd name="connsiteX1" fmla="*/ 131295 w 139981"/>
                    <a:gd name="connsiteY1" fmla="*/ 438223 h 681639"/>
                    <a:gd name="connsiteX2" fmla="*/ 122828 w 139981"/>
                    <a:gd name="connsiteY2" fmla="*/ 567339 h 681639"/>
                    <a:gd name="connsiteX3" fmla="*/ 88962 w 139981"/>
                    <a:gd name="connsiteY3" fmla="*/ 637189 h 681639"/>
                    <a:gd name="connsiteX4" fmla="*/ 62 w 139981"/>
                    <a:gd name="connsiteY4" fmla="*/ 681639 h 681639"/>
                    <a:gd name="connsiteX5" fmla="*/ 103778 w 139981"/>
                    <a:gd name="connsiteY5" fmla="*/ 637189 h 681639"/>
                    <a:gd name="connsiteX6" fmla="*/ 103778 w 139981"/>
                    <a:gd name="connsiteY6" fmla="*/ 552523 h 681639"/>
                    <a:gd name="connsiteX7" fmla="*/ 88962 w 139981"/>
                    <a:gd name="connsiteY7" fmla="*/ 404356 h 681639"/>
                    <a:gd name="connsiteX8" fmla="*/ 137645 w 139981"/>
                    <a:gd name="connsiteY8" fmla="*/ 73 h 6816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981" h="681639">
                      <a:moveTo>
                        <a:pt x="137645" y="73"/>
                      </a:moveTo>
                      <a:cubicBezTo>
                        <a:pt x="144700" y="5717"/>
                        <a:pt x="133764" y="343679"/>
                        <a:pt x="131295" y="438223"/>
                      </a:cubicBezTo>
                      <a:cubicBezTo>
                        <a:pt x="128826" y="532767"/>
                        <a:pt x="129883" y="534178"/>
                        <a:pt x="122828" y="567339"/>
                      </a:cubicBezTo>
                      <a:cubicBezTo>
                        <a:pt x="115772" y="600500"/>
                        <a:pt x="109423" y="618139"/>
                        <a:pt x="88962" y="637189"/>
                      </a:cubicBezTo>
                      <a:cubicBezTo>
                        <a:pt x="68501" y="656239"/>
                        <a:pt x="-2407" y="681639"/>
                        <a:pt x="62" y="681639"/>
                      </a:cubicBezTo>
                      <a:cubicBezTo>
                        <a:pt x="2531" y="681639"/>
                        <a:pt x="86492" y="658708"/>
                        <a:pt x="103778" y="637189"/>
                      </a:cubicBezTo>
                      <a:cubicBezTo>
                        <a:pt x="121064" y="615670"/>
                        <a:pt x="106247" y="591328"/>
                        <a:pt x="103778" y="552523"/>
                      </a:cubicBezTo>
                      <a:cubicBezTo>
                        <a:pt x="101309" y="513718"/>
                        <a:pt x="83670" y="491492"/>
                        <a:pt x="88962" y="404356"/>
                      </a:cubicBezTo>
                      <a:cubicBezTo>
                        <a:pt x="94254" y="317220"/>
                        <a:pt x="130590" y="-5571"/>
                        <a:pt x="137645" y="7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3" name="フリーフォーム: 図形 132">
                  <a:extLst>
                    <a:ext uri="{FF2B5EF4-FFF2-40B4-BE49-F238E27FC236}">
                      <a16:creationId xmlns:a16="http://schemas.microsoft.com/office/drawing/2014/main" id="{49EBF36F-F845-4C83-835B-4F8121943E14}"/>
                    </a:ext>
                  </a:extLst>
                </p:cNvPr>
                <p:cNvSpPr/>
                <p:nvPr/>
              </p:nvSpPr>
              <p:spPr>
                <a:xfrm>
                  <a:off x="7378536" y="4631460"/>
                  <a:ext cx="282230" cy="345444"/>
                </a:xfrm>
                <a:custGeom>
                  <a:avLst/>
                  <a:gdLst>
                    <a:gd name="connsiteX0" fmla="*/ 281681 w 282230"/>
                    <a:gd name="connsiteY0" fmla="*/ 1923 h 345444"/>
                    <a:gd name="connsiteX1" fmla="*/ 203364 w 282230"/>
                    <a:gd name="connsiteY1" fmla="*/ 230523 h 345444"/>
                    <a:gd name="connsiteX2" fmla="*/ 84831 w 282230"/>
                    <a:gd name="connsiteY2" fmla="*/ 296140 h 345444"/>
                    <a:gd name="connsiteX3" fmla="*/ 2281 w 282230"/>
                    <a:gd name="connsiteY3" fmla="*/ 342707 h 345444"/>
                    <a:gd name="connsiteX4" fmla="*/ 175847 w 282230"/>
                    <a:gd name="connsiteY4" fmla="*/ 213590 h 345444"/>
                    <a:gd name="connsiteX5" fmla="*/ 235114 w 282230"/>
                    <a:gd name="connsiteY5" fmla="*/ 124690 h 345444"/>
                    <a:gd name="connsiteX6" fmla="*/ 281681 w 282230"/>
                    <a:gd name="connsiteY6" fmla="*/ 1923 h 3454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2230" h="345444">
                      <a:moveTo>
                        <a:pt x="281681" y="1923"/>
                      </a:moveTo>
                      <a:cubicBezTo>
                        <a:pt x="276389" y="19562"/>
                        <a:pt x="236172" y="181487"/>
                        <a:pt x="203364" y="230523"/>
                      </a:cubicBezTo>
                      <a:cubicBezTo>
                        <a:pt x="170556" y="279559"/>
                        <a:pt x="84831" y="296140"/>
                        <a:pt x="84831" y="296140"/>
                      </a:cubicBezTo>
                      <a:cubicBezTo>
                        <a:pt x="51317" y="314837"/>
                        <a:pt x="-12888" y="356465"/>
                        <a:pt x="2281" y="342707"/>
                      </a:cubicBezTo>
                      <a:cubicBezTo>
                        <a:pt x="17450" y="328949"/>
                        <a:pt x="137042" y="249926"/>
                        <a:pt x="175847" y="213590"/>
                      </a:cubicBezTo>
                      <a:cubicBezTo>
                        <a:pt x="214652" y="177254"/>
                        <a:pt x="217475" y="156440"/>
                        <a:pt x="235114" y="124690"/>
                      </a:cubicBezTo>
                      <a:cubicBezTo>
                        <a:pt x="252753" y="92940"/>
                        <a:pt x="286973" y="-15716"/>
                        <a:pt x="281681" y="192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4" name="フリーフォーム: 図形 133">
                  <a:extLst>
                    <a:ext uri="{FF2B5EF4-FFF2-40B4-BE49-F238E27FC236}">
                      <a16:creationId xmlns:a16="http://schemas.microsoft.com/office/drawing/2014/main" id="{2AD73066-1D83-4CE5-A181-41F27586DFCF}"/>
                    </a:ext>
                  </a:extLst>
                </p:cNvPr>
                <p:cNvSpPr/>
                <p:nvPr/>
              </p:nvSpPr>
              <p:spPr>
                <a:xfrm>
                  <a:off x="7465202" y="4680549"/>
                  <a:ext cx="209850" cy="315066"/>
                </a:xfrm>
                <a:custGeom>
                  <a:avLst/>
                  <a:gdLst>
                    <a:gd name="connsiteX0" fmla="*/ 207715 w 209850"/>
                    <a:gd name="connsiteY0" fmla="*/ 1518 h 315066"/>
                    <a:gd name="connsiteX1" fmla="*/ 201365 w 209850"/>
                    <a:gd name="connsiteY1" fmla="*/ 200484 h 315066"/>
                    <a:gd name="connsiteX2" fmla="*/ 142098 w 209850"/>
                    <a:gd name="connsiteY2" fmla="*/ 255518 h 315066"/>
                    <a:gd name="connsiteX3" fmla="*/ 281 w 209850"/>
                    <a:gd name="connsiteY3" fmla="*/ 314784 h 315066"/>
                    <a:gd name="connsiteX4" fmla="*/ 182315 w 209850"/>
                    <a:gd name="connsiteY4" fmla="*/ 230118 h 315066"/>
                    <a:gd name="connsiteX5" fmla="*/ 184431 w 209850"/>
                    <a:gd name="connsiteY5" fmla="*/ 113701 h 315066"/>
                    <a:gd name="connsiteX6" fmla="*/ 207715 w 209850"/>
                    <a:gd name="connsiteY6" fmla="*/ 1518 h 3150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9850" h="315066">
                      <a:moveTo>
                        <a:pt x="207715" y="1518"/>
                      </a:moveTo>
                      <a:cubicBezTo>
                        <a:pt x="210537" y="15982"/>
                        <a:pt x="212301" y="158151"/>
                        <a:pt x="201365" y="200484"/>
                      </a:cubicBezTo>
                      <a:cubicBezTo>
                        <a:pt x="190429" y="242817"/>
                        <a:pt x="175612" y="236468"/>
                        <a:pt x="142098" y="255518"/>
                      </a:cubicBezTo>
                      <a:cubicBezTo>
                        <a:pt x="108584" y="274568"/>
                        <a:pt x="-6422" y="319017"/>
                        <a:pt x="281" y="314784"/>
                      </a:cubicBezTo>
                      <a:cubicBezTo>
                        <a:pt x="6984" y="310551"/>
                        <a:pt x="151623" y="263632"/>
                        <a:pt x="182315" y="230118"/>
                      </a:cubicBezTo>
                      <a:cubicBezTo>
                        <a:pt x="213007" y="196604"/>
                        <a:pt x="184078" y="147568"/>
                        <a:pt x="184431" y="113701"/>
                      </a:cubicBezTo>
                      <a:cubicBezTo>
                        <a:pt x="184784" y="79834"/>
                        <a:pt x="204893" y="-12946"/>
                        <a:pt x="207715" y="151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" name="フリーフォーム: 図形 134">
                  <a:extLst>
                    <a:ext uri="{FF2B5EF4-FFF2-40B4-BE49-F238E27FC236}">
                      <a16:creationId xmlns:a16="http://schemas.microsoft.com/office/drawing/2014/main" id="{76AE2A65-6A17-4339-8BFD-111A602A6024}"/>
                    </a:ext>
                  </a:extLst>
                </p:cNvPr>
                <p:cNvSpPr/>
                <p:nvPr/>
              </p:nvSpPr>
              <p:spPr>
                <a:xfrm>
                  <a:off x="6605528" y="4029403"/>
                  <a:ext cx="66482" cy="304964"/>
                </a:xfrm>
                <a:custGeom>
                  <a:avLst/>
                  <a:gdLst>
                    <a:gd name="connsiteX0" fmla="*/ 66205 w 66482"/>
                    <a:gd name="connsiteY0" fmla="*/ 730 h 304964"/>
                    <a:gd name="connsiteX1" fmla="*/ 28105 w 66482"/>
                    <a:gd name="connsiteY1" fmla="*/ 263197 h 304964"/>
                    <a:gd name="connsiteX2" fmla="*/ 2705 w 66482"/>
                    <a:gd name="connsiteY2" fmla="*/ 297064 h 304964"/>
                    <a:gd name="connsiteX3" fmla="*/ 6939 w 66482"/>
                    <a:gd name="connsiteY3" fmla="*/ 186997 h 304964"/>
                    <a:gd name="connsiteX4" fmla="*/ 66205 w 66482"/>
                    <a:gd name="connsiteY4" fmla="*/ 730 h 304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6482" h="304964">
                      <a:moveTo>
                        <a:pt x="66205" y="730"/>
                      </a:moveTo>
                      <a:cubicBezTo>
                        <a:pt x="69733" y="13430"/>
                        <a:pt x="38688" y="213808"/>
                        <a:pt x="28105" y="263197"/>
                      </a:cubicBezTo>
                      <a:cubicBezTo>
                        <a:pt x="17522" y="312586"/>
                        <a:pt x="6233" y="309764"/>
                        <a:pt x="2705" y="297064"/>
                      </a:cubicBezTo>
                      <a:cubicBezTo>
                        <a:pt x="-823" y="284364"/>
                        <a:pt x="-2233" y="229330"/>
                        <a:pt x="6939" y="186997"/>
                      </a:cubicBezTo>
                      <a:cubicBezTo>
                        <a:pt x="16111" y="144664"/>
                        <a:pt x="62677" y="-11970"/>
                        <a:pt x="66205" y="73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6" name="フリーフォーム: 図形 135">
                  <a:extLst>
                    <a:ext uri="{FF2B5EF4-FFF2-40B4-BE49-F238E27FC236}">
                      <a16:creationId xmlns:a16="http://schemas.microsoft.com/office/drawing/2014/main" id="{6FF247BA-DC1F-4A6D-A479-D6848BADEA45}"/>
                    </a:ext>
                  </a:extLst>
                </p:cNvPr>
                <p:cNvSpPr/>
                <p:nvPr/>
              </p:nvSpPr>
              <p:spPr>
                <a:xfrm>
                  <a:off x="6494669" y="4504772"/>
                  <a:ext cx="107980" cy="264050"/>
                </a:xfrm>
                <a:custGeom>
                  <a:avLst/>
                  <a:gdLst>
                    <a:gd name="connsiteX0" fmla="*/ 105098 w 107980"/>
                    <a:gd name="connsiteY0" fmla="*/ 3728 h 264050"/>
                    <a:gd name="connsiteX1" fmla="*/ 79698 w 107980"/>
                    <a:gd name="connsiteY1" fmla="*/ 71461 h 264050"/>
                    <a:gd name="connsiteX2" fmla="*/ 33131 w 107980"/>
                    <a:gd name="connsiteY2" fmla="*/ 223861 h 264050"/>
                    <a:gd name="connsiteX3" fmla="*/ 3498 w 107980"/>
                    <a:gd name="connsiteY3" fmla="*/ 261961 h 264050"/>
                    <a:gd name="connsiteX4" fmla="*/ 11964 w 107980"/>
                    <a:gd name="connsiteY4" fmla="*/ 177295 h 264050"/>
                    <a:gd name="connsiteX5" fmla="*/ 105098 w 107980"/>
                    <a:gd name="connsiteY5" fmla="*/ 3728 h 264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7980" h="264050">
                      <a:moveTo>
                        <a:pt x="105098" y="3728"/>
                      </a:moveTo>
                      <a:cubicBezTo>
                        <a:pt x="116387" y="-13911"/>
                        <a:pt x="91692" y="34772"/>
                        <a:pt x="79698" y="71461"/>
                      </a:cubicBezTo>
                      <a:cubicBezTo>
                        <a:pt x="67704" y="108150"/>
                        <a:pt x="45831" y="192111"/>
                        <a:pt x="33131" y="223861"/>
                      </a:cubicBezTo>
                      <a:cubicBezTo>
                        <a:pt x="20431" y="255611"/>
                        <a:pt x="7026" y="269722"/>
                        <a:pt x="3498" y="261961"/>
                      </a:cubicBezTo>
                      <a:cubicBezTo>
                        <a:pt x="-30" y="254200"/>
                        <a:pt x="-4969" y="216100"/>
                        <a:pt x="11964" y="177295"/>
                      </a:cubicBezTo>
                      <a:cubicBezTo>
                        <a:pt x="28897" y="138490"/>
                        <a:pt x="93809" y="21367"/>
                        <a:pt x="105098" y="372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フリーフォーム: 図形 136">
                  <a:extLst>
                    <a:ext uri="{FF2B5EF4-FFF2-40B4-BE49-F238E27FC236}">
                      <a16:creationId xmlns:a16="http://schemas.microsoft.com/office/drawing/2014/main" id="{769CED59-95F3-4F2C-8633-9074EA63A5C6}"/>
                    </a:ext>
                  </a:extLst>
                </p:cNvPr>
                <p:cNvSpPr/>
                <p:nvPr/>
              </p:nvSpPr>
              <p:spPr>
                <a:xfrm>
                  <a:off x="6464599" y="4767776"/>
                  <a:ext cx="76216" cy="156708"/>
                </a:xfrm>
                <a:custGeom>
                  <a:avLst/>
                  <a:gdLst>
                    <a:gd name="connsiteX0" fmla="*/ 75901 w 76216"/>
                    <a:gd name="connsiteY0" fmla="*/ 3191 h 156708"/>
                    <a:gd name="connsiteX1" fmla="*/ 29334 w 76216"/>
                    <a:gd name="connsiteY1" fmla="*/ 151357 h 156708"/>
                    <a:gd name="connsiteX2" fmla="*/ 8168 w 76216"/>
                    <a:gd name="connsiteY2" fmla="*/ 117491 h 156708"/>
                    <a:gd name="connsiteX3" fmla="*/ 3934 w 76216"/>
                    <a:gd name="connsiteY3" fmla="*/ 53991 h 156708"/>
                    <a:gd name="connsiteX4" fmla="*/ 75901 w 76216"/>
                    <a:gd name="connsiteY4" fmla="*/ 3191 h 1567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6216" h="156708">
                      <a:moveTo>
                        <a:pt x="75901" y="3191"/>
                      </a:moveTo>
                      <a:cubicBezTo>
                        <a:pt x="80134" y="19419"/>
                        <a:pt x="40623" y="132307"/>
                        <a:pt x="29334" y="151357"/>
                      </a:cubicBezTo>
                      <a:cubicBezTo>
                        <a:pt x="18045" y="170407"/>
                        <a:pt x="12401" y="133719"/>
                        <a:pt x="8168" y="117491"/>
                      </a:cubicBezTo>
                      <a:cubicBezTo>
                        <a:pt x="3935" y="101263"/>
                        <a:pt x="-5238" y="70924"/>
                        <a:pt x="3934" y="53991"/>
                      </a:cubicBezTo>
                      <a:cubicBezTo>
                        <a:pt x="13106" y="37058"/>
                        <a:pt x="71668" y="-13037"/>
                        <a:pt x="75901" y="319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8" name="フリーフォーム: 図形 137">
                  <a:extLst>
                    <a:ext uri="{FF2B5EF4-FFF2-40B4-BE49-F238E27FC236}">
                      <a16:creationId xmlns:a16="http://schemas.microsoft.com/office/drawing/2014/main" id="{6A1AFCF7-C471-4DE4-9901-B767569A1F20}"/>
                    </a:ext>
                  </a:extLst>
                </p:cNvPr>
                <p:cNvSpPr/>
                <p:nvPr/>
              </p:nvSpPr>
              <p:spPr>
                <a:xfrm>
                  <a:off x="6522567" y="3797200"/>
                  <a:ext cx="73501" cy="529496"/>
                </a:xfrm>
                <a:custGeom>
                  <a:avLst/>
                  <a:gdLst>
                    <a:gd name="connsiteX0" fmla="*/ 72966 w 73501"/>
                    <a:gd name="connsiteY0" fmla="*/ 100 h 529496"/>
                    <a:gd name="connsiteX1" fmla="*/ 43333 w 73501"/>
                    <a:gd name="connsiteY1" fmla="*/ 347233 h 529496"/>
                    <a:gd name="connsiteX2" fmla="*/ 1000 w 73501"/>
                    <a:gd name="connsiteY2" fmla="*/ 529267 h 529496"/>
                    <a:gd name="connsiteX3" fmla="*/ 17933 w 73501"/>
                    <a:gd name="connsiteY3" fmla="*/ 313367 h 529496"/>
                    <a:gd name="connsiteX4" fmla="*/ 72966 w 73501"/>
                    <a:gd name="connsiteY4" fmla="*/ 100 h 5294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501" h="529496">
                      <a:moveTo>
                        <a:pt x="72966" y="100"/>
                      </a:moveTo>
                      <a:cubicBezTo>
                        <a:pt x="77199" y="5744"/>
                        <a:pt x="55327" y="259038"/>
                        <a:pt x="43333" y="347233"/>
                      </a:cubicBezTo>
                      <a:cubicBezTo>
                        <a:pt x="31339" y="435428"/>
                        <a:pt x="5233" y="534911"/>
                        <a:pt x="1000" y="529267"/>
                      </a:cubicBezTo>
                      <a:cubicBezTo>
                        <a:pt x="-3233" y="523623"/>
                        <a:pt x="6644" y="398739"/>
                        <a:pt x="17933" y="313367"/>
                      </a:cubicBezTo>
                      <a:cubicBezTo>
                        <a:pt x="29222" y="227995"/>
                        <a:pt x="68733" y="-5544"/>
                        <a:pt x="72966" y="10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9" name="フリーフォーム: 図形 138">
                  <a:extLst>
                    <a:ext uri="{FF2B5EF4-FFF2-40B4-BE49-F238E27FC236}">
                      <a16:creationId xmlns:a16="http://schemas.microsoft.com/office/drawing/2014/main" id="{29F6EAD1-7140-45B1-90F4-07D360209186}"/>
                    </a:ext>
                  </a:extLst>
                </p:cNvPr>
                <p:cNvSpPr/>
                <p:nvPr/>
              </p:nvSpPr>
              <p:spPr>
                <a:xfrm>
                  <a:off x="6368007" y="4601612"/>
                  <a:ext cx="100530" cy="344837"/>
                </a:xfrm>
                <a:custGeom>
                  <a:avLst/>
                  <a:gdLst>
                    <a:gd name="connsiteX0" fmla="*/ 100526 w 100530"/>
                    <a:gd name="connsiteY0" fmla="*/ 21 h 344837"/>
                    <a:gd name="connsiteX1" fmla="*/ 7393 w 100530"/>
                    <a:gd name="connsiteY1" fmla="*/ 198988 h 344837"/>
                    <a:gd name="connsiteX2" fmla="*/ 7393 w 100530"/>
                    <a:gd name="connsiteY2" fmla="*/ 283655 h 344837"/>
                    <a:gd name="connsiteX3" fmla="*/ 20093 w 100530"/>
                    <a:gd name="connsiteY3" fmla="*/ 342921 h 344837"/>
                    <a:gd name="connsiteX4" fmla="*/ 11626 w 100530"/>
                    <a:gd name="connsiteY4" fmla="*/ 211688 h 344837"/>
                    <a:gd name="connsiteX5" fmla="*/ 100526 w 100530"/>
                    <a:gd name="connsiteY5" fmla="*/ 21 h 344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0530" h="344837">
                      <a:moveTo>
                        <a:pt x="100526" y="21"/>
                      </a:moveTo>
                      <a:cubicBezTo>
                        <a:pt x="99820" y="-2096"/>
                        <a:pt x="22915" y="151716"/>
                        <a:pt x="7393" y="198988"/>
                      </a:cubicBezTo>
                      <a:cubicBezTo>
                        <a:pt x="-8129" y="246260"/>
                        <a:pt x="5276" y="259666"/>
                        <a:pt x="7393" y="283655"/>
                      </a:cubicBezTo>
                      <a:cubicBezTo>
                        <a:pt x="9510" y="307644"/>
                        <a:pt x="19388" y="354915"/>
                        <a:pt x="20093" y="342921"/>
                      </a:cubicBezTo>
                      <a:cubicBezTo>
                        <a:pt x="20798" y="330927"/>
                        <a:pt x="-1074" y="266721"/>
                        <a:pt x="11626" y="211688"/>
                      </a:cubicBezTo>
                      <a:cubicBezTo>
                        <a:pt x="24326" y="156655"/>
                        <a:pt x="101232" y="2138"/>
                        <a:pt x="100526" y="2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0" name="フリーフォーム: 図形 139">
                  <a:extLst>
                    <a:ext uri="{FF2B5EF4-FFF2-40B4-BE49-F238E27FC236}">
                      <a16:creationId xmlns:a16="http://schemas.microsoft.com/office/drawing/2014/main" id="{EC946CFE-E8F7-45CA-AD21-926BD6E5D2C4}"/>
                    </a:ext>
                  </a:extLst>
                </p:cNvPr>
                <p:cNvSpPr/>
                <p:nvPr/>
              </p:nvSpPr>
              <p:spPr>
                <a:xfrm>
                  <a:off x="6089196" y="4927596"/>
                  <a:ext cx="185971" cy="112324"/>
                </a:xfrm>
                <a:custGeom>
                  <a:avLst/>
                  <a:gdLst>
                    <a:gd name="connsiteX0" fmla="*/ 184604 w 185971"/>
                    <a:gd name="connsiteY0" fmla="*/ 101604 h 112324"/>
                    <a:gd name="connsiteX1" fmla="*/ 2571 w 185971"/>
                    <a:gd name="connsiteY1" fmla="*/ 4 h 112324"/>
                    <a:gd name="connsiteX2" fmla="*/ 83004 w 185971"/>
                    <a:gd name="connsiteY2" fmla="*/ 97371 h 112324"/>
                    <a:gd name="connsiteX3" fmla="*/ 184604 w 185971"/>
                    <a:gd name="connsiteY3" fmla="*/ 101604 h 112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85971" h="112324">
                      <a:moveTo>
                        <a:pt x="184604" y="101604"/>
                      </a:moveTo>
                      <a:cubicBezTo>
                        <a:pt x="171199" y="85376"/>
                        <a:pt x="19504" y="709"/>
                        <a:pt x="2571" y="4"/>
                      </a:cubicBezTo>
                      <a:cubicBezTo>
                        <a:pt x="-14362" y="-702"/>
                        <a:pt x="56898" y="79732"/>
                        <a:pt x="83004" y="97371"/>
                      </a:cubicBezTo>
                      <a:cubicBezTo>
                        <a:pt x="109110" y="115010"/>
                        <a:pt x="198009" y="117832"/>
                        <a:pt x="184604" y="10160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1" name="フリーフォーム: 図形 140">
                  <a:extLst>
                    <a:ext uri="{FF2B5EF4-FFF2-40B4-BE49-F238E27FC236}">
                      <a16:creationId xmlns:a16="http://schemas.microsoft.com/office/drawing/2014/main" id="{294D95CA-4CBB-475B-B242-5D8598180089}"/>
                    </a:ext>
                  </a:extLst>
                </p:cNvPr>
                <p:cNvSpPr/>
                <p:nvPr/>
              </p:nvSpPr>
              <p:spPr>
                <a:xfrm>
                  <a:off x="5826014" y="5308043"/>
                  <a:ext cx="196752" cy="840204"/>
                </a:xfrm>
                <a:custGeom>
                  <a:avLst/>
                  <a:gdLst>
                    <a:gd name="connsiteX0" fmla="*/ 195903 w 196752"/>
                    <a:gd name="connsiteY0" fmla="*/ 4790 h 840204"/>
                    <a:gd name="connsiteX1" fmla="*/ 11753 w 196752"/>
                    <a:gd name="connsiteY1" fmla="*/ 762557 h 840204"/>
                    <a:gd name="connsiteX2" fmla="*/ 20219 w 196752"/>
                    <a:gd name="connsiteY2" fmla="*/ 819707 h 840204"/>
                    <a:gd name="connsiteX3" fmla="*/ 32919 w 196752"/>
                    <a:gd name="connsiteY3" fmla="*/ 800657 h 840204"/>
                    <a:gd name="connsiteX4" fmla="*/ 77369 w 196752"/>
                    <a:gd name="connsiteY4" fmla="*/ 455640 h 840204"/>
                    <a:gd name="connsiteX5" fmla="*/ 195903 w 196752"/>
                    <a:gd name="connsiteY5" fmla="*/ 4790 h 840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6752" h="840204">
                      <a:moveTo>
                        <a:pt x="195903" y="4790"/>
                      </a:moveTo>
                      <a:cubicBezTo>
                        <a:pt x="184967" y="55943"/>
                        <a:pt x="41034" y="626738"/>
                        <a:pt x="11753" y="762557"/>
                      </a:cubicBezTo>
                      <a:cubicBezTo>
                        <a:pt x="-17528" y="898376"/>
                        <a:pt x="16691" y="813357"/>
                        <a:pt x="20219" y="819707"/>
                      </a:cubicBezTo>
                      <a:cubicBezTo>
                        <a:pt x="23747" y="826057"/>
                        <a:pt x="23394" y="861335"/>
                        <a:pt x="32919" y="800657"/>
                      </a:cubicBezTo>
                      <a:cubicBezTo>
                        <a:pt x="42444" y="739979"/>
                        <a:pt x="45619" y="585109"/>
                        <a:pt x="77369" y="455640"/>
                      </a:cubicBezTo>
                      <a:cubicBezTo>
                        <a:pt x="109119" y="326171"/>
                        <a:pt x="206839" y="-46363"/>
                        <a:pt x="195903" y="479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2" name="フリーフォーム: 図形 141">
                  <a:extLst>
                    <a:ext uri="{FF2B5EF4-FFF2-40B4-BE49-F238E27FC236}">
                      <a16:creationId xmlns:a16="http://schemas.microsoft.com/office/drawing/2014/main" id="{A91161C2-8AC0-4CCA-BA89-447DBC871D34}"/>
                    </a:ext>
                  </a:extLst>
                </p:cNvPr>
                <p:cNvSpPr/>
                <p:nvPr/>
              </p:nvSpPr>
              <p:spPr>
                <a:xfrm>
                  <a:off x="5465318" y="6124774"/>
                  <a:ext cx="388056" cy="2665181"/>
                </a:xfrm>
                <a:custGeom>
                  <a:avLst/>
                  <a:gdLst>
                    <a:gd name="connsiteX0" fmla="*/ 376682 w 388056"/>
                    <a:gd name="connsiteY0" fmla="*/ 11866 h 2665181"/>
                    <a:gd name="connsiteX1" fmla="*/ 376682 w 388056"/>
                    <a:gd name="connsiteY1" fmla="*/ 62666 h 2665181"/>
                    <a:gd name="connsiteX2" fmla="*/ 315722 w 388056"/>
                    <a:gd name="connsiteY2" fmla="*/ 215066 h 2665181"/>
                    <a:gd name="connsiteX3" fmla="*/ 244602 w 388056"/>
                    <a:gd name="connsiteY3" fmla="*/ 1195506 h 2665181"/>
                    <a:gd name="connsiteX4" fmla="*/ 66802 w 388056"/>
                    <a:gd name="connsiteY4" fmla="*/ 2175946 h 2665181"/>
                    <a:gd name="connsiteX5" fmla="*/ 16002 w 388056"/>
                    <a:gd name="connsiteY5" fmla="*/ 2658546 h 2665181"/>
                    <a:gd name="connsiteX6" fmla="*/ 16002 w 388056"/>
                    <a:gd name="connsiteY6" fmla="*/ 2368986 h 2665181"/>
                    <a:gd name="connsiteX7" fmla="*/ 203962 w 388056"/>
                    <a:gd name="connsiteY7" fmla="*/ 1225986 h 2665181"/>
                    <a:gd name="connsiteX8" fmla="*/ 259842 w 388056"/>
                    <a:gd name="connsiteY8" fmla="*/ 509706 h 2665181"/>
                    <a:gd name="connsiteX9" fmla="*/ 259842 w 388056"/>
                    <a:gd name="connsiteY9" fmla="*/ 276026 h 2665181"/>
                    <a:gd name="connsiteX10" fmla="*/ 376682 w 388056"/>
                    <a:gd name="connsiteY10" fmla="*/ 11866 h 26651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88056" h="2665181">
                      <a:moveTo>
                        <a:pt x="376682" y="11866"/>
                      </a:moveTo>
                      <a:cubicBezTo>
                        <a:pt x="396155" y="-23694"/>
                        <a:pt x="386842" y="28799"/>
                        <a:pt x="376682" y="62666"/>
                      </a:cubicBezTo>
                      <a:cubicBezTo>
                        <a:pt x="366522" y="96533"/>
                        <a:pt x="337735" y="26259"/>
                        <a:pt x="315722" y="215066"/>
                      </a:cubicBezTo>
                      <a:cubicBezTo>
                        <a:pt x="293709" y="403873"/>
                        <a:pt x="286089" y="868693"/>
                        <a:pt x="244602" y="1195506"/>
                      </a:cubicBezTo>
                      <a:cubicBezTo>
                        <a:pt x="203115" y="1522319"/>
                        <a:pt x="104902" y="1932106"/>
                        <a:pt x="66802" y="2175946"/>
                      </a:cubicBezTo>
                      <a:cubicBezTo>
                        <a:pt x="28702" y="2419786"/>
                        <a:pt x="24469" y="2626373"/>
                        <a:pt x="16002" y="2658546"/>
                      </a:cubicBezTo>
                      <a:cubicBezTo>
                        <a:pt x="7535" y="2690719"/>
                        <a:pt x="-15325" y="2607746"/>
                        <a:pt x="16002" y="2368986"/>
                      </a:cubicBezTo>
                      <a:cubicBezTo>
                        <a:pt x="47329" y="2130226"/>
                        <a:pt x="163322" y="1535866"/>
                        <a:pt x="203962" y="1225986"/>
                      </a:cubicBezTo>
                      <a:cubicBezTo>
                        <a:pt x="244602" y="916106"/>
                        <a:pt x="250529" y="668033"/>
                        <a:pt x="259842" y="509706"/>
                      </a:cubicBezTo>
                      <a:cubicBezTo>
                        <a:pt x="269155" y="351379"/>
                        <a:pt x="239522" y="358153"/>
                        <a:pt x="259842" y="276026"/>
                      </a:cubicBezTo>
                      <a:cubicBezTo>
                        <a:pt x="280162" y="193899"/>
                        <a:pt x="357209" y="47426"/>
                        <a:pt x="376682" y="1186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3" name="フリーフォーム: 図形 142">
                  <a:extLst>
                    <a:ext uri="{FF2B5EF4-FFF2-40B4-BE49-F238E27FC236}">
                      <a16:creationId xmlns:a16="http://schemas.microsoft.com/office/drawing/2014/main" id="{D0552298-4C85-4A70-869E-8B6E033E4888}"/>
                    </a:ext>
                  </a:extLst>
                </p:cNvPr>
                <p:cNvSpPr/>
                <p:nvPr/>
              </p:nvSpPr>
              <p:spPr>
                <a:xfrm>
                  <a:off x="5443109" y="8757821"/>
                  <a:ext cx="1151348" cy="2089367"/>
                </a:xfrm>
                <a:custGeom>
                  <a:avLst/>
                  <a:gdLst>
                    <a:gd name="connsiteX0" fmla="*/ 17891 w 1151348"/>
                    <a:gd name="connsiteY0" fmla="*/ 25499 h 2089367"/>
                    <a:gd name="connsiteX1" fmla="*/ 22971 w 1151348"/>
                    <a:gd name="connsiteY1" fmla="*/ 76299 h 2089367"/>
                    <a:gd name="connsiteX2" fmla="*/ 256651 w 1151348"/>
                    <a:gd name="connsiteY2" fmla="*/ 701139 h 2089367"/>
                    <a:gd name="connsiteX3" fmla="*/ 607171 w 1151348"/>
                    <a:gd name="connsiteY3" fmla="*/ 1336139 h 2089367"/>
                    <a:gd name="connsiteX4" fmla="*/ 886571 w 1151348"/>
                    <a:gd name="connsiteY4" fmla="*/ 1808579 h 2089367"/>
                    <a:gd name="connsiteX5" fmla="*/ 1150731 w 1151348"/>
                    <a:gd name="connsiteY5" fmla="*/ 2087979 h 2089367"/>
                    <a:gd name="connsiteX6" fmla="*/ 810371 w 1151348"/>
                    <a:gd name="connsiteY6" fmla="*/ 1696819 h 2089367"/>
                    <a:gd name="connsiteX7" fmla="*/ 515731 w 1151348"/>
                    <a:gd name="connsiteY7" fmla="*/ 990699 h 2089367"/>
                    <a:gd name="connsiteX8" fmla="*/ 104251 w 1151348"/>
                    <a:gd name="connsiteY8" fmla="*/ 213459 h 2089367"/>
                    <a:gd name="connsiteX9" fmla="*/ 17891 w 1151348"/>
                    <a:gd name="connsiteY9" fmla="*/ 25499 h 20893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51348" h="2089367">
                      <a:moveTo>
                        <a:pt x="17891" y="25499"/>
                      </a:moveTo>
                      <a:cubicBezTo>
                        <a:pt x="4344" y="2639"/>
                        <a:pt x="-16822" y="-36308"/>
                        <a:pt x="22971" y="76299"/>
                      </a:cubicBezTo>
                      <a:cubicBezTo>
                        <a:pt x="62764" y="188906"/>
                        <a:pt x="159284" y="491166"/>
                        <a:pt x="256651" y="701139"/>
                      </a:cubicBezTo>
                      <a:cubicBezTo>
                        <a:pt x="354018" y="911112"/>
                        <a:pt x="502184" y="1151566"/>
                        <a:pt x="607171" y="1336139"/>
                      </a:cubicBezTo>
                      <a:cubicBezTo>
                        <a:pt x="712158" y="1520712"/>
                        <a:pt x="795978" y="1683272"/>
                        <a:pt x="886571" y="1808579"/>
                      </a:cubicBezTo>
                      <a:cubicBezTo>
                        <a:pt x="977164" y="1933886"/>
                        <a:pt x="1163431" y="2106606"/>
                        <a:pt x="1150731" y="2087979"/>
                      </a:cubicBezTo>
                      <a:cubicBezTo>
                        <a:pt x="1138031" y="2069352"/>
                        <a:pt x="916204" y="1879699"/>
                        <a:pt x="810371" y="1696819"/>
                      </a:cubicBezTo>
                      <a:cubicBezTo>
                        <a:pt x="704538" y="1513939"/>
                        <a:pt x="633418" y="1237926"/>
                        <a:pt x="515731" y="990699"/>
                      </a:cubicBezTo>
                      <a:cubicBezTo>
                        <a:pt x="398044" y="743472"/>
                        <a:pt x="184684" y="375172"/>
                        <a:pt x="104251" y="213459"/>
                      </a:cubicBezTo>
                      <a:cubicBezTo>
                        <a:pt x="23818" y="51746"/>
                        <a:pt x="31438" y="48359"/>
                        <a:pt x="17891" y="2549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4" name="フリーフォーム: 図形 143">
                  <a:extLst>
                    <a:ext uri="{FF2B5EF4-FFF2-40B4-BE49-F238E27FC236}">
                      <a16:creationId xmlns:a16="http://schemas.microsoft.com/office/drawing/2014/main" id="{CD88DE97-48C7-464A-AFB8-622F9F759D2B}"/>
                    </a:ext>
                  </a:extLst>
                </p:cNvPr>
                <p:cNvSpPr/>
                <p:nvPr/>
              </p:nvSpPr>
              <p:spPr>
                <a:xfrm>
                  <a:off x="6205496" y="7372065"/>
                  <a:ext cx="431962" cy="1442310"/>
                </a:xfrm>
                <a:custGeom>
                  <a:avLst/>
                  <a:gdLst>
                    <a:gd name="connsiteX0" fmla="*/ 398504 w 431962"/>
                    <a:gd name="connsiteY0" fmla="*/ 44735 h 1442310"/>
                    <a:gd name="connsiteX1" fmla="*/ 53064 w 431962"/>
                    <a:gd name="connsiteY1" fmla="*/ 954055 h 1442310"/>
                    <a:gd name="connsiteX2" fmla="*/ 2264 w 431962"/>
                    <a:gd name="connsiteY2" fmla="*/ 1182655 h 1442310"/>
                    <a:gd name="connsiteX3" fmla="*/ 17504 w 431962"/>
                    <a:gd name="connsiteY3" fmla="*/ 1314735 h 1442310"/>
                    <a:gd name="connsiteX4" fmla="*/ 93704 w 431962"/>
                    <a:gd name="connsiteY4" fmla="*/ 1396015 h 1442310"/>
                    <a:gd name="connsiteX5" fmla="*/ 164824 w 431962"/>
                    <a:gd name="connsiteY5" fmla="*/ 1441735 h 1442310"/>
                    <a:gd name="connsiteX6" fmla="*/ 22584 w 431962"/>
                    <a:gd name="connsiteY6" fmla="*/ 1365535 h 1442310"/>
                    <a:gd name="connsiteX7" fmla="*/ 22584 w 431962"/>
                    <a:gd name="connsiteY7" fmla="*/ 1152175 h 1442310"/>
                    <a:gd name="connsiteX8" fmla="*/ 230864 w 431962"/>
                    <a:gd name="connsiteY8" fmla="*/ 496855 h 1442310"/>
                    <a:gd name="connsiteX9" fmla="*/ 403584 w 431962"/>
                    <a:gd name="connsiteY9" fmla="*/ 176815 h 1442310"/>
                    <a:gd name="connsiteX10" fmla="*/ 398504 w 431962"/>
                    <a:gd name="connsiteY10" fmla="*/ 44735 h 14423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31962" h="1442310">
                      <a:moveTo>
                        <a:pt x="398504" y="44735"/>
                      </a:moveTo>
                      <a:cubicBezTo>
                        <a:pt x="340084" y="174275"/>
                        <a:pt x="119104" y="764402"/>
                        <a:pt x="53064" y="954055"/>
                      </a:cubicBezTo>
                      <a:cubicBezTo>
                        <a:pt x="-12976" y="1143708"/>
                        <a:pt x="8191" y="1122542"/>
                        <a:pt x="2264" y="1182655"/>
                      </a:cubicBezTo>
                      <a:cubicBezTo>
                        <a:pt x="-3663" y="1242768"/>
                        <a:pt x="2264" y="1279175"/>
                        <a:pt x="17504" y="1314735"/>
                      </a:cubicBezTo>
                      <a:cubicBezTo>
                        <a:pt x="32744" y="1350295"/>
                        <a:pt x="69151" y="1374848"/>
                        <a:pt x="93704" y="1396015"/>
                      </a:cubicBezTo>
                      <a:cubicBezTo>
                        <a:pt x="118257" y="1417182"/>
                        <a:pt x="176677" y="1446815"/>
                        <a:pt x="164824" y="1441735"/>
                      </a:cubicBezTo>
                      <a:cubicBezTo>
                        <a:pt x="152971" y="1436655"/>
                        <a:pt x="46291" y="1413795"/>
                        <a:pt x="22584" y="1365535"/>
                      </a:cubicBezTo>
                      <a:cubicBezTo>
                        <a:pt x="-1123" y="1317275"/>
                        <a:pt x="-12129" y="1296955"/>
                        <a:pt x="22584" y="1152175"/>
                      </a:cubicBezTo>
                      <a:cubicBezTo>
                        <a:pt x="57297" y="1007395"/>
                        <a:pt x="167364" y="659415"/>
                        <a:pt x="230864" y="496855"/>
                      </a:cubicBezTo>
                      <a:cubicBezTo>
                        <a:pt x="294364" y="334295"/>
                        <a:pt x="381571" y="253015"/>
                        <a:pt x="403584" y="176815"/>
                      </a:cubicBezTo>
                      <a:cubicBezTo>
                        <a:pt x="425597" y="100615"/>
                        <a:pt x="456924" y="-84805"/>
                        <a:pt x="398504" y="4473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5" name="フリーフォーム: 図形 144">
                  <a:extLst>
                    <a:ext uri="{FF2B5EF4-FFF2-40B4-BE49-F238E27FC236}">
                      <a16:creationId xmlns:a16="http://schemas.microsoft.com/office/drawing/2014/main" id="{0ED64DDB-8AFA-41EF-848D-D9A320FB20C6}"/>
                    </a:ext>
                  </a:extLst>
                </p:cNvPr>
                <p:cNvSpPr/>
                <p:nvPr/>
              </p:nvSpPr>
              <p:spPr>
                <a:xfrm>
                  <a:off x="6276803" y="8818047"/>
                  <a:ext cx="357317" cy="874961"/>
                </a:xfrm>
                <a:custGeom>
                  <a:avLst/>
                  <a:gdLst>
                    <a:gd name="connsiteX0" fmla="*/ 78277 w 357317"/>
                    <a:gd name="connsiteY0" fmla="*/ 833 h 874961"/>
                    <a:gd name="connsiteX1" fmla="*/ 32557 w 357317"/>
                    <a:gd name="connsiteY1" fmla="*/ 168473 h 874961"/>
                    <a:gd name="connsiteX2" fmla="*/ 52877 w 357317"/>
                    <a:gd name="connsiteY2" fmla="*/ 295473 h 874961"/>
                    <a:gd name="connsiteX3" fmla="*/ 190037 w 357317"/>
                    <a:gd name="connsiteY3" fmla="*/ 590113 h 874961"/>
                    <a:gd name="connsiteX4" fmla="*/ 347517 w 357317"/>
                    <a:gd name="connsiteY4" fmla="*/ 869513 h 874961"/>
                    <a:gd name="connsiteX5" fmla="*/ 311957 w 357317"/>
                    <a:gd name="connsiteY5" fmla="*/ 737433 h 874961"/>
                    <a:gd name="connsiteX6" fmla="*/ 78277 w 357317"/>
                    <a:gd name="connsiteY6" fmla="*/ 295473 h 874961"/>
                    <a:gd name="connsiteX7" fmla="*/ 12237 w 357317"/>
                    <a:gd name="connsiteY7" fmla="*/ 188793 h 874961"/>
                    <a:gd name="connsiteX8" fmla="*/ 2077 w 357317"/>
                    <a:gd name="connsiteY8" fmla="*/ 107513 h 874961"/>
                    <a:gd name="connsiteX9" fmla="*/ 78277 w 357317"/>
                    <a:gd name="connsiteY9" fmla="*/ 833 h 8749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57317" h="874961">
                      <a:moveTo>
                        <a:pt x="78277" y="833"/>
                      </a:moveTo>
                      <a:cubicBezTo>
                        <a:pt x="83357" y="10993"/>
                        <a:pt x="36790" y="119366"/>
                        <a:pt x="32557" y="168473"/>
                      </a:cubicBezTo>
                      <a:cubicBezTo>
                        <a:pt x="28324" y="217580"/>
                        <a:pt x="26630" y="225200"/>
                        <a:pt x="52877" y="295473"/>
                      </a:cubicBezTo>
                      <a:cubicBezTo>
                        <a:pt x="79124" y="365746"/>
                        <a:pt x="140930" y="494440"/>
                        <a:pt x="190037" y="590113"/>
                      </a:cubicBezTo>
                      <a:cubicBezTo>
                        <a:pt x="239144" y="685786"/>
                        <a:pt x="327197" y="844960"/>
                        <a:pt x="347517" y="869513"/>
                      </a:cubicBezTo>
                      <a:cubicBezTo>
                        <a:pt x="367837" y="894066"/>
                        <a:pt x="356830" y="833106"/>
                        <a:pt x="311957" y="737433"/>
                      </a:cubicBezTo>
                      <a:cubicBezTo>
                        <a:pt x="267084" y="641760"/>
                        <a:pt x="128230" y="386913"/>
                        <a:pt x="78277" y="295473"/>
                      </a:cubicBezTo>
                      <a:cubicBezTo>
                        <a:pt x="28324" y="204033"/>
                        <a:pt x="24937" y="220120"/>
                        <a:pt x="12237" y="188793"/>
                      </a:cubicBezTo>
                      <a:cubicBezTo>
                        <a:pt x="-463" y="157466"/>
                        <a:pt x="-2156" y="138840"/>
                        <a:pt x="2077" y="107513"/>
                      </a:cubicBezTo>
                      <a:cubicBezTo>
                        <a:pt x="6310" y="76186"/>
                        <a:pt x="73197" y="-9327"/>
                        <a:pt x="78277" y="83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6" name="フリーフォーム: 図形 145">
                  <a:extLst>
                    <a:ext uri="{FF2B5EF4-FFF2-40B4-BE49-F238E27FC236}">
                      <a16:creationId xmlns:a16="http://schemas.microsoft.com/office/drawing/2014/main" id="{00E0BA15-779D-4B57-A4BE-74F5C94F2DF8}"/>
                    </a:ext>
                  </a:extLst>
                </p:cNvPr>
                <p:cNvSpPr/>
                <p:nvPr/>
              </p:nvSpPr>
              <p:spPr>
                <a:xfrm>
                  <a:off x="6562655" y="7019607"/>
                  <a:ext cx="100115" cy="2648242"/>
                </a:xfrm>
                <a:custGeom>
                  <a:avLst/>
                  <a:gdLst>
                    <a:gd name="connsiteX0" fmla="*/ 705 w 100115"/>
                    <a:gd name="connsiteY0" fmla="*/ 953 h 2648242"/>
                    <a:gd name="connsiteX1" fmla="*/ 87065 w 100115"/>
                    <a:gd name="connsiteY1" fmla="*/ 539433 h 2648242"/>
                    <a:gd name="connsiteX2" fmla="*/ 97225 w 100115"/>
                    <a:gd name="connsiteY2" fmla="*/ 1941513 h 2648242"/>
                    <a:gd name="connsiteX3" fmla="*/ 61665 w 100115"/>
                    <a:gd name="connsiteY3" fmla="*/ 2627313 h 2648242"/>
                    <a:gd name="connsiteX4" fmla="*/ 61665 w 100115"/>
                    <a:gd name="connsiteY4" fmla="*/ 2485073 h 2648242"/>
                    <a:gd name="connsiteX5" fmla="*/ 61665 w 100115"/>
                    <a:gd name="connsiteY5" fmla="*/ 1743393 h 2648242"/>
                    <a:gd name="connsiteX6" fmla="*/ 46425 w 100115"/>
                    <a:gd name="connsiteY6" fmla="*/ 646113 h 2648242"/>
                    <a:gd name="connsiteX7" fmla="*/ 705 w 100115"/>
                    <a:gd name="connsiteY7" fmla="*/ 953 h 26482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0115" h="2648242">
                      <a:moveTo>
                        <a:pt x="705" y="953"/>
                      </a:moveTo>
                      <a:cubicBezTo>
                        <a:pt x="7478" y="-16827"/>
                        <a:pt x="70978" y="216006"/>
                        <a:pt x="87065" y="539433"/>
                      </a:cubicBezTo>
                      <a:cubicBezTo>
                        <a:pt x="103152" y="862860"/>
                        <a:pt x="101458" y="1593533"/>
                        <a:pt x="97225" y="1941513"/>
                      </a:cubicBezTo>
                      <a:cubicBezTo>
                        <a:pt x="92992" y="2289493"/>
                        <a:pt x="67592" y="2536720"/>
                        <a:pt x="61665" y="2627313"/>
                      </a:cubicBezTo>
                      <a:cubicBezTo>
                        <a:pt x="55738" y="2717906"/>
                        <a:pt x="61665" y="2485073"/>
                        <a:pt x="61665" y="2485073"/>
                      </a:cubicBezTo>
                      <a:cubicBezTo>
                        <a:pt x="61665" y="2337753"/>
                        <a:pt x="64205" y="2049886"/>
                        <a:pt x="61665" y="1743393"/>
                      </a:cubicBezTo>
                      <a:cubicBezTo>
                        <a:pt x="59125" y="1436900"/>
                        <a:pt x="54892" y="933979"/>
                        <a:pt x="46425" y="646113"/>
                      </a:cubicBezTo>
                      <a:cubicBezTo>
                        <a:pt x="37958" y="358247"/>
                        <a:pt x="-6068" y="18733"/>
                        <a:pt x="705" y="95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7" name="フリーフォーム: 図形 146">
                  <a:extLst>
                    <a:ext uri="{FF2B5EF4-FFF2-40B4-BE49-F238E27FC236}">
                      <a16:creationId xmlns:a16="http://schemas.microsoft.com/office/drawing/2014/main" id="{F4F345DE-8D59-4C1B-A180-C8A18A85350D}"/>
                    </a:ext>
                  </a:extLst>
                </p:cNvPr>
                <p:cNvSpPr/>
                <p:nvPr/>
              </p:nvSpPr>
              <p:spPr>
                <a:xfrm>
                  <a:off x="7272244" y="6898466"/>
                  <a:ext cx="296956" cy="2540733"/>
                </a:xfrm>
                <a:custGeom>
                  <a:avLst/>
                  <a:gdLst>
                    <a:gd name="connsiteX0" fmla="*/ 296956 w 296956"/>
                    <a:gd name="connsiteY0" fmla="*/ 10334 h 2540733"/>
                    <a:gd name="connsiteX1" fmla="*/ 252506 w 296956"/>
                    <a:gd name="connsiteY1" fmla="*/ 950134 h 2540733"/>
                    <a:gd name="connsiteX2" fmla="*/ 30256 w 296956"/>
                    <a:gd name="connsiteY2" fmla="*/ 2486834 h 2540733"/>
                    <a:gd name="connsiteX3" fmla="*/ 23906 w 296956"/>
                    <a:gd name="connsiteY3" fmla="*/ 2074084 h 2540733"/>
                    <a:gd name="connsiteX4" fmla="*/ 233456 w 296956"/>
                    <a:gd name="connsiteY4" fmla="*/ 931084 h 2540733"/>
                    <a:gd name="connsiteX5" fmla="*/ 252506 w 296956"/>
                    <a:gd name="connsiteY5" fmla="*/ 480234 h 2540733"/>
                    <a:gd name="connsiteX6" fmla="*/ 296956 w 296956"/>
                    <a:gd name="connsiteY6" fmla="*/ 10334 h 2540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6956" h="2540733">
                      <a:moveTo>
                        <a:pt x="296956" y="10334"/>
                      </a:moveTo>
                      <a:cubicBezTo>
                        <a:pt x="296956" y="88651"/>
                        <a:pt x="296956" y="537384"/>
                        <a:pt x="252506" y="950134"/>
                      </a:cubicBezTo>
                      <a:cubicBezTo>
                        <a:pt x="208056" y="1362884"/>
                        <a:pt x="68356" y="2299509"/>
                        <a:pt x="30256" y="2486834"/>
                      </a:cubicBezTo>
                      <a:cubicBezTo>
                        <a:pt x="-7844" y="2674159"/>
                        <a:pt x="-9961" y="2333376"/>
                        <a:pt x="23906" y="2074084"/>
                      </a:cubicBezTo>
                      <a:cubicBezTo>
                        <a:pt x="57773" y="1814792"/>
                        <a:pt x="195356" y="1196726"/>
                        <a:pt x="233456" y="931084"/>
                      </a:cubicBezTo>
                      <a:cubicBezTo>
                        <a:pt x="271556" y="665442"/>
                        <a:pt x="241923" y="641101"/>
                        <a:pt x="252506" y="480234"/>
                      </a:cubicBezTo>
                      <a:cubicBezTo>
                        <a:pt x="263089" y="319367"/>
                        <a:pt x="296956" y="-67983"/>
                        <a:pt x="296956" y="1033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8" name="フリーフォーム: 図形 147">
                  <a:extLst>
                    <a:ext uri="{FF2B5EF4-FFF2-40B4-BE49-F238E27FC236}">
                      <a16:creationId xmlns:a16="http://schemas.microsoft.com/office/drawing/2014/main" id="{0F50F1D0-8EE6-4E90-8A6F-3DB5BA03A44C}"/>
                    </a:ext>
                  </a:extLst>
                </p:cNvPr>
                <p:cNvSpPr/>
                <p:nvPr/>
              </p:nvSpPr>
              <p:spPr>
                <a:xfrm>
                  <a:off x="7264360" y="9397475"/>
                  <a:ext cx="128463" cy="1346819"/>
                </a:xfrm>
                <a:custGeom>
                  <a:avLst/>
                  <a:gdLst>
                    <a:gd name="connsiteX0" fmla="*/ 42373 w 128463"/>
                    <a:gd name="connsiteY0" fmla="*/ 525 h 1346819"/>
                    <a:gd name="connsiteX1" fmla="*/ 46607 w 128463"/>
                    <a:gd name="connsiteY1" fmla="*/ 360358 h 1346819"/>
                    <a:gd name="connsiteX2" fmla="*/ 122807 w 128463"/>
                    <a:gd name="connsiteY2" fmla="*/ 855658 h 1346819"/>
                    <a:gd name="connsiteX3" fmla="*/ 114340 w 128463"/>
                    <a:gd name="connsiteY3" fmla="*/ 1029225 h 1346819"/>
                    <a:gd name="connsiteX4" fmla="*/ 46607 w 128463"/>
                    <a:gd name="connsiteY4" fmla="*/ 1346725 h 1346819"/>
                    <a:gd name="connsiteX5" fmla="*/ 72007 w 128463"/>
                    <a:gd name="connsiteY5" fmla="*/ 1058858 h 1346819"/>
                    <a:gd name="connsiteX6" fmla="*/ 72007 w 128463"/>
                    <a:gd name="connsiteY6" fmla="*/ 728658 h 1346819"/>
                    <a:gd name="connsiteX7" fmla="*/ 25440 w 128463"/>
                    <a:gd name="connsiteY7" fmla="*/ 411158 h 1346819"/>
                    <a:gd name="connsiteX8" fmla="*/ 40 w 128463"/>
                    <a:gd name="connsiteY8" fmla="*/ 284158 h 1346819"/>
                    <a:gd name="connsiteX9" fmla="*/ 42373 w 128463"/>
                    <a:gd name="connsiteY9" fmla="*/ 525 h 13468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8463" h="1346819">
                      <a:moveTo>
                        <a:pt x="42373" y="525"/>
                      </a:moveTo>
                      <a:cubicBezTo>
                        <a:pt x="50134" y="13225"/>
                        <a:pt x="33201" y="217836"/>
                        <a:pt x="46607" y="360358"/>
                      </a:cubicBezTo>
                      <a:cubicBezTo>
                        <a:pt x="60013" y="502880"/>
                        <a:pt x="111518" y="744180"/>
                        <a:pt x="122807" y="855658"/>
                      </a:cubicBezTo>
                      <a:cubicBezTo>
                        <a:pt x="134096" y="967136"/>
                        <a:pt x="127040" y="947381"/>
                        <a:pt x="114340" y="1029225"/>
                      </a:cubicBezTo>
                      <a:cubicBezTo>
                        <a:pt x="101640" y="1111069"/>
                        <a:pt x="53662" y="1341786"/>
                        <a:pt x="46607" y="1346725"/>
                      </a:cubicBezTo>
                      <a:cubicBezTo>
                        <a:pt x="39552" y="1351664"/>
                        <a:pt x="67774" y="1161869"/>
                        <a:pt x="72007" y="1058858"/>
                      </a:cubicBezTo>
                      <a:cubicBezTo>
                        <a:pt x="76240" y="955847"/>
                        <a:pt x="79768" y="836608"/>
                        <a:pt x="72007" y="728658"/>
                      </a:cubicBezTo>
                      <a:cubicBezTo>
                        <a:pt x="64246" y="620708"/>
                        <a:pt x="37434" y="485241"/>
                        <a:pt x="25440" y="411158"/>
                      </a:cubicBezTo>
                      <a:cubicBezTo>
                        <a:pt x="13446" y="337075"/>
                        <a:pt x="1451" y="359652"/>
                        <a:pt x="40" y="284158"/>
                      </a:cubicBezTo>
                      <a:cubicBezTo>
                        <a:pt x="-1371" y="208664"/>
                        <a:pt x="34612" y="-12175"/>
                        <a:pt x="42373" y="52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9" name="フリーフォーム: 図形 148">
                  <a:extLst>
                    <a:ext uri="{FF2B5EF4-FFF2-40B4-BE49-F238E27FC236}">
                      <a16:creationId xmlns:a16="http://schemas.microsoft.com/office/drawing/2014/main" id="{81806230-4D0C-4108-8D0B-D5BC42B43541}"/>
                    </a:ext>
                  </a:extLst>
                </p:cNvPr>
                <p:cNvSpPr/>
                <p:nvPr/>
              </p:nvSpPr>
              <p:spPr>
                <a:xfrm>
                  <a:off x="6437759" y="10643076"/>
                  <a:ext cx="860508" cy="812385"/>
                </a:xfrm>
                <a:custGeom>
                  <a:avLst/>
                  <a:gdLst>
                    <a:gd name="connsiteX0" fmla="*/ 1141 w 860508"/>
                    <a:gd name="connsiteY0" fmla="*/ 486357 h 812385"/>
                    <a:gd name="connsiteX1" fmla="*/ 310174 w 860508"/>
                    <a:gd name="connsiteY1" fmla="*/ 609124 h 812385"/>
                    <a:gd name="connsiteX2" fmla="*/ 521841 w 860508"/>
                    <a:gd name="connsiteY2" fmla="*/ 647224 h 812385"/>
                    <a:gd name="connsiteX3" fmla="*/ 682708 w 860508"/>
                    <a:gd name="connsiteY3" fmla="*/ 698024 h 812385"/>
                    <a:gd name="connsiteX4" fmla="*/ 758908 w 860508"/>
                    <a:gd name="connsiteY4" fmla="*/ 748824 h 812385"/>
                    <a:gd name="connsiteX5" fmla="*/ 767374 w 860508"/>
                    <a:gd name="connsiteY5" fmla="*/ 803857 h 812385"/>
                    <a:gd name="connsiteX6" fmla="*/ 809708 w 860508"/>
                    <a:gd name="connsiteY6" fmla="*/ 740357 h 812385"/>
                    <a:gd name="connsiteX7" fmla="*/ 822408 w 860508"/>
                    <a:gd name="connsiteY7" fmla="*/ 630291 h 812385"/>
                    <a:gd name="connsiteX8" fmla="*/ 830874 w 860508"/>
                    <a:gd name="connsiteY8" fmla="*/ 435557 h 812385"/>
                    <a:gd name="connsiteX9" fmla="*/ 826641 w 860508"/>
                    <a:gd name="connsiteY9" fmla="*/ 245057 h 812385"/>
                    <a:gd name="connsiteX10" fmla="*/ 860508 w 860508"/>
                    <a:gd name="connsiteY10" fmla="*/ 7991 h 812385"/>
                    <a:gd name="connsiteX11" fmla="*/ 826641 w 860508"/>
                    <a:gd name="connsiteY11" fmla="*/ 558324 h 812385"/>
                    <a:gd name="connsiteX12" fmla="*/ 852041 w 860508"/>
                    <a:gd name="connsiteY12" fmla="*/ 714957 h 812385"/>
                    <a:gd name="connsiteX13" fmla="*/ 792774 w 860508"/>
                    <a:gd name="connsiteY13" fmla="*/ 812324 h 812385"/>
                    <a:gd name="connsiteX14" fmla="*/ 741974 w 860508"/>
                    <a:gd name="connsiteY14" fmla="*/ 727657 h 812385"/>
                    <a:gd name="connsiteX15" fmla="*/ 428708 w 860508"/>
                    <a:gd name="connsiteY15" fmla="*/ 609124 h 812385"/>
                    <a:gd name="connsiteX16" fmla="*/ 1141 w 860508"/>
                    <a:gd name="connsiteY16" fmla="*/ 486357 h 812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860508" h="812385">
                      <a:moveTo>
                        <a:pt x="1141" y="486357"/>
                      </a:moveTo>
                      <a:cubicBezTo>
                        <a:pt x="-18615" y="486357"/>
                        <a:pt x="223391" y="582313"/>
                        <a:pt x="310174" y="609124"/>
                      </a:cubicBezTo>
                      <a:cubicBezTo>
                        <a:pt x="396957" y="635935"/>
                        <a:pt x="459752" y="632407"/>
                        <a:pt x="521841" y="647224"/>
                      </a:cubicBezTo>
                      <a:cubicBezTo>
                        <a:pt x="583930" y="662041"/>
                        <a:pt x="643197" y="681091"/>
                        <a:pt x="682708" y="698024"/>
                      </a:cubicBezTo>
                      <a:cubicBezTo>
                        <a:pt x="722219" y="714957"/>
                        <a:pt x="744797" y="731185"/>
                        <a:pt x="758908" y="748824"/>
                      </a:cubicBezTo>
                      <a:cubicBezTo>
                        <a:pt x="773019" y="766463"/>
                        <a:pt x="758907" y="805268"/>
                        <a:pt x="767374" y="803857"/>
                      </a:cubicBezTo>
                      <a:cubicBezTo>
                        <a:pt x="775841" y="802446"/>
                        <a:pt x="800536" y="769285"/>
                        <a:pt x="809708" y="740357"/>
                      </a:cubicBezTo>
                      <a:cubicBezTo>
                        <a:pt x="818880" y="711429"/>
                        <a:pt x="818880" y="681091"/>
                        <a:pt x="822408" y="630291"/>
                      </a:cubicBezTo>
                      <a:cubicBezTo>
                        <a:pt x="825936" y="579491"/>
                        <a:pt x="830169" y="499763"/>
                        <a:pt x="830874" y="435557"/>
                      </a:cubicBezTo>
                      <a:cubicBezTo>
                        <a:pt x="831579" y="371351"/>
                        <a:pt x="821702" y="316318"/>
                        <a:pt x="826641" y="245057"/>
                      </a:cubicBezTo>
                      <a:cubicBezTo>
                        <a:pt x="831580" y="173796"/>
                        <a:pt x="860508" y="-44220"/>
                        <a:pt x="860508" y="7991"/>
                      </a:cubicBezTo>
                      <a:cubicBezTo>
                        <a:pt x="860508" y="60202"/>
                        <a:pt x="828052" y="440496"/>
                        <a:pt x="826641" y="558324"/>
                      </a:cubicBezTo>
                      <a:cubicBezTo>
                        <a:pt x="825230" y="676152"/>
                        <a:pt x="857686" y="672624"/>
                        <a:pt x="852041" y="714957"/>
                      </a:cubicBezTo>
                      <a:cubicBezTo>
                        <a:pt x="846396" y="757290"/>
                        <a:pt x="811119" y="810207"/>
                        <a:pt x="792774" y="812324"/>
                      </a:cubicBezTo>
                      <a:cubicBezTo>
                        <a:pt x="774429" y="814441"/>
                        <a:pt x="802651" y="761524"/>
                        <a:pt x="741974" y="727657"/>
                      </a:cubicBezTo>
                      <a:cubicBezTo>
                        <a:pt x="681297" y="693790"/>
                        <a:pt x="552180" y="653574"/>
                        <a:pt x="428708" y="609124"/>
                      </a:cubicBezTo>
                      <a:cubicBezTo>
                        <a:pt x="305236" y="564674"/>
                        <a:pt x="20897" y="486357"/>
                        <a:pt x="1141" y="48635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フリーフォーム: 図形 149">
                  <a:extLst>
                    <a:ext uri="{FF2B5EF4-FFF2-40B4-BE49-F238E27FC236}">
                      <a16:creationId xmlns:a16="http://schemas.microsoft.com/office/drawing/2014/main" id="{669F5AC7-C1B9-405D-8230-1831CCE0C694}"/>
                    </a:ext>
                  </a:extLst>
                </p:cNvPr>
                <p:cNvSpPr/>
                <p:nvPr/>
              </p:nvSpPr>
              <p:spPr>
                <a:xfrm>
                  <a:off x="6455210" y="9608096"/>
                  <a:ext cx="258229" cy="1509010"/>
                </a:xfrm>
                <a:custGeom>
                  <a:avLst/>
                  <a:gdLst>
                    <a:gd name="connsiteX0" fmla="*/ 191123 w 258229"/>
                    <a:gd name="connsiteY0" fmla="*/ 39671 h 1509010"/>
                    <a:gd name="connsiteX1" fmla="*/ 169957 w 258229"/>
                    <a:gd name="connsiteY1" fmla="*/ 107404 h 1509010"/>
                    <a:gd name="connsiteX2" fmla="*/ 153023 w 258229"/>
                    <a:gd name="connsiteY2" fmla="*/ 594237 h 1509010"/>
                    <a:gd name="connsiteX3" fmla="*/ 224990 w 258229"/>
                    <a:gd name="connsiteY3" fmla="*/ 924437 h 1509010"/>
                    <a:gd name="connsiteX4" fmla="*/ 250390 w 258229"/>
                    <a:gd name="connsiteY4" fmla="*/ 1119171 h 1509010"/>
                    <a:gd name="connsiteX5" fmla="*/ 89523 w 258229"/>
                    <a:gd name="connsiteY5" fmla="*/ 1356237 h 1509010"/>
                    <a:gd name="connsiteX6" fmla="*/ 623 w 258229"/>
                    <a:gd name="connsiteY6" fmla="*/ 1508637 h 1509010"/>
                    <a:gd name="connsiteX7" fmla="*/ 131857 w 258229"/>
                    <a:gd name="connsiteY7" fmla="*/ 1313904 h 1509010"/>
                    <a:gd name="connsiteX8" fmla="*/ 191123 w 258229"/>
                    <a:gd name="connsiteY8" fmla="*/ 1140337 h 1509010"/>
                    <a:gd name="connsiteX9" fmla="*/ 191123 w 258229"/>
                    <a:gd name="connsiteY9" fmla="*/ 1004871 h 1509010"/>
                    <a:gd name="connsiteX10" fmla="*/ 191123 w 258229"/>
                    <a:gd name="connsiteY10" fmla="*/ 877871 h 1509010"/>
                    <a:gd name="connsiteX11" fmla="*/ 165723 w 258229"/>
                    <a:gd name="connsiteY11" fmla="*/ 602704 h 1509010"/>
                    <a:gd name="connsiteX12" fmla="*/ 191123 w 258229"/>
                    <a:gd name="connsiteY12" fmla="*/ 39671 h 15090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58229" h="1509010">
                      <a:moveTo>
                        <a:pt x="191123" y="39671"/>
                      </a:moveTo>
                      <a:cubicBezTo>
                        <a:pt x="191829" y="-42879"/>
                        <a:pt x="176307" y="14976"/>
                        <a:pt x="169957" y="107404"/>
                      </a:cubicBezTo>
                      <a:cubicBezTo>
                        <a:pt x="163607" y="199832"/>
                        <a:pt x="143851" y="458065"/>
                        <a:pt x="153023" y="594237"/>
                      </a:cubicBezTo>
                      <a:cubicBezTo>
                        <a:pt x="162195" y="730409"/>
                        <a:pt x="208762" y="836948"/>
                        <a:pt x="224990" y="924437"/>
                      </a:cubicBezTo>
                      <a:cubicBezTo>
                        <a:pt x="241218" y="1011926"/>
                        <a:pt x="272968" y="1047204"/>
                        <a:pt x="250390" y="1119171"/>
                      </a:cubicBezTo>
                      <a:cubicBezTo>
                        <a:pt x="227812" y="1191138"/>
                        <a:pt x="131151" y="1291326"/>
                        <a:pt x="89523" y="1356237"/>
                      </a:cubicBezTo>
                      <a:cubicBezTo>
                        <a:pt x="47895" y="1421148"/>
                        <a:pt x="-6433" y="1515692"/>
                        <a:pt x="623" y="1508637"/>
                      </a:cubicBezTo>
                      <a:cubicBezTo>
                        <a:pt x="7679" y="1501582"/>
                        <a:pt x="100107" y="1375287"/>
                        <a:pt x="131857" y="1313904"/>
                      </a:cubicBezTo>
                      <a:cubicBezTo>
                        <a:pt x="163607" y="1252521"/>
                        <a:pt x="181245" y="1191843"/>
                        <a:pt x="191123" y="1140337"/>
                      </a:cubicBezTo>
                      <a:cubicBezTo>
                        <a:pt x="201001" y="1088832"/>
                        <a:pt x="191123" y="1004871"/>
                        <a:pt x="191123" y="1004871"/>
                      </a:cubicBezTo>
                      <a:cubicBezTo>
                        <a:pt x="191123" y="961127"/>
                        <a:pt x="195356" y="944899"/>
                        <a:pt x="191123" y="877871"/>
                      </a:cubicBezTo>
                      <a:cubicBezTo>
                        <a:pt x="186890" y="810843"/>
                        <a:pt x="165723" y="739582"/>
                        <a:pt x="165723" y="602704"/>
                      </a:cubicBezTo>
                      <a:cubicBezTo>
                        <a:pt x="165723" y="465826"/>
                        <a:pt x="190417" y="122221"/>
                        <a:pt x="191123" y="3967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1" name="フリーフォーム: 図形 150">
                  <a:extLst>
                    <a:ext uri="{FF2B5EF4-FFF2-40B4-BE49-F238E27FC236}">
                      <a16:creationId xmlns:a16="http://schemas.microsoft.com/office/drawing/2014/main" id="{82E495DF-B9BC-4634-8E60-1F26F55DD540}"/>
                    </a:ext>
                  </a:extLst>
                </p:cNvPr>
                <p:cNvSpPr/>
                <p:nvPr/>
              </p:nvSpPr>
              <p:spPr>
                <a:xfrm>
                  <a:off x="7588064" y="5364299"/>
                  <a:ext cx="576965" cy="1564394"/>
                </a:xfrm>
                <a:custGeom>
                  <a:avLst/>
                  <a:gdLst>
                    <a:gd name="connsiteX0" fmla="*/ 565336 w 576965"/>
                    <a:gd name="connsiteY0" fmla="*/ 1451 h 1564394"/>
                    <a:gd name="connsiteX1" fmla="*/ 571686 w 576965"/>
                    <a:gd name="connsiteY1" fmla="*/ 328476 h 1564394"/>
                    <a:gd name="connsiteX2" fmla="*/ 520886 w 576965"/>
                    <a:gd name="connsiteY2" fmla="*/ 665026 h 1564394"/>
                    <a:gd name="connsiteX3" fmla="*/ 501836 w 576965"/>
                    <a:gd name="connsiteY3" fmla="*/ 696776 h 1564394"/>
                    <a:gd name="connsiteX4" fmla="*/ 463736 w 576965"/>
                    <a:gd name="connsiteY4" fmla="*/ 788851 h 1564394"/>
                    <a:gd name="connsiteX5" fmla="*/ 397061 w 576965"/>
                    <a:gd name="connsiteY5" fmla="*/ 1366701 h 1564394"/>
                    <a:gd name="connsiteX6" fmla="*/ 378011 w 576965"/>
                    <a:gd name="connsiteY6" fmla="*/ 1544501 h 1564394"/>
                    <a:gd name="connsiteX7" fmla="*/ 324036 w 576965"/>
                    <a:gd name="connsiteY7" fmla="*/ 1547676 h 1564394"/>
                    <a:gd name="connsiteX8" fmla="*/ 139886 w 576965"/>
                    <a:gd name="connsiteY8" fmla="*/ 1500051 h 1564394"/>
                    <a:gd name="connsiteX9" fmla="*/ 152586 w 576965"/>
                    <a:gd name="connsiteY9" fmla="*/ 1519101 h 1564394"/>
                    <a:gd name="connsiteX10" fmla="*/ 146236 w 576965"/>
                    <a:gd name="connsiteY10" fmla="*/ 1547676 h 1564394"/>
                    <a:gd name="connsiteX11" fmla="*/ 130361 w 576965"/>
                    <a:gd name="connsiteY11" fmla="*/ 1563551 h 1564394"/>
                    <a:gd name="connsiteX12" fmla="*/ 186 w 576965"/>
                    <a:gd name="connsiteY12" fmla="*/ 1522276 h 1564394"/>
                    <a:gd name="connsiteX13" fmla="*/ 104961 w 576965"/>
                    <a:gd name="connsiteY13" fmla="*/ 1522276 h 1564394"/>
                    <a:gd name="connsiteX14" fmla="*/ 241486 w 576965"/>
                    <a:gd name="connsiteY14" fmla="*/ 1465126 h 1564394"/>
                    <a:gd name="connsiteX15" fmla="*/ 317686 w 576965"/>
                    <a:gd name="connsiteY15" fmla="*/ 1471476 h 1564394"/>
                    <a:gd name="connsiteX16" fmla="*/ 460561 w 576965"/>
                    <a:gd name="connsiteY16" fmla="*/ 680901 h 1564394"/>
                    <a:gd name="connsiteX17" fmla="*/ 482786 w 576965"/>
                    <a:gd name="connsiteY17" fmla="*/ 461826 h 1564394"/>
                    <a:gd name="connsiteX18" fmla="*/ 565336 w 576965"/>
                    <a:gd name="connsiteY18" fmla="*/ 1451 h 15643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76965" h="1564394">
                      <a:moveTo>
                        <a:pt x="565336" y="1451"/>
                      </a:moveTo>
                      <a:cubicBezTo>
                        <a:pt x="580153" y="-20774"/>
                        <a:pt x="579094" y="217880"/>
                        <a:pt x="571686" y="328476"/>
                      </a:cubicBezTo>
                      <a:cubicBezTo>
                        <a:pt x="564278" y="439072"/>
                        <a:pt x="532528" y="603643"/>
                        <a:pt x="520886" y="665026"/>
                      </a:cubicBezTo>
                      <a:cubicBezTo>
                        <a:pt x="509244" y="726409"/>
                        <a:pt x="511361" y="676139"/>
                        <a:pt x="501836" y="696776"/>
                      </a:cubicBezTo>
                      <a:cubicBezTo>
                        <a:pt x="492311" y="717413"/>
                        <a:pt x="481198" y="677197"/>
                        <a:pt x="463736" y="788851"/>
                      </a:cubicBezTo>
                      <a:cubicBezTo>
                        <a:pt x="446274" y="900505"/>
                        <a:pt x="411348" y="1240759"/>
                        <a:pt x="397061" y="1366701"/>
                      </a:cubicBezTo>
                      <a:cubicBezTo>
                        <a:pt x="382774" y="1492643"/>
                        <a:pt x="390182" y="1514339"/>
                        <a:pt x="378011" y="1544501"/>
                      </a:cubicBezTo>
                      <a:cubicBezTo>
                        <a:pt x="365840" y="1574663"/>
                        <a:pt x="363723" y="1555084"/>
                        <a:pt x="324036" y="1547676"/>
                      </a:cubicBezTo>
                      <a:cubicBezTo>
                        <a:pt x="284349" y="1540268"/>
                        <a:pt x="168461" y="1504813"/>
                        <a:pt x="139886" y="1500051"/>
                      </a:cubicBezTo>
                      <a:cubicBezTo>
                        <a:pt x="111311" y="1495289"/>
                        <a:pt x="151528" y="1511164"/>
                        <a:pt x="152586" y="1519101"/>
                      </a:cubicBezTo>
                      <a:cubicBezTo>
                        <a:pt x="153644" y="1527038"/>
                        <a:pt x="149940" y="1540268"/>
                        <a:pt x="146236" y="1547676"/>
                      </a:cubicBezTo>
                      <a:cubicBezTo>
                        <a:pt x="142532" y="1555084"/>
                        <a:pt x="154703" y="1567784"/>
                        <a:pt x="130361" y="1563551"/>
                      </a:cubicBezTo>
                      <a:cubicBezTo>
                        <a:pt x="106019" y="1559318"/>
                        <a:pt x="4419" y="1529155"/>
                        <a:pt x="186" y="1522276"/>
                      </a:cubicBezTo>
                      <a:cubicBezTo>
                        <a:pt x="-4047" y="1515397"/>
                        <a:pt x="64744" y="1531801"/>
                        <a:pt x="104961" y="1522276"/>
                      </a:cubicBezTo>
                      <a:cubicBezTo>
                        <a:pt x="145178" y="1512751"/>
                        <a:pt x="206032" y="1473593"/>
                        <a:pt x="241486" y="1465126"/>
                      </a:cubicBezTo>
                      <a:cubicBezTo>
                        <a:pt x="276940" y="1456659"/>
                        <a:pt x="281174" y="1602180"/>
                        <a:pt x="317686" y="1471476"/>
                      </a:cubicBezTo>
                      <a:cubicBezTo>
                        <a:pt x="354198" y="1340772"/>
                        <a:pt x="433044" y="849176"/>
                        <a:pt x="460561" y="680901"/>
                      </a:cubicBezTo>
                      <a:cubicBezTo>
                        <a:pt x="488078" y="512626"/>
                        <a:pt x="464265" y="571364"/>
                        <a:pt x="482786" y="461826"/>
                      </a:cubicBezTo>
                      <a:cubicBezTo>
                        <a:pt x="501307" y="352289"/>
                        <a:pt x="550519" y="23676"/>
                        <a:pt x="565336" y="145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" name="フリーフォーム: 図形 151">
                  <a:extLst>
                    <a:ext uri="{FF2B5EF4-FFF2-40B4-BE49-F238E27FC236}">
                      <a16:creationId xmlns:a16="http://schemas.microsoft.com/office/drawing/2014/main" id="{A3247168-59F8-41EA-A5B2-7D253D0AB55D}"/>
                    </a:ext>
                  </a:extLst>
                </p:cNvPr>
                <p:cNvSpPr/>
                <p:nvPr/>
              </p:nvSpPr>
              <p:spPr>
                <a:xfrm>
                  <a:off x="7488498" y="5968219"/>
                  <a:ext cx="93502" cy="958826"/>
                </a:xfrm>
                <a:custGeom>
                  <a:avLst/>
                  <a:gdLst>
                    <a:gd name="connsiteX0" fmla="*/ 1327 w 93502"/>
                    <a:gd name="connsiteY0" fmla="*/ 3956 h 958826"/>
                    <a:gd name="connsiteX1" fmla="*/ 77527 w 93502"/>
                    <a:gd name="connsiteY1" fmla="*/ 454806 h 958826"/>
                    <a:gd name="connsiteX2" fmla="*/ 93402 w 93502"/>
                    <a:gd name="connsiteY2" fmla="*/ 950106 h 958826"/>
                    <a:gd name="connsiteX3" fmla="*/ 74352 w 93502"/>
                    <a:gd name="connsiteY3" fmla="*/ 746906 h 958826"/>
                    <a:gd name="connsiteX4" fmla="*/ 74352 w 93502"/>
                    <a:gd name="connsiteY4" fmla="*/ 442106 h 958826"/>
                    <a:gd name="connsiteX5" fmla="*/ 33077 w 93502"/>
                    <a:gd name="connsiteY5" fmla="*/ 245256 h 958826"/>
                    <a:gd name="connsiteX6" fmla="*/ 1327 w 93502"/>
                    <a:gd name="connsiteY6" fmla="*/ 3956 h 958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3502" h="958826">
                      <a:moveTo>
                        <a:pt x="1327" y="3956"/>
                      </a:moveTo>
                      <a:cubicBezTo>
                        <a:pt x="8735" y="38881"/>
                        <a:pt x="62181" y="297114"/>
                        <a:pt x="77527" y="454806"/>
                      </a:cubicBezTo>
                      <a:cubicBezTo>
                        <a:pt x="92873" y="612498"/>
                        <a:pt x="93931" y="901423"/>
                        <a:pt x="93402" y="950106"/>
                      </a:cubicBezTo>
                      <a:cubicBezTo>
                        <a:pt x="92873" y="998789"/>
                        <a:pt x="77527" y="831573"/>
                        <a:pt x="74352" y="746906"/>
                      </a:cubicBezTo>
                      <a:cubicBezTo>
                        <a:pt x="71177" y="662239"/>
                        <a:pt x="81231" y="525714"/>
                        <a:pt x="74352" y="442106"/>
                      </a:cubicBezTo>
                      <a:cubicBezTo>
                        <a:pt x="67473" y="358498"/>
                        <a:pt x="46835" y="315635"/>
                        <a:pt x="33077" y="245256"/>
                      </a:cubicBezTo>
                      <a:cubicBezTo>
                        <a:pt x="19319" y="174877"/>
                        <a:pt x="-6081" y="-30969"/>
                        <a:pt x="1327" y="395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3" name="フリーフォーム: 図形 152">
                  <a:extLst>
                    <a:ext uri="{FF2B5EF4-FFF2-40B4-BE49-F238E27FC236}">
                      <a16:creationId xmlns:a16="http://schemas.microsoft.com/office/drawing/2014/main" id="{31B5B35B-8B13-48AA-90C8-F9FBCFF47376}"/>
                    </a:ext>
                  </a:extLst>
                </p:cNvPr>
                <p:cNvSpPr/>
                <p:nvPr/>
              </p:nvSpPr>
              <p:spPr>
                <a:xfrm>
                  <a:off x="7473974" y="5629031"/>
                  <a:ext cx="207968" cy="338692"/>
                </a:xfrm>
                <a:custGeom>
                  <a:avLst/>
                  <a:gdLst>
                    <a:gd name="connsiteX0" fmla="*/ 207939 w 207968"/>
                    <a:gd name="connsiteY0" fmla="*/ 244 h 338692"/>
                    <a:gd name="connsiteX1" fmla="*/ 82526 w 207968"/>
                    <a:gd name="connsiteY1" fmla="*/ 187569 h 338692"/>
                    <a:gd name="connsiteX2" fmla="*/ 6326 w 207968"/>
                    <a:gd name="connsiteY2" fmla="*/ 324094 h 338692"/>
                    <a:gd name="connsiteX3" fmla="*/ 14264 w 207968"/>
                    <a:gd name="connsiteY3" fmla="*/ 324094 h 338692"/>
                    <a:gd name="connsiteX4" fmla="*/ 93639 w 207968"/>
                    <a:gd name="connsiteY4" fmla="*/ 228844 h 338692"/>
                    <a:gd name="connsiteX5" fmla="*/ 207939 w 207968"/>
                    <a:gd name="connsiteY5" fmla="*/ 244 h 3386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968" h="338692">
                      <a:moveTo>
                        <a:pt x="207939" y="244"/>
                      </a:moveTo>
                      <a:cubicBezTo>
                        <a:pt x="206087" y="-6635"/>
                        <a:pt x="116128" y="133594"/>
                        <a:pt x="82526" y="187569"/>
                      </a:cubicBezTo>
                      <a:cubicBezTo>
                        <a:pt x="48924" y="241544"/>
                        <a:pt x="17703" y="301340"/>
                        <a:pt x="6326" y="324094"/>
                      </a:cubicBezTo>
                      <a:cubicBezTo>
                        <a:pt x="-5051" y="346848"/>
                        <a:pt x="-288" y="339969"/>
                        <a:pt x="14264" y="324094"/>
                      </a:cubicBezTo>
                      <a:cubicBezTo>
                        <a:pt x="28816" y="308219"/>
                        <a:pt x="62947" y="282025"/>
                        <a:pt x="93639" y="228844"/>
                      </a:cubicBezTo>
                      <a:cubicBezTo>
                        <a:pt x="124331" y="175663"/>
                        <a:pt x="209791" y="7123"/>
                        <a:pt x="207939" y="24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4" name="フリーフォーム: 図形 153">
                  <a:extLst>
                    <a:ext uri="{FF2B5EF4-FFF2-40B4-BE49-F238E27FC236}">
                      <a16:creationId xmlns:a16="http://schemas.microsoft.com/office/drawing/2014/main" id="{18C66ADD-35A5-4D61-8517-15FD794871CD}"/>
                    </a:ext>
                  </a:extLst>
                </p:cNvPr>
                <p:cNvSpPr/>
                <p:nvPr/>
              </p:nvSpPr>
              <p:spPr>
                <a:xfrm>
                  <a:off x="7297558" y="5416546"/>
                  <a:ext cx="173585" cy="547715"/>
                </a:xfrm>
                <a:custGeom>
                  <a:avLst/>
                  <a:gdLst>
                    <a:gd name="connsiteX0" fmla="*/ 180 w 173585"/>
                    <a:gd name="connsiteY0" fmla="*/ 4 h 547715"/>
                    <a:gd name="connsiteX1" fmla="*/ 71617 w 173585"/>
                    <a:gd name="connsiteY1" fmla="*/ 169867 h 547715"/>
                    <a:gd name="connsiteX2" fmla="*/ 170042 w 173585"/>
                    <a:gd name="connsiteY2" fmla="*/ 539754 h 547715"/>
                    <a:gd name="connsiteX3" fmla="*/ 146230 w 173585"/>
                    <a:gd name="connsiteY3" fmla="*/ 403229 h 547715"/>
                    <a:gd name="connsiteX4" fmla="*/ 92255 w 173585"/>
                    <a:gd name="connsiteY4" fmla="*/ 165104 h 547715"/>
                    <a:gd name="connsiteX5" fmla="*/ 180 w 173585"/>
                    <a:gd name="connsiteY5" fmla="*/ 4 h 54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3585" h="547715">
                      <a:moveTo>
                        <a:pt x="180" y="4"/>
                      </a:moveTo>
                      <a:cubicBezTo>
                        <a:pt x="-3260" y="798"/>
                        <a:pt x="43307" y="79909"/>
                        <a:pt x="71617" y="169867"/>
                      </a:cubicBezTo>
                      <a:cubicBezTo>
                        <a:pt x="99927" y="259825"/>
                        <a:pt x="157607" y="500860"/>
                        <a:pt x="170042" y="539754"/>
                      </a:cubicBezTo>
                      <a:cubicBezTo>
                        <a:pt x="182478" y="578648"/>
                        <a:pt x="159194" y="465671"/>
                        <a:pt x="146230" y="403229"/>
                      </a:cubicBezTo>
                      <a:cubicBezTo>
                        <a:pt x="133266" y="340787"/>
                        <a:pt x="115538" y="233366"/>
                        <a:pt x="92255" y="165104"/>
                      </a:cubicBezTo>
                      <a:cubicBezTo>
                        <a:pt x="68972" y="96842"/>
                        <a:pt x="3620" y="-790"/>
                        <a:pt x="180" y="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5" name="フリーフォーム: 図形 154">
                  <a:extLst>
                    <a:ext uri="{FF2B5EF4-FFF2-40B4-BE49-F238E27FC236}">
                      <a16:creationId xmlns:a16="http://schemas.microsoft.com/office/drawing/2014/main" id="{89BA2AB0-5F62-4F72-9C87-11AE55D8B5E3}"/>
                    </a:ext>
                  </a:extLst>
                </p:cNvPr>
                <p:cNvSpPr/>
                <p:nvPr/>
              </p:nvSpPr>
              <p:spPr>
                <a:xfrm>
                  <a:off x="7286726" y="5324421"/>
                  <a:ext cx="281289" cy="91177"/>
                </a:xfrm>
                <a:custGeom>
                  <a:avLst/>
                  <a:gdLst>
                    <a:gd name="connsiteX0" fmla="*/ 280887 w 281289"/>
                    <a:gd name="connsiteY0" fmla="*/ 54 h 91177"/>
                    <a:gd name="connsiteX1" fmla="*/ 176112 w 281289"/>
                    <a:gd name="connsiteY1" fmla="*/ 50854 h 91177"/>
                    <a:gd name="connsiteX2" fmla="*/ 141187 w 281289"/>
                    <a:gd name="connsiteY2" fmla="*/ 61967 h 91177"/>
                    <a:gd name="connsiteX3" fmla="*/ 37999 w 281289"/>
                    <a:gd name="connsiteY3" fmla="*/ 71492 h 91177"/>
                    <a:gd name="connsiteX4" fmla="*/ 3074 w 281289"/>
                    <a:gd name="connsiteY4" fmla="*/ 90542 h 91177"/>
                    <a:gd name="connsiteX5" fmla="*/ 107849 w 281289"/>
                    <a:gd name="connsiteY5" fmla="*/ 84192 h 91177"/>
                    <a:gd name="connsiteX6" fmla="*/ 171349 w 281289"/>
                    <a:gd name="connsiteY6" fmla="*/ 60379 h 91177"/>
                    <a:gd name="connsiteX7" fmla="*/ 211037 w 281289"/>
                    <a:gd name="connsiteY7" fmla="*/ 41329 h 91177"/>
                    <a:gd name="connsiteX8" fmla="*/ 280887 w 281289"/>
                    <a:gd name="connsiteY8" fmla="*/ 54 h 911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1289" h="91177">
                      <a:moveTo>
                        <a:pt x="280887" y="54"/>
                      </a:moveTo>
                      <a:cubicBezTo>
                        <a:pt x="275066" y="1642"/>
                        <a:pt x="199395" y="40535"/>
                        <a:pt x="176112" y="50854"/>
                      </a:cubicBezTo>
                      <a:cubicBezTo>
                        <a:pt x="152829" y="61173"/>
                        <a:pt x="164206" y="58527"/>
                        <a:pt x="141187" y="61967"/>
                      </a:cubicBezTo>
                      <a:cubicBezTo>
                        <a:pt x="118168" y="65407"/>
                        <a:pt x="61018" y="66730"/>
                        <a:pt x="37999" y="71492"/>
                      </a:cubicBezTo>
                      <a:cubicBezTo>
                        <a:pt x="14980" y="76255"/>
                        <a:pt x="-8568" y="88425"/>
                        <a:pt x="3074" y="90542"/>
                      </a:cubicBezTo>
                      <a:cubicBezTo>
                        <a:pt x="14716" y="92659"/>
                        <a:pt x="79803" y="89219"/>
                        <a:pt x="107849" y="84192"/>
                      </a:cubicBezTo>
                      <a:cubicBezTo>
                        <a:pt x="135895" y="79165"/>
                        <a:pt x="154151" y="67523"/>
                        <a:pt x="171349" y="60379"/>
                      </a:cubicBezTo>
                      <a:cubicBezTo>
                        <a:pt x="188547" y="53235"/>
                        <a:pt x="194368" y="50589"/>
                        <a:pt x="211037" y="41329"/>
                      </a:cubicBezTo>
                      <a:cubicBezTo>
                        <a:pt x="227706" y="32069"/>
                        <a:pt x="286708" y="-1534"/>
                        <a:pt x="280887" y="5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6" name="フリーフォーム: 図形 155">
                  <a:extLst>
                    <a:ext uri="{FF2B5EF4-FFF2-40B4-BE49-F238E27FC236}">
                      <a16:creationId xmlns:a16="http://schemas.microsoft.com/office/drawing/2014/main" id="{96CD12D6-C7A0-429E-B0FA-2B595F647786}"/>
                    </a:ext>
                  </a:extLst>
                </p:cNvPr>
                <p:cNvSpPr/>
                <p:nvPr/>
              </p:nvSpPr>
              <p:spPr>
                <a:xfrm>
                  <a:off x="7535754" y="5303489"/>
                  <a:ext cx="154419" cy="348208"/>
                </a:xfrm>
                <a:custGeom>
                  <a:avLst/>
                  <a:gdLst>
                    <a:gd name="connsiteX0" fmla="*/ 109 w 154419"/>
                    <a:gd name="connsiteY0" fmla="*/ 349 h 348208"/>
                    <a:gd name="connsiteX1" fmla="*/ 104884 w 154419"/>
                    <a:gd name="connsiteY1" fmla="*/ 154336 h 348208"/>
                    <a:gd name="connsiteX2" fmla="*/ 141396 w 154419"/>
                    <a:gd name="connsiteY2" fmla="*/ 270224 h 348208"/>
                    <a:gd name="connsiteX3" fmla="*/ 154096 w 154419"/>
                    <a:gd name="connsiteY3" fmla="*/ 348011 h 348208"/>
                    <a:gd name="connsiteX4" fmla="*/ 130284 w 154419"/>
                    <a:gd name="connsiteY4" fmla="*/ 247999 h 348208"/>
                    <a:gd name="connsiteX5" fmla="*/ 85834 w 154419"/>
                    <a:gd name="connsiteY5" fmla="*/ 116236 h 348208"/>
                    <a:gd name="connsiteX6" fmla="*/ 109 w 154419"/>
                    <a:gd name="connsiteY6" fmla="*/ 349 h 3482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4419" h="348208">
                      <a:moveTo>
                        <a:pt x="109" y="349"/>
                      </a:moveTo>
                      <a:cubicBezTo>
                        <a:pt x="3284" y="6699"/>
                        <a:pt x="81336" y="109357"/>
                        <a:pt x="104884" y="154336"/>
                      </a:cubicBezTo>
                      <a:cubicBezTo>
                        <a:pt x="128432" y="199315"/>
                        <a:pt x="133194" y="237945"/>
                        <a:pt x="141396" y="270224"/>
                      </a:cubicBezTo>
                      <a:cubicBezTo>
                        <a:pt x="149598" y="302503"/>
                        <a:pt x="155948" y="351715"/>
                        <a:pt x="154096" y="348011"/>
                      </a:cubicBezTo>
                      <a:cubicBezTo>
                        <a:pt x="152244" y="344307"/>
                        <a:pt x="141661" y="286628"/>
                        <a:pt x="130284" y="247999"/>
                      </a:cubicBezTo>
                      <a:cubicBezTo>
                        <a:pt x="118907" y="209370"/>
                        <a:pt x="108059" y="156717"/>
                        <a:pt x="85834" y="116236"/>
                      </a:cubicBezTo>
                      <a:cubicBezTo>
                        <a:pt x="63609" y="75755"/>
                        <a:pt x="-3066" y="-6001"/>
                        <a:pt x="109" y="34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7" name="フリーフォーム: 図形 156">
                  <a:extLst>
                    <a:ext uri="{FF2B5EF4-FFF2-40B4-BE49-F238E27FC236}">
                      <a16:creationId xmlns:a16="http://schemas.microsoft.com/office/drawing/2014/main" id="{FF56DF56-03AA-4406-9008-2CF73988CB59}"/>
                    </a:ext>
                  </a:extLst>
                </p:cNvPr>
                <p:cNvSpPr/>
                <p:nvPr/>
              </p:nvSpPr>
              <p:spPr>
                <a:xfrm>
                  <a:off x="7625775" y="5260697"/>
                  <a:ext cx="174646" cy="289238"/>
                </a:xfrm>
                <a:custGeom>
                  <a:avLst/>
                  <a:gdLst>
                    <a:gd name="connsiteX0" fmla="*/ 575 w 174646"/>
                    <a:gd name="connsiteY0" fmla="*/ 1866 h 289238"/>
                    <a:gd name="connsiteX1" fmla="*/ 154563 w 174646"/>
                    <a:gd name="connsiteY1" fmla="*/ 198716 h 289238"/>
                    <a:gd name="connsiteX2" fmla="*/ 173613 w 174646"/>
                    <a:gd name="connsiteY2" fmla="*/ 289203 h 289238"/>
                    <a:gd name="connsiteX3" fmla="*/ 162500 w 174646"/>
                    <a:gd name="connsiteY3" fmla="*/ 208241 h 289238"/>
                    <a:gd name="connsiteX4" fmla="*/ 103763 w 174646"/>
                    <a:gd name="connsiteY4" fmla="*/ 105053 h 289238"/>
                    <a:gd name="connsiteX5" fmla="*/ 575 w 174646"/>
                    <a:gd name="connsiteY5" fmla="*/ 1866 h 289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4646" h="289238">
                      <a:moveTo>
                        <a:pt x="575" y="1866"/>
                      </a:moveTo>
                      <a:cubicBezTo>
                        <a:pt x="9042" y="17477"/>
                        <a:pt x="125723" y="150827"/>
                        <a:pt x="154563" y="198716"/>
                      </a:cubicBezTo>
                      <a:cubicBezTo>
                        <a:pt x="183403" y="246605"/>
                        <a:pt x="172290" y="287616"/>
                        <a:pt x="173613" y="289203"/>
                      </a:cubicBezTo>
                      <a:cubicBezTo>
                        <a:pt x="174936" y="290790"/>
                        <a:pt x="174142" y="238933"/>
                        <a:pt x="162500" y="208241"/>
                      </a:cubicBezTo>
                      <a:cubicBezTo>
                        <a:pt x="150858" y="177549"/>
                        <a:pt x="128105" y="137332"/>
                        <a:pt x="103763" y="105053"/>
                      </a:cubicBezTo>
                      <a:cubicBezTo>
                        <a:pt x="79421" y="72774"/>
                        <a:pt x="-7892" y="-13745"/>
                        <a:pt x="575" y="186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" name="フリーフォーム: 図形 157">
                  <a:extLst>
                    <a:ext uri="{FF2B5EF4-FFF2-40B4-BE49-F238E27FC236}">
                      <a16:creationId xmlns:a16="http://schemas.microsoft.com/office/drawing/2014/main" id="{760FA447-8FE5-4788-A0A0-41A5BB99BB70}"/>
                    </a:ext>
                  </a:extLst>
                </p:cNvPr>
                <p:cNvSpPr/>
                <p:nvPr/>
              </p:nvSpPr>
              <p:spPr>
                <a:xfrm>
                  <a:off x="7713738" y="5461000"/>
                  <a:ext cx="45703" cy="152421"/>
                </a:xfrm>
                <a:custGeom>
                  <a:avLst/>
                  <a:gdLst>
                    <a:gd name="connsiteX0" fmla="*/ 1512 w 45703"/>
                    <a:gd name="connsiteY0" fmla="*/ 0 h 152421"/>
                    <a:gd name="connsiteX1" fmla="*/ 34850 w 45703"/>
                    <a:gd name="connsiteY1" fmla="*/ 127000 h 152421"/>
                    <a:gd name="connsiteX2" fmla="*/ 44375 w 45703"/>
                    <a:gd name="connsiteY2" fmla="*/ 152400 h 152421"/>
                    <a:gd name="connsiteX3" fmla="*/ 9450 w 45703"/>
                    <a:gd name="connsiteY3" fmla="*/ 128588 h 152421"/>
                    <a:gd name="connsiteX4" fmla="*/ 1512 w 45703"/>
                    <a:gd name="connsiteY4" fmla="*/ 0 h 152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703" h="152421">
                      <a:moveTo>
                        <a:pt x="1512" y="0"/>
                      </a:moveTo>
                      <a:cubicBezTo>
                        <a:pt x="5745" y="-265"/>
                        <a:pt x="27706" y="101600"/>
                        <a:pt x="34850" y="127000"/>
                      </a:cubicBezTo>
                      <a:cubicBezTo>
                        <a:pt x="41994" y="152400"/>
                        <a:pt x="48608" y="152135"/>
                        <a:pt x="44375" y="152400"/>
                      </a:cubicBezTo>
                      <a:cubicBezTo>
                        <a:pt x="40142" y="152665"/>
                        <a:pt x="16329" y="150813"/>
                        <a:pt x="9450" y="128588"/>
                      </a:cubicBezTo>
                      <a:cubicBezTo>
                        <a:pt x="2571" y="106363"/>
                        <a:pt x="-2721" y="265"/>
                        <a:pt x="1512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" name="フリーフォーム: 図形 158">
                  <a:extLst>
                    <a:ext uri="{FF2B5EF4-FFF2-40B4-BE49-F238E27FC236}">
                      <a16:creationId xmlns:a16="http://schemas.microsoft.com/office/drawing/2014/main" id="{1E99173A-042C-46FB-9418-800784689AED}"/>
                    </a:ext>
                  </a:extLst>
                </p:cNvPr>
                <p:cNvSpPr/>
                <p:nvPr/>
              </p:nvSpPr>
              <p:spPr>
                <a:xfrm>
                  <a:off x="7544928" y="5273002"/>
                  <a:ext cx="89461" cy="56811"/>
                </a:xfrm>
                <a:custGeom>
                  <a:avLst/>
                  <a:gdLst>
                    <a:gd name="connsiteX0" fmla="*/ 89360 w 89461"/>
                    <a:gd name="connsiteY0" fmla="*/ 673 h 56811"/>
                    <a:gd name="connsiteX1" fmla="*/ 3635 w 89461"/>
                    <a:gd name="connsiteY1" fmla="*/ 56236 h 56811"/>
                    <a:gd name="connsiteX2" fmla="*/ 21097 w 89461"/>
                    <a:gd name="connsiteY2" fmla="*/ 27661 h 56811"/>
                    <a:gd name="connsiteX3" fmla="*/ 89360 w 89461"/>
                    <a:gd name="connsiteY3" fmla="*/ 673 h 56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9461" h="56811">
                      <a:moveTo>
                        <a:pt x="89360" y="673"/>
                      </a:moveTo>
                      <a:cubicBezTo>
                        <a:pt x="86450" y="5435"/>
                        <a:pt x="15012" y="51738"/>
                        <a:pt x="3635" y="56236"/>
                      </a:cubicBezTo>
                      <a:cubicBezTo>
                        <a:pt x="-7742" y="60734"/>
                        <a:pt x="10249" y="37715"/>
                        <a:pt x="21097" y="27661"/>
                      </a:cubicBezTo>
                      <a:cubicBezTo>
                        <a:pt x="31945" y="17607"/>
                        <a:pt x="92270" y="-4089"/>
                        <a:pt x="89360" y="67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" name="フリーフォーム: 図形 159">
                  <a:extLst>
                    <a:ext uri="{FF2B5EF4-FFF2-40B4-BE49-F238E27FC236}">
                      <a16:creationId xmlns:a16="http://schemas.microsoft.com/office/drawing/2014/main" id="{85CF37D5-46D0-4292-ACF5-E883CA3E6531}"/>
                    </a:ext>
                  </a:extLst>
                </p:cNvPr>
                <p:cNvSpPr/>
                <p:nvPr/>
              </p:nvSpPr>
              <p:spPr>
                <a:xfrm>
                  <a:off x="7681824" y="5489599"/>
                  <a:ext cx="132537" cy="184273"/>
                </a:xfrm>
                <a:custGeom>
                  <a:avLst/>
                  <a:gdLst>
                    <a:gd name="connsiteX0" fmla="*/ 111214 w 132537"/>
                    <a:gd name="connsiteY0" fmla="*/ 1564 h 184273"/>
                    <a:gd name="connsiteX1" fmla="*/ 130264 w 132537"/>
                    <a:gd name="connsiteY1" fmla="*/ 58714 h 184273"/>
                    <a:gd name="connsiteX2" fmla="*/ 73114 w 132537"/>
                    <a:gd name="connsiteY2" fmla="*/ 119039 h 184273"/>
                    <a:gd name="connsiteX3" fmla="*/ 8026 w 132537"/>
                    <a:gd name="connsiteY3" fmla="*/ 163489 h 184273"/>
                    <a:gd name="connsiteX4" fmla="*/ 1676 w 132537"/>
                    <a:gd name="connsiteY4" fmla="*/ 168251 h 184273"/>
                    <a:gd name="connsiteX5" fmla="*/ 1676 w 132537"/>
                    <a:gd name="connsiteY5" fmla="*/ 182539 h 184273"/>
                    <a:gd name="connsiteX6" fmla="*/ 20726 w 132537"/>
                    <a:gd name="connsiteY6" fmla="*/ 123801 h 184273"/>
                    <a:gd name="connsiteX7" fmla="*/ 111214 w 132537"/>
                    <a:gd name="connsiteY7" fmla="*/ 1564 h 184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2537" h="184273">
                      <a:moveTo>
                        <a:pt x="111214" y="1564"/>
                      </a:moveTo>
                      <a:cubicBezTo>
                        <a:pt x="129470" y="-9284"/>
                        <a:pt x="136614" y="39135"/>
                        <a:pt x="130264" y="58714"/>
                      </a:cubicBezTo>
                      <a:cubicBezTo>
                        <a:pt x="123914" y="78293"/>
                        <a:pt x="93487" y="101577"/>
                        <a:pt x="73114" y="119039"/>
                      </a:cubicBezTo>
                      <a:cubicBezTo>
                        <a:pt x="52741" y="136502"/>
                        <a:pt x="19932" y="155287"/>
                        <a:pt x="8026" y="163489"/>
                      </a:cubicBezTo>
                      <a:cubicBezTo>
                        <a:pt x="-3880" y="171691"/>
                        <a:pt x="2734" y="165076"/>
                        <a:pt x="1676" y="168251"/>
                      </a:cubicBezTo>
                      <a:cubicBezTo>
                        <a:pt x="618" y="171426"/>
                        <a:pt x="-1499" y="189947"/>
                        <a:pt x="1676" y="182539"/>
                      </a:cubicBezTo>
                      <a:cubicBezTo>
                        <a:pt x="4851" y="175131"/>
                        <a:pt x="618" y="149466"/>
                        <a:pt x="20726" y="123801"/>
                      </a:cubicBezTo>
                      <a:cubicBezTo>
                        <a:pt x="40834" y="98136"/>
                        <a:pt x="92958" y="12412"/>
                        <a:pt x="111214" y="156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" name="フリーフォーム: 図形 160">
                  <a:extLst>
                    <a:ext uri="{FF2B5EF4-FFF2-40B4-BE49-F238E27FC236}">
                      <a16:creationId xmlns:a16="http://schemas.microsoft.com/office/drawing/2014/main" id="{4EFC4478-4A57-4327-997A-A13E819113D4}"/>
                    </a:ext>
                  </a:extLst>
                </p:cNvPr>
                <p:cNvSpPr/>
                <p:nvPr/>
              </p:nvSpPr>
              <p:spPr>
                <a:xfrm>
                  <a:off x="6021120" y="4941544"/>
                  <a:ext cx="1254353" cy="246451"/>
                </a:xfrm>
                <a:custGeom>
                  <a:avLst/>
                  <a:gdLst>
                    <a:gd name="connsiteX0" fmla="*/ 2913 w 1254353"/>
                    <a:gd name="connsiteY0" fmla="*/ 244289 h 246451"/>
                    <a:gd name="connsiteX1" fmla="*/ 45247 w 1254353"/>
                    <a:gd name="connsiteY1" fmla="*/ 208306 h 246451"/>
                    <a:gd name="connsiteX2" fmla="*/ 254797 w 1254353"/>
                    <a:gd name="connsiteY2" fmla="*/ 102473 h 246451"/>
                    <a:gd name="connsiteX3" fmla="*/ 739513 w 1254353"/>
                    <a:gd name="connsiteY3" fmla="*/ 873 h 246451"/>
                    <a:gd name="connsiteX4" fmla="*/ 1124747 w 1254353"/>
                    <a:gd name="connsiteY4" fmla="*/ 53789 h 246451"/>
                    <a:gd name="connsiteX5" fmla="*/ 1253863 w 1254353"/>
                    <a:gd name="connsiteY5" fmla="*/ 62256 h 246451"/>
                    <a:gd name="connsiteX6" fmla="*/ 1088763 w 1254353"/>
                    <a:gd name="connsiteY6" fmla="*/ 53789 h 246451"/>
                    <a:gd name="connsiteX7" fmla="*/ 633680 w 1254353"/>
                    <a:gd name="connsiteY7" fmla="*/ 11456 h 246451"/>
                    <a:gd name="connsiteX8" fmla="*/ 74880 w 1254353"/>
                    <a:gd name="connsiteY8" fmla="*/ 153273 h 246451"/>
                    <a:gd name="connsiteX9" fmla="*/ 2913 w 1254353"/>
                    <a:gd name="connsiteY9" fmla="*/ 244289 h 246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54353" h="246451">
                      <a:moveTo>
                        <a:pt x="2913" y="244289"/>
                      </a:moveTo>
                      <a:cubicBezTo>
                        <a:pt x="-2026" y="253461"/>
                        <a:pt x="3266" y="231942"/>
                        <a:pt x="45247" y="208306"/>
                      </a:cubicBezTo>
                      <a:cubicBezTo>
                        <a:pt x="87228" y="184670"/>
                        <a:pt x="139086" y="137045"/>
                        <a:pt x="254797" y="102473"/>
                      </a:cubicBezTo>
                      <a:cubicBezTo>
                        <a:pt x="370508" y="67901"/>
                        <a:pt x="594521" y="8987"/>
                        <a:pt x="739513" y="873"/>
                      </a:cubicBezTo>
                      <a:cubicBezTo>
                        <a:pt x="884505" y="-7241"/>
                        <a:pt x="1039022" y="43558"/>
                        <a:pt x="1124747" y="53789"/>
                      </a:cubicBezTo>
                      <a:cubicBezTo>
                        <a:pt x="1210472" y="64019"/>
                        <a:pt x="1259860" y="62256"/>
                        <a:pt x="1253863" y="62256"/>
                      </a:cubicBezTo>
                      <a:cubicBezTo>
                        <a:pt x="1247866" y="62256"/>
                        <a:pt x="1192127" y="62256"/>
                        <a:pt x="1088763" y="53789"/>
                      </a:cubicBezTo>
                      <a:cubicBezTo>
                        <a:pt x="985399" y="45322"/>
                        <a:pt x="802660" y="-5125"/>
                        <a:pt x="633680" y="11456"/>
                      </a:cubicBezTo>
                      <a:cubicBezTo>
                        <a:pt x="464700" y="28037"/>
                        <a:pt x="180360" y="118701"/>
                        <a:pt x="74880" y="153273"/>
                      </a:cubicBezTo>
                      <a:cubicBezTo>
                        <a:pt x="-30600" y="187845"/>
                        <a:pt x="7852" y="235117"/>
                        <a:pt x="2913" y="24428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フリーフォーム: 図形 161">
                  <a:extLst>
                    <a:ext uri="{FF2B5EF4-FFF2-40B4-BE49-F238E27FC236}">
                      <a16:creationId xmlns:a16="http://schemas.microsoft.com/office/drawing/2014/main" id="{72FC5377-549D-46BE-BBC0-D77499828C47}"/>
                    </a:ext>
                  </a:extLst>
                </p:cNvPr>
                <p:cNvSpPr/>
                <p:nvPr/>
              </p:nvSpPr>
              <p:spPr>
                <a:xfrm>
                  <a:off x="5984402" y="5196668"/>
                  <a:ext cx="1243949" cy="156398"/>
                </a:xfrm>
                <a:custGeom>
                  <a:avLst/>
                  <a:gdLst>
                    <a:gd name="connsiteX0" fmla="*/ 1531 w 1243949"/>
                    <a:gd name="connsiteY0" fmla="*/ 156382 h 156398"/>
                    <a:gd name="connsiteX1" fmla="*/ 323265 w 1243949"/>
                    <a:gd name="connsiteY1" fmla="*/ 84415 h 156398"/>
                    <a:gd name="connsiteX2" fmla="*/ 634415 w 1243949"/>
                    <a:gd name="connsiteY2" fmla="*/ 8215 h 156398"/>
                    <a:gd name="connsiteX3" fmla="*/ 882065 w 1243949"/>
                    <a:gd name="connsiteY3" fmla="*/ 1865 h 156398"/>
                    <a:gd name="connsiteX4" fmla="*/ 1169931 w 1243949"/>
                    <a:gd name="connsiteY4" fmla="*/ 6099 h 156398"/>
                    <a:gd name="connsiteX5" fmla="*/ 1229198 w 1243949"/>
                    <a:gd name="connsiteY5" fmla="*/ 23032 h 156398"/>
                    <a:gd name="connsiteX6" fmla="*/ 945565 w 1243949"/>
                    <a:gd name="connsiteY6" fmla="*/ 27265 h 156398"/>
                    <a:gd name="connsiteX7" fmla="*/ 450265 w 1243949"/>
                    <a:gd name="connsiteY7" fmla="*/ 46315 h 156398"/>
                    <a:gd name="connsiteX8" fmla="*/ 211081 w 1243949"/>
                    <a:gd name="connsiteY8" fmla="*/ 90765 h 156398"/>
                    <a:gd name="connsiteX9" fmla="*/ 1531 w 1243949"/>
                    <a:gd name="connsiteY9" fmla="*/ 156382 h 1563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43949" h="156398">
                      <a:moveTo>
                        <a:pt x="1531" y="156382"/>
                      </a:moveTo>
                      <a:cubicBezTo>
                        <a:pt x="20228" y="155324"/>
                        <a:pt x="217784" y="109109"/>
                        <a:pt x="323265" y="84415"/>
                      </a:cubicBezTo>
                      <a:cubicBezTo>
                        <a:pt x="428746" y="59720"/>
                        <a:pt x="541282" y="21973"/>
                        <a:pt x="634415" y="8215"/>
                      </a:cubicBezTo>
                      <a:cubicBezTo>
                        <a:pt x="727548" y="-5543"/>
                        <a:pt x="792812" y="2218"/>
                        <a:pt x="882065" y="1865"/>
                      </a:cubicBezTo>
                      <a:cubicBezTo>
                        <a:pt x="971318" y="1512"/>
                        <a:pt x="1112076" y="2571"/>
                        <a:pt x="1169931" y="6099"/>
                      </a:cubicBezTo>
                      <a:cubicBezTo>
                        <a:pt x="1227786" y="9627"/>
                        <a:pt x="1266592" y="19504"/>
                        <a:pt x="1229198" y="23032"/>
                      </a:cubicBezTo>
                      <a:cubicBezTo>
                        <a:pt x="1191804" y="26560"/>
                        <a:pt x="945565" y="27265"/>
                        <a:pt x="945565" y="27265"/>
                      </a:cubicBezTo>
                      <a:cubicBezTo>
                        <a:pt x="815743" y="31145"/>
                        <a:pt x="572679" y="35732"/>
                        <a:pt x="450265" y="46315"/>
                      </a:cubicBezTo>
                      <a:cubicBezTo>
                        <a:pt x="327851" y="56898"/>
                        <a:pt x="281989" y="73832"/>
                        <a:pt x="211081" y="90765"/>
                      </a:cubicBezTo>
                      <a:cubicBezTo>
                        <a:pt x="140173" y="107698"/>
                        <a:pt x="-17166" y="157440"/>
                        <a:pt x="1531" y="15638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" name="フリーフォーム: 図形 162">
                  <a:extLst>
                    <a:ext uri="{FF2B5EF4-FFF2-40B4-BE49-F238E27FC236}">
                      <a16:creationId xmlns:a16="http://schemas.microsoft.com/office/drawing/2014/main" id="{9CD7E8CB-BF4D-4778-8287-231DCB1400CF}"/>
                    </a:ext>
                  </a:extLst>
                </p:cNvPr>
                <p:cNvSpPr/>
                <p:nvPr/>
              </p:nvSpPr>
              <p:spPr>
                <a:xfrm>
                  <a:off x="6005175" y="5124610"/>
                  <a:ext cx="80248" cy="200264"/>
                </a:xfrm>
                <a:custGeom>
                  <a:avLst/>
                  <a:gdLst>
                    <a:gd name="connsiteX0" fmla="*/ 80242 w 80248"/>
                    <a:gd name="connsiteY0" fmla="*/ 4073 h 200264"/>
                    <a:gd name="connsiteX1" fmla="*/ 6158 w 80248"/>
                    <a:gd name="connsiteY1" fmla="*/ 179757 h 200264"/>
                    <a:gd name="connsiteX2" fmla="*/ 4042 w 80248"/>
                    <a:gd name="connsiteY2" fmla="*/ 188223 h 200264"/>
                    <a:gd name="connsiteX3" fmla="*/ 4042 w 80248"/>
                    <a:gd name="connsiteY3" fmla="*/ 103557 h 200264"/>
                    <a:gd name="connsiteX4" fmla="*/ 10392 w 80248"/>
                    <a:gd name="connsiteY4" fmla="*/ 61223 h 200264"/>
                    <a:gd name="connsiteX5" fmla="*/ 80242 w 80248"/>
                    <a:gd name="connsiteY5" fmla="*/ 4073 h 200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0248" h="200264">
                      <a:moveTo>
                        <a:pt x="80242" y="4073"/>
                      </a:moveTo>
                      <a:cubicBezTo>
                        <a:pt x="79536" y="23829"/>
                        <a:pt x="18858" y="149065"/>
                        <a:pt x="6158" y="179757"/>
                      </a:cubicBezTo>
                      <a:cubicBezTo>
                        <a:pt x="-6542" y="210449"/>
                        <a:pt x="4395" y="200923"/>
                        <a:pt x="4042" y="188223"/>
                      </a:cubicBezTo>
                      <a:cubicBezTo>
                        <a:pt x="3689" y="175523"/>
                        <a:pt x="2984" y="124724"/>
                        <a:pt x="4042" y="103557"/>
                      </a:cubicBezTo>
                      <a:cubicBezTo>
                        <a:pt x="5100" y="82390"/>
                        <a:pt x="-544" y="80626"/>
                        <a:pt x="10392" y="61223"/>
                      </a:cubicBezTo>
                      <a:cubicBezTo>
                        <a:pt x="21328" y="41820"/>
                        <a:pt x="80948" y="-15683"/>
                        <a:pt x="80242" y="407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" name="フリーフォーム: 図形 163">
                  <a:extLst>
                    <a:ext uri="{FF2B5EF4-FFF2-40B4-BE49-F238E27FC236}">
                      <a16:creationId xmlns:a16="http://schemas.microsoft.com/office/drawing/2014/main" id="{0DBCE839-1148-44FF-9228-9423D6A9DDDA}"/>
                    </a:ext>
                  </a:extLst>
                </p:cNvPr>
                <p:cNvSpPr/>
                <p:nvPr/>
              </p:nvSpPr>
              <p:spPr>
                <a:xfrm>
                  <a:off x="6267441" y="5014375"/>
                  <a:ext cx="326162" cy="226568"/>
                </a:xfrm>
                <a:custGeom>
                  <a:avLst/>
                  <a:gdLst>
                    <a:gd name="connsiteX0" fmla="*/ 270942 w 326162"/>
                    <a:gd name="connsiteY0" fmla="*/ 8 h 226568"/>
                    <a:gd name="connsiteX1" fmla="*/ 321742 w 326162"/>
                    <a:gd name="connsiteY1" fmla="*/ 118542 h 226568"/>
                    <a:gd name="connsiteX2" fmla="*/ 315392 w 326162"/>
                    <a:gd name="connsiteY2" fmla="*/ 162992 h 226568"/>
                    <a:gd name="connsiteX3" fmla="*/ 249776 w 326162"/>
                    <a:gd name="connsiteY3" fmla="*/ 184158 h 226568"/>
                    <a:gd name="connsiteX4" fmla="*/ 122776 w 326162"/>
                    <a:gd name="connsiteY4" fmla="*/ 215908 h 226568"/>
                    <a:gd name="connsiteX5" fmla="*/ 67742 w 326162"/>
                    <a:gd name="connsiteY5" fmla="*/ 226492 h 226568"/>
                    <a:gd name="connsiteX6" fmla="*/ 31759 w 326162"/>
                    <a:gd name="connsiteY6" fmla="*/ 211675 h 226568"/>
                    <a:gd name="connsiteX7" fmla="*/ 8476 w 326162"/>
                    <a:gd name="connsiteY7" fmla="*/ 165108 h 226568"/>
                    <a:gd name="connsiteX8" fmla="*/ 6359 w 326162"/>
                    <a:gd name="connsiteY8" fmla="*/ 116425 h 226568"/>
                    <a:gd name="connsiteX9" fmla="*/ 78326 w 326162"/>
                    <a:gd name="connsiteY9" fmla="*/ 25408 h 226568"/>
                    <a:gd name="connsiteX10" fmla="*/ 21176 w 326162"/>
                    <a:gd name="connsiteY10" fmla="*/ 71975 h 226568"/>
                    <a:gd name="connsiteX11" fmla="*/ 9 w 326162"/>
                    <a:gd name="connsiteY11" fmla="*/ 131242 h 226568"/>
                    <a:gd name="connsiteX12" fmla="*/ 19059 w 326162"/>
                    <a:gd name="connsiteY12" fmla="*/ 177808 h 226568"/>
                    <a:gd name="connsiteX13" fmla="*/ 57159 w 326162"/>
                    <a:gd name="connsiteY13" fmla="*/ 215908 h 226568"/>
                    <a:gd name="connsiteX14" fmla="*/ 287876 w 326162"/>
                    <a:gd name="connsiteY14" fmla="*/ 131242 h 226568"/>
                    <a:gd name="connsiteX15" fmla="*/ 287876 w 326162"/>
                    <a:gd name="connsiteY15" fmla="*/ 112192 h 226568"/>
                    <a:gd name="connsiteX16" fmla="*/ 270942 w 326162"/>
                    <a:gd name="connsiteY16" fmla="*/ 8 h 226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26162" h="226568">
                      <a:moveTo>
                        <a:pt x="270942" y="8"/>
                      </a:moveTo>
                      <a:cubicBezTo>
                        <a:pt x="276586" y="1066"/>
                        <a:pt x="314334" y="91378"/>
                        <a:pt x="321742" y="118542"/>
                      </a:cubicBezTo>
                      <a:cubicBezTo>
                        <a:pt x="329150" y="145706"/>
                        <a:pt x="327386" y="152056"/>
                        <a:pt x="315392" y="162992"/>
                      </a:cubicBezTo>
                      <a:cubicBezTo>
                        <a:pt x="303398" y="173928"/>
                        <a:pt x="281879" y="175339"/>
                        <a:pt x="249776" y="184158"/>
                      </a:cubicBezTo>
                      <a:cubicBezTo>
                        <a:pt x="217673" y="192977"/>
                        <a:pt x="153115" y="208852"/>
                        <a:pt x="122776" y="215908"/>
                      </a:cubicBezTo>
                      <a:cubicBezTo>
                        <a:pt x="92437" y="222964"/>
                        <a:pt x="82911" y="227197"/>
                        <a:pt x="67742" y="226492"/>
                      </a:cubicBezTo>
                      <a:cubicBezTo>
                        <a:pt x="52573" y="225787"/>
                        <a:pt x="41637" y="221906"/>
                        <a:pt x="31759" y="211675"/>
                      </a:cubicBezTo>
                      <a:cubicBezTo>
                        <a:pt x="21881" y="201444"/>
                        <a:pt x="12709" y="180983"/>
                        <a:pt x="8476" y="165108"/>
                      </a:cubicBezTo>
                      <a:cubicBezTo>
                        <a:pt x="4243" y="149233"/>
                        <a:pt x="-5283" y="139708"/>
                        <a:pt x="6359" y="116425"/>
                      </a:cubicBezTo>
                      <a:cubicBezTo>
                        <a:pt x="18001" y="93142"/>
                        <a:pt x="75857" y="32816"/>
                        <a:pt x="78326" y="25408"/>
                      </a:cubicBezTo>
                      <a:cubicBezTo>
                        <a:pt x="80795" y="18000"/>
                        <a:pt x="34229" y="54336"/>
                        <a:pt x="21176" y="71975"/>
                      </a:cubicBezTo>
                      <a:cubicBezTo>
                        <a:pt x="8123" y="89614"/>
                        <a:pt x="362" y="113603"/>
                        <a:pt x="9" y="131242"/>
                      </a:cubicBezTo>
                      <a:cubicBezTo>
                        <a:pt x="-344" y="148881"/>
                        <a:pt x="9534" y="163697"/>
                        <a:pt x="19059" y="177808"/>
                      </a:cubicBezTo>
                      <a:cubicBezTo>
                        <a:pt x="28584" y="191919"/>
                        <a:pt x="12356" y="223669"/>
                        <a:pt x="57159" y="215908"/>
                      </a:cubicBezTo>
                      <a:cubicBezTo>
                        <a:pt x="101962" y="208147"/>
                        <a:pt x="249423" y="148528"/>
                        <a:pt x="287876" y="131242"/>
                      </a:cubicBezTo>
                      <a:cubicBezTo>
                        <a:pt x="326329" y="113956"/>
                        <a:pt x="290345" y="131948"/>
                        <a:pt x="287876" y="112192"/>
                      </a:cubicBezTo>
                      <a:cubicBezTo>
                        <a:pt x="285407" y="92436"/>
                        <a:pt x="265298" y="-1050"/>
                        <a:pt x="270942" y="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" name="フリーフォーム: 図形 164">
                  <a:extLst>
                    <a:ext uri="{FF2B5EF4-FFF2-40B4-BE49-F238E27FC236}">
                      <a16:creationId xmlns:a16="http://schemas.microsoft.com/office/drawing/2014/main" id="{BC5151BB-E493-4740-8A1E-C210E5C3CA31}"/>
                    </a:ext>
                  </a:extLst>
                </p:cNvPr>
                <p:cNvSpPr/>
                <p:nvPr/>
              </p:nvSpPr>
              <p:spPr>
                <a:xfrm>
                  <a:off x="6730377" y="4925214"/>
                  <a:ext cx="875216" cy="233112"/>
                </a:xfrm>
                <a:custGeom>
                  <a:avLst/>
                  <a:gdLst>
                    <a:gd name="connsiteX0" fmla="*/ 2740 w 875216"/>
                    <a:gd name="connsiteY0" fmla="*/ 10853 h 233112"/>
                    <a:gd name="connsiteX1" fmla="*/ 337173 w 875216"/>
                    <a:gd name="connsiteY1" fmla="*/ 2386 h 233112"/>
                    <a:gd name="connsiteX2" fmla="*/ 644090 w 875216"/>
                    <a:gd name="connsiteY2" fmla="*/ 57419 h 233112"/>
                    <a:gd name="connsiteX3" fmla="*/ 855756 w 875216"/>
                    <a:gd name="connsiteY3" fmla="*/ 163253 h 233112"/>
                    <a:gd name="connsiteX4" fmla="*/ 862106 w 875216"/>
                    <a:gd name="connsiteY4" fmla="*/ 233103 h 233112"/>
                    <a:gd name="connsiteX5" fmla="*/ 824006 w 875216"/>
                    <a:gd name="connsiteY5" fmla="*/ 167486 h 233112"/>
                    <a:gd name="connsiteX6" fmla="*/ 641973 w 875216"/>
                    <a:gd name="connsiteY6" fmla="*/ 78586 h 233112"/>
                    <a:gd name="connsiteX7" fmla="*/ 203823 w 875216"/>
                    <a:gd name="connsiteY7" fmla="*/ 19319 h 233112"/>
                    <a:gd name="connsiteX8" fmla="*/ 2740 w 875216"/>
                    <a:gd name="connsiteY8" fmla="*/ 10853 h 233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75216" h="233112">
                      <a:moveTo>
                        <a:pt x="2740" y="10853"/>
                      </a:moveTo>
                      <a:cubicBezTo>
                        <a:pt x="24965" y="8031"/>
                        <a:pt x="230281" y="-5375"/>
                        <a:pt x="337173" y="2386"/>
                      </a:cubicBezTo>
                      <a:cubicBezTo>
                        <a:pt x="444065" y="10147"/>
                        <a:pt x="557660" y="30608"/>
                        <a:pt x="644090" y="57419"/>
                      </a:cubicBezTo>
                      <a:cubicBezTo>
                        <a:pt x="730520" y="84230"/>
                        <a:pt x="819420" y="133972"/>
                        <a:pt x="855756" y="163253"/>
                      </a:cubicBezTo>
                      <a:cubicBezTo>
                        <a:pt x="892092" y="192534"/>
                        <a:pt x="867398" y="232398"/>
                        <a:pt x="862106" y="233103"/>
                      </a:cubicBezTo>
                      <a:cubicBezTo>
                        <a:pt x="856814" y="233808"/>
                        <a:pt x="860695" y="193239"/>
                        <a:pt x="824006" y="167486"/>
                      </a:cubicBezTo>
                      <a:cubicBezTo>
                        <a:pt x="787317" y="141733"/>
                        <a:pt x="745337" y="103280"/>
                        <a:pt x="641973" y="78586"/>
                      </a:cubicBezTo>
                      <a:cubicBezTo>
                        <a:pt x="538609" y="53892"/>
                        <a:pt x="310009" y="29197"/>
                        <a:pt x="203823" y="19319"/>
                      </a:cubicBezTo>
                      <a:cubicBezTo>
                        <a:pt x="97637" y="9441"/>
                        <a:pt x="-19485" y="13675"/>
                        <a:pt x="2740" y="1085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" name="フリーフォーム: 図形 165">
                  <a:extLst>
                    <a:ext uri="{FF2B5EF4-FFF2-40B4-BE49-F238E27FC236}">
                      <a16:creationId xmlns:a16="http://schemas.microsoft.com/office/drawing/2014/main" id="{5D8B881A-B88A-4B2D-8BBD-AB527593463D}"/>
                    </a:ext>
                  </a:extLst>
                </p:cNvPr>
                <p:cNvSpPr/>
                <p:nvPr/>
              </p:nvSpPr>
              <p:spPr>
                <a:xfrm>
                  <a:off x="7135276" y="5028842"/>
                  <a:ext cx="305461" cy="188832"/>
                </a:xfrm>
                <a:custGeom>
                  <a:avLst/>
                  <a:gdLst>
                    <a:gd name="connsiteX0" fmla="*/ 7 w 305461"/>
                    <a:gd name="connsiteY0" fmla="*/ 358 h 188832"/>
                    <a:gd name="connsiteX1" fmla="*/ 268824 w 305461"/>
                    <a:gd name="connsiteY1" fmla="*/ 38458 h 188832"/>
                    <a:gd name="connsiteX2" fmla="*/ 283641 w 305461"/>
                    <a:gd name="connsiteY2" fmla="*/ 70208 h 188832"/>
                    <a:gd name="connsiteX3" fmla="*/ 289991 w 305461"/>
                    <a:gd name="connsiteY3" fmla="*/ 188741 h 188832"/>
                    <a:gd name="connsiteX4" fmla="*/ 304807 w 305461"/>
                    <a:gd name="connsiteY4" fmla="*/ 89258 h 188832"/>
                    <a:gd name="connsiteX5" fmla="*/ 298457 w 305461"/>
                    <a:gd name="connsiteY5" fmla="*/ 53275 h 188832"/>
                    <a:gd name="connsiteX6" fmla="*/ 260357 w 305461"/>
                    <a:gd name="connsiteY6" fmla="*/ 21525 h 188832"/>
                    <a:gd name="connsiteX7" fmla="*/ 7 w 305461"/>
                    <a:gd name="connsiteY7" fmla="*/ 358 h 188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5461" h="188832">
                      <a:moveTo>
                        <a:pt x="7" y="358"/>
                      </a:moveTo>
                      <a:cubicBezTo>
                        <a:pt x="1418" y="3180"/>
                        <a:pt x="221552" y="26816"/>
                        <a:pt x="268824" y="38458"/>
                      </a:cubicBezTo>
                      <a:cubicBezTo>
                        <a:pt x="316096" y="50100"/>
                        <a:pt x="280113" y="45161"/>
                        <a:pt x="283641" y="70208"/>
                      </a:cubicBezTo>
                      <a:cubicBezTo>
                        <a:pt x="287169" y="95255"/>
                        <a:pt x="286463" y="185566"/>
                        <a:pt x="289991" y="188741"/>
                      </a:cubicBezTo>
                      <a:cubicBezTo>
                        <a:pt x="293519" y="191916"/>
                        <a:pt x="303396" y="111836"/>
                        <a:pt x="304807" y="89258"/>
                      </a:cubicBezTo>
                      <a:cubicBezTo>
                        <a:pt x="306218" y="66680"/>
                        <a:pt x="305865" y="64564"/>
                        <a:pt x="298457" y="53275"/>
                      </a:cubicBezTo>
                      <a:cubicBezTo>
                        <a:pt x="291049" y="41986"/>
                        <a:pt x="310451" y="31050"/>
                        <a:pt x="260357" y="21525"/>
                      </a:cubicBezTo>
                      <a:cubicBezTo>
                        <a:pt x="210263" y="12000"/>
                        <a:pt x="-1404" y="-2464"/>
                        <a:pt x="7" y="35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7" name="フリーフォーム: 図形 166">
                  <a:extLst>
                    <a:ext uri="{FF2B5EF4-FFF2-40B4-BE49-F238E27FC236}">
                      <a16:creationId xmlns:a16="http://schemas.microsoft.com/office/drawing/2014/main" id="{DBB1FB5C-717C-4C71-907C-0EFFBF93294A}"/>
                    </a:ext>
                  </a:extLst>
                </p:cNvPr>
                <p:cNvSpPr/>
                <p:nvPr/>
              </p:nvSpPr>
              <p:spPr>
                <a:xfrm>
                  <a:off x="6586761" y="5149579"/>
                  <a:ext cx="640527" cy="29964"/>
                </a:xfrm>
                <a:custGeom>
                  <a:avLst/>
                  <a:gdLst>
                    <a:gd name="connsiteX0" fmla="*/ 4539 w 640527"/>
                    <a:gd name="connsiteY0" fmla="*/ 27788 h 29964"/>
                    <a:gd name="connsiteX1" fmla="*/ 292406 w 640527"/>
                    <a:gd name="connsiteY1" fmla="*/ 271 h 29964"/>
                    <a:gd name="connsiteX2" fmla="*/ 442689 w 640527"/>
                    <a:gd name="connsiteY2" fmla="*/ 12971 h 29964"/>
                    <a:gd name="connsiteX3" fmla="*/ 633189 w 640527"/>
                    <a:gd name="connsiteY3" fmla="*/ 29904 h 29964"/>
                    <a:gd name="connsiteX4" fmla="*/ 542172 w 640527"/>
                    <a:gd name="connsiteY4" fmla="*/ 6621 h 29964"/>
                    <a:gd name="connsiteX5" fmla="*/ 4539 w 640527"/>
                    <a:gd name="connsiteY5" fmla="*/ 27788 h 29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0527" h="29964">
                      <a:moveTo>
                        <a:pt x="4539" y="27788"/>
                      </a:moveTo>
                      <a:cubicBezTo>
                        <a:pt x="-37089" y="26730"/>
                        <a:pt x="219381" y="2740"/>
                        <a:pt x="292406" y="271"/>
                      </a:cubicBezTo>
                      <a:cubicBezTo>
                        <a:pt x="365431" y="-2199"/>
                        <a:pt x="442689" y="12971"/>
                        <a:pt x="442689" y="12971"/>
                      </a:cubicBezTo>
                      <a:cubicBezTo>
                        <a:pt x="499486" y="17910"/>
                        <a:pt x="616609" y="30962"/>
                        <a:pt x="633189" y="29904"/>
                      </a:cubicBezTo>
                      <a:cubicBezTo>
                        <a:pt x="649769" y="28846"/>
                        <a:pt x="645536" y="9443"/>
                        <a:pt x="542172" y="6621"/>
                      </a:cubicBezTo>
                      <a:cubicBezTo>
                        <a:pt x="438808" y="3799"/>
                        <a:pt x="46167" y="28846"/>
                        <a:pt x="4539" y="2778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8" name="フリーフォーム: 図形 167">
                  <a:extLst>
                    <a:ext uri="{FF2B5EF4-FFF2-40B4-BE49-F238E27FC236}">
                      <a16:creationId xmlns:a16="http://schemas.microsoft.com/office/drawing/2014/main" id="{BD4F5BB7-6B12-4C7B-83D2-6BBF2472D7DF}"/>
                    </a:ext>
                  </a:extLst>
                </p:cNvPr>
                <p:cNvSpPr/>
                <p:nvPr/>
              </p:nvSpPr>
              <p:spPr>
                <a:xfrm>
                  <a:off x="7239475" y="5067047"/>
                  <a:ext cx="183688" cy="144672"/>
                </a:xfrm>
                <a:custGeom>
                  <a:avLst/>
                  <a:gdLst>
                    <a:gd name="connsiteX0" fmla="*/ 37625 w 183688"/>
                    <a:gd name="connsiteY0" fmla="*/ 253 h 144672"/>
                    <a:gd name="connsiteX1" fmla="*/ 12225 w 183688"/>
                    <a:gd name="connsiteY1" fmla="*/ 108203 h 144672"/>
                    <a:gd name="connsiteX2" fmla="*/ 1642 w 183688"/>
                    <a:gd name="connsiteY2" fmla="*/ 125136 h 144672"/>
                    <a:gd name="connsiteX3" fmla="*/ 46092 w 183688"/>
                    <a:gd name="connsiteY3" fmla="*/ 133603 h 144672"/>
                    <a:gd name="connsiteX4" fmla="*/ 183675 w 183688"/>
                    <a:gd name="connsiteY4" fmla="*/ 144186 h 144672"/>
                    <a:gd name="connsiteX5" fmla="*/ 37625 w 183688"/>
                    <a:gd name="connsiteY5" fmla="*/ 116670 h 144672"/>
                    <a:gd name="connsiteX6" fmla="*/ 37625 w 183688"/>
                    <a:gd name="connsiteY6" fmla="*/ 78570 h 144672"/>
                    <a:gd name="connsiteX7" fmla="*/ 37625 w 183688"/>
                    <a:gd name="connsiteY7" fmla="*/ 253 h 144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83688" h="144672">
                      <a:moveTo>
                        <a:pt x="37625" y="253"/>
                      </a:moveTo>
                      <a:cubicBezTo>
                        <a:pt x="33392" y="5192"/>
                        <a:pt x="18222" y="87389"/>
                        <a:pt x="12225" y="108203"/>
                      </a:cubicBezTo>
                      <a:cubicBezTo>
                        <a:pt x="6228" y="129017"/>
                        <a:pt x="-4002" y="120903"/>
                        <a:pt x="1642" y="125136"/>
                      </a:cubicBezTo>
                      <a:cubicBezTo>
                        <a:pt x="7286" y="129369"/>
                        <a:pt x="15753" y="130428"/>
                        <a:pt x="46092" y="133603"/>
                      </a:cubicBezTo>
                      <a:cubicBezTo>
                        <a:pt x="76431" y="136778"/>
                        <a:pt x="185086" y="147008"/>
                        <a:pt x="183675" y="144186"/>
                      </a:cubicBezTo>
                      <a:cubicBezTo>
                        <a:pt x="182264" y="141364"/>
                        <a:pt x="61967" y="127606"/>
                        <a:pt x="37625" y="116670"/>
                      </a:cubicBezTo>
                      <a:cubicBezTo>
                        <a:pt x="13283" y="105734"/>
                        <a:pt x="35861" y="93034"/>
                        <a:pt x="37625" y="78570"/>
                      </a:cubicBezTo>
                      <a:cubicBezTo>
                        <a:pt x="39389" y="64106"/>
                        <a:pt x="41858" y="-4686"/>
                        <a:pt x="37625" y="25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9" name="フリーフォーム: 図形 168">
                  <a:extLst>
                    <a:ext uri="{FF2B5EF4-FFF2-40B4-BE49-F238E27FC236}">
                      <a16:creationId xmlns:a16="http://schemas.microsoft.com/office/drawing/2014/main" id="{C9AB30C0-BE3E-431F-9F06-BA36E5540C37}"/>
                    </a:ext>
                  </a:extLst>
                </p:cNvPr>
                <p:cNvSpPr/>
                <p:nvPr/>
              </p:nvSpPr>
              <p:spPr>
                <a:xfrm>
                  <a:off x="7133154" y="5164320"/>
                  <a:ext cx="120020" cy="171797"/>
                </a:xfrm>
                <a:custGeom>
                  <a:avLst/>
                  <a:gdLst>
                    <a:gd name="connsiteX0" fmla="*/ 118546 w 120020"/>
                    <a:gd name="connsiteY0" fmla="*/ 347 h 171797"/>
                    <a:gd name="connsiteX1" fmla="*/ 76213 w 120020"/>
                    <a:gd name="connsiteY1" fmla="*/ 120997 h 171797"/>
                    <a:gd name="connsiteX2" fmla="*/ 44463 w 120020"/>
                    <a:gd name="connsiteY2" fmla="*/ 152747 h 171797"/>
                    <a:gd name="connsiteX3" fmla="*/ 13 w 120020"/>
                    <a:gd name="connsiteY3" fmla="*/ 171797 h 171797"/>
                    <a:gd name="connsiteX4" fmla="*/ 40229 w 120020"/>
                    <a:gd name="connsiteY4" fmla="*/ 152747 h 171797"/>
                    <a:gd name="connsiteX5" fmla="*/ 82563 w 120020"/>
                    <a:gd name="connsiteY5" fmla="*/ 152747 h 171797"/>
                    <a:gd name="connsiteX6" fmla="*/ 107963 w 120020"/>
                    <a:gd name="connsiteY6" fmla="*/ 163330 h 171797"/>
                    <a:gd name="connsiteX7" fmla="*/ 118546 w 120020"/>
                    <a:gd name="connsiteY7" fmla="*/ 347 h 17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0020" h="171797">
                      <a:moveTo>
                        <a:pt x="118546" y="347"/>
                      </a:moveTo>
                      <a:cubicBezTo>
                        <a:pt x="113254" y="-6709"/>
                        <a:pt x="88560" y="95597"/>
                        <a:pt x="76213" y="120997"/>
                      </a:cubicBezTo>
                      <a:cubicBezTo>
                        <a:pt x="63866" y="146397"/>
                        <a:pt x="57163" y="144280"/>
                        <a:pt x="44463" y="152747"/>
                      </a:cubicBezTo>
                      <a:cubicBezTo>
                        <a:pt x="31763" y="161214"/>
                        <a:pt x="719" y="171797"/>
                        <a:pt x="13" y="171797"/>
                      </a:cubicBezTo>
                      <a:cubicBezTo>
                        <a:pt x="-693" y="171797"/>
                        <a:pt x="26471" y="155922"/>
                        <a:pt x="40229" y="152747"/>
                      </a:cubicBezTo>
                      <a:cubicBezTo>
                        <a:pt x="53987" y="149572"/>
                        <a:pt x="71274" y="150983"/>
                        <a:pt x="82563" y="152747"/>
                      </a:cubicBezTo>
                      <a:cubicBezTo>
                        <a:pt x="93852" y="154511"/>
                        <a:pt x="102319" y="184849"/>
                        <a:pt x="107963" y="163330"/>
                      </a:cubicBezTo>
                      <a:cubicBezTo>
                        <a:pt x="113607" y="141811"/>
                        <a:pt x="123838" y="7403"/>
                        <a:pt x="118546" y="34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フリーフォーム: 図形 169">
                  <a:extLst>
                    <a:ext uri="{FF2B5EF4-FFF2-40B4-BE49-F238E27FC236}">
                      <a16:creationId xmlns:a16="http://schemas.microsoft.com/office/drawing/2014/main" id="{33761112-DA70-41B0-A4EC-C663E3815563}"/>
                    </a:ext>
                  </a:extLst>
                </p:cNvPr>
                <p:cNvSpPr/>
                <p:nvPr/>
              </p:nvSpPr>
              <p:spPr>
                <a:xfrm>
                  <a:off x="7266507" y="5107006"/>
                  <a:ext cx="229140" cy="240042"/>
                </a:xfrm>
                <a:custGeom>
                  <a:avLst/>
                  <a:gdLst>
                    <a:gd name="connsiteX0" fmla="*/ 228610 w 229140"/>
                    <a:gd name="connsiteY0" fmla="*/ 511 h 240042"/>
                    <a:gd name="connsiteX1" fmla="*/ 211676 w 229140"/>
                    <a:gd name="connsiteY1" fmla="*/ 97877 h 240042"/>
                    <a:gd name="connsiteX2" fmla="*/ 112193 w 229140"/>
                    <a:gd name="connsiteY2" fmla="*/ 138094 h 240042"/>
                    <a:gd name="connsiteX3" fmla="*/ 10 w 229140"/>
                    <a:gd name="connsiteY3" fmla="*/ 239694 h 240042"/>
                    <a:gd name="connsiteX4" fmla="*/ 105843 w 229140"/>
                    <a:gd name="connsiteY4" fmla="*/ 169844 h 240042"/>
                    <a:gd name="connsiteX5" fmla="*/ 184160 w 229140"/>
                    <a:gd name="connsiteY5" fmla="*/ 127511 h 240042"/>
                    <a:gd name="connsiteX6" fmla="*/ 205326 w 229140"/>
                    <a:gd name="connsiteY6" fmla="*/ 61894 h 240042"/>
                    <a:gd name="connsiteX7" fmla="*/ 228610 w 229140"/>
                    <a:gd name="connsiteY7" fmla="*/ 511 h 2400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29140" h="240042">
                      <a:moveTo>
                        <a:pt x="228610" y="511"/>
                      </a:moveTo>
                      <a:cubicBezTo>
                        <a:pt x="229668" y="6508"/>
                        <a:pt x="231079" y="74947"/>
                        <a:pt x="211676" y="97877"/>
                      </a:cubicBezTo>
                      <a:cubicBezTo>
                        <a:pt x="192273" y="120808"/>
                        <a:pt x="147471" y="114458"/>
                        <a:pt x="112193" y="138094"/>
                      </a:cubicBezTo>
                      <a:cubicBezTo>
                        <a:pt x="76915" y="161730"/>
                        <a:pt x="1068" y="234403"/>
                        <a:pt x="10" y="239694"/>
                      </a:cubicBezTo>
                      <a:cubicBezTo>
                        <a:pt x="-1048" y="244985"/>
                        <a:pt x="75151" y="188541"/>
                        <a:pt x="105843" y="169844"/>
                      </a:cubicBezTo>
                      <a:cubicBezTo>
                        <a:pt x="136535" y="151147"/>
                        <a:pt x="167580" y="145503"/>
                        <a:pt x="184160" y="127511"/>
                      </a:cubicBezTo>
                      <a:cubicBezTo>
                        <a:pt x="200740" y="109519"/>
                        <a:pt x="201446" y="80944"/>
                        <a:pt x="205326" y="61894"/>
                      </a:cubicBezTo>
                      <a:cubicBezTo>
                        <a:pt x="209206" y="42844"/>
                        <a:pt x="227552" y="-5486"/>
                        <a:pt x="228610" y="51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1" name="フリーフォーム: 図形 170">
                  <a:extLst>
                    <a:ext uri="{FF2B5EF4-FFF2-40B4-BE49-F238E27FC236}">
                      <a16:creationId xmlns:a16="http://schemas.microsoft.com/office/drawing/2014/main" id="{44147BB2-6948-4C34-9B8F-25530B00079B}"/>
                    </a:ext>
                  </a:extLst>
                </p:cNvPr>
                <p:cNvSpPr/>
                <p:nvPr/>
              </p:nvSpPr>
              <p:spPr>
                <a:xfrm>
                  <a:off x="7486650" y="5103283"/>
                  <a:ext cx="116584" cy="78407"/>
                </a:xfrm>
                <a:custGeom>
                  <a:avLst/>
                  <a:gdLst>
                    <a:gd name="connsiteX0" fmla="*/ 0 w 116584"/>
                    <a:gd name="connsiteY0" fmla="*/ 0 h 78407"/>
                    <a:gd name="connsiteX1" fmla="*/ 116417 w 116584"/>
                    <a:gd name="connsiteY1" fmla="*/ 78317 h 78407"/>
                    <a:gd name="connsiteX2" fmla="*/ 0 w 116584"/>
                    <a:gd name="connsiteY2" fmla="*/ 0 h 784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6584" h="78407">
                      <a:moveTo>
                        <a:pt x="0" y="0"/>
                      </a:moveTo>
                      <a:lnTo>
                        <a:pt x="116417" y="78317"/>
                      </a:lnTo>
                      <a:cubicBezTo>
                        <a:pt x="121709" y="81492"/>
                        <a:pt x="0" y="0"/>
                        <a:pt x="0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" name="フリーフォーム: 図形 171">
                  <a:extLst>
                    <a:ext uri="{FF2B5EF4-FFF2-40B4-BE49-F238E27FC236}">
                      <a16:creationId xmlns:a16="http://schemas.microsoft.com/office/drawing/2014/main" id="{B52210BC-0BC8-46D4-AC1D-5ABBE860113A}"/>
                    </a:ext>
                  </a:extLst>
                </p:cNvPr>
                <p:cNvSpPr/>
                <p:nvPr/>
              </p:nvSpPr>
              <p:spPr>
                <a:xfrm>
                  <a:off x="7724906" y="5625496"/>
                  <a:ext cx="133854" cy="1243213"/>
                </a:xfrm>
                <a:custGeom>
                  <a:avLst/>
                  <a:gdLst>
                    <a:gd name="connsiteX0" fmla="*/ 93214 w 133854"/>
                    <a:gd name="connsiteY0" fmla="*/ 3144 h 1243213"/>
                    <a:gd name="connsiteX1" fmla="*/ 133854 w 133854"/>
                    <a:gd name="connsiteY1" fmla="*/ 409544 h 1243213"/>
                    <a:gd name="connsiteX2" fmla="*/ 93214 w 133854"/>
                    <a:gd name="connsiteY2" fmla="*/ 968344 h 1243213"/>
                    <a:gd name="connsiteX3" fmla="*/ 1774 w 133854"/>
                    <a:gd name="connsiteY3" fmla="*/ 1237584 h 1243213"/>
                    <a:gd name="connsiteX4" fmla="*/ 37334 w 133854"/>
                    <a:gd name="connsiteY4" fmla="*/ 1120744 h 1243213"/>
                    <a:gd name="connsiteX5" fmla="*/ 93214 w 133854"/>
                    <a:gd name="connsiteY5" fmla="*/ 770224 h 1243213"/>
                    <a:gd name="connsiteX6" fmla="*/ 62734 w 133854"/>
                    <a:gd name="connsiteY6" fmla="*/ 455264 h 1243213"/>
                    <a:gd name="connsiteX7" fmla="*/ 32254 w 133854"/>
                    <a:gd name="connsiteY7" fmla="*/ 353664 h 1243213"/>
                    <a:gd name="connsiteX8" fmla="*/ 47494 w 133854"/>
                    <a:gd name="connsiteY8" fmla="*/ 226664 h 1243213"/>
                    <a:gd name="connsiteX9" fmla="*/ 93214 w 133854"/>
                    <a:gd name="connsiteY9" fmla="*/ 3144 h 12432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3854" h="1243213">
                      <a:moveTo>
                        <a:pt x="93214" y="3144"/>
                      </a:moveTo>
                      <a:cubicBezTo>
                        <a:pt x="107607" y="33624"/>
                        <a:pt x="133854" y="248677"/>
                        <a:pt x="133854" y="409544"/>
                      </a:cubicBezTo>
                      <a:cubicBezTo>
                        <a:pt x="133854" y="570411"/>
                        <a:pt x="115227" y="830337"/>
                        <a:pt x="93214" y="968344"/>
                      </a:cubicBezTo>
                      <a:cubicBezTo>
                        <a:pt x="71201" y="1106351"/>
                        <a:pt x="11087" y="1212184"/>
                        <a:pt x="1774" y="1237584"/>
                      </a:cubicBezTo>
                      <a:cubicBezTo>
                        <a:pt x="-7539" y="1262984"/>
                        <a:pt x="22094" y="1198637"/>
                        <a:pt x="37334" y="1120744"/>
                      </a:cubicBezTo>
                      <a:cubicBezTo>
                        <a:pt x="52574" y="1042851"/>
                        <a:pt x="88981" y="881137"/>
                        <a:pt x="93214" y="770224"/>
                      </a:cubicBezTo>
                      <a:cubicBezTo>
                        <a:pt x="97447" y="659311"/>
                        <a:pt x="72894" y="524691"/>
                        <a:pt x="62734" y="455264"/>
                      </a:cubicBezTo>
                      <a:cubicBezTo>
                        <a:pt x="52574" y="385837"/>
                        <a:pt x="34794" y="391764"/>
                        <a:pt x="32254" y="353664"/>
                      </a:cubicBezTo>
                      <a:cubicBezTo>
                        <a:pt x="29714" y="315564"/>
                        <a:pt x="39027" y="280851"/>
                        <a:pt x="47494" y="226664"/>
                      </a:cubicBezTo>
                      <a:cubicBezTo>
                        <a:pt x="55961" y="172477"/>
                        <a:pt x="78821" y="-27336"/>
                        <a:pt x="93214" y="314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" name="フリーフォーム: 図形 173">
                  <a:extLst>
                    <a:ext uri="{FF2B5EF4-FFF2-40B4-BE49-F238E27FC236}">
                      <a16:creationId xmlns:a16="http://schemas.microsoft.com/office/drawing/2014/main" id="{468C6910-9DAF-4378-8A86-433A4EE4866D}"/>
                    </a:ext>
                  </a:extLst>
                </p:cNvPr>
                <p:cNvSpPr/>
                <p:nvPr/>
              </p:nvSpPr>
              <p:spPr>
                <a:xfrm>
                  <a:off x="8143533" y="5274589"/>
                  <a:ext cx="36889" cy="310244"/>
                </a:xfrm>
                <a:custGeom>
                  <a:avLst/>
                  <a:gdLst>
                    <a:gd name="connsiteX0" fmla="*/ 5105 w 36889"/>
                    <a:gd name="connsiteY0" fmla="*/ 7024 h 310244"/>
                    <a:gd name="connsiteX1" fmla="*/ 36855 w 36889"/>
                    <a:gd name="connsiteY1" fmla="*/ 208636 h 310244"/>
                    <a:gd name="connsiteX2" fmla="*/ 11455 w 36889"/>
                    <a:gd name="connsiteY2" fmla="*/ 310236 h 310244"/>
                    <a:gd name="connsiteX3" fmla="*/ 17805 w 36889"/>
                    <a:gd name="connsiteY3" fmla="*/ 213399 h 310244"/>
                    <a:gd name="connsiteX4" fmla="*/ 1930 w 36889"/>
                    <a:gd name="connsiteY4" fmla="*/ 59411 h 310244"/>
                    <a:gd name="connsiteX5" fmla="*/ 5105 w 36889"/>
                    <a:gd name="connsiteY5" fmla="*/ 7024 h 3102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6889" h="310244">
                      <a:moveTo>
                        <a:pt x="5105" y="7024"/>
                      </a:moveTo>
                      <a:cubicBezTo>
                        <a:pt x="10926" y="31895"/>
                        <a:pt x="35797" y="158101"/>
                        <a:pt x="36855" y="208636"/>
                      </a:cubicBezTo>
                      <a:cubicBezTo>
                        <a:pt x="37913" y="259171"/>
                        <a:pt x="14630" y="309442"/>
                        <a:pt x="11455" y="310236"/>
                      </a:cubicBezTo>
                      <a:cubicBezTo>
                        <a:pt x="8280" y="311030"/>
                        <a:pt x="19392" y="255203"/>
                        <a:pt x="17805" y="213399"/>
                      </a:cubicBezTo>
                      <a:cubicBezTo>
                        <a:pt x="16218" y="171595"/>
                        <a:pt x="5105" y="89838"/>
                        <a:pt x="1930" y="59411"/>
                      </a:cubicBezTo>
                      <a:cubicBezTo>
                        <a:pt x="-1245" y="28984"/>
                        <a:pt x="-716" y="-17847"/>
                        <a:pt x="5105" y="702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5" name="フリーフォーム: 図形 174">
                  <a:extLst>
                    <a:ext uri="{FF2B5EF4-FFF2-40B4-BE49-F238E27FC236}">
                      <a16:creationId xmlns:a16="http://schemas.microsoft.com/office/drawing/2014/main" id="{3DCC5125-73BB-409E-9F28-0B42835604CC}"/>
                    </a:ext>
                  </a:extLst>
                </p:cNvPr>
                <p:cNvSpPr/>
                <p:nvPr/>
              </p:nvSpPr>
              <p:spPr>
                <a:xfrm>
                  <a:off x="7821496" y="5256067"/>
                  <a:ext cx="335175" cy="347893"/>
                </a:xfrm>
                <a:custGeom>
                  <a:avLst/>
                  <a:gdLst>
                    <a:gd name="connsiteX0" fmla="*/ 117 w 335175"/>
                    <a:gd name="connsiteY0" fmla="*/ 330346 h 347893"/>
                    <a:gd name="connsiteX1" fmla="*/ 139817 w 335175"/>
                    <a:gd name="connsiteY1" fmla="*/ 347808 h 347893"/>
                    <a:gd name="connsiteX2" fmla="*/ 193792 w 335175"/>
                    <a:gd name="connsiteY2" fmla="*/ 335108 h 347893"/>
                    <a:gd name="connsiteX3" fmla="*/ 193792 w 335175"/>
                    <a:gd name="connsiteY3" fmla="*/ 295421 h 347893"/>
                    <a:gd name="connsiteX4" fmla="*/ 192204 w 335175"/>
                    <a:gd name="connsiteY4" fmla="*/ 239858 h 347893"/>
                    <a:gd name="connsiteX5" fmla="*/ 196967 w 335175"/>
                    <a:gd name="connsiteY5" fmla="*/ 190646 h 347893"/>
                    <a:gd name="connsiteX6" fmla="*/ 250942 w 335175"/>
                    <a:gd name="connsiteY6" fmla="*/ 101746 h 347893"/>
                    <a:gd name="connsiteX7" fmla="*/ 335079 w 335175"/>
                    <a:gd name="connsiteY7" fmla="*/ 146 h 347893"/>
                    <a:gd name="connsiteX8" fmla="*/ 233479 w 335175"/>
                    <a:gd name="connsiteY8" fmla="*/ 82696 h 347893"/>
                    <a:gd name="connsiteX9" fmla="*/ 179504 w 335175"/>
                    <a:gd name="connsiteY9" fmla="*/ 219221 h 347893"/>
                    <a:gd name="connsiteX10" fmla="*/ 171567 w 335175"/>
                    <a:gd name="connsiteY10" fmla="*/ 314471 h 347893"/>
                    <a:gd name="connsiteX11" fmla="*/ 165217 w 335175"/>
                    <a:gd name="connsiteY11" fmla="*/ 323996 h 347893"/>
                    <a:gd name="connsiteX12" fmla="*/ 117 w 335175"/>
                    <a:gd name="connsiteY12" fmla="*/ 330346 h 347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35175" h="347893">
                      <a:moveTo>
                        <a:pt x="117" y="330346"/>
                      </a:moveTo>
                      <a:cubicBezTo>
                        <a:pt x="-4116" y="334315"/>
                        <a:pt x="107538" y="347014"/>
                        <a:pt x="139817" y="347808"/>
                      </a:cubicBezTo>
                      <a:cubicBezTo>
                        <a:pt x="172096" y="348602"/>
                        <a:pt x="184796" y="343839"/>
                        <a:pt x="193792" y="335108"/>
                      </a:cubicBezTo>
                      <a:cubicBezTo>
                        <a:pt x="202788" y="326377"/>
                        <a:pt x="194057" y="311296"/>
                        <a:pt x="193792" y="295421"/>
                      </a:cubicBezTo>
                      <a:cubicBezTo>
                        <a:pt x="193527" y="279546"/>
                        <a:pt x="191675" y="257320"/>
                        <a:pt x="192204" y="239858"/>
                      </a:cubicBezTo>
                      <a:cubicBezTo>
                        <a:pt x="192733" y="222396"/>
                        <a:pt x="187177" y="213665"/>
                        <a:pt x="196967" y="190646"/>
                      </a:cubicBezTo>
                      <a:cubicBezTo>
                        <a:pt x="206757" y="167627"/>
                        <a:pt x="227923" y="133496"/>
                        <a:pt x="250942" y="101746"/>
                      </a:cubicBezTo>
                      <a:cubicBezTo>
                        <a:pt x="273961" y="69996"/>
                        <a:pt x="337990" y="3321"/>
                        <a:pt x="335079" y="146"/>
                      </a:cubicBezTo>
                      <a:cubicBezTo>
                        <a:pt x="332169" y="-3029"/>
                        <a:pt x="259408" y="46183"/>
                        <a:pt x="233479" y="82696"/>
                      </a:cubicBezTo>
                      <a:cubicBezTo>
                        <a:pt x="207550" y="119209"/>
                        <a:pt x="189823" y="180592"/>
                        <a:pt x="179504" y="219221"/>
                      </a:cubicBezTo>
                      <a:cubicBezTo>
                        <a:pt x="169185" y="257850"/>
                        <a:pt x="173948" y="297009"/>
                        <a:pt x="171567" y="314471"/>
                      </a:cubicBezTo>
                      <a:cubicBezTo>
                        <a:pt x="169186" y="331933"/>
                        <a:pt x="186384" y="322409"/>
                        <a:pt x="165217" y="323996"/>
                      </a:cubicBezTo>
                      <a:cubicBezTo>
                        <a:pt x="144050" y="325583"/>
                        <a:pt x="4350" y="326377"/>
                        <a:pt x="117" y="33034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" name="フリーフォーム: 図形 175">
                  <a:extLst>
                    <a:ext uri="{FF2B5EF4-FFF2-40B4-BE49-F238E27FC236}">
                      <a16:creationId xmlns:a16="http://schemas.microsoft.com/office/drawing/2014/main" id="{FA841CC7-A93B-4772-A35A-C0085EB3F239}"/>
                    </a:ext>
                  </a:extLst>
                </p:cNvPr>
                <p:cNvSpPr/>
                <p:nvPr/>
              </p:nvSpPr>
              <p:spPr>
                <a:xfrm>
                  <a:off x="8014713" y="5355668"/>
                  <a:ext cx="86314" cy="213395"/>
                </a:xfrm>
                <a:custGeom>
                  <a:avLst/>
                  <a:gdLst>
                    <a:gd name="connsiteX0" fmla="*/ 86300 w 86314"/>
                    <a:gd name="connsiteY0" fmla="*/ 557 h 213395"/>
                    <a:gd name="connsiteX1" fmla="*/ 41850 w 86314"/>
                    <a:gd name="connsiteY1" fmla="*/ 149782 h 213395"/>
                    <a:gd name="connsiteX2" fmla="*/ 41850 w 86314"/>
                    <a:gd name="connsiteY2" fmla="*/ 176770 h 213395"/>
                    <a:gd name="connsiteX3" fmla="*/ 575 w 86314"/>
                    <a:gd name="connsiteY3" fmla="*/ 213282 h 213395"/>
                    <a:gd name="connsiteX4" fmla="*/ 19625 w 86314"/>
                    <a:gd name="connsiteY4" fmla="*/ 164070 h 213395"/>
                    <a:gd name="connsiteX5" fmla="*/ 46612 w 86314"/>
                    <a:gd name="connsiteY5" fmla="*/ 100570 h 213395"/>
                    <a:gd name="connsiteX6" fmla="*/ 86300 w 86314"/>
                    <a:gd name="connsiteY6" fmla="*/ 557 h 2133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314" h="213395">
                      <a:moveTo>
                        <a:pt x="86300" y="557"/>
                      </a:moveTo>
                      <a:cubicBezTo>
                        <a:pt x="85506" y="8759"/>
                        <a:pt x="49258" y="120413"/>
                        <a:pt x="41850" y="149782"/>
                      </a:cubicBezTo>
                      <a:cubicBezTo>
                        <a:pt x="34442" y="179151"/>
                        <a:pt x="48729" y="166187"/>
                        <a:pt x="41850" y="176770"/>
                      </a:cubicBezTo>
                      <a:cubicBezTo>
                        <a:pt x="34971" y="187353"/>
                        <a:pt x="4279" y="215399"/>
                        <a:pt x="575" y="213282"/>
                      </a:cubicBezTo>
                      <a:cubicBezTo>
                        <a:pt x="-3129" y="211165"/>
                        <a:pt x="11952" y="182855"/>
                        <a:pt x="19625" y="164070"/>
                      </a:cubicBezTo>
                      <a:cubicBezTo>
                        <a:pt x="27298" y="145285"/>
                        <a:pt x="37352" y="124118"/>
                        <a:pt x="46612" y="100570"/>
                      </a:cubicBezTo>
                      <a:cubicBezTo>
                        <a:pt x="55872" y="77022"/>
                        <a:pt x="87094" y="-7645"/>
                        <a:pt x="86300" y="55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7" name="フリーフォーム: 図形 176">
                  <a:extLst>
                    <a:ext uri="{FF2B5EF4-FFF2-40B4-BE49-F238E27FC236}">
                      <a16:creationId xmlns:a16="http://schemas.microsoft.com/office/drawing/2014/main" id="{3F17D2BF-FC49-45EA-A724-5B8ABFDD1903}"/>
                    </a:ext>
                  </a:extLst>
                </p:cNvPr>
                <p:cNvSpPr/>
                <p:nvPr/>
              </p:nvSpPr>
              <p:spPr>
                <a:xfrm>
                  <a:off x="8045402" y="5524403"/>
                  <a:ext cx="84186" cy="60422"/>
                </a:xfrm>
                <a:custGeom>
                  <a:avLst/>
                  <a:gdLst>
                    <a:gd name="connsiteX0" fmla="*/ 84186 w 84186"/>
                    <a:gd name="connsiteY0" fmla="*/ 60422 h 60422"/>
                    <a:gd name="connsiteX1" fmla="*/ 48 w 84186"/>
                    <a:gd name="connsiteY1" fmla="*/ 97 h 60422"/>
                    <a:gd name="connsiteX2" fmla="*/ 84186 w 84186"/>
                    <a:gd name="connsiteY2" fmla="*/ 60422 h 604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4186" h="60422">
                      <a:moveTo>
                        <a:pt x="84186" y="60422"/>
                      </a:moveTo>
                      <a:cubicBezTo>
                        <a:pt x="84186" y="60422"/>
                        <a:pt x="2429" y="3007"/>
                        <a:pt x="48" y="97"/>
                      </a:cubicBezTo>
                      <a:cubicBezTo>
                        <a:pt x="-2333" y="-2813"/>
                        <a:pt x="84186" y="60422"/>
                        <a:pt x="84186" y="6042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8" name="フリーフォーム: 図形 177">
                  <a:extLst>
                    <a:ext uri="{FF2B5EF4-FFF2-40B4-BE49-F238E27FC236}">
                      <a16:creationId xmlns:a16="http://schemas.microsoft.com/office/drawing/2014/main" id="{48BEF364-1BAB-4EE4-ACBF-FD9B7A7809BE}"/>
                    </a:ext>
                  </a:extLst>
                </p:cNvPr>
                <p:cNvSpPr/>
                <p:nvPr/>
              </p:nvSpPr>
              <p:spPr>
                <a:xfrm>
                  <a:off x="8078262" y="5141846"/>
                  <a:ext cx="78053" cy="137188"/>
                </a:xfrm>
                <a:custGeom>
                  <a:avLst/>
                  <a:gdLst>
                    <a:gd name="connsiteX0" fmla="*/ 526 w 78053"/>
                    <a:gd name="connsiteY0" fmla="*/ 67 h 137188"/>
                    <a:gd name="connsiteX1" fmla="*/ 76726 w 78053"/>
                    <a:gd name="connsiteY1" fmla="*/ 128654 h 137188"/>
                    <a:gd name="connsiteX2" fmla="*/ 44976 w 78053"/>
                    <a:gd name="connsiteY2" fmla="*/ 111192 h 137188"/>
                    <a:gd name="connsiteX3" fmla="*/ 526 w 78053"/>
                    <a:gd name="connsiteY3" fmla="*/ 67 h 1371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8053" h="137188">
                      <a:moveTo>
                        <a:pt x="526" y="67"/>
                      </a:moveTo>
                      <a:cubicBezTo>
                        <a:pt x="5818" y="2977"/>
                        <a:pt x="69318" y="110133"/>
                        <a:pt x="76726" y="128654"/>
                      </a:cubicBezTo>
                      <a:cubicBezTo>
                        <a:pt x="84134" y="147175"/>
                        <a:pt x="58734" y="132888"/>
                        <a:pt x="44976" y="111192"/>
                      </a:cubicBezTo>
                      <a:cubicBezTo>
                        <a:pt x="31218" y="89496"/>
                        <a:pt x="-4766" y="-2843"/>
                        <a:pt x="526" y="6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9" name="フリーフォーム: 図形 178">
                  <a:extLst>
                    <a:ext uri="{FF2B5EF4-FFF2-40B4-BE49-F238E27FC236}">
                      <a16:creationId xmlns:a16="http://schemas.microsoft.com/office/drawing/2014/main" id="{B2491ECE-D01E-4198-96EB-1536E6201682}"/>
                    </a:ext>
                  </a:extLst>
                </p:cNvPr>
                <p:cNvSpPr/>
                <p:nvPr/>
              </p:nvSpPr>
              <p:spPr>
                <a:xfrm>
                  <a:off x="8002563" y="5137150"/>
                  <a:ext cx="100037" cy="139991"/>
                </a:xfrm>
                <a:custGeom>
                  <a:avLst/>
                  <a:gdLst>
                    <a:gd name="connsiteX0" fmla="*/ 33362 w 100037"/>
                    <a:gd name="connsiteY0" fmla="*/ 0 h 139991"/>
                    <a:gd name="connsiteX1" fmla="*/ 25 w 100037"/>
                    <a:gd name="connsiteY1" fmla="*/ 71438 h 139991"/>
                    <a:gd name="connsiteX2" fmla="*/ 39712 w 100037"/>
                    <a:gd name="connsiteY2" fmla="*/ 107950 h 139991"/>
                    <a:gd name="connsiteX3" fmla="*/ 100037 w 100037"/>
                    <a:gd name="connsiteY3" fmla="*/ 139700 h 139991"/>
                    <a:gd name="connsiteX4" fmla="*/ 39712 w 100037"/>
                    <a:gd name="connsiteY4" fmla="*/ 88900 h 139991"/>
                    <a:gd name="connsiteX5" fmla="*/ 14312 w 100037"/>
                    <a:gd name="connsiteY5" fmla="*/ 73025 h 139991"/>
                    <a:gd name="connsiteX6" fmla="*/ 33362 w 100037"/>
                    <a:gd name="connsiteY6" fmla="*/ 0 h 1399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0037" h="139991">
                      <a:moveTo>
                        <a:pt x="33362" y="0"/>
                      </a:moveTo>
                      <a:cubicBezTo>
                        <a:pt x="30981" y="-264"/>
                        <a:pt x="-1033" y="53447"/>
                        <a:pt x="25" y="71438"/>
                      </a:cubicBezTo>
                      <a:cubicBezTo>
                        <a:pt x="1083" y="89429"/>
                        <a:pt x="23043" y="96573"/>
                        <a:pt x="39712" y="107950"/>
                      </a:cubicBezTo>
                      <a:cubicBezTo>
                        <a:pt x="56381" y="119327"/>
                        <a:pt x="100037" y="142875"/>
                        <a:pt x="100037" y="139700"/>
                      </a:cubicBezTo>
                      <a:cubicBezTo>
                        <a:pt x="100037" y="136525"/>
                        <a:pt x="54000" y="100013"/>
                        <a:pt x="39712" y="88900"/>
                      </a:cubicBezTo>
                      <a:cubicBezTo>
                        <a:pt x="25424" y="77788"/>
                        <a:pt x="14841" y="86783"/>
                        <a:pt x="14312" y="73025"/>
                      </a:cubicBezTo>
                      <a:cubicBezTo>
                        <a:pt x="13783" y="59267"/>
                        <a:pt x="35743" y="264"/>
                        <a:pt x="33362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" name="フリーフォーム: 図形 179">
                  <a:extLst>
                    <a:ext uri="{FF2B5EF4-FFF2-40B4-BE49-F238E27FC236}">
                      <a16:creationId xmlns:a16="http://schemas.microsoft.com/office/drawing/2014/main" id="{D4B898C1-2A6A-4B89-AEEA-81A1D8AB621D}"/>
                    </a:ext>
                  </a:extLst>
                </p:cNvPr>
                <p:cNvSpPr/>
                <p:nvPr/>
              </p:nvSpPr>
              <p:spPr>
                <a:xfrm>
                  <a:off x="7819814" y="5236609"/>
                  <a:ext cx="203104" cy="335709"/>
                </a:xfrm>
                <a:custGeom>
                  <a:avLst/>
                  <a:gdLst>
                    <a:gd name="connsiteX0" fmla="*/ 201824 w 203104"/>
                    <a:gd name="connsiteY0" fmla="*/ 554 h 335709"/>
                    <a:gd name="connsiteX1" fmla="*/ 63711 w 203104"/>
                    <a:gd name="connsiteY1" fmla="*/ 137079 h 335709"/>
                    <a:gd name="connsiteX2" fmla="*/ 27199 w 203104"/>
                    <a:gd name="connsiteY2" fmla="*/ 179941 h 335709"/>
                    <a:gd name="connsiteX3" fmla="*/ 12911 w 203104"/>
                    <a:gd name="connsiteY3" fmla="*/ 232329 h 335709"/>
                    <a:gd name="connsiteX4" fmla="*/ 211 w 203104"/>
                    <a:gd name="connsiteY4" fmla="*/ 300591 h 335709"/>
                    <a:gd name="connsiteX5" fmla="*/ 4974 w 203104"/>
                    <a:gd name="connsiteY5" fmla="*/ 335516 h 335709"/>
                    <a:gd name="connsiteX6" fmla="*/ 4974 w 203104"/>
                    <a:gd name="connsiteY6" fmla="*/ 286304 h 335709"/>
                    <a:gd name="connsiteX7" fmla="*/ 33549 w 203104"/>
                    <a:gd name="connsiteY7" fmla="*/ 191054 h 335709"/>
                    <a:gd name="connsiteX8" fmla="*/ 127211 w 203104"/>
                    <a:gd name="connsiteY8" fmla="*/ 92629 h 335709"/>
                    <a:gd name="connsiteX9" fmla="*/ 201824 w 203104"/>
                    <a:gd name="connsiteY9" fmla="*/ 554 h 335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03104" h="335709">
                      <a:moveTo>
                        <a:pt x="201824" y="554"/>
                      </a:moveTo>
                      <a:cubicBezTo>
                        <a:pt x="191241" y="7962"/>
                        <a:pt x="92815" y="107181"/>
                        <a:pt x="63711" y="137079"/>
                      </a:cubicBezTo>
                      <a:cubicBezTo>
                        <a:pt x="34607" y="166977"/>
                        <a:pt x="35666" y="164066"/>
                        <a:pt x="27199" y="179941"/>
                      </a:cubicBezTo>
                      <a:cubicBezTo>
                        <a:pt x="18732" y="195816"/>
                        <a:pt x="17409" y="212221"/>
                        <a:pt x="12911" y="232329"/>
                      </a:cubicBezTo>
                      <a:cubicBezTo>
                        <a:pt x="8413" y="252437"/>
                        <a:pt x="1534" y="283393"/>
                        <a:pt x="211" y="300591"/>
                      </a:cubicBezTo>
                      <a:cubicBezTo>
                        <a:pt x="-1112" y="317789"/>
                        <a:pt x="4180" y="337897"/>
                        <a:pt x="4974" y="335516"/>
                      </a:cubicBezTo>
                      <a:cubicBezTo>
                        <a:pt x="5768" y="333135"/>
                        <a:pt x="211" y="310381"/>
                        <a:pt x="4974" y="286304"/>
                      </a:cubicBezTo>
                      <a:cubicBezTo>
                        <a:pt x="9736" y="262227"/>
                        <a:pt x="13176" y="223333"/>
                        <a:pt x="33549" y="191054"/>
                      </a:cubicBezTo>
                      <a:cubicBezTo>
                        <a:pt x="53922" y="158775"/>
                        <a:pt x="99694" y="123321"/>
                        <a:pt x="127211" y="92629"/>
                      </a:cubicBezTo>
                      <a:cubicBezTo>
                        <a:pt x="154728" y="61937"/>
                        <a:pt x="212407" y="-6854"/>
                        <a:pt x="201824" y="55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1" name="フリーフォーム: 図形 180">
                  <a:extLst>
                    <a:ext uri="{FF2B5EF4-FFF2-40B4-BE49-F238E27FC236}">
                      <a16:creationId xmlns:a16="http://schemas.microsoft.com/office/drawing/2014/main" id="{7B963818-A2C9-4C14-9DDF-28F29BB3F7A6}"/>
                    </a:ext>
                  </a:extLst>
                </p:cNvPr>
                <p:cNvSpPr/>
                <p:nvPr/>
              </p:nvSpPr>
              <p:spPr>
                <a:xfrm>
                  <a:off x="7549160" y="2433587"/>
                  <a:ext cx="277626" cy="912802"/>
                </a:xfrm>
                <a:custGeom>
                  <a:avLst/>
                  <a:gdLst>
                    <a:gd name="connsiteX0" fmla="*/ 276157 w 277626"/>
                    <a:gd name="connsiteY0" fmla="*/ 32330 h 912802"/>
                    <a:gd name="connsiteX1" fmla="*/ 233823 w 277626"/>
                    <a:gd name="connsiteY1" fmla="*/ 580 h 912802"/>
                    <a:gd name="connsiteX2" fmla="*/ 151273 w 277626"/>
                    <a:gd name="connsiteY2" fmla="*/ 47146 h 912802"/>
                    <a:gd name="connsiteX3" fmla="*/ 47557 w 277626"/>
                    <a:gd name="connsiteY3" fmla="*/ 341363 h 912802"/>
                    <a:gd name="connsiteX4" fmla="*/ 13690 w 277626"/>
                    <a:gd name="connsiteY4" fmla="*/ 840896 h 912802"/>
                    <a:gd name="connsiteX5" fmla="*/ 17923 w 277626"/>
                    <a:gd name="connsiteY5" fmla="*/ 872646 h 912802"/>
                    <a:gd name="connsiteX6" fmla="*/ 3107 w 277626"/>
                    <a:gd name="connsiteY6" fmla="*/ 487413 h 912802"/>
                    <a:gd name="connsiteX7" fmla="*/ 87773 w 277626"/>
                    <a:gd name="connsiteY7" fmla="*/ 155096 h 912802"/>
                    <a:gd name="connsiteX8" fmla="*/ 144923 w 277626"/>
                    <a:gd name="connsiteY8" fmla="*/ 34446 h 912802"/>
                    <a:gd name="connsiteX9" fmla="*/ 183023 w 277626"/>
                    <a:gd name="connsiteY9" fmla="*/ 580 h 912802"/>
                    <a:gd name="connsiteX10" fmla="*/ 276157 w 277626"/>
                    <a:gd name="connsiteY10" fmla="*/ 32330 h 9128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77626" h="912802">
                      <a:moveTo>
                        <a:pt x="276157" y="32330"/>
                      </a:moveTo>
                      <a:cubicBezTo>
                        <a:pt x="284624" y="32330"/>
                        <a:pt x="254637" y="-1889"/>
                        <a:pt x="233823" y="580"/>
                      </a:cubicBezTo>
                      <a:cubicBezTo>
                        <a:pt x="213009" y="3049"/>
                        <a:pt x="182317" y="-9651"/>
                        <a:pt x="151273" y="47146"/>
                      </a:cubicBezTo>
                      <a:cubicBezTo>
                        <a:pt x="120229" y="103943"/>
                        <a:pt x="70487" y="209071"/>
                        <a:pt x="47557" y="341363"/>
                      </a:cubicBezTo>
                      <a:cubicBezTo>
                        <a:pt x="24626" y="473655"/>
                        <a:pt x="18629" y="752349"/>
                        <a:pt x="13690" y="840896"/>
                      </a:cubicBezTo>
                      <a:cubicBezTo>
                        <a:pt x="8751" y="929443"/>
                        <a:pt x="19687" y="931560"/>
                        <a:pt x="17923" y="872646"/>
                      </a:cubicBezTo>
                      <a:cubicBezTo>
                        <a:pt x="16159" y="813732"/>
                        <a:pt x="-8535" y="607005"/>
                        <a:pt x="3107" y="487413"/>
                      </a:cubicBezTo>
                      <a:cubicBezTo>
                        <a:pt x="14749" y="367821"/>
                        <a:pt x="64137" y="230591"/>
                        <a:pt x="87773" y="155096"/>
                      </a:cubicBezTo>
                      <a:cubicBezTo>
                        <a:pt x="111409" y="79602"/>
                        <a:pt x="129048" y="60199"/>
                        <a:pt x="144923" y="34446"/>
                      </a:cubicBezTo>
                      <a:cubicBezTo>
                        <a:pt x="160798" y="8693"/>
                        <a:pt x="162209" y="6224"/>
                        <a:pt x="183023" y="580"/>
                      </a:cubicBezTo>
                      <a:cubicBezTo>
                        <a:pt x="203837" y="-5064"/>
                        <a:pt x="267690" y="32330"/>
                        <a:pt x="276157" y="3233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2" name="フリーフォーム: 図形 181">
                  <a:extLst>
                    <a:ext uri="{FF2B5EF4-FFF2-40B4-BE49-F238E27FC236}">
                      <a16:creationId xmlns:a16="http://schemas.microsoft.com/office/drawing/2014/main" id="{7C1D8AAB-F826-4B41-85B6-072769BFE7FA}"/>
                    </a:ext>
                  </a:extLst>
                </p:cNvPr>
                <p:cNvSpPr/>
                <p:nvPr/>
              </p:nvSpPr>
              <p:spPr>
                <a:xfrm>
                  <a:off x="7435576" y="2405435"/>
                  <a:ext cx="357994" cy="919906"/>
                </a:xfrm>
                <a:custGeom>
                  <a:avLst/>
                  <a:gdLst>
                    <a:gd name="connsiteX0" fmla="*/ 357991 w 357994"/>
                    <a:gd name="connsiteY0" fmla="*/ 16032 h 919906"/>
                    <a:gd name="connsiteX1" fmla="*/ 224641 w 357994"/>
                    <a:gd name="connsiteY1" fmla="*/ 1215 h 919906"/>
                    <a:gd name="connsiteX2" fmla="*/ 163257 w 357994"/>
                    <a:gd name="connsiteY2" fmla="*/ 52015 h 919906"/>
                    <a:gd name="connsiteX3" fmla="*/ 84941 w 357994"/>
                    <a:gd name="connsiteY3" fmla="*/ 185365 h 919906"/>
                    <a:gd name="connsiteX4" fmla="*/ 2391 w 357994"/>
                    <a:gd name="connsiteY4" fmla="*/ 524032 h 919906"/>
                    <a:gd name="connsiteX5" fmla="*/ 21441 w 357994"/>
                    <a:gd name="connsiteY5" fmla="*/ 917732 h 919906"/>
                    <a:gd name="connsiteX6" fmla="*/ 12974 w 357994"/>
                    <a:gd name="connsiteY6" fmla="*/ 670082 h 919906"/>
                    <a:gd name="connsiteX7" fmla="*/ 38374 w 357994"/>
                    <a:gd name="connsiteY7" fmla="*/ 403382 h 919906"/>
                    <a:gd name="connsiteX8" fmla="*/ 112457 w 357994"/>
                    <a:gd name="connsiteY8" fmla="*/ 149382 h 919906"/>
                    <a:gd name="connsiteX9" fmla="*/ 184424 w 357994"/>
                    <a:gd name="connsiteY9" fmla="*/ 56248 h 919906"/>
                    <a:gd name="connsiteX10" fmla="*/ 220407 w 357994"/>
                    <a:gd name="connsiteY10" fmla="*/ 18148 h 919906"/>
                    <a:gd name="connsiteX11" fmla="*/ 357991 w 357994"/>
                    <a:gd name="connsiteY11" fmla="*/ 16032 h 9199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57994" h="919906">
                      <a:moveTo>
                        <a:pt x="357991" y="16032"/>
                      </a:moveTo>
                      <a:cubicBezTo>
                        <a:pt x="358697" y="13210"/>
                        <a:pt x="257097" y="-4782"/>
                        <a:pt x="224641" y="1215"/>
                      </a:cubicBezTo>
                      <a:cubicBezTo>
                        <a:pt x="192185" y="7212"/>
                        <a:pt x="186540" y="21323"/>
                        <a:pt x="163257" y="52015"/>
                      </a:cubicBezTo>
                      <a:cubicBezTo>
                        <a:pt x="139974" y="82707"/>
                        <a:pt x="111752" y="106696"/>
                        <a:pt x="84941" y="185365"/>
                      </a:cubicBezTo>
                      <a:cubicBezTo>
                        <a:pt x="58130" y="264034"/>
                        <a:pt x="12974" y="401971"/>
                        <a:pt x="2391" y="524032"/>
                      </a:cubicBezTo>
                      <a:cubicBezTo>
                        <a:pt x="-8192" y="646093"/>
                        <a:pt x="19677" y="893390"/>
                        <a:pt x="21441" y="917732"/>
                      </a:cubicBezTo>
                      <a:cubicBezTo>
                        <a:pt x="23205" y="942074"/>
                        <a:pt x="10152" y="755807"/>
                        <a:pt x="12974" y="670082"/>
                      </a:cubicBezTo>
                      <a:cubicBezTo>
                        <a:pt x="15796" y="584357"/>
                        <a:pt x="21794" y="490165"/>
                        <a:pt x="38374" y="403382"/>
                      </a:cubicBezTo>
                      <a:cubicBezTo>
                        <a:pt x="54954" y="316599"/>
                        <a:pt x="88115" y="207238"/>
                        <a:pt x="112457" y="149382"/>
                      </a:cubicBezTo>
                      <a:cubicBezTo>
                        <a:pt x="136799" y="91526"/>
                        <a:pt x="166432" y="78120"/>
                        <a:pt x="184424" y="56248"/>
                      </a:cubicBezTo>
                      <a:cubicBezTo>
                        <a:pt x="202416" y="34376"/>
                        <a:pt x="196771" y="25204"/>
                        <a:pt x="220407" y="18148"/>
                      </a:cubicBezTo>
                      <a:cubicBezTo>
                        <a:pt x="244043" y="11092"/>
                        <a:pt x="357285" y="18854"/>
                        <a:pt x="357991" y="1603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3" name="フリーフォーム: 図形 182">
                  <a:extLst>
                    <a:ext uri="{FF2B5EF4-FFF2-40B4-BE49-F238E27FC236}">
                      <a16:creationId xmlns:a16="http://schemas.microsoft.com/office/drawing/2014/main" id="{E90D25BE-5288-4563-AF28-CC29BD1896AF}"/>
                    </a:ext>
                  </a:extLst>
                </p:cNvPr>
                <p:cNvSpPr/>
                <p:nvPr/>
              </p:nvSpPr>
              <p:spPr>
                <a:xfrm>
                  <a:off x="7567148" y="3310084"/>
                  <a:ext cx="242547" cy="1096722"/>
                </a:xfrm>
                <a:custGeom>
                  <a:avLst/>
                  <a:gdLst>
                    <a:gd name="connsiteX0" fmla="*/ 6285 w 242547"/>
                    <a:gd name="connsiteY0" fmla="*/ 19433 h 1096722"/>
                    <a:gd name="connsiteX1" fmla="*/ 129052 w 242547"/>
                    <a:gd name="connsiteY1" fmla="*/ 669249 h 1096722"/>
                    <a:gd name="connsiteX2" fmla="*/ 241235 w 242547"/>
                    <a:gd name="connsiteY2" fmla="*/ 1092583 h 1096722"/>
                    <a:gd name="connsiteX3" fmla="*/ 181969 w 242547"/>
                    <a:gd name="connsiteY3" fmla="*/ 855516 h 1096722"/>
                    <a:gd name="connsiteX4" fmla="*/ 57085 w 242547"/>
                    <a:gd name="connsiteY4" fmla="*/ 383499 h 1096722"/>
                    <a:gd name="connsiteX5" fmla="*/ 23219 w 242547"/>
                    <a:gd name="connsiteY5" fmla="*/ 188766 h 1096722"/>
                    <a:gd name="connsiteX6" fmla="*/ 6285 w 242547"/>
                    <a:gd name="connsiteY6" fmla="*/ 19433 h 1096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2547" h="1096722">
                      <a:moveTo>
                        <a:pt x="6285" y="19433"/>
                      </a:moveTo>
                      <a:cubicBezTo>
                        <a:pt x="23924" y="99513"/>
                        <a:pt x="89894" y="490391"/>
                        <a:pt x="129052" y="669249"/>
                      </a:cubicBezTo>
                      <a:cubicBezTo>
                        <a:pt x="168210" y="848107"/>
                        <a:pt x="232416" y="1061539"/>
                        <a:pt x="241235" y="1092583"/>
                      </a:cubicBezTo>
                      <a:cubicBezTo>
                        <a:pt x="250054" y="1123627"/>
                        <a:pt x="212661" y="973697"/>
                        <a:pt x="181969" y="855516"/>
                      </a:cubicBezTo>
                      <a:cubicBezTo>
                        <a:pt x="151277" y="737335"/>
                        <a:pt x="83543" y="494624"/>
                        <a:pt x="57085" y="383499"/>
                      </a:cubicBezTo>
                      <a:cubicBezTo>
                        <a:pt x="30627" y="272374"/>
                        <a:pt x="33802" y="248738"/>
                        <a:pt x="23219" y="188766"/>
                      </a:cubicBezTo>
                      <a:cubicBezTo>
                        <a:pt x="12636" y="128794"/>
                        <a:pt x="-11354" y="-60647"/>
                        <a:pt x="6285" y="1943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" name="フリーフォーム: 図形 183">
                  <a:extLst>
                    <a:ext uri="{FF2B5EF4-FFF2-40B4-BE49-F238E27FC236}">
                      <a16:creationId xmlns:a16="http://schemas.microsoft.com/office/drawing/2014/main" id="{D3C99A96-3566-4A44-B587-4C9AE4DCDBE0}"/>
                    </a:ext>
                  </a:extLst>
                </p:cNvPr>
                <p:cNvSpPr/>
                <p:nvPr/>
              </p:nvSpPr>
              <p:spPr>
                <a:xfrm>
                  <a:off x="7463043" y="3263883"/>
                  <a:ext cx="273174" cy="1126002"/>
                </a:xfrm>
                <a:custGeom>
                  <a:avLst/>
                  <a:gdLst>
                    <a:gd name="connsiteX0" fmla="*/ 2440 w 273174"/>
                    <a:gd name="connsiteY0" fmla="*/ 17 h 1126002"/>
                    <a:gd name="connsiteX1" fmla="*/ 13024 w 273174"/>
                    <a:gd name="connsiteY1" fmla="*/ 163000 h 1126002"/>
                    <a:gd name="connsiteX2" fmla="*/ 116740 w 273174"/>
                    <a:gd name="connsiteY2" fmla="*/ 594800 h 1126002"/>
                    <a:gd name="connsiteX3" fmla="*/ 267024 w 273174"/>
                    <a:gd name="connsiteY3" fmla="*/ 1111267 h 1126002"/>
                    <a:gd name="connsiteX4" fmla="*/ 228924 w 273174"/>
                    <a:gd name="connsiteY4" fmla="*/ 937700 h 1126002"/>
                    <a:gd name="connsiteX5" fmla="*/ 89224 w 273174"/>
                    <a:gd name="connsiteY5" fmla="*/ 446634 h 1126002"/>
                    <a:gd name="connsiteX6" fmla="*/ 21490 w 273174"/>
                    <a:gd name="connsiteY6" fmla="*/ 154534 h 1126002"/>
                    <a:gd name="connsiteX7" fmla="*/ 2440 w 273174"/>
                    <a:gd name="connsiteY7" fmla="*/ 17 h 112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3174" h="1126002">
                      <a:moveTo>
                        <a:pt x="2440" y="17"/>
                      </a:moveTo>
                      <a:cubicBezTo>
                        <a:pt x="1029" y="1428"/>
                        <a:pt x="-6026" y="63870"/>
                        <a:pt x="13024" y="163000"/>
                      </a:cubicBezTo>
                      <a:cubicBezTo>
                        <a:pt x="32074" y="262130"/>
                        <a:pt x="74407" y="436755"/>
                        <a:pt x="116740" y="594800"/>
                      </a:cubicBezTo>
                      <a:cubicBezTo>
                        <a:pt x="159073" y="752845"/>
                        <a:pt x="248327" y="1054117"/>
                        <a:pt x="267024" y="1111267"/>
                      </a:cubicBezTo>
                      <a:cubicBezTo>
                        <a:pt x="285721" y="1168417"/>
                        <a:pt x="258557" y="1048472"/>
                        <a:pt x="228924" y="937700"/>
                      </a:cubicBezTo>
                      <a:cubicBezTo>
                        <a:pt x="199291" y="826928"/>
                        <a:pt x="123796" y="577162"/>
                        <a:pt x="89224" y="446634"/>
                      </a:cubicBezTo>
                      <a:cubicBezTo>
                        <a:pt x="54652" y="316106"/>
                        <a:pt x="36307" y="225442"/>
                        <a:pt x="21490" y="154534"/>
                      </a:cubicBezTo>
                      <a:cubicBezTo>
                        <a:pt x="6673" y="83626"/>
                        <a:pt x="3851" y="-1394"/>
                        <a:pt x="2440" y="1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5" name="フリーフォーム: 図形 184">
                  <a:extLst>
                    <a:ext uri="{FF2B5EF4-FFF2-40B4-BE49-F238E27FC236}">
                      <a16:creationId xmlns:a16="http://schemas.microsoft.com/office/drawing/2014/main" id="{EB8ABBB9-31A6-4A5C-B8A1-ECE107DF7EB2}"/>
                    </a:ext>
                  </a:extLst>
                </p:cNvPr>
                <p:cNvSpPr/>
                <p:nvPr/>
              </p:nvSpPr>
              <p:spPr>
                <a:xfrm>
                  <a:off x="7786568" y="4276981"/>
                  <a:ext cx="152720" cy="476800"/>
                </a:xfrm>
                <a:custGeom>
                  <a:avLst/>
                  <a:gdLst>
                    <a:gd name="connsiteX0" fmla="*/ 649 w 152720"/>
                    <a:gd name="connsiteY0" fmla="*/ 802 h 476800"/>
                    <a:gd name="connsiteX1" fmla="*/ 148815 w 152720"/>
                    <a:gd name="connsiteY1" fmla="*/ 458002 h 476800"/>
                    <a:gd name="connsiteX2" fmla="*/ 98015 w 152720"/>
                    <a:gd name="connsiteY2" fmla="*/ 350052 h 476800"/>
                    <a:gd name="connsiteX3" fmla="*/ 649 w 152720"/>
                    <a:gd name="connsiteY3" fmla="*/ 802 h 476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720" h="476800">
                      <a:moveTo>
                        <a:pt x="649" y="802"/>
                      </a:moveTo>
                      <a:cubicBezTo>
                        <a:pt x="9116" y="18794"/>
                        <a:pt x="132587" y="399794"/>
                        <a:pt x="148815" y="458002"/>
                      </a:cubicBezTo>
                      <a:cubicBezTo>
                        <a:pt x="165043" y="516210"/>
                        <a:pt x="127295" y="427663"/>
                        <a:pt x="98015" y="350052"/>
                      </a:cubicBezTo>
                      <a:cubicBezTo>
                        <a:pt x="68735" y="272441"/>
                        <a:pt x="-7818" y="-17190"/>
                        <a:pt x="649" y="80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6" name="フリーフォーム: 図形 185">
                  <a:extLst>
                    <a:ext uri="{FF2B5EF4-FFF2-40B4-BE49-F238E27FC236}">
                      <a16:creationId xmlns:a16="http://schemas.microsoft.com/office/drawing/2014/main" id="{699FFB60-6755-4C7E-B949-ABD9E227715A}"/>
                    </a:ext>
                  </a:extLst>
                </p:cNvPr>
                <p:cNvSpPr/>
                <p:nvPr/>
              </p:nvSpPr>
              <p:spPr>
                <a:xfrm>
                  <a:off x="7657899" y="4119014"/>
                  <a:ext cx="213875" cy="755367"/>
                </a:xfrm>
                <a:custGeom>
                  <a:avLst/>
                  <a:gdLst>
                    <a:gd name="connsiteX0" fmla="*/ 201 w 213875"/>
                    <a:gd name="connsiteY0" fmla="*/ 19 h 755367"/>
                    <a:gd name="connsiteX1" fmla="*/ 116618 w 213875"/>
                    <a:gd name="connsiteY1" fmla="*/ 423353 h 755367"/>
                    <a:gd name="connsiteX2" fmla="*/ 205518 w 213875"/>
                    <a:gd name="connsiteY2" fmla="*/ 740853 h 755367"/>
                    <a:gd name="connsiteX3" fmla="*/ 203401 w 213875"/>
                    <a:gd name="connsiteY3" fmla="*/ 675236 h 755367"/>
                    <a:gd name="connsiteX4" fmla="*/ 146251 w 213875"/>
                    <a:gd name="connsiteY4" fmla="*/ 440286 h 755367"/>
                    <a:gd name="connsiteX5" fmla="*/ 201 w 213875"/>
                    <a:gd name="connsiteY5" fmla="*/ 19 h 7553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875" h="755367">
                      <a:moveTo>
                        <a:pt x="201" y="19"/>
                      </a:moveTo>
                      <a:cubicBezTo>
                        <a:pt x="-4738" y="-2803"/>
                        <a:pt x="82399" y="299881"/>
                        <a:pt x="116618" y="423353"/>
                      </a:cubicBezTo>
                      <a:cubicBezTo>
                        <a:pt x="150837" y="546825"/>
                        <a:pt x="191054" y="698872"/>
                        <a:pt x="205518" y="740853"/>
                      </a:cubicBezTo>
                      <a:cubicBezTo>
                        <a:pt x="219982" y="782834"/>
                        <a:pt x="213279" y="725331"/>
                        <a:pt x="203401" y="675236"/>
                      </a:cubicBezTo>
                      <a:cubicBezTo>
                        <a:pt x="193523" y="625142"/>
                        <a:pt x="176590" y="548941"/>
                        <a:pt x="146251" y="440286"/>
                      </a:cubicBezTo>
                      <a:cubicBezTo>
                        <a:pt x="115912" y="331631"/>
                        <a:pt x="5140" y="2841"/>
                        <a:pt x="201" y="1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" name="フリーフォーム: 図形 186">
                  <a:extLst>
                    <a:ext uri="{FF2B5EF4-FFF2-40B4-BE49-F238E27FC236}">
                      <a16:creationId xmlns:a16="http://schemas.microsoft.com/office/drawing/2014/main" id="{329D2386-391E-4343-9C65-E8A1597C2383}"/>
                    </a:ext>
                  </a:extLst>
                </p:cNvPr>
                <p:cNvSpPr/>
                <p:nvPr/>
              </p:nvSpPr>
              <p:spPr>
                <a:xfrm>
                  <a:off x="8066667" y="5103223"/>
                  <a:ext cx="91292" cy="171570"/>
                </a:xfrm>
                <a:custGeom>
                  <a:avLst/>
                  <a:gdLst>
                    <a:gd name="connsiteX0" fmla="*/ 2066 w 91292"/>
                    <a:gd name="connsiteY0" fmla="*/ 60 h 171570"/>
                    <a:gd name="connsiteX1" fmla="*/ 42283 w 91292"/>
                    <a:gd name="connsiteY1" fmla="*/ 91077 h 171570"/>
                    <a:gd name="connsiteX2" fmla="*/ 90966 w 91292"/>
                    <a:gd name="connsiteY2" fmla="*/ 171510 h 171570"/>
                    <a:gd name="connsiteX3" fmla="*/ 16883 w 91292"/>
                    <a:gd name="connsiteY3" fmla="*/ 78377 h 171570"/>
                    <a:gd name="connsiteX4" fmla="*/ 2066 w 91292"/>
                    <a:gd name="connsiteY4" fmla="*/ 60 h 1715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292" h="171570">
                      <a:moveTo>
                        <a:pt x="2066" y="60"/>
                      </a:moveTo>
                      <a:cubicBezTo>
                        <a:pt x="6299" y="2177"/>
                        <a:pt x="27466" y="62502"/>
                        <a:pt x="42283" y="91077"/>
                      </a:cubicBezTo>
                      <a:cubicBezTo>
                        <a:pt x="57100" y="119652"/>
                        <a:pt x="95199" y="173627"/>
                        <a:pt x="90966" y="171510"/>
                      </a:cubicBezTo>
                      <a:cubicBezTo>
                        <a:pt x="86733" y="169393"/>
                        <a:pt x="34875" y="104835"/>
                        <a:pt x="16883" y="78377"/>
                      </a:cubicBezTo>
                      <a:cubicBezTo>
                        <a:pt x="-1109" y="51919"/>
                        <a:pt x="-2167" y="-2057"/>
                        <a:pt x="2066" y="6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" name="フリーフォーム: 図形 187">
                  <a:extLst>
                    <a:ext uri="{FF2B5EF4-FFF2-40B4-BE49-F238E27FC236}">
                      <a16:creationId xmlns:a16="http://schemas.microsoft.com/office/drawing/2014/main" id="{7B2A215F-0B7C-4CD6-ACD7-BAD074EC1B18}"/>
                    </a:ext>
                  </a:extLst>
                </p:cNvPr>
                <p:cNvSpPr/>
                <p:nvPr/>
              </p:nvSpPr>
              <p:spPr>
                <a:xfrm>
                  <a:off x="6777567" y="2024955"/>
                  <a:ext cx="38138" cy="290868"/>
                </a:xfrm>
                <a:custGeom>
                  <a:avLst/>
                  <a:gdLst>
                    <a:gd name="connsiteX0" fmla="*/ 12700 w 38138"/>
                    <a:gd name="connsiteY0" fmla="*/ 695 h 290868"/>
                    <a:gd name="connsiteX1" fmla="*/ 38100 w 38138"/>
                    <a:gd name="connsiteY1" fmla="*/ 165795 h 290868"/>
                    <a:gd name="connsiteX2" fmla="*/ 6350 w 38138"/>
                    <a:gd name="connsiteY2" fmla="*/ 275862 h 290868"/>
                    <a:gd name="connsiteX3" fmla="*/ 0 w 38138"/>
                    <a:gd name="connsiteY3" fmla="*/ 280095 h 290868"/>
                    <a:gd name="connsiteX4" fmla="*/ 6350 w 38138"/>
                    <a:gd name="connsiteY4" fmla="*/ 184845 h 290868"/>
                    <a:gd name="connsiteX5" fmla="*/ 4233 w 38138"/>
                    <a:gd name="connsiteY5" fmla="*/ 108645 h 290868"/>
                    <a:gd name="connsiteX6" fmla="*/ 12700 w 38138"/>
                    <a:gd name="connsiteY6" fmla="*/ 695 h 290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8138" h="290868">
                      <a:moveTo>
                        <a:pt x="12700" y="695"/>
                      </a:moveTo>
                      <a:cubicBezTo>
                        <a:pt x="18345" y="10220"/>
                        <a:pt x="39158" y="119934"/>
                        <a:pt x="38100" y="165795"/>
                      </a:cubicBezTo>
                      <a:cubicBezTo>
                        <a:pt x="37042" y="211656"/>
                        <a:pt x="12700" y="256812"/>
                        <a:pt x="6350" y="275862"/>
                      </a:cubicBezTo>
                      <a:cubicBezTo>
                        <a:pt x="0" y="294912"/>
                        <a:pt x="0" y="295264"/>
                        <a:pt x="0" y="280095"/>
                      </a:cubicBezTo>
                      <a:cubicBezTo>
                        <a:pt x="0" y="264926"/>
                        <a:pt x="5644" y="213420"/>
                        <a:pt x="6350" y="184845"/>
                      </a:cubicBezTo>
                      <a:cubicBezTo>
                        <a:pt x="7055" y="156270"/>
                        <a:pt x="1411" y="135103"/>
                        <a:pt x="4233" y="108645"/>
                      </a:cubicBezTo>
                      <a:cubicBezTo>
                        <a:pt x="7055" y="82187"/>
                        <a:pt x="7055" y="-8830"/>
                        <a:pt x="12700" y="69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" name="フリーフォーム: 図形 188">
                  <a:extLst>
                    <a:ext uri="{FF2B5EF4-FFF2-40B4-BE49-F238E27FC236}">
                      <a16:creationId xmlns:a16="http://schemas.microsoft.com/office/drawing/2014/main" id="{AB7FCDB8-6C53-4685-B914-56416DE2D315}"/>
                    </a:ext>
                  </a:extLst>
                </p:cNvPr>
                <p:cNvSpPr/>
                <p:nvPr/>
              </p:nvSpPr>
              <p:spPr>
                <a:xfrm>
                  <a:off x="7279772" y="2112963"/>
                  <a:ext cx="80108" cy="93737"/>
                </a:xfrm>
                <a:custGeom>
                  <a:avLst/>
                  <a:gdLst>
                    <a:gd name="connsiteX0" fmla="*/ 79878 w 80108"/>
                    <a:gd name="connsiteY0" fmla="*/ 0 h 93737"/>
                    <a:gd name="connsiteX1" fmla="*/ 27491 w 80108"/>
                    <a:gd name="connsiteY1" fmla="*/ 55562 h 93737"/>
                    <a:gd name="connsiteX2" fmla="*/ 32253 w 80108"/>
                    <a:gd name="connsiteY2" fmla="*/ 93662 h 93737"/>
                    <a:gd name="connsiteX3" fmla="*/ 11616 w 80108"/>
                    <a:gd name="connsiteY3" fmla="*/ 65087 h 93737"/>
                    <a:gd name="connsiteX4" fmla="*/ 3678 w 80108"/>
                    <a:gd name="connsiteY4" fmla="*/ 55562 h 93737"/>
                    <a:gd name="connsiteX5" fmla="*/ 79878 w 80108"/>
                    <a:gd name="connsiteY5" fmla="*/ 0 h 937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0108" h="93737">
                      <a:moveTo>
                        <a:pt x="79878" y="0"/>
                      </a:moveTo>
                      <a:cubicBezTo>
                        <a:pt x="83847" y="0"/>
                        <a:pt x="35428" y="39952"/>
                        <a:pt x="27491" y="55562"/>
                      </a:cubicBezTo>
                      <a:cubicBezTo>
                        <a:pt x="19553" y="71172"/>
                        <a:pt x="34899" y="92075"/>
                        <a:pt x="32253" y="93662"/>
                      </a:cubicBezTo>
                      <a:cubicBezTo>
                        <a:pt x="29607" y="95250"/>
                        <a:pt x="16378" y="71437"/>
                        <a:pt x="11616" y="65087"/>
                      </a:cubicBezTo>
                      <a:cubicBezTo>
                        <a:pt x="6854" y="58737"/>
                        <a:pt x="-6376" y="65881"/>
                        <a:pt x="3678" y="55562"/>
                      </a:cubicBezTo>
                      <a:cubicBezTo>
                        <a:pt x="13732" y="45243"/>
                        <a:pt x="75909" y="0"/>
                        <a:pt x="79878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0" name="フリーフォーム: 図形 189">
                  <a:extLst>
                    <a:ext uri="{FF2B5EF4-FFF2-40B4-BE49-F238E27FC236}">
                      <a16:creationId xmlns:a16="http://schemas.microsoft.com/office/drawing/2014/main" id="{A69692A5-A35C-4541-B37A-FF0AB6C22030}"/>
                    </a:ext>
                  </a:extLst>
                </p:cNvPr>
                <p:cNvSpPr/>
                <p:nvPr/>
              </p:nvSpPr>
              <p:spPr>
                <a:xfrm>
                  <a:off x="6791178" y="2461655"/>
                  <a:ext cx="336464" cy="286676"/>
                </a:xfrm>
                <a:custGeom>
                  <a:avLst/>
                  <a:gdLst>
                    <a:gd name="connsiteX0" fmla="*/ 335110 w 336464"/>
                    <a:gd name="connsiteY0" fmla="*/ 558 h 286676"/>
                    <a:gd name="connsiteX1" fmla="*/ 146197 w 336464"/>
                    <a:gd name="connsiteY1" fmla="*/ 114858 h 286676"/>
                    <a:gd name="connsiteX2" fmla="*/ 33485 w 336464"/>
                    <a:gd name="connsiteY2" fmla="*/ 243445 h 286676"/>
                    <a:gd name="connsiteX3" fmla="*/ 3322 w 336464"/>
                    <a:gd name="connsiteY3" fmla="*/ 284720 h 286676"/>
                    <a:gd name="connsiteX4" fmla="*/ 98572 w 336464"/>
                    <a:gd name="connsiteY4" fmla="*/ 191058 h 286676"/>
                    <a:gd name="connsiteX5" fmla="*/ 223985 w 336464"/>
                    <a:gd name="connsiteY5" fmla="*/ 76758 h 286676"/>
                    <a:gd name="connsiteX6" fmla="*/ 335110 w 336464"/>
                    <a:gd name="connsiteY6" fmla="*/ 558 h 286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36464" h="286676">
                      <a:moveTo>
                        <a:pt x="335110" y="558"/>
                      </a:moveTo>
                      <a:cubicBezTo>
                        <a:pt x="322145" y="6908"/>
                        <a:pt x="196468" y="74377"/>
                        <a:pt x="146197" y="114858"/>
                      </a:cubicBezTo>
                      <a:cubicBezTo>
                        <a:pt x="95926" y="155339"/>
                        <a:pt x="57297" y="215135"/>
                        <a:pt x="33485" y="243445"/>
                      </a:cubicBezTo>
                      <a:cubicBezTo>
                        <a:pt x="9672" y="271755"/>
                        <a:pt x="-7526" y="293451"/>
                        <a:pt x="3322" y="284720"/>
                      </a:cubicBezTo>
                      <a:cubicBezTo>
                        <a:pt x="14170" y="275989"/>
                        <a:pt x="61795" y="225718"/>
                        <a:pt x="98572" y="191058"/>
                      </a:cubicBezTo>
                      <a:cubicBezTo>
                        <a:pt x="135349" y="156398"/>
                        <a:pt x="183239" y="110096"/>
                        <a:pt x="223985" y="76758"/>
                      </a:cubicBezTo>
                      <a:cubicBezTo>
                        <a:pt x="264731" y="43421"/>
                        <a:pt x="348075" y="-5792"/>
                        <a:pt x="335110" y="55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1" name="フリーフォーム: 図形 190">
                  <a:extLst>
                    <a:ext uri="{FF2B5EF4-FFF2-40B4-BE49-F238E27FC236}">
                      <a16:creationId xmlns:a16="http://schemas.microsoft.com/office/drawing/2014/main" id="{32237031-27C3-4763-80C3-0E5E3C86BADF}"/>
                    </a:ext>
                  </a:extLst>
                </p:cNvPr>
                <p:cNvSpPr/>
                <p:nvPr/>
              </p:nvSpPr>
              <p:spPr>
                <a:xfrm>
                  <a:off x="6661147" y="2346075"/>
                  <a:ext cx="73202" cy="198743"/>
                </a:xfrm>
                <a:custGeom>
                  <a:avLst/>
                  <a:gdLst>
                    <a:gd name="connsiteX0" fmla="*/ 11116 w 73202"/>
                    <a:gd name="connsiteY0" fmla="*/ 250 h 198743"/>
                    <a:gd name="connsiteX1" fmla="*/ 15878 w 73202"/>
                    <a:gd name="connsiteY1" fmla="*/ 100263 h 198743"/>
                    <a:gd name="connsiteX2" fmla="*/ 3 w 73202"/>
                    <a:gd name="connsiteY2" fmla="*/ 151063 h 198743"/>
                    <a:gd name="connsiteX3" fmla="*/ 17466 w 73202"/>
                    <a:gd name="connsiteY3" fmla="*/ 198688 h 198743"/>
                    <a:gd name="connsiteX4" fmla="*/ 73028 w 73202"/>
                    <a:gd name="connsiteY4" fmla="*/ 141538 h 198743"/>
                    <a:gd name="connsiteX5" fmla="*/ 34928 w 73202"/>
                    <a:gd name="connsiteY5" fmla="*/ 157413 h 198743"/>
                    <a:gd name="connsiteX6" fmla="*/ 33341 w 73202"/>
                    <a:gd name="connsiteY6" fmla="*/ 132013 h 198743"/>
                    <a:gd name="connsiteX7" fmla="*/ 11116 w 73202"/>
                    <a:gd name="connsiteY7" fmla="*/ 250 h 198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73202" h="198743">
                      <a:moveTo>
                        <a:pt x="11116" y="250"/>
                      </a:moveTo>
                      <a:cubicBezTo>
                        <a:pt x="8206" y="-5042"/>
                        <a:pt x="17730" y="75128"/>
                        <a:pt x="15878" y="100263"/>
                      </a:cubicBezTo>
                      <a:cubicBezTo>
                        <a:pt x="14026" y="125399"/>
                        <a:pt x="-262" y="134659"/>
                        <a:pt x="3" y="151063"/>
                      </a:cubicBezTo>
                      <a:cubicBezTo>
                        <a:pt x="268" y="167467"/>
                        <a:pt x="5295" y="200275"/>
                        <a:pt x="17466" y="198688"/>
                      </a:cubicBezTo>
                      <a:cubicBezTo>
                        <a:pt x="29637" y="197101"/>
                        <a:pt x="70118" y="148417"/>
                        <a:pt x="73028" y="141538"/>
                      </a:cubicBezTo>
                      <a:cubicBezTo>
                        <a:pt x="75938" y="134659"/>
                        <a:pt x="41542" y="159000"/>
                        <a:pt x="34928" y="157413"/>
                      </a:cubicBezTo>
                      <a:cubicBezTo>
                        <a:pt x="28314" y="155826"/>
                        <a:pt x="37839" y="154503"/>
                        <a:pt x="33341" y="132013"/>
                      </a:cubicBezTo>
                      <a:cubicBezTo>
                        <a:pt x="28843" y="109523"/>
                        <a:pt x="14026" y="5542"/>
                        <a:pt x="11116" y="25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2" name="フリーフォーム: 図形 191">
                  <a:extLst>
                    <a:ext uri="{FF2B5EF4-FFF2-40B4-BE49-F238E27FC236}">
                      <a16:creationId xmlns:a16="http://schemas.microsoft.com/office/drawing/2014/main" id="{A84D6CEF-7F23-49C9-B121-1DE2092B6B3E}"/>
                    </a:ext>
                  </a:extLst>
                </p:cNvPr>
                <p:cNvSpPr/>
                <p:nvPr/>
              </p:nvSpPr>
              <p:spPr>
                <a:xfrm>
                  <a:off x="6900863" y="2433566"/>
                  <a:ext cx="215900" cy="95351"/>
                </a:xfrm>
                <a:custGeom>
                  <a:avLst/>
                  <a:gdLst>
                    <a:gd name="connsiteX0" fmla="*/ 0 w 215900"/>
                    <a:gd name="connsiteY0" fmla="*/ 95322 h 95351"/>
                    <a:gd name="connsiteX1" fmla="*/ 107950 w 215900"/>
                    <a:gd name="connsiteY1" fmla="*/ 36584 h 95351"/>
                    <a:gd name="connsiteX2" fmla="*/ 215900 w 215900"/>
                    <a:gd name="connsiteY2" fmla="*/ 72 h 95351"/>
                    <a:gd name="connsiteX3" fmla="*/ 107950 w 215900"/>
                    <a:gd name="connsiteY3" fmla="*/ 28647 h 95351"/>
                    <a:gd name="connsiteX4" fmla="*/ 0 w 215900"/>
                    <a:gd name="connsiteY4" fmla="*/ 95322 h 95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5900" h="95351">
                      <a:moveTo>
                        <a:pt x="0" y="95322"/>
                      </a:moveTo>
                      <a:cubicBezTo>
                        <a:pt x="0" y="96645"/>
                        <a:pt x="71967" y="52459"/>
                        <a:pt x="107950" y="36584"/>
                      </a:cubicBezTo>
                      <a:cubicBezTo>
                        <a:pt x="143933" y="20709"/>
                        <a:pt x="215900" y="1395"/>
                        <a:pt x="215900" y="72"/>
                      </a:cubicBezTo>
                      <a:cubicBezTo>
                        <a:pt x="215900" y="-1251"/>
                        <a:pt x="143404" y="15683"/>
                        <a:pt x="107950" y="28647"/>
                      </a:cubicBezTo>
                      <a:cubicBezTo>
                        <a:pt x="72496" y="41611"/>
                        <a:pt x="0" y="93999"/>
                        <a:pt x="0" y="9532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3" name="フリーフォーム: 図形 192">
                  <a:extLst>
                    <a:ext uri="{FF2B5EF4-FFF2-40B4-BE49-F238E27FC236}">
                      <a16:creationId xmlns:a16="http://schemas.microsoft.com/office/drawing/2014/main" id="{F693F03A-CC5E-49E3-8F5C-A46284CD9176}"/>
                    </a:ext>
                  </a:extLst>
                </p:cNvPr>
                <p:cNvSpPr/>
                <p:nvPr/>
              </p:nvSpPr>
              <p:spPr>
                <a:xfrm>
                  <a:off x="6699121" y="2477776"/>
                  <a:ext cx="240706" cy="235264"/>
                </a:xfrm>
                <a:custGeom>
                  <a:avLst/>
                  <a:gdLst>
                    <a:gd name="connsiteX0" fmla="*/ 129 w 240706"/>
                    <a:gd name="connsiteY0" fmla="*/ 312 h 235264"/>
                    <a:gd name="connsiteX1" fmla="*/ 177929 w 240706"/>
                    <a:gd name="connsiteY1" fmla="*/ 49524 h 235264"/>
                    <a:gd name="connsiteX2" fmla="*/ 239842 w 240706"/>
                    <a:gd name="connsiteY2" fmla="*/ 81274 h 235264"/>
                    <a:gd name="connsiteX3" fmla="*/ 208092 w 240706"/>
                    <a:gd name="connsiteY3" fmla="*/ 87624 h 235264"/>
                    <a:gd name="connsiteX4" fmla="*/ 125542 w 240706"/>
                    <a:gd name="connsiteY4" fmla="*/ 189224 h 235264"/>
                    <a:gd name="connsiteX5" fmla="*/ 117604 w 240706"/>
                    <a:gd name="connsiteY5" fmla="*/ 235262 h 235264"/>
                    <a:gd name="connsiteX6" fmla="*/ 139829 w 240706"/>
                    <a:gd name="connsiteY6" fmla="*/ 190812 h 235264"/>
                    <a:gd name="connsiteX7" fmla="*/ 208092 w 240706"/>
                    <a:gd name="connsiteY7" fmla="*/ 74924 h 235264"/>
                    <a:gd name="connsiteX8" fmla="*/ 129 w 240706"/>
                    <a:gd name="connsiteY8" fmla="*/ 312 h 235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40706" h="235264">
                      <a:moveTo>
                        <a:pt x="129" y="312"/>
                      </a:moveTo>
                      <a:cubicBezTo>
                        <a:pt x="-4898" y="-3921"/>
                        <a:pt x="137977" y="36030"/>
                        <a:pt x="177929" y="49524"/>
                      </a:cubicBezTo>
                      <a:cubicBezTo>
                        <a:pt x="217881" y="63018"/>
                        <a:pt x="234815" y="74924"/>
                        <a:pt x="239842" y="81274"/>
                      </a:cubicBezTo>
                      <a:cubicBezTo>
                        <a:pt x="244869" y="87624"/>
                        <a:pt x="227142" y="69632"/>
                        <a:pt x="208092" y="87624"/>
                      </a:cubicBezTo>
                      <a:cubicBezTo>
                        <a:pt x="189042" y="105616"/>
                        <a:pt x="140623" y="164618"/>
                        <a:pt x="125542" y="189224"/>
                      </a:cubicBezTo>
                      <a:cubicBezTo>
                        <a:pt x="110461" y="213830"/>
                        <a:pt x="115223" y="234997"/>
                        <a:pt x="117604" y="235262"/>
                      </a:cubicBezTo>
                      <a:cubicBezTo>
                        <a:pt x="119985" y="235527"/>
                        <a:pt x="124748" y="217535"/>
                        <a:pt x="139829" y="190812"/>
                      </a:cubicBezTo>
                      <a:cubicBezTo>
                        <a:pt x="154910" y="164089"/>
                        <a:pt x="227671" y="102176"/>
                        <a:pt x="208092" y="74924"/>
                      </a:cubicBezTo>
                      <a:cubicBezTo>
                        <a:pt x="188513" y="47672"/>
                        <a:pt x="5156" y="4545"/>
                        <a:pt x="129" y="31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4" name="フリーフォーム: 図形 193">
                  <a:extLst>
                    <a:ext uri="{FF2B5EF4-FFF2-40B4-BE49-F238E27FC236}">
                      <a16:creationId xmlns:a16="http://schemas.microsoft.com/office/drawing/2014/main" id="{9332C905-94A3-48FB-9CD0-4C1421A3ABA7}"/>
                    </a:ext>
                  </a:extLst>
                </p:cNvPr>
                <p:cNvSpPr/>
                <p:nvPr/>
              </p:nvSpPr>
              <p:spPr>
                <a:xfrm>
                  <a:off x="6659431" y="2508250"/>
                  <a:ext cx="124741" cy="260421"/>
                </a:xfrm>
                <a:custGeom>
                  <a:avLst/>
                  <a:gdLst>
                    <a:gd name="connsiteX0" fmla="*/ 22357 w 124741"/>
                    <a:gd name="connsiteY0" fmla="*/ 0 h 260421"/>
                    <a:gd name="connsiteX1" fmla="*/ 132 w 124741"/>
                    <a:gd name="connsiteY1" fmla="*/ 122238 h 260421"/>
                    <a:gd name="connsiteX2" fmla="*/ 16007 w 124741"/>
                    <a:gd name="connsiteY2" fmla="*/ 200025 h 260421"/>
                    <a:gd name="connsiteX3" fmla="*/ 69982 w 124741"/>
                    <a:gd name="connsiteY3" fmla="*/ 223838 h 260421"/>
                    <a:gd name="connsiteX4" fmla="*/ 123957 w 124741"/>
                    <a:gd name="connsiteY4" fmla="*/ 260350 h 260421"/>
                    <a:gd name="connsiteX5" fmla="*/ 96969 w 124741"/>
                    <a:gd name="connsiteY5" fmla="*/ 231775 h 260421"/>
                    <a:gd name="connsiteX6" fmla="*/ 28707 w 124741"/>
                    <a:gd name="connsiteY6" fmla="*/ 184150 h 260421"/>
                    <a:gd name="connsiteX7" fmla="*/ 17594 w 124741"/>
                    <a:gd name="connsiteY7" fmla="*/ 123825 h 260421"/>
                    <a:gd name="connsiteX8" fmla="*/ 22357 w 124741"/>
                    <a:gd name="connsiteY8" fmla="*/ 0 h 260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4741" h="260421">
                      <a:moveTo>
                        <a:pt x="22357" y="0"/>
                      </a:moveTo>
                      <a:cubicBezTo>
                        <a:pt x="19447" y="-265"/>
                        <a:pt x="1190" y="88901"/>
                        <a:pt x="132" y="122238"/>
                      </a:cubicBezTo>
                      <a:cubicBezTo>
                        <a:pt x="-926" y="155575"/>
                        <a:pt x="4365" y="183092"/>
                        <a:pt x="16007" y="200025"/>
                      </a:cubicBezTo>
                      <a:cubicBezTo>
                        <a:pt x="27649" y="216958"/>
                        <a:pt x="51990" y="213784"/>
                        <a:pt x="69982" y="223838"/>
                      </a:cubicBezTo>
                      <a:cubicBezTo>
                        <a:pt x="87974" y="233892"/>
                        <a:pt x="119459" y="259027"/>
                        <a:pt x="123957" y="260350"/>
                      </a:cubicBezTo>
                      <a:cubicBezTo>
                        <a:pt x="128455" y="261673"/>
                        <a:pt x="112844" y="244475"/>
                        <a:pt x="96969" y="231775"/>
                      </a:cubicBezTo>
                      <a:cubicBezTo>
                        <a:pt x="81094" y="219075"/>
                        <a:pt x="41936" y="202142"/>
                        <a:pt x="28707" y="184150"/>
                      </a:cubicBezTo>
                      <a:cubicBezTo>
                        <a:pt x="15478" y="166158"/>
                        <a:pt x="18917" y="151871"/>
                        <a:pt x="17594" y="123825"/>
                      </a:cubicBezTo>
                      <a:cubicBezTo>
                        <a:pt x="16271" y="95779"/>
                        <a:pt x="25267" y="265"/>
                        <a:pt x="22357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" name="フリーフォーム: 図形 194">
                  <a:extLst>
                    <a:ext uri="{FF2B5EF4-FFF2-40B4-BE49-F238E27FC236}">
                      <a16:creationId xmlns:a16="http://schemas.microsoft.com/office/drawing/2014/main" id="{EDA6FE63-C67F-43D9-AAD0-3E816AEBB141}"/>
                    </a:ext>
                  </a:extLst>
                </p:cNvPr>
                <p:cNvSpPr/>
                <p:nvPr/>
              </p:nvSpPr>
              <p:spPr>
                <a:xfrm>
                  <a:off x="6496049" y="2787353"/>
                  <a:ext cx="277312" cy="954970"/>
                </a:xfrm>
                <a:custGeom>
                  <a:avLst/>
                  <a:gdLst>
                    <a:gd name="connsiteX0" fmla="*/ 277284 w 277312"/>
                    <a:gd name="connsiteY0" fmla="*/ 297 h 954970"/>
                    <a:gd name="connsiteX1" fmla="*/ 175684 w 277312"/>
                    <a:gd name="connsiteY1" fmla="*/ 345314 h 954970"/>
                    <a:gd name="connsiteX2" fmla="*/ 139701 w 277312"/>
                    <a:gd name="connsiteY2" fmla="*/ 669164 h 954970"/>
                    <a:gd name="connsiteX3" fmla="*/ 86784 w 277312"/>
                    <a:gd name="connsiteY3" fmla="*/ 851197 h 954970"/>
                    <a:gd name="connsiteX4" fmla="*/ 1 w 277312"/>
                    <a:gd name="connsiteY4" fmla="*/ 954914 h 954970"/>
                    <a:gd name="connsiteX5" fmla="*/ 84668 w 277312"/>
                    <a:gd name="connsiteY5" fmla="*/ 838497 h 954970"/>
                    <a:gd name="connsiteX6" fmla="*/ 139701 w 277312"/>
                    <a:gd name="connsiteY6" fmla="*/ 567564 h 954970"/>
                    <a:gd name="connsiteX7" fmla="*/ 165101 w 277312"/>
                    <a:gd name="connsiteY7" fmla="*/ 290280 h 954970"/>
                    <a:gd name="connsiteX8" fmla="*/ 277284 w 277312"/>
                    <a:gd name="connsiteY8" fmla="*/ 297 h 954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7312" h="954970">
                      <a:moveTo>
                        <a:pt x="277284" y="297"/>
                      </a:moveTo>
                      <a:cubicBezTo>
                        <a:pt x="279048" y="9469"/>
                        <a:pt x="198614" y="233836"/>
                        <a:pt x="175684" y="345314"/>
                      </a:cubicBezTo>
                      <a:cubicBezTo>
                        <a:pt x="152754" y="456792"/>
                        <a:pt x="154518" y="584850"/>
                        <a:pt x="139701" y="669164"/>
                      </a:cubicBezTo>
                      <a:cubicBezTo>
                        <a:pt x="124884" y="753478"/>
                        <a:pt x="110067" y="803572"/>
                        <a:pt x="86784" y="851197"/>
                      </a:cubicBezTo>
                      <a:cubicBezTo>
                        <a:pt x="63501" y="898822"/>
                        <a:pt x="354" y="957031"/>
                        <a:pt x="1" y="954914"/>
                      </a:cubicBezTo>
                      <a:cubicBezTo>
                        <a:pt x="-352" y="952797"/>
                        <a:pt x="61385" y="903055"/>
                        <a:pt x="84668" y="838497"/>
                      </a:cubicBezTo>
                      <a:cubicBezTo>
                        <a:pt x="107951" y="773939"/>
                        <a:pt x="126296" y="658933"/>
                        <a:pt x="139701" y="567564"/>
                      </a:cubicBezTo>
                      <a:cubicBezTo>
                        <a:pt x="153106" y="476195"/>
                        <a:pt x="140759" y="384119"/>
                        <a:pt x="165101" y="290280"/>
                      </a:cubicBezTo>
                      <a:cubicBezTo>
                        <a:pt x="189443" y="196441"/>
                        <a:pt x="275520" y="-8875"/>
                        <a:pt x="277284" y="29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" name="フリーフォーム: 図形 195">
                  <a:extLst>
                    <a:ext uri="{FF2B5EF4-FFF2-40B4-BE49-F238E27FC236}">
                      <a16:creationId xmlns:a16="http://schemas.microsoft.com/office/drawing/2014/main" id="{442CB3A7-350D-4054-9DC5-3AF647999388}"/>
                    </a:ext>
                  </a:extLst>
                </p:cNvPr>
                <p:cNvSpPr/>
                <p:nvPr/>
              </p:nvSpPr>
              <p:spPr>
                <a:xfrm>
                  <a:off x="6165775" y="2714795"/>
                  <a:ext cx="506839" cy="1097493"/>
                </a:xfrm>
                <a:custGeom>
                  <a:avLst/>
                  <a:gdLst>
                    <a:gd name="connsiteX0" fmla="*/ 501725 w 506839"/>
                    <a:gd name="connsiteY0" fmla="*/ 5122 h 1097493"/>
                    <a:gd name="connsiteX1" fmla="*/ 332392 w 506839"/>
                    <a:gd name="connsiteY1" fmla="*/ 312038 h 1097493"/>
                    <a:gd name="connsiteX2" fmla="*/ 222325 w 506839"/>
                    <a:gd name="connsiteY2" fmla="*/ 582972 h 1097493"/>
                    <a:gd name="connsiteX3" fmla="*/ 131308 w 506839"/>
                    <a:gd name="connsiteY3" fmla="*/ 784055 h 1097493"/>
                    <a:gd name="connsiteX4" fmla="*/ 75 w 506839"/>
                    <a:gd name="connsiteY4" fmla="*/ 1097322 h 1097493"/>
                    <a:gd name="connsiteX5" fmla="*/ 150358 w 506839"/>
                    <a:gd name="connsiteY5" fmla="*/ 739605 h 1097493"/>
                    <a:gd name="connsiteX6" fmla="*/ 433992 w 506839"/>
                    <a:gd name="connsiteY6" fmla="*/ 165988 h 1097493"/>
                    <a:gd name="connsiteX7" fmla="*/ 501725 w 506839"/>
                    <a:gd name="connsiteY7" fmla="*/ 5122 h 1097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6839" h="1097493">
                      <a:moveTo>
                        <a:pt x="501725" y="5122"/>
                      </a:moveTo>
                      <a:cubicBezTo>
                        <a:pt x="484792" y="29464"/>
                        <a:pt x="378959" y="215730"/>
                        <a:pt x="332392" y="312038"/>
                      </a:cubicBezTo>
                      <a:cubicBezTo>
                        <a:pt x="285825" y="408346"/>
                        <a:pt x="255839" y="504303"/>
                        <a:pt x="222325" y="582972"/>
                      </a:cubicBezTo>
                      <a:cubicBezTo>
                        <a:pt x="188811" y="661641"/>
                        <a:pt x="168350" y="698330"/>
                        <a:pt x="131308" y="784055"/>
                      </a:cubicBezTo>
                      <a:cubicBezTo>
                        <a:pt x="94266" y="869780"/>
                        <a:pt x="-3100" y="1104730"/>
                        <a:pt x="75" y="1097322"/>
                      </a:cubicBezTo>
                      <a:cubicBezTo>
                        <a:pt x="3250" y="1089914"/>
                        <a:pt x="78039" y="894827"/>
                        <a:pt x="150358" y="739605"/>
                      </a:cubicBezTo>
                      <a:cubicBezTo>
                        <a:pt x="222677" y="584383"/>
                        <a:pt x="375078" y="287343"/>
                        <a:pt x="433992" y="165988"/>
                      </a:cubicBezTo>
                      <a:cubicBezTo>
                        <a:pt x="492906" y="44633"/>
                        <a:pt x="518658" y="-19220"/>
                        <a:pt x="501725" y="512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7" name="フリーフォーム: 図形 196">
                  <a:extLst>
                    <a:ext uri="{FF2B5EF4-FFF2-40B4-BE49-F238E27FC236}">
                      <a16:creationId xmlns:a16="http://schemas.microsoft.com/office/drawing/2014/main" id="{780FB8EE-F35B-4A1D-AE1B-33974C3DA8A7}"/>
                    </a:ext>
                  </a:extLst>
                </p:cNvPr>
                <p:cNvSpPr/>
                <p:nvPr/>
              </p:nvSpPr>
              <p:spPr>
                <a:xfrm>
                  <a:off x="5975350" y="3756302"/>
                  <a:ext cx="503192" cy="629431"/>
                </a:xfrm>
                <a:custGeom>
                  <a:avLst/>
                  <a:gdLst>
                    <a:gd name="connsiteX0" fmla="*/ 501650 w 503192"/>
                    <a:gd name="connsiteY0" fmla="*/ 781 h 629431"/>
                    <a:gd name="connsiteX1" fmla="*/ 234950 w 503192"/>
                    <a:gd name="connsiteY1" fmla="*/ 356381 h 629431"/>
                    <a:gd name="connsiteX2" fmla="*/ 99483 w 503192"/>
                    <a:gd name="connsiteY2" fmla="*/ 519365 h 629431"/>
                    <a:gd name="connsiteX3" fmla="*/ 0 w 503192"/>
                    <a:gd name="connsiteY3" fmla="*/ 629431 h 629431"/>
                    <a:gd name="connsiteX4" fmla="*/ 328083 w 503192"/>
                    <a:gd name="connsiteY4" fmla="*/ 271715 h 629431"/>
                    <a:gd name="connsiteX5" fmla="*/ 501650 w 503192"/>
                    <a:gd name="connsiteY5" fmla="*/ 781 h 6294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03192" h="629431">
                      <a:moveTo>
                        <a:pt x="501650" y="781"/>
                      </a:moveTo>
                      <a:cubicBezTo>
                        <a:pt x="486128" y="14892"/>
                        <a:pt x="301978" y="269950"/>
                        <a:pt x="234950" y="356381"/>
                      </a:cubicBezTo>
                      <a:cubicBezTo>
                        <a:pt x="167922" y="442812"/>
                        <a:pt x="138641" y="473857"/>
                        <a:pt x="99483" y="519365"/>
                      </a:cubicBezTo>
                      <a:cubicBezTo>
                        <a:pt x="60325" y="564873"/>
                        <a:pt x="0" y="629431"/>
                        <a:pt x="0" y="629431"/>
                      </a:cubicBezTo>
                      <a:cubicBezTo>
                        <a:pt x="38100" y="588156"/>
                        <a:pt x="243769" y="376490"/>
                        <a:pt x="328083" y="271715"/>
                      </a:cubicBezTo>
                      <a:cubicBezTo>
                        <a:pt x="412397" y="166940"/>
                        <a:pt x="517172" y="-13330"/>
                        <a:pt x="501650" y="78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" name="フリーフォーム: 図形 197">
                  <a:extLst>
                    <a:ext uri="{FF2B5EF4-FFF2-40B4-BE49-F238E27FC236}">
                      <a16:creationId xmlns:a16="http://schemas.microsoft.com/office/drawing/2014/main" id="{CB7598F5-9ECD-42D9-BC5A-64D3392D4027}"/>
                    </a:ext>
                  </a:extLst>
                </p:cNvPr>
                <p:cNvSpPr/>
                <p:nvPr/>
              </p:nvSpPr>
              <p:spPr>
                <a:xfrm>
                  <a:off x="5564266" y="3766452"/>
                  <a:ext cx="642907" cy="1173053"/>
                </a:xfrm>
                <a:custGeom>
                  <a:avLst/>
                  <a:gdLst>
                    <a:gd name="connsiteX0" fmla="*/ 639684 w 642907"/>
                    <a:gd name="connsiteY0" fmla="*/ 3331 h 1173053"/>
                    <a:gd name="connsiteX1" fmla="*/ 474584 w 642907"/>
                    <a:gd name="connsiteY1" fmla="*/ 352581 h 1173053"/>
                    <a:gd name="connsiteX2" fmla="*/ 404734 w 642907"/>
                    <a:gd name="connsiteY2" fmla="*/ 509215 h 1173053"/>
                    <a:gd name="connsiteX3" fmla="*/ 301017 w 642907"/>
                    <a:gd name="connsiteY3" fmla="*/ 625631 h 1173053"/>
                    <a:gd name="connsiteX4" fmla="*/ 197301 w 642907"/>
                    <a:gd name="connsiteY4" fmla="*/ 744165 h 1173053"/>
                    <a:gd name="connsiteX5" fmla="*/ 118984 w 642907"/>
                    <a:gd name="connsiteY5" fmla="*/ 873281 h 1173053"/>
                    <a:gd name="connsiteX6" fmla="*/ 47017 w 642907"/>
                    <a:gd name="connsiteY6" fmla="*/ 1057431 h 1173053"/>
                    <a:gd name="connsiteX7" fmla="*/ 451 w 642907"/>
                    <a:gd name="connsiteY7" fmla="*/ 1171731 h 1173053"/>
                    <a:gd name="connsiteX8" fmla="*/ 74534 w 642907"/>
                    <a:gd name="connsiteY8" fmla="*/ 983348 h 1173053"/>
                    <a:gd name="connsiteX9" fmla="*/ 301017 w 642907"/>
                    <a:gd name="connsiteY9" fmla="*/ 653148 h 1173053"/>
                    <a:gd name="connsiteX10" fmla="*/ 561367 w 642907"/>
                    <a:gd name="connsiteY10" fmla="*/ 204415 h 1173053"/>
                    <a:gd name="connsiteX11" fmla="*/ 639684 w 642907"/>
                    <a:gd name="connsiteY11" fmla="*/ 3331 h 11730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42907" h="1173053">
                      <a:moveTo>
                        <a:pt x="639684" y="3331"/>
                      </a:moveTo>
                      <a:cubicBezTo>
                        <a:pt x="625220" y="28025"/>
                        <a:pt x="513742" y="268267"/>
                        <a:pt x="474584" y="352581"/>
                      </a:cubicBezTo>
                      <a:cubicBezTo>
                        <a:pt x="435426" y="436895"/>
                        <a:pt x="433662" y="463707"/>
                        <a:pt x="404734" y="509215"/>
                      </a:cubicBezTo>
                      <a:cubicBezTo>
                        <a:pt x="375806" y="554723"/>
                        <a:pt x="335589" y="586473"/>
                        <a:pt x="301017" y="625631"/>
                      </a:cubicBezTo>
                      <a:cubicBezTo>
                        <a:pt x="266445" y="664789"/>
                        <a:pt x="227640" y="702890"/>
                        <a:pt x="197301" y="744165"/>
                      </a:cubicBezTo>
                      <a:cubicBezTo>
                        <a:pt x="166962" y="785440"/>
                        <a:pt x="144031" y="821070"/>
                        <a:pt x="118984" y="873281"/>
                      </a:cubicBezTo>
                      <a:cubicBezTo>
                        <a:pt x="93937" y="925492"/>
                        <a:pt x="66772" y="1007689"/>
                        <a:pt x="47017" y="1057431"/>
                      </a:cubicBezTo>
                      <a:cubicBezTo>
                        <a:pt x="27262" y="1107173"/>
                        <a:pt x="-4135" y="1184078"/>
                        <a:pt x="451" y="1171731"/>
                      </a:cubicBezTo>
                      <a:cubicBezTo>
                        <a:pt x="5037" y="1159384"/>
                        <a:pt x="24440" y="1069779"/>
                        <a:pt x="74534" y="983348"/>
                      </a:cubicBezTo>
                      <a:cubicBezTo>
                        <a:pt x="124628" y="896917"/>
                        <a:pt x="219878" y="782970"/>
                        <a:pt x="301017" y="653148"/>
                      </a:cubicBezTo>
                      <a:cubicBezTo>
                        <a:pt x="382156" y="523326"/>
                        <a:pt x="504217" y="313071"/>
                        <a:pt x="561367" y="204415"/>
                      </a:cubicBezTo>
                      <a:cubicBezTo>
                        <a:pt x="618517" y="95760"/>
                        <a:pt x="654148" y="-21363"/>
                        <a:pt x="639684" y="333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9" name="フリーフォーム: 図形 198">
                  <a:extLst>
                    <a:ext uri="{FF2B5EF4-FFF2-40B4-BE49-F238E27FC236}">
                      <a16:creationId xmlns:a16="http://schemas.microsoft.com/office/drawing/2014/main" id="{5A690B5B-899B-4FCF-90B8-780E9670A146}"/>
                    </a:ext>
                  </a:extLst>
                </p:cNvPr>
                <p:cNvSpPr/>
                <p:nvPr/>
              </p:nvSpPr>
              <p:spPr>
                <a:xfrm>
                  <a:off x="5572744" y="4306346"/>
                  <a:ext cx="479868" cy="644098"/>
                </a:xfrm>
                <a:custGeom>
                  <a:avLst/>
                  <a:gdLst>
                    <a:gd name="connsiteX0" fmla="*/ 474573 w 479868"/>
                    <a:gd name="connsiteY0" fmla="*/ 13771 h 644098"/>
                    <a:gd name="connsiteX1" fmla="*/ 190939 w 479868"/>
                    <a:gd name="connsiteY1" fmla="*/ 314337 h 644098"/>
                    <a:gd name="connsiteX2" fmla="*/ 82989 w 479868"/>
                    <a:gd name="connsiteY2" fmla="*/ 523887 h 644098"/>
                    <a:gd name="connsiteX3" fmla="*/ 439 w 479868"/>
                    <a:gd name="connsiteY3" fmla="*/ 642421 h 644098"/>
                    <a:gd name="connsiteX4" fmla="*/ 118973 w 479868"/>
                    <a:gd name="connsiteY4" fmla="*/ 439221 h 644098"/>
                    <a:gd name="connsiteX5" fmla="*/ 400489 w 479868"/>
                    <a:gd name="connsiteY5" fmla="*/ 70921 h 644098"/>
                    <a:gd name="connsiteX6" fmla="*/ 377206 w 479868"/>
                    <a:gd name="connsiteY6" fmla="*/ 51871 h 644098"/>
                    <a:gd name="connsiteX7" fmla="*/ 474573 w 479868"/>
                    <a:gd name="connsiteY7" fmla="*/ 13771 h 6440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79868" h="644098">
                      <a:moveTo>
                        <a:pt x="474573" y="13771"/>
                      </a:moveTo>
                      <a:cubicBezTo>
                        <a:pt x="443529" y="57515"/>
                        <a:pt x="256203" y="229318"/>
                        <a:pt x="190939" y="314337"/>
                      </a:cubicBezTo>
                      <a:cubicBezTo>
                        <a:pt x="125675" y="399356"/>
                        <a:pt x="114739" y="469206"/>
                        <a:pt x="82989" y="523887"/>
                      </a:cubicBezTo>
                      <a:cubicBezTo>
                        <a:pt x="51239" y="578568"/>
                        <a:pt x="-5558" y="656532"/>
                        <a:pt x="439" y="642421"/>
                      </a:cubicBezTo>
                      <a:cubicBezTo>
                        <a:pt x="6436" y="628310"/>
                        <a:pt x="52298" y="534471"/>
                        <a:pt x="118973" y="439221"/>
                      </a:cubicBezTo>
                      <a:cubicBezTo>
                        <a:pt x="185648" y="343971"/>
                        <a:pt x="357450" y="135479"/>
                        <a:pt x="400489" y="70921"/>
                      </a:cubicBezTo>
                      <a:cubicBezTo>
                        <a:pt x="443528" y="6363"/>
                        <a:pt x="363800" y="59985"/>
                        <a:pt x="377206" y="51871"/>
                      </a:cubicBezTo>
                      <a:cubicBezTo>
                        <a:pt x="390612" y="43757"/>
                        <a:pt x="505617" y="-29973"/>
                        <a:pt x="474573" y="1377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" name="フリーフォーム: 図形 199">
                  <a:extLst>
                    <a:ext uri="{FF2B5EF4-FFF2-40B4-BE49-F238E27FC236}">
                      <a16:creationId xmlns:a16="http://schemas.microsoft.com/office/drawing/2014/main" id="{ED707A44-57D4-488F-BB4C-28BAAAE9BC83}"/>
                    </a:ext>
                  </a:extLst>
                </p:cNvPr>
                <p:cNvSpPr/>
                <p:nvPr/>
              </p:nvSpPr>
              <p:spPr>
                <a:xfrm>
                  <a:off x="6313875" y="3486882"/>
                  <a:ext cx="326201" cy="862928"/>
                </a:xfrm>
                <a:custGeom>
                  <a:avLst/>
                  <a:gdLst>
                    <a:gd name="connsiteX0" fmla="*/ 326108 w 326201"/>
                    <a:gd name="connsiteY0" fmla="*/ 7735 h 862928"/>
                    <a:gd name="connsiteX1" fmla="*/ 298592 w 326201"/>
                    <a:gd name="connsiteY1" fmla="*/ 79701 h 862928"/>
                    <a:gd name="connsiteX2" fmla="*/ 241442 w 326201"/>
                    <a:gd name="connsiteY2" fmla="*/ 348518 h 862928"/>
                    <a:gd name="connsiteX3" fmla="*/ 139842 w 326201"/>
                    <a:gd name="connsiteY3" fmla="*/ 579235 h 862928"/>
                    <a:gd name="connsiteX4" fmla="*/ 82692 w 326201"/>
                    <a:gd name="connsiteY4" fmla="*/ 780318 h 862928"/>
                    <a:gd name="connsiteX5" fmla="*/ 142 w 326201"/>
                    <a:gd name="connsiteY5" fmla="*/ 862868 h 862928"/>
                    <a:gd name="connsiteX6" fmla="*/ 103858 w 326201"/>
                    <a:gd name="connsiteY6" fmla="*/ 769735 h 862928"/>
                    <a:gd name="connsiteX7" fmla="*/ 203342 w 326201"/>
                    <a:gd name="connsiteY7" fmla="*/ 477635 h 862928"/>
                    <a:gd name="connsiteX8" fmla="*/ 290125 w 326201"/>
                    <a:gd name="connsiteY8" fmla="*/ 232101 h 862928"/>
                    <a:gd name="connsiteX9" fmla="*/ 326108 w 326201"/>
                    <a:gd name="connsiteY9" fmla="*/ 7735 h 8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26201" h="862928">
                      <a:moveTo>
                        <a:pt x="326108" y="7735"/>
                      </a:moveTo>
                      <a:cubicBezTo>
                        <a:pt x="327519" y="-17665"/>
                        <a:pt x="312703" y="22904"/>
                        <a:pt x="298592" y="79701"/>
                      </a:cubicBezTo>
                      <a:cubicBezTo>
                        <a:pt x="284481" y="136498"/>
                        <a:pt x="267900" y="265262"/>
                        <a:pt x="241442" y="348518"/>
                      </a:cubicBezTo>
                      <a:cubicBezTo>
                        <a:pt x="214984" y="431774"/>
                        <a:pt x="166300" y="507268"/>
                        <a:pt x="139842" y="579235"/>
                      </a:cubicBezTo>
                      <a:cubicBezTo>
                        <a:pt x="113384" y="651202"/>
                        <a:pt x="105975" y="733046"/>
                        <a:pt x="82692" y="780318"/>
                      </a:cubicBezTo>
                      <a:cubicBezTo>
                        <a:pt x="59409" y="827590"/>
                        <a:pt x="-3386" y="864632"/>
                        <a:pt x="142" y="862868"/>
                      </a:cubicBezTo>
                      <a:cubicBezTo>
                        <a:pt x="3670" y="861104"/>
                        <a:pt x="69991" y="833940"/>
                        <a:pt x="103858" y="769735"/>
                      </a:cubicBezTo>
                      <a:cubicBezTo>
                        <a:pt x="137725" y="705530"/>
                        <a:pt x="172297" y="567241"/>
                        <a:pt x="203342" y="477635"/>
                      </a:cubicBezTo>
                      <a:cubicBezTo>
                        <a:pt x="234387" y="388029"/>
                        <a:pt x="272839" y="306184"/>
                        <a:pt x="290125" y="232101"/>
                      </a:cubicBezTo>
                      <a:cubicBezTo>
                        <a:pt x="307411" y="158018"/>
                        <a:pt x="324697" y="33135"/>
                        <a:pt x="326108" y="773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1" name="フリーフォーム: 図形 200">
                  <a:extLst>
                    <a:ext uri="{FF2B5EF4-FFF2-40B4-BE49-F238E27FC236}">
                      <a16:creationId xmlns:a16="http://schemas.microsoft.com/office/drawing/2014/main" id="{25B572E6-B385-4A76-A6B8-9BA2047BBB57}"/>
                    </a:ext>
                  </a:extLst>
                </p:cNvPr>
                <p:cNvSpPr/>
                <p:nvPr/>
              </p:nvSpPr>
              <p:spPr>
                <a:xfrm>
                  <a:off x="6291866" y="3750342"/>
                  <a:ext cx="198243" cy="616896"/>
                </a:xfrm>
                <a:custGeom>
                  <a:avLst/>
                  <a:gdLst>
                    <a:gd name="connsiteX0" fmla="*/ 197834 w 198243"/>
                    <a:gd name="connsiteY0" fmla="*/ 2508 h 616896"/>
                    <a:gd name="connsiteX1" fmla="*/ 104701 w 198243"/>
                    <a:gd name="connsiteY1" fmla="*/ 277675 h 616896"/>
                    <a:gd name="connsiteX2" fmla="*/ 15801 w 198243"/>
                    <a:gd name="connsiteY2" fmla="*/ 485108 h 616896"/>
                    <a:gd name="connsiteX3" fmla="*/ 26384 w 198243"/>
                    <a:gd name="connsiteY3" fmla="*/ 609991 h 616896"/>
                    <a:gd name="connsiteX4" fmla="*/ 984 w 198243"/>
                    <a:gd name="connsiteY4" fmla="*/ 584591 h 616896"/>
                    <a:gd name="connsiteX5" fmla="*/ 66601 w 198243"/>
                    <a:gd name="connsiteY5" fmla="*/ 449125 h 616896"/>
                    <a:gd name="connsiteX6" fmla="*/ 197834 w 198243"/>
                    <a:gd name="connsiteY6" fmla="*/ 2508 h 616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8243" h="616896">
                      <a:moveTo>
                        <a:pt x="197834" y="2508"/>
                      </a:moveTo>
                      <a:cubicBezTo>
                        <a:pt x="204184" y="-26067"/>
                        <a:pt x="135040" y="197242"/>
                        <a:pt x="104701" y="277675"/>
                      </a:cubicBezTo>
                      <a:cubicBezTo>
                        <a:pt x="74362" y="358108"/>
                        <a:pt x="28854" y="429722"/>
                        <a:pt x="15801" y="485108"/>
                      </a:cubicBezTo>
                      <a:cubicBezTo>
                        <a:pt x="2748" y="540494"/>
                        <a:pt x="28853" y="593411"/>
                        <a:pt x="26384" y="609991"/>
                      </a:cubicBezTo>
                      <a:cubicBezTo>
                        <a:pt x="23915" y="626571"/>
                        <a:pt x="-5719" y="611402"/>
                        <a:pt x="984" y="584591"/>
                      </a:cubicBezTo>
                      <a:cubicBezTo>
                        <a:pt x="7687" y="557780"/>
                        <a:pt x="32382" y="541905"/>
                        <a:pt x="66601" y="449125"/>
                      </a:cubicBezTo>
                      <a:cubicBezTo>
                        <a:pt x="100820" y="356345"/>
                        <a:pt x="191484" y="31083"/>
                        <a:pt x="197834" y="250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" name="フリーフォーム: 図形 202">
                  <a:extLst>
                    <a:ext uri="{FF2B5EF4-FFF2-40B4-BE49-F238E27FC236}">
                      <a16:creationId xmlns:a16="http://schemas.microsoft.com/office/drawing/2014/main" id="{58D155A0-7F9C-47D0-8D19-45C253290660}"/>
                    </a:ext>
                  </a:extLst>
                </p:cNvPr>
                <p:cNvSpPr/>
                <p:nvPr/>
              </p:nvSpPr>
              <p:spPr>
                <a:xfrm>
                  <a:off x="6184035" y="3319044"/>
                  <a:ext cx="204216" cy="492916"/>
                </a:xfrm>
                <a:custGeom>
                  <a:avLst/>
                  <a:gdLst>
                    <a:gd name="connsiteX0" fmla="*/ 204065 w 204216"/>
                    <a:gd name="connsiteY0" fmla="*/ 2006 h 492916"/>
                    <a:gd name="connsiteX1" fmla="*/ 70715 w 204216"/>
                    <a:gd name="connsiteY1" fmla="*/ 309981 h 492916"/>
                    <a:gd name="connsiteX2" fmla="*/ 865 w 204216"/>
                    <a:gd name="connsiteY2" fmla="*/ 490956 h 492916"/>
                    <a:gd name="connsiteX3" fmla="*/ 35790 w 204216"/>
                    <a:gd name="connsiteY3" fmla="*/ 392531 h 492916"/>
                    <a:gd name="connsiteX4" fmla="*/ 96115 w 204216"/>
                    <a:gd name="connsiteY4" fmla="*/ 186156 h 492916"/>
                    <a:gd name="connsiteX5" fmla="*/ 204065 w 204216"/>
                    <a:gd name="connsiteY5" fmla="*/ 2006 h 492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4216" h="492916">
                      <a:moveTo>
                        <a:pt x="204065" y="2006"/>
                      </a:moveTo>
                      <a:cubicBezTo>
                        <a:pt x="199832" y="22643"/>
                        <a:pt x="104582" y="228489"/>
                        <a:pt x="70715" y="309981"/>
                      </a:cubicBezTo>
                      <a:cubicBezTo>
                        <a:pt x="36848" y="391473"/>
                        <a:pt x="6686" y="477198"/>
                        <a:pt x="865" y="490956"/>
                      </a:cubicBezTo>
                      <a:cubicBezTo>
                        <a:pt x="-4956" y="504714"/>
                        <a:pt x="19915" y="443331"/>
                        <a:pt x="35790" y="392531"/>
                      </a:cubicBezTo>
                      <a:cubicBezTo>
                        <a:pt x="51665" y="341731"/>
                        <a:pt x="69657" y="247010"/>
                        <a:pt x="96115" y="186156"/>
                      </a:cubicBezTo>
                      <a:cubicBezTo>
                        <a:pt x="122573" y="125302"/>
                        <a:pt x="208298" y="-18631"/>
                        <a:pt x="204065" y="200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4" name="フリーフォーム: 図形 203">
                  <a:extLst>
                    <a:ext uri="{FF2B5EF4-FFF2-40B4-BE49-F238E27FC236}">
                      <a16:creationId xmlns:a16="http://schemas.microsoft.com/office/drawing/2014/main" id="{F1C80FAF-9EB6-44AA-853F-DB7F186F579B}"/>
                    </a:ext>
                  </a:extLst>
                </p:cNvPr>
                <p:cNvSpPr/>
                <p:nvPr/>
              </p:nvSpPr>
              <p:spPr>
                <a:xfrm>
                  <a:off x="6559468" y="11397931"/>
                  <a:ext cx="689447" cy="352075"/>
                </a:xfrm>
                <a:custGeom>
                  <a:avLst/>
                  <a:gdLst>
                    <a:gd name="connsiteX0" fmla="*/ 646195 w 689447"/>
                    <a:gd name="connsiteY0" fmla="*/ 1907 h 352075"/>
                    <a:gd name="connsiteX1" fmla="*/ 689057 w 689447"/>
                    <a:gd name="connsiteY1" fmla="*/ 178119 h 352075"/>
                    <a:gd name="connsiteX2" fmla="*/ 665245 w 689447"/>
                    <a:gd name="connsiteY2" fmla="*/ 336869 h 352075"/>
                    <a:gd name="connsiteX3" fmla="*/ 628732 w 689447"/>
                    <a:gd name="connsiteY3" fmla="*/ 344807 h 352075"/>
                    <a:gd name="connsiteX4" fmla="*/ 335045 w 689447"/>
                    <a:gd name="connsiteY4" fmla="*/ 328932 h 352075"/>
                    <a:gd name="connsiteX5" fmla="*/ 82 w 689447"/>
                    <a:gd name="connsiteY5" fmla="*/ 319407 h 352075"/>
                    <a:gd name="connsiteX6" fmla="*/ 300120 w 689447"/>
                    <a:gd name="connsiteY6" fmla="*/ 322582 h 352075"/>
                    <a:gd name="connsiteX7" fmla="*/ 650957 w 689447"/>
                    <a:gd name="connsiteY7" fmla="*/ 330519 h 352075"/>
                    <a:gd name="connsiteX8" fmla="*/ 663657 w 689447"/>
                    <a:gd name="connsiteY8" fmla="*/ 297182 h 352075"/>
                    <a:gd name="connsiteX9" fmla="*/ 646195 w 689447"/>
                    <a:gd name="connsiteY9" fmla="*/ 1907 h 352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89447" h="352075">
                      <a:moveTo>
                        <a:pt x="646195" y="1907"/>
                      </a:moveTo>
                      <a:cubicBezTo>
                        <a:pt x="650428" y="-17937"/>
                        <a:pt x="685882" y="122292"/>
                        <a:pt x="689057" y="178119"/>
                      </a:cubicBezTo>
                      <a:cubicBezTo>
                        <a:pt x="692232" y="233946"/>
                        <a:pt x="675299" y="309088"/>
                        <a:pt x="665245" y="336869"/>
                      </a:cubicBezTo>
                      <a:cubicBezTo>
                        <a:pt x="655191" y="364650"/>
                        <a:pt x="683765" y="346130"/>
                        <a:pt x="628732" y="344807"/>
                      </a:cubicBezTo>
                      <a:cubicBezTo>
                        <a:pt x="573699" y="343484"/>
                        <a:pt x="439820" y="333165"/>
                        <a:pt x="335045" y="328932"/>
                      </a:cubicBezTo>
                      <a:cubicBezTo>
                        <a:pt x="230270" y="324699"/>
                        <a:pt x="5903" y="320465"/>
                        <a:pt x="82" y="319407"/>
                      </a:cubicBezTo>
                      <a:cubicBezTo>
                        <a:pt x="-5739" y="318349"/>
                        <a:pt x="300120" y="322582"/>
                        <a:pt x="300120" y="322582"/>
                      </a:cubicBezTo>
                      <a:cubicBezTo>
                        <a:pt x="408599" y="324434"/>
                        <a:pt x="590368" y="334752"/>
                        <a:pt x="650957" y="330519"/>
                      </a:cubicBezTo>
                      <a:cubicBezTo>
                        <a:pt x="711546" y="326286"/>
                        <a:pt x="663128" y="348246"/>
                        <a:pt x="663657" y="297182"/>
                      </a:cubicBezTo>
                      <a:cubicBezTo>
                        <a:pt x="664186" y="246118"/>
                        <a:pt x="641962" y="21751"/>
                        <a:pt x="646195" y="190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5" name="フリーフォーム: 図形 204">
                  <a:extLst>
                    <a:ext uri="{FF2B5EF4-FFF2-40B4-BE49-F238E27FC236}">
                      <a16:creationId xmlns:a16="http://schemas.microsoft.com/office/drawing/2014/main" id="{4184BB98-F540-4D51-8610-D114FE47E126}"/>
                    </a:ext>
                  </a:extLst>
                </p:cNvPr>
                <p:cNvSpPr/>
                <p:nvPr/>
              </p:nvSpPr>
              <p:spPr>
                <a:xfrm>
                  <a:off x="6795440" y="11283417"/>
                  <a:ext cx="361675" cy="106896"/>
                </a:xfrm>
                <a:custGeom>
                  <a:avLst/>
                  <a:gdLst>
                    <a:gd name="connsiteX0" fmla="*/ 648 w 361675"/>
                    <a:gd name="connsiteY0" fmla="*/ 533 h 106896"/>
                    <a:gd name="connsiteX1" fmla="*/ 354660 w 361675"/>
                    <a:gd name="connsiteY1" fmla="*/ 89433 h 106896"/>
                    <a:gd name="connsiteX2" fmla="*/ 226073 w 361675"/>
                    <a:gd name="connsiteY2" fmla="*/ 100546 h 106896"/>
                    <a:gd name="connsiteX3" fmla="*/ 99073 w 361675"/>
                    <a:gd name="connsiteY3" fmla="*/ 106896 h 106896"/>
                    <a:gd name="connsiteX4" fmla="*/ 353073 w 361675"/>
                    <a:gd name="connsiteY4" fmla="*/ 94196 h 106896"/>
                    <a:gd name="connsiteX5" fmla="*/ 268935 w 361675"/>
                    <a:gd name="connsiteY5" fmla="*/ 54508 h 106896"/>
                    <a:gd name="connsiteX6" fmla="*/ 648 w 361675"/>
                    <a:gd name="connsiteY6" fmla="*/ 533 h 106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61675" h="106896">
                      <a:moveTo>
                        <a:pt x="648" y="533"/>
                      </a:moveTo>
                      <a:cubicBezTo>
                        <a:pt x="14935" y="6354"/>
                        <a:pt x="317089" y="72764"/>
                        <a:pt x="354660" y="89433"/>
                      </a:cubicBezTo>
                      <a:cubicBezTo>
                        <a:pt x="392231" y="106102"/>
                        <a:pt x="268671" y="97636"/>
                        <a:pt x="226073" y="100546"/>
                      </a:cubicBezTo>
                      <a:cubicBezTo>
                        <a:pt x="183475" y="103456"/>
                        <a:pt x="99073" y="106896"/>
                        <a:pt x="99073" y="106896"/>
                      </a:cubicBezTo>
                      <a:cubicBezTo>
                        <a:pt x="120240" y="105838"/>
                        <a:pt x="324763" y="102927"/>
                        <a:pt x="353073" y="94196"/>
                      </a:cubicBezTo>
                      <a:cubicBezTo>
                        <a:pt x="381383" y="85465"/>
                        <a:pt x="325556" y="70912"/>
                        <a:pt x="268935" y="54508"/>
                      </a:cubicBezTo>
                      <a:cubicBezTo>
                        <a:pt x="212314" y="38104"/>
                        <a:pt x="-13639" y="-5288"/>
                        <a:pt x="648" y="53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6" name="フリーフォーム: 図形 205">
                  <a:extLst>
                    <a:ext uri="{FF2B5EF4-FFF2-40B4-BE49-F238E27FC236}">
                      <a16:creationId xmlns:a16="http://schemas.microsoft.com/office/drawing/2014/main" id="{9251E1CA-04CC-4EF1-9DCD-CEB6D82DF2A1}"/>
                    </a:ext>
                  </a:extLst>
                </p:cNvPr>
                <p:cNvSpPr/>
                <p:nvPr/>
              </p:nvSpPr>
              <p:spPr>
                <a:xfrm>
                  <a:off x="5936693" y="11324648"/>
                  <a:ext cx="989800" cy="361405"/>
                </a:xfrm>
                <a:custGeom>
                  <a:avLst/>
                  <a:gdLst>
                    <a:gd name="connsiteX0" fmla="*/ 984807 w 989800"/>
                    <a:gd name="connsiteY0" fmla="*/ 2165 h 361405"/>
                    <a:gd name="connsiteX1" fmla="*/ 973695 w 989800"/>
                    <a:gd name="connsiteY1" fmla="*/ 62490 h 361405"/>
                    <a:gd name="connsiteX2" fmla="*/ 924482 w 989800"/>
                    <a:gd name="connsiteY2" fmla="*/ 113290 h 361405"/>
                    <a:gd name="connsiteX3" fmla="*/ 794307 w 989800"/>
                    <a:gd name="connsiteY3" fmla="*/ 211715 h 361405"/>
                    <a:gd name="connsiteX4" fmla="*/ 675245 w 989800"/>
                    <a:gd name="connsiteY4" fmla="*/ 279977 h 361405"/>
                    <a:gd name="connsiteX5" fmla="*/ 314882 w 989800"/>
                    <a:gd name="connsiteY5" fmla="*/ 357765 h 361405"/>
                    <a:gd name="connsiteX6" fmla="*/ 6907 w 989800"/>
                    <a:gd name="connsiteY6" fmla="*/ 345065 h 361405"/>
                    <a:gd name="connsiteX7" fmla="*/ 622857 w 989800"/>
                    <a:gd name="connsiteY7" fmla="*/ 313315 h 361405"/>
                    <a:gd name="connsiteX8" fmla="*/ 899082 w 989800"/>
                    <a:gd name="connsiteY8" fmla="*/ 145040 h 361405"/>
                    <a:gd name="connsiteX9" fmla="*/ 984807 w 989800"/>
                    <a:gd name="connsiteY9" fmla="*/ 2165 h 3614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89800" h="361405">
                      <a:moveTo>
                        <a:pt x="984807" y="2165"/>
                      </a:moveTo>
                      <a:cubicBezTo>
                        <a:pt x="997242" y="-11593"/>
                        <a:pt x="983749" y="43969"/>
                        <a:pt x="973695" y="62490"/>
                      </a:cubicBezTo>
                      <a:cubicBezTo>
                        <a:pt x="963641" y="81011"/>
                        <a:pt x="954380" y="88419"/>
                        <a:pt x="924482" y="113290"/>
                      </a:cubicBezTo>
                      <a:cubicBezTo>
                        <a:pt x="894584" y="138161"/>
                        <a:pt x="835846" y="183934"/>
                        <a:pt x="794307" y="211715"/>
                      </a:cubicBezTo>
                      <a:cubicBezTo>
                        <a:pt x="752768" y="239496"/>
                        <a:pt x="755149" y="255635"/>
                        <a:pt x="675245" y="279977"/>
                      </a:cubicBezTo>
                      <a:cubicBezTo>
                        <a:pt x="595341" y="304319"/>
                        <a:pt x="426272" y="346917"/>
                        <a:pt x="314882" y="357765"/>
                      </a:cubicBezTo>
                      <a:cubicBezTo>
                        <a:pt x="203492" y="368613"/>
                        <a:pt x="-44422" y="352473"/>
                        <a:pt x="6907" y="345065"/>
                      </a:cubicBezTo>
                      <a:cubicBezTo>
                        <a:pt x="58236" y="337657"/>
                        <a:pt x="474161" y="346653"/>
                        <a:pt x="622857" y="313315"/>
                      </a:cubicBezTo>
                      <a:cubicBezTo>
                        <a:pt x="771553" y="279977"/>
                        <a:pt x="835847" y="193459"/>
                        <a:pt x="899082" y="145040"/>
                      </a:cubicBezTo>
                      <a:cubicBezTo>
                        <a:pt x="962317" y="96621"/>
                        <a:pt x="972372" y="15923"/>
                        <a:pt x="984807" y="216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7" name="フリーフォーム: 図形 206">
                  <a:extLst>
                    <a:ext uri="{FF2B5EF4-FFF2-40B4-BE49-F238E27FC236}">
                      <a16:creationId xmlns:a16="http://schemas.microsoft.com/office/drawing/2014/main" id="{FB4FE55A-FC5E-4E02-AC98-52FEA0AA8EBD}"/>
                    </a:ext>
                  </a:extLst>
                </p:cNvPr>
                <p:cNvSpPr/>
                <p:nvPr/>
              </p:nvSpPr>
              <p:spPr>
                <a:xfrm>
                  <a:off x="5983167" y="11117082"/>
                  <a:ext cx="466280" cy="566918"/>
                </a:xfrm>
                <a:custGeom>
                  <a:avLst/>
                  <a:gdLst>
                    <a:gd name="connsiteX0" fmla="*/ 465258 w 466280"/>
                    <a:gd name="connsiteY0" fmla="*/ 181 h 566918"/>
                    <a:gd name="connsiteX1" fmla="*/ 339846 w 466280"/>
                    <a:gd name="connsiteY1" fmla="*/ 217668 h 566918"/>
                    <a:gd name="connsiteX2" fmla="*/ 214433 w 466280"/>
                    <a:gd name="connsiteY2" fmla="*/ 333556 h 566918"/>
                    <a:gd name="connsiteX3" fmla="*/ 73146 w 466280"/>
                    <a:gd name="connsiteY3" fmla="*/ 466906 h 566918"/>
                    <a:gd name="connsiteX4" fmla="*/ 121 w 466280"/>
                    <a:gd name="connsiteY4" fmla="*/ 560568 h 566918"/>
                    <a:gd name="connsiteX5" fmla="*/ 60446 w 466280"/>
                    <a:gd name="connsiteY5" fmla="*/ 543106 h 566918"/>
                    <a:gd name="connsiteX6" fmla="*/ 220783 w 466280"/>
                    <a:gd name="connsiteY6" fmla="*/ 419281 h 566918"/>
                    <a:gd name="connsiteX7" fmla="*/ 389058 w 466280"/>
                    <a:gd name="connsiteY7" fmla="*/ 184331 h 566918"/>
                    <a:gd name="connsiteX8" fmla="*/ 465258 w 466280"/>
                    <a:gd name="connsiteY8" fmla="*/ 181 h 5669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6280" h="566918">
                      <a:moveTo>
                        <a:pt x="465258" y="181"/>
                      </a:moveTo>
                      <a:cubicBezTo>
                        <a:pt x="457056" y="5737"/>
                        <a:pt x="381650" y="162106"/>
                        <a:pt x="339846" y="217668"/>
                      </a:cubicBezTo>
                      <a:cubicBezTo>
                        <a:pt x="298042" y="273231"/>
                        <a:pt x="214433" y="333556"/>
                        <a:pt x="214433" y="333556"/>
                      </a:cubicBezTo>
                      <a:cubicBezTo>
                        <a:pt x="169983" y="375096"/>
                        <a:pt x="108865" y="429071"/>
                        <a:pt x="73146" y="466906"/>
                      </a:cubicBezTo>
                      <a:cubicBezTo>
                        <a:pt x="37427" y="504741"/>
                        <a:pt x="2238" y="547868"/>
                        <a:pt x="121" y="560568"/>
                      </a:cubicBezTo>
                      <a:cubicBezTo>
                        <a:pt x="-1996" y="573268"/>
                        <a:pt x="23669" y="566654"/>
                        <a:pt x="60446" y="543106"/>
                      </a:cubicBezTo>
                      <a:cubicBezTo>
                        <a:pt x="97223" y="519558"/>
                        <a:pt x="166014" y="479077"/>
                        <a:pt x="220783" y="419281"/>
                      </a:cubicBezTo>
                      <a:cubicBezTo>
                        <a:pt x="275552" y="359485"/>
                        <a:pt x="347254" y="251006"/>
                        <a:pt x="389058" y="184331"/>
                      </a:cubicBezTo>
                      <a:cubicBezTo>
                        <a:pt x="430862" y="117656"/>
                        <a:pt x="473460" y="-5375"/>
                        <a:pt x="465258" y="18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8" name="フリーフォーム: 図形 207">
                  <a:extLst>
                    <a:ext uri="{FF2B5EF4-FFF2-40B4-BE49-F238E27FC236}">
                      <a16:creationId xmlns:a16="http://schemas.microsoft.com/office/drawing/2014/main" id="{2530D3FE-D375-484B-A8D0-71E20B7EA770}"/>
                    </a:ext>
                  </a:extLst>
                </p:cNvPr>
                <p:cNvSpPr/>
                <p:nvPr/>
              </p:nvSpPr>
              <p:spPr>
                <a:xfrm>
                  <a:off x="6608860" y="11299591"/>
                  <a:ext cx="246160" cy="365359"/>
                </a:xfrm>
                <a:custGeom>
                  <a:avLst/>
                  <a:gdLst>
                    <a:gd name="connsiteX0" fmla="*/ 245965 w 246160"/>
                    <a:gd name="connsiteY0" fmla="*/ 234 h 365359"/>
                    <a:gd name="connsiteX1" fmla="*/ 107853 w 246160"/>
                    <a:gd name="connsiteY1" fmla="*/ 130409 h 365359"/>
                    <a:gd name="connsiteX2" fmla="*/ 6253 w 246160"/>
                    <a:gd name="connsiteY2" fmla="*/ 192322 h 365359"/>
                    <a:gd name="connsiteX3" fmla="*/ 11015 w 246160"/>
                    <a:gd name="connsiteY3" fmla="*/ 317734 h 365359"/>
                    <a:gd name="connsiteX4" fmla="*/ 11015 w 246160"/>
                    <a:gd name="connsiteY4" fmla="*/ 365359 h 365359"/>
                    <a:gd name="connsiteX5" fmla="*/ 17365 w 246160"/>
                    <a:gd name="connsiteY5" fmla="*/ 265347 h 365359"/>
                    <a:gd name="connsiteX6" fmla="*/ 76103 w 246160"/>
                    <a:gd name="connsiteY6" fmla="*/ 165334 h 365359"/>
                    <a:gd name="connsiteX7" fmla="*/ 245965 w 246160"/>
                    <a:gd name="connsiteY7" fmla="*/ 234 h 3653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6160" h="365359">
                      <a:moveTo>
                        <a:pt x="245965" y="234"/>
                      </a:moveTo>
                      <a:cubicBezTo>
                        <a:pt x="251257" y="-5587"/>
                        <a:pt x="147805" y="98394"/>
                        <a:pt x="107853" y="130409"/>
                      </a:cubicBezTo>
                      <a:cubicBezTo>
                        <a:pt x="67901" y="162424"/>
                        <a:pt x="22393" y="161101"/>
                        <a:pt x="6253" y="192322"/>
                      </a:cubicBezTo>
                      <a:cubicBezTo>
                        <a:pt x="-9887" y="223543"/>
                        <a:pt x="10221" y="288895"/>
                        <a:pt x="11015" y="317734"/>
                      </a:cubicBezTo>
                      <a:cubicBezTo>
                        <a:pt x="11809" y="346573"/>
                        <a:pt x="11015" y="365359"/>
                        <a:pt x="11015" y="365359"/>
                      </a:cubicBezTo>
                      <a:cubicBezTo>
                        <a:pt x="12073" y="356628"/>
                        <a:pt x="6517" y="298685"/>
                        <a:pt x="17365" y="265347"/>
                      </a:cubicBezTo>
                      <a:cubicBezTo>
                        <a:pt x="28213" y="232010"/>
                        <a:pt x="38268" y="203169"/>
                        <a:pt x="76103" y="165334"/>
                      </a:cubicBezTo>
                      <a:cubicBezTo>
                        <a:pt x="113938" y="127499"/>
                        <a:pt x="240673" y="6055"/>
                        <a:pt x="245965" y="23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" name="フリーフォーム: 図形 208">
                  <a:extLst>
                    <a:ext uri="{FF2B5EF4-FFF2-40B4-BE49-F238E27FC236}">
                      <a16:creationId xmlns:a16="http://schemas.microsoft.com/office/drawing/2014/main" id="{5AED5F20-F6D0-44E2-9002-D17256AB91E2}"/>
                    </a:ext>
                  </a:extLst>
                </p:cNvPr>
                <p:cNvSpPr/>
                <p:nvPr/>
              </p:nvSpPr>
              <p:spPr>
                <a:xfrm>
                  <a:off x="6212121" y="7325786"/>
                  <a:ext cx="392131" cy="572110"/>
                </a:xfrm>
                <a:custGeom>
                  <a:avLst/>
                  <a:gdLst>
                    <a:gd name="connsiteX0" fmla="*/ 376639 w 392131"/>
                    <a:gd name="connsiteY0" fmla="*/ 9734 h 572110"/>
                    <a:gd name="connsiteX1" fmla="*/ 719 w 392131"/>
                    <a:gd name="connsiteY1" fmla="*/ 568534 h 572110"/>
                    <a:gd name="connsiteX2" fmla="*/ 285199 w 392131"/>
                    <a:gd name="connsiteY2" fmla="*/ 238334 h 572110"/>
                    <a:gd name="connsiteX3" fmla="*/ 376639 w 392131"/>
                    <a:gd name="connsiteY3" fmla="*/ 9734 h 5721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92131" h="572110">
                      <a:moveTo>
                        <a:pt x="376639" y="9734"/>
                      </a:moveTo>
                      <a:cubicBezTo>
                        <a:pt x="329226" y="64767"/>
                        <a:pt x="15959" y="530434"/>
                        <a:pt x="719" y="568534"/>
                      </a:cubicBezTo>
                      <a:cubicBezTo>
                        <a:pt x="-14521" y="606634"/>
                        <a:pt x="216619" y="329774"/>
                        <a:pt x="285199" y="238334"/>
                      </a:cubicBezTo>
                      <a:cubicBezTo>
                        <a:pt x="353779" y="146894"/>
                        <a:pt x="424052" y="-45299"/>
                        <a:pt x="376639" y="973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0" name="フリーフォーム: 図形 209">
                  <a:extLst>
                    <a:ext uri="{FF2B5EF4-FFF2-40B4-BE49-F238E27FC236}">
                      <a16:creationId xmlns:a16="http://schemas.microsoft.com/office/drawing/2014/main" id="{A8A4D154-54E4-41B3-8104-741C782C3052}"/>
                    </a:ext>
                  </a:extLst>
                </p:cNvPr>
                <p:cNvSpPr/>
                <p:nvPr/>
              </p:nvSpPr>
              <p:spPr>
                <a:xfrm>
                  <a:off x="5773098" y="6963617"/>
                  <a:ext cx="800422" cy="1772867"/>
                </a:xfrm>
                <a:custGeom>
                  <a:avLst/>
                  <a:gdLst>
                    <a:gd name="connsiteX0" fmla="*/ 785182 w 800422"/>
                    <a:gd name="connsiteY0" fmla="*/ 41703 h 1772867"/>
                    <a:gd name="connsiteX1" fmla="*/ 739462 w 800422"/>
                    <a:gd name="connsiteY1" fmla="*/ 128063 h 1772867"/>
                    <a:gd name="connsiteX2" fmla="*/ 419422 w 800422"/>
                    <a:gd name="connsiteY2" fmla="*/ 925623 h 1772867"/>
                    <a:gd name="connsiteX3" fmla="*/ 165422 w 800422"/>
                    <a:gd name="connsiteY3" fmla="*/ 1418383 h 1772867"/>
                    <a:gd name="connsiteX4" fmla="*/ 43502 w 800422"/>
                    <a:gd name="connsiteY4" fmla="*/ 1718103 h 1772867"/>
                    <a:gd name="connsiteX5" fmla="*/ 155262 w 800422"/>
                    <a:gd name="connsiteY5" fmla="*/ 1758743 h 1772867"/>
                    <a:gd name="connsiteX6" fmla="*/ 404182 w 800422"/>
                    <a:gd name="connsiteY6" fmla="*/ 1555543 h 1772867"/>
                    <a:gd name="connsiteX7" fmla="*/ 317822 w 800422"/>
                    <a:gd name="connsiteY7" fmla="*/ 1662223 h 1772867"/>
                    <a:gd name="connsiteX8" fmla="*/ 38422 w 800422"/>
                    <a:gd name="connsiteY8" fmla="*/ 1748583 h 1772867"/>
                    <a:gd name="connsiteX9" fmla="*/ 58742 w 800422"/>
                    <a:gd name="connsiteY9" fmla="*/ 1565703 h 1772867"/>
                    <a:gd name="connsiteX10" fmla="*/ 556582 w 800422"/>
                    <a:gd name="connsiteY10" fmla="*/ 539543 h 1772867"/>
                    <a:gd name="connsiteX11" fmla="*/ 785182 w 800422"/>
                    <a:gd name="connsiteY11" fmla="*/ 41703 h 1772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800422" h="1772867">
                      <a:moveTo>
                        <a:pt x="785182" y="41703"/>
                      </a:moveTo>
                      <a:cubicBezTo>
                        <a:pt x="815662" y="-26877"/>
                        <a:pt x="800422" y="-19257"/>
                        <a:pt x="739462" y="128063"/>
                      </a:cubicBezTo>
                      <a:cubicBezTo>
                        <a:pt x="678502" y="275383"/>
                        <a:pt x="515095" y="710570"/>
                        <a:pt x="419422" y="925623"/>
                      </a:cubicBezTo>
                      <a:cubicBezTo>
                        <a:pt x="323749" y="1140676"/>
                        <a:pt x="228075" y="1286303"/>
                        <a:pt x="165422" y="1418383"/>
                      </a:cubicBezTo>
                      <a:cubicBezTo>
                        <a:pt x="102769" y="1550463"/>
                        <a:pt x="45195" y="1661376"/>
                        <a:pt x="43502" y="1718103"/>
                      </a:cubicBezTo>
                      <a:cubicBezTo>
                        <a:pt x="41809" y="1774830"/>
                        <a:pt x="95149" y="1785836"/>
                        <a:pt x="155262" y="1758743"/>
                      </a:cubicBezTo>
                      <a:cubicBezTo>
                        <a:pt x="215375" y="1731650"/>
                        <a:pt x="377089" y="1571630"/>
                        <a:pt x="404182" y="1555543"/>
                      </a:cubicBezTo>
                      <a:cubicBezTo>
                        <a:pt x="431275" y="1539456"/>
                        <a:pt x="378782" y="1630050"/>
                        <a:pt x="317822" y="1662223"/>
                      </a:cubicBezTo>
                      <a:cubicBezTo>
                        <a:pt x="256862" y="1694396"/>
                        <a:pt x="81602" y="1764670"/>
                        <a:pt x="38422" y="1748583"/>
                      </a:cubicBezTo>
                      <a:cubicBezTo>
                        <a:pt x="-4758" y="1732496"/>
                        <a:pt x="-27618" y="1767210"/>
                        <a:pt x="58742" y="1565703"/>
                      </a:cubicBezTo>
                      <a:cubicBezTo>
                        <a:pt x="145102" y="1364196"/>
                        <a:pt x="433815" y="793543"/>
                        <a:pt x="556582" y="539543"/>
                      </a:cubicBezTo>
                      <a:cubicBezTo>
                        <a:pt x="679349" y="285543"/>
                        <a:pt x="754702" y="110283"/>
                        <a:pt x="785182" y="4170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" name="フリーフォーム: 図形 210">
                  <a:extLst>
                    <a:ext uri="{FF2B5EF4-FFF2-40B4-BE49-F238E27FC236}">
                      <a16:creationId xmlns:a16="http://schemas.microsoft.com/office/drawing/2014/main" id="{BBDBED7D-9B5E-4DD9-9CD8-857E5A267482}"/>
                    </a:ext>
                  </a:extLst>
                </p:cNvPr>
                <p:cNvSpPr/>
                <p:nvPr/>
              </p:nvSpPr>
              <p:spPr>
                <a:xfrm>
                  <a:off x="5742586" y="8824901"/>
                  <a:ext cx="851758" cy="1222249"/>
                </a:xfrm>
                <a:custGeom>
                  <a:avLst/>
                  <a:gdLst>
                    <a:gd name="connsiteX0" fmla="*/ 587094 w 851758"/>
                    <a:gd name="connsiteY0" fmla="*/ 29539 h 1222249"/>
                    <a:gd name="connsiteX1" fmla="*/ 388974 w 851758"/>
                    <a:gd name="connsiteY1" fmla="*/ 44779 h 1222249"/>
                    <a:gd name="connsiteX2" fmla="*/ 38454 w 851758"/>
                    <a:gd name="connsiteY2" fmla="*/ 49859 h 1222249"/>
                    <a:gd name="connsiteX3" fmla="*/ 58774 w 851758"/>
                    <a:gd name="connsiteY3" fmla="*/ 217499 h 1222249"/>
                    <a:gd name="connsiteX4" fmla="*/ 480414 w 851758"/>
                    <a:gd name="connsiteY4" fmla="*/ 893139 h 1222249"/>
                    <a:gd name="connsiteX5" fmla="*/ 851254 w 851758"/>
                    <a:gd name="connsiteY5" fmla="*/ 1218259 h 1222249"/>
                    <a:gd name="connsiteX6" fmla="*/ 551534 w 851758"/>
                    <a:gd name="connsiteY6" fmla="*/ 1030299 h 1222249"/>
                    <a:gd name="connsiteX7" fmla="*/ 180694 w 851758"/>
                    <a:gd name="connsiteY7" fmla="*/ 415619 h 1222249"/>
                    <a:gd name="connsiteX8" fmla="*/ 33374 w 851758"/>
                    <a:gd name="connsiteY8" fmla="*/ 60019 h 1222249"/>
                    <a:gd name="connsiteX9" fmla="*/ 170534 w 851758"/>
                    <a:gd name="connsiteY9" fmla="*/ 4139 h 1222249"/>
                    <a:gd name="connsiteX10" fmla="*/ 455014 w 851758"/>
                    <a:gd name="connsiteY10" fmla="*/ 4139 h 1222249"/>
                    <a:gd name="connsiteX11" fmla="*/ 587094 w 851758"/>
                    <a:gd name="connsiteY11" fmla="*/ 29539 h 1222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851758" h="1222249">
                      <a:moveTo>
                        <a:pt x="587094" y="29539"/>
                      </a:moveTo>
                      <a:cubicBezTo>
                        <a:pt x="533754" y="35465"/>
                        <a:pt x="480414" y="41392"/>
                        <a:pt x="388974" y="44779"/>
                      </a:cubicBezTo>
                      <a:cubicBezTo>
                        <a:pt x="297534" y="48166"/>
                        <a:pt x="93487" y="21072"/>
                        <a:pt x="38454" y="49859"/>
                      </a:cubicBezTo>
                      <a:cubicBezTo>
                        <a:pt x="-16579" y="78646"/>
                        <a:pt x="-14886" y="76952"/>
                        <a:pt x="58774" y="217499"/>
                      </a:cubicBezTo>
                      <a:cubicBezTo>
                        <a:pt x="132434" y="358046"/>
                        <a:pt x="348334" y="726346"/>
                        <a:pt x="480414" y="893139"/>
                      </a:cubicBezTo>
                      <a:cubicBezTo>
                        <a:pt x="612494" y="1059932"/>
                        <a:pt x="839401" y="1195399"/>
                        <a:pt x="851254" y="1218259"/>
                      </a:cubicBezTo>
                      <a:cubicBezTo>
                        <a:pt x="863107" y="1241119"/>
                        <a:pt x="663294" y="1164072"/>
                        <a:pt x="551534" y="1030299"/>
                      </a:cubicBezTo>
                      <a:cubicBezTo>
                        <a:pt x="439774" y="896526"/>
                        <a:pt x="267054" y="577332"/>
                        <a:pt x="180694" y="415619"/>
                      </a:cubicBezTo>
                      <a:cubicBezTo>
                        <a:pt x="94334" y="253906"/>
                        <a:pt x="35067" y="128599"/>
                        <a:pt x="33374" y="60019"/>
                      </a:cubicBezTo>
                      <a:cubicBezTo>
                        <a:pt x="31681" y="-8561"/>
                        <a:pt x="100261" y="13452"/>
                        <a:pt x="170534" y="4139"/>
                      </a:cubicBezTo>
                      <a:cubicBezTo>
                        <a:pt x="240807" y="-5174"/>
                        <a:pt x="455014" y="4139"/>
                        <a:pt x="455014" y="4139"/>
                      </a:cubicBezTo>
                      <a:lnTo>
                        <a:pt x="587094" y="29539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2" name="フリーフォーム: 図形 211">
                  <a:extLst>
                    <a:ext uri="{FF2B5EF4-FFF2-40B4-BE49-F238E27FC236}">
                      <a16:creationId xmlns:a16="http://schemas.microsoft.com/office/drawing/2014/main" id="{A5FD03A1-4132-4BE5-99C8-FDFBBBE617AA}"/>
                    </a:ext>
                  </a:extLst>
                </p:cNvPr>
                <p:cNvSpPr/>
                <p:nvPr/>
              </p:nvSpPr>
              <p:spPr>
                <a:xfrm>
                  <a:off x="7041430" y="7092206"/>
                  <a:ext cx="528112" cy="1905512"/>
                </a:xfrm>
                <a:custGeom>
                  <a:avLst/>
                  <a:gdLst>
                    <a:gd name="connsiteX0" fmla="*/ 512530 w 528112"/>
                    <a:gd name="connsiteY0" fmla="*/ 19794 h 1905512"/>
                    <a:gd name="connsiteX1" fmla="*/ 456650 w 528112"/>
                    <a:gd name="connsiteY1" fmla="*/ 45194 h 1905512"/>
                    <a:gd name="connsiteX2" fmla="*/ 156930 w 528112"/>
                    <a:gd name="connsiteY2" fmla="*/ 289034 h 1905512"/>
                    <a:gd name="connsiteX3" fmla="*/ 24850 w 528112"/>
                    <a:gd name="connsiteY3" fmla="*/ 1152634 h 1905512"/>
                    <a:gd name="connsiteX4" fmla="*/ 4530 w 528112"/>
                    <a:gd name="connsiteY4" fmla="*/ 1904474 h 1905512"/>
                    <a:gd name="connsiteX5" fmla="*/ 80730 w 528112"/>
                    <a:gd name="connsiteY5" fmla="*/ 990074 h 1905512"/>
                    <a:gd name="connsiteX6" fmla="*/ 233130 w 528112"/>
                    <a:gd name="connsiteY6" fmla="*/ 263634 h 1905512"/>
                    <a:gd name="connsiteX7" fmla="*/ 512530 w 528112"/>
                    <a:gd name="connsiteY7" fmla="*/ 19794 h 19055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28112" h="1905512">
                      <a:moveTo>
                        <a:pt x="512530" y="19794"/>
                      </a:moveTo>
                      <a:cubicBezTo>
                        <a:pt x="549783" y="-16613"/>
                        <a:pt x="515917" y="321"/>
                        <a:pt x="456650" y="45194"/>
                      </a:cubicBezTo>
                      <a:cubicBezTo>
                        <a:pt x="397383" y="90067"/>
                        <a:pt x="228897" y="104461"/>
                        <a:pt x="156930" y="289034"/>
                      </a:cubicBezTo>
                      <a:cubicBezTo>
                        <a:pt x="84963" y="473607"/>
                        <a:pt x="50250" y="883394"/>
                        <a:pt x="24850" y="1152634"/>
                      </a:cubicBezTo>
                      <a:cubicBezTo>
                        <a:pt x="-550" y="1421874"/>
                        <a:pt x="-4783" y="1931567"/>
                        <a:pt x="4530" y="1904474"/>
                      </a:cubicBezTo>
                      <a:cubicBezTo>
                        <a:pt x="13843" y="1877381"/>
                        <a:pt x="42630" y="1263547"/>
                        <a:pt x="80730" y="990074"/>
                      </a:cubicBezTo>
                      <a:cubicBezTo>
                        <a:pt x="118830" y="716601"/>
                        <a:pt x="159470" y="422807"/>
                        <a:pt x="233130" y="263634"/>
                      </a:cubicBezTo>
                      <a:cubicBezTo>
                        <a:pt x="306790" y="104461"/>
                        <a:pt x="475277" y="56201"/>
                        <a:pt x="512530" y="1979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3" name="フリーフォーム: 図形 212">
                  <a:extLst>
                    <a:ext uri="{FF2B5EF4-FFF2-40B4-BE49-F238E27FC236}">
                      <a16:creationId xmlns:a16="http://schemas.microsoft.com/office/drawing/2014/main" id="{FDE59E02-FC36-4836-9133-4D0B78E5C7AA}"/>
                    </a:ext>
                  </a:extLst>
                </p:cNvPr>
                <p:cNvSpPr/>
                <p:nvPr/>
              </p:nvSpPr>
              <p:spPr>
                <a:xfrm>
                  <a:off x="6806324" y="8987131"/>
                  <a:ext cx="387864" cy="2224970"/>
                </a:xfrm>
                <a:custGeom>
                  <a:avLst/>
                  <a:gdLst>
                    <a:gd name="connsiteX0" fmla="*/ 239636 w 387864"/>
                    <a:gd name="connsiteY0" fmla="*/ 4469 h 2224970"/>
                    <a:gd name="connsiteX1" fmla="*/ 229476 w 387864"/>
                    <a:gd name="connsiteY1" fmla="*/ 527709 h 2224970"/>
                    <a:gd name="connsiteX2" fmla="*/ 331076 w 387864"/>
                    <a:gd name="connsiteY2" fmla="*/ 1071269 h 2224970"/>
                    <a:gd name="connsiteX3" fmla="*/ 361556 w 387864"/>
                    <a:gd name="connsiteY3" fmla="*/ 1467509 h 2224970"/>
                    <a:gd name="connsiteX4" fmla="*/ 254876 w 387864"/>
                    <a:gd name="connsiteY4" fmla="*/ 1691029 h 2224970"/>
                    <a:gd name="connsiteX5" fmla="*/ 876 w 387864"/>
                    <a:gd name="connsiteY5" fmla="*/ 2224429 h 2224970"/>
                    <a:gd name="connsiteX6" fmla="*/ 351396 w 387864"/>
                    <a:gd name="connsiteY6" fmla="*/ 1584349 h 2224970"/>
                    <a:gd name="connsiteX7" fmla="*/ 366636 w 387864"/>
                    <a:gd name="connsiteY7" fmla="*/ 1340509 h 2224970"/>
                    <a:gd name="connsiteX8" fmla="*/ 259956 w 387864"/>
                    <a:gd name="connsiteY8" fmla="*/ 766469 h 2224970"/>
                    <a:gd name="connsiteX9" fmla="*/ 198996 w 387864"/>
                    <a:gd name="connsiteY9" fmla="*/ 304189 h 2224970"/>
                    <a:gd name="connsiteX10" fmla="*/ 239636 w 387864"/>
                    <a:gd name="connsiteY10" fmla="*/ 4469 h 2224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87864" h="2224970">
                      <a:moveTo>
                        <a:pt x="239636" y="4469"/>
                      </a:moveTo>
                      <a:cubicBezTo>
                        <a:pt x="244716" y="41722"/>
                        <a:pt x="214236" y="349909"/>
                        <a:pt x="229476" y="527709"/>
                      </a:cubicBezTo>
                      <a:cubicBezTo>
                        <a:pt x="244716" y="705509"/>
                        <a:pt x="309063" y="914636"/>
                        <a:pt x="331076" y="1071269"/>
                      </a:cubicBezTo>
                      <a:cubicBezTo>
                        <a:pt x="353089" y="1227902"/>
                        <a:pt x="374256" y="1364216"/>
                        <a:pt x="361556" y="1467509"/>
                      </a:cubicBezTo>
                      <a:cubicBezTo>
                        <a:pt x="348856" y="1570802"/>
                        <a:pt x="254876" y="1691029"/>
                        <a:pt x="254876" y="1691029"/>
                      </a:cubicBezTo>
                      <a:cubicBezTo>
                        <a:pt x="194763" y="1817182"/>
                        <a:pt x="-15211" y="2242209"/>
                        <a:pt x="876" y="2224429"/>
                      </a:cubicBezTo>
                      <a:cubicBezTo>
                        <a:pt x="16963" y="2206649"/>
                        <a:pt x="290436" y="1731669"/>
                        <a:pt x="351396" y="1584349"/>
                      </a:cubicBezTo>
                      <a:cubicBezTo>
                        <a:pt x="412356" y="1437029"/>
                        <a:pt x="381876" y="1476822"/>
                        <a:pt x="366636" y="1340509"/>
                      </a:cubicBezTo>
                      <a:cubicBezTo>
                        <a:pt x="351396" y="1204196"/>
                        <a:pt x="287896" y="939189"/>
                        <a:pt x="259956" y="766469"/>
                      </a:cubicBezTo>
                      <a:cubicBezTo>
                        <a:pt x="232016" y="593749"/>
                        <a:pt x="201536" y="437116"/>
                        <a:pt x="198996" y="304189"/>
                      </a:cubicBezTo>
                      <a:cubicBezTo>
                        <a:pt x="196456" y="171262"/>
                        <a:pt x="234556" y="-32784"/>
                        <a:pt x="239636" y="446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00" name="フリーフォーム: 図形 399">
                <a:extLst>
                  <a:ext uri="{FF2B5EF4-FFF2-40B4-BE49-F238E27FC236}">
                    <a16:creationId xmlns:a16="http://schemas.microsoft.com/office/drawing/2014/main" id="{D6239200-9040-4409-86A5-1EC9A1C3E069}"/>
                  </a:ext>
                </a:extLst>
              </p:cNvPr>
              <p:cNvSpPr/>
              <p:nvPr/>
            </p:nvSpPr>
            <p:spPr>
              <a:xfrm>
                <a:off x="1816046" y="11265445"/>
                <a:ext cx="9447558" cy="532309"/>
              </a:xfrm>
              <a:custGeom>
                <a:avLst/>
                <a:gdLst>
                  <a:gd name="connsiteX0" fmla="*/ 38154 w 9447558"/>
                  <a:gd name="connsiteY0" fmla="*/ 11068 h 532309"/>
                  <a:gd name="connsiteX1" fmla="*/ 3149654 w 9447558"/>
                  <a:gd name="connsiteY1" fmla="*/ 366668 h 532309"/>
                  <a:gd name="connsiteX2" fmla="*/ 7670854 w 9447558"/>
                  <a:gd name="connsiteY2" fmla="*/ 531768 h 532309"/>
                  <a:gd name="connsiteX3" fmla="*/ 9334554 w 9447558"/>
                  <a:gd name="connsiteY3" fmla="*/ 417468 h 532309"/>
                  <a:gd name="connsiteX4" fmla="*/ 4826054 w 9447558"/>
                  <a:gd name="connsiteY4" fmla="*/ 353968 h 532309"/>
                  <a:gd name="connsiteX5" fmla="*/ 1638354 w 9447558"/>
                  <a:gd name="connsiteY5" fmla="*/ 112668 h 532309"/>
                  <a:gd name="connsiteX6" fmla="*/ 38154 w 9447558"/>
                  <a:gd name="connsiteY6" fmla="*/ 11068 h 532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47558" h="532309">
                    <a:moveTo>
                      <a:pt x="38154" y="11068"/>
                    </a:moveTo>
                    <a:cubicBezTo>
                      <a:pt x="290037" y="53401"/>
                      <a:pt x="1877537" y="279885"/>
                      <a:pt x="3149654" y="366668"/>
                    </a:cubicBezTo>
                    <a:cubicBezTo>
                      <a:pt x="4421771" y="453451"/>
                      <a:pt x="6640037" y="523301"/>
                      <a:pt x="7670854" y="531768"/>
                    </a:cubicBezTo>
                    <a:cubicBezTo>
                      <a:pt x="8701671" y="540235"/>
                      <a:pt x="9808687" y="447101"/>
                      <a:pt x="9334554" y="417468"/>
                    </a:cubicBezTo>
                    <a:cubicBezTo>
                      <a:pt x="8860421" y="387835"/>
                      <a:pt x="6108754" y="404768"/>
                      <a:pt x="4826054" y="353968"/>
                    </a:cubicBezTo>
                    <a:cubicBezTo>
                      <a:pt x="3543354" y="303168"/>
                      <a:pt x="1638354" y="112668"/>
                      <a:pt x="1638354" y="112668"/>
                    </a:cubicBezTo>
                    <a:cubicBezTo>
                      <a:pt x="834021" y="57635"/>
                      <a:pt x="-213729" y="-31265"/>
                      <a:pt x="38154" y="110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8" name="円弧 427">
                <a:extLst>
                  <a:ext uri="{FF2B5EF4-FFF2-40B4-BE49-F238E27FC236}">
                    <a16:creationId xmlns:a16="http://schemas.microsoft.com/office/drawing/2014/main" id="{333ECE6A-1186-45BA-BC79-8C66EA3C8DD8}"/>
                  </a:ext>
                </a:extLst>
              </p:cNvPr>
              <p:cNvSpPr/>
              <p:nvPr/>
            </p:nvSpPr>
            <p:spPr>
              <a:xfrm>
                <a:off x="11616267" y="9970348"/>
                <a:ext cx="45719" cy="4571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1" name="フリーフォーム: 図形 460">
                <a:extLst>
                  <a:ext uri="{FF2B5EF4-FFF2-40B4-BE49-F238E27FC236}">
                    <a16:creationId xmlns:a16="http://schemas.microsoft.com/office/drawing/2014/main" id="{56C47CEB-0FD4-41F0-A2EF-064C9811B7AA}"/>
                  </a:ext>
                </a:extLst>
              </p:cNvPr>
              <p:cNvSpPr/>
              <p:nvPr/>
            </p:nvSpPr>
            <p:spPr>
              <a:xfrm>
                <a:off x="2032990" y="7954495"/>
                <a:ext cx="243503" cy="696120"/>
              </a:xfrm>
              <a:custGeom>
                <a:avLst/>
                <a:gdLst>
                  <a:gd name="connsiteX0" fmla="*/ 227610 w 243503"/>
                  <a:gd name="connsiteY0" fmla="*/ 33805 h 696120"/>
                  <a:gd name="connsiteX1" fmla="*/ 221260 w 243503"/>
                  <a:gd name="connsiteY1" fmla="*/ 94130 h 696120"/>
                  <a:gd name="connsiteX2" fmla="*/ 46635 w 243503"/>
                  <a:gd name="connsiteY2" fmla="*/ 618005 h 696120"/>
                  <a:gd name="connsiteX3" fmla="*/ 2185 w 243503"/>
                  <a:gd name="connsiteY3" fmla="*/ 678330 h 696120"/>
                  <a:gd name="connsiteX4" fmla="*/ 97435 w 243503"/>
                  <a:gd name="connsiteY4" fmla="*/ 465605 h 696120"/>
                  <a:gd name="connsiteX5" fmla="*/ 227610 w 243503"/>
                  <a:gd name="connsiteY5" fmla="*/ 33805 h 696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3503" h="696120">
                    <a:moveTo>
                      <a:pt x="227610" y="33805"/>
                    </a:moveTo>
                    <a:cubicBezTo>
                      <a:pt x="248247" y="-28107"/>
                      <a:pt x="251422" y="-3237"/>
                      <a:pt x="221260" y="94130"/>
                    </a:cubicBezTo>
                    <a:cubicBezTo>
                      <a:pt x="191098" y="191497"/>
                      <a:pt x="83147" y="520638"/>
                      <a:pt x="46635" y="618005"/>
                    </a:cubicBezTo>
                    <a:cubicBezTo>
                      <a:pt x="10122" y="715372"/>
                      <a:pt x="-6282" y="703730"/>
                      <a:pt x="2185" y="678330"/>
                    </a:cubicBezTo>
                    <a:cubicBezTo>
                      <a:pt x="10652" y="652930"/>
                      <a:pt x="58277" y="566676"/>
                      <a:pt x="97435" y="465605"/>
                    </a:cubicBezTo>
                    <a:cubicBezTo>
                      <a:pt x="136593" y="364534"/>
                      <a:pt x="206973" y="95717"/>
                      <a:pt x="227610" y="338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2" name="フリーフォーム: 図形 461">
                <a:extLst>
                  <a:ext uri="{FF2B5EF4-FFF2-40B4-BE49-F238E27FC236}">
                    <a16:creationId xmlns:a16="http://schemas.microsoft.com/office/drawing/2014/main" id="{C08CB664-C49A-4693-9E89-9B259027719E}"/>
                  </a:ext>
                </a:extLst>
              </p:cNvPr>
              <p:cNvSpPr/>
              <p:nvPr/>
            </p:nvSpPr>
            <p:spPr>
              <a:xfrm>
                <a:off x="2254250" y="7785100"/>
                <a:ext cx="654055" cy="190500"/>
              </a:xfrm>
              <a:custGeom>
                <a:avLst/>
                <a:gdLst>
                  <a:gd name="connsiteX0" fmla="*/ 0 w 654055"/>
                  <a:gd name="connsiteY0" fmla="*/ 190500 h 190500"/>
                  <a:gd name="connsiteX1" fmla="*/ 654050 w 654055"/>
                  <a:gd name="connsiteY1" fmla="*/ 0 h 190500"/>
                  <a:gd name="connsiteX2" fmla="*/ 0 w 654055"/>
                  <a:gd name="connsiteY2" fmla="*/ 190500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4055" h="190500">
                    <a:moveTo>
                      <a:pt x="0" y="190500"/>
                    </a:moveTo>
                    <a:lnTo>
                      <a:pt x="654050" y="0"/>
                    </a:lnTo>
                    <a:cubicBezTo>
                      <a:pt x="656167" y="2646"/>
                      <a:pt x="0" y="190500"/>
                      <a:pt x="0" y="1905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3" name="フリーフォーム: 図形 462">
                <a:extLst>
                  <a:ext uri="{FF2B5EF4-FFF2-40B4-BE49-F238E27FC236}">
                    <a16:creationId xmlns:a16="http://schemas.microsoft.com/office/drawing/2014/main" id="{B25299C9-6F54-4EBB-9662-2883E9D119A7}"/>
                  </a:ext>
                </a:extLst>
              </p:cNvPr>
              <p:cNvSpPr/>
              <p:nvPr/>
            </p:nvSpPr>
            <p:spPr>
              <a:xfrm>
                <a:off x="2381765" y="7666452"/>
                <a:ext cx="541032" cy="2156401"/>
              </a:xfrm>
              <a:custGeom>
                <a:avLst/>
                <a:gdLst>
                  <a:gd name="connsiteX0" fmla="*/ 517010 w 541032"/>
                  <a:gd name="connsiteY0" fmla="*/ 128173 h 2156401"/>
                  <a:gd name="connsiteX1" fmla="*/ 485260 w 541032"/>
                  <a:gd name="connsiteY1" fmla="*/ 194848 h 2156401"/>
                  <a:gd name="connsiteX2" fmla="*/ 18535 w 541032"/>
                  <a:gd name="connsiteY2" fmla="*/ 2080798 h 2156401"/>
                  <a:gd name="connsiteX3" fmla="*/ 104260 w 541032"/>
                  <a:gd name="connsiteY3" fmla="*/ 1756948 h 2156401"/>
                  <a:gd name="connsiteX4" fmla="*/ 209035 w 541032"/>
                  <a:gd name="connsiteY4" fmla="*/ 1502948 h 2156401"/>
                  <a:gd name="connsiteX5" fmla="*/ 345560 w 541032"/>
                  <a:gd name="connsiteY5" fmla="*/ 798098 h 2156401"/>
                  <a:gd name="connsiteX6" fmla="*/ 517010 w 541032"/>
                  <a:gd name="connsiteY6" fmla="*/ 128173 h 2156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1032" h="2156401">
                    <a:moveTo>
                      <a:pt x="517010" y="128173"/>
                    </a:moveTo>
                    <a:cubicBezTo>
                      <a:pt x="540293" y="27631"/>
                      <a:pt x="568339" y="-130590"/>
                      <a:pt x="485260" y="194848"/>
                    </a:cubicBezTo>
                    <a:cubicBezTo>
                      <a:pt x="402181" y="520286"/>
                      <a:pt x="82035" y="1820448"/>
                      <a:pt x="18535" y="2080798"/>
                    </a:cubicBezTo>
                    <a:cubicBezTo>
                      <a:pt x="-44965" y="2341148"/>
                      <a:pt x="72510" y="1853256"/>
                      <a:pt x="104260" y="1756948"/>
                    </a:cubicBezTo>
                    <a:cubicBezTo>
                      <a:pt x="136010" y="1660640"/>
                      <a:pt x="168818" y="1662756"/>
                      <a:pt x="209035" y="1502948"/>
                    </a:cubicBezTo>
                    <a:cubicBezTo>
                      <a:pt x="249252" y="1343140"/>
                      <a:pt x="295289" y="1027227"/>
                      <a:pt x="345560" y="798098"/>
                    </a:cubicBezTo>
                    <a:cubicBezTo>
                      <a:pt x="395831" y="568969"/>
                      <a:pt x="493727" y="228715"/>
                      <a:pt x="517010" y="1281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4" name="フリーフォーム: 図形 463">
                <a:extLst>
                  <a:ext uri="{FF2B5EF4-FFF2-40B4-BE49-F238E27FC236}">
                    <a16:creationId xmlns:a16="http://schemas.microsoft.com/office/drawing/2014/main" id="{C5787568-BEE7-4136-95DD-1AC4D4F8FB7B}"/>
                  </a:ext>
                </a:extLst>
              </p:cNvPr>
              <p:cNvSpPr/>
              <p:nvPr/>
            </p:nvSpPr>
            <p:spPr>
              <a:xfrm>
                <a:off x="2239858" y="7797800"/>
                <a:ext cx="665687" cy="220859"/>
              </a:xfrm>
              <a:custGeom>
                <a:avLst/>
                <a:gdLst>
                  <a:gd name="connsiteX0" fmla="*/ 36617 w 665687"/>
                  <a:gd name="connsiteY0" fmla="*/ 203200 h 220859"/>
                  <a:gd name="connsiteX1" fmla="*/ 138217 w 665687"/>
                  <a:gd name="connsiteY1" fmla="*/ 187325 h 220859"/>
                  <a:gd name="connsiteX2" fmla="*/ 665267 w 665687"/>
                  <a:gd name="connsiteY2" fmla="*/ 0 h 220859"/>
                  <a:gd name="connsiteX3" fmla="*/ 36617 w 665687"/>
                  <a:gd name="connsiteY3" fmla="*/ 203200 h 220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5687" h="220859">
                    <a:moveTo>
                      <a:pt x="36617" y="203200"/>
                    </a:moveTo>
                    <a:cubicBezTo>
                      <a:pt x="-51225" y="234421"/>
                      <a:pt x="33442" y="221192"/>
                      <a:pt x="138217" y="187325"/>
                    </a:cubicBezTo>
                    <a:cubicBezTo>
                      <a:pt x="242992" y="153458"/>
                      <a:pt x="681142" y="0"/>
                      <a:pt x="665267" y="0"/>
                    </a:cubicBezTo>
                    <a:cubicBezTo>
                      <a:pt x="649392" y="0"/>
                      <a:pt x="124459" y="171979"/>
                      <a:pt x="36617" y="2032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5" name="フリーフォーム: 図形 464">
                <a:extLst>
                  <a:ext uri="{FF2B5EF4-FFF2-40B4-BE49-F238E27FC236}">
                    <a16:creationId xmlns:a16="http://schemas.microsoft.com/office/drawing/2014/main" id="{67BFE5CB-74FD-44C2-A996-4ED894EBCD9D}"/>
                  </a:ext>
                </a:extLst>
              </p:cNvPr>
              <p:cNvSpPr/>
              <p:nvPr/>
            </p:nvSpPr>
            <p:spPr>
              <a:xfrm>
                <a:off x="2901859" y="7796349"/>
                <a:ext cx="355691" cy="264976"/>
              </a:xfrm>
              <a:custGeom>
                <a:avLst/>
                <a:gdLst>
                  <a:gd name="connsiteX0" fmla="*/ 3266 w 355691"/>
                  <a:gd name="connsiteY0" fmla="*/ 1451 h 264976"/>
                  <a:gd name="connsiteX1" fmla="*/ 50891 w 355691"/>
                  <a:gd name="connsiteY1" fmla="*/ 39551 h 264976"/>
                  <a:gd name="connsiteX2" fmla="*/ 355691 w 355691"/>
                  <a:gd name="connsiteY2" fmla="*/ 264976 h 264976"/>
                  <a:gd name="connsiteX3" fmla="*/ 3266 w 355691"/>
                  <a:gd name="connsiteY3" fmla="*/ 1451 h 264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5691" h="264976">
                    <a:moveTo>
                      <a:pt x="3266" y="1451"/>
                    </a:moveTo>
                    <a:cubicBezTo>
                      <a:pt x="-2290" y="-1460"/>
                      <a:pt x="-7846" y="-4370"/>
                      <a:pt x="50891" y="39551"/>
                    </a:cubicBezTo>
                    <a:lnTo>
                      <a:pt x="355691" y="264976"/>
                    </a:lnTo>
                    <a:cubicBezTo>
                      <a:pt x="347224" y="260743"/>
                      <a:pt x="173657" y="137447"/>
                      <a:pt x="3266" y="14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6" name="フリーフォーム: 図形 465">
                <a:extLst>
                  <a:ext uri="{FF2B5EF4-FFF2-40B4-BE49-F238E27FC236}">
                    <a16:creationId xmlns:a16="http://schemas.microsoft.com/office/drawing/2014/main" id="{1DD6892F-1A13-49D0-811D-60CE3700A8BC}"/>
                  </a:ext>
                </a:extLst>
              </p:cNvPr>
              <p:cNvSpPr/>
              <p:nvPr/>
            </p:nvSpPr>
            <p:spPr>
              <a:xfrm>
                <a:off x="3269250" y="7943850"/>
                <a:ext cx="231672" cy="151486"/>
              </a:xfrm>
              <a:custGeom>
                <a:avLst/>
                <a:gdLst>
                  <a:gd name="connsiteX0" fmla="*/ 1000 w 231672"/>
                  <a:gd name="connsiteY0" fmla="*/ 0 h 151486"/>
                  <a:gd name="connsiteX1" fmla="*/ 226425 w 231672"/>
                  <a:gd name="connsiteY1" fmla="*/ 136525 h 151486"/>
                  <a:gd name="connsiteX2" fmla="*/ 147050 w 231672"/>
                  <a:gd name="connsiteY2" fmla="*/ 136525 h 151486"/>
                  <a:gd name="connsiteX3" fmla="*/ 1000 w 231672"/>
                  <a:gd name="connsiteY3" fmla="*/ 0 h 151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72" h="151486">
                    <a:moveTo>
                      <a:pt x="1000" y="0"/>
                    </a:moveTo>
                    <a:cubicBezTo>
                      <a:pt x="14229" y="0"/>
                      <a:pt x="202083" y="113771"/>
                      <a:pt x="226425" y="136525"/>
                    </a:cubicBezTo>
                    <a:cubicBezTo>
                      <a:pt x="250767" y="159279"/>
                      <a:pt x="184621" y="153458"/>
                      <a:pt x="147050" y="136525"/>
                    </a:cubicBezTo>
                    <a:cubicBezTo>
                      <a:pt x="109479" y="119592"/>
                      <a:pt x="-12229" y="0"/>
                      <a:pt x="100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7" name="フリーフォーム: 図形 466">
                <a:extLst>
                  <a:ext uri="{FF2B5EF4-FFF2-40B4-BE49-F238E27FC236}">
                    <a16:creationId xmlns:a16="http://schemas.microsoft.com/office/drawing/2014/main" id="{03218213-932B-4B18-AC8F-776A2E57CDF4}"/>
                  </a:ext>
                </a:extLst>
              </p:cNvPr>
              <p:cNvSpPr/>
              <p:nvPr/>
            </p:nvSpPr>
            <p:spPr>
              <a:xfrm>
                <a:off x="2892080" y="7806478"/>
                <a:ext cx="419842" cy="2064994"/>
              </a:xfrm>
              <a:custGeom>
                <a:avLst/>
                <a:gdLst>
                  <a:gd name="connsiteX0" fmla="*/ 394045 w 419842"/>
                  <a:gd name="connsiteY0" fmla="*/ 165947 h 2064994"/>
                  <a:gd name="connsiteX1" fmla="*/ 340070 w 419842"/>
                  <a:gd name="connsiteY1" fmla="*/ 311997 h 2064994"/>
                  <a:gd name="connsiteX2" fmla="*/ 345 w 419842"/>
                  <a:gd name="connsiteY2" fmla="*/ 2064597 h 2064994"/>
                  <a:gd name="connsiteX3" fmla="*/ 394045 w 419842"/>
                  <a:gd name="connsiteY3" fmla="*/ 165947 h 2064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9842" h="2064994">
                    <a:moveTo>
                      <a:pt x="394045" y="165947"/>
                    </a:moveTo>
                    <a:cubicBezTo>
                      <a:pt x="450666" y="-126153"/>
                      <a:pt x="405687" y="-4445"/>
                      <a:pt x="340070" y="311997"/>
                    </a:cubicBezTo>
                    <a:cubicBezTo>
                      <a:pt x="274453" y="628439"/>
                      <a:pt x="-11297" y="2092643"/>
                      <a:pt x="345" y="2064597"/>
                    </a:cubicBezTo>
                    <a:cubicBezTo>
                      <a:pt x="11987" y="2036551"/>
                      <a:pt x="337424" y="458047"/>
                      <a:pt x="394045" y="1659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8" name="フリーフォーム: 図形 467">
                <a:extLst>
                  <a:ext uri="{FF2B5EF4-FFF2-40B4-BE49-F238E27FC236}">
                    <a16:creationId xmlns:a16="http://schemas.microsoft.com/office/drawing/2014/main" id="{1128216B-B0A2-40C1-A6B1-72DF4FC1FA7C}"/>
                  </a:ext>
                </a:extLst>
              </p:cNvPr>
              <p:cNvSpPr/>
              <p:nvPr/>
            </p:nvSpPr>
            <p:spPr>
              <a:xfrm>
                <a:off x="2812847" y="7855377"/>
                <a:ext cx="167654" cy="671964"/>
              </a:xfrm>
              <a:custGeom>
                <a:avLst/>
                <a:gdLst>
                  <a:gd name="connsiteX0" fmla="*/ 158953 w 167654"/>
                  <a:gd name="connsiteY0" fmla="*/ 5923 h 671964"/>
                  <a:gd name="connsiteX1" fmla="*/ 203 w 167654"/>
                  <a:gd name="connsiteY1" fmla="*/ 663148 h 671964"/>
                  <a:gd name="connsiteX2" fmla="*/ 127203 w 167654"/>
                  <a:gd name="connsiteY2" fmla="*/ 358348 h 671964"/>
                  <a:gd name="connsiteX3" fmla="*/ 158953 w 167654"/>
                  <a:gd name="connsiteY3" fmla="*/ 5923 h 671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7654" h="671964">
                    <a:moveTo>
                      <a:pt x="158953" y="5923"/>
                    </a:moveTo>
                    <a:cubicBezTo>
                      <a:pt x="137786" y="56723"/>
                      <a:pt x="5495" y="604411"/>
                      <a:pt x="203" y="663148"/>
                    </a:cubicBezTo>
                    <a:cubicBezTo>
                      <a:pt x="-5089" y="721885"/>
                      <a:pt x="94395" y="472119"/>
                      <a:pt x="127203" y="358348"/>
                    </a:cubicBezTo>
                    <a:cubicBezTo>
                      <a:pt x="160011" y="244577"/>
                      <a:pt x="180120" y="-44877"/>
                      <a:pt x="158953" y="59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9" name="フリーフォーム: 図形 468">
                <a:extLst>
                  <a:ext uri="{FF2B5EF4-FFF2-40B4-BE49-F238E27FC236}">
                    <a16:creationId xmlns:a16="http://schemas.microsoft.com/office/drawing/2014/main" id="{30229D19-51FB-4AD8-8F71-28FFA309647B}"/>
                  </a:ext>
                </a:extLst>
              </p:cNvPr>
              <p:cNvSpPr/>
              <p:nvPr/>
            </p:nvSpPr>
            <p:spPr>
              <a:xfrm>
                <a:off x="2451580" y="8394102"/>
                <a:ext cx="392297" cy="1797854"/>
              </a:xfrm>
              <a:custGeom>
                <a:avLst/>
                <a:gdLst>
                  <a:gd name="connsiteX0" fmla="*/ 364645 w 392297"/>
                  <a:gd name="connsiteY0" fmla="*/ 127598 h 1797854"/>
                  <a:gd name="connsiteX1" fmla="*/ 355120 w 392297"/>
                  <a:gd name="connsiteY1" fmla="*/ 191098 h 1797854"/>
                  <a:gd name="connsiteX2" fmla="*/ 2695 w 392297"/>
                  <a:gd name="connsiteY2" fmla="*/ 1772248 h 1797854"/>
                  <a:gd name="connsiteX3" fmla="*/ 202720 w 392297"/>
                  <a:gd name="connsiteY3" fmla="*/ 1095973 h 1797854"/>
                  <a:gd name="connsiteX4" fmla="*/ 364645 w 392297"/>
                  <a:gd name="connsiteY4" fmla="*/ 127598 h 1797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2297" h="1797854">
                    <a:moveTo>
                      <a:pt x="364645" y="127598"/>
                    </a:moveTo>
                    <a:cubicBezTo>
                      <a:pt x="390045" y="-23214"/>
                      <a:pt x="415445" y="-83010"/>
                      <a:pt x="355120" y="191098"/>
                    </a:cubicBezTo>
                    <a:cubicBezTo>
                      <a:pt x="294795" y="465206"/>
                      <a:pt x="28095" y="1621436"/>
                      <a:pt x="2695" y="1772248"/>
                    </a:cubicBezTo>
                    <a:cubicBezTo>
                      <a:pt x="-22705" y="1923060"/>
                      <a:pt x="138162" y="1370081"/>
                      <a:pt x="202720" y="1095973"/>
                    </a:cubicBezTo>
                    <a:cubicBezTo>
                      <a:pt x="267278" y="821865"/>
                      <a:pt x="339245" y="278410"/>
                      <a:pt x="364645" y="1275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0" name="フリーフォーム: 図形 469">
                <a:extLst>
                  <a:ext uri="{FF2B5EF4-FFF2-40B4-BE49-F238E27FC236}">
                    <a16:creationId xmlns:a16="http://schemas.microsoft.com/office/drawing/2014/main" id="{5A018910-B63F-4DC5-9F3B-69C6BC248F49}"/>
                  </a:ext>
                </a:extLst>
              </p:cNvPr>
              <p:cNvSpPr/>
              <p:nvPr/>
            </p:nvSpPr>
            <p:spPr>
              <a:xfrm>
                <a:off x="2753704" y="8503002"/>
                <a:ext cx="381134" cy="171216"/>
              </a:xfrm>
              <a:custGeom>
                <a:avLst/>
                <a:gdLst>
                  <a:gd name="connsiteX0" fmla="*/ 381079 w 381134"/>
                  <a:gd name="connsiteY0" fmla="*/ 171098 h 171216"/>
                  <a:gd name="connsiteX1" fmla="*/ 72046 w 381134"/>
                  <a:gd name="connsiteY1" fmla="*/ 14465 h 171216"/>
                  <a:gd name="connsiteX2" fmla="*/ 50879 w 381134"/>
                  <a:gd name="connsiteY2" fmla="*/ 5998 h 171216"/>
                  <a:gd name="connsiteX3" fmla="*/ 79 w 381134"/>
                  <a:gd name="connsiteY3" fmla="*/ 5998 h 171216"/>
                  <a:gd name="connsiteX4" fmla="*/ 63579 w 381134"/>
                  <a:gd name="connsiteY4" fmla="*/ 27165 h 171216"/>
                  <a:gd name="connsiteX5" fmla="*/ 97446 w 381134"/>
                  <a:gd name="connsiteY5" fmla="*/ 39865 h 171216"/>
                  <a:gd name="connsiteX6" fmla="*/ 381079 w 381134"/>
                  <a:gd name="connsiteY6" fmla="*/ 171098 h 171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1134" h="171216">
                    <a:moveTo>
                      <a:pt x="381079" y="171098"/>
                    </a:moveTo>
                    <a:cubicBezTo>
                      <a:pt x="376846" y="166865"/>
                      <a:pt x="127079" y="41982"/>
                      <a:pt x="72046" y="14465"/>
                    </a:cubicBezTo>
                    <a:cubicBezTo>
                      <a:pt x="17013" y="-13052"/>
                      <a:pt x="62873" y="7409"/>
                      <a:pt x="50879" y="5998"/>
                    </a:cubicBezTo>
                    <a:cubicBezTo>
                      <a:pt x="38885" y="4587"/>
                      <a:pt x="-2038" y="2470"/>
                      <a:pt x="79" y="5998"/>
                    </a:cubicBezTo>
                    <a:cubicBezTo>
                      <a:pt x="2196" y="9526"/>
                      <a:pt x="47351" y="21520"/>
                      <a:pt x="63579" y="27165"/>
                    </a:cubicBezTo>
                    <a:cubicBezTo>
                      <a:pt x="79807" y="32809"/>
                      <a:pt x="47351" y="14465"/>
                      <a:pt x="97446" y="39865"/>
                    </a:cubicBezTo>
                    <a:cubicBezTo>
                      <a:pt x="147541" y="65265"/>
                      <a:pt x="385312" y="175331"/>
                      <a:pt x="381079" y="1710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1" name="フリーフォーム: 図形 470">
                <a:extLst>
                  <a:ext uri="{FF2B5EF4-FFF2-40B4-BE49-F238E27FC236}">
                    <a16:creationId xmlns:a16="http://schemas.microsoft.com/office/drawing/2014/main" id="{A13228FF-5D85-4BBD-878A-FAA0DDD95313}"/>
                  </a:ext>
                </a:extLst>
              </p:cNvPr>
              <p:cNvSpPr/>
              <p:nvPr/>
            </p:nvSpPr>
            <p:spPr>
              <a:xfrm>
                <a:off x="2495528" y="8521700"/>
                <a:ext cx="266722" cy="1238250"/>
              </a:xfrm>
              <a:custGeom>
                <a:avLst/>
                <a:gdLst>
                  <a:gd name="connsiteX0" fmla="*/ 266722 w 266722"/>
                  <a:gd name="connsiteY0" fmla="*/ 0 h 1238250"/>
                  <a:gd name="connsiteX1" fmla="*/ 22 w 266722"/>
                  <a:gd name="connsiteY1" fmla="*/ 1238250 h 1238250"/>
                  <a:gd name="connsiteX2" fmla="*/ 266722 w 266722"/>
                  <a:gd name="connsiteY2" fmla="*/ 0 h 1238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722" h="1238250">
                    <a:moveTo>
                      <a:pt x="266722" y="0"/>
                    </a:moveTo>
                    <a:cubicBezTo>
                      <a:pt x="266722" y="0"/>
                      <a:pt x="-2800" y="1237545"/>
                      <a:pt x="22" y="1238250"/>
                    </a:cubicBezTo>
                    <a:cubicBezTo>
                      <a:pt x="2844" y="1238955"/>
                      <a:pt x="266722" y="0"/>
                      <a:pt x="26672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2" name="フリーフォーム: 図形 471">
                <a:extLst>
                  <a:ext uri="{FF2B5EF4-FFF2-40B4-BE49-F238E27FC236}">
                    <a16:creationId xmlns:a16="http://schemas.microsoft.com/office/drawing/2014/main" id="{9DA49C98-9008-4B6F-B2AB-1317F660F8D8}"/>
                  </a:ext>
                </a:extLst>
              </p:cNvPr>
              <p:cNvSpPr/>
              <p:nvPr/>
            </p:nvSpPr>
            <p:spPr>
              <a:xfrm>
                <a:off x="3162203" y="8013756"/>
                <a:ext cx="323786" cy="1925001"/>
              </a:xfrm>
              <a:custGeom>
                <a:avLst/>
                <a:gdLst>
                  <a:gd name="connsiteX0" fmla="*/ 313364 w 323786"/>
                  <a:gd name="connsiteY0" fmla="*/ 93077 h 1925001"/>
                  <a:gd name="connsiteX1" fmla="*/ 258330 w 323786"/>
                  <a:gd name="connsiteY1" fmla="*/ 275111 h 1925001"/>
                  <a:gd name="connsiteX2" fmla="*/ 76297 w 323786"/>
                  <a:gd name="connsiteY2" fmla="*/ 1375777 h 1925001"/>
                  <a:gd name="connsiteX3" fmla="*/ 97 w 323786"/>
                  <a:gd name="connsiteY3" fmla="*/ 1921877 h 1925001"/>
                  <a:gd name="connsiteX4" fmla="*/ 67830 w 323786"/>
                  <a:gd name="connsiteY4" fmla="*/ 1523944 h 1925001"/>
                  <a:gd name="connsiteX5" fmla="*/ 313364 w 323786"/>
                  <a:gd name="connsiteY5" fmla="*/ 93077 h 1925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3786" h="1925001">
                    <a:moveTo>
                      <a:pt x="313364" y="93077"/>
                    </a:moveTo>
                    <a:cubicBezTo>
                      <a:pt x="345114" y="-115062"/>
                      <a:pt x="297841" y="61328"/>
                      <a:pt x="258330" y="275111"/>
                    </a:cubicBezTo>
                    <a:cubicBezTo>
                      <a:pt x="218819" y="488894"/>
                      <a:pt x="119336" y="1101316"/>
                      <a:pt x="76297" y="1375777"/>
                    </a:cubicBezTo>
                    <a:cubicBezTo>
                      <a:pt x="33258" y="1650238"/>
                      <a:pt x="1508" y="1897183"/>
                      <a:pt x="97" y="1921877"/>
                    </a:cubicBezTo>
                    <a:cubicBezTo>
                      <a:pt x="-1314" y="1946571"/>
                      <a:pt x="12091" y="1825922"/>
                      <a:pt x="67830" y="1523944"/>
                    </a:cubicBezTo>
                    <a:cubicBezTo>
                      <a:pt x="123569" y="1221966"/>
                      <a:pt x="281614" y="301216"/>
                      <a:pt x="313364" y="930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3" name="フリーフォーム: 図形 472">
                <a:extLst>
                  <a:ext uri="{FF2B5EF4-FFF2-40B4-BE49-F238E27FC236}">
                    <a16:creationId xmlns:a16="http://schemas.microsoft.com/office/drawing/2014/main" id="{E06DFF84-2F26-4D56-A0E6-65274C2195E6}"/>
                  </a:ext>
                </a:extLst>
              </p:cNvPr>
              <p:cNvSpPr/>
              <p:nvPr/>
            </p:nvSpPr>
            <p:spPr>
              <a:xfrm>
                <a:off x="2108577" y="8330426"/>
                <a:ext cx="636505" cy="136883"/>
              </a:xfrm>
              <a:custGeom>
                <a:avLst/>
                <a:gdLst>
                  <a:gd name="connsiteX0" fmla="*/ 16556 w 636505"/>
                  <a:gd name="connsiteY0" fmla="*/ 132007 h 136883"/>
                  <a:gd name="connsiteX1" fmla="*/ 92756 w 636505"/>
                  <a:gd name="connsiteY1" fmla="*/ 119307 h 136883"/>
                  <a:gd name="connsiteX2" fmla="*/ 499156 w 636505"/>
                  <a:gd name="connsiteY2" fmla="*/ 774 h 136883"/>
                  <a:gd name="connsiteX3" fmla="*/ 630390 w 636505"/>
                  <a:gd name="connsiteY3" fmla="*/ 68507 h 136883"/>
                  <a:gd name="connsiteX4" fmla="*/ 334056 w 636505"/>
                  <a:gd name="connsiteY4" fmla="*/ 76974 h 136883"/>
                  <a:gd name="connsiteX5" fmla="*/ 16556 w 636505"/>
                  <a:gd name="connsiteY5" fmla="*/ 132007 h 136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6505" h="136883">
                    <a:moveTo>
                      <a:pt x="16556" y="132007"/>
                    </a:moveTo>
                    <a:cubicBezTo>
                      <a:pt x="-23661" y="139062"/>
                      <a:pt x="12323" y="141179"/>
                      <a:pt x="92756" y="119307"/>
                    </a:cubicBezTo>
                    <a:cubicBezTo>
                      <a:pt x="173189" y="97435"/>
                      <a:pt x="409550" y="9241"/>
                      <a:pt x="499156" y="774"/>
                    </a:cubicBezTo>
                    <a:cubicBezTo>
                      <a:pt x="588762" y="-7693"/>
                      <a:pt x="657907" y="55807"/>
                      <a:pt x="630390" y="68507"/>
                    </a:cubicBezTo>
                    <a:cubicBezTo>
                      <a:pt x="602873" y="81207"/>
                      <a:pt x="442006" y="63568"/>
                      <a:pt x="334056" y="76974"/>
                    </a:cubicBezTo>
                    <a:cubicBezTo>
                      <a:pt x="226106" y="90380"/>
                      <a:pt x="56773" y="124952"/>
                      <a:pt x="16556" y="1320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4" name="フリーフォーム: 図形 473">
                <a:extLst>
                  <a:ext uri="{FF2B5EF4-FFF2-40B4-BE49-F238E27FC236}">
                    <a16:creationId xmlns:a16="http://schemas.microsoft.com/office/drawing/2014/main" id="{94C071C3-2978-4F02-92AC-BAA018ADD845}"/>
                  </a:ext>
                </a:extLst>
              </p:cNvPr>
              <p:cNvSpPr/>
              <p:nvPr/>
            </p:nvSpPr>
            <p:spPr>
              <a:xfrm>
                <a:off x="2027556" y="8282587"/>
                <a:ext cx="607377" cy="2363450"/>
              </a:xfrm>
              <a:custGeom>
                <a:avLst/>
                <a:gdLst>
                  <a:gd name="connsiteX0" fmla="*/ 584411 w 607377"/>
                  <a:gd name="connsiteY0" fmla="*/ 141746 h 2363450"/>
                  <a:gd name="connsiteX1" fmla="*/ 495511 w 607377"/>
                  <a:gd name="connsiteY1" fmla="*/ 349180 h 2363450"/>
                  <a:gd name="connsiteX2" fmla="*/ 4444 w 607377"/>
                  <a:gd name="connsiteY2" fmla="*/ 2338846 h 2363450"/>
                  <a:gd name="connsiteX3" fmla="*/ 271144 w 607377"/>
                  <a:gd name="connsiteY3" fmla="*/ 1373646 h 2363450"/>
                  <a:gd name="connsiteX4" fmla="*/ 580177 w 607377"/>
                  <a:gd name="connsiteY4" fmla="*/ 86713 h 2363450"/>
                  <a:gd name="connsiteX5" fmla="*/ 584411 w 607377"/>
                  <a:gd name="connsiteY5" fmla="*/ 141746 h 23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7377" h="2363450">
                    <a:moveTo>
                      <a:pt x="584411" y="141746"/>
                    </a:moveTo>
                    <a:cubicBezTo>
                      <a:pt x="570300" y="185490"/>
                      <a:pt x="592172" y="-17003"/>
                      <a:pt x="495511" y="349180"/>
                    </a:cubicBezTo>
                    <a:cubicBezTo>
                      <a:pt x="398850" y="715363"/>
                      <a:pt x="41838" y="2168102"/>
                      <a:pt x="4444" y="2338846"/>
                    </a:cubicBezTo>
                    <a:cubicBezTo>
                      <a:pt x="-32950" y="2509590"/>
                      <a:pt x="175189" y="1749001"/>
                      <a:pt x="271144" y="1373646"/>
                    </a:cubicBezTo>
                    <a:cubicBezTo>
                      <a:pt x="367099" y="998291"/>
                      <a:pt x="530082" y="291324"/>
                      <a:pt x="580177" y="86713"/>
                    </a:cubicBezTo>
                    <a:cubicBezTo>
                      <a:pt x="630272" y="-117898"/>
                      <a:pt x="598522" y="98002"/>
                      <a:pt x="584411" y="1417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5" name="フリーフォーム: 図形 474">
                <a:extLst>
                  <a:ext uri="{FF2B5EF4-FFF2-40B4-BE49-F238E27FC236}">
                    <a16:creationId xmlns:a16="http://schemas.microsoft.com/office/drawing/2014/main" id="{D852769A-B438-4610-A09F-87AD6EE4DE22}"/>
                  </a:ext>
                </a:extLst>
              </p:cNvPr>
              <p:cNvSpPr/>
              <p:nvPr/>
            </p:nvSpPr>
            <p:spPr>
              <a:xfrm>
                <a:off x="4044810" y="9649796"/>
                <a:ext cx="1620641" cy="1504266"/>
              </a:xfrm>
              <a:custGeom>
                <a:avLst/>
                <a:gdLst>
                  <a:gd name="connsiteX0" fmla="*/ 140 w 1620641"/>
                  <a:gd name="connsiteY0" fmla="*/ 948354 h 1504266"/>
                  <a:gd name="connsiteX1" fmla="*/ 247790 w 1620641"/>
                  <a:gd name="connsiteY1" fmla="*/ 916604 h 1504266"/>
                  <a:gd name="connsiteX2" fmla="*/ 260490 w 1620641"/>
                  <a:gd name="connsiteY2" fmla="*/ 859454 h 1504266"/>
                  <a:gd name="connsiteX3" fmla="*/ 387490 w 1620641"/>
                  <a:gd name="connsiteY3" fmla="*/ 840404 h 1504266"/>
                  <a:gd name="connsiteX4" fmla="*/ 400190 w 1620641"/>
                  <a:gd name="connsiteY4" fmla="*/ 783254 h 1504266"/>
                  <a:gd name="connsiteX5" fmla="*/ 571640 w 1620641"/>
                  <a:gd name="connsiteY5" fmla="*/ 688004 h 1504266"/>
                  <a:gd name="connsiteX6" fmla="*/ 609740 w 1620641"/>
                  <a:gd name="connsiteY6" fmla="*/ 586404 h 1504266"/>
                  <a:gd name="connsiteX7" fmla="*/ 565290 w 1620641"/>
                  <a:gd name="connsiteY7" fmla="*/ 529254 h 1504266"/>
                  <a:gd name="connsiteX8" fmla="*/ 704990 w 1620641"/>
                  <a:gd name="connsiteY8" fmla="*/ 510204 h 1504266"/>
                  <a:gd name="connsiteX9" fmla="*/ 717690 w 1620641"/>
                  <a:gd name="connsiteY9" fmla="*/ 402254 h 1504266"/>
                  <a:gd name="connsiteX10" fmla="*/ 717690 w 1620641"/>
                  <a:gd name="connsiteY10" fmla="*/ 281604 h 1504266"/>
                  <a:gd name="connsiteX11" fmla="*/ 755790 w 1620641"/>
                  <a:gd name="connsiteY11" fmla="*/ 110154 h 1504266"/>
                  <a:gd name="connsiteX12" fmla="*/ 876440 w 1620641"/>
                  <a:gd name="connsiteY12" fmla="*/ 84754 h 1504266"/>
                  <a:gd name="connsiteX13" fmla="*/ 1016140 w 1620641"/>
                  <a:gd name="connsiteY13" fmla="*/ 14904 h 1504266"/>
                  <a:gd name="connsiteX14" fmla="*/ 1200290 w 1620641"/>
                  <a:gd name="connsiteY14" fmla="*/ 2204 h 1504266"/>
                  <a:gd name="connsiteX15" fmla="*/ 1320940 w 1620641"/>
                  <a:gd name="connsiteY15" fmla="*/ 46654 h 1504266"/>
                  <a:gd name="connsiteX16" fmla="*/ 1320940 w 1620641"/>
                  <a:gd name="connsiteY16" fmla="*/ 167304 h 1504266"/>
                  <a:gd name="connsiteX17" fmla="*/ 1378090 w 1620641"/>
                  <a:gd name="connsiteY17" fmla="*/ 307004 h 1504266"/>
                  <a:gd name="connsiteX18" fmla="*/ 1403490 w 1620641"/>
                  <a:gd name="connsiteY18" fmla="*/ 446704 h 1504266"/>
                  <a:gd name="connsiteX19" fmla="*/ 1555890 w 1620641"/>
                  <a:gd name="connsiteY19" fmla="*/ 529254 h 1504266"/>
                  <a:gd name="connsiteX20" fmla="*/ 1619390 w 1620641"/>
                  <a:gd name="connsiteY20" fmla="*/ 580054 h 1504266"/>
                  <a:gd name="connsiteX21" fmla="*/ 1505090 w 1620641"/>
                  <a:gd name="connsiteY21" fmla="*/ 795954 h 1504266"/>
                  <a:gd name="connsiteX22" fmla="*/ 1460640 w 1620641"/>
                  <a:gd name="connsiteY22" fmla="*/ 878504 h 1504266"/>
                  <a:gd name="connsiteX23" fmla="*/ 1587640 w 1620641"/>
                  <a:gd name="connsiteY23" fmla="*/ 1075354 h 1504266"/>
                  <a:gd name="connsiteX24" fmla="*/ 1251090 w 1620641"/>
                  <a:gd name="connsiteY24" fmla="*/ 1176954 h 1504266"/>
                  <a:gd name="connsiteX25" fmla="*/ 1486040 w 1620641"/>
                  <a:gd name="connsiteY25" fmla="*/ 1183304 h 1504266"/>
                  <a:gd name="connsiteX26" fmla="*/ 1536840 w 1620641"/>
                  <a:gd name="connsiteY26" fmla="*/ 1392854 h 1504266"/>
                  <a:gd name="connsiteX27" fmla="*/ 1505090 w 1620641"/>
                  <a:gd name="connsiteY27" fmla="*/ 1450004 h 1504266"/>
                  <a:gd name="connsiteX28" fmla="*/ 1422540 w 1620641"/>
                  <a:gd name="connsiteY28" fmla="*/ 1500804 h 1504266"/>
                  <a:gd name="connsiteX29" fmla="*/ 1473340 w 1620641"/>
                  <a:gd name="connsiteY29" fmla="*/ 1348404 h 1504266"/>
                  <a:gd name="connsiteX30" fmla="*/ 1524140 w 1620641"/>
                  <a:gd name="connsiteY30" fmla="*/ 954704 h 1504266"/>
                  <a:gd name="connsiteX31" fmla="*/ 1466990 w 1620641"/>
                  <a:gd name="connsiteY31" fmla="*/ 586404 h 1504266"/>
                  <a:gd name="connsiteX32" fmla="*/ 1339990 w 1620641"/>
                  <a:gd name="connsiteY32" fmla="*/ 211754 h 1504266"/>
                  <a:gd name="connsiteX33" fmla="*/ 1212990 w 1620641"/>
                  <a:gd name="connsiteY33" fmla="*/ 65704 h 1504266"/>
                  <a:gd name="connsiteX34" fmla="*/ 768490 w 1620641"/>
                  <a:gd name="connsiteY34" fmla="*/ 275254 h 1504266"/>
                  <a:gd name="connsiteX35" fmla="*/ 558940 w 1620641"/>
                  <a:gd name="connsiteY35" fmla="*/ 643554 h 1504266"/>
                  <a:gd name="connsiteX36" fmla="*/ 533540 w 1620641"/>
                  <a:gd name="connsiteY36" fmla="*/ 757854 h 1504266"/>
                  <a:gd name="connsiteX37" fmla="*/ 489090 w 1620641"/>
                  <a:gd name="connsiteY37" fmla="*/ 846754 h 1504266"/>
                  <a:gd name="connsiteX38" fmla="*/ 285890 w 1620641"/>
                  <a:gd name="connsiteY38" fmla="*/ 916604 h 1504266"/>
                  <a:gd name="connsiteX39" fmla="*/ 140 w 1620641"/>
                  <a:gd name="connsiteY39" fmla="*/ 948354 h 1504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620641" h="1504266">
                    <a:moveTo>
                      <a:pt x="140" y="948354"/>
                    </a:moveTo>
                    <a:cubicBezTo>
                      <a:pt x="-6210" y="948354"/>
                      <a:pt x="204398" y="931421"/>
                      <a:pt x="247790" y="916604"/>
                    </a:cubicBezTo>
                    <a:cubicBezTo>
                      <a:pt x="291182" y="901787"/>
                      <a:pt x="237207" y="872154"/>
                      <a:pt x="260490" y="859454"/>
                    </a:cubicBezTo>
                    <a:cubicBezTo>
                      <a:pt x="283773" y="846754"/>
                      <a:pt x="364207" y="853104"/>
                      <a:pt x="387490" y="840404"/>
                    </a:cubicBezTo>
                    <a:cubicBezTo>
                      <a:pt x="410773" y="827704"/>
                      <a:pt x="369498" y="808654"/>
                      <a:pt x="400190" y="783254"/>
                    </a:cubicBezTo>
                    <a:cubicBezTo>
                      <a:pt x="430882" y="757854"/>
                      <a:pt x="536715" y="720812"/>
                      <a:pt x="571640" y="688004"/>
                    </a:cubicBezTo>
                    <a:cubicBezTo>
                      <a:pt x="606565" y="655196"/>
                      <a:pt x="610798" y="612862"/>
                      <a:pt x="609740" y="586404"/>
                    </a:cubicBezTo>
                    <a:cubicBezTo>
                      <a:pt x="608682" y="559946"/>
                      <a:pt x="549415" y="541954"/>
                      <a:pt x="565290" y="529254"/>
                    </a:cubicBezTo>
                    <a:cubicBezTo>
                      <a:pt x="581165" y="516554"/>
                      <a:pt x="679590" y="531371"/>
                      <a:pt x="704990" y="510204"/>
                    </a:cubicBezTo>
                    <a:cubicBezTo>
                      <a:pt x="730390" y="489037"/>
                      <a:pt x="715573" y="440354"/>
                      <a:pt x="717690" y="402254"/>
                    </a:cubicBezTo>
                    <a:cubicBezTo>
                      <a:pt x="719807" y="364154"/>
                      <a:pt x="711340" y="330287"/>
                      <a:pt x="717690" y="281604"/>
                    </a:cubicBezTo>
                    <a:cubicBezTo>
                      <a:pt x="724040" y="232921"/>
                      <a:pt x="729332" y="142962"/>
                      <a:pt x="755790" y="110154"/>
                    </a:cubicBezTo>
                    <a:cubicBezTo>
                      <a:pt x="782248" y="77346"/>
                      <a:pt x="833048" y="100629"/>
                      <a:pt x="876440" y="84754"/>
                    </a:cubicBezTo>
                    <a:cubicBezTo>
                      <a:pt x="919832" y="68879"/>
                      <a:pt x="962165" y="28662"/>
                      <a:pt x="1016140" y="14904"/>
                    </a:cubicBezTo>
                    <a:cubicBezTo>
                      <a:pt x="1070115" y="1146"/>
                      <a:pt x="1149490" y="-3088"/>
                      <a:pt x="1200290" y="2204"/>
                    </a:cubicBezTo>
                    <a:cubicBezTo>
                      <a:pt x="1251090" y="7496"/>
                      <a:pt x="1300832" y="19137"/>
                      <a:pt x="1320940" y="46654"/>
                    </a:cubicBezTo>
                    <a:cubicBezTo>
                      <a:pt x="1341048" y="74171"/>
                      <a:pt x="1311415" y="123912"/>
                      <a:pt x="1320940" y="167304"/>
                    </a:cubicBezTo>
                    <a:cubicBezTo>
                      <a:pt x="1330465" y="210696"/>
                      <a:pt x="1364332" y="260437"/>
                      <a:pt x="1378090" y="307004"/>
                    </a:cubicBezTo>
                    <a:cubicBezTo>
                      <a:pt x="1391848" y="353571"/>
                      <a:pt x="1373857" y="409662"/>
                      <a:pt x="1403490" y="446704"/>
                    </a:cubicBezTo>
                    <a:cubicBezTo>
                      <a:pt x="1433123" y="483746"/>
                      <a:pt x="1519907" y="507029"/>
                      <a:pt x="1555890" y="529254"/>
                    </a:cubicBezTo>
                    <a:cubicBezTo>
                      <a:pt x="1591873" y="551479"/>
                      <a:pt x="1627857" y="535604"/>
                      <a:pt x="1619390" y="580054"/>
                    </a:cubicBezTo>
                    <a:cubicBezTo>
                      <a:pt x="1610923" y="624504"/>
                      <a:pt x="1531548" y="746212"/>
                      <a:pt x="1505090" y="795954"/>
                    </a:cubicBezTo>
                    <a:cubicBezTo>
                      <a:pt x="1478632" y="845696"/>
                      <a:pt x="1446882" y="831937"/>
                      <a:pt x="1460640" y="878504"/>
                    </a:cubicBezTo>
                    <a:cubicBezTo>
                      <a:pt x="1474398" y="925071"/>
                      <a:pt x="1622565" y="1025612"/>
                      <a:pt x="1587640" y="1075354"/>
                    </a:cubicBezTo>
                    <a:cubicBezTo>
                      <a:pt x="1552715" y="1125096"/>
                      <a:pt x="1268023" y="1158962"/>
                      <a:pt x="1251090" y="1176954"/>
                    </a:cubicBezTo>
                    <a:cubicBezTo>
                      <a:pt x="1234157" y="1194946"/>
                      <a:pt x="1438415" y="1147321"/>
                      <a:pt x="1486040" y="1183304"/>
                    </a:cubicBezTo>
                    <a:cubicBezTo>
                      <a:pt x="1533665" y="1219287"/>
                      <a:pt x="1533665" y="1348404"/>
                      <a:pt x="1536840" y="1392854"/>
                    </a:cubicBezTo>
                    <a:cubicBezTo>
                      <a:pt x="1540015" y="1437304"/>
                      <a:pt x="1524140" y="1432012"/>
                      <a:pt x="1505090" y="1450004"/>
                    </a:cubicBezTo>
                    <a:cubicBezTo>
                      <a:pt x="1486040" y="1467996"/>
                      <a:pt x="1427832" y="1517737"/>
                      <a:pt x="1422540" y="1500804"/>
                    </a:cubicBezTo>
                    <a:cubicBezTo>
                      <a:pt x="1417248" y="1483871"/>
                      <a:pt x="1456407" y="1439421"/>
                      <a:pt x="1473340" y="1348404"/>
                    </a:cubicBezTo>
                    <a:cubicBezTo>
                      <a:pt x="1490273" y="1257387"/>
                      <a:pt x="1525198" y="1081704"/>
                      <a:pt x="1524140" y="954704"/>
                    </a:cubicBezTo>
                    <a:cubicBezTo>
                      <a:pt x="1523082" y="827704"/>
                      <a:pt x="1497682" y="710229"/>
                      <a:pt x="1466990" y="586404"/>
                    </a:cubicBezTo>
                    <a:cubicBezTo>
                      <a:pt x="1436298" y="462579"/>
                      <a:pt x="1382323" y="298537"/>
                      <a:pt x="1339990" y="211754"/>
                    </a:cubicBezTo>
                    <a:cubicBezTo>
                      <a:pt x="1297657" y="124971"/>
                      <a:pt x="1308240" y="55121"/>
                      <a:pt x="1212990" y="65704"/>
                    </a:cubicBezTo>
                    <a:cubicBezTo>
                      <a:pt x="1117740" y="76287"/>
                      <a:pt x="877498" y="178946"/>
                      <a:pt x="768490" y="275254"/>
                    </a:cubicBezTo>
                    <a:cubicBezTo>
                      <a:pt x="659482" y="371562"/>
                      <a:pt x="598098" y="563121"/>
                      <a:pt x="558940" y="643554"/>
                    </a:cubicBezTo>
                    <a:cubicBezTo>
                      <a:pt x="519782" y="723987"/>
                      <a:pt x="545182" y="723987"/>
                      <a:pt x="533540" y="757854"/>
                    </a:cubicBezTo>
                    <a:cubicBezTo>
                      <a:pt x="521898" y="791721"/>
                      <a:pt x="530365" y="820296"/>
                      <a:pt x="489090" y="846754"/>
                    </a:cubicBezTo>
                    <a:cubicBezTo>
                      <a:pt x="447815" y="873212"/>
                      <a:pt x="368440" y="901787"/>
                      <a:pt x="285890" y="916604"/>
                    </a:cubicBezTo>
                    <a:cubicBezTo>
                      <a:pt x="203340" y="931421"/>
                      <a:pt x="6490" y="948354"/>
                      <a:pt x="140" y="9483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6" name="フリーフォーム: 図形 475">
                <a:extLst>
                  <a:ext uri="{FF2B5EF4-FFF2-40B4-BE49-F238E27FC236}">
                    <a16:creationId xmlns:a16="http://schemas.microsoft.com/office/drawing/2014/main" id="{45144856-9ABD-4C84-B3F8-75D0B1F3D617}"/>
                  </a:ext>
                </a:extLst>
              </p:cNvPr>
              <p:cNvSpPr/>
              <p:nvPr/>
            </p:nvSpPr>
            <p:spPr>
              <a:xfrm>
                <a:off x="2499644" y="9510096"/>
                <a:ext cx="1620641" cy="1504266"/>
              </a:xfrm>
              <a:custGeom>
                <a:avLst/>
                <a:gdLst>
                  <a:gd name="connsiteX0" fmla="*/ 140 w 1620641"/>
                  <a:gd name="connsiteY0" fmla="*/ 948354 h 1504266"/>
                  <a:gd name="connsiteX1" fmla="*/ 247790 w 1620641"/>
                  <a:gd name="connsiteY1" fmla="*/ 916604 h 1504266"/>
                  <a:gd name="connsiteX2" fmla="*/ 260490 w 1620641"/>
                  <a:gd name="connsiteY2" fmla="*/ 859454 h 1504266"/>
                  <a:gd name="connsiteX3" fmla="*/ 387490 w 1620641"/>
                  <a:gd name="connsiteY3" fmla="*/ 840404 h 1504266"/>
                  <a:gd name="connsiteX4" fmla="*/ 400190 w 1620641"/>
                  <a:gd name="connsiteY4" fmla="*/ 783254 h 1504266"/>
                  <a:gd name="connsiteX5" fmla="*/ 571640 w 1620641"/>
                  <a:gd name="connsiteY5" fmla="*/ 688004 h 1504266"/>
                  <a:gd name="connsiteX6" fmla="*/ 609740 w 1620641"/>
                  <a:gd name="connsiteY6" fmla="*/ 586404 h 1504266"/>
                  <a:gd name="connsiteX7" fmla="*/ 565290 w 1620641"/>
                  <a:gd name="connsiteY7" fmla="*/ 529254 h 1504266"/>
                  <a:gd name="connsiteX8" fmla="*/ 704990 w 1620641"/>
                  <a:gd name="connsiteY8" fmla="*/ 510204 h 1504266"/>
                  <a:gd name="connsiteX9" fmla="*/ 717690 w 1620641"/>
                  <a:gd name="connsiteY9" fmla="*/ 402254 h 1504266"/>
                  <a:gd name="connsiteX10" fmla="*/ 717690 w 1620641"/>
                  <a:gd name="connsiteY10" fmla="*/ 281604 h 1504266"/>
                  <a:gd name="connsiteX11" fmla="*/ 755790 w 1620641"/>
                  <a:gd name="connsiteY11" fmla="*/ 110154 h 1504266"/>
                  <a:gd name="connsiteX12" fmla="*/ 876440 w 1620641"/>
                  <a:gd name="connsiteY12" fmla="*/ 84754 h 1504266"/>
                  <a:gd name="connsiteX13" fmla="*/ 1016140 w 1620641"/>
                  <a:gd name="connsiteY13" fmla="*/ 14904 h 1504266"/>
                  <a:gd name="connsiteX14" fmla="*/ 1200290 w 1620641"/>
                  <a:gd name="connsiteY14" fmla="*/ 2204 h 1504266"/>
                  <a:gd name="connsiteX15" fmla="*/ 1320940 w 1620641"/>
                  <a:gd name="connsiteY15" fmla="*/ 46654 h 1504266"/>
                  <a:gd name="connsiteX16" fmla="*/ 1320940 w 1620641"/>
                  <a:gd name="connsiteY16" fmla="*/ 167304 h 1504266"/>
                  <a:gd name="connsiteX17" fmla="*/ 1378090 w 1620641"/>
                  <a:gd name="connsiteY17" fmla="*/ 307004 h 1504266"/>
                  <a:gd name="connsiteX18" fmla="*/ 1403490 w 1620641"/>
                  <a:gd name="connsiteY18" fmla="*/ 446704 h 1504266"/>
                  <a:gd name="connsiteX19" fmla="*/ 1555890 w 1620641"/>
                  <a:gd name="connsiteY19" fmla="*/ 529254 h 1504266"/>
                  <a:gd name="connsiteX20" fmla="*/ 1619390 w 1620641"/>
                  <a:gd name="connsiteY20" fmla="*/ 580054 h 1504266"/>
                  <a:gd name="connsiteX21" fmla="*/ 1505090 w 1620641"/>
                  <a:gd name="connsiteY21" fmla="*/ 795954 h 1504266"/>
                  <a:gd name="connsiteX22" fmla="*/ 1460640 w 1620641"/>
                  <a:gd name="connsiteY22" fmla="*/ 878504 h 1504266"/>
                  <a:gd name="connsiteX23" fmla="*/ 1587640 w 1620641"/>
                  <a:gd name="connsiteY23" fmla="*/ 1075354 h 1504266"/>
                  <a:gd name="connsiteX24" fmla="*/ 1251090 w 1620641"/>
                  <a:gd name="connsiteY24" fmla="*/ 1176954 h 1504266"/>
                  <a:gd name="connsiteX25" fmla="*/ 1486040 w 1620641"/>
                  <a:gd name="connsiteY25" fmla="*/ 1183304 h 1504266"/>
                  <a:gd name="connsiteX26" fmla="*/ 1536840 w 1620641"/>
                  <a:gd name="connsiteY26" fmla="*/ 1392854 h 1504266"/>
                  <a:gd name="connsiteX27" fmla="*/ 1505090 w 1620641"/>
                  <a:gd name="connsiteY27" fmla="*/ 1450004 h 1504266"/>
                  <a:gd name="connsiteX28" fmla="*/ 1422540 w 1620641"/>
                  <a:gd name="connsiteY28" fmla="*/ 1500804 h 1504266"/>
                  <a:gd name="connsiteX29" fmla="*/ 1473340 w 1620641"/>
                  <a:gd name="connsiteY29" fmla="*/ 1348404 h 1504266"/>
                  <a:gd name="connsiteX30" fmla="*/ 1524140 w 1620641"/>
                  <a:gd name="connsiteY30" fmla="*/ 954704 h 1504266"/>
                  <a:gd name="connsiteX31" fmla="*/ 1466990 w 1620641"/>
                  <a:gd name="connsiteY31" fmla="*/ 586404 h 1504266"/>
                  <a:gd name="connsiteX32" fmla="*/ 1339990 w 1620641"/>
                  <a:gd name="connsiteY32" fmla="*/ 211754 h 1504266"/>
                  <a:gd name="connsiteX33" fmla="*/ 1212990 w 1620641"/>
                  <a:gd name="connsiteY33" fmla="*/ 65704 h 1504266"/>
                  <a:gd name="connsiteX34" fmla="*/ 768490 w 1620641"/>
                  <a:gd name="connsiteY34" fmla="*/ 275254 h 1504266"/>
                  <a:gd name="connsiteX35" fmla="*/ 558940 w 1620641"/>
                  <a:gd name="connsiteY35" fmla="*/ 643554 h 1504266"/>
                  <a:gd name="connsiteX36" fmla="*/ 533540 w 1620641"/>
                  <a:gd name="connsiteY36" fmla="*/ 757854 h 1504266"/>
                  <a:gd name="connsiteX37" fmla="*/ 489090 w 1620641"/>
                  <a:gd name="connsiteY37" fmla="*/ 846754 h 1504266"/>
                  <a:gd name="connsiteX38" fmla="*/ 285890 w 1620641"/>
                  <a:gd name="connsiteY38" fmla="*/ 916604 h 1504266"/>
                  <a:gd name="connsiteX39" fmla="*/ 140 w 1620641"/>
                  <a:gd name="connsiteY39" fmla="*/ 948354 h 1504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620641" h="1504266">
                    <a:moveTo>
                      <a:pt x="140" y="948354"/>
                    </a:moveTo>
                    <a:cubicBezTo>
                      <a:pt x="-6210" y="948354"/>
                      <a:pt x="204398" y="931421"/>
                      <a:pt x="247790" y="916604"/>
                    </a:cubicBezTo>
                    <a:cubicBezTo>
                      <a:pt x="291182" y="901787"/>
                      <a:pt x="237207" y="872154"/>
                      <a:pt x="260490" y="859454"/>
                    </a:cubicBezTo>
                    <a:cubicBezTo>
                      <a:pt x="283773" y="846754"/>
                      <a:pt x="364207" y="853104"/>
                      <a:pt x="387490" y="840404"/>
                    </a:cubicBezTo>
                    <a:cubicBezTo>
                      <a:pt x="410773" y="827704"/>
                      <a:pt x="369498" y="808654"/>
                      <a:pt x="400190" y="783254"/>
                    </a:cubicBezTo>
                    <a:cubicBezTo>
                      <a:pt x="430882" y="757854"/>
                      <a:pt x="536715" y="720812"/>
                      <a:pt x="571640" y="688004"/>
                    </a:cubicBezTo>
                    <a:cubicBezTo>
                      <a:pt x="606565" y="655196"/>
                      <a:pt x="610798" y="612862"/>
                      <a:pt x="609740" y="586404"/>
                    </a:cubicBezTo>
                    <a:cubicBezTo>
                      <a:pt x="608682" y="559946"/>
                      <a:pt x="549415" y="541954"/>
                      <a:pt x="565290" y="529254"/>
                    </a:cubicBezTo>
                    <a:cubicBezTo>
                      <a:pt x="581165" y="516554"/>
                      <a:pt x="679590" y="531371"/>
                      <a:pt x="704990" y="510204"/>
                    </a:cubicBezTo>
                    <a:cubicBezTo>
                      <a:pt x="730390" y="489037"/>
                      <a:pt x="715573" y="440354"/>
                      <a:pt x="717690" y="402254"/>
                    </a:cubicBezTo>
                    <a:cubicBezTo>
                      <a:pt x="719807" y="364154"/>
                      <a:pt x="711340" y="330287"/>
                      <a:pt x="717690" y="281604"/>
                    </a:cubicBezTo>
                    <a:cubicBezTo>
                      <a:pt x="724040" y="232921"/>
                      <a:pt x="729332" y="142962"/>
                      <a:pt x="755790" y="110154"/>
                    </a:cubicBezTo>
                    <a:cubicBezTo>
                      <a:pt x="782248" y="77346"/>
                      <a:pt x="833048" y="100629"/>
                      <a:pt x="876440" y="84754"/>
                    </a:cubicBezTo>
                    <a:cubicBezTo>
                      <a:pt x="919832" y="68879"/>
                      <a:pt x="962165" y="28662"/>
                      <a:pt x="1016140" y="14904"/>
                    </a:cubicBezTo>
                    <a:cubicBezTo>
                      <a:pt x="1070115" y="1146"/>
                      <a:pt x="1149490" y="-3088"/>
                      <a:pt x="1200290" y="2204"/>
                    </a:cubicBezTo>
                    <a:cubicBezTo>
                      <a:pt x="1251090" y="7496"/>
                      <a:pt x="1300832" y="19137"/>
                      <a:pt x="1320940" y="46654"/>
                    </a:cubicBezTo>
                    <a:cubicBezTo>
                      <a:pt x="1341048" y="74171"/>
                      <a:pt x="1311415" y="123912"/>
                      <a:pt x="1320940" y="167304"/>
                    </a:cubicBezTo>
                    <a:cubicBezTo>
                      <a:pt x="1330465" y="210696"/>
                      <a:pt x="1364332" y="260437"/>
                      <a:pt x="1378090" y="307004"/>
                    </a:cubicBezTo>
                    <a:cubicBezTo>
                      <a:pt x="1391848" y="353571"/>
                      <a:pt x="1373857" y="409662"/>
                      <a:pt x="1403490" y="446704"/>
                    </a:cubicBezTo>
                    <a:cubicBezTo>
                      <a:pt x="1433123" y="483746"/>
                      <a:pt x="1519907" y="507029"/>
                      <a:pt x="1555890" y="529254"/>
                    </a:cubicBezTo>
                    <a:cubicBezTo>
                      <a:pt x="1591873" y="551479"/>
                      <a:pt x="1627857" y="535604"/>
                      <a:pt x="1619390" y="580054"/>
                    </a:cubicBezTo>
                    <a:cubicBezTo>
                      <a:pt x="1610923" y="624504"/>
                      <a:pt x="1531548" y="746212"/>
                      <a:pt x="1505090" y="795954"/>
                    </a:cubicBezTo>
                    <a:cubicBezTo>
                      <a:pt x="1478632" y="845696"/>
                      <a:pt x="1446882" y="831937"/>
                      <a:pt x="1460640" y="878504"/>
                    </a:cubicBezTo>
                    <a:cubicBezTo>
                      <a:pt x="1474398" y="925071"/>
                      <a:pt x="1622565" y="1025612"/>
                      <a:pt x="1587640" y="1075354"/>
                    </a:cubicBezTo>
                    <a:cubicBezTo>
                      <a:pt x="1552715" y="1125096"/>
                      <a:pt x="1268023" y="1158962"/>
                      <a:pt x="1251090" y="1176954"/>
                    </a:cubicBezTo>
                    <a:cubicBezTo>
                      <a:pt x="1234157" y="1194946"/>
                      <a:pt x="1438415" y="1147321"/>
                      <a:pt x="1486040" y="1183304"/>
                    </a:cubicBezTo>
                    <a:cubicBezTo>
                      <a:pt x="1533665" y="1219287"/>
                      <a:pt x="1533665" y="1348404"/>
                      <a:pt x="1536840" y="1392854"/>
                    </a:cubicBezTo>
                    <a:cubicBezTo>
                      <a:pt x="1540015" y="1437304"/>
                      <a:pt x="1524140" y="1432012"/>
                      <a:pt x="1505090" y="1450004"/>
                    </a:cubicBezTo>
                    <a:cubicBezTo>
                      <a:pt x="1486040" y="1467996"/>
                      <a:pt x="1427832" y="1517737"/>
                      <a:pt x="1422540" y="1500804"/>
                    </a:cubicBezTo>
                    <a:cubicBezTo>
                      <a:pt x="1417248" y="1483871"/>
                      <a:pt x="1456407" y="1439421"/>
                      <a:pt x="1473340" y="1348404"/>
                    </a:cubicBezTo>
                    <a:cubicBezTo>
                      <a:pt x="1490273" y="1257387"/>
                      <a:pt x="1525198" y="1081704"/>
                      <a:pt x="1524140" y="954704"/>
                    </a:cubicBezTo>
                    <a:cubicBezTo>
                      <a:pt x="1523082" y="827704"/>
                      <a:pt x="1497682" y="710229"/>
                      <a:pt x="1466990" y="586404"/>
                    </a:cubicBezTo>
                    <a:cubicBezTo>
                      <a:pt x="1436298" y="462579"/>
                      <a:pt x="1382323" y="298537"/>
                      <a:pt x="1339990" y="211754"/>
                    </a:cubicBezTo>
                    <a:cubicBezTo>
                      <a:pt x="1297657" y="124971"/>
                      <a:pt x="1308240" y="55121"/>
                      <a:pt x="1212990" y="65704"/>
                    </a:cubicBezTo>
                    <a:cubicBezTo>
                      <a:pt x="1117740" y="76287"/>
                      <a:pt x="877498" y="178946"/>
                      <a:pt x="768490" y="275254"/>
                    </a:cubicBezTo>
                    <a:cubicBezTo>
                      <a:pt x="659482" y="371562"/>
                      <a:pt x="598098" y="563121"/>
                      <a:pt x="558940" y="643554"/>
                    </a:cubicBezTo>
                    <a:cubicBezTo>
                      <a:pt x="519782" y="723987"/>
                      <a:pt x="545182" y="723987"/>
                      <a:pt x="533540" y="757854"/>
                    </a:cubicBezTo>
                    <a:cubicBezTo>
                      <a:pt x="521898" y="791721"/>
                      <a:pt x="530365" y="820296"/>
                      <a:pt x="489090" y="846754"/>
                    </a:cubicBezTo>
                    <a:cubicBezTo>
                      <a:pt x="447815" y="873212"/>
                      <a:pt x="368440" y="901787"/>
                      <a:pt x="285890" y="916604"/>
                    </a:cubicBezTo>
                    <a:cubicBezTo>
                      <a:pt x="203340" y="931421"/>
                      <a:pt x="6490" y="948354"/>
                      <a:pt x="140" y="9483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7" name="フリーフォーム: 図形 476">
                <a:extLst>
                  <a:ext uri="{FF2B5EF4-FFF2-40B4-BE49-F238E27FC236}">
                    <a16:creationId xmlns:a16="http://schemas.microsoft.com/office/drawing/2014/main" id="{197DB73E-B303-4837-9DEB-3F4FB6B97CB5}"/>
                  </a:ext>
                </a:extLst>
              </p:cNvPr>
              <p:cNvSpPr/>
              <p:nvPr/>
            </p:nvSpPr>
            <p:spPr>
              <a:xfrm>
                <a:off x="4215251" y="10577014"/>
                <a:ext cx="188889" cy="523651"/>
              </a:xfrm>
              <a:custGeom>
                <a:avLst/>
                <a:gdLst>
                  <a:gd name="connsiteX0" fmla="*/ 185299 w 188889"/>
                  <a:gd name="connsiteY0" fmla="*/ 522786 h 523651"/>
                  <a:gd name="connsiteX1" fmla="*/ 1149 w 188889"/>
                  <a:gd name="connsiteY1" fmla="*/ 325936 h 523651"/>
                  <a:gd name="connsiteX2" fmla="*/ 102749 w 188889"/>
                  <a:gd name="connsiteY2" fmla="*/ 287836 h 523651"/>
                  <a:gd name="connsiteX3" fmla="*/ 7499 w 188889"/>
                  <a:gd name="connsiteY3" fmla="*/ 217986 h 523651"/>
                  <a:gd name="connsiteX4" fmla="*/ 166249 w 188889"/>
                  <a:gd name="connsiteY4" fmla="*/ 141786 h 523651"/>
                  <a:gd name="connsiteX5" fmla="*/ 134499 w 188889"/>
                  <a:gd name="connsiteY5" fmla="*/ 40186 h 523651"/>
                  <a:gd name="connsiteX6" fmla="*/ 159899 w 188889"/>
                  <a:gd name="connsiteY6" fmla="*/ 8436 h 523651"/>
                  <a:gd name="connsiteX7" fmla="*/ 185299 w 188889"/>
                  <a:gd name="connsiteY7" fmla="*/ 186236 h 523651"/>
                  <a:gd name="connsiteX8" fmla="*/ 128149 w 188889"/>
                  <a:gd name="connsiteY8" fmla="*/ 389436 h 523651"/>
                  <a:gd name="connsiteX9" fmla="*/ 185299 w 188889"/>
                  <a:gd name="connsiteY9" fmla="*/ 522786 h 523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8889" h="523651">
                    <a:moveTo>
                      <a:pt x="185299" y="522786"/>
                    </a:moveTo>
                    <a:cubicBezTo>
                      <a:pt x="164132" y="512203"/>
                      <a:pt x="14907" y="365094"/>
                      <a:pt x="1149" y="325936"/>
                    </a:cubicBezTo>
                    <a:cubicBezTo>
                      <a:pt x="-12609" y="286778"/>
                      <a:pt x="101691" y="305827"/>
                      <a:pt x="102749" y="287836"/>
                    </a:cubicBezTo>
                    <a:cubicBezTo>
                      <a:pt x="103807" y="269845"/>
                      <a:pt x="-3084" y="242328"/>
                      <a:pt x="7499" y="217986"/>
                    </a:cubicBezTo>
                    <a:cubicBezTo>
                      <a:pt x="18082" y="193644"/>
                      <a:pt x="145082" y="171419"/>
                      <a:pt x="166249" y="141786"/>
                    </a:cubicBezTo>
                    <a:cubicBezTo>
                      <a:pt x="187416" y="112153"/>
                      <a:pt x="135557" y="62411"/>
                      <a:pt x="134499" y="40186"/>
                    </a:cubicBezTo>
                    <a:cubicBezTo>
                      <a:pt x="133441" y="17961"/>
                      <a:pt x="151432" y="-15906"/>
                      <a:pt x="159899" y="8436"/>
                    </a:cubicBezTo>
                    <a:cubicBezTo>
                      <a:pt x="168366" y="32778"/>
                      <a:pt x="190591" y="122736"/>
                      <a:pt x="185299" y="186236"/>
                    </a:cubicBezTo>
                    <a:cubicBezTo>
                      <a:pt x="180007" y="249736"/>
                      <a:pt x="129207" y="334403"/>
                      <a:pt x="128149" y="389436"/>
                    </a:cubicBezTo>
                    <a:cubicBezTo>
                      <a:pt x="127091" y="444469"/>
                      <a:pt x="206466" y="533369"/>
                      <a:pt x="185299" y="5227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8" name="フリーフォーム: 図形 477">
                <a:extLst>
                  <a:ext uri="{FF2B5EF4-FFF2-40B4-BE49-F238E27FC236}">
                    <a16:creationId xmlns:a16="http://schemas.microsoft.com/office/drawing/2014/main" id="{279A4557-EE30-4C79-B5BC-E668F06941C1}"/>
                  </a:ext>
                </a:extLst>
              </p:cNvPr>
              <p:cNvSpPr/>
              <p:nvPr/>
            </p:nvSpPr>
            <p:spPr>
              <a:xfrm>
                <a:off x="4046328" y="9337335"/>
                <a:ext cx="195472" cy="849240"/>
              </a:xfrm>
              <a:custGeom>
                <a:avLst/>
                <a:gdLst>
                  <a:gd name="connsiteX0" fmla="*/ 195472 w 195472"/>
                  <a:gd name="connsiteY0" fmla="*/ 340 h 849240"/>
                  <a:gd name="connsiteX1" fmla="*/ 20847 w 195472"/>
                  <a:gd name="connsiteY1" fmla="*/ 794090 h 849240"/>
                  <a:gd name="connsiteX2" fmla="*/ 20847 w 195472"/>
                  <a:gd name="connsiteY2" fmla="*/ 695665 h 849240"/>
                  <a:gd name="connsiteX3" fmla="*/ 195472 w 195472"/>
                  <a:gd name="connsiteY3" fmla="*/ 340 h 84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5472" h="849240">
                    <a:moveTo>
                      <a:pt x="195472" y="340"/>
                    </a:moveTo>
                    <a:cubicBezTo>
                      <a:pt x="195472" y="16744"/>
                      <a:pt x="49951" y="678203"/>
                      <a:pt x="20847" y="794090"/>
                    </a:cubicBezTo>
                    <a:cubicBezTo>
                      <a:pt x="-8257" y="909977"/>
                      <a:pt x="-5611" y="826898"/>
                      <a:pt x="20847" y="695665"/>
                    </a:cubicBezTo>
                    <a:cubicBezTo>
                      <a:pt x="47305" y="564432"/>
                      <a:pt x="195472" y="-16064"/>
                      <a:pt x="195472" y="3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9" name="フリーフォーム: 図形 478">
                <a:extLst>
                  <a:ext uri="{FF2B5EF4-FFF2-40B4-BE49-F238E27FC236}">
                    <a16:creationId xmlns:a16="http://schemas.microsoft.com/office/drawing/2014/main" id="{5D818429-0B4D-47D0-B3AF-694D3813A9AC}"/>
                  </a:ext>
                </a:extLst>
              </p:cNvPr>
              <p:cNvSpPr/>
              <p:nvPr/>
            </p:nvSpPr>
            <p:spPr>
              <a:xfrm>
                <a:off x="4201955" y="9309868"/>
                <a:ext cx="506339" cy="232840"/>
              </a:xfrm>
              <a:custGeom>
                <a:avLst/>
                <a:gdLst>
                  <a:gd name="connsiteX0" fmla="*/ 17620 w 506339"/>
                  <a:gd name="connsiteY0" fmla="*/ 5582 h 232840"/>
                  <a:gd name="connsiteX1" fmla="*/ 84295 w 506339"/>
                  <a:gd name="connsiteY1" fmla="*/ 43682 h 232840"/>
                  <a:gd name="connsiteX2" fmla="*/ 500220 w 506339"/>
                  <a:gd name="connsiteY2" fmla="*/ 231007 h 232840"/>
                  <a:gd name="connsiteX3" fmla="*/ 312895 w 506339"/>
                  <a:gd name="connsiteY3" fmla="*/ 132582 h 232840"/>
                  <a:gd name="connsiteX4" fmla="*/ 17620 w 506339"/>
                  <a:gd name="connsiteY4" fmla="*/ 5582 h 232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6339" h="232840">
                    <a:moveTo>
                      <a:pt x="17620" y="5582"/>
                    </a:moveTo>
                    <a:cubicBezTo>
                      <a:pt x="-20480" y="-9235"/>
                      <a:pt x="3862" y="6111"/>
                      <a:pt x="84295" y="43682"/>
                    </a:cubicBezTo>
                    <a:cubicBezTo>
                      <a:pt x="164728" y="81253"/>
                      <a:pt x="462120" y="216190"/>
                      <a:pt x="500220" y="231007"/>
                    </a:cubicBezTo>
                    <a:cubicBezTo>
                      <a:pt x="538320" y="245824"/>
                      <a:pt x="389095" y="166978"/>
                      <a:pt x="312895" y="132582"/>
                    </a:cubicBezTo>
                    <a:cubicBezTo>
                      <a:pt x="236695" y="98186"/>
                      <a:pt x="55720" y="20399"/>
                      <a:pt x="17620" y="55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0" name="フリーフォーム: 図形 479">
                <a:extLst>
                  <a:ext uri="{FF2B5EF4-FFF2-40B4-BE49-F238E27FC236}">
                    <a16:creationId xmlns:a16="http://schemas.microsoft.com/office/drawing/2014/main" id="{A97E52A5-DDBC-44FD-8B3E-492E54E2C617}"/>
                  </a:ext>
                </a:extLst>
              </p:cNvPr>
              <p:cNvSpPr/>
              <p:nvPr/>
            </p:nvSpPr>
            <p:spPr>
              <a:xfrm>
                <a:off x="4569507" y="9546677"/>
                <a:ext cx="130123" cy="701348"/>
              </a:xfrm>
              <a:custGeom>
                <a:avLst/>
                <a:gdLst>
                  <a:gd name="connsiteX0" fmla="*/ 129493 w 130123"/>
                  <a:gd name="connsiteY0" fmla="*/ 10073 h 701348"/>
                  <a:gd name="connsiteX1" fmla="*/ 2493 w 130123"/>
                  <a:gd name="connsiteY1" fmla="*/ 695873 h 701348"/>
                  <a:gd name="connsiteX2" fmla="*/ 50118 w 130123"/>
                  <a:gd name="connsiteY2" fmla="*/ 314873 h 701348"/>
                  <a:gd name="connsiteX3" fmla="*/ 129493 w 130123"/>
                  <a:gd name="connsiteY3" fmla="*/ 10073 h 701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123" h="701348">
                    <a:moveTo>
                      <a:pt x="129493" y="10073"/>
                    </a:moveTo>
                    <a:cubicBezTo>
                      <a:pt x="121556" y="73573"/>
                      <a:pt x="15722" y="645073"/>
                      <a:pt x="2493" y="695873"/>
                    </a:cubicBezTo>
                    <a:cubicBezTo>
                      <a:pt x="-10736" y="746673"/>
                      <a:pt x="32126" y="430231"/>
                      <a:pt x="50118" y="314873"/>
                    </a:cubicBezTo>
                    <a:cubicBezTo>
                      <a:pt x="68110" y="199515"/>
                      <a:pt x="137430" y="-53427"/>
                      <a:pt x="129493" y="100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2" name="フリーフォーム: 図形 481">
                <a:extLst>
                  <a:ext uri="{FF2B5EF4-FFF2-40B4-BE49-F238E27FC236}">
                    <a16:creationId xmlns:a16="http://schemas.microsoft.com/office/drawing/2014/main" id="{E4FE914F-F8F9-4980-A5A9-FC8633A12A58}"/>
                  </a:ext>
                </a:extLst>
              </p:cNvPr>
              <p:cNvSpPr/>
              <p:nvPr/>
            </p:nvSpPr>
            <p:spPr>
              <a:xfrm>
                <a:off x="2348856" y="10405006"/>
                <a:ext cx="548767" cy="119087"/>
              </a:xfrm>
              <a:custGeom>
                <a:avLst/>
                <a:gdLst>
                  <a:gd name="connsiteX0" fmla="*/ 644 w 548767"/>
                  <a:gd name="connsiteY0" fmla="*/ 119061 h 119087"/>
                  <a:gd name="connsiteX1" fmla="*/ 241944 w 548767"/>
                  <a:gd name="connsiteY1" fmla="*/ 38627 h 119087"/>
                  <a:gd name="connsiteX2" fmla="*/ 330844 w 548767"/>
                  <a:gd name="connsiteY2" fmla="*/ 85194 h 119087"/>
                  <a:gd name="connsiteX3" fmla="*/ 546744 w 548767"/>
                  <a:gd name="connsiteY3" fmla="*/ 25927 h 119087"/>
                  <a:gd name="connsiteX4" fmla="*/ 432444 w 548767"/>
                  <a:gd name="connsiteY4" fmla="*/ 527 h 119087"/>
                  <a:gd name="connsiteX5" fmla="*/ 322377 w 548767"/>
                  <a:gd name="connsiteY5" fmla="*/ 47094 h 119087"/>
                  <a:gd name="connsiteX6" fmla="*/ 644 w 548767"/>
                  <a:gd name="connsiteY6" fmla="*/ 119061 h 119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8767" h="119087">
                    <a:moveTo>
                      <a:pt x="644" y="119061"/>
                    </a:moveTo>
                    <a:cubicBezTo>
                      <a:pt x="-12761" y="117650"/>
                      <a:pt x="186911" y="44271"/>
                      <a:pt x="241944" y="38627"/>
                    </a:cubicBezTo>
                    <a:cubicBezTo>
                      <a:pt x="296977" y="32983"/>
                      <a:pt x="280044" y="87311"/>
                      <a:pt x="330844" y="85194"/>
                    </a:cubicBezTo>
                    <a:cubicBezTo>
                      <a:pt x="381644" y="83077"/>
                      <a:pt x="529811" y="40038"/>
                      <a:pt x="546744" y="25927"/>
                    </a:cubicBezTo>
                    <a:cubicBezTo>
                      <a:pt x="563677" y="11816"/>
                      <a:pt x="469839" y="-3001"/>
                      <a:pt x="432444" y="527"/>
                    </a:cubicBezTo>
                    <a:cubicBezTo>
                      <a:pt x="395050" y="4055"/>
                      <a:pt x="388699" y="28044"/>
                      <a:pt x="322377" y="47094"/>
                    </a:cubicBezTo>
                    <a:cubicBezTo>
                      <a:pt x="256055" y="66144"/>
                      <a:pt x="14049" y="120472"/>
                      <a:pt x="644" y="1190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3" name="フリーフォーム: 図形 482">
                <a:extLst>
                  <a:ext uri="{FF2B5EF4-FFF2-40B4-BE49-F238E27FC236}">
                    <a16:creationId xmlns:a16="http://schemas.microsoft.com/office/drawing/2014/main" id="{A9339953-9562-4CAE-AD4A-664C6956FF59}"/>
                  </a:ext>
                </a:extLst>
              </p:cNvPr>
              <p:cNvSpPr/>
              <p:nvPr/>
            </p:nvSpPr>
            <p:spPr>
              <a:xfrm>
                <a:off x="3787775" y="9434509"/>
                <a:ext cx="166739" cy="111129"/>
              </a:xfrm>
              <a:custGeom>
                <a:avLst/>
                <a:gdLst>
                  <a:gd name="connsiteX0" fmla="*/ 0 w 166739"/>
                  <a:gd name="connsiteY0" fmla="*/ 111129 h 111129"/>
                  <a:gd name="connsiteX1" fmla="*/ 166688 w 166739"/>
                  <a:gd name="connsiteY1" fmla="*/ 4 h 111129"/>
                  <a:gd name="connsiteX2" fmla="*/ 0 w 166739"/>
                  <a:gd name="connsiteY2" fmla="*/ 111129 h 111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6739" h="111129">
                    <a:moveTo>
                      <a:pt x="0" y="111129"/>
                    </a:moveTo>
                    <a:cubicBezTo>
                      <a:pt x="0" y="111129"/>
                      <a:pt x="163248" y="-790"/>
                      <a:pt x="166688" y="4"/>
                    </a:cubicBezTo>
                    <a:cubicBezTo>
                      <a:pt x="170128" y="798"/>
                      <a:pt x="0" y="111129"/>
                      <a:pt x="0" y="1111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4" name="フリーフォーム: 図形 483">
                <a:extLst>
                  <a:ext uri="{FF2B5EF4-FFF2-40B4-BE49-F238E27FC236}">
                    <a16:creationId xmlns:a16="http://schemas.microsoft.com/office/drawing/2014/main" id="{8FD7C739-CDD1-4A2B-B86F-09D7E3E5C05D}"/>
                  </a:ext>
                </a:extLst>
              </p:cNvPr>
              <p:cNvSpPr/>
              <p:nvPr/>
            </p:nvSpPr>
            <p:spPr>
              <a:xfrm>
                <a:off x="4063208" y="9310103"/>
                <a:ext cx="171273" cy="21631"/>
              </a:xfrm>
              <a:custGeom>
                <a:avLst/>
                <a:gdLst>
                  <a:gd name="connsiteX0" fmla="*/ 170655 w 171273"/>
                  <a:gd name="connsiteY0" fmla="*/ 13285 h 21631"/>
                  <a:gd name="connsiteX1" fmla="*/ 3967 w 171273"/>
                  <a:gd name="connsiteY1" fmla="*/ 21222 h 21631"/>
                  <a:gd name="connsiteX2" fmla="*/ 59530 w 171273"/>
                  <a:gd name="connsiteY2" fmla="*/ 585 h 21631"/>
                  <a:gd name="connsiteX3" fmla="*/ 170655 w 171273"/>
                  <a:gd name="connsiteY3" fmla="*/ 13285 h 2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273" h="21631">
                    <a:moveTo>
                      <a:pt x="170655" y="13285"/>
                    </a:moveTo>
                    <a:cubicBezTo>
                      <a:pt x="161395" y="16724"/>
                      <a:pt x="22488" y="23339"/>
                      <a:pt x="3967" y="21222"/>
                    </a:cubicBezTo>
                    <a:cubicBezTo>
                      <a:pt x="-14554" y="19105"/>
                      <a:pt x="36511" y="4025"/>
                      <a:pt x="59530" y="585"/>
                    </a:cubicBezTo>
                    <a:cubicBezTo>
                      <a:pt x="82549" y="-2855"/>
                      <a:pt x="179915" y="9846"/>
                      <a:pt x="170655" y="132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5" name="フリーフォーム: 図形 484">
                <a:extLst>
                  <a:ext uri="{FF2B5EF4-FFF2-40B4-BE49-F238E27FC236}">
                    <a16:creationId xmlns:a16="http://schemas.microsoft.com/office/drawing/2014/main" id="{CA2193CA-97A9-4864-B8B1-A63D793C85B9}"/>
                  </a:ext>
                </a:extLst>
              </p:cNvPr>
              <p:cNvSpPr/>
              <p:nvPr/>
            </p:nvSpPr>
            <p:spPr>
              <a:xfrm>
                <a:off x="3954892" y="9329617"/>
                <a:ext cx="114837" cy="112968"/>
              </a:xfrm>
              <a:custGeom>
                <a:avLst/>
                <a:gdLst>
                  <a:gd name="connsiteX0" fmla="*/ 7508 w 114837"/>
                  <a:gd name="connsiteY0" fmla="*/ 112833 h 112968"/>
                  <a:gd name="connsiteX1" fmla="*/ 9096 w 114837"/>
                  <a:gd name="connsiteY1" fmla="*/ 9646 h 112968"/>
                  <a:gd name="connsiteX2" fmla="*/ 112283 w 114837"/>
                  <a:gd name="connsiteY2" fmla="*/ 9646 h 112968"/>
                  <a:gd name="connsiteX3" fmla="*/ 83708 w 114837"/>
                  <a:gd name="connsiteY3" fmla="*/ 55683 h 112968"/>
                  <a:gd name="connsiteX4" fmla="*/ 86883 w 114837"/>
                  <a:gd name="connsiteY4" fmla="*/ 27108 h 112968"/>
                  <a:gd name="connsiteX5" fmla="*/ 29733 w 114837"/>
                  <a:gd name="connsiteY5" fmla="*/ 31871 h 112968"/>
                  <a:gd name="connsiteX6" fmla="*/ 7508 w 114837"/>
                  <a:gd name="connsiteY6" fmla="*/ 112833 h 112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837" h="112968">
                    <a:moveTo>
                      <a:pt x="7508" y="112833"/>
                    </a:moveTo>
                    <a:cubicBezTo>
                      <a:pt x="4069" y="109129"/>
                      <a:pt x="-8367" y="26844"/>
                      <a:pt x="9096" y="9646"/>
                    </a:cubicBezTo>
                    <a:cubicBezTo>
                      <a:pt x="26559" y="-7552"/>
                      <a:pt x="99848" y="1973"/>
                      <a:pt x="112283" y="9646"/>
                    </a:cubicBezTo>
                    <a:cubicBezTo>
                      <a:pt x="124718" y="17319"/>
                      <a:pt x="87941" y="52773"/>
                      <a:pt x="83708" y="55683"/>
                    </a:cubicBezTo>
                    <a:cubicBezTo>
                      <a:pt x="79475" y="58593"/>
                      <a:pt x="95879" y="31077"/>
                      <a:pt x="86883" y="27108"/>
                    </a:cubicBezTo>
                    <a:cubicBezTo>
                      <a:pt x="77887" y="23139"/>
                      <a:pt x="43756" y="20758"/>
                      <a:pt x="29733" y="31871"/>
                    </a:cubicBezTo>
                    <a:cubicBezTo>
                      <a:pt x="15710" y="42984"/>
                      <a:pt x="10947" y="116537"/>
                      <a:pt x="7508" y="1128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6" name="フリーフォーム: 図形 485">
                <a:extLst>
                  <a:ext uri="{FF2B5EF4-FFF2-40B4-BE49-F238E27FC236}">
                    <a16:creationId xmlns:a16="http://schemas.microsoft.com/office/drawing/2014/main" id="{9A9845E4-DCD8-4FA7-B0A7-7EC05D4A1974}"/>
                  </a:ext>
                </a:extLst>
              </p:cNvPr>
              <p:cNvSpPr/>
              <p:nvPr/>
            </p:nvSpPr>
            <p:spPr>
              <a:xfrm>
                <a:off x="5557725" y="10859584"/>
                <a:ext cx="335130" cy="89316"/>
              </a:xfrm>
              <a:custGeom>
                <a:avLst/>
                <a:gdLst>
                  <a:gd name="connsiteX0" fmla="*/ 1700 w 335130"/>
                  <a:gd name="connsiteY0" fmla="*/ 86229 h 89316"/>
                  <a:gd name="connsiteX1" fmla="*/ 57263 w 335130"/>
                  <a:gd name="connsiteY1" fmla="*/ 87816 h 89316"/>
                  <a:gd name="connsiteX2" fmla="*/ 150925 w 335130"/>
                  <a:gd name="connsiteY2" fmla="*/ 81466 h 89316"/>
                  <a:gd name="connsiteX3" fmla="*/ 142988 w 335130"/>
                  <a:gd name="connsiteY3" fmla="*/ 8441 h 89316"/>
                  <a:gd name="connsiteX4" fmla="*/ 276338 w 335130"/>
                  <a:gd name="connsiteY4" fmla="*/ 6854 h 89316"/>
                  <a:gd name="connsiteX5" fmla="*/ 335075 w 335130"/>
                  <a:gd name="connsiteY5" fmla="*/ 56066 h 89316"/>
                  <a:gd name="connsiteX6" fmla="*/ 285863 w 335130"/>
                  <a:gd name="connsiteY6" fmla="*/ 25904 h 89316"/>
                  <a:gd name="connsiteX7" fmla="*/ 225538 w 335130"/>
                  <a:gd name="connsiteY7" fmla="*/ 14791 h 89316"/>
                  <a:gd name="connsiteX8" fmla="*/ 169975 w 335130"/>
                  <a:gd name="connsiteY8" fmla="*/ 14791 h 89316"/>
                  <a:gd name="connsiteX9" fmla="*/ 149338 w 335130"/>
                  <a:gd name="connsiteY9" fmla="*/ 44954 h 89316"/>
                  <a:gd name="connsiteX10" fmla="*/ 120763 w 335130"/>
                  <a:gd name="connsiteY10" fmla="*/ 71941 h 89316"/>
                  <a:gd name="connsiteX11" fmla="*/ 1700 w 335130"/>
                  <a:gd name="connsiteY11" fmla="*/ 86229 h 89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5130" h="89316">
                    <a:moveTo>
                      <a:pt x="1700" y="86229"/>
                    </a:moveTo>
                    <a:cubicBezTo>
                      <a:pt x="-8883" y="88875"/>
                      <a:pt x="32392" y="88610"/>
                      <a:pt x="57263" y="87816"/>
                    </a:cubicBezTo>
                    <a:cubicBezTo>
                      <a:pt x="82134" y="87022"/>
                      <a:pt x="136638" y="94695"/>
                      <a:pt x="150925" y="81466"/>
                    </a:cubicBezTo>
                    <a:cubicBezTo>
                      <a:pt x="165213" y="68237"/>
                      <a:pt x="122086" y="20876"/>
                      <a:pt x="142988" y="8441"/>
                    </a:cubicBezTo>
                    <a:cubicBezTo>
                      <a:pt x="163890" y="-3994"/>
                      <a:pt x="244324" y="-1084"/>
                      <a:pt x="276338" y="6854"/>
                    </a:cubicBezTo>
                    <a:cubicBezTo>
                      <a:pt x="308353" y="14791"/>
                      <a:pt x="333488" y="52891"/>
                      <a:pt x="335075" y="56066"/>
                    </a:cubicBezTo>
                    <a:cubicBezTo>
                      <a:pt x="336662" y="59241"/>
                      <a:pt x="304119" y="32783"/>
                      <a:pt x="285863" y="25904"/>
                    </a:cubicBezTo>
                    <a:cubicBezTo>
                      <a:pt x="267607" y="19025"/>
                      <a:pt x="244852" y="16643"/>
                      <a:pt x="225538" y="14791"/>
                    </a:cubicBezTo>
                    <a:cubicBezTo>
                      <a:pt x="206224" y="12939"/>
                      <a:pt x="182675" y="9764"/>
                      <a:pt x="169975" y="14791"/>
                    </a:cubicBezTo>
                    <a:cubicBezTo>
                      <a:pt x="157275" y="19818"/>
                      <a:pt x="157540" y="35429"/>
                      <a:pt x="149338" y="44954"/>
                    </a:cubicBezTo>
                    <a:cubicBezTo>
                      <a:pt x="141136" y="54479"/>
                      <a:pt x="143253" y="66914"/>
                      <a:pt x="120763" y="71941"/>
                    </a:cubicBezTo>
                    <a:cubicBezTo>
                      <a:pt x="98273" y="76968"/>
                      <a:pt x="12283" y="83583"/>
                      <a:pt x="1700" y="862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7" name="フリーフォーム: 図形 486">
                <a:extLst>
                  <a:ext uri="{FF2B5EF4-FFF2-40B4-BE49-F238E27FC236}">
                    <a16:creationId xmlns:a16="http://schemas.microsoft.com/office/drawing/2014/main" id="{237C20EB-B111-49DB-9011-596F60B06D38}"/>
                  </a:ext>
                </a:extLst>
              </p:cNvPr>
              <p:cNvSpPr/>
              <p:nvPr/>
            </p:nvSpPr>
            <p:spPr>
              <a:xfrm>
                <a:off x="5784552" y="10881443"/>
                <a:ext cx="32050" cy="285256"/>
              </a:xfrm>
              <a:custGeom>
                <a:avLst/>
                <a:gdLst>
                  <a:gd name="connsiteX0" fmla="*/ 32048 w 32050"/>
                  <a:gd name="connsiteY0" fmla="*/ 870 h 285256"/>
                  <a:gd name="connsiteX1" fmla="*/ 3473 w 32050"/>
                  <a:gd name="connsiteY1" fmla="*/ 277095 h 285256"/>
                  <a:gd name="connsiteX2" fmla="*/ 1886 w 32050"/>
                  <a:gd name="connsiteY2" fmla="*/ 192957 h 285256"/>
                  <a:gd name="connsiteX3" fmla="*/ 32048 w 32050"/>
                  <a:gd name="connsiteY3" fmla="*/ 870 h 285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050" h="285256">
                    <a:moveTo>
                      <a:pt x="32048" y="870"/>
                    </a:moveTo>
                    <a:cubicBezTo>
                      <a:pt x="32312" y="14893"/>
                      <a:pt x="8500" y="245081"/>
                      <a:pt x="3473" y="277095"/>
                    </a:cubicBezTo>
                    <a:cubicBezTo>
                      <a:pt x="-1554" y="309109"/>
                      <a:pt x="-231" y="239788"/>
                      <a:pt x="1886" y="192957"/>
                    </a:cubicBezTo>
                    <a:cubicBezTo>
                      <a:pt x="4003" y="146126"/>
                      <a:pt x="31784" y="-13153"/>
                      <a:pt x="32048" y="8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8" name="フリーフォーム: 図形 487">
                <a:extLst>
                  <a:ext uri="{FF2B5EF4-FFF2-40B4-BE49-F238E27FC236}">
                    <a16:creationId xmlns:a16="http://schemas.microsoft.com/office/drawing/2014/main" id="{50E52E8D-2313-43ED-AA9E-01619DCAC6E1}"/>
                  </a:ext>
                </a:extLst>
              </p:cNvPr>
              <p:cNvSpPr/>
              <p:nvPr/>
            </p:nvSpPr>
            <p:spPr>
              <a:xfrm>
                <a:off x="5824527" y="10888093"/>
                <a:ext cx="164147" cy="366053"/>
              </a:xfrm>
              <a:custGeom>
                <a:avLst/>
                <a:gdLst>
                  <a:gd name="connsiteX0" fmla="*/ 11 w 164147"/>
                  <a:gd name="connsiteY0" fmla="*/ 570 h 366053"/>
                  <a:gd name="connsiteX1" fmla="*/ 63511 w 164147"/>
                  <a:gd name="connsiteY1" fmla="*/ 52957 h 366053"/>
                  <a:gd name="connsiteX2" fmla="*/ 136536 w 164147"/>
                  <a:gd name="connsiteY2" fmla="*/ 67245 h 366053"/>
                  <a:gd name="connsiteX3" fmla="*/ 161936 w 164147"/>
                  <a:gd name="connsiteY3" fmla="*/ 78357 h 366053"/>
                  <a:gd name="connsiteX4" fmla="*/ 161936 w 164147"/>
                  <a:gd name="connsiteY4" fmla="*/ 238695 h 366053"/>
                  <a:gd name="connsiteX5" fmla="*/ 153998 w 164147"/>
                  <a:gd name="connsiteY5" fmla="*/ 341882 h 366053"/>
                  <a:gd name="connsiteX6" fmla="*/ 138123 w 164147"/>
                  <a:gd name="connsiteY6" fmla="*/ 357757 h 366053"/>
                  <a:gd name="connsiteX7" fmla="*/ 150823 w 164147"/>
                  <a:gd name="connsiteY7" fmla="*/ 233932 h 366053"/>
                  <a:gd name="connsiteX8" fmla="*/ 147648 w 164147"/>
                  <a:gd name="connsiteY8" fmla="*/ 60895 h 366053"/>
                  <a:gd name="connsiteX9" fmla="*/ 68273 w 164147"/>
                  <a:gd name="connsiteY9" fmla="*/ 27557 h 366053"/>
                  <a:gd name="connsiteX10" fmla="*/ 11 w 164147"/>
                  <a:gd name="connsiteY10" fmla="*/ 570 h 366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4147" h="366053">
                    <a:moveTo>
                      <a:pt x="11" y="570"/>
                    </a:moveTo>
                    <a:cubicBezTo>
                      <a:pt x="-783" y="4803"/>
                      <a:pt x="40757" y="41845"/>
                      <a:pt x="63511" y="52957"/>
                    </a:cubicBezTo>
                    <a:cubicBezTo>
                      <a:pt x="86265" y="64069"/>
                      <a:pt x="120132" y="63012"/>
                      <a:pt x="136536" y="67245"/>
                    </a:cubicBezTo>
                    <a:cubicBezTo>
                      <a:pt x="152940" y="71478"/>
                      <a:pt x="157703" y="49782"/>
                      <a:pt x="161936" y="78357"/>
                    </a:cubicBezTo>
                    <a:cubicBezTo>
                      <a:pt x="166169" y="106932"/>
                      <a:pt x="163259" y="194774"/>
                      <a:pt x="161936" y="238695"/>
                    </a:cubicBezTo>
                    <a:cubicBezTo>
                      <a:pt x="160613" y="282616"/>
                      <a:pt x="157967" y="322038"/>
                      <a:pt x="153998" y="341882"/>
                    </a:cubicBezTo>
                    <a:cubicBezTo>
                      <a:pt x="150029" y="361726"/>
                      <a:pt x="138652" y="375749"/>
                      <a:pt x="138123" y="357757"/>
                    </a:cubicBezTo>
                    <a:cubicBezTo>
                      <a:pt x="137594" y="339765"/>
                      <a:pt x="149236" y="283409"/>
                      <a:pt x="150823" y="233932"/>
                    </a:cubicBezTo>
                    <a:cubicBezTo>
                      <a:pt x="152410" y="184455"/>
                      <a:pt x="161406" y="95291"/>
                      <a:pt x="147648" y="60895"/>
                    </a:cubicBezTo>
                    <a:cubicBezTo>
                      <a:pt x="133890" y="26499"/>
                      <a:pt x="93144" y="38405"/>
                      <a:pt x="68273" y="27557"/>
                    </a:cubicBezTo>
                    <a:cubicBezTo>
                      <a:pt x="43402" y="16709"/>
                      <a:pt x="805" y="-3663"/>
                      <a:pt x="11" y="5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9" name="フリーフォーム: 図形 488">
                <a:extLst>
                  <a:ext uri="{FF2B5EF4-FFF2-40B4-BE49-F238E27FC236}">
                    <a16:creationId xmlns:a16="http://schemas.microsoft.com/office/drawing/2014/main" id="{3A7C79A5-E152-43C5-BE5E-008CBF9F6581}"/>
                  </a:ext>
                </a:extLst>
              </p:cNvPr>
              <p:cNvSpPr/>
              <p:nvPr/>
            </p:nvSpPr>
            <p:spPr>
              <a:xfrm>
                <a:off x="5856286" y="10925276"/>
                <a:ext cx="29479" cy="266090"/>
              </a:xfrm>
              <a:custGeom>
                <a:avLst/>
                <a:gdLst>
                  <a:gd name="connsiteX0" fmla="*/ 26989 w 29479"/>
                  <a:gd name="connsiteY0" fmla="*/ 6249 h 266090"/>
                  <a:gd name="connsiteX1" fmla="*/ 2 w 29479"/>
                  <a:gd name="connsiteY1" fmla="*/ 265012 h 266090"/>
                  <a:gd name="connsiteX2" fmla="*/ 25402 w 29479"/>
                  <a:gd name="connsiteY2" fmla="*/ 95149 h 266090"/>
                  <a:gd name="connsiteX3" fmla="*/ 26989 w 29479"/>
                  <a:gd name="connsiteY3" fmla="*/ 6249 h 266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479" h="266090">
                    <a:moveTo>
                      <a:pt x="26989" y="6249"/>
                    </a:moveTo>
                    <a:cubicBezTo>
                      <a:pt x="22756" y="34559"/>
                      <a:pt x="266" y="250195"/>
                      <a:pt x="2" y="265012"/>
                    </a:cubicBezTo>
                    <a:cubicBezTo>
                      <a:pt x="-263" y="279829"/>
                      <a:pt x="21169" y="137747"/>
                      <a:pt x="25402" y="95149"/>
                    </a:cubicBezTo>
                    <a:cubicBezTo>
                      <a:pt x="29635" y="52551"/>
                      <a:pt x="31222" y="-22061"/>
                      <a:pt x="26989" y="62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0" name="フリーフォーム: 図形 489">
                <a:extLst>
                  <a:ext uri="{FF2B5EF4-FFF2-40B4-BE49-F238E27FC236}">
                    <a16:creationId xmlns:a16="http://schemas.microsoft.com/office/drawing/2014/main" id="{27A0DBFD-5366-4157-B801-0AF38B6779CB}"/>
                  </a:ext>
                </a:extLst>
              </p:cNvPr>
              <p:cNvSpPr/>
              <p:nvPr/>
            </p:nvSpPr>
            <p:spPr>
              <a:xfrm>
                <a:off x="6022922" y="10706100"/>
                <a:ext cx="22278" cy="519116"/>
              </a:xfrm>
              <a:custGeom>
                <a:avLst/>
                <a:gdLst>
                  <a:gd name="connsiteX0" fmla="*/ 22278 w 22278"/>
                  <a:gd name="connsiteY0" fmla="*/ 0 h 519116"/>
                  <a:gd name="connsiteX1" fmla="*/ 53 w 22278"/>
                  <a:gd name="connsiteY1" fmla="*/ 519113 h 519116"/>
                  <a:gd name="connsiteX2" fmla="*/ 22278 w 22278"/>
                  <a:gd name="connsiteY2" fmla="*/ 0 h 519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278" h="519116">
                    <a:moveTo>
                      <a:pt x="22278" y="0"/>
                    </a:moveTo>
                    <a:cubicBezTo>
                      <a:pt x="22278" y="0"/>
                      <a:pt x="-1270" y="517526"/>
                      <a:pt x="53" y="519113"/>
                    </a:cubicBezTo>
                    <a:cubicBezTo>
                      <a:pt x="1376" y="520700"/>
                      <a:pt x="22278" y="0"/>
                      <a:pt x="2227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1" name="フリーフォーム: 図形 490">
                <a:extLst>
                  <a:ext uri="{FF2B5EF4-FFF2-40B4-BE49-F238E27FC236}">
                    <a16:creationId xmlns:a16="http://schemas.microsoft.com/office/drawing/2014/main" id="{FAFCD63D-C798-41D7-AE8E-B53BEE33374B}"/>
                  </a:ext>
                </a:extLst>
              </p:cNvPr>
              <p:cNvSpPr/>
              <p:nvPr/>
            </p:nvSpPr>
            <p:spPr>
              <a:xfrm>
                <a:off x="5860913" y="10699586"/>
                <a:ext cx="13321" cy="206001"/>
              </a:xfrm>
              <a:custGeom>
                <a:avLst/>
                <a:gdLst>
                  <a:gd name="connsiteX0" fmla="*/ 12837 w 13321"/>
                  <a:gd name="connsiteY0" fmla="*/ 164 h 206001"/>
                  <a:gd name="connsiteX1" fmla="*/ 9662 w 13321"/>
                  <a:gd name="connsiteY1" fmla="*/ 195427 h 206001"/>
                  <a:gd name="connsiteX2" fmla="*/ 137 w 13321"/>
                  <a:gd name="connsiteY2" fmla="*/ 162089 h 206001"/>
                  <a:gd name="connsiteX3" fmla="*/ 12837 w 13321"/>
                  <a:gd name="connsiteY3" fmla="*/ 164 h 206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21" h="206001">
                    <a:moveTo>
                      <a:pt x="12837" y="164"/>
                    </a:moveTo>
                    <a:cubicBezTo>
                      <a:pt x="14424" y="5720"/>
                      <a:pt x="11779" y="168440"/>
                      <a:pt x="9662" y="195427"/>
                    </a:cubicBezTo>
                    <a:cubicBezTo>
                      <a:pt x="7545" y="222415"/>
                      <a:pt x="1724" y="192781"/>
                      <a:pt x="137" y="162089"/>
                    </a:cubicBezTo>
                    <a:cubicBezTo>
                      <a:pt x="-1451" y="131397"/>
                      <a:pt x="11250" y="-5392"/>
                      <a:pt x="12837" y="1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2" name="フリーフォーム: 図形 491">
                <a:extLst>
                  <a:ext uri="{FF2B5EF4-FFF2-40B4-BE49-F238E27FC236}">
                    <a16:creationId xmlns:a16="http://schemas.microsoft.com/office/drawing/2014/main" id="{98CB11FB-0C92-4D12-9458-582549A048D6}"/>
                  </a:ext>
                </a:extLst>
              </p:cNvPr>
              <p:cNvSpPr/>
              <p:nvPr/>
            </p:nvSpPr>
            <p:spPr>
              <a:xfrm>
                <a:off x="5868962" y="10674282"/>
                <a:ext cx="176327" cy="54219"/>
              </a:xfrm>
              <a:custGeom>
                <a:avLst/>
                <a:gdLst>
                  <a:gd name="connsiteX0" fmla="*/ 26 w 176327"/>
                  <a:gd name="connsiteY0" fmla="*/ 54043 h 54219"/>
                  <a:gd name="connsiteX1" fmla="*/ 50826 w 176327"/>
                  <a:gd name="connsiteY1" fmla="*/ 17531 h 54219"/>
                  <a:gd name="connsiteX2" fmla="*/ 128613 w 176327"/>
                  <a:gd name="connsiteY2" fmla="*/ 20706 h 54219"/>
                  <a:gd name="connsiteX3" fmla="*/ 174651 w 176327"/>
                  <a:gd name="connsiteY3" fmla="*/ 52456 h 54219"/>
                  <a:gd name="connsiteX4" fmla="*/ 155601 w 176327"/>
                  <a:gd name="connsiteY4" fmla="*/ 19118 h 54219"/>
                  <a:gd name="connsiteX5" fmla="*/ 57176 w 176327"/>
                  <a:gd name="connsiteY5" fmla="*/ 68 h 54219"/>
                  <a:gd name="connsiteX6" fmla="*/ 26 w 176327"/>
                  <a:gd name="connsiteY6" fmla="*/ 54043 h 54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6327" h="54219">
                    <a:moveTo>
                      <a:pt x="26" y="54043"/>
                    </a:moveTo>
                    <a:cubicBezTo>
                      <a:pt x="-1032" y="56953"/>
                      <a:pt x="29395" y="23087"/>
                      <a:pt x="50826" y="17531"/>
                    </a:cubicBezTo>
                    <a:cubicBezTo>
                      <a:pt x="72257" y="11975"/>
                      <a:pt x="107976" y="14885"/>
                      <a:pt x="128613" y="20706"/>
                    </a:cubicBezTo>
                    <a:cubicBezTo>
                      <a:pt x="149250" y="26527"/>
                      <a:pt x="170153" y="52721"/>
                      <a:pt x="174651" y="52456"/>
                    </a:cubicBezTo>
                    <a:cubicBezTo>
                      <a:pt x="179149" y="52191"/>
                      <a:pt x="175180" y="27849"/>
                      <a:pt x="155601" y="19118"/>
                    </a:cubicBezTo>
                    <a:cubicBezTo>
                      <a:pt x="136022" y="10387"/>
                      <a:pt x="82047" y="-990"/>
                      <a:pt x="57176" y="68"/>
                    </a:cubicBezTo>
                    <a:cubicBezTo>
                      <a:pt x="32305" y="1126"/>
                      <a:pt x="1084" y="51133"/>
                      <a:pt x="26" y="540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3" name="フリーフォーム: 図形 492">
                <a:extLst>
                  <a:ext uri="{FF2B5EF4-FFF2-40B4-BE49-F238E27FC236}">
                    <a16:creationId xmlns:a16="http://schemas.microsoft.com/office/drawing/2014/main" id="{E65AD027-B3A0-4F2F-B23C-5F053B4DFE86}"/>
                  </a:ext>
                </a:extLst>
              </p:cNvPr>
              <p:cNvSpPr/>
              <p:nvPr/>
            </p:nvSpPr>
            <p:spPr>
              <a:xfrm>
                <a:off x="5863993" y="10656562"/>
                <a:ext cx="194762" cy="40027"/>
              </a:xfrm>
              <a:custGeom>
                <a:avLst/>
                <a:gdLst>
                  <a:gd name="connsiteX0" fmla="*/ 3407 w 194762"/>
                  <a:gd name="connsiteY0" fmla="*/ 40013 h 40027"/>
                  <a:gd name="connsiteX1" fmla="*/ 63732 w 194762"/>
                  <a:gd name="connsiteY1" fmla="*/ 5088 h 40027"/>
                  <a:gd name="connsiteX2" fmla="*/ 174857 w 194762"/>
                  <a:gd name="connsiteY2" fmla="*/ 19376 h 40027"/>
                  <a:gd name="connsiteX3" fmla="*/ 193907 w 194762"/>
                  <a:gd name="connsiteY3" fmla="*/ 32076 h 40027"/>
                  <a:gd name="connsiteX4" fmla="*/ 163745 w 194762"/>
                  <a:gd name="connsiteY4" fmla="*/ 326 h 40027"/>
                  <a:gd name="connsiteX5" fmla="*/ 3407 w 194762"/>
                  <a:gd name="connsiteY5" fmla="*/ 40013 h 40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762" h="40027">
                    <a:moveTo>
                      <a:pt x="3407" y="40013"/>
                    </a:moveTo>
                    <a:cubicBezTo>
                      <a:pt x="-13262" y="40807"/>
                      <a:pt x="35157" y="8527"/>
                      <a:pt x="63732" y="5088"/>
                    </a:cubicBezTo>
                    <a:cubicBezTo>
                      <a:pt x="92307" y="1649"/>
                      <a:pt x="153161" y="14878"/>
                      <a:pt x="174857" y="19376"/>
                    </a:cubicBezTo>
                    <a:cubicBezTo>
                      <a:pt x="196553" y="23874"/>
                      <a:pt x="195759" y="35251"/>
                      <a:pt x="193907" y="32076"/>
                    </a:cubicBezTo>
                    <a:cubicBezTo>
                      <a:pt x="192055" y="28901"/>
                      <a:pt x="194172" y="4824"/>
                      <a:pt x="163745" y="326"/>
                    </a:cubicBezTo>
                    <a:cubicBezTo>
                      <a:pt x="133318" y="-4172"/>
                      <a:pt x="20076" y="39219"/>
                      <a:pt x="3407" y="400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4" name="フリーフォーム: 図形 493">
                <a:extLst>
                  <a:ext uri="{FF2B5EF4-FFF2-40B4-BE49-F238E27FC236}">
                    <a16:creationId xmlns:a16="http://schemas.microsoft.com/office/drawing/2014/main" id="{17DD97C2-0584-4BCE-B58D-86818680F26C}"/>
                  </a:ext>
                </a:extLst>
              </p:cNvPr>
              <p:cNvSpPr/>
              <p:nvPr/>
            </p:nvSpPr>
            <p:spPr>
              <a:xfrm>
                <a:off x="5861870" y="10591511"/>
                <a:ext cx="194448" cy="108283"/>
              </a:xfrm>
              <a:custGeom>
                <a:avLst/>
                <a:gdLst>
                  <a:gd name="connsiteX0" fmla="*/ 7118 w 194448"/>
                  <a:gd name="connsiteY0" fmla="*/ 108239 h 108283"/>
                  <a:gd name="connsiteX1" fmla="*/ 22993 w 194448"/>
                  <a:gd name="connsiteY1" fmla="*/ 33627 h 108283"/>
                  <a:gd name="connsiteX2" fmla="*/ 67443 w 194448"/>
                  <a:gd name="connsiteY2" fmla="*/ 8227 h 108283"/>
                  <a:gd name="connsiteX3" fmla="*/ 151580 w 194448"/>
                  <a:gd name="connsiteY3" fmla="*/ 1877 h 108283"/>
                  <a:gd name="connsiteX4" fmla="*/ 188093 w 194448"/>
                  <a:gd name="connsiteY4" fmla="*/ 38389 h 108283"/>
                  <a:gd name="connsiteX5" fmla="*/ 192855 w 194448"/>
                  <a:gd name="connsiteY5" fmla="*/ 79664 h 108283"/>
                  <a:gd name="connsiteX6" fmla="*/ 170630 w 194448"/>
                  <a:gd name="connsiteY6" fmla="*/ 30452 h 108283"/>
                  <a:gd name="connsiteX7" fmla="*/ 132530 w 194448"/>
                  <a:gd name="connsiteY7" fmla="*/ 14577 h 108283"/>
                  <a:gd name="connsiteX8" fmla="*/ 70618 w 194448"/>
                  <a:gd name="connsiteY8" fmla="*/ 14577 h 108283"/>
                  <a:gd name="connsiteX9" fmla="*/ 5530 w 194448"/>
                  <a:gd name="connsiteY9" fmla="*/ 44739 h 108283"/>
                  <a:gd name="connsiteX10" fmla="*/ 7118 w 194448"/>
                  <a:gd name="connsiteY10" fmla="*/ 108239 h 108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4448" h="108283">
                    <a:moveTo>
                      <a:pt x="7118" y="108239"/>
                    </a:moveTo>
                    <a:cubicBezTo>
                      <a:pt x="10028" y="106387"/>
                      <a:pt x="12939" y="50296"/>
                      <a:pt x="22993" y="33627"/>
                    </a:cubicBezTo>
                    <a:cubicBezTo>
                      <a:pt x="33047" y="16958"/>
                      <a:pt x="46012" y="13519"/>
                      <a:pt x="67443" y="8227"/>
                    </a:cubicBezTo>
                    <a:cubicBezTo>
                      <a:pt x="88874" y="2935"/>
                      <a:pt x="131472" y="-3150"/>
                      <a:pt x="151580" y="1877"/>
                    </a:cubicBezTo>
                    <a:cubicBezTo>
                      <a:pt x="171688" y="6904"/>
                      <a:pt x="181214" y="25425"/>
                      <a:pt x="188093" y="38389"/>
                    </a:cubicBezTo>
                    <a:cubicBezTo>
                      <a:pt x="194972" y="51353"/>
                      <a:pt x="195766" y="80987"/>
                      <a:pt x="192855" y="79664"/>
                    </a:cubicBezTo>
                    <a:cubicBezTo>
                      <a:pt x="189944" y="78341"/>
                      <a:pt x="180684" y="41300"/>
                      <a:pt x="170630" y="30452"/>
                    </a:cubicBezTo>
                    <a:cubicBezTo>
                      <a:pt x="160576" y="19604"/>
                      <a:pt x="149199" y="17223"/>
                      <a:pt x="132530" y="14577"/>
                    </a:cubicBezTo>
                    <a:cubicBezTo>
                      <a:pt x="115861" y="11931"/>
                      <a:pt x="91785" y="9550"/>
                      <a:pt x="70618" y="14577"/>
                    </a:cubicBezTo>
                    <a:cubicBezTo>
                      <a:pt x="49451" y="19604"/>
                      <a:pt x="17436" y="35743"/>
                      <a:pt x="5530" y="44739"/>
                    </a:cubicBezTo>
                    <a:cubicBezTo>
                      <a:pt x="-6376" y="53735"/>
                      <a:pt x="4208" y="110091"/>
                      <a:pt x="7118" y="1082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5" name="フリーフォーム: 図形 494">
                <a:extLst>
                  <a:ext uri="{FF2B5EF4-FFF2-40B4-BE49-F238E27FC236}">
                    <a16:creationId xmlns:a16="http://schemas.microsoft.com/office/drawing/2014/main" id="{1ED81AE5-13B3-4963-98B7-6C65342A2A41}"/>
                  </a:ext>
                </a:extLst>
              </p:cNvPr>
              <p:cNvSpPr/>
              <p:nvPr/>
            </p:nvSpPr>
            <p:spPr>
              <a:xfrm>
                <a:off x="5899958" y="9923455"/>
                <a:ext cx="61227" cy="690653"/>
              </a:xfrm>
              <a:custGeom>
                <a:avLst/>
                <a:gdLst>
                  <a:gd name="connsiteX0" fmla="*/ 61105 w 61227"/>
                  <a:gd name="connsiteY0" fmla="*/ 8 h 690653"/>
                  <a:gd name="connsiteX1" fmla="*/ 780 w 61227"/>
                  <a:gd name="connsiteY1" fmla="*/ 636595 h 690653"/>
                  <a:gd name="connsiteX2" fmla="*/ 26180 w 61227"/>
                  <a:gd name="connsiteY2" fmla="*/ 654058 h 690653"/>
                  <a:gd name="connsiteX3" fmla="*/ 16655 w 61227"/>
                  <a:gd name="connsiteY3" fmla="*/ 622308 h 690653"/>
                  <a:gd name="connsiteX4" fmla="*/ 61105 w 61227"/>
                  <a:gd name="connsiteY4" fmla="*/ 8 h 690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227" h="690653">
                    <a:moveTo>
                      <a:pt x="61105" y="8"/>
                    </a:moveTo>
                    <a:cubicBezTo>
                      <a:pt x="58459" y="2389"/>
                      <a:pt x="6601" y="527587"/>
                      <a:pt x="780" y="636595"/>
                    </a:cubicBezTo>
                    <a:cubicBezTo>
                      <a:pt x="-5041" y="745603"/>
                      <a:pt x="23534" y="656439"/>
                      <a:pt x="26180" y="654058"/>
                    </a:cubicBezTo>
                    <a:cubicBezTo>
                      <a:pt x="28826" y="651677"/>
                      <a:pt x="10570" y="727877"/>
                      <a:pt x="16655" y="622308"/>
                    </a:cubicBezTo>
                    <a:cubicBezTo>
                      <a:pt x="22740" y="516739"/>
                      <a:pt x="63751" y="-2373"/>
                      <a:pt x="61105" y="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6" name="フリーフォーム: 図形 495">
                <a:extLst>
                  <a:ext uri="{FF2B5EF4-FFF2-40B4-BE49-F238E27FC236}">
                    <a16:creationId xmlns:a16="http://schemas.microsoft.com/office/drawing/2014/main" id="{B8E53ECF-B69C-4004-A514-A9F92D0A2BFC}"/>
                  </a:ext>
                </a:extLst>
              </p:cNvPr>
              <p:cNvSpPr/>
              <p:nvPr/>
            </p:nvSpPr>
            <p:spPr>
              <a:xfrm>
                <a:off x="6021388" y="9993225"/>
                <a:ext cx="16018" cy="629438"/>
              </a:xfrm>
              <a:custGeom>
                <a:avLst/>
                <a:gdLst>
                  <a:gd name="connsiteX0" fmla="*/ 6350 w 16018"/>
                  <a:gd name="connsiteY0" fmla="*/ 88 h 629438"/>
                  <a:gd name="connsiteX1" fmla="*/ 0 w 16018"/>
                  <a:gd name="connsiteY1" fmla="*/ 530313 h 629438"/>
                  <a:gd name="connsiteX2" fmla="*/ 6350 w 16018"/>
                  <a:gd name="connsiteY2" fmla="*/ 570000 h 629438"/>
                  <a:gd name="connsiteX3" fmla="*/ 6350 w 16018"/>
                  <a:gd name="connsiteY3" fmla="*/ 606513 h 629438"/>
                  <a:gd name="connsiteX4" fmla="*/ 6350 w 16018"/>
                  <a:gd name="connsiteY4" fmla="*/ 622388 h 629438"/>
                  <a:gd name="connsiteX5" fmla="*/ 12700 w 16018"/>
                  <a:gd name="connsiteY5" fmla="*/ 617625 h 629438"/>
                  <a:gd name="connsiteX6" fmla="*/ 15875 w 16018"/>
                  <a:gd name="connsiteY6" fmla="*/ 489038 h 629438"/>
                  <a:gd name="connsiteX7" fmla="*/ 6350 w 16018"/>
                  <a:gd name="connsiteY7" fmla="*/ 88 h 629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018" h="629438">
                    <a:moveTo>
                      <a:pt x="6350" y="88"/>
                    </a:moveTo>
                    <a:cubicBezTo>
                      <a:pt x="3704" y="6967"/>
                      <a:pt x="0" y="435328"/>
                      <a:pt x="0" y="530313"/>
                    </a:cubicBezTo>
                    <a:cubicBezTo>
                      <a:pt x="0" y="625298"/>
                      <a:pt x="5292" y="557300"/>
                      <a:pt x="6350" y="570000"/>
                    </a:cubicBezTo>
                    <a:cubicBezTo>
                      <a:pt x="7408" y="582700"/>
                      <a:pt x="6350" y="606513"/>
                      <a:pt x="6350" y="606513"/>
                    </a:cubicBezTo>
                    <a:cubicBezTo>
                      <a:pt x="6350" y="615244"/>
                      <a:pt x="5292" y="620536"/>
                      <a:pt x="6350" y="622388"/>
                    </a:cubicBezTo>
                    <a:cubicBezTo>
                      <a:pt x="7408" y="624240"/>
                      <a:pt x="11113" y="639850"/>
                      <a:pt x="12700" y="617625"/>
                    </a:cubicBezTo>
                    <a:cubicBezTo>
                      <a:pt x="14287" y="595400"/>
                      <a:pt x="14552" y="590109"/>
                      <a:pt x="15875" y="489038"/>
                    </a:cubicBezTo>
                    <a:cubicBezTo>
                      <a:pt x="17198" y="387967"/>
                      <a:pt x="8996" y="-6791"/>
                      <a:pt x="6350" y="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7" name="フリーフォーム: 図形 496">
                <a:extLst>
                  <a:ext uri="{FF2B5EF4-FFF2-40B4-BE49-F238E27FC236}">
                    <a16:creationId xmlns:a16="http://schemas.microsoft.com/office/drawing/2014/main" id="{17B8E693-B4AA-449F-B640-6A174FF0DABF}"/>
                  </a:ext>
                </a:extLst>
              </p:cNvPr>
              <p:cNvSpPr/>
              <p:nvPr/>
            </p:nvSpPr>
            <p:spPr>
              <a:xfrm>
                <a:off x="6002102" y="10848654"/>
                <a:ext cx="341561" cy="111945"/>
              </a:xfrm>
              <a:custGeom>
                <a:avLst/>
                <a:gdLst>
                  <a:gd name="connsiteX0" fmla="*/ 1823 w 341561"/>
                  <a:gd name="connsiteY0" fmla="*/ 111446 h 111945"/>
                  <a:gd name="connsiteX1" fmla="*/ 138348 w 341561"/>
                  <a:gd name="connsiteY1" fmla="*/ 79696 h 111945"/>
                  <a:gd name="connsiteX2" fmla="*/ 249473 w 341561"/>
                  <a:gd name="connsiteY2" fmla="*/ 76521 h 111945"/>
                  <a:gd name="connsiteX3" fmla="*/ 341548 w 341561"/>
                  <a:gd name="connsiteY3" fmla="*/ 321 h 111945"/>
                  <a:gd name="connsiteX4" fmla="*/ 243123 w 341561"/>
                  <a:gd name="connsiteY4" fmla="*/ 51121 h 111945"/>
                  <a:gd name="connsiteX5" fmla="*/ 1823 w 341561"/>
                  <a:gd name="connsiteY5" fmla="*/ 111446 h 11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1561" h="111945">
                    <a:moveTo>
                      <a:pt x="1823" y="111446"/>
                    </a:moveTo>
                    <a:cubicBezTo>
                      <a:pt x="-15640" y="116209"/>
                      <a:pt x="97073" y="85517"/>
                      <a:pt x="138348" y="79696"/>
                    </a:cubicBezTo>
                    <a:cubicBezTo>
                      <a:pt x="179623" y="73875"/>
                      <a:pt x="215606" y="89750"/>
                      <a:pt x="249473" y="76521"/>
                    </a:cubicBezTo>
                    <a:cubicBezTo>
                      <a:pt x="283340" y="63292"/>
                      <a:pt x="342606" y="4554"/>
                      <a:pt x="341548" y="321"/>
                    </a:cubicBezTo>
                    <a:cubicBezTo>
                      <a:pt x="340490" y="-3912"/>
                      <a:pt x="301331" y="34717"/>
                      <a:pt x="243123" y="51121"/>
                    </a:cubicBezTo>
                    <a:cubicBezTo>
                      <a:pt x="184915" y="67525"/>
                      <a:pt x="19286" y="106683"/>
                      <a:pt x="1823" y="1114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8" name="フリーフォーム: 図形 497">
                <a:extLst>
                  <a:ext uri="{FF2B5EF4-FFF2-40B4-BE49-F238E27FC236}">
                    <a16:creationId xmlns:a16="http://schemas.microsoft.com/office/drawing/2014/main" id="{661CDFF8-7856-48D3-A444-D17B6F9BF9F1}"/>
                  </a:ext>
                </a:extLst>
              </p:cNvPr>
              <p:cNvSpPr/>
              <p:nvPr/>
            </p:nvSpPr>
            <p:spPr>
              <a:xfrm>
                <a:off x="6284684" y="10513300"/>
                <a:ext cx="173288" cy="596896"/>
              </a:xfrm>
              <a:custGeom>
                <a:avLst/>
                <a:gdLst>
                  <a:gd name="connsiteX0" fmla="*/ 8166 w 173288"/>
                  <a:gd name="connsiteY0" fmla="*/ 30875 h 596896"/>
                  <a:gd name="connsiteX1" fmla="*/ 8166 w 173288"/>
                  <a:gd name="connsiteY1" fmla="*/ 84850 h 596896"/>
                  <a:gd name="connsiteX2" fmla="*/ 65316 w 173288"/>
                  <a:gd name="connsiteY2" fmla="*/ 510300 h 596896"/>
                  <a:gd name="connsiteX3" fmla="*/ 173266 w 173288"/>
                  <a:gd name="connsiteY3" fmla="*/ 596025 h 596896"/>
                  <a:gd name="connsiteX4" fmla="*/ 74841 w 173288"/>
                  <a:gd name="connsiteY4" fmla="*/ 548400 h 596896"/>
                  <a:gd name="connsiteX5" fmla="*/ 81191 w 173288"/>
                  <a:gd name="connsiteY5" fmla="*/ 449975 h 596896"/>
                  <a:gd name="connsiteX6" fmla="*/ 8166 w 173288"/>
                  <a:gd name="connsiteY6" fmla="*/ 30875 h 596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3288" h="596896">
                    <a:moveTo>
                      <a:pt x="8166" y="30875"/>
                    </a:moveTo>
                    <a:cubicBezTo>
                      <a:pt x="-4005" y="-29979"/>
                      <a:pt x="-1359" y="4946"/>
                      <a:pt x="8166" y="84850"/>
                    </a:cubicBezTo>
                    <a:cubicBezTo>
                      <a:pt x="17691" y="164754"/>
                      <a:pt x="37799" y="425104"/>
                      <a:pt x="65316" y="510300"/>
                    </a:cubicBezTo>
                    <a:cubicBezTo>
                      <a:pt x="92833" y="595496"/>
                      <a:pt x="171679" y="589675"/>
                      <a:pt x="173266" y="596025"/>
                    </a:cubicBezTo>
                    <a:cubicBezTo>
                      <a:pt x="174854" y="602375"/>
                      <a:pt x="90187" y="572742"/>
                      <a:pt x="74841" y="548400"/>
                    </a:cubicBezTo>
                    <a:cubicBezTo>
                      <a:pt x="59495" y="524058"/>
                      <a:pt x="89658" y="533583"/>
                      <a:pt x="81191" y="449975"/>
                    </a:cubicBezTo>
                    <a:cubicBezTo>
                      <a:pt x="72724" y="366367"/>
                      <a:pt x="20337" y="91729"/>
                      <a:pt x="8166" y="308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9" name="フリーフォーム: 図形 498">
                <a:extLst>
                  <a:ext uri="{FF2B5EF4-FFF2-40B4-BE49-F238E27FC236}">
                    <a16:creationId xmlns:a16="http://schemas.microsoft.com/office/drawing/2014/main" id="{22844A39-0B2D-4F1B-8AAB-7D4620960FB0}"/>
                  </a:ext>
                </a:extLst>
              </p:cNvPr>
              <p:cNvSpPr/>
              <p:nvPr/>
            </p:nvSpPr>
            <p:spPr>
              <a:xfrm>
                <a:off x="5999297" y="10677958"/>
                <a:ext cx="51915" cy="631835"/>
              </a:xfrm>
              <a:custGeom>
                <a:avLst/>
                <a:gdLst>
                  <a:gd name="connsiteX0" fmla="*/ 50983 w 51915"/>
                  <a:gd name="connsiteY0" fmla="*/ 202 h 631835"/>
                  <a:gd name="connsiteX1" fmla="*/ 30663 w 51915"/>
                  <a:gd name="connsiteY1" fmla="*/ 589482 h 631835"/>
                  <a:gd name="connsiteX2" fmla="*/ 183 w 51915"/>
                  <a:gd name="connsiteY2" fmla="*/ 523442 h 631835"/>
                  <a:gd name="connsiteX3" fmla="*/ 50983 w 51915"/>
                  <a:gd name="connsiteY3" fmla="*/ 202 h 631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915" h="631835">
                    <a:moveTo>
                      <a:pt x="50983" y="202"/>
                    </a:moveTo>
                    <a:cubicBezTo>
                      <a:pt x="56063" y="11209"/>
                      <a:pt x="39130" y="502275"/>
                      <a:pt x="30663" y="589482"/>
                    </a:cubicBezTo>
                    <a:cubicBezTo>
                      <a:pt x="22196" y="676689"/>
                      <a:pt x="-2357" y="616575"/>
                      <a:pt x="183" y="523442"/>
                    </a:cubicBezTo>
                    <a:cubicBezTo>
                      <a:pt x="2723" y="430309"/>
                      <a:pt x="45903" y="-10805"/>
                      <a:pt x="50983" y="2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0" name="フリーフォーム: 図形 499">
                <a:extLst>
                  <a:ext uri="{FF2B5EF4-FFF2-40B4-BE49-F238E27FC236}">
                    <a16:creationId xmlns:a16="http://schemas.microsoft.com/office/drawing/2014/main" id="{2B5E064C-7FFD-47ED-9EE9-EA585CF7407B}"/>
                  </a:ext>
                </a:extLst>
              </p:cNvPr>
              <p:cNvSpPr/>
              <p:nvPr/>
            </p:nvSpPr>
            <p:spPr>
              <a:xfrm>
                <a:off x="5993644" y="10865901"/>
                <a:ext cx="372461" cy="112063"/>
              </a:xfrm>
              <a:custGeom>
                <a:avLst/>
                <a:gdLst>
                  <a:gd name="connsiteX0" fmla="*/ 371596 w 372461"/>
                  <a:gd name="connsiteY0" fmla="*/ 10379 h 112063"/>
                  <a:gd name="connsiteX1" fmla="*/ 224276 w 372461"/>
                  <a:gd name="connsiteY1" fmla="*/ 81499 h 112063"/>
                  <a:gd name="connsiteX2" fmla="*/ 756 w 372461"/>
                  <a:gd name="connsiteY2" fmla="*/ 219 h 112063"/>
                  <a:gd name="connsiteX3" fmla="*/ 158236 w 372461"/>
                  <a:gd name="connsiteY3" fmla="*/ 111979 h 112063"/>
                  <a:gd name="connsiteX4" fmla="*/ 371596 w 372461"/>
                  <a:gd name="connsiteY4" fmla="*/ 10379 h 112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461" h="112063">
                    <a:moveTo>
                      <a:pt x="371596" y="10379"/>
                    </a:moveTo>
                    <a:cubicBezTo>
                      <a:pt x="382603" y="5299"/>
                      <a:pt x="286083" y="83192"/>
                      <a:pt x="224276" y="81499"/>
                    </a:cubicBezTo>
                    <a:cubicBezTo>
                      <a:pt x="162469" y="79806"/>
                      <a:pt x="11763" y="-4861"/>
                      <a:pt x="756" y="219"/>
                    </a:cubicBezTo>
                    <a:cubicBezTo>
                      <a:pt x="-10251" y="5299"/>
                      <a:pt x="101509" y="108592"/>
                      <a:pt x="158236" y="111979"/>
                    </a:cubicBezTo>
                    <a:cubicBezTo>
                      <a:pt x="214963" y="115366"/>
                      <a:pt x="360589" y="15459"/>
                      <a:pt x="371596" y="103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2" name="フリーフォーム: 図形 501">
                <a:extLst>
                  <a:ext uri="{FF2B5EF4-FFF2-40B4-BE49-F238E27FC236}">
                    <a16:creationId xmlns:a16="http://schemas.microsoft.com/office/drawing/2014/main" id="{D2D57F40-2760-4108-AD9A-A2E6FCE76E29}"/>
                  </a:ext>
                </a:extLst>
              </p:cNvPr>
              <p:cNvSpPr/>
              <p:nvPr/>
            </p:nvSpPr>
            <p:spPr>
              <a:xfrm>
                <a:off x="7304988" y="9176747"/>
                <a:ext cx="1046221" cy="166205"/>
              </a:xfrm>
              <a:custGeom>
                <a:avLst/>
                <a:gdLst>
                  <a:gd name="connsiteX0" fmla="*/ 15292 w 1046221"/>
                  <a:gd name="connsiteY0" fmla="*/ 160293 h 166205"/>
                  <a:gd name="connsiteX1" fmla="*/ 406452 w 1046221"/>
                  <a:gd name="connsiteY1" fmla="*/ 124733 h 166205"/>
                  <a:gd name="connsiteX2" fmla="*/ 970332 w 1046221"/>
                  <a:gd name="connsiteY2" fmla="*/ 28213 h 166205"/>
                  <a:gd name="connsiteX3" fmla="*/ 939852 w 1046221"/>
                  <a:gd name="connsiteY3" fmla="*/ 7893 h 166205"/>
                  <a:gd name="connsiteX4" fmla="*/ 15292 w 1046221"/>
                  <a:gd name="connsiteY4" fmla="*/ 160293 h 166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6221" h="166205">
                    <a:moveTo>
                      <a:pt x="15292" y="160293"/>
                    </a:moveTo>
                    <a:cubicBezTo>
                      <a:pt x="-73608" y="179766"/>
                      <a:pt x="247279" y="146746"/>
                      <a:pt x="406452" y="124733"/>
                    </a:cubicBezTo>
                    <a:cubicBezTo>
                      <a:pt x="565625" y="102720"/>
                      <a:pt x="970332" y="28213"/>
                      <a:pt x="970332" y="28213"/>
                    </a:cubicBezTo>
                    <a:cubicBezTo>
                      <a:pt x="1059232" y="8740"/>
                      <a:pt x="1093945" y="-11580"/>
                      <a:pt x="939852" y="7893"/>
                    </a:cubicBezTo>
                    <a:cubicBezTo>
                      <a:pt x="785759" y="27366"/>
                      <a:pt x="104192" y="140820"/>
                      <a:pt x="15292" y="1602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3" name="フリーフォーム: 図形 502">
                <a:extLst>
                  <a:ext uri="{FF2B5EF4-FFF2-40B4-BE49-F238E27FC236}">
                    <a16:creationId xmlns:a16="http://schemas.microsoft.com/office/drawing/2014/main" id="{ABE4B55E-5A46-4383-A6AA-C2AC6601B28B}"/>
                  </a:ext>
                </a:extLst>
              </p:cNvPr>
              <p:cNvSpPr/>
              <p:nvPr/>
            </p:nvSpPr>
            <p:spPr>
              <a:xfrm>
                <a:off x="8275043" y="9184576"/>
                <a:ext cx="244629" cy="243959"/>
              </a:xfrm>
              <a:custGeom>
                <a:avLst/>
                <a:gdLst>
                  <a:gd name="connsiteX0" fmla="*/ 277 w 244629"/>
                  <a:gd name="connsiteY0" fmla="*/ 64 h 243959"/>
                  <a:gd name="connsiteX1" fmla="*/ 162837 w 244629"/>
                  <a:gd name="connsiteY1" fmla="*/ 111824 h 243959"/>
                  <a:gd name="connsiteX2" fmla="*/ 244117 w 244629"/>
                  <a:gd name="connsiteY2" fmla="*/ 243904 h 243959"/>
                  <a:gd name="connsiteX3" fmla="*/ 127277 w 244629"/>
                  <a:gd name="connsiteY3" fmla="*/ 127064 h 243959"/>
                  <a:gd name="connsiteX4" fmla="*/ 277 w 244629"/>
                  <a:gd name="connsiteY4" fmla="*/ 64 h 243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629" h="243959">
                    <a:moveTo>
                      <a:pt x="277" y="64"/>
                    </a:moveTo>
                    <a:cubicBezTo>
                      <a:pt x="6204" y="-2476"/>
                      <a:pt x="122197" y="71184"/>
                      <a:pt x="162837" y="111824"/>
                    </a:cubicBezTo>
                    <a:cubicBezTo>
                      <a:pt x="203477" y="152464"/>
                      <a:pt x="250044" y="241364"/>
                      <a:pt x="244117" y="243904"/>
                    </a:cubicBezTo>
                    <a:cubicBezTo>
                      <a:pt x="238190" y="246444"/>
                      <a:pt x="169610" y="160931"/>
                      <a:pt x="127277" y="127064"/>
                    </a:cubicBezTo>
                    <a:cubicBezTo>
                      <a:pt x="84944" y="93197"/>
                      <a:pt x="-5650" y="2604"/>
                      <a:pt x="277" y="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4" name="フリーフォーム: 図形 503">
                <a:extLst>
                  <a:ext uri="{FF2B5EF4-FFF2-40B4-BE49-F238E27FC236}">
                    <a16:creationId xmlns:a16="http://schemas.microsoft.com/office/drawing/2014/main" id="{434248F9-35C8-4150-BB91-1EE4CDF814F9}"/>
                  </a:ext>
                </a:extLst>
              </p:cNvPr>
              <p:cNvSpPr/>
              <p:nvPr/>
            </p:nvSpPr>
            <p:spPr>
              <a:xfrm>
                <a:off x="7844126" y="8976006"/>
                <a:ext cx="416016" cy="295158"/>
              </a:xfrm>
              <a:custGeom>
                <a:avLst/>
                <a:gdLst>
                  <a:gd name="connsiteX0" fmla="*/ 14634 w 416016"/>
                  <a:gd name="connsiteY0" fmla="*/ 294994 h 295158"/>
                  <a:gd name="connsiteX1" fmla="*/ 14634 w 416016"/>
                  <a:gd name="connsiteY1" fmla="*/ 112114 h 295158"/>
                  <a:gd name="connsiteX2" fmla="*/ 161954 w 416016"/>
                  <a:gd name="connsiteY2" fmla="*/ 96874 h 295158"/>
                  <a:gd name="connsiteX3" fmla="*/ 405794 w 416016"/>
                  <a:gd name="connsiteY3" fmla="*/ 40994 h 295158"/>
                  <a:gd name="connsiteX4" fmla="*/ 370234 w 416016"/>
                  <a:gd name="connsiteY4" fmla="*/ 152754 h 295158"/>
                  <a:gd name="connsiteX5" fmla="*/ 370234 w 416016"/>
                  <a:gd name="connsiteY5" fmla="*/ 208634 h 295158"/>
                  <a:gd name="connsiteX6" fmla="*/ 349914 w 416016"/>
                  <a:gd name="connsiteY6" fmla="*/ 5434 h 295158"/>
                  <a:gd name="connsiteX7" fmla="*/ 29874 w 416016"/>
                  <a:gd name="connsiteY7" fmla="*/ 76554 h 295158"/>
                  <a:gd name="connsiteX8" fmla="*/ 14634 w 416016"/>
                  <a:gd name="connsiteY8" fmla="*/ 294994 h 295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6016" h="295158">
                    <a:moveTo>
                      <a:pt x="14634" y="294994"/>
                    </a:moveTo>
                    <a:cubicBezTo>
                      <a:pt x="12094" y="300921"/>
                      <a:pt x="-9919" y="145134"/>
                      <a:pt x="14634" y="112114"/>
                    </a:cubicBezTo>
                    <a:cubicBezTo>
                      <a:pt x="39187" y="79094"/>
                      <a:pt x="96761" y="108727"/>
                      <a:pt x="161954" y="96874"/>
                    </a:cubicBezTo>
                    <a:cubicBezTo>
                      <a:pt x="227147" y="85021"/>
                      <a:pt x="371081" y="31681"/>
                      <a:pt x="405794" y="40994"/>
                    </a:cubicBezTo>
                    <a:cubicBezTo>
                      <a:pt x="440507" y="50307"/>
                      <a:pt x="376161" y="124814"/>
                      <a:pt x="370234" y="152754"/>
                    </a:cubicBezTo>
                    <a:cubicBezTo>
                      <a:pt x="364307" y="180694"/>
                      <a:pt x="373621" y="233187"/>
                      <a:pt x="370234" y="208634"/>
                    </a:cubicBezTo>
                    <a:cubicBezTo>
                      <a:pt x="366847" y="184081"/>
                      <a:pt x="406641" y="27447"/>
                      <a:pt x="349914" y="5434"/>
                    </a:cubicBezTo>
                    <a:cubicBezTo>
                      <a:pt x="293187" y="-16579"/>
                      <a:pt x="88294" y="32527"/>
                      <a:pt x="29874" y="76554"/>
                    </a:cubicBezTo>
                    <a:cubicBezTo>
                      <a:pt x="-28546" y="120581"/>
                      <a:pt x="17174" y="289067"/>
                      <a:pt x="14634" y="29499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5" name="フリーフォーム: 図形 504">
                <a:extLst>
                  <a:ext uri="{FF2B5EF4-FFF2-40B4-BE49-F238E27FC236}">
                    <a16:creationId xmlns:a16="http://schemas.microsoft.com/office/drawing/2014/main" id="{2597C58D-DD80-4A7F-9FC9-8C372D74B96B}"/>
                  </a:ext>
                </a:extLst>
              </p:cNvPr>
              <p:cNvSpPr/>
              <p:nvPr/>
            </p:nvSpPr>
            <p:spPr>
              <a:xfrm>
                <a:off x="8218714" y="9007027"/>
                <a:ext cx="274794" cy="337982"/>
              </a:xfrm>
              <a:custGeom>
                <a:avLst/>
                <a:gdLst>
                  <a:gd name="connsiteX0" fmla="*/ 1361 w 274794"/>
                  <a:gd name="connsiteY0" fmla="*/ 448 h 337982"/>
                  <a:gd name="connsiteX1" fmla="*/ 258536 w 274794"/>
                  <a:gd name="connsiteY1" fmla="*/ 184598 h 337982"/>
                  <a:gd name="connsiteX2" fmla="*/ 249011 w 274794"/>
                  <a:gd name="connsiteY2" fmla="*/ 336998 h 337982"/>
                  <a:gd name="connsiteX3" fmla="*/ 255361 w 274794"/>
                  <a:gd name="connsiteY3" fmla="*/ 248098 h 337982"/>
                  <a:gd name="connsiteX4" fmla="*/ 242661 w 274794"/>
                  <a:gd name="connsiteY4" fmla="*/ 206823 h 337982"/>
                  <a:gd name="connsiteX5" fmla="*/ 160111 w 274794"/>
                  <a:gd name="connsiteY5" fmla="*/ 133798 h 337982"/>
                  <a:gd name="connsiteX6" fmla="*/ 1361 w 274794"/>
                  <a:gd name="connsiteY6" fmla="*/ 448 h 337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4794" h="337982">
                    <a:moveTo>
                      <a:pt x="1361" y="448"/>
                    </a:moveTo>
                    <a:cubicBezTo>
                      <a:pt x="17765" y="8915"/>
                      <a:pt x="217261" y="128506"/>
                      <a:pt x="258536" y="184598"/>
                    </a:cubicBezTo>
                    <a:cubicBezTo>
                      <a:pt x="299811" y="240690"/>
                      <a:pt x="249540" y="326415"/>
                      <a:pt x="249011" y="336998"/>
                    </a:cubicBezTo>
                    <a:cubicBezTo>
                      <a:pt x="248482" y="347581"/>
                      <a:pt x="256419" y="269794"/>
                      <a:pt x="255361" y="248098"/>
                    </a:cubicBezTo>
                    <a:cubicBezTo>
                      <a:pt x="254303" y="226402"/>
                      <a:pt x="258536" y="225873"/>
                      <a:pt x="242661" y="206823"/>
                    </a:cubicBezTo>
                    <a:cubicBezTo>
                      <a:pt x="226786" y="187773"/>
                      <a:pt x="198740" y="161844"/>
                      <a:pt x="160111" y="133798"/>
                    </a:cubicBezTo>
                    <a:cubicBezTo>
                      <a:pt x="121482" y="105752"/>
                      <a:pt x="-15043" y="-8019"/>
                      <a:pt x="1361" y="4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6" name="フリーフォーム: 図形 505">
                <a:extLst>
                  <a:ext uri="{FF2B5EF4-FFF2-40B4-BE49-F238E27FC236}">
                    <a16:creationId xmlns:a16="http://schemas.microsoft.com/office/drawing/2014/main" id="{1D09934F-74BF-4B9D-B3DC-8488456C0880}"/>
                  </a:ext>
                </a:extLst>
              </p:cNvPr>
              <p:cNvSpPr/>
              <p:nvPr/>
            </p:nvSpPr>
            <p:spPr>
              <a:xfrm>
                <a:off x="8242293" y="9215905"/>
                <a:ext cx="56131" cy="837076"/>
              </a:xfrm>
              <a:custGeom>
                <a:avLst/>
                <a:gdLst>
                  <a:gd name="connsiteX0" fmla="*/ 55040 w 56131"/>
                  <a:gd name="connsiteY0" fmla="*/ 62 h 837076"/>
                  <a:gd name="connsiteX1" fmla="*/ 33874 w 56131"/>
                  <a:gd name="connsiteY1" fmla="*/ 762062 h 837076"/>
                  <a:gd name="connsiteX2" fmla="*/ 7 w 56131"/>
                  <a:gd name="connsiteY2" fmla="*/ 719728 h 837076"/>
                  <a:gd name="connsiteX3" fmla="*/ 55040 w 56131"/>
                  <a:gd name="connsiteY3" fmla="*/ 62 h 837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131" h="837076">
                    <a:moveTo>
                      <a:pt x="55040" y="62"/>
                    </a:moveTo>
                    <a:cubicBezTo>
                      <a:pt x="60685" y="7118"/>
                      <a:pt x="43046" y="642118"/>
                      <a:pt x="33874" y="762062"/>
                    </a:cubicBezTo>
                    <a:cubicBezTo>
                      <a:pt x="24702" y="882006"/>
                      <a:pt x="713" y="850961"/>
                      <a:pt x="7" y="719728"/>
                    </a:cubicBezTo>
                    <a:cubicBezTo>
                      <a:pt x="-699" y="588495"/>
                      <a:pt x="49395" y="-6994"/>
                      <a:pt x="55040" y="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7" name="フリーフォーム: 図形 506">
                <a:extLst>
                  <a:ext uri="{FF2B5EF4-FFF2-40B4-BE49-F238E27FC236}">
                    <a16:creationId xmlns:a16="http://schemas.microsoft.com/office/drawing/2014/main" id="{4F8B5D4A-C028-479D-AD44-1EDE3C02A568}"/>
                  </a:ext>
                </a:extLst>
              </p:cNvPr>
              <p:cNvSpPr/>
              <p:nvPr/>
            </p:nvSpPr>
            <p:spPr>
              <a:xfrm>
                <a:off x="8453832" y="9382591"/>
                <a:ext cx="50993" cy="783040"/>
              </a:xfrm>
              <a:custGeom>
                <a:avLst/>
                <a:gdLst>
                  <a:gd name="connsiteX0" fmla="*/ 50935 w 50993"/>
                  <a:gd name="connsiteY0" fmla="*/ 2709 h 783040"/>
                  <a:gd name="connsiteX1" fmla="*/ 17068 w 50993"/>
                  <a:gd name="connsiteY1" fmla="*/ 735076 h 783040"/>
                  <a:gd name="connsiteX2" fmla="*/ 135 w 50993"/>
                  <a:gd name="connsiteY2" fmla="*/ 688509 h 783040"/>
                  <a:gd name="connsiteX3" fmla="*/ 25535 w 50993"/>
                  <a:gd name="connsiteY3" fmla="*/ 493776 h 783040"/>
                  <a:gd name="connsiteX4" fmla="*/ 50935 w 50993"/>
                  <a:gd name="connsiteY4" fmla="*/ 2709 h 783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993" h="783040">
                    <a:moveTo>
                      <a:pt x="50935" y="2709"/>
                    </a:moveTo>
                    <a:cubicBezTo>
                      <a:pt x="49524" y="42926"/>
                      <a:pt x="25535" y="620776"/>
                      <a:pt x="17068" y="735076"/>
                    </a:cubicBezTo>
                    <a:cubicBezTo>
                      <a:pt x="8601" y="849376"/>
                      <a:pt x="-1276" y="728726"/>
                      <a:pt x="135" y="688509"/>
                    </a:cubicBezTo>
                    <a:cubicBezTo>
                      <a:pt x="1546" y="648292"/>
                      <a:pt x="23418" y="605959"/>
                      <a:pt x="25535" y="493776"/>
                    </a:cubicBezTo>
                    <a:cubicBezTo>
                      <a:pt x="27652" y="381593"/>
                      <a:pt x="52346" y="-37508"/>
                      <a:pt x="50935" y="27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8" name="フリーフォーム: 図形 507">
                <a:extLst>
                  <a:ext uri="{FF2B5EF4-FFF2-40B4-BE49-F238E27FC236}">
                    <a16:creationId xmlns:a16="http://schemas.microsoft.com/office/drawing/2014/main" id="{0B110C95-9EF6-4DFD-95DD-7CC3E3CEB0CB}"/>
                  </a:ext>
                </a:extLst>
              </p:cNvPr>
              <p:cNvSpPr/>
              <p:nvPr/>
            </p:nvSpPr>
            <p:spPr>
              <a:xfrm>
                <a:off x="7670974" y="10291551"/>
                <a:ext cx="82389" cy="737170"/>
              </a:xfrm>
              <a:custGeom>
                <a:avLst/>
                <a:gdLst>
                  <a:gd name="connsiteX0" fmla="*/ 82376 w 82389"/>
                  <a:gd name="connsiteY0" fmla="*/ 1799 h 737170"/>
                  <a:gd name="connsiteX1" fmla="*/ 6176 w 82389"/>
                  <a:gd name="connsiteY1" fmla="*/ 712999 h 737170"/>
                  <a:gd name="connsiteX2" fmla="*/ 12526 w 82389"/>
                  <a:gd name="connsiteY2" fmla="*/ 516149 h 737170"/>
                  <a:gd name="connsiteX3" fmla="*/ 82376 w 82389"/>
                  <a:gd name="connsiteY3" fmla="*/ 1799 h 737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389" h="737170">
                    <a:moveTo>
                      <a:pt x="82376" y="1799"/>
                    </a:moveTo>
                    <a:cubicBezTo>
                      <a:pt x="81318" y="34607"/>
                      <a:pt x="17818" y="627274"/>
                      <a:pt x="6176" y="712999"/>
                    </a:cubicBezTo>
                    <a:cubicBezTo>
                      <a:pt x="-5466" y="798724"/>
                      <a:pt x="884" y="638210"/>
                      <a:pt x="12526" y="516149"/>
                    </a:cubicBezTo>
                    <a:cubicBezTo>
                      <a:pt x="24168" y="394088"/>
                      <a:pt x="83434" y="-31009"/>
                      <a:pt x="82376" y="17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9" name="フリーフォーム: 図形 508">
                <a:extLst>
                  <a:ext uri="{FF2B5EF4-FFF2-40B4-BE49-F238E27FC236}">
                    <a16:creationId xmlns:a16="http://schemas.microsoft.com/office/drawing/2014/main" id="{D58B2DF3-0B4E-4363-9624-BF2B5345AF26}"/>
                  </a:ext>
                </a:extLst>
              </p:cNvPr>
              <p:cNvSpPr/>
              <p:nvPr/>
            </p:nvSpPr>
            <p:spPr>
              <a:xfrm>
                <a:off x="7754402" y="10245543"/>
                <a:ext cx="502302" cy="26644"/>
              </a:xfrm>
              <a:custGeom>
                <a:avLst/>
                <a:gdLst>
                  <a:gd name="connsiteX0" fmla="*/ 7415 w 502302"/>
                  <a:gd name="connsiteY0" fmla="*/ 26640 h 26644"/>
                  <a:gd name="connsiteX1" fmla="*/ 498481 w 502302"/>
                  <a:gd name="connsiteY1" fmla="*/ 3357 h 26644"/>
                  <a:gd name="connsiteX2" fmla="*/ 223315 w 502302"/>
                  <a:gd name="connsiteY2" fmla="*/ 1240 h 26644"/>
                  <a:gd name="connsiteX3" fmla="*/ 7415 w 502302"/>
                  <a:gd name="connsiteY3" fmla="*/ 26640 h 26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2302" h="26644">
                    <a:moveTo>
                      <a:pt x="7415" y="26640"/>
                    </a:moveTo>
                    <a:cubicBezTo>
                      <a:pt x="53276" y="26993"/>
                      <a:pt x="462498" y="7590"/>
                      <a:pt x="498481" y="3357"/>
                    </a:cubicBezTo>
                    <a:cubicBezTo>
                      <a:pt x="534464" y="-876"/>
                      <a:pt x="306570" y="-524"/>
                      <a:pt x="223315" y="1240"/>
                    </a:cubicBezTo>
                    <a:cubicBezTo>
                      <a:pt x="140060" y="3004"/>
                      <a:pt x="-38446" y="26287"/>
                      <a:pt x="7415" y="266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0" name="フリーフォーム: 図形 509">
                <a:extLst>
                  <a:ext uri="{FF2B5EF4-FFF2-40B4-BE49-F238E27FC236}">
                    <a16:creationId xmlns:a16="http://schemas.microsoft.com/office/drawing/2014/main" id="{7BAA3F9E-851A-4F80-8041-25CAA61AF44A}"/>
                  </a:ext>
                </a:extLst>
              </p:cNvPr>
              <p:cNvSpPr/>
              <p:nvPr/>
            </p:nvSpPr>
            <p:spPr>
              <a:xfrm>
                <a:off x="8193607" y="10252214"/>
                <a:ext cx="38525" cy="352619"/>
              </a:xfrm>
              <a:custGeom>
                <a:avLst/>
                <a:gdLst>
                  <a:gd name="connsiteX0" fmla="*/ 38110 w 38525"/>
                  <a:gd name="connsiteY0" fmla="*/ 919 h 352619"/>
                  <a:gd name="connsiteX1" fmla="*/ 19060 w 38525"/>
                  <a:gd name="connsiteY1" fmla="*/ 341703 h 352619"/>
                  <a:gd name="connsiteX2" fmla="*/ 10 w 38525"/>
                  <a:gd name="connsiteY2" fmla="*/ 244336 h 352619"/>
                  <a:gd name="connsiteX3" fmla="*/ 38110 w 38525"/>
                  <a:gd name="connsiteY3" fmla="*/ 919 h 352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525" h="352619">
                    <a:moveTo>
                      <a:pt x="38110" y="919"/>
                    </a:moveTo>
                    <a:cubicBezTo>
                      <a:pt x="41285" y="17147"/>
                      <a:pt x="25410" y="301134"/>
                      <a:pt x="19060" y="341703"/>
                    </a:cubicBezTo>
                    <a:cubicBezTo>
                      <a:pt x="12710" y="382272"/>
                      <a:pt x="716" y="300780"/>
                      <a:pt x="10" y="244336"/>
                    </a:cubicBezTo>
                    <a:cubicBezTo>
                      <a:pt x="-696" y="187892"/>
                      <a:pt x="34935" y="-15309"/>
                      <a:pt x="38110" y="9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1" name="フリーフォーム: 図形 510">
                <a:extLst>
                  <a:ext uri="{FF2B5EF4-FFF2-40B4-BE49-F238E27FC236}">
                    <a16:creationId xmlns:a16="http://schemas.microsoft.com/office/drawing/2014/main" id="{99377741-7AAF-4544-B67D-53E1A8BF12E1}"/>
                  </a:ext>
                </a:extLst>
              </p:cNvPr>
              <p:cNvSpPr/>
              <p:nvPr/>
            </p:nvSpPr>
            <p:spPr>
              <a:xfrm>
                <a:off x="8224751" y="10246734"/>
                <a:ext cx="130332" cy="67798"/>
              </a:xfrm>
              <a:custGeom>
                <a:avLst/>
                <a:gdLst>
                  <a:gd name="connsiteX0" fmla="*/ 616 w 130332"/>
                  <a:gd name="connsiteY0" fmla="*/ 49 h 67798"/>
                  <a:gd name="connsiteX1" fmla="*/ 127616 w 130332"/>
                  <a:gd name="connsiteY1" fmla="*/ 55083 h 67798"/>
                  <a:gd name="connsiteX2" fmla="*/ 81049 w 130332"/>
                  <a:gd name="connsiteY2" fmla="*/ 65666 h 67798"/>
                  <a:gd name="connsiteX3" fmla="*/ 616 w 130332"/>
                  <a:gd name="connsiteY3" fmla="*/ 49 h 67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332" h="67798">
                    <a:moveTo>
                      <a:pt x="616" y="49"/>
                    </a:moveTo>
                    <a:cubicBezTo>
                      <a:pt x="8377" y="-1715"/>
                      <a:pt x="114211" y="44147"/>
                      <a:pt x="127616" y="55083"/>
                    </a:cubicBezTo>
                    <a:cubicBezTo>
                      <a:pt x="141021" y="66019"/>
                      <a:pt x="101510" y="70958"/>
                      <a:pt x="81049" y="65666"/>
                    </a:cubicBezTo>
                    <a:cubicBezTo>
                      <a:pt x="60588" y="60374"/>
                      <a:pt x="-7145" y="1813"/>
                      <a:pt x="616" y="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2" name="フリーフォーム: 図形 511">
                <a:extLst>
                  <a:ext uri="{FF2B5EF4-FFF2-40B4-BE49-F238E27FC236}">
                    <a16:creationId xmlns:a16="http://schemas.microsoft.com/office/drawing/2014/main" id="{0EC6F490-2589-4D8F-99FA-7A92548B6CA5}"/>
                  </a:ext>
                </a:extLst>
              </p:cNvPr>
              <p:cNvSpPr/>
              <p:nvPr/>
            </p:nvSpPr>
            <p:spPr>
              <a:xfrm>
                <a:off x="8328969" y="10339793"/>
                <a:ext cx="188908" cy="133791"/>
              </a:xfrm>
              <a:custGeom>
                <a:avLst/>
                <a:gdLst>
                  <a:gd name="connsiteX0" fmla="*/ 2231 w 188908"/>
                  <a:gd name="connsiteY0" fmla="*/ 124 h 133791"/>
                  <a:gd name="connsiteX1" fmla="*/ 150398 w 188908"/>
                  <a:gd name="connsiteY1" fmla="*/ 93257 h 133791"/>
                  <a:gd name="connsiteX2" fmla="*/ 184264 w 188908"/>
                  <a:gd name="connsiteY2" fmla="*/ 133474 h 133791"/>
                  <a:gd name="connsiteX3" fmla="*/ 69964 w 188908"/>
                  <a:gd name="connsiteY3" fmla="*/ 74207 h 133791"/>
                  <a:gd name="connsiteX4" fmla="*/ 2231 w 188908"/>
                  <a:gd name="connsiteY4" fmla="*/ 124 h 133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8908" h="133791">
                    <a:moveTo>
                      <a:pt x="2231" y="124"/>
                    </a:moveTo>
                    <a:cubicBezTo>
                      <a:pt x="15637" y="3299"/>
                      <a:pt x="120059" y="71032"/>
                      <a:pt x="150398" y="93257"/>
                    </a:cubicBezTo>
                    <a:cubicBezTo>
                      <a:pt x="180737" y="115482"/>
                      <a:pt x="197670" y="136649"/>
                      <a:pt x="184264" y="133474"/>
                    </a:cubicBezTo>
                    <a:cubicBezTo>
                      <a:pt x="170858" y="130299"/>
                      <a:pt x="101008" y="92904"/>
                      <a:pt x="69964" y="74207"/>
                    </a:cubicBezTo>
                    <a:cubicBezTo>
                      <a:pt x="38920" y="55510"/>
                      <a:pt x="-11175" y="-3051"/>
                      <a:pt x="2231" y="12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3" name="フリーフォーム: 図形 512">
                <a:extLst>
                  <a:ext uri="{FF2B5EF4-FFF2-40B4-BE49-F238E27FC236}">
                    <a16:creationId xmlns:a16="http://schemas.microsoft.com/office/drawing/2014/main" id="{8844D760-1053-473A-960D-A7025E2B8BDE}"/>
                  </a:ext>
                </a:extLst>
              </p:cNvPr>
              <p:cNvSpPr/>
              <p:nvPr/>
            </p:nvSpPr>
            <p:spPr>
              <a:xfrm>
                <a:off x="8462242" y="10451991"/>
                <a:ext cx="35910" cy="124726"/>
              </a:xfrm>
              <a:custGeom>
                <a:avLst/>
                <a:gdLst>
                  <a:gd name="connsiteX0" fmla="*/ 31941 w 35910"/>
                  <a:gd name="connsiteY0" fmla="*/ 109 h 124726"/>
                  <a:gd name="connsiteX1" fmla="*/ 31941 w 35910"/>
                  <a:gd name="connsiteY1" fmla="*/ 118642 h 124726"/>
                  <a:gd name="connsiteX2" fmla="*/ 191 w 35910"/>
                  <a:gd name="connsiteY2" fmla="*/ 97476 h 124726"/>
                  <a:gd name="connsiteX3" fmla="*/ 31941 w 35910"/>
                  <a:gd name="connsiteY3" fmla="*/ 109 h 124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910" h="124726">
                    <a:moveTo>
                      <a:pt x="31941" y="109"/>
                    </a:moveTo>
                    <a:cubicBezTo>
                      <a:pt x="37233" y="3637"/>
                      <a:pt x="37233" y="102414"/>
                      <a:pt x="31941" y="118642"/>
                    </a:cubicBezTo>
                    <a:cubicBezTo>
                      <a:pt x="26649" y="134870"/>
                      <a:pt x="-2631" y="115468"/>
                      <a:pt x="191" y="97476"/>
                    </a:cubicBezTo>
                    <a:cubicBezTo>
                      <a:pt x="3013" y="79484"/>
                      <a:pt x="26649" y="-3419"/>
                      <a:pt x="31941" y="1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4" name="フリーフォーム: 図形 513">
                <a:extLst>
                  <a:ext uri="{FF2B5EF4-FFF2-40B4-BE49-F238E27FC236}">
                    <a16:creationId xmlns:a16="http://schemas.microsoft.com/office/drawing/2014/main" id="{BE0AEE4F-9C5B-46ED-BB61-00A91981047A}"/>
                  </a:ext>
                </a:extLst>
              </p:cNvPr>
              <p:cNvSpPr/>
              <p:nvPr/>
            </p:nvSpPr>
            <p:spPr>
              <a:xfrm>
                <a:off x="8218852" y="10536764"/>
                <a:ext cx="116993" cy="80493"/>
              </a:xfrm>
              <a:custGeom>
                <a:avLst/>
                <a:gdLst>
                  <a:gd name="connsiteX0" fmla="*/ 165 w 116993"/>
                  <a:gd name="connsiteY0" fmla="*/ 50803 h 80493"/>
                  <a:gd name="connsiteX1" fmla="*/ 78481 w 116993"/>
                  <a:gd name="connsiteY1" fmla="*/ 80436 h 80493"/>
                  <a:gd name="connsiteX2" fmla="*/ 84831 w 116993"/>
                  <a:gd name="connsiteY2" fmla="*/ 42336 h 80493"/>
                  <a:gd name="connsiteX3" fmla="*/ 116581 w 116993"/>
                  <a:gd name="connsiteY3" fmla="*/ 3 h 80493"/>
                  <a:gd name="connsiteX4" fmla="*/ 59431 w 116993"/>
                  <a:gd name="connsiteY4" fmla="*/ 44453 h 80493"/>
                  <a:gd name="connsiteX5" fmla="*/ 165 w 116993"/>
                  <a:gd name="connsiteY5" fmla="*/ 50803 h 80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993" h="80493">
                    <a:moveTo>
                      <a:pt x="165" y="50803"/>
                    </a:moveTo>
                    <a:cubicBezTo>
                      <a:pt x="3340" y="56800"/>
                      <a:pt x="64370" y="81847"/>
                      <a:pt x="78481" y="80436"/>
                    </a:cubicBezTo>
                    <a:cubicBezTo>
                      <a:pt x="92592" y="79025"/>
                      <a:pt x="78481" y="55741"/>
                      <a:pt x="84831" y="42336"/>
                    </a:cubicBezTo>
                    <a:cubicBezTo>
                      <a:pt x="91181" y="28931"/>
                      <a:pt x="120814" y="-350"/>
                      <a:pt x="116581" y="3"/>
                    </a:cubicBezTo>
                    <a:cubicBezTo>
                      <a:pt x="112348" y="356"/>
                      <a:pt x="78481" y="35634"/>
                      <a:pt x="59431" y="44453"/>
                    </a:cubicBezTo>
                    <a:cubicBezTo>
                      <a:pt x="40381" y="53272"/>
                      <a:pt x="-3010" y="44806"/>
                      <a:pt x="165" y="508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5" name="フリーフォーム: 図形 514">
                <a:extLst>
                  <a:ext uri="{FF2B5EF4-FFF2-40B4-BE49-F238E27FC236}">
                    <a16:creationId xmlns:a16="http://schemas.microsoft.com/office/drawing/2014/main" id="{114978C4-B367-4767-B1B4-EA2DCB1552AA}"/>
                  </a:ext>
                </a:extLst>
              </p:cNvPr>
              <p:cNvSpPr/>
              <p:nvPr/>
            </p:nvSpPr>
            <p:spPr>
              <a:xfrm>
                <a:off x="8305330" y="10543592"/>
                <a:ext cx="30258" cy="225205"/>
              </a:xfrm>
              <a:custGeom>
                <a:avLst/>
                <a:gdLst>
                  <a:gd name="connsiteX0" fmla="*/ 13170 w 30258"/>
                  <a:gd name="connsiteY0" fmla="*/ 3758 h 225205"/>
                  <a:gd name="connsiteX1" fmla="*/ 470 w 30258"/>
                  <a:gd name="connsiteY1" fmla="*/ 223891 h 225205"/>
                  <a:gd name="connsiteX2" fmla="*/ 30103 w 30258"/>
                  <a:gd name="connsiteY2" fmla="*/ 92658 h 225205"/>
                  <a:gd name="connsiteX3" fmla="*/ 13170 w 30258"/>
                  <a:gd name="connsiteY3" fmla="*/ 3758 h 225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258" h="225205">
                    <a:moveTo>
                      <a:pt x="13170" y="3758"/>
                    </a:moveTo>
                    <a:cubicBezTo>
                      <a:pt x="8231" y="25630"/>
                      <a:pt x="-2352" y="209074"/>
                      <a:pt x="470" y="223891"/>
                    </a:cubicBezTo>
                    <a:cubicBezTo>
                      <a:pt x="3292" y="238708"/>
                      <a:pt x="28339" y="124055"/>
                      <a:pt x="30103" y="92658"/>
                    </a:cubicBezTo>
                    <a:cubicBezTo>
                      <a:pt x="31867" y="61261"/>
                      <a:pt x="18109" y="-18114"/>
                      <a:pt x="13170" y="37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6" name="フリーフォーム: 図形 515">
                <a:extLst>
                  <a:ext uri="{FF2B5EF4-FFF2-40B4-BE49-F238E27FC236}">
                    <a16:creationId xmlns:a16="http://schemas.microsoft.com/office/drawing/2014/main" id="{5C3AC257-0217-4F22-88D5-78A885450EE8}"/>
                  </a:ext>
                </a:extLst>
              </p:cNvPr>
              <p:cNvSpPr/>
              <p:nvPr/>
            </p:nvSpPr>
            <p:spPr>
              <a:xfrm>
                <a:off x="8320617" y="10528300"/>
                <a:ext cx="196861" cy="78528"/>
              </a:xfrm>
              <a:custGeom>
                <a:avLst/>
                <a:gdLst>
                  <a:gd name="connsiteX0" fmla="*/ 0 w 196861"/>
                  <a:gd name="connsiteY0" fmla="*/ 0 h 78528"/>
                  <a:gd name="connsiteX1" fmla="*/ 196850 w 196861"/>
                  <a:gd name="connsiteY1" fmla="*/ 78317 h 78528"/>
                  <a:gd name="connsiteX2" fmla="*/ 0 w 196861"/>
                  <a:gd name="connsiteY2" fmla="*/ 0 h 78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6861" h="78528">
                    <a:moveTo>
                      <a:pt x="0" y="0"/>
                    </a:moveTo>
                    <a:cubicBezTo>
                      <a:pt x="0" y="0"/>
                      <a:pt x="198614" y="83256"/>
                      <a:pt x="196850" y="78317"/>
                    </a:cubicBezTo>
                    <a:cubicBezTo>
                      <a:pt x="195086" y="73378"/>
                      <a:pt x="0" y="0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7" name="フリーフォーム: 図形 516">
                <a:extLst>
                  <a:ext uri="{FF2B5EF4-FFF2-40B4-BE49-F238E27FC236}">
                    <a16:creationId xmlns:a16="http://schemas.microsoft.com/office/drawing/2014/main" id="{64B5CCCD-80C1-4E2B-A3CE-D570293E7245}"/>
                  </a:ext>
                </a:extLst>
              </p:cNvPr>
              <p:cNvSpPr/>
              <p:nvPr/>
            </p:nvSpPr>
            <p:spPr>
              <a:xfrm>
                <a:off x="8458177" y="10596023"/>
                <a:ext cx="51261" cy="105382"/>
              </a:xfrm>
              <a:custGeom>
                <a:avLst/>
                <a:gdLst>
                  <a:gd name="connsiteX0" fmla="*/ 50823 w 51261"/>
                  <a:gd name="connsiteY0" fmla="*/ 10 h 105382"/>
                  <a:gd name="connsiteX1" fmla="*/ 23306 w 51261"/>
                  <a:gd name="connsiteY1" fmla="*/ 97377 h 105382"/>
                  <a:gd name="connsiteX2" fmla="*/ 23 w 51261"/>
                  <a:gd name="connsiteY2" fmla="*/ 91027 h 105382"/>
                  <a:gd name="connsiteX3" fmla="*/ 50823 w 51261"/>
                  <a:gd name="connsiteY3" fmla="*/ 10 h 105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61" h="105382">
                    <a:moveTo>
                      <a:pt x="50823" y="10"/>
                    </a:moveTo>
                    <a:cubicBezTo>
                      <a:pt x="54704" y="1068"/>
                      <a:pt x="31773" y="82208"/>
                      <a:pt x="23306" y="97377"/>
                    </a:cubicBezTo>
                    <a:cubicBezTo>
                      <a:pt x="14839" y="112547"/>
                      <a:pt x="-683" y="103727"/>
                      <a:pt x="23" y="91027"/>
                    </a:cubicBezTo>
                    <a:cubicBezTo>
                      <a:pt x="729" y="78327"/>
                      <a:pt x="46942" y="-1048"/>
                      <a:pt x="50823" y="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8" name="フリーフォーム: 図形 517">
                <a:extLst>
                  <a:ext uri="{FF2B5EF4-FFF2-40B4-BE49-F238E27FC236}">
                    <a16:creationId xmlns:a16="http://schemas.microsoft.com/office/drawing/2014/main" id="{1330291A-DF98-46A6-95EA-5A179815E8CB}"/>
                  </a:ext>
                </a:extLst>
              </p:cNvPr>
              <p:cNvSpPr/>
              <p:nvPr/>
            </p:nvSpPr>
            <p:spPr>
              <a:xfrm>
                <a:off x="7681326" y="10053644"/>
                <a:ext cx="825974" cy="159552"/>
              </a:xfrm>
              <a:custGeom>
                <a:avLst/>
                <a:gdLst>
                  <a:gd name="connsiteX0" fmla="*/ 57 w 825974"/>
                  <a:gd name="connsiteY0" fmla="*/ 13223 h 159552"/>
                  <a:gd name="connsiteX1" fmla="*/ 569441 w 825974"/>
                  <a:gd name="connsiteY1" fmla="*/ 2639 h 159552"/>
                  <a:gd name="connsiteX2" fmla="*/ 658341 w 825974"/>
                  <a:gd name="connsiteY2" fmla="*/ 47089 h 159552"/>
                  <a:gd name="connsiteX3" fmla="*/ 825557 w 825974"/>
                  <a:gd name="connsiteY3" fmla="*/ 159273 h 159552"/>
                  <a:gd name="connsiteX4" fmla="*/ 605424 w 825974"/>
                  <a:gd name="connsiteY4" fmla="*/ 11106 h 159552"/>
                  <a:gd name="connsiteX5" fmla="*/ 57 w 825974"/>
                  <a:gd name="connsiteY5" fmla="*/ 13223 h 159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5974" h="159552">
                    <a:moveTo>
                      <a:pt x="57" y="13223"/>
                    </a:moveTo>
                    <a:cubicBezTo>
                      <a:pt x="-5940" y="11812"/>
                      <a:pt x="459727" y="-3005"/>
                      <a:pt x="569441" y="2639"/>
                    </a:cubicBezTo>
                    <a:cubicBezTo>
                      <a:pt x="679155" y="8283"/>
                      <a:pt x="615655" y="20983"/>
                      <a:pt x="658341" y="47089"/>
                    </a:cubicBezTo>
                    <a:cubicBezTo>
                      <a:pt x="701027" y="73195"/>
                      <a:pt x="834377" y="165270"/>
                      <a:pt x="825557" y="159273"/>
                    </a:cubicBezTo>
                    <a:cubicBezTo>
                      <a:pt x="816738" y="153276"/>
                      <a:pt x="741949" y="37917"/>
                      <a:pt x="605424" y="11106"/>
                    </a:cubicBezTo>
                    <a:cubicBezTo>
                      <a:pt x="468899" y="-15705"/>
                      <a:pt x="6054" y="14634"/>
                      <a:pt x="57" y="132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9" name="フリーフォーム: 図形 518">
                <a:extLst>
                  <a:ext uri="{FF2B5EF4-FFF2-40B4-BE49-F238E27FC236}">
                    <a16:creationId xmlns:a16="http://schemas.microsoft.com/office/drawing/2014/main" id="{1EC1E878-AC3E-459A-8DB9-9DC3C1E3279E}"/>
                  </a:ext>
                </a:extLst>
              </p:cNvPr>
              <p:cNvSpPr/>
              <p:nvPr/>
            </p:nvSpPr>
            <p:spPr>
              <a:xfrm>
                <a:off x="7725658" y="9998964"/>
                <a:ext cx="789194" cy="170440"/>
              </a:xfrm>
              <a:custGeom>
                <a:avLst/>
                <a:gdLst>
                  <a:gd name="connsiteX0" fmla="*/ 175 w 789194"/>
                  <a:gd name="connsiteY0" fmla="*/ 42503 h 170440"/>
                  <a:gd name="connsiteX1" fmla="*/ 472192 w 789194"/>
                  <a:gd name="connsiteY1" fmla="*/ 19219 h 170440"/>
                  <a:gd name="connsiteX2" fmla="*/ 614009 w 789194"/>
                  <a:gd name="connsiteY2" fmla="*/ 59436 h 170440"/>
                  <a:gd name="connsiteX3" fmla="*/ 698675 w 789194"/>
                  <a:gd name="connsiteY3" fmla="*/ 99653 h 170440"/>
                  <a:gd name="connsiteX4" fmla="*/ 787575 w 789194"/>
                  <a:gd name="connsiteY4" fmla="*/ 169503 h 170440"/>
                  <a:gd name="connsiteX5" fmla="*/ 618242 w 789194"/>
                  <a:gd name="connsiteY5" fmla="*/ 44619 h 170440"/>
                  <a:gd name="connsiteX6" fmla="*/ 419275 w 789194"/>
                  <a:gd name="connsiteY6" fmla="*/ 169 h 170440"/>
                  <a:gd name="connsiteX7" fmla="*/ 175 w 789194"/>
                  <a:gd name="connsiteY7" fmla="*/ 42503 h 170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9194" h="170440">
                    <a:moveTo>
                      <a:pt x="175" y="42503"/>
                    </a:moveTo>
                    <a:cubicBezTo>
                      <a:pt x="8995" y="45678"/>
                      <a:pt x="369886" y="16397"/>
                      <a:pt x="472192" y="19219"/>
                    </a:cubicBezTo>
                    <a:cubicBezTo>
                      <a:pt x="574498" y="22041"/>
                      <a:pt x="576262" y="46030"/>
                      <a:pt x="614009" y="59436"/>
                    </a:cubicBezTo>
                    <a:cubicBezTo>
                      <a:pt x="651756" y="72842"/>
                      <a:pt x="669747" y="81309"/>
                      <a:pt x="698675" y="99653"/>
                    </a:cubicBezTo>
                    <a:cubicBezTo>
                      <a:pt x="727603" y="117997"/>
                      <a:pt x="800981" y="178675"/>
                      <a:pt x="787575" y="169503"/>
                    </a:cubicBezTo>
                    <a:cubicBezTo>
                      <a:pt x="774169" y="160331"/>
                      <a:pt x="679625" y="72841"/>
                      <a:pt x="618242" y="44619"/>
                    </a:cubicBezTo>
                    <a:cubicBezTo>
                      <a:pt x="556859" y="16397"/>
                      <a:pt x="520522" y="3344"/>
                      <a:pt x="419275" y="169"/>
                    </a:cubicBezTo>
                    <a:cubicBezTo>
                      <a:pt x="318028" y="-3006"/>
                      <a:pt x="-8645" y="39328"/>
                      <a:pt x="175" y="425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0" name="フリーフォーム: 図形 519">
                <a:extLst>
                  <a:ext uri="{FF2B5EF4-FFF2-40B4-BE49-F238E27FC236}">
                    <a16:creationId xmlns:a16="http://schemas.microsoft.com/office/drawing/2014/main" id="{F614BDEA-A490-4676-BD49-92E024A135BB}"/>
                  </a:ext>
                </a:extLst>
              </p:cNvPr>
              <p:cNvSpPr/>
              <p:nvPr/>
            </p:nvSpPr>
            <p:spPr>
              <a:xfrm>
                <a:off x="8085648" y="10004648"/>
                <a:ext cx="44662" cy="249450"/>
              </a:xfrm>
              <a:custGeom>
                <a:avLst/>
                <a:gdLst>
                  <a:gd name="connsiteX0" fmla="*/ 44469 w 44662"/>
                  <a:gd name="connsiteY0" fmla="*/ 9302 h 249450"/>
                  <a:gd name="connsiteX1" fmla="*/ 16952 w 44662"/>
                  <a:gd name="connsiteY1" fmla="*/ 55869 h 249450"/>
                  <a:gd name="connsiteX2" fmla="*/ 36002 w 44662"/>
                  <a:gd name="connsiteY2" fmla="*/ 233669 h 249450"/>
                  <a:gd name="connsiteX3" fmla="*/ 19 w 44662"/>
                  <a:gd name="connsiteY3" fmla="*/ 216735 h 249450"/>
                  <a:gd name="connsiteX4" fmla="*/ 44469 w 44662"/>
                  <a:gd name="connsiteY4" fmla="*/ 9302 h 249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62" h="249450">
                    <a:moveTo>
                      <a:pt x="44469" y="9302"/>
                    </a:moveTo>
                    <a:cubicBezTo>
                      <a:pt x="47291" y="-17509"/>
                      <a:pt x="18363" y="18475"/>
                      <a:pt x="16952" y="55869"/>
                    </a:cubicBezTo>
                    <a:cubicBezTo>
                      <a:pt x="15541" y="93264"/>
                      <a:pt x="38824" y="206858"/>
                      <a:pt x="36002" y="233669"/>
                    </a:cubicBezTo>
                    <a:cubicBezTo>
                      <a:pt x="33180" y="260480"/>
                      <a:pt x="1077" y="252013"/>
                      <a:pt x="19" y="216735"/>
                    </a:cubicBezTo>
                    <a:cubicBezTo>
                      <a:pt x="-1039" y="181457"/>
                      <a:pt x="41647" y="36113"/>
                      <a:pt x="44469" y="93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1" name="フリーフォーム: 図形 520">
                <a:extLst>
                  <a:ext uri="{FF2B5EF4-FFF2-40B4-BE49-F238E27FC236}">
                    <a16:creationId xmlns:a16="http://schemas.microsoft.com/office/drawing/2014/main" id="{16D76908-1E27-444A-82EC-5709B034B507}"/>
                  </a:ext>
                </a:extLst>
              </p:cNvPr>
              <p:cNvSpPr/>
              <p:nvPr/>
            </p:nvSpPr>
            <p:spPr>
              <a:xfrm>
                <a:off x="8232782" y="10087958"/>
                <a:ext cx="287908" cy="227165"/>
              </a:xfrm>
              <a:custGeom>
                <a:avLst/>
                <a:gdLst>
                  <a:gd name="connsiteX0" fmla="*/ 20101 w 287908"/>
                  <a:gd name="connsiteY0" fmla="*/ 75 h 227165"/>
                  <a:gd name="connsiteX1" fmla="*/ 30685 w 287908"/>
                  <a:gd name="connsiteY1" fmla="*/ 61459 h 227165"/>
                  <a:gd name="connsiteX2" fmla="*/ 159801 w 287908"/>
                  <a:gd name="connsiteY2" fmla="*/ 124959 h 227165"/>
                  <a:gd name="connsiteX3" fmla="*/ 284685 w 287908"/>
                  <a:gd name="connsiteY3" fmla="*/ 226559 h 227165"/>
                  <a:gd name="connsiteX4" fmla="*/ 22218 w 287908"/>
                  <a:gd name="connsiteY4" fmla="*/ 74159 h 227165"/>
                  <a:gd name="connsiteX5" fmla="*/ 20101 w 287908"/>
                  <a:gd name="connsiteY5" fmla="*/ 75 h 227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7908" h="227165">
                    <a:moveTo>
                      <a:pt x="20101" y="75"/>
                    </a:moveTo>
                    <a:cubicBezTo>
                      <a:pt x="21512" y="-2042"/>
                      <a:pt x="7402" y="40645"/>
                      <a:pt x="30685" y="61459"/>
                    </a:cubicBezTo>
                    <a:cubicBezTo>
                      <a:pt x="53968" y="82273"/>
                      <a:pt x="117468" y="97442"/>
                      <a:pt x="159801" y="124959"/>
                    </a:cubicBezTo>
                    <a:cubicBezTo>
                      <a:pt x="202134" y="152476"/>
                      <a:pt x="307616" y="235026"/>
                      <a:pt x="284685" y="226559"/>
                    </a:cubicBezTo>
                    <a:cubicBezTo>
                      <a:pt x="261755" y="218092"/>
                      <a:pt x="70196" y="110142"/>
                      <a:pt x="22218" y="74159"/>
                    </a:cubicBezTo>
                    <a:cubicBezTo>
                      <a:pt x="-25760" y="38176"/>
                      <a:pt x="18690" y="2192"/>
                      <a:pt x="20101" y="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2" name="フリーフォーム: 図形 521">
                <a:extLst>
                  <a:ext uri="{FF2B5EF4-FFF2-40B4-BE49-F238E27FC236}">
                    <a16:creationId xmlns:a16="http://schemas.microsoft.com/office/drawing/2014/main" id="{FF2A96C0-6955-4E8B-9A6B-4CB5FC2D0B77}"/>
                  </a:ext>
                </a:extLst>
              </p:cNvPr>
              <p:cNvSpPr/>
              <p:nvPr/>
            </p:nvSpPr>
            <p:spPr>
              <a:xfrm>
                <a:off x="8163637" y="10049930"/>
                <a:ext cx="363266" cy="315718"/>
              </a:xfrm>
              <a:custGeom>
                <a:avLst/>
                <a:gdLst>
                  <a:gd name="connsiteX0" fmla="*/ 13046 w 363266"/>
                  <a:gd name="connsiteY0" fmla="*/ 3 h 315718"/>
                  <a:gd name="connsiteX1" fmla="*/ 8813 w 363266"/>
                  <a:gd name="connsiteY1" fmla="*/ 152403 h 315718"/>
                  <a:gd name="connsiteX2" fmla="*/ 120996 w 363266"/>
                  <a:gd name="connsiteY2" fmla="*/ 184153 h 315718"/>
                  <a:gd name="connsiteX3" fmla="*/ 336896 w 363266"/>
                  <a:gd name="connsiteY3" fmla="*/ 313270 h 315718"/>
                  <a:gd name="connsiteX4" fmla="*/ 355946 w 363266"/>
                  <a:gd name="connsiteY4" fmla="*/ 268820 h 315718"/>
                  <a:gd name="connsiteX5" fmla="*/ 303030 w 363266"/>
                  <a:gd name="connsiteY5" fmla="*/ 268820 h 315718"/>
                  <a:gd name="connsiteX6" fmla="*/ 23630 w 363266"/>
                  <a:gd name="connsiteY6" fmla="*/ 148170 h 315718"/>
                  <a:gd name="connsiteX7" fmla="*/ 13046 w 363266"/>
                  <a:gd name="connsiteY7" fmla="*/ 3 h 315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3266" h="315718">
                    <a:moveTo>
                      <a:pt x="13046" y="3"/>
                    </a:moveTo>
                    <a:cubicBezTo>
                      <a:pt x="10576" y="709"/>
                      <a:pt x="-9179" y="121711"/>
                      <a:pt x="8813" y="152403"/>
                    </a:cubicBezTo>
                    <a:cubicBezTo>
                      <a:pt x="26805" y="183095"/>
                      <a:pt x="66315" y="157342"/>
                      <a:pt x="120996" y="184153"/>
                    </a:cubicBezTo>
                    <a:cubicBezTo>
                      <a:pt x="175677" y="210964"/>
                      <a:pt x="297738" y="299159"/>
                      <a:pt x="336896" y="313270"/>
                    </a:cubicBezTo>
                    <a:cubicBezTo>
                      <a:pt x="376054" y="327381"/>
                      <a:pt x="361590" y="276228"/>
                      <a:pt x="355946" y="268820"/>
                    </a:cubicBezTo>
                    <a:cubicBezTo>
                      <a:pt x="350302" y="261412"/>
                      <a:pt x="358416" y="288928"/>
                      <a:pt x="303030" y="268820"/>
                    </a:cubicBezTo>
                    <a:cubicBezTo>
                      <a:pt x="247644" y="248712"/>
                      <a:pt x="71255" y="193326"/>
                      <a:pt x="23630" y="148170"/>
                    </a:cubicBezTo>
                    <a:cubicBezTo>
                      <a:pt x="-23995" y="103015"/>
                      <a:pt x="15516" y="-703"/>
                      <a:pt x="13046" y="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3" name="フリーフォーム: 図形 522">
                <a:extLst>
                  <a:ext uri="{FF2B5EF4-FFF2-40B4-BE49-F238E27FC236}">
                    <a16:creationId xmlns:a16="http://schemas.microsoft.com/office/drawing/2014/main" id="{9CCC1B76-506C-42B0-9C01-3ECAAF573D3D}"/>
                  </a:ext>
                </a:extLst>
              </p:cNvPr>
              <p:cNvSpPr/>
              <p:nvPr/>
            </p:nvSpPr>
            <p:spPr>
              <a:xfrm>
                <a:off x="7598833" y="10155531"/>
                <a:ext cx="5660" cy="768940"/>
              </a:xfrm>
              <a:custGeom>
                <a:avLst/>
                <a:gdLst>
                  <a:gd name="connsiteX0" fmla="*/ 0 w 5660"/>
                  <a:gd name="connsiteY0" fmla="*/ 236 h 768940"/>
                  <a:gd name="connsiteX1" fmla="*/ 4234 w 5660"/>
                  <a:gd name="connsiteY1" fmla="*/ 715669 h 768940"/>
                  <a:gd name="connsiteX2" fmla="*/ 4234 w 5660"/>
                  <a:gd name="connsiteY2" fmla="*/ 637352 h 768940"/>
                  <a:gd name="connsiteX3" fmla="*/ 0 w 5660"/>
                  <a:gd name="connsiteY3" fmla="*/ 236 h 768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60" h="768940">
                    <a:moveTo>
                      <a:pt x="0" y="236"/>
                    </a:moveTo>
                    <a:cubicBezTo>
                      <a:pt x="0" y="13289"/>
                      <a:pt x="3528" y="609483"/>
                      <a:pt x="4234" y="715669"/>
                    </a:cubicBezTo>
                    <a:cubicBezTo>
                      <a:pt x="4940" y="821855"/>
                      <a:pt x="7056" y="755532"/>
                      <a:pt x="4234" y="637352"/>
                    </a:cubicBezTo>
                    <a:cubicBezTo>
                      <a:pt x="1412" y="519172"/>
                      <a:pt x="0" y="-12817"/>
                      <a:pt x="0" y="2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4" name="フリーフォーム: 図形 523">
                <a:extLst>
                  <a:ext uri="{FF2B5EF4-FFF2-40B4-BE49-F238E27FC236}">
                    <a16:creationId xmlns:a16="http://schemas.microsoft.com/office/drawing/2014/main" id="{3036D7ED-10A3-411B-B4AA-4EF15F2FC4D7}"/>
                  </a:ext>
                </a:extLst>
              </p:cNvPr>
              <p:cNvSpPr/>
              <p:nvPr/>
            </p:nvSpPr>
            <p:spPr>
              <a:xfrm>
                <a:off x="7522626" y="10099138"/>
                <a:ext cx="50304" cy="915139"/>
              </a:xfrm>
              <a:custGeom>
                <a:avLst/>
                <a:gdLst>
                  <a:gd name="connsiteX0" fmla="*/ 48691 w 50304"/>
                  <a:gd name="connsiteY0" fmla="*/ 41812 h 915139"/>
                  <a:gd name="connsiteX1" fmla="*/ 38107 w 50304"/>
                  <a:gd name="connsiteY1" fmla="*/ 120129 h 915139"/>
                  <a:gd name="connsiteX2" fmla="*/ 23291 w 50304"/>
                  <a:gd name="connsiteY2" fmla="*/ 860962 h 915139"/>
                  <a:gd name="connsiteX3" fmla="*/ 4241 w 50304"/>
                  <a:gd name="connsiteY3" fmla="*/ 822862 h 915139"/>
                  <a:gd name="connsiteX4" fmla="*/ 2124 w 50304"/>
                  <a:gd name="connsiteY4" fmla="*/ 537112 h 915139"/>
                  <a:gd name="connsiteX5" fmla="*/ 48691 w 50304"/>
                  <a:gd name="connsiteY5" fmla="*/ 41812 h 915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304" h="915139">
                    <a:moveTo>
                      <a:pt x="48691" y="41812"/>
                    </a:moveTo>
                    <a:cubicBezTo>
                      <a:pt x="54688" y="-27685"/>
                      <a:pt x="42340" y="-16396"/>
                      <a:pt x="38107" y="120129"/>
                    </a:cubicBezTo>
                    <a:cubicBezTo>
                      <a:pt x="33874" y="256654"/>
                      <a:pt x="28935" y="743840"/>
                      <a:pt x="23291" y="860962"/>
                    </a:cubicBezTo>
                    <a:cubicBezTo>
                      <a:pt x="17647" y="978084"/>
                      <a:pt x="7769" y="876837"/>
                      <a:pt x="4241" y="822862"/>
                    </a:cubicBezTo>
                    <a:cubicBezTo>
                      <a:pt x="713" y="768887"/>
                      <a:pt x="-2109" y="668345"/>
                      <a:pt x="2124" y="537112"/>
                    </a:cubicBezTo>
                    <a:cubicBezTo>
                      <a:pt x="6357" y="405879"/>
                      <a:pt x="42694" y="111309"/>
                      <a:pt x="48691" y="418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5" name="フリーフォーム: 図形 524">
                <a:extLst>
                  <a:ext uri="{FF2B5EF4-FFF2-40B4-BE49-F238E27FC236}">
                    <a16:creationId xmlns:a16="http://schemas.microsoft.com/office/drawing/2014/main" id="{FE0813A9-0394-462B-9E55-92E5A01DE684}"/>
                  </a:ext>
                </a:extLst>
              </p:cNvPr>
              <p:cNvSpPr/>
              <p:nvPr/>
            </p:nvSpPr>
            <p:spPr>
              <a:xfrm>
                <a:off x="7537297" y="10562531"/>
                <a:ext cx="370414" cy="432647"/>
              </a:xfrm>
              <a:custGeom>
                <a:avLst/>
                <a:gdLst>
                  <a:gd name="connsiteX0" fmla="*/ 42486 w 370414"/>
                  <a:gd name="connsiteY0" fmla="*/ 431436 h 432647"/>
                  <a:gd name="connsiteX1" fmla="*/ 48836 w 370414"/>
                  <a:gd name="connsiteY1" fmla="*/ 200719 h 432647"/>
                  <a:gd name="connsiteX2" fmla="*/ 232986 w 370414"/>
                  <a:gd name="connsiteY2" fmla="*/ 54669 h 432647"/>
                  <a:gd name="connsiteX3" fmla="*/ 362103 w 370414"/>
                  <a:gd name="connsiteY3" fmla="*/ 20802 h 432647"/>
                  <a:gd name="connsiteX4" fmla="*/ 324003 w 370414"/>
                  <a:gd name="connsiteY4" fmla="*/ 8102 h 432647"/>
                  <a:gd name="connsiteX5" fmla="*/ 53070 w 370414"/>
                  <a:gd name="connsiteY5" fmla="*/ 147802 h 432647"/>
                  <a:gd name="connsiteX6" fmla="*/ 153 w 370414"/>
                  <a:gd name="connsiteY6" fmla="*/ 285386 h 432647"/>
                  <a:gd name="connsiteX7" fmla="*/ 42486 w 370414"/>
                  <a:gd name="connsiteY7" fmla="*/ 431436 h 432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0414" h="432647">
                    <a:moveTo>
                      <a:pt x="42486" y="431436"/>
                    </a:moveTo>
                    <a:cubicBezTo>
                      <a:pt x="50600" y="417325"/>
                      <a:pt x="17086" y="263514"/>
                      <a:pt x="48836" y="200719"/>
                    </a:cubicBezTo>
                    <a:cubicBezTo>
                      <a:pt x="80586" y="137924"/>
                      <a:pt x="180775" y="84655"/>
                      <a:pt x="232986" y="54669"/>
                    </a:cubicBezTo>
                    <a:cubicBezTo>
                      <a:pt x="285197" y="24683"/>
                      <a:pt x="346933" y="28563"/>
                      <a:pt x="362103" y="20802"/>
                    </a:cubicBezTo>
                    <a:cubicBezTo>
                      <a:pt x="377273" y="13041"/>
                      <a:pt x="375509" y="-13065"/>
                      <a:pt x="324003" y="8102"/>
                    </a:cubicBezTo>
                    <a:cubicBezTo>
                      <a:pt x="272497" y="29269"/>
                      <a:pt x="107045" y="101588"/>
                      <a:pt x="53070" y="147802"/>
                    </a:cubicBezTo>
                    <a:cubicBezTo>
                      <a:pt x="-905" y="194016"/>
                      <a:pt x="2975" y="238114"/>
                      <a:pt x="153" y="285386"/>
                    </a:cubicBezTo>
                    <a:cubicBezTo>
                      <a:pt x="-2669" y="332658"/>
                      <a:pt x="34372" y="445547"/>
                      <a:pt x="42486" y="4314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6" name="楕円 525">
                <a:extLst>
                  <a:ext uri="{FF2B5EF4-FFF2-40B4-BE49-F238E27FC236}">
                    <a16:creationId xmlns:a16="http://schemas.microsoft.com/office/drawing/2014/main" id="{6BC796F8-C2FB-42A5-A583-5BB4F2AB0BFA}"/>
                  </a:ext>
                </a:extLst>
              </p:cNvPr>
              <p:cNvSpPr/>
              <p:nvPr/>
            </p:nvSpPr>
            <p:spPr>
              <a:xfrm>
                <a:off x="7884584" y="10545233"/>
                <a:ext cx="63500" cy="635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7" name="フリーフォーム: 図形 526">
                <a:extLst>
                  <a:ext uri="{FF2B5EF4-FFF2-40B4-BE49-F238E27FC236}">
                    <a16:creationId xmlns:a16="http://schemas.microsoft.com/office/drawing/2014/main" id="{A4B47FFA-B3F9-4FE1-8872-15CF6A47103D}"/>
                  </a:ext>
                </a:extLst>
              </p:cNvPr>
              <p:cNvSpPr/>
              <p:nvPr/>
            </p:nvSpPr>
            <p:spPr>
              <a:xfrm>
                <a:off x="7218782" y="10979150"/>
                <a:ext cx="658393" cy="319592"/>
              </a:xfrm>
              <a:custGeom>
                <a:avLst/>
                <a:gdLst>
                  <a:gd name="connsiteX0" fmla="*/ 658393 w 658393"/>
                  <a:gd name="connsiteY0" fmla="*/ 0 h 319592"/>
                  <a:gd name="connsiteX1" fmla="*/ 51968 w 658393"/>
                  <a:gd name="connsiteY1" fmla="*/ 301625 h 319592"/>
                  <a:gd name="connsiteX2" fmla="*/ 51968 w 658393"/>
                  <a:gd name="connsiteY2" fmla="*/ 276225 h 319592"/>
                  <a:gd name="connsiteX3" fmla="*/ 223418 w 658393"/>
                  <a:gd name="connsiteY3" fmla="*/ 203200 h 319592"/>
                  <a:gd name="connsiteX4" fmla="*/ 658393 w 658393"/>
                  <a:gd name="connsiteY4" fmla="*/ 0 h 319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8393" h="319592">
                    <a:moveTo>
                      <a:pt x="658393" y="0"/>
                    </a:moveTo>
                    <a:cubicBezTo>
                      <a:pt x="629818" y="16404"/>
                      <a:pt x="153039" y="255588"/>
                      <a:pt x="51968" y="301625"/>
                    </a:cubicBezTo>
                    <a:cubicBezTo>
                      <a:pt x="-49103" y="347662"/>
                      <a:pt x="23393" y="292629"/>
                      <a:pt x="51968" y="276225"/>
                    </a:cubicBezTo>
                    <a:cubicBezTo>
                      <a:pt x="80543" y="259821"/>
                      <a:pt x="123935" y="249767"/>
                      <a:pt x="223418" y="203200"/>
                    </a:cubicBezTo>
                    <a:lnTo>
                      <a:pt x="65839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8" name="フリーフォーム: 図形 527">
                <a:extLst>
                  <a:ext uri="{FF2B5EF4-FFF2-40B4-BE49-F238E27FC236}">
                    <a16:creationId xmlns:a16="http://schemas.microsoft.com/office/drawing/2014/main" id="{AC10CD84-5CB7-48B8-903A-01BD12B34CCE}"/>
                  </a:ext>
                </a:extLst>
              </p:cNvPr>
              <p:cNvSpPr/>
              <p:nvPr/>
            </p:nvSpPr>
            <p:spPr>
              <a:xfrm>
                <a:off x="7250348" y="10988652"/>
                <a:ext cx="515943" cy="166225"/>
              </a:xfrm>
              <a:custGeom>
                <a:avLst/>
                <a:gdLst>
                  <a:gd name="connsiteX0" fmla="*/ 4527 w 515943"/>
                  <a:gd name="connsiteY0" fmla="*/ 161948 h 166225"/>
                  <a:gd name="connsiteX1" fmla="*/ 306152 w 515943"/>
                  <a:gd name="connsiteY1" fmla="*/ 9548 h 166225"/>
                  <a:gd name="connsiteX2" fmla="*/ 385527 w 515943"/>
                  <a:gd name="connsiteY2" fmla="*/ 19073 h 166225"/>
                  <a:gd name="connsiteX3" fmla="*/ 515702 w 515943"/>
                  <a:gd name="connsiteY3" fmla="*/ 44473 h 166225"/>
                  <a:gd name="connsiteX4" fmla="*/ 350602 w 515943"/>
                  <a:gd name="connsiteY4" fmla="*/ 28598 h 166225"/>
                  <a:gd name="connsiteX5" fmla="*/ 277577 w 515943"/>
                  <a:gd name="connsiteY5" fmla="*/ 60348 h 166225"/>
                  <a:gd name="connsiteX6" fmla="*/ 134702 w 515943"/>
                  <a:gd name="connsiteY6" fmla="*/ 117498 h 166225"/>
                  <a:gd name="connsiteX7" fmla="*/ 4527 w 515943"/>
                  <a:gd name="connsiteY7" fmla="*/ 161948 h 16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5943" h="166225">
                    <a:moveTo>
                      <a:pt x="4527" y="161948"/>
                    </a:moveTo>
                    <a:cubicBezTo>
                      <a:pt x="33102" y="143956"/>
                      <a:pt x="242652" y="33360"/>
                      <a:pt x="306152" y="9548"/>
                    </a:cubicBezTo>
                    <a:cubicBezTo>
                      <a:pt x="369652" y="-14264"/>
                      <a:pt x="350602" y="13252"/>
                      <a:pt x="385527" y="19073"/>
                    </a:cubicBezTo>
                    <a:cubicBezTo>
                      <a:pt x="420452" y="24894"/>
                      <a:pt x="521523" y="42885"/>
                      <a:pt x="515702" y="44473"/>
                    </a:cubicBezTo>
                    <a:cubicBezTo>
                      <a:pt x="509881" y="46060"/>
                      <a:pt x="390289" y="25952"/>
                      <a:pt x="350602" y="28598"/>
                    </a:cubicBezTo>
                    <a:cubicBezTo>
                      <a:pt x="310915" y="31244"/>
                      <a:pt x="277577" y="60348"/>
                      <a:pt x="277577" y="60348"/>
                    </a:cubicBezTo>
                    <a:cubicBezTo>
                      <a:pt x="241594" y="75165"/>
                      <a:pt x="179152" y="98448"/>
                      <a:pt x="134702" y="117498"/>
                    </a:cubicBezTo>
                    <a:cubicBezTo>
                      <a:pt x="90252" y="136548"/>
                      <a:pt x="-24048" y="179940"/>
                      <a:pt x="4527" y="1619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9" name="フリーフォーム: 図形 528">
                <a:extLst>
                  <a:ext uri="{FF2B5EF4-FFF2-40B4-BE49-F238E27FC236}">
                    <a16:creationId xmlns:a16="http://schemas.microsoft.com/office/drawing/2014/main" id="{0ED4BFBA-5107-43A0-8801-4D0EE29F921F}"/>
                  </a:ext>
                </a:extLst>
              </p:cNvPr>
              <p:cNvSpPr/>
              <p:nvPr/>
            </p:nvSpPr>
            <p:spPr>
              <a:xfrm>
                <a:off x="8013538" y="10659660"/>
                <a:ext cx="712933" cy="403746"/>
              </a:xfrm>
              <a:custGeom>
                <a:avLst/>
                <a:gdLst>
                  <a:gd name="connsiteX0" fmla="*/ 708187 w 712933"/>
                  <a:gd name="connsiteY0" fmla="*/ 5165 h 403746"/>
                  <a:gd name="connsiteX1" fmla="*/ 54137 w 712933"/>
                  <a:gd name="connsiteY1" fmla="*/ 379815 h 403746"/>
                  <a:gd name="connsiteX2" fmla="*/ 70012 w 712933"/>
                  <a:gd name="connsiteY2" fmla="*/ 344890 h 403746"/>
                  <a:gd name="connsiteX3" fmla="*/ 336712 w 712933"/>
                  <a:gd name="connsiteY3" fmla="*/ 173440 h 403746"/>
                  <a:gd name="connsiteX4" fmla="*/ 708187 w 712933"/>
                  <a:gd name="connsiteY4" fmla="*/ 5165 h 403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2933" h="403746">
                    <a:moveTo>
                      <a:pt x="708187" y="5165"/>
                    </a:moveTo>
                    <a:cubicBezTo>
                      <a:pt x="661091" y="39561"/>
                      <a:pt x="160499" y="323194"/>
                      <a:pt x="54137" y="379815"/>
                    </a:cubicBezTo>
                    <a:cubicBezTo>
                      <a:pt x="-52226" y="436436"/>
                      <a:pt x="22916" y="379286"/>
                      <a:pt x="70012" y="344890"/>
                    </a:cubicBezTo>
                    <a:cubicBezTo>
                      <a:pt x="117108" y="310494"/>
                      <a:pt x="234583" y="229532"/>
                      <a:pt x="336712" y="173440"/>
                    </a:cubicBezTo>
                    <a:cubicBezTo>
                      <a:pt x="438841" y="117348"/>
                      <a:pt x="755283" y="-29231"/>
                      <a:pt x="708187" y="51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0" name="フリーフォーム: 図形 529">
                <a:extLst>
                  <a:ext uri="{FF2B5EF4-FFF2-40B4-BE49-F238E27FC236}">
                    <a16:creationId xmlns:a16="http://schemas.microsoft.com/office/drawing/2014/main" id="{4935A16A-1FE1-453B-B6C7-AFB8FEF9F339}"/>
                  </a:ext>
                </a:extLst>
              </p:cNvPr>
              <p:cNvSpPr/>
              <p:nvPr/>
            </p:nvSpPr>
            <p:spPr>
              <a:xfrm>
                <a:off x="7838935" y="10978296"/>
                <a:ext cx="255867" cy="77908"/>
              </a:xfrm>
              <a:custGeom>
                <a:avLst/>
                <a:gdLst>
                  <a:gd name="connsiteX0" fmla="*/ 140 w 255867"/>
                  <a:gd name="connsiteY0" fmla="*/ 854 h 77908"/>
                  <a:gd name="connsiteX1" fmla="*/ 241440 w 255867"/>
                  <a:gd name="connsiteY1" fmla="*/ 77054 h 77908"/>
                  <a:gd name="connsiteX2" fmla="*/ 206515 w 255867"/>
                  <a:gd name="connsiteY2" fmla="*/ 38954 h 77908"/>
                  <a:gd name="connsiteX3" fmla="*/ 140 w 255867"/>
                  <a:gd name="connsiteY3" fmla="*/ 854 h 77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5867" h="77908">
                    <a:moveTo>
                      <a:pt x="140" y="854"/>
                    </a:moveTo>
                    <a:cubicBezTo>
                      <a:pt x="5961" y="7204"/>
                      <a:pt x="207044" y="70704"/>
                      <a:pt x="241440" y="77054"/>
                    </a:cubicBezTo>
                    <a:cubicBezTo>
                      <a:pt x="275836" y="83404"/>
                      <a:pt x="242498" y="52712"/>
                      <a:pt x="206515" y="38954"/>
                    </a:cubicBezTo>
                    <a:cubicBezTo>
                      <a:pt x="170532" y="25196"/>
                      <a:pt x="-5681" y="-5496"/>
                      <a:pt x="140" y="8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1" name="フリーフォーム: 図形 530">
                <a:extLst>
                  <a:ext uri="{FF2B5EF4-FFF2-40B4-BE49-F238E27FC236}">
                    <a16:creationId xmlns:a16="http://schemas.microsoft.com/office/drawing/2014/main" id="{EDC910F5-D369-47C2-AEE7-39769C7083CC}"/>
                  </a:ext>
                </a:extLst>
              </p:cNvPr>
              <p:cNvSpPr/>
              <p:nvPr/>
            </p:nvSpPr>
            <p:spPr>
              <a:xfrm>
                <a:off x="7848569" y="10685048"/>
                <a:ext cx="629491" cy="319627"/>
              </a:xfrm>
              <a:custGeom>
                <a:avLst/>
                <a:gdLst>
                  <a:gd name="connsiteX0" fmla="*/ 620744 w 629491"/>
                  <a:gd name="connsiteY0" fmla="*/ 8352 h 319627"/>
                  <a:gd name="connsiteX1" fmla="*/ 49244 w 629491"/>
                  <a:gd name="connsiteY1" fmla="*/ 298865 h 319627"/>
                  <a:gd name="connsiteX2" fmla="*/ 33369 w 629491"/>
                  <a:gd name="connsiteY2" fmla="*/ 290927 h 319627"/>
                  <a:gd name="connsiteX3" fmla="*/ 76231 w 629491"/>
                  <a:gd name="connsiteY3" fmla="*/ 248065 h 319627"/>
                  <a:gd name="connsiteX4" fmla="*/ 374681 w 629491"/>
                  <a:gd name="connsiteY4" fmla="*/ 94077 h 319627"/>
                  <a:gd name="connsiteX5" fmla="*/ 620744 w 629491"/>
                  <a:gd name="connsiteY5" fmla="*/ 8352 h 319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9491" h="319627">
                    <a:moveTo>
                      <a:pt x="620744" y="8352"/>
                    </a:moveTo>
                    <a:cubicBezTo>
                      <a:pt x="566505" y="42483"/>
                      <a:pt x="147140" y="251769"/>
                      <a:pt x="49244" y="298865"/>
                    </a:cubicBezTo>
                    <a:cubicBezTo>
                      <a:pt x="-48652" y="345961"/>
                      <a:pt x="28871" y="299394"/>
                      <a:pt x="33369" y="290927"/>
                    </a:cubicBezTo>
                    <a:cubicBezTo>
                      <a:pt x="37867" y="282460"/>
                      <a:pt x="19346" y="280873"/>
                      <a:pt x="76231" y="248065"/>
                    </a:cubicBezTo>
                    <a:cubicBezTo>
                      <a:pt x="133116" y="215257"/>
                      <a:pt x="286575" y="135087"/>
                      <a:pt x="374681" y="94077"/>
                    </a:cubicBezTo>
                    <a:cubicBezTo>
                      <a:pt x="462787" y="53067"/>
                      <a:pt x="674983" y="-25779"/>
                      <a:pt x="620744" y="83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2" name="フリーフォーム: 図形 531">
                <a:extLst>
                  <a:ext uri="{FF2B5EF4-FFF2-40B4-BE49-F238E27FC236}">
                    <a16:creationId xmlns:a16="http://schemas.microsoft.com/office/drawing/2014/main" id="{4CFE7093-902F-45D1-B454-7CCD597C1351}"/>
                  </a:ext>
                </a:extLst>
              </p:cNvPr>
              <p:cNvSpPr/>
              <p:nvPr/>
            </p:nvSpPr>
            <p:spPr>
              <a:xfrm>
                <a:off x="8473996" y="10693399"/>
                <a:ext cx="127580" cy="38336"/>
              </a:xfrm>
              <a:custGeom>
                <a:avLst/>
                <a:gdLst>
                  <a:gd name="connsiteX0" fmla="*/ 1667 w 127580"/>
                  <a:gd name="connsiteY0" fmla="*/ 1 h 38336"/>
                  <a:gd name="connsiteX1" fmla="*/ 123904 w 127580"/>
                  <a:gd name="connsiteY1" fmla="*/ 33339 h 38336"/>
                  <a:gd name="connsiteX2" fmla="*/ 92154 w 127580"/>
                  <a:gd name="connsiteY2" fmla="*/ 38101 h 38336"/>
                  <a:gd name="connsiteX3" fmla="*/ 55642 w 127580"/>
                  <a:gd name="connsiteY3" fmla="*/ 34926 h 38336"/>
                  <a:gd name="connsiteX4" fmla="*/ 1667 w 127580"/>
                  <a:gd name="connsiteY4" fmla="*/ 1 h 38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580" h="38336">
                    <a:moveTo>
                      <a:pt x="1667" y="1"/>
                    </a:moveTo>
                    <a:cubicBezTo>
                      <a:pt x="13044" y="-264"/>
                      <a:pt x="108823" y="26989"/>
                      <a:pt x="123904" y="33339"/>
                    </a:cubicBezTo>
                    <a:cubicBezTo>
                      <a:pt x="138985" y="39689"/>
                      <a:pt x="103531" y="37837"/>
                      <a:pt x="92154" y="38101"/>
                    </a:cubicBezTo>
                    <a:cubicBezTo>
                      <a:pt x="80777" y="38366"/>
                      <a:pt x="70988" y="39159"/>
                      <a:pt x="55642" y="34926"/>
                    </a:cubicBezTo>
                    <a:cubicBezTo>
                      <a:pt x="40296" y="30693"/>
                      <a:pt x="-9710" y="266"/>
                      <a:pt x="1667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3" name="フリーフォーム: 図形 532">
                <a:extLst>
                  <a:ext uri="{FF2B5EF4-FFF2-40B4-BE49-F238E27FC236}">
                    <a16:creationId xmlns:a16="http://schemas.microsoft.com/office/drawing/2014/main" id="{2BBDABB7-57BC-4031-9598-D66FC6199948}"/>
                  </a:ext>
                </a:extLst>
              </p:cNvPr>
              <p:cNvSpPr/>
              <p:nvPr/>
            </p:nvSpPr>
            <p:spPr>
              <a:xfrm>
                <a:off x="8389577" y="10821783"/>
                <a:ext cx="378249" cy="236426"/>
              </a:xfrm>
              <a:custGeom>
                <a:avLst/>
                <a:gdLst>
                  <a:gd name="connsiteX0" fmla="*/ 378186 w 378249"/>
                  <a:gd name="connsiteY0" fmla="*/ 205 h 236426"/>
                  <a:gd name="connsiteX1" fmla="*/ 33698 w 378249"/>
                  <a:gd name="connsiteY1" fmla="*/ 200230 h 236426"/>
                  <a:gd name="connsiteX2" fmla="*/ 16236 w 378249"/>
                  <a:gd name="connsiteY2" fmla="*/ 233567 h 236426"/>
                  <a:gd name="connsiteX3" fmla="*/ 62273 w 378249"/>
                  <a:gd name="connsiteY3" fmla="*/ 163717 h 236426"/>
                  <a:gd name="connsiteX4" fmla="*/ 378186 w 378249"/>
                  <a:gd name="connsiteY4" fmla="*/ 205 h 236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8249" h="236426">
                    <a:moveTo>
                      <a:pt x="378186" y="205"/>
                    </a:moveTo>
                    <a:cubicBezTo>
                      <a:pt x="373424" y="6290"/>
                      <a:pt x="94023" y="161336"/>
                      <a:pt x="33698" y="200230"/>
                    </a:cubicBezTo>
                    <a:cubicBezTo>
                      <a:pt x="-26627" y="239124"/>
                      <a:pt x="11474" y="239652"/>
                      <a:pt x="16236" y="233567"/>
                    </a:cubicBezTo>
                    <a:cubicBezTo>
                      <a:pt x="20998" y="227482"/>
                      <a:pt x="6446" y="202346"/>
                      <a:pt x="62273" y="163717"/>
                    </a:cubicBezTo>
                    <a:cubicBezTo>
                      <a:pt x="118100" y="125088"/>
                      <a:pt x="382948" y="-5880"/>
                      <a:pt x="378186" y="2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4" name="フリーフォーム: 図形 533">
                <a:extLst>
                  <a:ext uri="{FF2B5EF4-FFF2-40B4-BE49-F238E27FC236}">
                    <a16:creationId xmlns:a16="http://schemas.microsoft.com/office/drawing/2014/main" id="{7432502B-2ABF-4901-A5F6-6D3BEFC456C6}"/>
                  </a:ext>
                </a:extLst>
              </p:cNvPr>
              <p:cNvSpPr/>
              <p:nvPr/>
            </p:nvSpPr>
            <p:spPr>
              <a:xfrm>
                <a:off x="8370005" y="10671834"/>
                <a:ext cx="372826" cy="393086"/>
              </a:xfrm>
              <a:custGeom>
                <a:avLst/>
                <a:gdLst>
                  <a:gd name="connsiteX0" fmla="*/ 369183 w 372826"/>
                  <a:gd name="connsiteY0" fmla="*/ 5691 h 393086"/>
                  <a:gd name="connsiteX1" fmla="*/ 34220 w 372826"/>
                  <a:gd name="connsiteY1" fmla="*/ 358116 h 393086"/>
                  <a:gd name="connsiteX2" fmla="*/ 16758 w 372826"/>
                  <a:gd name="connsiteY2" fmla="*/ 380341 h 393086"/>
                  <a:gd name="connsiteX3" fmla="*/ 13583 w 372826"/>
                  <a:gd name="connsiteY3" fmla="*/ 358116 h 393086"/>
                  <a:gd name="connsiteX4" fmla="*/ 200908 w 372826"/>
                  <a:gd name="connsiteY4" fmla="*/ 154916 h 393086"/>
                  <a:gd name="connsiteX5" fmla="*/ 369183 w 372826"/>
                  <a:gd name="connsiteY5" fmla="*/ 5691 h 393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2826" h="393086">
                    <a:moveTo>
                      <a:pt x="369183" y="5691"/>
                    </a:moveTo>
                    <a:cubicBezTo>
                      <a:pt x="341402" y="39558"/>
                      <a:pt x="92957" y="295674"/>
                      <a:pt x="34220" y="358116"/>
                    </a:cubicBezTo>
                    <a:cubicBezTo>
                      <a:pt x="-24517" y="420558"/>
                      <a:pt x="20197" y="380341"/>
                      <a:pt x="16758" y="380341"/>
                    </a:cubicBezTo>
                    <a:cubicBezTo>
                      <a:pt x="13319" y="380341"/>
                      <a:pt x="-17109" y="395687"/>
                      <a:pt x="13583" y="358116"/>
                    </a:cubicBezTo>
                    <a:cubicBezTo>
                      <a:pt x="44275" y="320545"/>
                      <a:pt x="143229" y="212066"/>
                      <a:pt x="200908" y="154916"/>
                    </a:cubicBezTo>
                    <a:cubicBezTo>
                      <a:pt x="258587" y="97766"/>
                      <a:pt x="396964" y="-28176"/>
                      <a:pt x="369183" y="56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5" name="フリーフォーム: 図形 534">
                <a:extLst>
                  <a:ext uri="{FF2B5EF4-FFF2-40B4-BE49-F238E27FC236}">
                    <a16:creationId xmlns:a16="http://schemas.microsoft.com/office/drawing/2014/main" id="{84F3C923-7126-4EF0-BCB0-F841BEF6B098}"/>
                  </a:ext>
                </a:extLst>
              </p:cNvPr>
              <p:cNvSpPr/>
              <p:nvPr/>
            </p:nvSpPr>
            <p:spPr>
              <a:xfrm>
                <a:off x="7289535" y="11225688"/>
                <a:ext cx="597468" cy="337664"/>
              </a:xfrm>
              <a:custGeom>
                <a:avLst/>
                <a:gdLst>
                  <a:gd name="connsiteX0" fmla="*/ 265 w 597468"/>
                  <a:gd name="connsiteY0" fmla="*/ 337662 h 337664"/>
                  <a:gd name="connsiteX1" fmla="*/ 559065 w 597468"/>
                  <a:gd name="connsiteY1" fmla="*/ 53500 h 337664"/>
                  <a:gd name="connsiteX2" fmla="*/ 547953 w 597468"/>
                  <a:gd name="connsiteY2" fmla="*/ 153512 h 337664"/>
                  <a:gd name="connsiteX3" fmla="*/ 543190 w 597468"/>
                  <a:gd name="connsiteY3" fmla="*/ 199550 h 337664"/>
                  <a:gd name="connsiteX4" fmla="*/ 540015 w 597468"/>
                  <a:gd name="connsiteY4" fmla="*/ 90012 h 337664"/>
                  <a:gd name="connsiteX5" fmla="*/ 538428 w 597468"/>
                  <a:gd name="connsiteY5" fmla="*/ 1112 h 337664"/>
                  <a:gd name="connsiteX6" fmla="*/ 486040 w 597468"/>
                  <a:gd name="connsiteY6" fmla="*/ 58262 h 337664"/>
                  <a:gd name="connsiteX7" fmla="*/ 265 w 597468"/>
                  <a:gd name="connsiteY7" fmla="*/ 337662 h 337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97468" h="337664">
                    <a:moveTo>
                      <a:pt x="265" y="337662"/>
                    </a:moveTo>
                    <a:cubicBezTo>
                      <a:pt x="12436" y="336868"/>
                      <a:pt x="467784" y="84192"/>
                      <a:pt x="559065" y="53500"/>
                    </a:cubicBezTo>
                    <a:cubicBezTo>
                      <a:pt x="650346" y="22808"/>
                      <a:pt x="550599" y="129170"/>
                      <a:pt x="547953" y="153512"/>
                    </a:cubicBezTo>
                    <a:cubicBezTo>
                      <a:pt x="545307" y="177854"/>
                      <a:pt x="544513" y="210133"/>
                      <a:pt x="543190" y="199550"/>
                    </a:cubicBezTo>
                    <a:cubicBezTo>
                      <a:pt x="541867" y="188967"/>
                      <a:pt x="540809" y="123085"/>
                      <a:pt x="540015" y="90012"/>
                    </a:cubicBezTo>
                    <a:cubicBezTo>
                      <a:pt x="539221" y="56939"/>
                      <a:pt x="547424" y="6404"/>
                      <a:pt x="538428" y="1112"/>
                    </a:cubicBezTo>
                    <a:cubicBezTo>
                      <a:pt x="529432" y="-4180"/>
                      <a:pt x="573352" y="8520"/>
                      <a:pt x="486040" y="58262"/>
                    </a:cubicBezTo>
                    <a:cubicBezTo>
                      <a:pt x="398728" y="108004"/>
                      <a:pt x="-11906" y="338456"/>
                      <a:pt x="265" y="3376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6" name="フリーフォーム: 図形 535">
                <a:extLst>
                  <a:ext uri="{FF2B5EF4-FFF2-40B4-BE49-F238E27FC236}">
                    <a16:creationId xmlns:a16="http://schemas.microsoft.com/office/drawing/2014/main" id="{F0ABFEDF-2854-4B5D-B9DE-1A2771A1FFFD}"/>
                  </a:ext>
                </a:extLst>
              </p:cNvPr>
              <p:cNvSpPr/>
              <p:nvPr/>
            </p:nvSpPr>
            <p:spPr>
              <a:xfrm>
                <a:off x="7527980" y="11462250"/>
                <a:ext cx="465187" cy="202513"/>
              </a:xfrm>
              <a:custGeom>
                <a:avLst/>
                <a:gdLst>
                  <a:gd name="connsiteX0" fmla="*/ 461908 w 465187"/>
                  <a:gd name="connsiteY0" fmla="*/ 29663 h 202513"/>
                  <a:gd name="connsiteX1" fmla="*/ 317445 w 465187"/>
                  <a:gd name="connsiteY1" fmla="*/ 13788 h 202513"/>
                  <a:gd name="connsiteX2" fmla="*/ 253945 w 465187"/>
                  <a:gd name="connsiteY2" fmla="*/ 45538 h 202513"/>
                  <a:gd name="connsiteX3" fmla="*/ 107895 w 465187"/>
                  <a:gd name="connsiteY3" fmla="*/ 128088 h 202513"/>
                  <a:gd name="connsiteX4" fmla="*/ 6295 w 465187"/>
                  <a:gd name="connsiteY4" fmla="*/ 201113 h 202513"/>
                  <a:gd name="connsiteX5" fmla="*/ 33283 w 465187"/>
                  <a:gd name="connsiteY5" fmla="*/ 166188 h 202513"/>
                  <a:gd name="connsiteX6" fmla="*/ 215845 w 465187"/>
                  <a:gd name="connsiteY6" fmla="*/ 48713 h 202513"/>
                  <a:gd name="connsiteX7" fmla="*/ 282520 w 465187"/>
                  <a:gd name="connsiteY7" fmla="*/ 4263 h 202513"/>
                  <a:gd name="connsiteX8" fmla="*/ 406345 w 465187"/>
                  <a:gd name="connsiteY8" fmla="*/ 2675 h 202513"/>
                  <a:gd name="connsiteX9" fmla="*/ 461908 w 465187"/>
                  <a:gd name="connsiteY9" fmla="*/ 29663 h 202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5187" h="202513">
                    <a:moveTo>
                      <a:pt x="461908" y="29663"/>
                    </a:moveTo>
                    <a:cubicBezTo>
                      <a:pt x="447091" y="31515"/>
                      <a:pt x="352105" y="11142"/>
                      <a:pt x="317445" y="13788"/>
                    </a:cubicBezTo>
                    <a:cubicBezTo>
                      <a:pt x="282784" y="16434"/>
                      <a:pt x="288870" y="26488"/>
                      <a:pt x="253945" y="45538"/>
                    </a:cubicBezTo>
                    <a:cubicBezTo>
                      <a:pt x="219020" y="64588"/>
                      <a:pt x="149170" y="102159"/>
                      <a:pt x="107895" y="128088"/>
                    </a:cubicBezTo>
                    <a:cubicBezTo>
                      <a:pt x="66620" y="154017"/>
                      <a:pt x="18730" y="194763"/>
                      <a:pt x="6295" y="201113"/>
                    </a:cubicBezTo>
                    <a:cubicBezTo>
                      <a:pt x="-6140" y="207463"/>
                      <a:pt x="-1642" y="191588"/>
                      <a:pt x="33283" y="166188"/>
                    </a:cubicBezTo>
                    <a:cubicBezTo>
                      <a:pt x="68208" y="140788"/>
                      <a:pt x="174306" y="75700"/>
                      <a:pt x="215845" y="48713"/>
                    </a:cubicBezTo>
                    <a:cubicBezTo>
                      <a:pt x="257384" y="21726"/>
                      <a:pt x="250770" y="11936"/>
                      <a:pt x="282520" y="4263"/>
                    </a:cubicBezTo>
                    <a:cubicBezTo>
                      <a:pt x="314270" y="-3410"/>
                      <a:pt x="374330" y="1352"/>
                      <a:pt x="406345" y="2675"/>
                    </a:cubicBezTo>
                    <a:cubicBezTo>
                      <a:pt x="438360" y="3998"/>
                      <a:pt x="476725" y="27811"/>
                      <a:pt x="461908" y="296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7" name="フリーフォーム: 図形 536">
                <a:extLst>
                  <a:ext uri="{FF2B5EF4-FFF2-40B4-BE49-F238E27FC236}">
                    <a16:creationId xmlns:a16="http://schemas.microsoft.com/office/drawing/2014/main" id="{01F5D52A-16E0-4EC1-BA5C-6B612A901BF1}"/>
                  </a:ext>
                </a:extLst>
              </p:cNvPr>
              <p:cNvSpPr/>
              <p:nvPr/>
            </p:nvSpPr>
            <p:spPr>
              <a:xfrm>
                <a:off x="8902700" y="11023480"/>
                <a:ext cx="2531361" cy="136645"/>
              </a:xfrm>
              <a:custGeom>
                <a:avLst/>
                <a:gdLst>
                  <a:gd name="connsiteX0" fmla="*/ 0 w 2531361"/>
                  <a:gd name="connsiteY0" fmla="*/ 136645 h 136645"/>
                  <a:gd name="connsiteX1" fmla="*/ 1803400 w 2531361"/>
                  <a:gd name="connsiteY1" fmla="*/ 25520 h 136645"/>
                  <a:gd name="connsiteX2" fmla="*/ 2520950 w 2531361"/>
                  <a:gd name="connsiteY2" fmla="*/ 12820 h 136645"/>
                  <a:gd name="connsiteX3" fmla="*/ 1333500 w 2531361"/>
                  <a:gd name="connsiteY3" fmla="*/ 6470 h 136645"/>
                  <a:gd name="connsiteX4" fmla="*/ 180975 w 2531361"/>
                  <a:gd name="connsiteY4" fmla="*/ 111245 h 136645"/>
                  <a:gd name="connsiteX5" fmla="*/ 0 w 2531361"/>
                  <a:gd name="connsiteY5" fmla="*/ 136645 h 136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31361" h="136645">
                    <a:moveTo>
                      <a:pt x="0" y="136645"/>
                    </a:moveTo>
                    <a:lnTo>
                      <a:pt x="1803400" y="25520"/>
                    </a:lnTo>
                    <a:cubicBezTo>
                      <a:pt x="2223558" y="4883"/>
                      <a:pt x="2599267" y="15995"/>
                      <a:pt x="2520950" y="12820"/>
                    </a:cubicBezTo>
                    <a:cubicBezTo>
                      <a:pt x="2442633" y="9645"/>
                      <a:pt x="1723496" y="-9934"/>
                      <a:pt x="1333500" y="6470"/>
                    </a:cubicBezTo>
                    <a:cubicBezTo>
                      <a:pt x="943504" y="22874"/>
                      <a:pt x="401108" y="91137"/>
                      <a:pt x="180975" y="111245"/>
                    </a:cubicBezTo>
                    <a:lnTo>
                      <a:pt x="0" y="136645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8" name="フリーフォーム: 図形 537">
                <a:extLst>
                  <a:ext uri="{FF2B5EF4-FFF2-40B4-BE49-F238E27FC236}">
                    <a16:creationId xmlns:a16="http://schemas.microsoft.com/office/drawing/2014/main" id="{0FDBD904-590B-45AD-BF57-DC2F1F963389}"/>
                  </a:ext>
                </a:extLst>
              </p:cNvPr>
              <p:cNvSpPr/>
              <p:nvPr/>
            </p:nvSpPr>
            <p:spPr>
              <a:xfrm>
                <a:off x="8656910" y="10693912"/>
                <a:ext cx="2902114" cy="165999"/>
              </a:xfrm>
              <a:custGeom>
                <a:avLst/>
                <a:gdLst>
                  <a:gd name="connsiteX0" fmla="*/ 71165 w 2902114"/>
                  <a:gd name="connsiteY0" fmla="*/ 161413 h 165999"/>
                  <a:gd name="connsiteX1" fmla="*/ 121965 w 2902114"/>
                  <a:gd name="connsiteY1" fmla="*/ 161413 h 165999"/>
                  <a:gd name="connsiteX2" fmla="*/ 2604815 w 2902114"/>
                  <a:gd name="connsiteY2" fmla="*/ 37588 h 165999"/>
                  <a:gd name="connsiteX3" fmla="*/ 2573065 w 2902114"/>
                  <a:gd name="connsiteY3" fmla="*/ 5838 h 165999"/>
                  <a:gd name="connsiteX4" fmla="*/ 71165 w 2902114"/>
                  <a:gd name="connsiteY4" fmla="*/ 161413 h 165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2114" h="165999">
                    <a:moveTo>
                      <a:pt x="71165" y="161413"/>
                    </a:moveTo>
                    <a:cubicBezTo>
                      <a:pt x="-114573" y="171732"/>
                      <a:pt x="121965" y="161413"/>
                      <a:pt x="121965" y="161413"/>
                    </a:cubicBezTo>
                    <a:lnTo>
                      <a:pt x="2604815" y="37588"/>
                    </a:lnTo>
                    <a:cubicBezTo>
                      <a:pt x="3013332" y="11659"/>
                      <a:pt x="2999044" y="-11095"/>
                      <a:pt x="2573065" y="5838"/>
                    </a:cubicBezTo>
                    <a:cubicBezTo>
                      <a:pt x="2147086" y="22771"/>
                      <a:pt x="1098013" y="80979"/>
                      <a:pt x="71165" y="1614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9" name="フリーフォーム: 図形 538">
                <a:extLst>
                  <a:ext uri="{FF2B5EF4-FFF2-40B4-BE49-F238E27FC236}">
                    <a16:creationId xmlns:a16="http://schemas.microsoft.com/office/drawing/2014/main" id="{5F365A5C-3A48-489E-B04D-B67798DACBA8}"/>
                  </a:ext>
                </a:extLst>
              </p:cNvPr>
              <p:cNvSpPr/>
              <p:nvPr/>
            </p:nvSpPr>
            <p:spPr>
              <a:xfrm>
                <a:off x="8565573" y="10782300"/>
                <a:ext cx="2867602" cy="282593"/>
              </a:xfrm>
              <a:custGeom>
                <a:avLst/>
                <a:gdLst>
                  <a:gd name="connsiteX0" fmla="*/ 577 w 2867602"/>
                  <a:gd name="connsiteY0" fmla="*/ 282575 h 282593"/>
                  <a:gd name="connsiteX1" fmla="*/ 295852 w 2867602"/>
                  <a:gd name="connsiteY1" fmla="*/ 146050 h 282593"/>
                  <a:gd name="connsiteX2" fmla="*/ 1099127 w 2867602"/>
                  <a:gd name="connsiteY2" fmla="*/ 73025 h 282593"/>
                  <a:gd name="connsiteX3" fmla="*/ 2232602 w 2867602"/>
                  <a:gd name="connsiteY3" fmla="*/ 47625 h 282593"/>
                  <a:gd name="connsiteX4" fmla="*/ 2867602 w 2867602"/>
                  <a:gd name="connsiteY4" fmla="*/ 0 h 282593"/>
                  <a:gd name="connsiteX5" fmla="*/ 1543627 w 2867602"/>
                  <a:gd name="connsiteY5" fmla="*/ 95250 h 282593"/>
                  <a:gd name="connsiteX6" fmla="*/ 356177 w 2867602"/>
                  <a:gd name="connsiteY6" fmla="*/ 155575 h 282593"/>
                  <a:gd name="connsiteX7" fmla="*/ 577 w 2867602"/>
                  <a:gd name="connsiteY7" fmla="*/ 282575 h 282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67602" h="282593">
                    <a:moveTo>
                      <a:pt x="577" y="282575"/>
                    </a:moveTo>
                    <a:cubicBezTo>
                      <a:pt x="-9477" y="280988"/>
                      <a:pt x="112760" y="180975"/>
                      <a:pt x="295852" y="146050"/>
                    </a:cubicBezTo>
                    <a:cubicBezTo>
                      <a:pt x="478944" y="111125"/>
                      <a:pt x="776335" y="89429"/>
                      <a:pt x="1099127" y="73025"/>
                    </a:cubicBezTo>
                    <a:cubicBezTo>
                      <a:pt x="1421919" y="56621"/>
                      <a:pt x="1937856" y="59796"/>
                      <a:pt x="2232602" y="47625"/>
                    </a:cubicBezTo>
                    <a:cubicBezTo>
                      <a:pt x="2527348" y="35454"/>
                      <a:pt x="2867602" y="0"/>
                      <a:pt x="2867602" y="0"/>
                    </a:cubicBezTo>
                    <a:lnTo>
                      <a:pt x="1543627" y="95250"/>
                    </a:lnTo>
                    <a:cubicBezTo>
                      <a:pt x="1125056" y="121179"/>
                      <a:pt x="609119" y="127000"/>
                      <a:pt x="356177" y="155575"/>
                    </a:cubicBezTo>
                    <a:cubicBezTo>
                      <a:pt x="103235" y="184150"/>
                      <a:pt x="10631" y="284162"/>
                      <a:pt x="577" y="2825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0" name="フリーフォーム: 図形 539">
                <a:extLst>
                  <a:ext uri="{FF2B5EF4-FFF2-40B4-BE49-F238E27FC236}">
                    <a16:creationId xmlns:a16="http://schemas.microsoft.com/office/drawing/2014/main" id="{C29960E7-0D5C-4037-993D-44671BE5B095}"/>
                  </a:ext>
                </a:extLst>
              </p:cNvPr>
              <p:cNvSpPr/>
              <p:nvPr/>
            </p:nvSpPr>
            <p:spPr>
              <a:xfrm>
                <a:off x="8442674" y="10483843"/>
                <a:ext cx="2986208" cy="197306"/>
              </a:xfrm>
              <a:custGeom>
                <a:avLst/>
                <a:gdLst>
                  <a:gd name="connsiteX0" fmla="*/ 263176 w 2986208"/>
                  <a:gd name="connsiteY0" fmla="*/ 193682 h 197306"/>
                  <a:gd name="connsiteX1" fmla="*/ 2546001 w 2986208"/>
                  <a:gd name="connsiteY1" fmla="*/ 53982 h 197306"/>
                  <a:gd name="connsiteX2" fmla="*/ 2984151 w 2986208"/>
                  <a:gd name="connsiteY2" fmla="*/ 7 h 197306"/>
                  <a:gd name="connsiteX3" fmla="*/ 2498376 w 2986208"/>
                  <a:gd name="connsiteY3" fmla="*/ 50807 h 197306"/>
                  <a:gd name="connsiteX4" fmla="*/ 294926 w 2986208"/>
                  <a:gd name="connsiteY4" fmla="*/ 149232 h 197306"/>
                  <a:gd name="connsiteX5" fmla="*/ 263176 w 2986208"/>
                  <a:gd name="connsiteY5" fmla="*/ 193682 h 19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6208" h="197306">
                    <a:moveTo>
                      <a:pt x="263176" y="193682"/>
                    </a:moveTo>
                    <a:cubicBezTo>
                      <a:pt x="638355" y="177807"/>
                      <a:pt x="2092505" y="86261"/>
                      <a:pt x="2546001" y="53982"/>
                    </a:cubicBezTo>
                    <a:cubicBezTo>
                      <a:pt x="2999497" y="21703"/>
                      <a:pt x="2992089" y="536"/>
                      <a:pt x="2984151" y="7"/>
                    </a:cubicBezTo>
                    <a:cubicBezTo>
                      <a:pt x="2976214" y="-522"/>
                      <a:pt x="2946580" y="25936"/>
                      <a:pt x="2498376" y="50807"/>
                    </a:cubicBezTo>
                    <a:cubicBezTo>
                      <a:pt x="2050172" y="75678"/>
                      <a:pt x="662168" y="129124"/>
                      <a:pt x="294926" y="149232"/>
                    </a:cubicBezTo>
                    <a:cubicBezTo>
                      <a:pt x="-72316" y="169340"/>
                      <a:pt x="-112003" y="209557"/>
                      <a:pt x="263176" y="1936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1" name="フリーフォーム: 図形 540">
                <a:extLst>
                  <a:ext uri="{FF2B5EF4-FFF2-40B4-BE49-F238E27FC236}">
                    <a16:creationId xmlns:a16="http://schemas.microsoft.com/office/drawing/2014/main" id="{3C4222E0-0281-40C9-B024-EDF548237DFD}"/>
                  </a:ext>
                </a:extLst>
              </p:cNvPr>
              <p:cNvSpPr/>
              <p:nvPr/>
            </p:nvSpPr>
            <p:spPr>
              <a:xfrm>
                <a:off x="9027558" y="10636786"/>
                <a:ext cx="37380" cy="198882"/>
              </a:xfrm>
              <a:custGeom>
                <a:avLst/>
                <a:gdLst>
                  <a:gd name="connsiteX0" fmla="*/ 36009 w 37380"/>
                  <a:gd name="connsiteY0" fmla="*/ 1581 h 198882"/>
                  <a:gd name="connsiteX1" fmla="*/ 29659 w 37380"/>
                  <a:gd name="connsiteY1" fmla="*/ 77781 h 198882"/>
                  <a:gd name="connsiteX2" fmla="*/ 27542 w 37380"/>
                  <a:gd name="connsiteY2" fmla="*/ 196314 h 198882"/>
                  <a:gd name="connsiteX3" fmla="*/ 25 w 37380"/>
                  <a:gd name="connsiteY3" fmla="*/ 147631 h 198882"/>
                  <a:gd name="connsiteX4" fmla="*/ 36009 w 37380"/>
                  <a:gd name="connsiteY4" fmla="*/ 1581 h 198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380" h="198882">
                    <a:moveTo>
                      <a:pt x="36009" y="1581"/>
                    </a:moveTo>
                    <a:cubicBezTo>
                      <a:pt x="40948" y="-10061"/>
                      <a:pt x="31070" y="45326"/>
                      <a:pt x="29659" y="77781"/>
                    </a:cubicBezTo>
                    <a:cubicBezTo>
                      <a:pt x="28248" y="110236"/>
                      <a:pt x="32481" y="184672"/>
                      <a:pt x="27542" y="196314"/>
                    </a:cubicBezTo>
                    <a:cubicBezTo>
                      <a:pt x="22603" y="207956"/>
                      <a:pt x="1083" y="177970"/>
                      <a:pt x="25" y="147631"/>
                    </a:cubicBezTo>
                    <a:cubicBezTo>
                      <a:pt x="-1033" y="117292"/>
                      <a:pt x="31070" y="13223"/>
                      <a:pt x="36009" y="15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2" name="フリーフォーム: 図形 541">
                <a:extLst>
                  <a:ext uri="{FF2B5EF4-FFF2-40B4-BE49-F238E27FC236}">
                    <a16:creationId xmlns:a16="http://schemas.microsoft.com/office/drawing/2014/main" id="{27981278-6E92-4371-99A1-2E190EAF6CE6}"/>
                  </a:ext>
                </a:extLst>
              </p:cNvPr>
              <p:cNvSpPr/>
              <p:nvPr/>
            </p:nvSpPr>
            <p:spPr>
              <a:xfrm>
                <a:off x="9273092" y="10638343"/>
                <a:ext cx="34260" cy="185973"/>
              </a:xfrm>
              <a:custGeom>
                <a:avLst/>
                <a:gdLst>
                  <a:gd name="connsiteX0" fmla="*/ 33891 w 34260"/>
                  <a:gd name="connsiteY0" fmla="*/ 24 h 185973"/>
                  <a:gd name="connsiteX1" fmla="*/ 16958 w 34260"/>
                  <a:gd name="connsiteY1" fmla="*/ 171474 h 185973"/>
                  <a:gd name="connsiteX2" fmla="*/ 25 w 34260"/>
                  <a:gd name="connsiteY2" fmla="*/ 158774 h 185973"/>
                  <a:gd name="connsiteX3" fmla="*/ 33891 w 34260"/>
                  <a:gd name="connsiteY3" fmla="*/ 24 h 185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260" h="185973">
                    <a:moveTo>
                      <a:pt x="33891" y="24"/>
                    </a:moveTo>
                    <a:cubicBezTo>
                      <a:pt x="36713" y="2141"/>
                      <a:pt x="22602" y="145016"/>
                      <a:pt x="16958" y="171474"/>
                    </a:cubicBezTo>
                    <a:cubicBezTo>
                      <a:pt x="11314" y="197932"/>
                      <a:pt x="1083" y="184880"/>
                      <a:pt x="25" y="158774"/>
                    </a:cubicBezTo>
                    <a:cubicBezTo>
                      <a:pt x="-1033" y="132668"/>
                      <a:pt x="31069" y="-2093"/>
                      <a:pt x="33891" y="2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3" name="フリーフォーム: 図形 542">
                <a:extLst>
                  <a:ext uri="{FF2B5EF4-FFF2-40B4-BE49-F238E27FC236}">
                    <a16:creationId xmlns:a16="http://schemas.microsoft.com/office/drawing/2014/main" id="{4D58FCF0-FE2E-42FE-BB7B-FA1A15947A31}"/>
                  </a:ext>
                </a:extLst>
              </p:cNvPr>
              <p:cNvSpPr/>
              <p:nvPr/>
            </p:nvSpPr>
            <p:spPr>
              <a:xfrm>
                <a:off x="9469082" y="10628980"/>
                <a:ext cx="65555" cy="182875"/>
              </a:xfrm>
              <a:custGeom>
                <a:avLst/>
                <a:gdLst>
                  <a:gd name="connsiteX0" fmla="*/ 62268 w 65555"/>
                  <a:gd name="connsiteY0" fmla="*/ 920 h 182875"/>
                  <a:gd name="connsiteX1" fmla="*/ 55918 w 65555"/>
                  <a:gd name="connsiteY1" fmla="*/ 55953 h 182875"/>
                  <a:gd name="connsiteX2" fmla="*/ 38985 w 65555"/>
                  <a:gd name="connsiteY2" fmla="*/ 174487 h 182875"/>
                  <a:gd name="connsiteX3" fmla="*/ 17818 w 65555"/>
                  <a:gd name="connsiteY3" fmla="*/ 163903 h 182875"/>
                  <a:gd name="connsiteX4" fmla="*/ 3001 w 65555"/>
                  <a:gd name="connsiteY4" fmla="*/ 89820 h 182875"/>
                  <a:gd name="connsiteX5" fmla="*/ 3001 w 65555"/>
                  <a:gd name="connsiteY5" fmla="*/ 26320 h 182875"/>
                  <a:gd name="connsiteX6" fmla="*/ 62268 w 65555"/>
                  <a:gd name="connsiteY6" fmla="*/ 920 h 18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555" h="182875">
                    <a:moveTo>
                      <a:pt x="62268" y="920"/>
                    </a:moveTo>
                    <a:cubicBezTo>
                      <a:pt x="71087" y="5859"/>
                      <a:pt x="59798" y="27025"/>
                      <a:pt x="55918" y="55953"/>
                    </a:cubicBezTo>
                    <a:cubicBezTo>
                      <a:pt x="52038" y="84881"/>
                      <a:pt x="45335" y="156495"/>
                      <a:pt x="38985" y="174487"/>
                    </a:cubicBezTo>
                    <a:cubicBezTo>
                      <a:pt x="32635" y="192479"/>
                      <a:pt x="23815" y="178014"/>
                      <a:pt x="17818" y="163903"/>
                    </a:cubicBezTo>
                    <a:cubicBezTo>
                      <a:pt x="11821" y="149792"/>
                      <a:pt x="5470" y="112751"/>
                      <a:pt x="3001" y="89820"/>
                    </a:cubicBezTo>
                    <a:cubicBezTo>
                      <a:pt x="531" y="66890"/>
                      <a:pt x="-2291" y="40784"/>
                      <a:pt x="3001" y="26320"/>
                    </a:cubicBezTo>
                    <a:cubicBezTo>
                      <a:pt x="8293" y="11856"/>
                      <a:pt x="53449" y="-4019"/>
                      <a:pt x="62268" y="9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4" name="フリーフォーム: 図形 543">
                <a:extLst>
                  <a:ext uri="{FF2B5EF4-FFF2-40B4-BE49-F238E27FC236}">
                    <a16:creationId xmlns:a16="http://schemas.microsoft.com/office/drawing/2014/main" id="{87A78A2B-6BDA-4B8F-9CAE-DEB9C938BF8A}"/>
                  </a:ext>
                </a:extLst>
              </p:cNvPr>
              <p:cNvSpPr/>
              <p:nvPr/>
            </p:nvSpPr>
            <p:spPr>
              <a:xfrm>
                <a:off x="9736597" y="10622201"/>
                <a:ext cx="39917" cy="169548"/>
              </a:xfrm>
              <a:custGeom>
                <a:avLst/>
                <a:gdLst>
                  <a:gd name="connsiteX0" fmla="*/ 36053 w 39917"/>
                  <a:gd name="connsiteY0" fmla="*/ 1349 h 169548"/>
                  <a:gd name="connsiteX1" fmla="*/ 36053 w 39917"/>
                  <a:gd name="connsiteY1" fmla="*/ 162216 h 169548"/>
                  <a:gd name="connsiteX2" fmla="*/ 10653 w 39917"/>
                  <a:gd name="connsiteY2" fmla="*/ 136816 h 169548"/>
                  <a:gd name="connsiteX3" fmla="*/ 70 w 39917"/>
                  <a:gd name="connsiteY3" fmla="*/ 88132 h 169548"/>
                  <a:gd name="connsiteX4" fmla="*/ 36053 w 39917"/>
                  <a:gd name="connsiteY4" fmla="*/ 1349 h 169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917" h="169548">
                    <a:moveTo>
                      <a:pt x="36053" y="1349"/>
                    </a:moveTo>
                    <a:cubicBezTo>
                      <a:pt x="42050" y="13696"/>
                      <a:pt x="40286" y="139638"/>
                      <a:pt x="36053" y="162216"/>
                    </a:cubicBezTo>
                    <a:cubicBezTo>
                      <a:pt x="31820" y="184794"/>
                      <a:pt x="16650" y="149163"/>
                      <a:pt x="10653" y="136816"/>
                    </a:cubicBezTo>
                    <a:cubicBezTo>
                      <a:pt x="4656" y="124469"/>
                      <a:pt x="1834" y="111415"/>
                      <a:pt x="70" y="88132"/>
                    </a:cubicBezTo>
                    <a:cubicBezTo>
                      <a:pt x="-1694" y="64849"/>
                      <a:pt x="30056" y="-10998"/>
                      <a:pt x="36053" y="13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5" name="フリーフォーム: 図形 544">
                <a:extLst>
                  <a:ext uri="{FF2B5EF4-FFF2-40B4-BE49-F238E27FC236}">
                    <a16:creationId xmlns:a16="http://schemas.microsoft.com/office/drawing/2014/main" id="{5218B48E-4D14-4B8C-88A2-3EF1FB62A798}"/>
                  </a:ext>
                </a:extLst>
              </p:cNvPr>
              <p:cNvSpPr/>
              <p:nvPr/>
            </p:nvSpPr>
            <p:spPr>
              <a:xfrm>
                <a:off x="9936706" y="10599854"/>
                <a:ext cx="73348" cy="172923"/>
              </a:xfrm>
              <a:custGeom>
                <a:avLst/>
                <a:gdLst>
                  <a:gd name="connsiteX0" fmla="*/ 60311 w 73348"/>
                  <a:gd name="connsiteY0" fmla="*/ 413 h 172923"/>
                  <a:gd name="connsiteX1" fmla="*/ 73011 w 73348"/>
                  <a:gd name="connsiteY1" fmla="*/ 159163 h 172923"/>
                  <a:gd name="connsiteX2" fmla="*/ 49727 w 73348"/>
                  <a:gd name="connsiteY2" fmla="*/ 165513 h 172923"/>
                  <a:gd name="connsiteX3" fmla="*/ 1044 w 73348"/>
                  <a:gd name="connsiteY3" fmla="*/ 169746 h 172923"/>
                  <a:gd name="connsiteX4" fmla="*/ 17977 w 73348"/>
                  <a:gd name="connsiteY4" fmla="*/ 114713 h 172923"/>
                  <a:gd name="connsiteX5" fmla="*/ 60311 w 73348"/>
                  <a:gd name="connsiteY5" fmla="*/ 413 h 172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48" h="172923">
                    <a:moveTo>
                      <a:pt x="60311" y="413"/>
                    </a:moveTo>
                    <a:cubicBezTo>
                      <a:pt x="69483" y="7821"/>
                      <a:pt x="74775" y="131646"/>
                      <a:pt x="73011" y="159163"/>
                    </a:cubicBezTo>
                    <a:cubicBezTo>
                      <a:pt x="71247" y="186680"/>
                      <a:pt x="61722" y="163749"/>
                      <a:pt x="49727" y="165513"/>
                    </a:cubicBezTo>
                    <a:cubicBezTo>
                      <a:pt x="37732" y="167277"/>
                      <a:pt x="6336" y="178213"/>
                      <a:pt x="1044" y="169746"/>
                    </a:cubicBezTo>
                    <a:cubicBezTo>
                      <a:pt x="-4248" y="161279"/>
                      <a:pt x="11980" y="142230"/>
                      <a:pt x="17977" y="114713"/>
                    </a:cubicBezTo>
                    <a:cubicBezTo>
                      <a:pt x="23974" y="87196"/>
                      <a:pt x="51139" y="-6995"/>
                      <a:pt x="60311" y="4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6" name="フリーフォーム: 図形 545">
                <a:extLst>
                  <a:ext uri="{FF2B5EF4-FFF2-40B4-BE49-F238E27FC236}">
                    <a16:creationId xmlns:a16="http://schemas.microsoft.com/office/drawing/2014/main" id="{4763B3A9-A3D4-45AE-9595-C2A9F345644D}"/>
                  </a:ext>
                </a:extLst>
              </p:cNvPr>
              <p:cNvSpPr/>
              <p:nvPr/>
            </p:nvSpPr>
            <p:spPr>
              <a:xfrm>
                <a:off x="10471127" y="10574879"/>
                <a:ext cx="38358" cy="188374"/>
              </a:xfrm>
              <a:custGeom>
                <a:avLst/>
                <a:gdLst>
                  <a:gd name="connsiteX0" fmla="*/ 21190 w 38358"/>
                  <a:gd name="connsiteY0" fmla="*/ 2104 h 188374"/>
                  <a:gd name="connsiteX1" fmla="*/ 38123 w 38358"/>
                  <a:gd name="connsiteY1" fmla="*/ 175671 h 188374"/>
                  <a:gd name="connsiteX2" fmla="*/ 8490 w 38358"/>
                  <a:gd name="connsiteY2" fmla="*/ 165088 h 188374"/>
                  <a:gd name="connsiteX3" fmla="*/ 23 w 38358"/>
                  <a:gd name="connsiteY3" fmla="*/ 84654 h 188374"/>
                  <a:gd name="connsiteX4" fmla="*/ 21190 w 38358"/>
                  <a:gd name="connsiteY4" fmla="*/ 2104 h 18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358" h="188374">
                    <a:moveTo>
                      <a:pt x="21190" y="2104"/>
                    </a:moveTo>
                    <a:cubicBezTo>
                      <a:pt x="27540" y="17274"/>
                      <a:pt x="40240" y="148507"/>
                      <a:pt x="38123" y="175671"/>
                    </a:cubicBezTo>
                    <a:cubicBezTo>
                      <a:pt x="36006" y="202835"/>
                      <a:pt x="14840" y="180258"/>
                      <a:pt x="8490" y="165088"/>
                    </a:cubicBezTo>
                    <a:cubicBezTo>
                      <a:pt x="2140" y="149919"/>
                      <a:pt x="729" y="111465"/>
                      <a:pt x="23" y="84654"/>
                    </a:cubicBezTo>
                    <a:cubicBezTo>
                      <a:pt x="-683" y="57843"/>
                      <a:pt x="14840" y="-13066"/>
                      <a:pt x="21190" y="210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7" name="フリーフォーム: 図形 546">
                <a:extLst>
                  <a:ext uri="{FF2B5EF4-FFF2-40B4-BE49-F238E27FC236}">
                    <a16:creationId xmlns:a16="http://schemas.microsoft.com/office/drawing/2014/main" id="{14B5A33E-50D7-4D02-9A77-915E91B2A232}"/>
                  </a:ext>
                </a:extLst>
              </p:cNvPr>
              <p:cNvSpPr/>
              <p:nvPr/>
            </p:nvSpPr>
            <p:spPr>
              <a:xfrm>
                <a:off x="11026265" y="10526183"/>
                <a:ext cx="31202" cy="195879"/>
              </a:xfrm>
              <a:custGeom>
                <a:avLst/>
                <a:gdLst>
                  <a:gd name="connsiteX0" fmla="*/ 31202 w 31202"/>
                  <a:gd name="connsiteY0" fmla="*/ 0 h 195879"/>
                  <a:gd name="connsiteX1" fmla="*/ 22735 w 31202"/>
                  <a:gd name="connsiteY1" fmla="*/ 188384 h 195879"/>
                  <a:gd name="connsiteX2" fmla="*/ 1568 w 31202"/>
                  <a:gd name="connsiteY2" fmla="*/ 148167 h 195879"/>
                  <a:gd name="connsiteX3" fmla="*/ 1568 w 31202"/>
                  <a:gd name="connsiteY3" fmla="*/ 52917 h 195879"/>
                  <a:gd name="connsiteX4" fmla="*/ 31202 w 31202"/>
                  <a:gd name="connsiteY4" fmla="*/ 0 h 195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02" h="195879">
                    <a:moveTo>
                      <a:pt x="31202" y="0"/>
                    </a:moveTo>
                    <a:cubicBezTo>
                      <a:pt x="29438" y="81845"/>
                      <a:pt x="27674" y="163690"/>
                      <a:pt x="22735" y="188384"/>
                    </a:cubicBezTo>
                    <a:cubicBezTo>
                      <a:pt x="17796" y="213078"/>
                      <a:pt x="5096" y="170745"/>
                      <a:pt x="1568" y="148167"/>
                    </a:cubicBezTo>
                    <a:cubicBezTo>
                      <a:pt x="-1960" y="125589"/>
                      <a:pt x="1568" y="52917"/>
                      <a:pt x="1568" y="52917"/>
                    </a:cubicBezTo>
                    <a:lnTo>
                      <a:pt x="3120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8" name="フリーフォーム: 図形 547">
                <a:extLst>
                  <a:ext uri="{FF2B5EF4-FFF2-40B4-BE49-F238E27FC236}">
                    <a16:creationId xmlns:a16="http://schemas.microsoft.com/office/drawing/2014/main" id="{F84C7326-76FB-4B86-B101-FDEFBEA4FC1E}"/>
                  </a:ext>
                </a:extLst>
              </p:cNvPr>
              <p:cNvSpPr/>
              <p:nvPr/>
            </p:nvSpPr>
            <p:spPr>
              <a:xfrm>
                <a:off x="8654085" y="7318429"/>
                <a:ext cx="115385" cy="2896231"/>
              </a:xfrm>
              <a:custGeom>
                <a:avLst/>
                <a:gdLst>
                  <a:gd name="connsiteX0" fmla="*/ 115265 w 115385"/>
                  <a:gd name="connsiteY0" fmla="*/ 219021 h 2896231"/>
                  <a:gd name="connsiteX1" fmla="*/ 39065 w 115385"/>
                  <a:gd name="connsiteY1" fmla="*/ 371421 h 2896231"/>
                  <a:gd name="connsiteX2" fmla="*/ 965 w 115385"/>
                  <a:gd name="connsiteY2" fmla="*/ 2689171 h 2896231"/>
                  <a:gd name="connsiteX3" fmla="*/ 20015 w 115385"/>
                  <a:gd name="connsiteY3" fmla="*/ 2505021 h 2896231"/>
                  <a:gd name="connsiteX4" fmla="*/ 115265 w 115385"/>
                  <a:gd name="connsiteY4" fmla="*/ 219021 h 2896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385" h="2896231">
                    <a:moveTo>
                      <a:pt x="115265" y="219021"/>
                    </a:moveTo>
                    <a:cubicBezTo>
                      <a:pt x="118440" y="-136579"/>
                      <a:pt x="58115" y="-40271"/>
                      <a:pt x="39065" y="371421"/>
                    </a:cubicBezTo>
                    <a:cubicBezTo>
                      <a:pt x="20015" y="783113"/>
                      <a:pt x="4140" y="2333571"/>
                      <a:pt x="965" y="2689171"/>
                    </a:cubicBezTo>
                    <a:cubicBezTo>
                      <a:pt x="-2210" y="3044771"/>
                      <a:pt x="2023" y="2915654"/>
                      <a:pt x="20015" y="2505021"/>
                    </a:cubicBezTo>
                    <a:cubicBezTo>
                      <a:pt x="38007" y="2094388"/>
                      <a:pt x="112090" y="574621"/>
                      <a:pt x="115265" y="21902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9" name="フリーフォーム: 図形 548">
                <a:extLst>
                  <a:ext uri="{FF2B5EF4-FFF2-40B4-BE49-F238E27FC236}">
                    <a16:creationId xmlns:a16="http://schemas.microsoft.com/office/drawing/2014/main" id="{FDD04251-94F4-43C6-8BBD-F52CAFA6888D}"/>
                  </a:ext>
                </a:extLst>
              </p:cNvPr>
              <p:cNvSpPr/>
              <p:nvPr/>
            </p:nvSpPr>
            <p:spPr>
              <a:xfrm>
                <a:off x="8738850" y="7418730"/>
                <a:ext cx="627462" cy="398527"/>
              </a:xfrm>
              <a:custGeom>
                <a:avLst/>
                <a:gdLst>
                  <a:gd name="connsiteX0" fmla="*/ 5100 w 627462"/>
                  <a:gd name="connsiteY0" fmla="*/ 169520 h 398527"/>
                  <a:gd name="connsiteX1" fmla="*/ 62250 w 627462"/>
                  <a:gd name="connsiteY1" fmla="*/ 74270 h 398527"/>
                  <a:gd name="connsiteX2" fmla="*/ 176550 w 627462"/>
                  <a:gd name="connsiteY2" fmla="*/ 17120 h 398527"/>
                  <a:gd name="connsiteX3" fmla="*/ 455950 w 627462"/>
                  <a:gd name="connsiteY3" fmla="*/ 36170 h 398527"/>
                  <a:gd name="connsiteX4" fmla="*/ 627400 w 627462"/>
                  <a:gd name="connsiteY4" fmla="*/ 398120 h 398527"/>
                  <a:gd name="connsiteX5" fmla="*/ 475000 w 627462"/>
                  <a:gd name="connsiteY5" fmla="*/ 106020 h 398527"/>
                  <a:gd name="connsiteX6" fmla="*/ 411500 w 627462"/>
                  <a:gd name="connsiteY6" fmla="*/ 23470 h 398527"/>
                  <a:gd name="connsiteX7" fmla="*/ 189250 w 627462"/>
                  <a:gd name="connsiteY7" fmla="*/ 55220 h 398527"/>
                  <a:gd name="connsiteX8" fmla="*/ 5100 w 627462"/>
                  <a:gd name="connsiteY8" fmla="*/ 169520 h 398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7462" h="398527">
                    <a:moveTo>
                      <a:pt x="5100" y="169520"/>
                    </a:moveTo>
                    <a:cubicBezTo>
                      <a:pt x="-16067" y="172695"/>
                      <a:pt x="33675" y="99670"/>
                      <a:pt x="62250" y="74270"/>
                    </a:cubicBezTo>
                    <a:cubicBezTo>
                      <a:pt x="90825" y="48870"/>
                      <a:pt x="110933" y="23470"/>
                      <a:pt x="176550" y="17120"/>
                    </a:cubicBezTo>
                    <a:cubicBezTo>
                      <a:pt x="242167" y="10770"/>
                      <a:pt x="380808" y="-27330"/>
                      <a:pt x="455950" y="36170"/>
                    </a:cubicBezTo>
                    <a:cubicBezTo>
                      <a:pt x="531092" y="99670"/>
                      <a:pt x="624225" y="386478"/>
                      <a:pt x="627400" y="398120"/>
                    </a:cubicBezTo>
                    <a:cubicBezTo>
                      <a:pt x="630575" y="409762"/>
                      <a:pt x="510983" y="168462"/>
                      <a:pt x="475000" y="106020"/>
                    </a:cubicBezTo>
                    <a:cubicBezTo>
                      <a:pt x="439017" y="43578"/>
                      <a:pt x="459125" y="31937"/>
                      <a:pt x="411500" y="23470"/>
                    </a:cubicBezTo>
                    <a:cubicBezTo>
                      <a:pt x="363875" y="15003"/>
                      <a:pt x="254867" y="37228"/>
                      <a:pt x="189250" y="55220"/>
                    </a:cubicBezTo>
                    <a:cubicBezTo>
                      <a:pt x="123633" y="73212"/>
                      <a:pt x="26267" y="166345"/>
                      <a:pt x="5100" y="1695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0" name="フリーフォーム: 図形 549">
                <a:extLst>
                  <a:ext uri="{FF2B5EF4-FFF2-40B4-BE49-F238E27FC236}">
                    <a16:creationId xmlns:a16="http://schemas.microsoft.com/office/drawing/2014/main" id="{BEA003D0-C96F-49EE-9044-5B3344919390}"/>
                  </a:ext>
                </a:extLst>
              </p:cNvPr>
              <p:cNvSpPr/>
              <p:nvPr/>
            </p:nvSpPr>
            <p:spPr>
              <a:xfrm>
                <a:off x="9369717" y="7350659"/>
                <a:ext cx="77704" cy="425120"/>
              </a:xfrm>
              <a:custGeom>
                <a:avLst/>
                <a:gdLst>
                  <a:gd name="connsiteX0" fmla="*/ 72733 w 77704"/>
                  <a:gd name="connsiteY0" fmla="*/ 8991 h 425120"/>
                  <a:gd name="connsiteX1" fmla="*/ 66383 w 77704"/>
                  <a:gd name="connsiteY1" fmla="*/ 85191 h 425120"/>
                  <a:gd name="connsiteX2" fmla="*/ 9233 w 77704"/>
                  <a:gd name="connsiteY2" fmla="*/ 421741 h 425120"/>
                  <a:gd name="connsiteX3" fmla="*/ 9233 w 77704"/>
                  <a:gd name="connsiteY3" fmla="*/ 243941 h 425120"/>
                  <a:gd name="connsiteX4" fmla="*/ 72733 w 77704"/>
                  <a:gd name="connsiteY4" fmla="*/ 8991 h 425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04" h="425120">
                    <a:moveTo>
                      <a:pt x="72733" y="8991"/>
                    </a:moveTo>
                    <a:cubicBezTo>
                      <a:pt x="82258" y="-17467"/>
                      <a:pt x="76966" y="16399"/>
                      <a:pt x="66383" y="85191"/>
                    </a:cubicBezTo>
                    <a:cubicBezTo>
                      <a:pt x="55800" y="153983"/>
                      <a:pt x="18758" y="395283"/>
                      <a:pt x="9233" y="421741"/>
                    </a:cubicBezTo>
                    <a:cubicBezTo>
                      <a:pt x="-292" y="448199"/>
                      <a:pt x="-5584" y="312733"/>
                      <a:pt x="9233" y="243941"/>
                    </a:cubicBezTo>
                    <a:cubicBezTo>
                      <a:pt x="24050" y="175149"/>
                      <a:pt x="63208" y="35449"/>
                      <a:pt x="72733" y="89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1" name="フリーフォーム: 図形 550">
                <a:extLst>
                  <a:ext uri="{FF2B5EF4-FFF2-40B4-BE49-F238E27FC236}">
                    <a16:creationId xmlns:a16="http://schemas.microsoft.com/office/drawing/2014/main" id="{78458F29-C20C-4DDD-919D-5208D9575AD0}"/>
                  </a:ext>
                </a:extLst>
              </p:cNvPr>
              <p:cNvSpPr/>
              <p:nvPr/>
            </p:nvSpPr>
            <p:spPr>
              <a:xfrm>
                <a:off x="9384974" y="7661968"/>
                <a:ext cx="70804" cy="2343633"/>
              </a:xfrm>
              <a:custGeom>
                <a:avLst/>
                <a:gdLst>
                  <a:gd name="connsiteX0" fmla="*/ 326 w 70804"/>
                  <a:gd name="connsiteY0" fmla="*/ 91382 h 2343633"/>
                  <a:gd name="connsiteX1" fmla="*/ 44776 w 70804"/>
                  <a:gd name="connsiteY1" fmla="*/ 1869382 h 2343633"/>
                  <a:gd name="connsiteX2" fmla="*/ 63826 w 70804"/>
                  <a:gd name="connsiteY2" fmla="*/ 2294832 h 2343633"/>
                  <a:gd name="connsiteX3" fmla="*/ 25726 w 70804"/>
                  <a:gd name="connsiteY3" fmla="*/ 2155132 h 2343633"/>
                  <a:gd name="connsiteX4" fmla="*/ 38426 w 70804"/>
                  <a:gd name="connsiteY4" fmla="*/ 700982 h 2343633"/>
                  <a:gd name="connsiteX5" fmla="*/ 70176 w 70804"/>
                  <a:gd name="connsiteY5" fmla="*/ 300932 h 2343633"/>
                  <a:gd name="connsiteX6" fmla="*/ 326 w 70804"/>
                  <a:gd name="connsiteY6" fmla="*/ 91382 h 2343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804" h="2343633">
                    <a:moveTo>
                      <a:pt x="326" y="91382"/>
                    </a:moveTo>
                    <a:cubicBezTo>
                      <a:pt x="-3907" y="352790"/>
                      <a:pt x="34193" y="1502141"/>
                      <a:pt x="44776" y="1869382"/>
                    </a:cubicBezTo>
                    <a:cubicBezTo>
                      <a:pt x="55359" y="2236623"/>
                      <a:pt x="67001" y="2247207"/>
                      <a:pt x="63826" y="2294832"/>
                    </a:cubicBezTo>
                    <a:cubicBezTo>
                      <a:pt x="60651" y="2342457"/>
                      <a:pt x="29959" y="2420774"/>
                      <a:pt x="25726" y="2155132"/>
                    </a:cubicBezTo>
                    <a:cubicBezTo>
                      <a:pt x="21493" y="1889490"/>
                      <a:pt x="31018" y="1010015"/>
                      <a:pt x="38426" y="700982"/>
                    </a:cubicBezTo>
                    <a:cubicBezTo>
                      <a:pt x="45834" y="391949"/>
                      <a:pt x="75468" y="399357"/>
                      <a:pt x="70176" y="300932"/>
                    </a:cubicBezTo>
                    <a:cubicBezTo>
                      <a:pt x="64884" y="202507"/>
                      <a:pt x="4559" y="-170026"/>
                      <a:pt x="326" y="913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2" name="フリーフォーム: 図形 551">
                <a:extLst>
                  <a:ext uri="{FF2B5EF4-FFF2-40B4-BE49-F238E27FC236}">
                    <a16:creationId xmlns:a16="http://schemas.microsoft.com/office/drawing/2014/main" id="{B342612C-4860-4EBD-9C1E-70DB96BD4000}"/>
                  </a:ext>
                </a:extLst>
              </p:cNvPr>
              <p:cNvSpPr/>
              <p:nvPr/>
            </p:nvSpPr>
            <p:spPr>
              <a:xfrm>
                <a:off x="8718043" y="7269100"/>
                <a:ext cx="1406200" cy="236361"/>
              </a:xfrm>
              <a:custGeom>
                <a:avLst/>
                <a:gdLst>
                  <a:gd name="connsiteX0" fmla="*/ 44957 w 1406200"/>
                  <a:gd name="connsiteY0" fmla="*/ 230250 h 236361"/>
                  <a:gd name="connsiteX1" fmla="*/ 121157 w 1406200"/>
                  <a:gd name="connsiteY1" fmla="*/ 166750 h 236361"/>
                  <a:gd name="connsiteX2" fmla="*/ 610107 w 1406200"/>
                  <a:gd name="connsiteY2" fmla="*/ 27050 h 236361"/>
                  <a:gd name="connsiteX3" fmla="*/ 1010157 w 1406200"/>
                  <a:gd name="connsiteY3" fmla="*/ 8000 h 236361"/>
                  <a:gd name="connsiteX4" fmla="*/ 1327657 w 1406200"/>
                  <a:gd name="connsiteY4" fmla="*/ 122300 h 236361"/>
                  <a:gd name="connsiteX5" fmla="*/ 1384807 w 1406200"/>
                  <a:gd name="connsiteY5" fmla="*/ 173100 h 236361"/>
                  <a:gd name="connsiteX6" fmla="*/ 1029207 w 1406200"/>
                  <a:gd name="connsiteY6" fmla="*/ 77850 h 236361"/>
                  <a:gd name="connsiteX7" fmla="*/ 711707 w 1406200"/>
                  <a:gd name="connsiteY7" fmla="*/ 20700 h 236361"/>
                  <a:gd name="connsiteX8" fmla="*/ 44957 w 1406200"/>
                  <a:gd name="connsiteY8" fmla="*/ 230250 h 236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06200" h="236361">
                    <a:moveTo>
                      <a:pt x="44957" y="230250"/>
                    </a:moveTo>
                    <a:cubicBezTo>
                      <a:pt x="-53468" y="254592"/>
                      <a:pt x="26965" y="200617"/>
                      <a:pt x="121157" y="166750"/>
                    </a:cubicBezTo>
                    <a:cubicBezTo>
                      <a:pt x="215349" y="132883"/>
                      <a:pt x="461940" y="53508"/>
                      <a:pt x="610107" y="27050"/>
                    </a:cubicBezTo>
                    <a:cubicBezTo>
                      <a:pt x="758274" y="592"/>
                      <a:pt x="890565" y="-7875"/>
                      <a:pt x="1010157" y="8000"/>
                    </a:cubicBezTo>
                    <a:cubicBezTo>
                      <a:pt x="1129749" y="23875"/>
                      <a:pt x="1265215" y="94783"/>
                      <a:pt x="1327657" y="122300"/>
                    </a:cubicBezTo>
                    <a:cubicBezTo>
                      <a:pt x="1390099" y="149817"/>
                      <a:pt x="1434549" y="180508"/>
                      <a:pt x="1384807" y="173100"/>
                    </a:cubicBezTo>
                    <a:cubicBezTo>
                      <a:pt x="1335065" y="165692"/>
                      <a:pt x="1141390" y="103250"/>
                      <a:pt x="1029207" y="77850"/>
                    </a:cubicBezTo>
                    <a:cubicBezTo>
                      <a:pt x="917024" y="52450"/>
                      <a:pt x="875749" y="-5758"/>
                      <a:pt x="711707" y="20700"/>
                    </a:cubicBezTo>
                    <a:cubicBezTo>
                      <a:pt x="547665" y="47158"/>
                      <a:pt x="143382" y="205908"/>
                      <a:pt x="44957" y="2302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3" name="フリーフォーム: 図形 552">
                <a:extLst>
                  <a:ext uri="{FF2B5EF4-FFF2-40B4-BE49-F238E27FC236}">
                    <a16:creationId xmlns:a16="http://schemas.microsoft.com/office/drawing/2014/main" id="{8645F105-F7D6-4CDD-844C-03394952B610}"/>
                  </a:ext>
                </a:extLst>
              </p:cNvPr>
              <p:cNvSpPr/>
              <p:nvPr/>
            </p:nvSpPr>
            <p:spPr>
              <a:xfrm>
                <a:off x="9186637" y="7326592"/>
                <a:ext cx="822959" cy="175830"/>
              </a:xfrm>
              <a:custGeom>
                <a:avLst/>
                <a:gdLst>
                  <a:gd name="connsiteX0" fmla="*/ 33563 w 822959"/>
                  <a:gd name="connsiteY0" fmla="*/ 1308 h 175830"/>
                  <a:gd name="connsiteX1" fmla="*/ 135163 w 822959"/>
                  <a:gd name="connsiteY1" fmla="*/ 20358 h 175830"/>
                  <a:gd name="connsiteX2" fmla="*/ 605063 w 822959"/>
                  <a:gd name="connsiteY2" fmla="*/ 77508 h 175830"/>
                  <a:gd name="connsiteX3" fmla="*/ 776513 w 822959"/>
                  <a:gd name="connsiteY3" fmla="*/ 134658 h 175830"/>
                  <a:gd name="connsiteX4" fmla="*/ 814613 w 822959"/>
                  <a:gd name="connsiteY4" fmla="*/ 172758 h 175830"/>
                  <a:gd name="connsiteX5" fmla="*/ 643163 w 822959"/>
                  <a:gd name="connsiteY5" fmla="*/ 52108 h 175830"/>
                  <a:gd name="connsiteX6" fmla="*/ 33563 w 822959"/>
                  <a:gd name="connsiteY6" fmla="*/ 1308 h 175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2959" h="175830">
                    <a:moveTo>
                      <a:pt x="33563" y="1308"/>
                    </a:moveTo>
                    <a:cubicBezTo>
                      <a:pt x="-51104" y="-3984"/>
                      <a:pt x="39913" y="7658"/>
                      <a:pt x="135163" y="20358"/>
                    </a:cubicBezTo>
                    <a:cubicBezTo>
                      <a:pt x="230413" y="33058"/>
                      <a:pt x="498171" y="58458"/>
                      <a:pt x="605063" y="77508"/>
                    </a:cubicBezTo>
                    <a:cubicBezTo>
                      <a:pt x="711955" y="96558"/>
                      <a:pt x="741588" y="118783"/>
                      <a:pt x="776513" y="134658"/>
                    </a:cubicBezTo>
                    <a:cubicBezTo>
                      <a:pt x="811438" y="150533"/>
                      <a:pt x="836838" y="186516"/>
                      <a:pt x="814613" y="172758"/>
                    </a:cubicBezTo>
                    <a:cubicBezTo>
                      <a:pt x="792388" y="159000"/>
                      <a:pt x="773338" y="78566"/>
                      <a:pt x="643163" y="52108"/>
                    </a:cubicBezTo>
                    <a:cubicBezTo>
                      <a:pt x="512988" y="25650"/>
                      <a:pt x="118230" y="6600"/>
                      <a:pt x="33563" y="13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4" name="フリーフォーム: 図形 553">
                <a:extLst>
                  <a:ext uri="{FF2B5EF4-FFF2-40B4-BE49-F238E27FC236}">
                    <a16:creationId xmlns:a16="http://schemas.microsoft.com/office/drawing/2014/main" id="{ADA5FEF0-EC98-4052-9ED6-C2D5003F7284}"/>
                  </a:ext>
                </a:extLst>
              </p:cNvPr>
              <p:cNvSpPr/>
              <p:nvPr/>
            </p:nvSpPr>
            <p:spPr>
              <a:xfrm>
                <a:off x="9883108" y="7500866"/>
                <a:ext cx="217683" cy="321847"/>
              </a:xfrm>
              <a:custGeom>
                <a:avLst/>
                <a:gdLst>
                  <a:gd name="connsiteX0" fmla="*/ 217625 w 217683"/>
                  <a:gd name="connsiteY0" fmla="*/ 601 h 321847"/>
                  <a:gd name="connsiteX1" fmla="*/ 14425 w 217683"/>
                  <a:gd name="connsiteY1" fmla="*/ 309634 h 321847"/>
                  <a:gd name="connsiteX2" fmla="*/ 35592 w 217683"/>
                  <a:gd name="connsiteY2" fmla="*/ 233434 h 321847"/>
                  <a:gd name="connsiteX3" fmla="*/ 217625 w 217683"/>
                  <a:gd name="connsiteY3" fmla="*/ 601 h 321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7683" h="321847">
                    <a:moveTo>
                      <a:pt x="217625" y="601"/>
                    </a:moveTo>
                    <a:cubicBezTo>
                      <a:pt x="214097" y="13301"/>
                      <a:pt x="44764" y="270828"/>
                      <a:pt x="14425" y="309634"/>
                    </a:cubicBezTo>
                    <a:cubicBezTo>
                      <a:pt x="-15914" y="348440"/>
                      <a:pt x="6664" y="287056"/>
                      <a:pt x="35592" y="233434"/>
                    </a:cubicBezTo>
                    <a:cubicBezTo>
                      <a:pt x="64520" y="179812"/>
                      <a:pt x="221153" y="-12099"/>
                      <a:pt x="217625" y="6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5" name="フリーフォーム: 図形 554">
                <a:extLst>
                  <a:ext uri="{FF2B5EF4-FFF2-40B4-BE49-F238E27FC236}">
                    <a16:creationId xmlns:a16="http://schemas.microsoft.com/office/drawing/2014/main" id="{798FF719-F332-46B7-90B8-0AA99142EA31}"/>
                  </a:ext>
                </a:extLst>
              </p:cNvPr>
              <p:cNvSpPr/>
              <p:nvPr/>
            </p:nvSpPr>
            <p:spPr>
              <a:xfrm>
                <a:off x="9867738" y="7473410"/>
                <a:ext cx="92819" cy="1763812"/>
              </a:xfrm>
              <a:custGeom>
                <a:avLst/>
                <a:gdLst>
                  <a:gd name="connsiteX0" fmla="*/ 89062 w 92819"/>
                  <a:gd name="connsiteY0" fmla="*/ 2657 h 1763812"/>
                  <a:gd name="connsiteX1" fmla="*/ 162 w 92819"/>
                  <a:gd name="connsiteY1" fmla="*/ 1691757 h 1763812"/>
                  <a:gd name="connsiteX2" fmla="*/ 67895 w 92819"/>
                  <a:gd name="connsiteY2" fmla="*/ 1310757 h 1763812"/>
                  <a:gd name="connsiteX3" fmla="*/ 89062 w 92819"/>
                  <a:gd name="connsiteY3" fmla="*/ 2657 h 176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819" h="1763812">
                    <a:moveTo>
                      <a:pt x="89062" y="2657"/>
                    </a:moveTo>
                    <a:cubicBezTo>
                      <a:pt x="77773" y="66157"/>
                      <a:pt x="3690" y="1473740"/>
                      <a:pt x="162" y="1691757"/>
                    </a:cubicBezTo>
                    <a:cubicBezTo>
                      <a:pt x="-3366" y="1909774"/>
                      <a:pt x="51667" y="1589452"/>
                      <a:pt x="67895" y="1310757"/>
                    </a:cubicBezTo>
                    <a:cubicBezTo>
                      <a:pt x="84123" y="1032063"/>
                      <a:pt x="100351" y="-60843"/>
                      <a:pt x="89062" y="26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6" name="フリーフォーム: 図形 555">
                <a:extLst>
                  <a:ext uri="{FF2B5EF4-FFF2-40B4-BE49-F238E27FC236}">
                    <a16:creationId xmlns:a16="http://schemas.microsoft.com/office/drawing/2014/main" id="{E61CB7D4-3686-4448-9444-3154A6BC968C}"/>
                  </a:ext>
                </a:extLst>
              </p:cNvPr>
              <p:cNvSpPr/>
              <p:nvPr/>
            </p:nvSpPr>
            <p:spPr>
              <a:xfrm>
                <a:off x="9815370" y="9073868"/>
                <a:ext cx="77412" cy="1706581"/>
              </a:xfrm>
              <a:custGeom>
                <a:avLst/>
                <a:gdLst>
                  <a:gd name="connsiteX0" fmla="*/ 75390 w 77412"/>
                  <a:gd name="connsiteY0" fmla="*/ 100612 h 1706581"/>
                  <a:gd name="connsiteX1" fmla="*/ 55070 w 77412"/>
                  <a:gd name="connsiteY1" fmla="*/ 192052 h 1706581"/>
                  <a:gd name="connsiteX2" fmla="*/ 24590 w 77412"/>
                  <a:gd name="connsiteY2" fmla="*/ 1543332 h 1706581"/>
                  <a:gd name="connsiteX3" fmla="*/ 4270 w 77412"/>
                  <a:gd name="connsiteY3" fmla="*/ 1629692 h 1706581"/>
                  <a:gd name="connsiteX4" fmla="*/ 4270 w 77412"/>
                  <a:gd name="connsiteY4" fmla="*/ 1060732 h 1706581"/>
                  <a:gd name="connsiteX5" fmla="*/ 75390 w 77412"/>
                  <a:gd name="connsiteY5" fmla="*/ 100612 h 1706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412" h="1706581">
                    <a:moveTo>
                      <a:pt x="75390" y="100612"/>
                    </a:moveTo>
                    <a:cubicBezTo>
                      <a:pt x="83857" y="-44168"/>
                      <a:pt x="63537" y="-48401"/>
                      <a:pt x="55070" y="192052"/>
                    </a:cubicBezTo>
                    <a:cubicBezTo>
                      <a:pt x="46603" y="432505"/>
                      <a:pt x="33057" y="1303725"/>
                      <a:pt x="24590" y="1543332"/>
                    </a:cubicBezTo>
                    <a:cubicBezTo>
                      <a:pt x="16123" y="1782939"/>
                      <a:pt x="7657" y="1710125"/>
                      <a:pt x="4270" y="1629692"/>
                    </a:cubicBezTo>
                    <a:cubicBezTo>
                      <a:pt x="883" y="1549259"/>
                      <a:pt x="-3350" y="1318118"/>
                      <a:pt x="4270" y="1060732"/>
                    </a:cubicBezTo>
                    <a:cubicBezTo>
                      <a:pt x="11890" y="803346"/>
                      <a:pt x="66923" y="245392"/>
                      <a:pt x="75390" y="1006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7" name="フリーフォーム: 図形 556">
                <a:extLst>
                  <a:ext uri="{FF2B5EF4-FFF2-40B4-BE49-F238E27FC236}">
                    <a16:creationId xmlns:a16="http://schemas.microsoft.com/office/drawing/2014/main" id="{FD1B6B54-D6F4-4E74-8D58-3AA29DD4943C}"/>
                  </a:ext>
                </a:extLst>
              </p:cNvPr>
              <p:cNvSpPr/>
              <p:nvPr/>
            </p:nvSpPr>
            <p:spPr>
              <a:xfrm>
                <a:off x="10194203" y="7541873"/>
                <a:ext cx="129709" cy="2874606"/>
              </a:xfrm>
              <a:custGeom>
                <a:avLst/>
                <a:gdLst>
                  <a:gd name="connsiteX0" fmla="*/ 62317 w 129709"/>
                  <a:gd name="connsiteY0" fmla="*/ 17167 h 2874606"/>
                  <a:gd name="connsiteX1" fmla="*/ 21677 w 129709"/>
                  <a:gd name="connsiteY1" fmla="*/ 2679087 h 2874606"/>
                  <a:gd name="connsiteX2" fmla="*/ 6437 w 129709"/>
                  <a:gd name="connsiteY2" fmla="*/ 2552087 h 2874606"/>
                  <a:gd name="connsiteX3" fmla="*/ 128357 w 129709"/>
                  <a:gd name="connsiteY3" fmla="*/ 1581807 h 2874606"/>
                  <a:gd name="connsiteX4" fmla="*/ 62317 w 129709"/>
                  <a:gd name="connsiteY4" fmla="*/ 17167 h 2874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709" h="2874606">
                    <a:moveTo>
                      <a:pt x="62317" y="17167"/>
                    </a:moveTo>
                    <a:cubicBezTo>
                      <a:pt x="44537" y="200047"/>
                      <a:pt x="30990" y="2256600"/>
                      <a:pt x="21677" y="2679087"/>
                    </a:cubicBezTo>
                    <a:cubicBezTo>
                      <a:pt x="12364" y="3101574"/>
                      <a:pt x="-11343" y="2734967"/>
                      <a:pt x="6437" y="2552087"/>
                    </a:cubicBezTo>
                    <a:cubicBezTo>
                      <a:pt x="24217" y="2369207"/>
                      <a:pt x="117350" y="2000060"/>
                      <a:pt x="128357" y="1581807"/>
                    </a:cubicBezTo>
                    <a:cubicBezTo>
                      <a:pt x="139364" y="1163554"/>
                      <a:pt x="80097" y="-165713"/>
                      <a:pt x="62317" y="171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8" name="フリーフォーム: 図形 557">
                <a:extLst>
                  <a:ext uri="{FF2B5EF4-FFF2-40B4-BE49-F238E27FC236}">
                    <a16:creationId xmlns:a16="http://schemas.microsoft.com/office/drawing/2014/main" id="{48E4AA33-48D0-45A6-8DD8-41836FBFBE0E}"/>
                  </a:ext>
                </a:extLst>
              </p:cNvPr>
              <p:cNvSpPr/>
              <p:nvPr/>
            </p:nvSpPr>
            <p:spPr>
              <a:xfrm>
                <a:off x="10054089" y="7437075"/>
                <a:ext cx="215864" cy="132184"/>
              </a:xfrm>
              <a:custGeom>
                <a:avLst/>
                <a:gdLst>
                  <a:gd name="connsiteX0" fmla="*/ 4311 w 215864"/>
                  <a:gd name="connsiteY0" fmla="*/ 45 h 132184"/>
                  <a:gd name="connsiteX1" fmla="*/ 65271 w 215864"/>
                  <a:gd name="connsiteY1" fmla="*/ 66085 h 132184"/>
                  <a:gd name="connsiteX2" fmla="*/ 207511 w 215864"/>
                  <a:gd name="connsiteY2" fmla="*/ 132125 h 132184"/>
                  <a:gd name="connsiteX3" fmla="*/ 177031 w 215864"/>
                  <a:gd name="connsiteY3" fmla="*/ 76245 h 132184"/>
                  <a:gd name="connsiteX4" fmla="*/ 4311 w 215864"/>
                  <a:gd name="connsiteY4" fmla="*/ 45 h 132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5864" h="132184">
                    <a:moveTo>
                      <a:pt x="4311" y="45"/>
                    </a:moveTo>
                    <a:cubicBezTo>
                      <a:pt x="-14316" y="-1648"/>
                      <a:pt x="31404" y="44072"/>
                      <a:pt x="65271" y="66085"/>
                    </a:cubicBezTo>
                    <a:cubicBezTo>
                      <a:pt x="99138" y="88098"/>
                      <a:pt x="188884" y="130432"/>
                      <a:pt x="207511" y="132125"/>
                    </a:cubicBezTo>
                    <a:cubicBezTo>
                      <a:pt x="226138" y="133818"/>
                      <a:pt x="212591" y="99105"/>
                      <a:pt x="177031" y="76245"/>
                    </a:cubicBezTo>
                    <a:cubicBezTo>
                      <a:pt x="141471" y="53385"/>
                      <a:pt x="22938" y="1738"/>
                      <a:pt x="4311" y="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9" name="フリーフォーム: 図形 558">
                <a:extLst>
                  <a:ext uri="{FF2B5EF4-FFF2-40B4-BE49-F238E27FC236}">
                    <a16:creationId xmlns:a16="http://schemas.microsoft.com/office/drawing/2014/main" id="{416F136F-2BE0-4664-BF1F-1DA42483B009}"/>
                  </a:ext>
                </a:extLst>
              </p:cNvPr>
              <p:cNvSpPr/>
              <p:nvPr/>
            </p:nvSpPr>
            <p:spPr>
              <a:xfrm>
                <a:off x="10185132" y="10274018"/>
                <a:ext cx="58533" cy="434964"/>
              </a:xfrm>
              <a:custGeom>
                <a:avLst/>
                <a:gdLst>
                  <a:gd name="connsiteX0" fmla="*/ 35828 w 58533"/>
                  <a:gd name="connsiteY0" fmla="*/ 28222 h 434964"/>
                  <a:gd name="connsiteX1" fmla="*/ 268 w 58533"/>
                  <a:gd name="connsiteY1" fmla="*/ 79022 h 434964"/>
                  <a:gd name="connsiteX2" fmla="*/ 56148 w 58533"/>
                  <a:gd name="connsiteY2" fmla="*/ 434622 h 434964"/>
                  <a:gd name="connsiteX3" fmla="*/ 35828 w 58533"/>
                  <a:gd name="connsiteY3" fmla="*/ 28222 h 434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533" h="434964">
                    <a:moveTo>
                      <a:pt x="35828" y="28222"/>
                    </a:moveTo>
                    <a:cubicBezTo>
                      <a:pt x="26515" y="-31045"/>
                      <a:pt x="-3119" y="11289"/>
                      <a:pt x="268" y="79022"/>
                    </a:cubicBezTo>
                    <a:cubicBezTo>
                      <a:pt x="3655" y="146755"/>
                      <a:pt x="46835" y="446475"/>
                      <a:pt x="56148" y="434622"/>
                    </a:cubicBezTo>
                    <a:cubicBezTo>
                      <a:pt x="65461" y="422769"/>
                      <a:pt x="45141" y="87489"/>
                      <a:pt x="35828" y="282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0" name="フリーフォーム: 図形 559">
                <a:extLst>
                  <a:ext uri="{FF2B5EF4-FFF2-40B4-BE49-F238E27FC236}">
                    <a16:creationId xmlns:a16="http://schemas.microsoft.com/office/drawing/2014/main" id="{63CB431C-F130-406A-95CA-01CF24E42B10}"/>
                  </a:ext>
                </a:extLst>
              </p:cNvPr>
              <p:cNvSpPr/>
              <p:nvPr/>
            </p:nvSpPr>
            <p:spPr>
              <a:xfrm>
                <a:off x="10374294" y="9945426"/>
                <a:ext cx="532689" cy="469071"/>
              </a:xfrm>
              <a:custGeom>
                <a:avLst/>
                <a:gdLst>
                  <a:gd name="connsiteX0" fmla="*/ 4146 w 532689"/>
                  <a:gd name="connsiteY0" fmla="*/ 1214 h 469071"/>
                  <a:gd name="connsiteX1" fmla="*/ 24466 w 532689"/>
                  <a:gd name="connsiteY1" fmla="*/ 112974 h 469071"/>
                  <a:gd name="connsiteX2" fmla="*/ 49866 w 532689"/>
                  <a:gd name="connsiteY2" fmla="*/ 402534 h 469071"/>
                  <a:gd name="connsiteX3" fmla="*/ 344506 w 532689"/>
                  <a:gd name="connsiteY3" fmla="*/ 356814 h 469071"/>
                  <a:gd name="connsiteX4" fmla="*/ 532466 w 532689"/>
                  <a:gd name="connsiteY4" fmla="*/ 468574 h 469071"/>
                  <a:gd name="connsiteX5" fmla="*/ 308946 w 532689"/>
                  <a:gd name="connsiteY5" fmla="*/ 397454 h 469071"/>
                  <a:gd name="connsiteX6" fmla="*/ 100666 w 532689"/>
                  <a:gd name="connsiteY6" fmla="*/ 387294 h 469071"/>
                  <a:gd name="connsiteX7" fmla="*/ 110826 w 532689"/>
                  <a:gd name="connsiteY7" fmla="*/ 173934 h 469071"/>
                  <a:gd name="connsiteX8" fmla="*/ 4146 w 532689"/>
                  <a:gd name="connsiteY8" fmla="*/ 1214 h 469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2689" h="469071">
                    <a:moveTo>
                      <a:pt x="4146" y="1214"/>
                    </a:moveTo>
                    <a:cubicBezTo>
                      <a:pt x="-10247" y="-8946"/>
                      <a:pt x="16846" y="46087"/>
                      <a:pt x="24466" y="112974"/>
                    </a:cubicBezTo>
                    <a:cubicBezTo>
                      <a:pt x="32086" y="179861"/>
                      <a:pt x="-3474" y="361894"/>
                      <a:pt x="49866" y="402534"/>
                    </a:cubicBezTo>
                    <a:cubicBezTo>
                      <a:pt x="103206" y="443174"/>
                      <a:pt x="264073" y="345807"/>
                      <a:pt x="344506" y="356814"/>
                    </a:cubicBezTo>
                    <a:cubicBezTo>
                      <a:pt x="424939" y="367821"/>
                      <a:pt x="538393" y="461801"/>
                      <a:pt x="532466" y="468574"/>
                    </a:cubicBezTo>
                    <a:cubicBezTo>
                      <a:pt x="526539" y="475347"/>
                      <a:pt x="380913" y="411001"/>
                      <a:pt x="308946" y="397454"/>
                    </a:cubicBezTo>
                    <a:cubicBezTo>
                      <a:pt x="236979" y="383907"/>
                      <a:pt x="133686" y="424547"/>
                      <a:pt x="100666" y="387294"/>
                    </a:cubicBezTo>
                    <a:cubicBezTo>
                      <a:pt x="67646" y="350041"/>
                      <a:pt x="120986" y="239974"/>
                      <a:pt x="110826" y="173934"/>
                    </a:cubicBezTo>
                    <a:cubicBezTo>
                      <a:pt x="100666" y="107894"/>
                      <a:pt x="18539" y="11374"/>
                      <a:pt x="4146" y="12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1" name="フリーフォーム: 図形 560">
                <a:extLst>
                  <a:ext uri="{FF2B5EF4-FFF2-40B4-BE49-F238E27FC236}">
                    <a16:creationId xmlns:a16="http://schemas.microsoft.com/office/drawing/2014/main" id="{2D22A846-BC2F-4EC0-BD03-4E38D31325A4}"/>
                  </a:ext>
                </a:extLst>
              </p:cNvPr>
              <p:cNvSpPr/>
              <p:nvPr/>
            </p:nvSpPr>
            <p:spPr>
              <a:xfrm>
                <a:off x="10387271" y="9853327"/>
                <a:ext cx="410507" cy="440097"/>
              </a:xfrm>
              <a:custGeom>
                <a:avLst/>
                <a:gdLst>
                  <a:gd name="connsiteX0" fmla="*/ 11489 w 410507"/>
                  <a:gd name="connsiteY0" fmla="*/ 93313 h 440097"/>
                  <a:gd name="connsiteX1" fmla="*/ 82609 w 410507"/>
                  <a:gd name="connsiteY1" fmla="*/ 98393 h 440097"/>
                  <a:gd name="connsiteX2" fmla="*/ 362009 w 410507"/>
                  <a:gd name="connsiteY2" fmla="*/ 149193 h 440097"/>
                  <a:gd name="connsiteX3" fmla="*/ 397569 w 410507"/>
                  <a:gd name="connsiteY3" fmla="*/ 438753 h 440097"/>
                  <a:gd name="connsiteX4" fmla="*/ 372169 w 410507"/>
                  <a:gd name="connsiteY4" fmla="*/ 17113 h 440097"/>
                  <a:gd name="connsiteX5" fmla="*/ 11489 w 410507"/>
                  <a:gd name="connsiteY5" fmla="*/ 93313 h 440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0507" h="440097">
                    <a:moveTo>
                      <a:pt x="11489" y="93313"/>
                    </a:moveTo>
                    <a:cubicBezTo>
                      <a:pt x="-36771" y="106860"/>
                      <a:pt x="82609" y="98393"/>
                      <a:pt x="82609" y="98393"/>
                    </a:cubicBezTo>
                    <a:cubicBezTo>
                      <a:pt x="141029" y="107706"/>
                      <a:pt x="309516" y="92466"/>
                      <a:pt x="362009" y="149193"/>
                    </a:cubicBezTo>
                    <a:cubicBezTo>
                      <a:pt x="414502" y="205920"/>
                      <a:pt x="395876" y="460766"/>
                      <a:pt x="397569" y="438753"/>
                    </a:cubicBezTo>
                    <a:cubicBezTo>
                      <a:pt x="399262" y="416740"/>
                      <a:pt x="438209" y="78920"/>
                      <a:pt x="372169" y="17113"/>
                    </a:cubicBezTo>
                    <a:cubicBezTo>
                      <a:pt x="306129" y="-44694"/>
                      <a:pt x="59749" y="79766"/>
                      <a:pt x="11489" y="933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2" name="フリーフォーム: 図形 561">
                <a:extLst>
                  <a:ext uri="{FF2B5EF4-FFF2-40B4-BE49-F238E27FC236}">
                    <a16:creationId xmlns:a16="http://schemas.microsoft.com/office/drawing/2014/main" id="{724BE877-59F9-40A3-9DEF-4E97542BD1E3}"/>
                  </a:ext>
                </a:extLst>
              </p:cNvPr>
              <p:cNvSpPr/>
              <p:nvPr/>
            </p:nvSpPr>
            <p:spPr>
              <a:xfrm>
                <a:off x="10732423" y="9909359"/>
                <a:ext cx="208523" cy="419179"/>
              </a:xfrm>
              <a:custGeom>
                <a:avLst/>
                <a:gdLst>
                  <a:gd name="connsiteX0" fmla="*/ 1617 w 208523"/>
                  <a:gd name="connsiteY0" fmla="*/ 1721 h 419179"/>
                  <a:gd name="connsiteX1" fmla="*/ 87977 w 208523"/>
                  <a:gd name="connsiteY1" fmla="*/ 72841 h 419179"/>
                  <a:gd name="connsiteX2" fmla="*/ 204817 w 208523"/>
                  <a:gd name="connsiteY2" fmla="*/ 138881 h 419179"/>
                  <a:gd name="connsiteX3" fmla="*/ 179417 w 208523"/>
                  <a:gd name="connsiteY3" fmla="*/ 418281 h 419179"/>
                  <a:gd name="connsiteX4" fmla="*/ 179417 w 208523"/>
                  <a:gd name="connsiteY4" fmla="*/ 225241 h 419179"/>
                  <a:gd name="connsiteX5" fmla="*/ 164177 w 208523"/>
                  <a:gd name="connsiteY5" fmla="*/ 149041 h 419179"/>
                  <a:gd name="connsiteX6" fmla="*/ 1617 w 208523"/>
                  <a:gd name="connsiteY6" fmla="*/ 1721 h 419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8523" h="419179">
                    <a:moveTo>
                      <a:pt x="1617" y="1721"/>
                    </a:moveTo>
                    <a:cubicBezTo>
                      <a:pt x="-11083" y="-10979"/>
                      <a:pt x="54110" y="49981"/>
                      <a:pt x="87977" y="72841"/>
                    </a:cubicBezTo>
                    <a:cubicBezTo>
                      <a:pt x="121844" y="95701"/>
                      <a:pt x="189577" y="81308"/>
                      <a:pt x="204817" y="138881"/>
                    </a:cubicBezTo>
                    <a:cubicBezTo>
                      <a:pt x="220057" y="196454"/>
                      <a:pt x="183650" y="403888"/>
                      <a:pt x="179417" y="418281"/>
                    </a:cubicBezTo>
                    <a:cubicBezTo>
                      <a:pt x="175184" y="432674"/>
                      <a:pt x="181957" y="270114"/>
                      <a:pt x="179417" y="225241"/>
                    </a:cubicBezTo>
                    <a:cubicBezTo>
                      <a:pt x="176877" y="180368"/>
                      <a:pt x="192117" y="183754"/>
                      <a:pt x="164177" y="149041"/>
                    </a:cubicBezTo>
                    <a:cubicBezTo>
                      <a:pt x="136237" y="114328"/>
                      <a:pt x="14317" y="14421"/>
                      <a:pt x="1617" y="172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3" name="フリーフォーム: 図形 562">
                <a:extLst>
                  <a:ext uri="{FF2B5EF4-FFF2-40B4-BE49-F238E27FC236}">
                    <a16:creationId xmlns:a16="http://schemas.microsoft.com/office/drawing/2014/main" id="{F87756EB-490C-43BF-9CA3-E68B06761802}"/>
                  </a:ext>
                </a:extLst>
              </p:cNvPr>
              <p:cNvSpPr/>
              <p:nvPr/>
            </p:nvSpPr>
            <p:spPr>
              <a:xfrm>
                <a:off x="8026981" y="11051433"/>
                <a:ext cx="20480" cy="617498"/>
              </a:xfrm>
              <a:custGeom>
                <a:avLst/>
                <a:gdLst>
                  <a:gd name="connsiteX0" fmla="*/ 16882 w 20480"/>
                  <a:gd name="connsiteY0" fmla="*/ 742 h 617498"/>
                  <a:gd name="connsiteX1" fmla="*/ 1007 w 20480"/>
                  <a:gd name="connsiteY1" fmla="*/ 567480 h 617498"/>
                  <a:gd name="connsiteX2" fmla="*/ 2594 w 20480"/>
                  <a:gd name="connsiteY2" fmla="*/ 589705 h 617498"/>
                  <a:gd name="connsiteX3" fmla="*/ 10532 w 20480"/>
                  <a:gd name="connsiteY3" fmla="*/ 572242 h 617498"/>
                  <a:gd name="connsiteX4" fmla="*/ 18469 w 20480"/>
                  <a:gd name="connsiteY4" fmla="*/ 450005 h 617498"/>
                  <a:gd name="connsiteX5" fmla="*/ 16882 w 20480"/>
                  <a:gd name="connsiteY5" fmla="*/ 742 h 617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480" h="617498">
                    <a:moveTo>
                      <a:pt x="16882" y="742"/>
                    </a:moveTo>
                    <a:cubicBezTo>
                      <a:pt x="13972" y="20321"/>
                      <a:pt x="3388" y="469320"/>
                      <a:pt x="1007" y="567480"/>
                    </a:cubicBezTo>
                    <a:cubicBezTo>
                      <a:pt x="-1374" y="665640"/>
                      <a:pt x="1006" y="588911"/>
                      <a:pt x="2594" y="589705"/>
                    </a:cubicBezTo>
                    <a:cubicBezTo>
                      <a:pt x="4181" y="590499"/>
                      <a:pt x="7886" y="595525"/>
                      <a:pt x="10532" y="572242"/>
                    </a:cubicBezTo>
                    <a:cubicBezTo>
                      <a:pt x="13178" y="548959"/>
                      <a:pt x="14500" y="545519"/>
                      <a:pt x="18469" y="450005"/>
                    </a:cubicBezTo>
                    <a:cubicBezTo>
                      <a:pt x="22438" y="354491"/>
                      <a:pt x="19792" y="-18837"/>
                      <a:pt x="16882" y="7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4" name="フリーフォーム: 図形 563">
                <a:extLst>
                  <a:ext uri="{FF2B5EF4-FFF2-40B4-BE49-F238E27FC236}">
                    <a16:creationId xmlns:a16="http://schemas.microsoft.com/office/drawing/2014/main" id="{E92032F4-F775-4C65-B29A-CDDF10511C86}"/>
                  </a:ext>
                </a:extLst>
              </p:cNvPr>
              <p:cNvSpPr/>
              <p:nvPr/>
            </p:nvSpPr>
            <p:spPr>
              <a:xfrm>
                <a:off x="8047038" y="11036300"/>
                <a:ext cx="506087" cy="17463"/>
              </a:xfrm>
              <a:custGeom>
                <a:avLst/>
                <a:gdLst>
                  <a:gd name="connsiteX0" fmla="*/ 0 w 506087"/>
                  <a:gd name="connsiteY0" fmla="*/ 9525 h 17463"/>
                  <a:gd name="connsiteX1" fmla="*/ 473075 w 506087"/>
                  <a:gd name="connsiteY1" fmla="*/ 17463 h 17463"/>
                  <a:gd name="connsiteX2" fmla="*/ 449262 w 506087"/>
                  <a:gd name="connsiteY2" fmla="*/ 4763 h 17463"/>
                  <a:gd name="connsiteX3" fmla="*/ 314325 w 506087"/>
                  <a:gd name="connsiteY3" fmla="*/ 0 h 17463"/>
                  <a:gd name="connsiteX4" fmla="*/ 0 w 506087"/>
                  <a:gd name="connsiteY4" fmla="*/ 9525 h 17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6087" h="17463">
                    <a:moveTo>
                      <a:pt x="0" y="9525"/>
                    </a:moveTo>
                    <a:lnTo>
                      <a:pt x="473075" y="17463"/>
                    </a:lnTo>
                    <a:cubicBezTo>
                      <a:pt x="547952" y="16669"/>
                      <a:pt x="475720" y="7673"/>
                      <a:pt x="449262" y="4763"/>
                    </a:cubicBezTo>
                    <a:cubicBezTo>
                      <a:pt x="422804" y="1852"/>
                      <a:pt x="314325" y="0"/>
                      <a:pt x="314325" y="0"/>
                    </a:cubicBezTo>
                    <a:lnTo>
                      <a:pt x="0" y="9525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5" name="フリーフォーム: 図形 564">
                <a:extLst>
                  <a:ext uri="{FF2B5EF4-FFF2-40B4-BE49-F238E27FC236}">
                    <a16:creationId xmlns:a16="http://schemas.microsoft.com/office/drawing/2014/main" id="{FC8BCE5C-6E52-46D8-BA09-F094254D9BFE}"/>
                  </a:ext>
                </a:extLst>
              </p:cNvPr>
              <p:cNvSpPr/>
              <p:nvPr/>
            </p:nvSpPr>
            <p:spPr>
              <a:xfrm>
                <a:off x="8509194" y="11047296"/>
                <a:ext cx="458541" cy="92893"/>
              </a:xfrm>
              <a:custGeom>
                <a:avLst/>
                <a:gdLst>
                  <a:gd name="connsiteX0" fmla="*/ 1394 w 458541"/>
                  <a:gd name="connsiteY0" fmla="*/ 117 h 92893"/>
                  <a:gd name="connsiteX1" fmla="*/ 50606 w 458541"/>
                  <a:gd name="connsiteY1" fmla="*/ 11229 h 92893"/>
                  <a:gd name="connsiteX2" fmla="*/ 431606 w 458541"/>
                  <a:gd name="connsiteY2" fmla="*/ 84254 h 92893"/>
                  <a:gd name="connsiteX3" fmla="*/ 382394 w 458541"/>
                  <a:gd name="connsiteY3" fmla="*/ 84254 h 92893"/>
                  <a:gd name="connsiteX4" fmla="*/ 1394 w 458541"/>
                  <a:gd name="connsiteY4" fmla="*/ 117 h 9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8541" h="92893">
                    <a:moveTo>
                      <a:pt x="1394" y="117"/>
                    </a:moveTo>
                    <a:cubicBezTo>
                      <a:pt x="-9851" y="-1339"/>
                      <a:pt x="50606" y="11229"/>
                      <a:pt x="50606" y="11229"/>
                    </a:cubicBezTo>
                    <a:lnTo>
                      <a:pt x="431606" y="84254"/>
                    </a:lnTo>
                    <a:cubicBezTo>
                      <a:pt x="486904" y="96425"/>
                      <a:pt x="450392" y="95102"/>
                      <a:pt x="382394" y="84254"/>
                    </a:cubicBezTo>
                    <a:cubicBezTo>
                      <a:pt x="314396" y="73406"/>
                      <a:pt x="169007" y="46286"/>
                      <a:pt x="1394" y="1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6" name="フリーフォーム: 図形 565">
                <a:extLst>
                  <a:ext uri="{FF2B5EF4-FFF2-40B4-BE49-F238E27FC236}">
                    <a16:creationId xmlns:a16="http://schemas.microsoft.com/office/drawing/2014/main" id="{0EAA5B4A-3BD3-4013-BAB1-8BC098232B7D}"/>
                  </a:ext>
                </a:extLst>
              </p:cNvPr>
              <p:cNvSpPr/>
              <p:nvPr/>
            </p:nvSpPr>
            <p:spPr>
              <a:xfrm>
                <a:off x="8056563" y="11099800"/>
                <a:ext cx="422635" cy="33338"/>
              </a:xfrm>
              <a:custGeom>
                <a:avLst/>
                <a:gdLst>
                  <a:gd name="connsiteX0" fmla="*/ 0 w 422635"/>
                  <a:gd name="connsiteY0" fmla="*/ 33338 h 33338"/>
                  <a:gd name="connsiteX1" fmla="*/ 339725 w 422635"/>
                  <a:gd name="connsiteY1" fmla="*/ 17463 h 33338"/>
                  <a:gd name="connsiteX2" fmla="*/ 388937 w 422635"/>
                  <a:gd name="connsiteY2" fmla="*/ 17463 h 33338"/>
                  <a:gd name="connsiteX3" fmla="*/ 411162 w 422635"/>
                  <a:gd name="connsiteY3" fmla="*/ 15875 h 33338"/>
                  <a:gd name="connsiteX4" fmla="*/ 422275 w 422635"/>
                  <a:gd name="connsiteY4" fmla="*/ 4763 h 33338"/>
                  <a:gd name="connsiteX5" fmla="*/ 398462 w 422635"/>
                  <a:gd name="connsiteY5" fmla="*/ 0 h 33338"/>
                  <a:gd name="connsiteX6" fmla="*/ 0 w 422635"/>
                  <a:gd name="connsiteY6" fmla="*/ 33338 h 33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2635" h="33338">
                    <a:moveTo>
                      <a:pt x="0" y="33338"/>
                    </a:moveTo>
                    <a:lnTo>
                      <a:pt x="339725" y="17463"/>
                    </a:lnTo>
                    <a:cubicBezTo>
                      <a:pt x="404548" y="14817"/>
                      <a:pt x="377031" y="17728"/>
                      <a:pt x="388937" y="17463"/>
                    </a:cubicBezTo>
                    <a:cubicBezTo>
                      <a:pt x="400843" y="17198"/>
                      <a:pt x="405606" y="17992"/>
                      <a:pt x="411162" y="15875"/>
                    </a:cubicBezTo>
                    <a:cubicBezTo>
                      <a:pt x="416718" y="13758"/>
                      <a:pt x="424392" y="7409"/>
                      <a:pt x="422275" y="4763"/>
                    </a:cubicBezTo>
                    <a:cubicBezTo>
                      <a:pt x="420158" y="2117"/>
                      <a:pt x="398462" y="0"/>
                      <a:pt x="398462" y="0"/>
                    </a:cubicBezTo>
                    <a:lnTo>
                      <a:pt x="0" y="3333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7" name="フリーフォーム: 図形 566">
                <a:extLst>
                  <a:ext uri="{FF2B5EF4-FFF2-40B4-BE49-F238E27FC236}">
                    <a16:creationId xmlns:a16="http://schemas.microsoft.com/office/drawing/2014/main" id="{E48315B4-B2C0-4A48-880F-9549F1C86796}"/>
                  </a:ext>
                </a:extLst>
              </p:cNvPr>
              <p:cNvSpPr/>
              <p:nvPr/>
            </p:nvSpPr>
            <p:spPr>
              <a:xfrm>
                <a:off x="8240616" y="11089751"/>
                <a:ext cx="41491" cy="588426"/>
              </a:xfrm>
              <a:custGeom>
                <a:avLst/>
                <a:gdLst>
                  <a:gd name="connsiteX0" fmla="*/ 41372 w 41491"/>
                  <a:gd name="connsiteY0" fmla="*/ 24337 h 588426"/>
                  <a:gd name="connsiteX1" fmla="*/ 12797 w 41491"/>
                  <a:gd name="connsiteY1" fmla="*/ 562499 h 588426"/>
                  <a:gd name="connsiteX2" fmla="*/ 17559 w 41491"/>
                  <a:gd name="connsiteY2" fmla="*/ 473599 h 588426"/>
                  <a:gd name="connsiteX3" fmla="*/ 6447 w 41491"/>
                  <a:gd name="connsiteY3" fmla="*/ 211662 h 588426"/>
                  <a:gd name="connsiteX4" fmla="*/ 97 w 41491"/>
                  <a:gd name="connsiteY4" fmla="*/ 103712 h 588426"/>
                  <a:gd name="connsiteX5" fmla="*/ 41372 w 41491"/>
                  <a:gd name="connsiteY5" fmla="*/ 24337 h 588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491" h="588426">
                    <a:moveTo>
                      <a:pt x="41372" y="24337"/>
                    </a:moveTo>
                    <a:cubicBezTo>
                      <a:pt x="43489" y="100802"/>
                      <a:pt x="16766" y="487622"/>
                      <a:pt x="12797" y="562499"/>
                    </a:cubicBezTo>
                    <a:cubicBezTo>
                      <a:pt x="8828" y="637376"/>
                      <a:pt x="18617" y="532072"/>
                      <a:pt x="17559" y="473599"/>
                    </a:cubicBezTo>
                    <a:cubicBezTo>
                      <a:pt x="16501" y="415126"/>
                      <a:pt x="9357" y="273310"/>
                      <a:pt x="6447" y="211662"/>
                    </a:cubicBezTo>
                    <a:cubicBezTo>
                      <a:pt x="3537" y="150014"/>
                      <a:pt x="-697" y="134139"/>
                      <a:pt x="97" y="103712"/>
                    </a:cubicBezTo>
                    <a:cubicBezTo>
                      <a:pt x="891" y="73285"/>
                      <a:pt x="39255" y="-52128"/>
                      <a:pt x="41372" y="243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8" name="フリーフォーム: 図形 567">
                <a:extLst>
                  <a:ext uri="{FF2B5EF4-FFF2-40B4-BE49-F238E27FC236}">
                    <a16:creationId xmlns:a16="http://schemas.microsoft.com/office/drawing/2014/main" id="{FB24861C-883B-4F5E-B99C-E94266046DCA}"/>
                  </a:ext>
                </a:extLst>
              </p:cNvPr>
              <p:cNvSpPr/>
              <p:nvPr/>
            </p:nvSpPr>
            <p:spPr>
              <a:xfrm>
                <a:off x="8266374" y="11396662"/>
                <a:ext cx="117461" cy="72696"/>
              </a:xfrm>
              <a:custGeom>
                <a:avLst/>
                <a:gdLst>
                  <a:gd name="connsiteX0" fmla="*/ 37839 w 117461"/>
                  <a:gd name="connsiteY0" fmla="*/ 1 h 72696"/>
                  <a:gd name="connsiteX1" fmla="*/ 31489 w 117461"/>
                  <a:gd name="connsiteY1" fmla="*/ 53976 h 72696"/>
                  <a:gd name="connsiteX2" fmla="*/ 1326 w 117461"/>
                  <a:gd name="connsiteY2" fmla="*/ 65088 h 72696"/>
                  <a:gd name="connsiteX3" fmla="*/ 80701 w 117461"/>
                  <a:gd name="connsiteY3" fmla="*/ 68263 h 72696"/>
                  <a:gd name="connsiteX4" fmla="*/ 117214 w 117461"/>
                  <a:gd name="connsiteY4" fmla="*/ 1588 h 72696"/>
                  <a:gd name="connsiteX5" fmla="*/ 94989 w 117461"/>
                  <a:gd name="connsiteY5" fmla="*/ 41276 h 72696"/>
                  <a:gd name="connsiteX6" fmla="*/ 61651 w 117461"/>
                  <a:gd name="connsiteY6" fmla="*/ 55563 h 72696"/>
                  <a:gd name="connsiteX7" fmla="*/ 47364 w 117461"/>
                  <a:gd name="connsiteY7" fmla="*/ 55563 h 72696"/>
                  <a:gd name="connsiteX8" fmla="*/ 37839 w 117461"/>
                  <a:gd name="connsiteY8" fmla="*/ 1 h 72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461" h="72696">
                    <a:moveTo>
                      <a:pt x="37839" y="1"/>
                    </a:moveTo>
                    <a:cubicBezTo>
                      <a:pt x="35193" y="-263"/>
                      <a:pt x="37574" y="43128"/>
                      <a:pt x="31489" y="53976"/>
                    </a:cubicBezTo>
                    <a:cubicBezTo>
                      <a:pt x="25404" y="64824"/>
                      <a:pt x="-6876" y="62707"/>
                      <a:pt x="1326" y="65088"/>
                    </a:cubicBezTo>
                    <a:cubicBezTo>
                      <a:pt x="9528" y="67469"/>
                      <a:pt x="61386" y="78846"/>
                      <a:pt x="80701" y="68263"/>
                    </a:cubicBezTo>
                    <a:cubicBezTo>
                      <a:pt x="100016" y="57680"/>
                      <a:pt x="114833" y="6086"/>
                      <a:pt x="117214" y="1588"/>
                    </a:cubicBezTo>
                    <a:cubicBezTo>
                      <a:pt x="119595" y="-2910"/>
                      <a:pt x="104250" y="32280"/>
                      <a:pt x="94989" y="41276"/>
                    </a:cubicBezTo>
                    <a:cubicBezTo>
                      <a:pt x="85729" y="50272"/>
                      <a:pt x="61651" y="55563"/>
                      <a:pt x="61651" y="55563"/>
                    </a:cubicBezTo>
                    <a:cubicBezTo>
                      <a:pt x="53714" y="57944"/>
                      <a:pt x="49745" y="64029"/>
                      <a:pt x="47364" y="55563"/>
                    </a:cubicBezTo>
                    <a:cubicBezTo>
                      <a:pt x="44983" y="47097"/>
                      <a:pt x="40485" y="265"/>
                      <a:pt x="37839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9" name="フリーフォーム: 図形 568">
                <a:extLst>
                  <a:ext uri="{FF2B5EF4-FFF2-40B4-BE49-F238E27FC236}">
                    <a16:creationId xmlns:a16="http://schemas.microsoft.com/office/drawing/2014/main" id="{643234EE-41E9-4653-80B0-4BB54BA94BC9}"/>
                  </a:ext>
                </a:extLst>
              </p:cNvPr>
              <p:cNvSpPr/>
              <p:nvPr/>
            </p:nvSpPr>
            <p:spPr>
              <a:xfrm>
                <a:off x="8482184" y="11056756"/>
                <a:ext cx="28748" cy="644562"/>
              </a:xfrm>
              <a:custGeom>
                <a:avLst/>
                <a:gdLst>
                  <a:gd name="connsiteX0" fmla="*/ 28404 w 28748"/>
                  <a:gd name="connsiteY0" fmla="*/ 182 h 644562"/>
                  <a:gd name="connsiteX1" fmla="*/ 15704 w 28748"/>
                  <a:gd name="connsiteY1" fmla="*/ 601844 h 644562"/>
                  <a:gd name="connsiteX2" fmla="*/ 1416 w 28748"/>
                  <a:gd name="connsiteY2" fmla="*/ 589144 h 644562"/>
                  <a:gd name="connsiteX3" fmla="*/ 1416 w 28748"/>
                  <a:gd name="connsiteY3" fmla="*/ 538344 h 644562"/>
                  <a:gd name="connsiteX4" fmla="*/ 28404 w 28748"/>
                  <a:gd name="connsiteY4" fmla="*/ 182 h 644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748" h="644562">
                    <a:moveTo>
                      <a:pt x="28404" y="182"/>
                    </a:moveTo>
                    <a:cubicBezTo>
                      <a:pt x="30785" y="10765"/>
                      <a:pt x="20202" y="503684"/>
                      <a:pt x="15704" y="601844"/>
                    </a:cubicBezTo>
                    <a:cubicBezTo>
                      <a:pt x="11206" y="700004"/>
                      <a:pt x="3797" y="599727"/>
                      <a:pt x="1416" y="589144"/>
                    </a:cubicBezTo>
                    <a:cubicBezTo>
                      <a:pt x="-965" y="578561"/>
                      <a:pt x="93" y="634388"/>
                      <a:pt x="1416" y="538344"/>
                    </a:cubicBezTo>
                    <a:cubicBezTo>
                      <a:pt x="2739" y="442300"/>
                      <a:pt x="26023" y="-10401"/>
                      <a:pt x="28404" y="1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0" name="フリーフォーム: 図形 569">
                <a:extLst>
                  <a:ext uri="{FF2B5EF4-FFF2-40B4-BE49-F238E27FC236}">
                    <a16:creationId xmlns:a16="http://schemas.microsoft.com/office/drawing/2014/main" id="{89CA5446-0200-49C6-938D-67A0124B5AE4}"/>
                  </a:ext>
                </a:extLst>
              </p:cNvPr>
              <p:cNvSpPr/>
              <p:nvPr/>
            </p:nvSpPr>
            <p:spPr>
              <a:xfrm>
                <a:off x="8935916" y="11136291"/>
                <a:ext cx="235045" cy="540500"/>
              </a:xfrm>
              <a:custGeom>
                <a:avLst/>
                <a:gdLst>
                  <a:gd name="connsiteX0" fmla="*/ 12822 w 235045"/>
                  <a:gd name="connsiteY0" fmla="*/ 22 h 540500"/>
                  <a:gd name="connsiteX1" fmla="*/ 17584 w 235045"/>
                  <a:gd name="connsiteY1" fmla="*/ 73047 h 540500"/>
                  <a:gd name="connsiteX2" fmla="*/ 90609 w 235045"/>
                  <a:gd name="connsiteY2" fmla="*/ 104797 h 540500"/>
                  <a:gd name="connsiteX3" fmla="*/ 116009 w 235045"/>
                  <a:gd name="connsiteY3" fmla="*/ 144484 h 540500"/>
                  <a:gd name="connsiteX4" fmla="*/ 155697 w 235045"/>
                  <a:gd name="connsiteY4" fmla="*/ 252434 h 540500"/>
                  <a:gd name="connsiteX5" fmla="*/ 193797 w 235045"/>
                  <a:gd name="connsiteY5" fmla="*/ 296884 h 540500"/>
                  <a:gd name="connsiteX6" fmla="*/ 214434 w 235045"/>
                  <a:gd name="connsiteY6" fmla="*/ 301647 h 540500"/>
                  <a:gd name="connsiteX7" fmla="*/ 227134 w 235045"/>
                  <a:gd name="connsiteY7" fmla="*/ 388959 h 540500"/>
                  <a:gd name="connsiteX8" fmla="*/ 233484 w 235045"/>
                  <a:gd name="connsiteY8" fmla="*/ 487384 h 540500"/>
                  <a:gd name="connsiteX9" fmla="*/ 233484 w 235045"/>
                  <a:gd name="connsiteY9" fmla="*/ 539772 h 540500"/>
                  <a:gd name="connsiteX10" fmla="*/ 216022 w 235045"/>
                  <a:gd name="connsiteY10" fmla="*/ 450872 h 540500"/>
                  <a:gd name="connsiteX11" fmla="*/ 187447 w 235045"/>
                  <a:gd name="connsiteY11" fmla="*/ 303234 h 540500"/>
                  <a:gd name="connsiteX12" fmla="*/ 90609 w 235045"/>
                  <a:gd name="connsiteY12" fmla="*/ 152422 h 540500"/>
                  <a:gd name="connsiteX13" fmla="*/ 6472 w 235045"/>
                  <a:gd name="connsiteY13" fmla="*/ 80984 h 540500"/>
                  <a:gd name="connsiteX14" fmla="*/ 12822 w 235045"/>
                  <a:gd name="connsiteY14" fmla="*/ 22 h 54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35045" h="540500">
                    <a:moveTo>
                      <a:pt x="12822" y="22"/>
                    </a:moveTo>
                    <a:cubicBezTo>
                      <a:pt x="14674" y="-1301"/>
                      <a:pt x="4620" y="55585"/>
                      <a:pt x="17584" y="73047"/>
                    </a:cubicBezTo>
                    <a:cubicBezTo>
                      <a:pt x="30548" y="90509"/>
                      <a:pt x="74205" y="92891"/>
                      <a:pt x="90609" y="104797"/>
                    </a:cubicBezTo>
                    <a:cubicBezTo>
                      <a:pt x="107013" y="116703"/>
                      <a:pt x="105161" y="119878"/>
                      <a:pt x="116009" y="144484"/>
                    </a:cubicBezTo>
                    <a:cubicBezTo>
                      <a:pt x="126857" y="169090"/>
                      <a:pt x="142732" y="227034"/>
                      <a:pt x="155697" y="252434"/>
                    </a:cubicBezTo>
                    <a:cubicBezTo>
                      <a:pt x="168662" y="277834"/>
                      <a:pt x="184008" y="288682"/>
                      <a:pt x="193797" y="296884"/>
                    </a:cubicBezTo>
                    <a:cubicBezTo>
                      <a:pt x="203587" y="305086"/>
                      <a:pt x="208878" y="286301"/>
                      <a:pt x="214434" y="301647"/>
                    </a:cubicBezTo>
                    <a:cubicBezTo>
                      <a:pt x="219990" y="316993"/>
                      <a:pt x="223959" y="358003"/>
                      <a:pt x="227134" y="388959"/>
                    </a:cubicBezTo>
                    <a:cubicBezTo>
                      <a:pt x="230309" y="419915"/>
                      <a:pt x="232426" y="462249"/>
                      <a:pt x="233484" y="487384"/>
                    </a:cubicBezTo>
                    <a:cubicBezTo>
                      <a:pt x="234542" y="512519"/>
                      <a:pt x="236394" y="545857"/>
                      <a:pt x="233484" y="539772"/>
                    </a:cubicBezTo>
                    <a:cubicBezTo>
                      <a:pt x="230574" y="533687"/>
                      <a:pt x="223695" y="490295"/>
                      <a:pt x="216022" y="450872"/>
                    </a:cubicBezTo>
                    <a:cubicBezTo>
                      <a:pt x="208349" y="411449"/>
                      <a:pt x="208349" y="352976"/>
                      <a:pt x="187447" y="303234"/>
                    </a:cubicBezTo>
                    <a:cubicBezTo>
                      <a:pt x="166545" y="253492"/>
                      <a:pt x="120772" y="189464"/>
                      <a:pt x="90609" y="152422"/>
                    </a:cubicBezTo>
                    <a:cubicBezTo>
                      <a:pt x="60446" y="115380"/>
                      <a:pt x="23405" y="104267"/>
                      <a:pt x="6472" y="80984"/>
                    </a:cubicBezTo>
                    <a:cubicBezTo>
                      <a:pt x="-10461" y="57701"/>
                      <a:pt x="10970" y="1345"/>
                      <a:pt x="12822" y="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1" name="フリーフォーム: 図形 570">
                <a:extLst>
                  <a:ext uri="{FF2B5EF4-FFF2-40B4-BE49-F238E27FC236}">
                    <a16:creationId xmlns:a16="http://schemas.microsoft.com/office/drawing/2014/main" id="{6DC1A674-C16A-4201-A8F7-BE7021800DA8}"/>
                  </a:ext>
                </a:extLst>
              </p:cNvPr>
              <p:cNvSpPr/>
              <p:nvPr/>
            </p:nvSpPr>
            <p:spPr>
              <a:xfrm>
                <a:off x="9257282" y="11360868"/>
                <a:ext cx="122321" cy="318359"/>
              </a:xfrm>
              <a:custGeom>
                <a:avLst/>
                <a:gdLst>
                  <a:gd name="connsiteX0" fmla="*/ 121668 w 122321"/>
                  <a:gd name="connsiteY0" fmla="*/ 4045 h 318359"/>
                  <a:gd name="connsiteX1" fmla="*/ 26418 w 122321"/>
                  <a:gd name="connsiteY1" fmla="*/ 204070 h 318359"/>
                  <a:gd name="connsiteX2" fmla="*/ 2606 w 122321"/>
                  <a:gd name="connsiteY2" fmla="*/ 315195 h 318359"/>
                  <a:gd name="connsiteX3" fmla="*/ 4193 w 122321"/>
                  <a:gd name="connsiteY3" fmla="*/ 275507 h 318359"/>
                  <a:gd name="connsiteX4" fmla="*/ 34356 w 122321"/>
                  <a:gd name="connsiteY4" fmla="*/ 146920 h 318359"/>
                  <a:gd name="connsiteX5" fmla="*/ 67693 w 122321"/>
                  <a:gd name="connsiteY5" fmla="*/ 75482 h 318359"/>
                  <a:gd name="connsiteX6" fmla="*/ 121668 w 122321"/>
                  <a:gd name="connsiteY6" fmla="*/ 4045 h 318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2321" h="318359">
                    <a:moveTo>
                      <a:pt x="121668" y="4045"/>
                    </a:moveTo>
                    <a:cubicBezTo>
                      <a:pt x="114789" y="25476"/>
                      <a:pt x="46262" y="152212"/>
                      <a:pt x="26418" y="204070"/>
                    </a:cubicBezTo>
                    <a:cubicBezTo>
                      <a:pt x="6574" y="255928"/>
                      <a:pt x="6310" y="303289"/>
                      <a:pt x="2606" y="315195"/>
                    </a:cubicBezTo>
                    <a:cubicBezTo>
                      <a:pt x="-1098" y="327101"/>
                      <a:pt x="-1099" y="303553"/>
                      <a:pt x="4193" y="275507"/>
                    </a:cubicBezTo>
                    <a:cubicBezTo>
                      <a:pt x="9485" y="247461"/>
                      <a:pt x="23773" y="180258"/>
                      <a:pt x="34356" y="146920"/>
                    </a:cubicBezTo>
                    <a:cubicBezTo>
                      <a:pt x="44939" y="113583"/>
                      <a:pt x="56316" y="98765"/>
                      <a:pt x="67693" y="75482"/>
                    </a:cubicBezTo>
                    <a:cubicBezTo>
                      <a:pt x="79070" y="52199"/>
                      <a:pt x="128547" y="-17386"/>
                      <a:pt x="121668" y="40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2" name="フリーフォーム: 図形 571">
                <a:extLst>
                  <a:ext uri="{FF2B5EF4-FFF2-40B4-BE49-F238E27FC236}">
                    <a16:creationId xmlns:a16="http://schemas.microsoft.com/office/drawing/2014/main" id="{5F76F467-75D4-4179-A83C-7B095794175B}"/>
                  </a:ext>
                </a:extLst>
              </p:cNvPr>
              <p:cNvSpPr/>
              <p:nvPr/>
            </p:nvSpPr>
            <p:spPr>
              <a:xfrm>
                <a:off x="9382125" y="11349537"/>
                <a:ext cx="366594" cy="20138"/>
              </a:xfrm>
              <a:custGeom>
                <a:avLst/>
                <a:gdLst>
                  <a:gd name="connsiteX0" fmla="*/ 0 w 366594"/>
                  <a:gd name="connsiteY0" fmla="*/ 9026 h 20138"/>
                  <a:gd name="connsiteX1" fmla="*/ 60325 w 366594"/>
                  <a:gd name="connsiteY1" fmla="*/ 9026 h 20138"/>
                  <a:gd name="connsiteX2" fmla="*/ 346075 w 366594"/>
                  <a:gd name="connsiteY2" fmla="*/ 20138 h 20138"/>
                  <a:gd name="connsiteX3" fmla="*/ 330200 w 366594"/>
                  <a:gd name="connsiteY3" fmla="*/ 9026 h 20138"/>
                  <a:gd name="connsiteX4" fmla="*/ 220663 w 366594"/>
                  <a:gd name="connsiteY4" fmla="*/ 1088 h 20138"/>
                  <a:gd name="connsiteX5" fmla="*/ 0 w 366594"/>
                  <a:gd name="connsiteY5" fmla="*/ 9026 h 20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6594" h="20138">
                    <a:moveTo>
                      <a:pt x="0" y="9026"/>
                    </a:moveTo>
                    <a:lnTo>
                      <a:pt x="60325" y="9026"/>
                    </a:lnTo>
                    <a:lnTo>
                      <a:pt x="346075" y="20138"/>
                    </a:lnTo>
                    <a:cubicBezTo>
                      <a:pt x="391054" y="20138"/>
                      <a:pt x="351102" y="12201"/>
                      <a:pt x="330200" y="9026"/>
                    </a:cubicBezTo>
                    <a:cubicBezTo>
                      <a:pt x="309298" y="5851"/>
                      <a:pt x="276490" y="2940"/>
                      <a:pt x="220663" y="1088"/>
                    </a:cubicBezTo>
                    <a:cubicBezTo>
                      <a:pt x="164836" y="-764"/>
                      <a:pt x="80037" y="-1426"/>
                      <a:pt x="0" y="90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3" name="フリーフォーム: 図形 572">
                <a:extLst>
                  <a:ext uri="{FF2B5EF4-FFF2-40B4-BE49-F238E27FC236}">
                    <a16:creationId xmlns:a16="http://schemas.microsoft.com/office/drawing/2014/main" id="{113D627B-A342-4D5A-98C3-28241E347B99}"/>
                  </a:ext>
                </a:extLst>
              </p:cNvPr>
              <p:cNvSpPr/>
              <p:nvPr/>
            </p:nvSpPr>
            <p:spPr>
              <a:xfrm>
                <a:off x="9693361" y="11369320"/>
                <a:ext cx="18289" cy="300394"/>
              </a:xfrm>
              <a:custGeom>
                <a:avLst/>
                <a:gdLst>
                  <a:gd name="connsiteX0" fmla="*/ 17377 w 18289"/>
                  <a:gd name="connsiteY0" fmla="*/ 355 h 300394"/>
                  <a:gd name="connsiteX1" fmla="*/ 15789 w 18289"/>
                  <a:gd name="connsiteY1" fmla="*/ 248005 h 300394"/>
                  <a:gd name="connsiteX2" fmla="*/ 11027 w 18289"/>
                  <a:gd name="connsiteY2" fmla="*/ 300393 h 300394"/>
                  <a:gd name="connsiteX3" fmla="*/ 1502 w 18289"/>
                  <a:gd name="connsiteY3" fmla="*/ 249593 h 300394"/>
                  <a:gd name="connsiteX4" fmla="*/ 1502 w 18289"/>
                  <a:gd name="connsiteY4" fmla="*/ 194030 h 300394"/>
                  <a:gd name="connsiteX5" fmla="*/ 17377 w 18289"/>
                  <a:gd name="connsiteY5" fmla="*/ 355 h 300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89" h="300394">
                    <a:moveTo>
                      <a:pt x="17377" y="355"/>
                    </a:moveTo>
                    <a:cubicBezTo>
                      <a:pt x="19758" y="9351"/>
                      <a:pt x="16847" y="197999"/>
                      <a:pt x="15789" y="248005"/>
                    </a:cubicBezTo>
                    <a:cubicBezTo>
                      <a:pt x="14731" y="298011"/>
                      <a:pt x="13408" y="300128"/>
                      <a:pt x="11027" y="300393"/>
                    </a:cubicBezTo>
                    <a:cubicBezTo>
                      <a:pt x="8646" y="300658"/>
                      <a:pt x="3089" y="267320"/>
                      <a:pt x="1502" y="249593"/>
                    </a:cubicBezTo>
                    <a:cubicBezTo>
                      <a:pt x="-86" y="231866"/>
                      <a:pt x="-879" y="232130"/>
                      <a:pt x="1502" y="194030"/>
                    </a:cubicBezTo>
                    <a:cubicBezTo>
                      <a:pt x="3883" y="155930"/>
                      <a:pt x="14996" y="-8641"/>
                      <a:pt x="17377" y="3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4" name="フリーフォーム: 図形 573">
                <a:extLst>
                  <a:ext uri="{FF2B5EF4-FFF2-40B4-BE49-F238E27FC236}">
                    <a16:creationId xmlns:a16="http://schemas.microsoft.com/office/drawing/2014/main" id="{143A1A1C-6A2F-4E55-B7DE-C8617E4F8072}"/>
                  </a:ext>
                </a:extLst>
              </p:cNvPr>
              <p:cNvSpPr/>
              <p:nvPr/>
            </p:nvSpPr>
            <p:spPr>
              <a:xfrm>
                <a:off x="9707462" y="11362395"/>
                <a:ext cx="363643" cy="324509"/>
              </a:xfrm>
              <a:custGeom>
                <a:avLst/>
                <a:gdLst>
                  <a:gd name="connsiteX0" fmla="*/ 101 w 363643"/>
                  <a:gd name="connsiteY0" fmla="*/ 930 h 324509"/>
                  <a:gd name="connsiteX1" fmla="*/ 274738 w 363643"/>
                  <a:gd name="connsiteY1" fmla="*/ 61255 h 324509"/>
                  <a:gd name="connsiteX2" fmla="*/ 304901 w 363643"/>
                  <a:gd name="connsiteY2" fmla="*/ 67605 h 324509"/>
                  <a:gd name="connsiteX3" fmla="*/ 320776 w 363643"/>
                  <a:gd name="connsiteY3" fmla="*/ 113643 h 324509"/>
                  <a:gd name="connsiteX4" fmla="*/ 347763 w 363643"/>
                  <a:gd name="connsiteY4" fmla="*/ 205718 h 324509"/>
                  <a:gd name="connsiteX5" fmla="*/ 363638 w 363643"/>
                  <a:gd name="connsiteY5" fmla="*/ 321605 h 324509"/>
                  <a:gd name="connsiteX6" fmla="*/ 346176 w 363643"/>
                  <a:gd name="connsiteY6" fmla="*/ 270805 h 324509"/>
                  <a:gd name="connsiteX7" fmla="*/ 290613 w 363643"/>
                  <a:gd name="connsiteY7" fmla="*/ 72368 h 324509"/>
                  <a:gd name="connsiteX8" fmla="*/ 242988 w 363643"/>
                  <a:gd name="connsiteY8" fmla="*/ 27918 h 324509"/>
                  <a:gd name="connsiteX9" fmla="*/ 101 w 363643"/>
                  <a:gd name="connsiteY9" fmla="*/ 930 h 324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3643" h="324509">
                    <a:moveTo>
                      <a:pt x="101" y="930"/>
                    </a:moveTo>
                    <a:cubicBezTo>
                      <a:pt x="5393" y="6486"/>
                      <a:pt x="274738" y="61255"/>
                      <a:pt x="274738" y="61255"/>
                    </a:cubicBezTo>
                    <a:cubicBezTo>
                      <a:pt x="325538" y="72368"/>
                      <a:pt x="297228" y="58874"/>
                      <a:pt x="304901" y="67605"/>
                    </a:cubicBezTo>
                    <a:cubicBezTo>
                      <a:pt x="312574" y="76336"/>
                      <a:pt x="313632" y="90624"/>
                      <a:pt x="320776" y="113643"/>
                    </a:cubicBezTo>
                    <a:cubicBezTo>
                      <a:pt x="327920" y="136662"/>
                      <a:pt x="340619" y="171058"/>
                      <a:pt x="347763" y="205718"/>
                    </a:cubicBezTo>
                    <a:cubicBezTo>
                      <a:pt x="354907" y="240378"/>
                      <a:pt x="363902" y="310757"/>
                      <a:pt x="363638" y="321605"/>
                    </a:cubicBezTo>
                    <a:cubicBezTo>
                      <a:pt x="363374" y="332453"/>
                      <a:pt x="358347" y="312344"/>
                      <a:pt x="346176" y="270805"/>
                    </a:cubicBezTo>
                    <a:cubicBezTo>
                      <a:pt x="334005" y="229266"/>
                      <a:pt x="307811" y="112849"/>
                      <a:pt x="290613" y="72368"/>
                    </a:cubicBezTo>
                    <a:cubicBezTo>
                      <a:pt x="273415" y="31887"/>
                      <a:pt x="288232" y="39824"/>
                      <a:pt x="242988" y="27918"/>
                    </a:cubicBezTo>
                    <a:cubicBezTo>
                      <a:pt x="197744" y="16012"/>
                      <a:pt x="-5191" y="-4626"/>
                      <a:pt x="101" y="9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5" name="フリーフォーム: 図形 574">
                <a:extLst>
                  <a:ext uri="{FF2B5EF4-FFF2-40B4-BE49-F238E27FC236}">
                    <a16:creationId xmlns:a16="http://schemas.microsoft.com/office/drawing/2014/main" id="{2C64C04E-088F-42ED-A303-2BF4A4F97991}"/>
                  </a:ext>
                </a:extLst>
              </p:cNvPr>
              <p:cNvSpPr/>
              <p:nvPr/>
            </p:nvSpPr>
            <p:spPr>
              <a:xfrm>
                <a:off x="9747229" y="11378850"/>
                <a:ext cx="14515" cy="297049"/>
              </a:xfrm>
              <a:custGeom>
                <a:avLst/>
                <a:gdLst>
                  <a:gd name="connsiteX0" fmla="*/ 11134 w 14515"/>
                  <a:gd name="connsiteY0" fmla="*/ 1938 h 297049"/>
                  <a:gd name="connsiteX1" fmla="*/ 14309 w 14515"/>
                  <a:gd name="connsiteY1" fmla="*/ 260700 h 297049"/>
                  <a:gd name="connsiteX2" fmla="*/ 6371 w 14515"/>
                  <a:gd name="connsiteY2" fmla="*/ 292450 h 297049"/>
                  <a:gd name="connsiteX3" fmla="*/ 3196 w 14515"/>
                  <a:gd name="connsiteY3" fmla="*/ 235300 h 297049"/>
                  <a:gd name="connsiteX4" fmla="*/ 21 w 14515"/>
                  <a:gd name="connsiteY4" fmla="*/ 146400 h 297049"/>
                  <a:gd name="connsiteX5" fmla="*/ 11134 w 14515"/>
                  <a:gd name="connsiteY5" fmla="*/ 1938 h 297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515" h="297049">
                    <a:moveTo>
                      <a:pt x="11134" y="1938"/>
                    </a:moveTo>
                    <a:cubicBezTo>
                      <a:pt x="13515" y="20988"/>
                      <a:pt x="15103" y="212281"/>
                      <a:pt x="14309" y="260700"/>
                    </a:cubicBezTo>
                    <a:cubicBezTo>
                      <a:pt x="13515" y="309119"/>
                      <a:pt x="8223" y="296683"/>
                      <a:pt x="6371" y="292450"/>
                    </a:cubicBezTo>
                    <a:cubicBezTo>
                      <a:pt x="4519" y="288217"/>
                      <a:pt x="4254" y="259642"/>
                      <a:pt x="3196" y="235300"/>
                    </a:cubicBezTo>
                    <a:cubicBezTo>
                      <a:pt x="2138" y="210958"/>
                      <a:pt x="550" y="183177"/>
                      <a:pt x="21" y="146400"/>
                    </a:cubicBezTo>
                    <a:cubicBezTo>
                      <a:pt x="-508" y="109623"/>
                      <a:pt x="8753" y="-17112"/>
                      <a:pt x="11134" y="19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6" name="フリーフォーム: 図形 575">
                <a:extLst>
                  <a:ext uri="{FF2B5EF4-FFF2-40B4-BE49-F238E27FC236}">
                    <a16:creationId xmlns:a16="http://schemas.microsoft.com/office/drawing/2014/main" id="{421C2B3C-AEFA-4CA8-9D02-3B777639ED67}"/>
                  </a:ext>
                </a:extLst>
              </p:cNvPr>
              <p:cNvSpPr/>
              <p:nvPr/>
            </p:nvSpPr>
            <p:spPr>
              <a:xfrm>
                <a:off x="9965320" y="11428013"/>
                <a:ext cx="23624" cy="167863"/>
              </a:xfrm>
              <a:custGeom>
                <a:avLst/>
                <a:gdLst>
                  <a:gd name="connsiteX0" fmla="*/ 5768 w 23624"/>
                  <a:gd name="connsiteY0" fmla="*/ 400 h 167863"/>
                  <a:gd name="connsiteX1" fmla="*/ 1005 w 23624"/>
                  <a:gd name="connsiteY1" fmla="*/ 162325 h 167863"/>
                  <a:gd name="connsiteX2" fmla="*/ 23230 w 23624"/>
                  <a:gd name="connsiteY2" fmla="*/ 117875 h 167863"/>
                  <a:gd name="connsiteX3" fmla="*/ 5768 w 23624"/>
                  <a:gd name="connsiteY3" fmla="*/ 400 h 167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624" h="167863">
                    <a:moveTo>
                      <a:pt x="5768" y="400"/>
                    </a:moveTo>
                    <a:cubicBezTo>
                      <a:pt x="2064" y="7808"/>
                      <a:pt x="-1905" y="142746"/>
                      <a:pt x="1005" y="162325"/>
                    </a:cubicBezTo>
                    <a:cubicBezTo>
                      <a:pt x="3915" y="181904"/>
                      <a:pt x="20055" y="145392"/>
                      <a:pt x="23230" y="117875"/>
                    </a:cubicBezTo>
                    <a:cubicBezTo>
                      <a:pt x="26405" y="90358"/>
                      <a:pt x="9472" y="-7008"/>
                      <a:pt x="5768" y="4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7" name="フリーフォーム: 図形 576">
                <a:extLst>
                  <a:ext uri="{FF2B5EF4-FFF2-40B4-BE49-F238E27FC236}">
                    <a16:creationId xmlns:a16="http://schemas.microsoft.com/office/drawing/2014/main" id="{8438B093-9725-4C67-B885-073328C2D4E0}"/>
                  </a:ext>
                </a:extLst>
              </p:cNvPr>
              <p:cNvSpPr/>
              <p:nvPr/>
            </p:nvSpPr>
            <p:spPr>
              <a:xfrm>
                <a:off x="9872330" y="11526486"/>
                <a:ext cx="183666" cy="88465"/>
              </a:xfrm>
              <a:custGeom>
                <a:avLst/>
                <a:gdLst>
                  <a:gd name="connsiteX0" fmla="*/ 333 w 183666"/>
                  <a:gd name="connsiteY0" fmla="*/ 352 h 88465"/>
                  <a:gd name="connsiteX1" fmla="*/ 176545 w 183666"/>
                  <a:gd name="connsiteY1" fmla="*/ 86077 h 88465"/>
                  <a:gd name="connsiteX2" fmla="*/ 133683 w 183666"/>
                  <a:gd name="connsiteY2" fmla="*/ 57502 h 88465"/>
                  <a:gd name="connsiteX3" fmla="*/ 333 w 183666"/>
                  <a:gd name="connsiteY3" fmla="*/ 352 h 88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666" h="88465">
                    <a:moveTo>
                      <a:pt x="333" y="352"/>
                    </a:moveTo>
                    <a:cubicBezTo>
                      <a:pt x="7477" y="5114"/>
                      <a:pt x="154320" y="76552"/>
                      <a:pt x="176545" y="86077"/>
                    </a:cubicBezTo>
                    <a:cubicBezTo>
                      <a:pt x="198770" y="95602"/>
                      <a:pt x="164639" y="74700"/>
                      <a:pt x="133683" y="57502"/>
                    </a:cubicBezTo>
                    <a:cubicBezTo>
                      <a:pt x="102727" y="40304"/>
                      <a:pt x="-6811" y="-4410"/>
                      <a:pt x="333" y="3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8" name="フリーフォーム: 図形 577">
                <a:extLst>
                  <a:ext uri="{FF2B5EF4-FFF2-40B4-BE49-F238E27FC236}">
                    <a16:creationId xmlns:a16="http://schemas.microsoft.com/office/drawing/2014/main" id="{0039153E-A0D5-485C-9EAB-08ECCAD06698}"/>
                  </a:ext>
                </a:extLst>
              </p:cNvPr>
              <p:cNvSpPr/>
              <p:nvPr/>
            </p:nvSpPr>
            <p:spPr>
              <a:xfrm>
                <a:off x="9858349" y="11402927"/>
                <a:ext cx="20811" cy="150240"/>
              </a:xfrm>
              <a:custGeom>
                <a:avLst/>
                <a:gdLst>
                  <a:gd name="connsiteX0" fmla="*/ 3201 w 20811"/>
                  <a:gd name="connsiteY0" fmla="*/ 86 h 150240"/>
                  <a:gd name="connsiteX1" fmla="*/ 1614 w 20811"/>
                  <a:gd name="connsiteY1" fmla="*/ 141373 h 150240"/>
                  <a:gd name="connsiteX2" fmla="*/ 20664 w 20811"/>
                  <a:gd name="connsiteY2" fmla="*/ 120736 h 150240"/>
                  <a:gd name="connsiteX3" fmla="*/ 3201 w 20811"/>
                  <a:gd name="connsiteY3" fmla="*/ 86 h 150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11" h="150240">
                    <a:moveTo>
                      <a:pt x="3201" y="86"/>
                    </a:moveTo>
                    <a:cubicBezTo>
                      <a:pt x="26" y="3526"/>
                      <a:pt x="-1296" y="121265"/>
                      <a:pt x="1614" y="141373"/>
                    </a:cubicBezTo>
                    <a:cubicBezTo>
                      <a:pt x="4524" y="161481"/>
                      <a:pt x="18812" y="144284"/>
                      <a:pt x="20664" y="120736"/>
                    </a:cubicBezTo>
                    <a:cubicBezTo>
                      <a:pt x="22516" y="97188"/>
                      <a:pt x="6376" y="-3354"/>
                      <a:pt x="3201" y="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9" name="フリーフォーム: 図形 578">
                <a:extLst>
                  <a:ext uri="{FF2B5EF4-FFF2-40B4-BE49-F238E27FC236}">
                    <a16:creationId xmlns:a16="http://schemas.microsoft.com/office/drawing/2014/main" id="{A1AFDB02-CECF-47A7-B348-2F28CD4164EA}"/>
                  </a:ext>
                </a:extLst>
              </p:cNvPr>
              <p:cNvSpPr/>
              <p:nvPr/>
            </p:nvSpPr>
            <p:spPr>
              <a:xfrm>
                <a:off x="10032086" y="11467499"/>
                <a:ext cx="73241" cy="123037"/>
              </a:xfrm>
              <a:custGeom>
                <a:avLst/>
                <a:gdLst>
                  <a:gd name="connsiteX0" fmla="*/ 914 w 73241"/>
                  <a:gd name="connsiteY0" fmla="*/ 52989 h 123037"/>
                  <a:gd name="connsiteX1" fmla="*/ 26314 w 73241"/>
                  <a:gd name="connsiteY1" fmla="*/ 6951 h 123037"/>
                  <a:gd name="connsiteX2" fmla="*/ 59652 w 73241"/>
                  <a:gd name="connsiteY2" fmla="*/ 3776 h 123037"/>
                  <a:gd name="connsiteX3" fmla="*/ 70764 w 73241"/>
                  <a:gd name="connsiteY3" fmla="*/ 41876 h 123037"/>
                  <a:gd name="connsiteX4" fmla="*/ 70764 w 73241"/>
                  <a:gd name="connsiteY4" fmla="*/ 76801 h 123037"/>
                  <a:gd name="connsiteX5" fmla="*/ 43777 w 73241"/>
                  <a:gd name="connsiteY5" fmla="*/ 118076 h 123037"/>
                  <a:gd name="connsiteX6" fmla="*/ 26314 w 73241"/>
                  <a:gd name="connsiteY6" fmla="*/ 119664 h 123037"/>
                  <a:gd name="connsiteX7" fmla="*/ 48539 w 73241"/>
                  <a:gd name="connsiteY7" fmla="*/ 94264 h 123037"/>
                  <a:gd name="connsiteX8" fmla="*/ 64414 w 73241"/>
                  <a:gd name="connsiteY8" fmla="*/ 62514 h 123037"/>
                  <a:gd name="connsiteX9" fmla="*/ 59652 w 73241"/>
                  <a:gd name="connsiteY9" fmla="*/ 32351 h 123037"/>
                  <a:gd name="connsiteX10" fmla="*/ 914 w 73241"/>
                  <a:gd name="connsiteY10" fmla="*/ 52989 h 123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3241" h="123037">
                    <a:moveTo>
                      <a:pt x="914" y="52989"/>
                    </a:moveTo>
                    <a:cubicBezTo>
                      <a:pt x="-4642" y="48756"/>
                      <a:pt x="16524" y="15153"/>
                      <a:pt x="26314" y="6951"/>
                    </a:cubicBezTo>
                    <a:cubicBezTo>
                      <a:pt x="36104" y="-1251"/>
                      <a:pt x="52244" y="-2045"/>
                      <a:pt x="59652" y="3776"/>
                    </a:cubicBezTo>
                    <a:cubicBezTo>
                      <a:pt x="67060" y="9597"/>
                      <a:pt x="68912" y="29705"/>
                      <a:pt x="70764" y="41876"/>
                    </a:cubicBezTo>
                    <a:cubicBezTo>
                      <a:pt x="72616" y="54047"/>
                      <a:pt x="75262" y="64101"/>
                      <a:pt x="70764" y="76801"/>
                    </a:cubicBezTo>
                    <a:cubicBezTo>
                      <a:pt x="66266" y="89501"/>
                      <a:pt x="51185" y="110932"/>
                      <a:pt x="43777" y="118076"/>
                    </a:cubicBezTo>
                    <a:cubicBezTo>
                      <a:pt x="36369" y="125220"/>
                      <a:pt x="25520" y="123633"/>
                      <a:pt x="26314" y="119664"/>
                    </a:cubicBezTo>
                    <a:cubicBezTo>
                      <a:pt x="27108" y="115695"/>
                      <a:pt x="42189" y="103789"/>
                      <a:pt x="48539" y="94264"/>
                    </a:cubicBezTo>
                    <a:cubicBezTo>
                      <a:pt x="54889" y="84739"/>
                      <a:pt x="62562" y="72833"/>
                      <a:pt x="64414" y="62514"/>
                    </a:cubicBezTo>
                    <a:cubicBezTo>
                      <a:pt x="66266" y="52195"/>
                      <a:pt x="67060" y="37643"/>
                      <a:pt x="59652" y="32351"/>
                    </a:cubicBezTo>
                    <a:cubicBezTo>
                      <a:pt x="52244" y="27059"/>
                      <a:pt x="6470" y="57222"/>
                      <a:pt x="914" y="529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0" name="フリーフォーム: 図形 579">
                <a:extLst>
                  <a:ext uri="{FF2B5EF4-FFF2-40B4-BE49-F238E27FC236}">
                    <a16:creationId xmlns:a16="http://schemas.microsoft.com/office/drawing/2014/main" id="{217BF103-7285-4381-9F50-8B64CA6D889D}"/>
                  </a:ext>
                </a:extLst>
              </p:cNvPr>
              <p:cNvSpPr/>
              <p:nvPr/>
            </p:nvSpPr>
            <p:spPr>
              <a:xfrm>
                <a:off x="4111368" y="11133138"/>
                <a:ext cx="543354" cy="22386"/>
              </a:xfrm>
              <a:custGeom>
                <a:avLst/>
                <a:gdLst>
                  <a:gd name="connsiteX0" fmla="*/ 257 w 543354"/>
                  <a:gd name="connsiteY0" fmla="*/ 22225 h 22386"/>
                  <a:gd name="connsiteX1" fmla="*/ 509845 w 543354"/>
                  <a:gd name="connsiteY1" fmla="*/ 9525 h 22386"/>
                  <a:gd name="connsiteX2" fmla="*/ 441582 w 543354"/>
                  <a:gd name="connsiteY2" fmla="*/ 0 h 22386"/>
                  <a:gd name="connsiteX3" fmla="*/ 257 w 543354"/>
                  <a:gd name="connsiteY3" fmla="*/ 22225 h 22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3354" h="22386">
                    <a:moveTo>
                      <a:pt x="257" y="22225"/>
                    </a:moveTo>
                    <a:cubicBezTo>
                      <a:pt x="11634" y="23813"/>
                      <a:pt x="436291" y="13229"/>
                      <a:pt x="509845" y="9525"/>
                    </a:cubicBezTo>
                    <a:cubicBezTo>
                      <a:pt x="583399" y="5821"/>
                      <a:pt x="524661" y="0"/>
                      <a:pt x="441582" y="0"/>
                    </a:cubicBezTo>
                    <a:cubicBezTo>
                      <a:pt x="358503" y="0"/>
                      <a:pt x="-11120" y="20637"/>
                      <a:pt x="257" y="222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1" name="フリーフォーム: 図形 580">
                <a:extLst>
                  <a:ext uri="{FF2B5EF4-FFF2-40B4-BE49-F238E27FC236}">
                    <a16:creationId xmlns:a16="http://schemas.microsoft.com/office/drawing/2014/main" id="{89A15337-87B5-43F8-AE44-DF12E88C76DF}"/>
                  </a:ext>
                </a:extLst>
              </p:cNvPr>
              <p:cNvSpPr/>
              <p:nvPr/>
            </p:nvSpPr>
            <p:spPr>
              <a:xfrm>
                <a:off x="4053453" y="11148727"/>
                <a:ext cx="570958" cy="56612"/>
              </a:xfrm>
              <a:custGeom>
                <a:avLst/>
                <a:gdLst>
                  <a:gd name="connsiteX0" fmla="*/ 570935 w 570958"/>
                  <a:gd name="connsiteY0" fmla="*/ 51086 h 56612"/>
                  <a:gd name="connsiteX1" fmla="*/ 75635 w 570958"/>
                  <a:gd name="connsiteY1" fmla="*/ 52673 h 56612"/>
                  <a:gd name="connsiteX2" fmla="*/ 2610 w 570958"/>
                  <a:gd name="connsiteY2" fmla="*/ 52673 h 56612"/>
                  <a:gd name="connsiteX3" fmla="*/ 81985 w 570958"/>
                  <a:gd name="connsiteY3" fmla="*/ 286 h 56612"/>
                  <a:gd name="connsiteX4" fmla="*/ 51822 w 570958"/>
                  <a:gd name="connsiteY4" fmla="*/ 32036 h 56612"/>
                  <a:gd name="connsiteX5" fmla="*/ 570935 w 570958"/>
                  <a:gd name="connsiteY5" fmla="*/ 51086 h 56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70958" h="56612">
                    <a:moveTo>
                      <a:pt x="570935" y="51086"/>
                    </a:moveTo>
                    <a:cubicBezTo>
                      <a:pt x="574904" y="54525"/>
                      <a:pt x="75635" y="52673"/>
                      <a:pt x="75635" y="52673"/>
                    </a:cubicBezTo>
                    <a:cubicBezTo>
                      <a:pt x="-19086" y="52937"/>
                      <a:pt x="1552" y="61404"/>
                      <a:pt x="2610" y="52673"/>
                    </a:cubicBezTo>
                    <a:cubicBezTo>
                      <a:pt x="3668" y="43942"/>
                      <a:pt x="73783" y="3725"/>
                      <a:pt x="81985" y="286"/>
                    </a:cubicBezTo>
                    <a:cubicBezTo>
                      <a:pt x="90187" y="-3153"/>
                      <a:pt x="-28876" y="25422"/>
                      <a:pt x="51822" y="32036"/>
                    </a:cubicBezTo>
                    <a:cubicBezTo>
                      <a:pt x="132520" y="38650"/>
                      <a:pt x="566966" y="47647"/>
                      <a:pt x="570935" y="510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2" name="フリーフォーム: 図形 581">
                <a:extLst>
                  <a:ext uri="{FF2B5EF4-FFF2-40B4-BE49-F238E27FC236}">
                    <a16:creationId xmlns:a16="http://schemas.microsoft.com/office/drawing/2014/main" id="{31548A26-7F81-4505-877B-4877BA18C3CD}"/>
                  </a:ext>
                </a:extLst>
              </p:cNvPr>
              <p:cNvSpPr/>
              <p:nvPr/>
            </p:nvSpPr>
            <p:spPr>
              <a:xfrm>
                <a:off x="3992328" y="11202963"/>
                <a:ext cx="70148" cy="223010"/>
              </a:xfrm>
              <a:custGeom>
                <a:avLst/>
                <a:gdLst>
                  <a:gd name="connsiteX0" fmla="*/ 70085 w 70148"/>
                  <a:gd name="connsiteY0" fmla="*/ 25 h 223010"/>
                  <a:gd name="connsiteX1" fmla="*/ 3410 w 70148"/>
                  <a:gd name="connsiteY1" fmla="*/ 96862 h 223010"/>
                  <a:gd name="connsiteX2" fmla="*/ 11347 w 70148"/>
                  <a:gd name="connsiteY2" fmla="*/ 171475 h 223010"/>
                  <a:gd name="connsiteX3" fmla="*/ 25635 w 70148"/>
                  <a:gd name="connsiteY3" fmla="*/ 222275 h 223010"/>
                  <a:gd name="connsiteX4" fmla="*/ 22460 w 70148"/>
                  <a:gd name="connsiteY4" fmla="*/ 133375 h 223010"/>
                  <a:gd name="connsiteX5" fmla="*/ 16110 w 70148"/>
                  <a:gd name="connsiteY5" fmla="*/ 87337 h 223010"/>
                  <a:gd name="connsiteX6" fmla="*/ 70085 w 70148"/>
                  <a:gd name="connsiteY6" fmla="*/ 25 h 223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148" h="223010">
                    <a:moveTo>
                      <a:pt x="70085" y="25"/>
                    </a:moveTo>
                    <a:cubicBezTo>
                      <a:pt x="67968" y="1613"/>
                      <a:pt x="13200" y="68287"/>
                      <a:pt x="3410" y="96862"/>
                    </a:cubicBezTo>
                    <a:cubicBezTo>
                      <a:pt x="-6380" y="125437"/>
                      <a:pt x="7643" y="150573"/>
                      <a:pt x="11347" y="171475"/>
                    </a:cubicBezTo>
                    <a:cubicBezTo>
                      <a:pt x="15051" y="192377"/>
                      <a:pt x="23783" y="228625"/>
                      <a:pt x="25635" y="222275"/>
                    </a:cubicBezTo>
                    <a:cubicBezTo>
                      <a:pt x="27487" y="215925"/>
                      <a:pt x="24047" y="155865"/>
                      <a:pt x="22460" y="133375"/>
                    </a:cubicBezTo>
                    <a:cubicBezTo>
                      <a:pt x="20873" y="110885"/>
                      <a:pt x="11877" y="103212"/>
                      <a:pt x="16110" y="87337"/>
                    </a:cubicBezTo>
                    <a:cubicBezTo>
                      <a:pt x="20343" y="71462"/>
                      <a:pt x="72202" y="-1563"/>
                      <a:pt x="70085" y="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3" name="フリーフォーム: 図形 582">
                <a:extLst>
                  <a:ext uri="{FF2B5EF4-FFF2-40B4-BE49-F238E27FC236}">
                    <a16:creationId xmlns:a16="http://schemas.microsoft.com/office/drawing/2014/main" id="{FABBB6F6-973A-432C-A1C0-4D13A4844E73}"/>
                  </a:ext>
                </a:extLst>
              </p:cNvPr>
              <p:cNvSpPr/>
              <p:nvPr/>
            </p:nvSpPr>
            <p:spPr>
              <a:xfrm>
                <a:off x="4571640" y="11216885"/>
                <a:ext cx="46403" cy="281590"/>
              </a:xfrm>
              <a:custGeom>
                <a:avLst/>
                <a:gdLst>
                  <a:gd name="connsiteX0" fmla="*/ 6710 w 46403"/>
                  <a:gd name="connsiteY0" fmla="*/ 390 h 281590"/>
                  <a:gd name="connsiteX1" fmla="*/ 13060 w 46403"/>
                  <a:gd name="connsiteY1" fmla="*/ 182953 h 281590"/>
                  <a:gd name="connsiteX2" fmla="*/ 5123 w 46403"/>
                  <a:gd name="connsiteY2" fmla="*/ 208353 h 281590"/>
                  <a:gd name="connsiteX3" fmla="*/ 46398 w 46403"/>
                  <a:gd name="connsiteY3" fmla="*/ 281378 h 281590"/>
                  <a:gd name="connsiteX4" fmla="*/ 1948 w 46403"/>
                  <a:gd name="connsiteY4" fmla="*/ 227403 h 281590"/>
                  <a:gd name="connsiteX5" fmla="*/ 6710 w 46403"/>
                  <a:gd name="connsiteY5" fmla="*/ 136915 h 281590"/>
                  <a:gd name="connsiteX6" fmla="*/ 6710 w 46403"/>
                  <a:gd name="connsiteY6" fmla="*/ 390 h 281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403" h="281590">
                    <a:moveTo>
                      <a:pt x="6710" y="390"/>
                    </a:moveTo>
                    <a:cubicBezTo>
                      <a:pt x="7768" y="8063"/>
                      <a:pt x="13324" y="148293"/>
                      <a:pt x="13060" y="182953"/>
                    </a:cubicBezTo>
                    <a:cubicBezTo>
                      <a:pt x="12796" y="217613"/>
                      <a:pt x="-433" y="191949"/>
                      <a:pt x="5123" y="208353"/>
                    </a:cubicBezTo>
                    <a:cubicBezTo>
                      <a:pt x="10679" y="224757"/>
                      <a:pt x="46927" y="278203"/>
                      <a:pt x="46398" y="281378"/>
                    </a:cubicBezTo>
                    <a:cubicBezTo>
                      <a:pt x="45869" y="284553"/>
                      <a:pt x="8563" y="251480"/>
                      <a:pt x="1948" y="227403"/>
                    </a:cubicBezTo>
                    <a:cubicBezTo>
                      <a:pt x="-4667" y="203326"/>
                      <a:pt x="7768" y="173692"/>
                      <a:pt x="6710" y="136915"/>
                    </a:cubicBezTo>
                    <a:cubicBezTo>
                      <a:pt x="5652" y="100138"/>
                      <a:pt x="5652" y="-7283"/>
                      <a:pt x="6710" y="3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4" name="フリーフォーム: 図形 583">
                <a:extLst>
                  <a:ext uri="{FF2B5EF4-FFF2-40B4-BE49-F238E27FC236}">
                    <a16:creationId xmlns:a16="http://schemas.microsoft.com/office/drawing/2014/main" id="{CFE1824C-17E3-4A35-9B75-F886144E2A6F}"/>
                  </a:ext>
                </a:extLst>
              </p:cNvPr>
              <p:cNvSpPr/>
              <p:nvPr/>
            </p:nvSpPr>
            <p:spPr>
              <a:xfrm>
                <a:off x="3989268" y="11293355"/>
                <a:ext cx="101330" cy="135320"/>
              </a:xfrm>
              <a:custGeom>
                <a:avLst/>
                <a:gdLst>
                  <a:gd name="connsiteX0" fmla="*/ 120 w 101330"/>
                  <a:gd name="connsiteY0" fmla="*/ 81083 h 135320"/>
                  <a:gd name="connsiteX1" fmla="*/ 77907 w 101330"/>
                  <a:gd name="connsiteY1" fmla="*/ 120 h 135320"/>
                  <a:gd name="connsiteX2" fmla="*/ 98545 w 101330"/>
                  <a:gd name="connsiteY2" fmla="*/ 63620 h 135320"/>
                  <a:gd name="connsiteX3" fmla="*/ 93782 w 101330"/>
                  <a:gd name="connsiteY3" fmla="*/ 95370 h 135320"/>
                  <a:gd name="connsiteX4" fmla="*/ 31870 w 101330"/>
                  <a:gd name="connsiteY4" fmla="*/ 135058 h 135320"/>
                  <a:gd name="connsiteX5" fmla="*/ 85845 w 101330"/>
                  <a:gd name="connsiteY5" fmla="*/ 74733 h 135320"/>
                  <a:gd name="connsiteX6" fmla="*/ 92195 w 101330"/>
                  <a:gd name="connsiteY6" fmla="*/ 25520 h 135320"/>
                  <a:gd name="connsiteX7" fmla="*/ 60445 w 101330"/>
                  <a:gd name="connsiteY7" fmla="*/ 30283 h 135320"/>
                  <a:gd name="connsiteX8" fmla="*/ 120 w 101330"/>
                  <a:gd name="connsiteY8" fmla="*/ 81083 h 135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1330" h="135320">
                    <a:moveTo>
                      <a:pt x="120" y="81083"/>
                    </a:moveTo>
                    <a:cubicBezTo>
                      <a:pt x="3030" y="76056"/>
                      <a:pt x="61503" y="3030"/>
                      <a:pt x="77907" y="120"/>
                    </a:cubicBezTo>
                    <a:cubicBezTo>
                      <a:pt x="94311" y="-2790"/>
                      <a:pt x="95899" y="47745"/>
                      <a:pt x="98545" y="63620"/>
                    </a:cubicBezTo>
                    <a:cubicBezTo>
                      <a:pt x="101191" y="79495"/>
                      <a:pt x="104894" y="83464"/>
                      <a:pt x="93782" y="95370"/>
                    </a:cubicBezTo>
                    <a:cubicBezTo>
                      <a:pt x="82670" y="107276"/>
                      <a:pt x="33193" y="138497"/>
                      <a:pt x="31870" y="135058"/>
                    </a:cubicBezTo>
                    <a:cubicBezTo>
                      <a:pt x="30547" y="131619"/>
                      <a:pt x="75791" y="92989"/>
                      <a:pt x="85845" y="74733"/>
                    </a:cubicBezTo>
                    <a:cubicBezTo>
                      <a:pt x="95899" y="56477"/>
                      <a:pt x="96428" y="32928"/>
                      <a:pt x="92195" y="25520"/>
                    </a:cubicBezTo>
                    <a:cubicBezTo>
                      <a:pt x="87962" y="18112"/>
                      <a:pt x="72881" y="23139"/>
                      <a:pt x="60445" y="30283"/>
                    </a:cubicBezTo>
                    <a:cubicBezTo>
                      <a:pt x="48009" y="37427"/>
                      <a:pt x="-2790" y="86110"/>
                      <a:pt x="120" y="810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5" name="フリーフォーム: 図形 584">
                <a:extLst>
                  <a:ext uri="{FF2B5EF4-FFF2-40B4-BE49-F238E27FC236}">
                    <a16:creationId xmlns:a16="http://schemas.microsoft.com/office/drawing/2014/main" id="{0CF459E2-5FDD-4348-88EE-096F012EFA5F}"/>
                  </a:ext>
                </a:extLst>
              </p:cNvPr>
              <p:cNvSpPr/>
              <p:nvPr/>
            </p:nvSpPr>
            <p:spPr>
              <a:xfrm>
                <a:off x="4121121" y="11302810"/>
                <a:ext cx="160440" cy="94890"/>
              </a:xfrm>
              <a:custGeom>
                <a:avLst/>
                <a:gdLst>
                  <a:gd name="connsiteX0" fmla="*/ 1617 w 160440"/>
                  <a:gd name="connsiteY0" fmla="*/ 190 h 94890"/>
                  <a:gd name="connsiteX1" fmla="*/ 7967 w 160440"/>
                  <a:gd name="connsiteY1" fmla="*/ 90678 h 94890"/>
                  <a:gd name="connsiteX2" fmla="*/ 36542 w 160440"/>
                  <a:gd name="connsiteY2" fmla="*/ 77978 h 94890"/>
                  <a:gd name="connsiteX3" fmla="*/ 154017 w 160440"/>
                  <a:gd name="connsiteY3" fmla="*/ 60515 h 94890"/>
                  <a:gd name="connsiteX4" fmla="*/ 142904 w 160440"/>
                  <a:gd name="connsiteY4" fmla="*/ 190 h 94890"/>
                  <a:gd name="connsiteX5" fmla="*/ 125442 w 160440"/>
                  <a:gd name="connsiteY5" fmla="*/ 55753 h 94890"/>
                  <a:gd name="connsiteX6" fmla="*/ 33367 w 160440"/>
                  <a:gd name="connsiteY6" fmla="*/ 65278 h 94890"/>
                  <a:gd name="connsiteX7" fmla="*/ 1617 w 160440"/>
                  <a:gd name="connsiteY7" fmla="*/ 190 h 94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0440" h="94890">
                    <a:moveTo>
                      <a:pt x="1617" y="190"/>
                    </a:moveTo>
                    <a:cubicBezTo>
                      <a:pt x="-2616" y="4423"/>
                      <a:pt x="2146" y="77713"/>
                      <a:pt x="7967" y="90678"/>
                    </a:cubicBezTo>
                    <a:cubicBezTo>
                      <a:pt x="13788" y="103643"/>
                      <a:pt x="12200" y="83005"/>
                      <a:pt x="36542" y="77978"/>
                    </a:cubicBezTo>
                    <a:cubicBezTo>
                      <a:pt x="60884" y="72951"/>
                      <a:pt x="136290" y="73480"/>
                      <a:pt x="154017" y="60515"/>
                    </a:cubicBezTo>
                    <a:cubicBezTo>
                      <a:pt x="171744" y="47550"/>
                      <a:pt x="147666" y="984"/>
                      <a:pt x="142904" y="190"/>
                    </a:cubicBezTo>
                    <a:cubicBezTo>
                      <a:pt x="138142" y="-604"/>
                      <a:pt x="143698" y="44905"/>
                      <a:pt x="125442" y="55753"/>
                    </a:cubicBezTo>
                    <a:cubicBezTo>
                      <a:pt x="107186" y="66601"/>
                      <a:pt x="50829" y="66865"/>
                      <a:pt x="33367" y="65278"/>
                    </a:cubicBezTo>
                    <a:cubicBezTo>
                      <a:pt x="15905" y="63691"/>
                      <a:pt x="5850" y="-4043"/>
                      <a:pt x="1617" y="1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6" name="フリーフォーム: 図形 585">
                <a:extLst>
                  <a:ext uri="{FF2B5EF4-FFF2-40B4-BE49-F238E27FC236}">
                    <a16:creationId xmlns:a16="http://schemas.microsoft.com/office/drawing/2014/main" id="{E0667BEB-45B3-46CC-ABAA-1D8CABF3C90D}"/>
                  </a:ext>
                </a:extLst>
              </p:cNvPr>
              <p:cNvSpPr/>
              <p:nvPr/>
            </p:nvSpPr>
            <p:spPr>
              <a:xfrm>
                <a:off x="4279823" y="11205438"/>
                <a:ext cx="299718" cy="197905"/>
              </a:xfrm>
              <a:custGeom>
                <a:avLst/>
                <a:gdLst>
                  <a:gd name="connsiteX0" fmla="*/ 63577 w 299718"/>
                  <a:gd name="connsiteY0" fmla="*/ 3900 h 197905"/>
                  <a:gd name="connsiteX1" fmla="*/ 31827 w 299718"/>
                  <a:gd name="connsiteY1" fmla="*/ 67400 h 197905"/>
                  <a:gd name="connsiteX2" fmla="*/ 14365 w 299718"/>
                  <a:gd name="connsiteY2" fmla="*/ 86450 h 197905"/>
                  <a:gd name="connsiteX3" fmla="*/ 77 w 299718"/>
                  <a:gd name="connsiteY3" fmla="*/ 135662 h 197905"/>
                  <a:gd name="connsiteX4" fmla="*/ 20715 w 299718"/>
                  <a:gd name="connsiteY4" fmla="*/ 192812 h 197905"/>
                  <a:gd name="connsiteX5" fmla="*/ 131840 w 299718"/>
                  <a:gd name="connsiteY5" fmla="*/ 194400 h 197905"/>
                  <a:gd name="connsiteX6" fmla="*/ 282652 w 299718"/>
                  <a:gd name="connsiteY6" fmla="*/ 186462 h 197905"/>
                  <a:gd name="connsiteX7" fmla="*/ 296940 w 299718"/>
                  <a:gd name="connsiteY7" fmla="*/ 83275 h 197905"/>
                  <a:gd name="connsiteX8" fmla="*/ 289002 w 299718"/>
                  <a:gd name="connsiteY8" fmla="*/ 45175 h 197905"/>
                  <a:gd name="connsiteX9" fmla="*/ 254077 w 299718"/>
                  <a:gd name="connsiteY9" fmla="*/ 725 h 197905"/>
                  <a:gd name="connsiteX10" fmla="*/ 290590 w 299718"/>
                  <a:gd name="connsiteY10" fmla="*/ 83275 h 197905"/>
                  <a:gd name="connsiteX11" fmla="*/ 260427 w 299718"/>
                  <a:gd name="connsiteY11" fmla="*/ 176937 h 197905"/>
                  <a:gd name="connsiteX12" fmla="*/ 22302 w 299718"/>
                  <a:gd name="connsiteY12" fmla="*/ 161062 h 197905"/>
                  <a:gd name="connsiteX13" fmla="*/ 33415 w 299718"/>
                  <a:gd name="connsiteY13" fmla="*/ 110262 h 197905"/>
                  <a:gd name="connsiteX14" fmla="*/ 58815 w 299718"/>
                  <a:gd name="connsiteY14" fmla="*/ 56287 h 197905"/>
                  <a:gd name="connsiteX15" fmla="*/ 63577 w 299718"/>
                  <a:gd name="connsiteY15" fmla="*/ 3900 h 197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99718" h="197905">
                    <a:moveTo>
                      <a:pt x="63577" y="3900"/>
                    </a:moveTo>
                    <a:cubicBezTo>
                      <a:pt x="59079" y="5752"/>
                      <a:pt x="40029" y="53642"/>
                      <a:pt x="31827" y="67400"/>
                    </a:cubicBezTo>
                    <a:cubicBezTo>
                      <a:pt x="23625" y="81158"/>
                      <a:pt x="19657" y="75073"/>
                      <a:pt x="14365" y="86450"/>
                    </a:cubicBezTo>
                    <a:cubicBezTo>
                      <a:pt x="9073" y="97827"/>
                      <a:pt x="-981" y="117935"/>
                      <a:pt x="77" y="135662"/>
                    </a:cubicBezTo>
                    <a:cubicBezTo>
                      <a:pt x="1135" y="153389"/>
                      <a:pt x="-1245" y="183022"/>
                      <a:pt x="20715" y="192812"/>
                    </a:cubicBezTo>
                    <a:cubicBezTo>
                      <a:pt x="42675" y="202602"/>
                      <a:pt x="88184" y="195458"/>
                      <a:pt x="131840" y="194400"/>
                    </a:cubicBezTo>
                    <a:cubicBezTo>
                      <a:pt x="175496" y="193342"/>
                      <a:pt x="255135" y="204983"/>
                      <a:pt x="282652" y="186462"/>
                    </a:cubicBezTo>
                    <a:cubicBezTo>
                      <a:pt x="310169" y="167941"/>
                      <a:pt x="295882" y="106823"/>
                      <a:pt x="296940" y="83275"/>
                    </a:cubicBezTo>
                    <a:cubicBezTo>
                      <a:pt x="297998" y="59727"/>
                      <a:pt x="296146" y="58933"/>
                      <a:pt x="289002" y="45175"/>
                    </a:cubicBezTo>
                    <a:cubicBezTo>
                      <a:pt x="281858" y="31417"/>
                      <a:pt x="253812" y="-5625"/>
                      <a:pt x="254077" y="725"/>
                    </a:cubicBezTo>
                    <a:cubicBezTo>
                      <a:pt x="254342" y="7075"/>
                      <a:pt x="289532" y="53906"/>
                      <a:pt x="290590" y="83275"/>
                    </a:cubicBezTo>
                    <a:cubicBezTo>
                      <a:pt x="291648" y="112644"/>
                      <a:pt x="305142" y="163972"/>
                      <a:pt x="260427" y="176937"/>
                    </a:cubicBezTo>
                    <a:cubicBezTo>
                      <a:pt x="215712" y="189902"/>
                      <a:pt x="60137" y="172174"/>
                      <a:pt x="22302" y="161062"/>
                    </a:cubicBezTo>
                    <a:cubicBezTo>
                      <a:pt x="-15533" y="149950"/>
                      <a:pt x="27329" y="127725"/>
                      <a:pt x="33415" y="110262"/>
                    </a:cubicBezTo>
                    <a:cubicBezTo>
                      <a:pt x="39500" y="92800"/>
                      <a:pt x="54053" y="73220"/>
                      <a:pt x="58815" y="56287"/>
                    </a:cubicBezTo>
                    <a:cubicBezTo>
                      <a:pt x="63577" y="39354"/>
                      <a:pt x="68075" y="2048"/>
                      <a:pt x="63577" y="39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7" name="フリーフォーム: 図形 586">
                <a:extLst>
                  <a:ext uri="{FF2B5EF4-FFF2-40B4-BE49-F238E27FC236}">
                    <a16:creationId xmlns:a16="http://schemas.microsoft.com/office/drawing/2014/main" id="{11407F9F-D610-4036-8083-E99B5B3CE843}"/>
                  </a:ext>
                </a:extLst>
              </p:cNvPr>
              <p:cNvSpPr/>
              <p:nvPr/>
            </p:nvSpPr>
            <p:spPr>
              <a:xfrm>
                <a:off x="4080761" y="11213955"/>
                <a:ext cx="211874" cy="49506"/>
              </a:xfrm>
              <a:custGeom>
                <a:avLst/>
                <a:gdLst>
                  <a:gd name="connsiteX0" fmla="*/ 702 w 211874"/>
                  <a:gd name="connsiteY0" fmla="*/ 8083 h 49506"/>
                  <a:gd name="connsiteX1" fmla="*/ 29277 w 211874"/>
                  <a:gd name="connsiteY1" fmla="*/ 49358 h 49506"/>
                  <a:gd name="connsiteX2" fmla="*/ 91189 w 211874"/>
                  <a:gd name="connsiteY2" fmla="*/ 22370 h 49506"/>
                  <a:gd name="connsiteX3" fmla="*/ 143577 w 211874"/>
                  <a:gd name="connsiteY3" fmla="*/ 35070 h 49506"/>
                  <a:gd name="connsiteX4" fmla="*/ 211839 w 211874"/>
                  <a:gd name="connsiteY4" fmla="*/ 145 h 49506"/>
                  <a:gd name="connsiteX5" fmla="*/ 151514 w 211874"/>
                  <a:gd name="connsiteY5" fmla="*/ 22370 h 49506"/>
                  <a:gd name="connsiteX6" fmla="*/ 56264 w 211874"/>
                  <a:gd name="connsiteY6" fmla="*/ 16020 h 49506"/>
                  <a:gd name="connsiteX7" fmla="*/ 702 w 211874"/>
                  <a:gd name="connsiteY7" fmla="*/ 8083 h 49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1874" h="49506">
                    <a:moveTo>
                      <a:pt x="702" y="8083"/>
                    </a:moveTo>
                    <a:cubicBezTo>
                      <a:pt x="-3796" y="13639"/>
                      <a:pt x="14196" y="46977"/>
                      <a:pt x="29277" y="49358"/>
                    </a:cubicBezTo>
                    <a:cubicBezTo>
                      <a:pt x="44358" y="51739"/>
                      <a:pt x="72139" y="24751"/>
                      <a:pt x="91189" y="22370"/>
                    </a:cubicBezTo>
                    <a:cubicBezTo>
                      <a:pt x="110239" y="19989"/>
                      <a:pt x="123469" y="38774"/>
                      <a:pt x="143577" y="35070"/>
                    </a:cubicBezTo>
                    <a:cubicBezTo>
                      <a:pt x="163685" y="31366"/>
                      <a:pt x="210516" y="2262"/>
                      <a:pt x="211839" y="145"/>
                    </a:cubicBezTo>
                    <a:cubicBezTo>
                      <a:pt x="213162" y="-1972"/>
                      <a:pt x="177443" y="19724"/>
                      <a:pt x="151514" y="22370"/>
                    </a:cubicBezTo>
                    <a:cubicBezTo>
                      <a:pt x="125585" y="25016"/>
                      <a:pt x="74785" y="15491"/>
                      <a:pt x="56264" y="16020"/>
                    </a:cubicBezTo>
                    <a:cubicBezTo>
                      <a:pt x="37743" y="16549"/>
                      <a:pt x="5200" y="2527"/>
                      <a:pt x="702" y="80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8" name="フリーフォーム: 図形 587">
                <a:extLst>
                  <a:ext uri="{FF2B5EF4-FFF2-40B4-BE49-F238E27FC236}">
                    <a16:creationId xmlns:a16="http://schemas.microsoft.com/office/drawing/2014/main" id="{16277948-7435-45AA-A8F2-4F477B3C16E6}"/>
                  </a:ext>
                </a:extLst>
              </p:cNvPr>
              <p:cNvSpPr/>
              <p:nvPr/>
            </p:nvSpPr>
            <p:spPr>
              <a:xfrm>
                <a:off x="4092467" y="11275207"/>
                <a:ext cx="177948" cy="105773"/>
              </a:xfrm>
              <a:custGeom>
                <a:avLst/>
                <a:gdLst>
                  <a:gd name="connsiteX0" fmla="*/ 27096 w 177948"/>
                  <a:gd name="connsiteY0" fmla="*/ 105581 h 105773"/>
                  <a:gd name="connsiteX1" fmla="*/ 8046 w 177948"/>
                  <a:gd name="connsiteY1" fmla="*/ 34143 h 105773"/>
                  <a:gd name="connsiteX2" fmla="*/ 177908 w 177948"/>
                  <a:gd name="connsiteY2" fmla="*/ 3981 h 105773"/>
                  <a:gd name="connsiteX3" fmla="*/ 23921 w 177948"/>
                  <a:gd name="connsiteY3" fmla="*/ 10331 h 105773"/>
                  <a:gd name="connsiteX4" fmla="*/ 27096 w 177948"/>
                  <a:gd name="connsiteY4" fmla="*/ 105581 h 105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948" h="105773">
                    <a:moveTo>
                      <a:pt x="27096" y="105581"/>
                    </a:moveTo>
                    <a:cubicBezTo>
                      <a:pt x="24450" y="109550"/>
                      <a:pt x="-17089" y="51076"/>
                      <a:pt x="8046" y="34143"/>
                    </a:cubicBezTo>
                    <a:cubicBezTo>
                      <a:pt x="33181" y="17210"/>
                      <a:pt x="175262" y="7950"/>
                      <a:pt x="177908" y="3981"/>
                    </a:cubicBezTo>
                    <a:cubicBezTo>
                      <a:pt x="180554" y="12"/>
                      <a:pt x="51438" y="-4750"/>
                      <a:pt x="23921" y="10331"/>
                    </a:cubicBezTo>
                    <a:cubicBezTo>
                      <a:pt x="-3596" y="25412"/>
                      <a:pt x="29742" y="101612"/>
                      <a:pt x="27096" y="1055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9" name="フリーフォーム: 図形 588">
                <a:extLst>
                  <a:ext uri="{FF2B5EF4-FFF2-40B4-BE49-F238E27FC236}">
                    <a16:creationId xmlns:a16="http://schemas.microsoft.com/office/drawing/2014/main" id="{B90A4A57-B7AF-4A60-B7D7-C2C35462E6B7}"/>
                  </a:ext>
                </a:extLst>
              </p:cNvPr>
              <p:cNvSpPr/>
              <p:nvPr/>
            </p:nvSpPr>
            <p:spPr>
              <a:xfrm>
                <a:off x="4059354" y="11245733"/>
                <a:ext cx="230073" cy="68528"/>
              </a:xfrm>
              <a:custGeom>
                <a:avLst/>
                <a:gdLst>
                  <a:gd name="connsiteX0" fmla="*/ 230071 w 230073"/>
                  <a:gd name="connsiteY0" fmla="*/ 117 h 68528"/>
                  <a:gd name="connsiteX1" fmla="*/ 22109 w 230073"/>
                  <a:gd name="connsiteY1" fmla="*/ 42980 h 68528"/>
                  <a:gd name="connsiteX2" fmla="*/ 17346 w 230073"/>
                  <a:gd name="connsiteY2" fmla="*/ 68380 h 68528"/>
                  <a:gd name="connsiteX3" fmla="*/ 17346 w 230073"/>
                  <a:gd name="connsiteY3" fmla="*/ 31867 h 68528"/>
                  <a:gd name="connsiteX4" fmla="*/ 230071 w 230073"/>
                  <a:gd name="connsiteY4" fmla="*/ 117 h 68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0073" h="68528">
                    <a:moveTo>
                      <a:pt x="230071" y="117"/>
                    </a:moveTo>
                    <a:cubicBezTo>
                      <a:pt x="230865" y="1969"/>
                      <a:pt x="57563" y="31603"/>
                      <a:pt x="22109" y="42980"/>
                    </a:cubicBezTo>
                    <a:cubicBezTo>
                      <a:pt x="-13345" y="54357"/>
                      <a:pt x="18140" y="70232"/>
                      <a:pt x="17346" y="68380"/>
                    </a:cubicBezTo>
                    <a:cubicBezTo>
                      <a:pt x="16552" y="66528"/>
                      <a:pt x="-21283" y="45096"/>
                      <a:pt x="17346" y="31867"/>
                    </a:cubicBezTo>
                    <a:cubicBezTo>
                      <a:pt x="55975" y="18638"/>
                      <a:pt x="229277" y="-1735"/>
                      <a:pt x="230071" y="1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0" name="フリーフォーム: 図形 589">
                <a:extLst>
                  <a:ext uri="{FF2B5EF4-FFF2-40B4-BE49-F238E27FC236}">
                    <a16:creationId xmlns:a16="http://schemas.microsoft.com/office/drawing/2014/main" id="{0623814C-CCD6-4A62-A21A-F4FC314E5FA9}"/>
                  </a:ext>
                </a:extLst>
              </p:cNvPr>
              <p:cNvSpPr/>
              <p:nvPr/>
            </p:nvSpPr>
            <p:spPr>
              <a:xfrm>
                <a:off x="4343512" y="11234598"/>
                <a:ext cx="187604" cy="99075"/>
              </a:xfrm>
              <a:custGeom>
                <a:avLst/>
                <a:gdLst>
                  <a:gd name="connsiteX0" fmla="*/ 187213 w 187604"/>
                  <a:gd name="connsiteY0" fmla="*/ 140 h 99075"/>
                  <a:gd name="connsiteX1" fmla="*/ 138001 w 187604"/>
                  <a:gd name="connsiteY1" fmla="*/ 20777 h 99075"/>
                  <a:gd name="connsiteX2" fmla="*/ 7826 w 187604"/>
                  <a:gd name="connsiteY2" fmla="*/ 33477 h 99075"/>
                  <a:gd name="connsiteX3" fmla="*/ 23701 w 187604"/>
                  <a:gd name="connsiteY3" fmla="*/ 85865 h 99075"/>
                  <a:gd name="connsiteX4" fmla="*/ 98313 w 187604"/>
                  <a:gd name="connsiteY4" fmla="*/ 96977 h 99075"/>
                  <a:gd name="connsiteX5" fmla="*/ 141176 w 187604"/>
                  <a:gd name="connsiteY5" fmla="*/ 52527 h 99075"/>
                  <a:gd name="connsiteX6" fmla="*/ 107838 w 187604"/>
                  <a:gd name="connsiteY6" fmla="*/ 74752 h 99075"/>
                  <a:gd name="connsiteX7" fmla="*/ 71326 w 187604"/>
                  <a:gd name="connsiteY7" fmla="*/ 79515 h 99075"/>
                  <a:gd name="connsiteX8" fmla="*/ 33226 w 187604"/>
                  <a:gd name="connsiteY8" fmla="*/ 50940 h 99075"/>
                  <a:gd name="connsiteX9" fmla="*/ 115776 w 187604"/>
                  <a:gd name="connsiteY9" fmla="*/ 31890 h 99075"/>
                  <a:gd name="connsiteX10" fmla="*/ 187213 w 187604"/>
                  <a:gd name="connsiteY10" fmla="*/ 140 h 9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7604" h="99075">
                    <a:moveTo>
                      <a:pt x="187213" y="140"/>
                    </a:moveTo>
                    <a:cubicBezTo>
                      <a:pt x="190917" y="-1712"/>
                      <a:pt x="167899" y="15221"/>
                      <a:pt x="138001" y="20777"/>
                    </a:cubicBezTo>
                    <a:cubicBezTo>
                      <a:pt x="108103" y="26333"/>
                      <a:pt x="26876" y="22629"/>
                      <a:pt x="7826" y="33477"/>
                    </a:cubicBezTo>
                    <a:cubicBezTo>
                      <a:pt x="-11224" y="44325"/>
                      <a:pt x="8620" y="75282"/>
                      <a:pt x="23701" y="85865"/>
                    </a:cubicBezTo>
                    <a:cubicBezTo>
                      <a:pt x="38782" y="96448"/>
                      <a:pt x="78734" y="102533"/>
                      <a:pt x="98313" y="96977"/>
                    </a:cubicBezTo>
                    <a:cubicBezTo>
                      <a:pt x="117892" y="91421"/>
                      <a:pt x="139589" y="56231"/>
                      <a:pt x="141176" y="52527"/>
                    </a:cubicBezTo>
                    <a:cubicBezTo>
                      <a:pt x="142763" y="48823"/>
                      <a:pt x="119480" y="70254"/>
                      <a:pt x="107838" y="74752"/>
                    </a:cubicBezTo>
                    <a:cubicBezTo>
                      <a:pt x="96196" y="79250"/>
                      <a:pt x="83761" y="83484"/>
                      <a:pt x="71326" y="79515"/>
                    </a:cubicBezTo>
                    <a:cubicBezTo>
                      <a:pt x="58891" y="75546"/>
                      <a:pt x="25818" y="58878"/>
                      <a:pt x="33226" y="50940"/>
                    </a:cubicBezTo>
                    <a:cubicBezTo>
                      <a:pt x="40634" y="43003"/>
                      <a:pt x="89582" y="38769"/>
                      <a:pt x="115776" y="31890"/>
                    </a:cubicBezTo>
                    <a:cubicBezTo>
                      <a:pt x="141970" y="25011"/>
                      <a:pt x="183509" y="1992"/>
                      <a:pt x="187213" y="1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1" name="フリーフォーム: 図形 590">
                <a:extLst>
                  <a:ext uri="{FF2B5EF4-FFF2-40B4-BE49-F238E27FC236}">
                    <a16:creationId xmlns:a16="http://schemas.microsoft.com/office/drawing/2014/main" id="{ECC17654-B552-41DC-B398-75AA8AF5FD69}"/>
                  </a:ext>
                </a:extLst>
              </p:cNvPr>
              <p:cNvSpPr/>
              <p:nvPr/>
            </p:nvSpPr>
            <p:spPr>
              <a:xfrm>
                <a:off x="4128201" y="11399642"/>
                <a:ext cx="454108" cy="65664"/>
              </a:xfrm>
              <a:custGeom>
                <a:avLst/>
                <a:gdLst>
                  <a:gd name="connsiteX0" fmla="*/ 4062 w 454108"/>
                  <a:gd name="connsiteY0" fmla="*/ 63696 h 65664"/>
                  <a:gd name="connsiteX1" fmla="*/ 448562 w 454108"/>
                  <a:gd name="connsiteY1" fmla="*/ 196 h 65664"/>
                  <a:gd name="connsiteX2" fmla="*/ 239012 w 454108"/>
                  <a:gd name="connsiteY2" fmla="*/ 44646 h 65664"/>
                  <a:gd name="connsiteX3" fmla="*/ 4062 w 454108"/>
                  <a:gd name="connsiteY3" fmla="*/ 63696 h 65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4108" h="65664">
                    <a:moveTo>
                      <a:pt x="4062" y="63696"/>
                    </a:moveTo>
                    <a:cubicBezTo>
                      <a:pt x="38987" y="56288"/>
                      <a:pt x="409404" y="3371"/>
                      <a:pt x="448562" y="196"/>
                    </a:cubicBezTo>
                    <a:cubicBezTo>
                      <a:pt x="487720" y="-2979"/>
                      <a:pt x="309127" y="33269"/>
                      <a:pt x="239012" y="44646"/>
                    </a:cubicBezTo>
                    <a:cubicBezTo>
                      <a:pt x="168897" y="56023"/>
                      <a:pt x="-30863" y="71104"/>
                      <a:pt x="4062" y="636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2" name="フリーフォーム: 図形 591">
                <a:extLst>
                  <a:ext uri="{FF2B5EF4-FFF2-40B4-BE49-F238E27FC236}">
                    <a16:creationId xmlns:a16="http://schemas.microsoft.com/office/drawing/2014/main" id="{83711726-4D0A-4060-AA6C-7ABE4F06E79A}"/>
                  </a:ext>
                </a:extLst>
              </p:cNvPr>
              <p:cNvSpPr/>
              <p:nvPr/>
            </p:nvSpPr>
            <p:spPr>
              <a:xfrm>
                <a:off x="4160838" y="10974398"/>
                <a:ext cx="841375" cy="173027"/>
              </a:xfrm>
              <a:custGeom>
                <a:avLst/>
                <a:gdLst>
                  <a:gd name="connsiteX0" fmla="*/ 0 w 841375"/>
                  <a:gd name="connsiteY0" fmla="*/ 173027 h 173027"/>
                  <a:gd name="connsiteX1" fmla="*/ 382587 w 841375"/>
                  <a:gd name="connsiteY1" fmla="*/ 55552 h 173027"/>
                  <a:gd name="connsiteX2" fmla="*/ 506412 w 841375"/>
                  <a:gd name="connsiteY2" fmla="*/ 14277 h 173027"/>
                  <a:gd name="connsiteX3" fmla="*/ 611187 w 841375"/>
                  <a:gd name="connsiteY3" fmla="*/ 11102 h 173027"/>
                  <a:gd name="connsiteX4" fmla="*/ 841375 w 841375"/>
                  <a:gd name="connsiteY4" fmla="*/ 9515 h 173027"/>
                  <a:gd name="connsiteX5" fmla="*/ 614362 w 841375"/>
                  <a:gd name="connsiteY5" fmla="*/ 4752 h 173027"/>
                  <a:gd name="connsiteX6" fmla="*/ 492125 w 841375"/>
                  <a:gd name="connsiteY6" fmla="*/ 6340 h 173027"/>
                  <a:gd name="connsiteX7" fmla="*/ 290512 w 841375"/>
                  <a:gd name="connsiteY7" fmla="*/ 82540 h 173027"/>
                  <a:gd name="connsiteX8" fmla="*/ 0 w 841375"/>
                  <a:gd name="connsiteY8" fmla="*/ 173027 h 173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41375" h="173027">
                    <a:moveTo>
                      <a:pt x="0" y="173027"/>
                    </a:moveTo>
                    <a:cubicBezTo>
                      <a:pt x="15346" y="168529"/>
                      <a:pt x="298185" y="82010"/>
                      <a:pt x="382587" y="55552"/>
                    </a:cubicBezTo>
                    <a:cubicBezTo>
                      <a:pt x="466989" y="29094"/>
                      <a:pt x="468312" y="21685"/>
                      <a:pt x="506412" y="14277"/>
                    </a:cubicBezTo>
                    <a:cubicBezTo>
                      <a:pt x="544512" y="6869"/>
                      <a:pt x="611187" y="11102"/>
                      <a:pt x="611187" y="11102"/>
                    </a:cubicBezTo>
                    <a:lnTo>
                      <a:pt x="841375" y="9515"/>
                    </a:lnTo>
                    <a:cubicBezTo>
                      <a:pt x="841904" y="8457"/>
                      <a:pt x="614362" y="4752"/>
                      <a:pt x="614362" y="4752"/>
                    </a:cubicBezTo>
                    <a:cubicBezTo>
                      <a:pt x="556154" y="4223"/>
                      <a:pt x="546100" y="-6625"/>
                      <a:pt x="492125" y="6340"/>
                    </a:cubicBezTo>
                    <a:cubicBezTo>
                      <a:pt x="438150" y="19305"/>
                      <a:pt x="376502" y="56346"/>
                      <a:pt x="290512" y="82540"/>
                    </a:cubicBezTo>
                    <a:lnTo>
                      <a:pt x="0" y="173027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3" name="フリーフォーム: 図形 592">
                <a:extLst>
                  <a:ext uri="{FF2B5EF4-FFF2-40B4-BE49-F238E27FC236}">
                    <a16:creationId xmlns:a16="http://schemas.microsoft.com/office/drawing/2014/main" id="{BC374617-BDE6-4E26-97A4-88C604317ACF}"/>
                  </a:ext>
                </a:extLst>
              </p:cNvPr>
              <p:cNvSpPr/>
              <p:nvPr/>
            </p:nvSpPr>
            <p:spPr>
              <a:xfrm>
                <a:off x="4178203" y="10989961"/>
                <a:ext cx="656052" cy="159141"/>
              </a:xfrm>
              <a:custGeom>
                <a:avLst/>
                <a:gdLst>
                  <a:gd name="connsiteX0" fmla="*/ 97 w 656052"/>
                  <a:gd name="connsiteY0" fmla="*/ 159052 h 159141"/>
                  <a:gd name="connsiteX1" fmla="*/ 446185 w 656052"/>
                  <a:gd name="connsiteY1" fmla="*/ 116189 h 159141"/>
                  <a:gd name="connsiteX2" fmla="*/ 490635 w 656052"/>
                  <a:gd name="connsiteY2" fmla="*/ 105077 h 159141"/>
                  <a:gd name="connsiteX3" fmla="*/ 617635 w 656052"/>
                  <a:gd name="connsiteY3" fmla="*/ 27289 h 159141"/>
                  <a:gd name="connsiteX4" fmla="*/ 647797 w 656052"/>
                  <a:gd name="connsiteY4" fmla="*/ 1889 h 159141"/>
                  <a:gd name="connsiteX5" fmla="*/ 485872 w 656052"/>
                  <a:gd name="connsiteY5" fmla="*/ 71739 h 159141"/>
                  <a:gd name="connsiteX6" fmla="*/ 406497 w 656052"/>
                  <a:gd name="connsiteY6" fmla="*/ 103489 h 159141"/>
                  <a:gd name="connsiteX7" fmla="*/ 97 w 656052"/>
                  <a:gd name="connsiteY7" fmla="*/ 159052 h 159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6052" h="159141">
                    <a:moveTo>
                      <a:pt x="97" y="159052"/>
                    </a:moveTo>
                    <a:cubicBezTo>
                      <a:pt x="6712" y="161169"/>
                      <a:pt x="364429" y="125185"/>
                      <a:pt x="446185" y="116189"/>
                    </a:cubicBezTo>
                    <a:cubicBezTo>
                      <a:pt x="527941" y="107193"/>
                      <a:pt x="462060" y="119894"/>
                      <a:pt x="490635" y="105077"/>
                    </a:cubicBezTo>
                    <a:cubicBezTo>
                      <a:pt x="519210" y="90260"/>
                      <a:pt x="591441" y="44487"/>
                      <a:pt x="617635" y="27289"/>
                    </a:cubicBezTo>
                    <a:cubicBezTo>
                      <a:pt x="643829" y="10091"/>
                      <a:pt x="669757" y="-5519"/>
                      <a:pt x="647797" y="1889"/>
                    </a:cubicBezTo>
                    <a:cubicBezTo>
                      <a:pt x="625837" y="9297"/>
                      <a:pt x="485872" y="71739"/>
                      <a:pt x="485872" y="71739"/>
                    </a:cubicBezTo>
                    <a:cubicBezTo>
                      <a:pt x="445655" y="88672"/>
                      <a:pt x="489047" y="91054"/>
                      <a:pt x="406497" y="103489"/>
                    </a:cubicBezTo>
                    <a:cubicBezTo>
                      <a:pt x="323947" y="115924"/>
                      <a:pt x="-6518" y="156935"/>
                      <a:pt x="97" y="1590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4" name="フリーフォーム: 図形 593">
                <a:extLst>
                  <a:ext uri="{FF2B5EF4-FFF2-40B4-BE49-F238E27FC236}">
                    <a16:creationId xmlns:a16="http://schemas.microsoft.com/office/drawing/2014/main" id="{DF43077A-E3F8-4B2E-B310-9E34CE08A4A5}"/>
                  </a:ext>
                </a:extLst>
              </p:cNvPr>
              <p:cNvSpPr/>
              <p:nvPr/>
            </p:nvSpPr>
            <p:spPr>
              <a:xfrm>
                <a:off x="4719856" y="11034539"/>
                <a:ext cx="193787" cy="199070"/>
              </a:xfrm>
              <a:custGeom>
                <a:avLst/>
                <a:gdLst>
                  <a:gd name="connsiteX0" fmla="*/ 187107 w 193787"/>
                  <a:gd name="connsiteY0" fmla="*/ 1761 h 199070"/>
                  <a:gd name="connsiteX1" fmla="*/ 1369 w 193787"/>
                  <a:gd name="connsiteY1" fmla="*/ 133524 h 199070"/>
                  <a:gd name="connsiteX2" fmla="*/ 104557 w 193787"/>
                  <a:gd name="connsiteY2" fmla="*/ 158924 h 199070"/>
                  <a:gd name="connsiteX3" fmla="*/ 139482 w 193787"/>
                  <a:gd name="connsiteY3" fmla="*/ 198611 h 199070"/>
                  <a:gd name="connsiteX4" fmla="*/ 144244 w 193787"/>
                  <a:gd name="connsiteY4" fmla="*/ 130349 h 199070"/>
                  <a:gd name="connsiteX5" fmla="*/ 191869 w 193787"/>
                  <a:gd name="connsiteY5" fmla="*/ 52561 h 199070"/>
                  <a:gd name="connsiteX6" fmla="*/ 112494 w 193787"/>
                  <a:gd name="connsiteY6" fmla="*/ 117649 h 199070"/>
                  <a:gd name="connsiteX7" fmla="*/ 55344 w 193787"/>
                  <a:gd name="connsiteY7" fmla="*/ 128761 h 199070"/>
                  <a:gd name="connsiteX8" fmla="*/ 142657 w 193787"/>
                  <a:gd name="connsiteY8" fmla="*/ 62086 h 199070"/>
                  <a:gd name="connsiteX9" fmla="*/ 187107 w 193787"/>
                  <a:gd name="connsiteY9" fmla="*/ 1761 h 199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3787" h="199070">
                    <a:moveTo>
                      <a:pt x="187107" y="1761"/>
                    </a:moveTo>
                    <a:cubicBezTo>
                      <a:pt x="163559" y="13667"/>
                      <a:pt x="15127" y="107330"/>
                      <a:pt x="1369" y="133524"/>
                    </a:cubicBezTo>
                    <a:cubicBezTo>
                      <a:pt x="-12389" y="159718"/>
                      <a:pt x="81538" y="148076"/>
                      <a:pt x="104557" y="158924"/>
                    </a:cubicBezTo>
                    <a:cubicBezTo>
                      <a:pt x="127576" y="169772"/>
                      <a:pt x="132868" y="203373"/>
                      <a:pt x="139482" y="198611"/>
                    </a:cubicBezTo>
                    <a:cubicBezTo>
                      <a:pt x="146096" y="193849"/>
                      <a:pt x="135513" y="154691"/>
                      <a:pt x="144244" y="130349"/>
                    </a:cubicBezTo>
                    <a:cubicBezTo>
                      <a:pt x="152975" y="106007"/>
                      <a:pt x="197161" y="54678"/>
                      <a:pt x="191869" y="52561"/>
                    </a:cubicBezTo>
                    <a:cubicBezTo>
                      <a:pt x="186577" y="50444"/>
                      <a:pt x="135248" y="104949"/>
                      <a:pt x="112494" y="117649"/>
                    </a:cubicBezTo>
                    <a:cubicBezTo>
                      <a:pt x="89740" y="130349"/>
                      <a:pt x="50317" y="138022"/>
                      <a:pt x="55344" y="128761"/>
                    </a:cubicBezTo>
                    <a:cubicBezTo>
                      <a:pt x="60371" y="119501"/>
                      <a:pt x="119109" y="82724"/>
                      <a:pt x="142657" y="62086"/>
                    </a:cubicBezTo>
                    <a:cubicBezTo>
                      <a:pt x="166205" y="41449"/>
                      <a:pt x="210655" y="-10145"/>
                      <a:pt x="187107" y="17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5" name="フリーフォーム: 図形 594">
                <a:extLst>
                  <a:ext uri="{FF2B5EF4-FFF2-40B4-BE49-F238E27FC236}">
                    <a16:creationId xmlns:a16="http://schemas.microsoft.com/office/drawing/2014/main" id="{E56F47CF-23D2-4D61-BE89-145CFF89C2F7}"/>
                  </a:ext>
                </a:extLst>
              </p:cNvPr>
              <p:cNvSpPr/>
              <p:nvPr/>
            </p:nvSpPr>
            <p:spPr>
              <a:xfrm>
                <a:off x="4890637" y="11029157"/>
                <a:ext cx="390356" cy="252470"/>
              </a:xfrm>
              <a:custGeom>
                <a:avLst/>
                <a:gdLst>
                  <a:gd name="connsiteX0" fmla="*/ 48076 w 390356"/>
                  <a:gd name="connsiteY0" fmla="*/ 229393 h 252470"/>
                  <a:gd name="connsiteX1" fmla="*/ 370338 w 390356"/>
                  <a:gd name="connsiteY1" fmla="*/ 238918 h 252470"/>
                  <a:gd name="connsiteX2" fmla="*/ 341763 w 390356"/>
                  <a:gd name="connsiteY2" fmla="*/ 24606 h 252470"/>
                  <a:gd name="connsiteX3" fmla="*/ 224288 w 390356"/>
                  <a:gd name="connsiteY3" fmla="*/ 8731 h 252470"/>
                  <a:gd name="connsiteX4" fmla="*/ 63951 w 390356"/>
                  <a:gd name="connsiteY4" fmla="*/ 61118 h 252470"/>
                  <a:gd name="connsiteX5" fmla="*/ 3626 w 390356"/>
                  <a:gd name="connsiteY5" fmla="*/ 126206 h 252470"/>
                  <a:gd name="connsiteX6" fmla="*/ 13151 w 390356"/>
                  <a:gd name="connsiteY6" fmla="*/ 135731 h 252470"/>
                  <a:gd name="connsiteX7" fmla="*/ 65538 w 390356"/>
                  <a:gd name="connsiteY7" fmla="*/ 81756 h 252470"/>
                  <a:gd name="connsiteX8" fmla="*/ 278263 w 390356"/>
                  <a:gd name="connsiteY8" fmla="*/ 16668 h 252470"/>
                  <a:gd name="connsiteX9" fmla="*/ 327476 w 390356"/>
                  <a:gd name="connsiteY9" fmla="*/ 51593 h 252470"/>
                  <a:gd name="connsiteX10" fmla="*/ 371926 w 390356"/>
                  <a:gd name="connsiteY10" fmla="*/ 183356 h 252470"/>
                  <a:gd name="connsiteX11" fmla="*/ 303663 w 390356"/>
                  <a:gd name="connsiteY11" fmla="*/ 221456 h 252470"/>
                  <a:gd name="connsiteX12" fmla="*/ 48076 w 390356"/>
                  <a:gd name="connsiteY12" fmla="*/ 229393 h 252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90356" h="252470">
                    <a:moveTo>
                      <a:pt x="48076" y="229393"/>
                    </a:moveTo>
                    <a:cubicBezTo>
                      <a:pt x="59189" y="232303"/>
                      <a:pt x="321390" y="273049"/>
                      <a:pt x="370338" y="238918"/>
                    </a:cubicBezTo>
                    <a:cubicBezTo>
                      <a:pt x="419286" y="204787"/>
                      <a:pt x="366105" y="62970"/>
                      <a:pt x="341763" y="24606"/>
                    </a:cubicBezTo>
                    <a:cubicBezTo>
                      <a:pt x="317421" y="-13759"/>
                      <a:pt x="270590" y="2646"/>
                      <a:pt x="224288" y="8731"/>
                    </a:cubicBezTo>
                    <a:cubicBezTo>
                      <a:pt x="177986" y="14816"/>
                      <a:pt x="100728" y="41539"/>
                      <a:pt x="63951" y="61118"/>
                    </a:cubicBezTo>
                    <a:cubicBezTo>
                      <a:pt x="27174" y="80697"/>
                      <a:pt x="12093" y="113771"/>
                      <a:pt x="3626" y="126206"/>
                    </a:cubicBezTo>
                    <a:cubicBezTo>
                      <a:pt x="-4841" y="138641"/>
                      <a:pt x="2832" y="143139"/>
                      <a:pt x="13151" y="135731"/>
                    </a:cubicBezTo>
                    <a:cubicBezTo>
                      <a:pt x="23470" y="128323"/>
                      <a:pt x="21353" y="101600"/>
                      <a:pt x="65538" y="81756"/>
                    </a:cubicBezTo>
                    <a:cubicBezTo>
                      <a:pt x="109723" y="61912"/>
                      <a:pt x="234607" y="21695"/>
                      <a:pt x="278263" y="16668"/>
                    </a:cubicBezTo>
                    <a:cubicBezTo>
                      <a:pt x="321919" y="11641"/>
                      <a:pt x="311866" y="23812"/>
                      <a:pt x="327476" y="51593"/>
                    </a:cubicBezTo>
                    <a:cubicBezTo>
                      <a:pt x="343086" y="79374"/>
                      <a:pt x="375895" y="155046"/>
                      <a:pt x="371926" y="183356"/>
                    </a:cubicBezTo>
                    <a:cubicBezTo>
                      <a:pt x="367957" y="211666"/>
                      <a:pt x="356844" y="214842"/>
                      <a:pt x="303663" y="221456"/>
                    </a:cubicBezTo>
                    <a:cubicBezTo>
                      <a:pt x="250482" y="228070"/>
                      <a:pt x="36963" y="226483"/>
                      <a:pt x="48076" y="2293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7" name="フリーフォーム: 図形 596">
                <a:extLst>
                  <a:ext uri="{FF2B5EF4-FFF2-40B4-BE49-F238E27FC236}">
                    <a16:creationId xmlns:a16="http://schemas.microsoft.com/office/drawing/2014/main" id="{62EAE504-DBBB-4A11-B933-ACEFDF3D3515}"/>
                  </a:ext>
                </a:extLst>
              </p:cNvPr>
              <p:cNvSpPr/>
              <p:nvPr/>
            </p:nvSpPr>
            <p:spPr>
              <a:xfrm>
                <a:off x="5295526" y="11056342"/>
                <a:ext cx="311138" cy="254596"/>
              </a:xfrm>
              <a:custGeom>
                <a:avLst/>
                <a:gdLst>
                  <a:gd name="connsiteX0" fmla="*/ 374 w 311138"/>
                  <a:gd name="connsiteY0" fmla="*/ 2183 h 254596"/>
                  <a:gd name="connsiteX1" fmla="*/ 25774 w 311138"/>
                  <a:gd name="connsiteY1" fmla="*/ 205383 h 254596"/>
                  <a:gd name="connsiteX2" fmla="*/ 65462 w 311138"/>
                  <a:gd name="connsiteY2" fmla="*/ 227608 h 254596"/>
                  <a:gd name="connsiteX3" fmla="*/ 251199 w 311138"/>
                  <a:gd name="connsiteY3" fmla="*/ 254596 h 254596"/>
                  <a:gd name="connsiteX4" fmla="*/ 251199 w 311138"/>
                  <a:gd name="connsiteY4" fmla="*/ 254596 h 254596"/>
                  <a:gd name="connsiteX5" fmla="*/ 309937 w 311138"/>
                  <a:gd name="connsiteY5" fmla="*/ 175221 h 254596"/>
                  <a:gd name="connsiteX6" fmla="*/ 189287 w 311138"/>
                  <a:gd name="connsiteY6" fmla="*/ 27583 h 254596"/>
                  <a:gd name="connsiteX7" fmla="*/ 95624 w 311138"/>
                  <a:gd name="connsiteY7" fmla="*/ 5358 h 254596"/>
                  <a:gd name="connsiteX8" fmla="*/ 230562 w 311138"/>
                  <a:gd name="connsiteY8" fmla="*/ 92671 h 254596"/>
                  <a:gd name="connsiteX9" fmla="*/ 298824 w 311138"/>
                  <a:gd name="connsiteY9" fmla="*/ 187921 h 254596"/>
                  <a:gd name="connsiteX10" fmla="*/ 186112 w 311138"/>
                  <a:gd name="connsiteY10" fmla="*/ 221258 h 254596"/>
                  <a:gd name="connsiteX11" fmla="*/ 44824 w 311138"/>
                  <a:gd name="connsiteY11" fmla="*/ 181571 h 254596"/>
                  <a:gd name="connsiteX12" fmla="*/ 374 w 311138"/>
                  <a:gd name="connsiteY12" fmla="*/ 2183 h 25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1138" h="254596">
                    <a:moveTo>
                      <a:pt x="374" y="2183"/>
                    </a:moveTo>
                    <a:cubicBezTo>
                      <a:pt x="-2801" y="6152"/>
                      <a:pt x="14926" y="167812"/>
                      <a:pt x="25774" y="205383"/>
                    </a:cubicBezTo>
                    <a:cubicBezTo>
                      <a:pt x="36622" y="242954"/>
                      <a:pt x="27891" y="219406"/>
                      <a:pt x="65462" y="227608"/>
                    </a:cubicBezTo>
                    <a:cubicBezTo>
                      <a:pt x="103033" y="235810"/>
                      <a:pt x="251199" y="254596"/>
                      <a:pt x="251199" y="254596"/>
                    </a:cubicBezTo>
                    <a:lnTo>
                      <a:pt x="251199" y="254596"/>
                    </a:lnTo>
                    <a:cubicBezTo>
                      <a:pt x="260989" y="241367"/>
                      <a:pt x="320256" y="213057"/>
                      <a:pt x="309937" y="175221"/>
                    </a:cubicBezTo>
                    <a:cubicBezTo>
                      <a:pt x="299618" y="137385"/>
                      <a:pt x="225006" y="55894"/>
                      <a:pt x="189287" y="27583"/>
                    </a:cubicBezTo>
                    <a:cubicBezTo>
                      <a:pt x="153568" y="-728"/>
                      <a:pt x="88745" y="-5490"/>
                      <a:pt x="95624" y="5358"/>
                    </a:cubicBezTo>
                    <a:cubicBezTo>
                      <a:pt x="102503" y="16206"/>
                      <a:pt x="196695" y="62244"/>
                      <a:pt x="230562" y="92671"/>
                    </a:cubicBezTo>
                    <a:cubicBezTo>
                      <a:pt x="264429" y="123098"/>
                      <a:pt x="306232" y="166490"/>
                      <a:pt x="298824" y="187921"/>
                    </a:cubicBezTo>
                    <a:cubicBezTo>
                      <a:pt x="291416" y="209352"/>
                      <a:pt x="228445" y="222316"/>
                      <a:pt x="186112" y="221258"/>
                    </a:cubicBezTo>
                    <a:cubicBezTo>
                      <a:pt x="143779" y="220200"/>
                      <a:pt x="72605" y="217025"/>
                      <a:pt x="44824" y="181571"/>
                    </a:cubicBezTo>
                    <a:cubicBezTo>
                      <a:pt x="17043" y="146117"/>
                      <a:pt x="3549" y="-1786"/>
                      <a:pt x="374" y="21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8" name="フリーフォーム: 図形 597">
                <a:extLst>
                  <a:ext uri="{FF2B5EF4-FFF2-40B4-BE49-F238E27FC236}">
                    <a16:creationId xmlns:a16="http://schemas.microsoft.com/office/drawing/2014/main" id="{2724C540-C29A-4082-99F5-3D38CBA30B2E}"/>
                  </a:ext>
                </a:extLst>
              </p:cNvPr>
              <p:cNvSpPr/>
              <p:nvPr/>
            </p:nvSpPr>
            <p:spPr>
              <a:xfrm>
                <a:off x="5589398" y="11223191"/>
                <a:ext cx="76503" cy="127817"/>
              </a:xfrm>
              <a:custGeom>
                <a:avLst/>
                <a:gdLst>
                  <a:gd name="connsiteX0" fmla="*/ 190 w 76503"/>
                  <a:gd name="connsiteY0" fmla="*/ 434 h 127817"/>
                  <a:gd name="connsiteX1" fmla="*/ 54165 w 76503"/>
                  <a:gd name="connsiteY1" fmla="*/ 73459 h 127817"/>
                  <a:gd name="connsiteX2" fmla="*/ 38290 w 76503"/>
                  <a:gd name="connsiteY2" fmla="*/ 117909 h 127817"/>
                  <a:gd name="connsiteX3" fmla="*/ 25590 w 76503"/>
                  <a:gd name="connsiteY3" fmla="*/ 127434 h 127817"/>
                  <a:gd name="connsiteX4" fmla="*/ 6540 w 76503"/>
                  <a:gd name="connsiteY4" fmla="*/ 109972 h 127817"/>
                  <a:gd name="connsiteX5" fmla="*/ 76390 w 76503"/>
                  <a:gd name="connsiteY5" fmla="*/ 109972 h 127817"/>
                  <a:gd name="connsiteX6" fmla="*/ 190 w 76503"/>
                  <a:gd name="connsiteY6" fmla="*/ 434 h 127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503" h="127817">
                    <a:moveTo>
                      <a:pt x="190" y="434"/>
                    </a:moveTo>
                    <a:cubicBezTo>
                      <a:pt x="-3514" y="-5652"/>
                      <a:pt x="47815" y="53880"/>
                      <a:pt x="54165" y="73459"/>
                    </a:cubicBezTo>
                    <a:cubicBezTo>
                      <a:pt x="60515" y="93038"/>
                      <a:pt x="43052" y="108913"/>
                      <a:pt x="38290" y="117909"/>
                    </a:cubicBezTo>
                    <a:cubicBezTo>
                      <a:pt x="33528" y="126905"/>
                      <a:pt x="30882" y="128757"/>
                      <a:pt x="25590" y="127434"/>
                    </a:cubicBezTo>
                    <a:cubicBezTo>
                      <a:pt x="20298" y="126111"/>
                      <a:pt x="-1927" y="112882"/>
                      <a:pt x="6540" y="109972"/>
                    </a:cubicBezTo>
                    <a:cubicBezTo>
                      <a:pt x="15007" y="107062"/>
                      <a:pt x="72950" y="128493"/>
                      <a:pt x="76390" y="109972"/>
                    </a:cubicBezTo>
                    <a:cubicBezTo>
                      <a:pt x="79830" y="91451"/>
                      <a:pt x="3894" y="6520"/>
                      <a:pt x="190" y="4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9" name="フリーフォーム: 図形 598">
                <a:extLst>
                  <a:ext uri="{FF2B5EF4-FFF2-40B4-BE49-F238E27FC236}">
                    <a16:creationId xmlns:a16="http://schemas.microsoft.com/office/drawing/2014/main" id="{92B02227-DD9F-4D70-BA05-5BABAA56950B}"/>
                  </a:ext>
                </a:extLst>
              </p:cNvPr>
              <p:cNvSpPr/>
              <p:nvPr/>
            </p:nvSpPr>
            <p:spPr>
              <a:xfrm>
                <a:off x="4992686" y="10910875"/>
                <a:ext cx="879615" cy="448125"/>
              </a:xfrm>
              <a:custGeom>
                <a:avLst/>
                <a:gdLst>
                  <a:gd name="connsiteX0" fmla="*/ 2 w 879615"/>
                  <a:gd name="connsiteY0" fmla="*/ 65100 h 448125"/>
                  <a:gd name="connsiteX1" fmla="*/ 55564 w 879615"/>
                  <a:gd name="connsiteY1" fmla="*/ 28588 h 448125"/>
                  <a:gd name="connsiteX2" fmla="*/ 120652 w 879615"/>
                  <a:gd name="connsiteY2" fmla="*/ 15888 h 448125"/>
                  <a:gd name="connsiteX3" fmla="*/ 214314 w 879615"/>
                  <a:gd name="connsiteY3" fmla="*/ 74625 h 448125"/>
                  <a:gd name="connsiteX4" fmla="*/ 379414 w 879615"/>
                  <a:gd name="connsiteY4" fmla="*/ 100025 h 448125"/>
                  <a:gd name="connsiteX5" fmla="*/ 531814 w 879615"/>
                  <a:gd name="connsiteY5" fmla="*/ 176225 h 448125"/>
                  <a:gd name="connsiteX6" fmla="*/ 728664 w 879615"/>
                  <a:gd name="connsiteY6" fmla="*/ 388950 h 448125"/>
                  <a:gd name="connsiteX7" fmla="*/ 871539 w 879615"/>
                  <a:gd name="connsiteY7" fmla="*/ 431813 h 448125"/>
                  <a:gd name="connsiteX8" fmla="*/ 481014 w 879615"/>
                  <a:gd name="connsiteY8" fmla="*/ 150825 h 448125"/>
                  <a:gd name="connsiteX9" fmla="*/ 193677 w 879615"/>
                  <a:gd name="connsiteY9" fmla="*/ 60338 h 448125"/>
                  <a:gd name="connsiteX10" fmla="*/ 53977 w 879615"/>
                  <a:gd name="connsiteY10" fmla="*/ 13 h 448125"/>
                  <a:gd name="connsiteX11" fmla="*/ 2 w 879615"/>
                  <a:gd name="connsiteY11" fmla="*/ 65100 h 448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79615" h="448125">
                    <a:moveTo>
                      <a:pt x="2" y="65100"/>
                    </a:moveTo>
                    <a:cubicBezTo>
                      <a:pt x="266" y="69862"/>
                      <a:pt x="35456" y="36790"/>
                      <a:pt x="55564" y="28588"/>
                    </a:cubicBezTo>
                    <a:cubicBezTo>
                      <a:pt x="75672" y="20386"/>
                      <a:pt x="94194" y="8215"/>
                      <a:pt x="120652" y="15888"/>
                    </a:cubicBezTo>
                    <a:cubicBezTo>
                      <a:pt x="147110" y="23561"/>
                      <a:pt x="171187" y="60602"/>
                      <a:pt x="214314" y="74625"/>
                    </a:cubicBezTo>
                    <a:cubicBezTo>
                      <a:pt x="257441" y="88648"/>
                      <a:pt x="326497" y="83092"/>
                      <a:pt x="379414" y="100025"/>
                    </a:cubicBezTo>
                    <a:cubicBezTo>
                      <a:pt x="432331" y="116958"/>
                      <a:pt x="473606" y="128071"/>
                      <a:pt x="531814" y="176225"/>
                    </a:cubicBezTo>
                    <a:cubicBezTo>
                      <a:pt x="590022" y="224379"/>
                      <a:pt x="672043" y="346352"/>
                      <a:pt x="728664" y="388950"/>
                    </a:cubicBezTo>
                    <a:cubicBezTo>
                      <a:pt x="785285" y="431548"/>
                      <a:pt x="912814" y="471500"/>
                      <a:pt x="871539" y="431813"/>
                    </a:cubicBezTo>
                    <a:cubicBezTo>
                      <a:pt x="830264" y="392126"/>
                      <a:pt x="593991" y="212737"/>
                      <a:pt x="481014" y="150825"/>
                    </a:cubicBezTo>
                    <a:cubicBezTo>
                      <a:pt x="368037" y="88913"/>
                      <a:pt x="264850" y="85473"/>
                      <a:pt x="193677" y="60338"/>
                    </a:cubicBezTo>
                    <a:cubicBezTo>
                      <a:pt x="122504" y="35203"/>
                      <a:pt x="88108" y="1071"/>
                      <a:pt x="53977" y="13"/>
                    </a:cubicBezTo>
                    <a:cubicBezTo>
                      <a:pt x="19846" y="-1045"/>
                      <a:pt x="-262" y="60338"/>
                      <a:pt x="2" y="651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0" name="フリーフォーム: 図形 599">
                <a:extLst>
                  <a:ext uri="{FF2B5EF4-FFF2-40B4-BE49-F238E27FC236}">
                    <a16:creationId xmlns:a16="http://schemas.microsoft.com/office/drawing/2014/main" id="{957A77C0-9F95-4BFC-92A6-3C8E3E9A9524}"/>
                  </a:ext>
                </a:extLst>
              </p:cNvPr>
              <p:cNvSpPr/>
              <p:nvPr/>
            </p:nvSpPr>
            <p:spPr>
              <a:xfrm>
                <a:off x="5824847" y="11318435"/>
                <a:ext cx="320394" cy="237482"/>
              </a:xfrm>
              <a:custGeom>
                <a:avLst/>
                <a:gdLst>
                  <a:gd name="connsiteX0" fmla="*/ 220 w 320394"/>
                  <a:gd name="connsiteY0" fmla="*/ 1498 h 237482"/>
                  <a:gd name="connsiteX1" fmla="*/ 266920 w 320394"/>
                  <a:gd name="connsiteY1" fmla="*/ 179298 h 237482"/>
                  <a:gd name="connsiteX2" fmla="*/ 317720 w 320394"/>
                  <a:gd name="connsiteY2" fmla="*/ 234332 h 237482"/>
                  <a:gd name="connsiteX3" fmla="*/ 222470 w 320394"/>
                  <a:gd name="connsiteY3" fmla="*/ 100982 h 237482"/>
                  <a:gd name="connsiteX4" fmla="*/ 220 w 320394"/>
                  <a:gd name="connsiteY4" fmla="*/ 1498 h 237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394" h="237482">
                    <a:moveTo>
                      <a:pt x="220" y="1498"/>
                    </a:moveTo>
                    <a:cubicBezTo>
                      <a:pt x="7628" y="14551"/>
                      <a:pt x="214003" y="140492"/>
                      <a:pt x="266920" y="179298"/>
                    </a:cubicBezTo>
                    <a:cubicBezTo>
                      <a:pt x="319837" y="218104"/>
                      <a:pt x="325128" y="247385"/>
                      <a:pt x="317720" y="234332"/>
                    </a:cubicBezTo>
                    <a:cubicBezTo>
                      <a:pt x="310312" y="221279"/>
                      <a:pt x="270801" y="138024"/>
                      <a:pt x="222470" y="100982"/>
                    </a:cubicBezTo>
                    <a:cubicBezTo>
                      <a:pt x="174139" y="63940"/>
                      <a:pt x="-7188" y="-11555"/>
                      <a:pt x="220" y="14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1" name="フリーフォーム: 図形 600">
                <a:extLst>
                  <a:ext uri="{FF2B5EF4-FFF2-40B4-BE49-F238E27FC236}">
                    <a16:creationId xmlns:a16="http://schemas.microsoft.com/office/drawing/2014/main" id="{A62E5DF2-173B-4199-98A9-939AFFD21B10}"/>
                  </a:ext>
                </a:extLst>
              </p:cNvPr>
              <p:cNvSpPr/>
              <p:nvPr/>
            </p:nvSpPr>
            <p:spPr>
              <a:xfrm>
                <a:off x="4567767" y="11214100"/>
                <a:ext cx="1444334" cy="226511"/>
              </a:xfrm>
              <a:custGeom>
                <a:avLst/>
                <a:gdLst>
                  <a:gd name="connsiteX0" fmla="*/ 0 w 1444334"/>
                  <a:gd name="connsiteY0" fmla="*/ 0 h 226511"/>
                  <a:gd name="connsiteX1" fmla="*/ 368300 w 1444334"/>
                  <a:gd name="connsiteY1" fmla="*/ 82550 h 226511"/>
                  <a:gd name="connsiteX2" fmla="*/ 1278466 w 1444334"/>
                  <a:gd name="connsiteY2" fmla="*/ 209550 h 226511"/>
                  <a:gd name="connsiteX3" fmla="*/ 1384300 w 1444334"/>
                  <a:gd name="connsiteY3" fmla="*/ 211667 h 226511"/>
                  <a:gd name="connsiteX4" fmla="*/ 611716 w 1444334"/>
                  <a:gd name="connsiteY4" fmla="*/ 84667 h 226511"/>
                  <a:gd name="connsiteX5" fmla="*/ 0 w 1444334"/>
                  <a:gd name="connsiteY5" fmla="*/ 0 h 226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44334" h="226511">
                    <a:moveTo>
                      <a:pt x="0" y="0"/>
                    </a:moveTo>
                    <a:cubicBezTo>
                      <a:pt x="77611" y="23812"/>
                      <a:pt x="155222" y="47625"/>
                      <a:pt x="368300" y="82550"/>
                    </a:cubicBezTo>
                    <a:cubicBezTo>
                      <a:pt x="581378" y="117475"/>
                      <a:pt x="1109133" y="188031"/>
                      <a:pt x="1278466" y="209550"/>
                    </a:cubicBezTo>
                    <a:cubicBezTo>
                      <a:pt x="1447799" y="231070"/>
                      <a:pt x="1495425" y="232481"/>
                      <a:pt x="1384300" y="211667"/>
                    </a:cubicBezTo>
                    <a:cubicBezTo>
                      <a:pt x="1273175" y="190853"/>
                      <a:pt x="611716" y="84667"/>
                      <a:pt x="611716" y="84667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2" name="フリーフォーム: 図形 601">
                <a:extLst>
                  <a:ext uri="{FF2B5EF4-FFF2-40B4-BE49-F238E27FC236}">
                    <a16:creationId xmlns:a16="http://schemas.microsoft.com/office/drawing/2014/main" id="{0F2A8BE1-FEB4-4A54-B04F-DAB388A1C557}"/>
                  </a:ext>
                </a:extLst>
              </p:cNvPr>
              <p:cNvSpPr/>
              <p:nvPr/>
            </p:nvSpPr>
            <p:spPr>
              <a:xfrm>
                <a:off x="4597211" y="11356955"/>
                <a:ext cx="507584" cy="130675"/>
              </a:xfrm>
              <a:custGeom>
                <a:avLst/>
                <a:gdLst>
                  <a:gd name="connsiteX0" fmla="*/ 189 w 507584"/>
                  <a:gd name="connsiteY0" fmla="*/ 1078 h 130675"/>
                  <a:gd name="connsiteX1" fmla="*/ 453156 w 507584"/>
                  <a:gd name="connsiteY1" fmla="*/ 68812 h 130675"/>
                  <a:gd name="connsiteX2" fmla="*/ 493372 w 507584"/>
                  <a:gd name="connsiteY2" fmla="*/ 130195 h 130675"/>
                  <a:gd name="connsiteX3" fmla="*/ 398122 w 507584"/>
                  <a:gd name="connsiteY3" fmla="*/ 34945 h 130675"/>
                  <a:gd name="connsiteX4" fmla="*/ 189 w 507584"/>
                  <a:gd name="connsiteY4" fmla="*/ 1078 h 130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7584" h="130675">
                    <a:moveTo>
                      <a:pt x="189" y="1078"/>
                    </a:moveTo>
                    <a:cubicBezTo>
                      <a:pt x="9361" y="6722"/>
                      <a:pt x="370959" y="47293"/>
                      <a:pt x="453156" y="68812"/>
                    </a:cubicBezTo>
                    <a:cubicBezTo>
                      <a:pt x="535353" y="90331"/>
                      <a:pt x="502544" y="135839"/>
                      <a:pt x="493372" y="130195"/>
                    </a:cubicBezTo>
                    <a:cubicBezTo>
                      <a:pt x="484200" y="124551"/>
                      <a:pt x="478555" y="57170"/>
                      <a:pt x="398122" y="34945"/>
                    </a:cubicBezTo>
                    <a:cubicBezTo>
                      <a:pt x="317689" y="12720"/>
                      <a:pt x="-8983" y="-4566"/>
                      <a:pt x="189" y="10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3" name="フリーフォーム: 図形 602">
                <a:extLst>
                  <a:ext uri="{FF2B5EF4-FFF2-40B4-BE49-F238E27FC236}">
                    <a16:creationId xmlns:a16="http://schemas.microsoft.com/office/drawing/2014/main" id="{7336E437-A858-44CB-8F1D-995E301B8C34}"/>
                  </a:ext>
                </a:extLst>
              </p:cNvPr>
              <p:cNvSpPr/>
              <p:nvPr/>
            </p:nvSpPr>
            <p:spPr>
              <a:xfrm>
                <a:off x="5177013" y="11415086"/>
                <a:ext cx="312836" cy="91179"/>
              </a:xfrm>
              <a:custGeom>
                <a:avLst/>
                <a:gdLst>
                  <a:gd name="connsiteX0" fmla="*/ 354 w 312836"/>
                  <a:gd name="connsiteY0" fmla="*/ 97 h 91179"/>
                  <a:gd name="connsiteX1" fmla="*/ 269170 w 312836"/>
                  <a:gd name="connsiteY1" fmla="*/ 36081 h 91179"/>
                  <a:gd name="connsiteX2" fmla="*/ 307270 w 312836"/>
                  <a:gd name="connsiteY2" fmla="*/ 91114 h 91179"/>
                  <a:gd name="connsiteX3" fmla="*/ 214137 w 312836"/>
                  <a:gd name="connsiteY3" fmla="*/ 46664 h 91179"/>
                  <a:gd name="connsiteX4" fmla="*/ 354 w 312836"/>
                  <a:gd name="connsiteY4" fmla="*/ 97 h 91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836" h="91179">
                    <a:moveTo>
                      <a:pt x="354" y="97"/>
                    </a:moveTo>
                    <a:cubicBezTo>
                      <a:pt x="9526" y="-1667"/>
                      <a:pt x="218017" y="20912"/>
                      <a:pt x="269170" y="36081"/>
                    </a:cubicBezTo>
                    <a:cubicBezTo>
                      <a:pt x="320323" y="51250"/>
                      <a:pt x="316442" y="89350"/>
                      <a:pt x="307270" y="91114"/>
                    </a:cubicBezTo>
                    <a:cubicBezTo>
                      <a:pt x="298098" y="92878"/>
                      <a:pt x="265642" y="58658"/>
                      <a:pt x="214137" y="46664"/>
                    </a:cubicBezTo>
                    <a:cubicBezTo>
                      <a:pt x="162632" y="34670"/>
                      <a:pt x="-8818" y="1861"/>
                      <a:pt x="354" y="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4" name="フリーフォーム: 図形 603">
                <a:extLst>
                  <a:ext uri="{FF2B5EF4-FFF2-40B4-BE49-F238E27FC236}">
                    <a16:creationId xmlns:a16="http://schemas.microsoft.com/office/drawing/2014/main" id="{47C0549E-C7A0-4261-8EDA-8A18D17EDFA8}"/>
                  </a:ext>
                </a:extLst>
              </p:cNvPr>
              <p:cNvSpPr/>
              <p:nvPr/>
            </p:nvSpPr>
            <p:spPr>
              <a:xfrm>
                <a:off x="5566787" y="11437690"/>
                <a:ext cx="400838" cy="43119"/>
              </a:xfrm>
              <a:custGeom>
                <a:avLst/>
                <a:gdLst>
                  <a:gd name="connsiteX0" fmla="*/ 6396 w 400838"/>
                  <a:gd name="connsiteY0" fmla="*/ 777 h 43119"/>
                  <a:gd name="connsiteX1" fmla="*/ 397980 w 400838"/>
                  <a:gd name="connsiteY1" fmla="*/ 17710 h 43119"/>
                  <a:gd name="connsiteX2" fmla="*/ 173613 w 400838"/>
                  <a:gd name="connsiteY2" fmla="*/ 43110 h 43119"/>
                  <a:gd name="connsiteX3" fmla="*/ 6396 w 400838"/>
                  <a:gd name="connsiteY3" fmla="*/ 777 h 43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838" h="43119">
                    <a:moveTo>
                      <a:pt x="6396" y="777"/>
                    </a:moveTo>
                    <a:cubicBezTo>
                      <a:pt x="43790" y="-3456"/>
                      <a:pt x="370111" y="10655"/>
                      <a:pt x="397980" y="17710"/>
                    </a:cubicBezTo>
                    <a:cubicBezTo>
                      <a:pt x="425850" y="24766"/>
                      <a:pt x="242405" y="42405"/>
                      <a:pt x="173613" y="43110"/>
                    </a:cubicBezTo>
                    <a:cubicBezTo>
                      <a:pt x="104821" y="43815"/>
                      <a:pt x="-30998" y="5010"/>
                      <a:pt x="6396" y="7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5" name="フリーフォーム: 図形 604">
                <a:extLst>
                  <a:ext uri="{FF2B5EF4-FFF2-40B4-BE49-F238E27FC236}">
                    <a16:creationId xmlns:a16="http://schemas.microsoft.com/office/drawing/2014/main" id="{48F8ECD1-4ED6-4CD9-911F-9C216DE631A8}"/>
                  </a:ext>
                </a:extLst>
              </p:cNvPr>
              <p:cNvSpPr/>
              <p:nvPr/>
            </p:nvSpPr>
            <p:spPr>
              <a:xfrm>
                <a:off x="4713664" y="11417693"/>
                <a:ext cx="283995" cy="148119"/>
              </a:xfrm>
              <a:custGeom>
                <a:avLst/>
                <a:gdLst>
                  <a:gd name="connsiteX0" fmla="*/ 8619 w 283995"/>
                  <a:gd name="connsiteY0" fmla="*/ 105440 h 148119"/>
                  <a:gd name="connsiteX1" fmla="*/ 105986 w 283995"/>
                  <a:gd name="connsiteY1" fmla="*/ 33474 h 148119"/>
                  <a:gd name="connsiteX2" fmla="*/ 258386 w 283995"/>
                  <a:gd name="connsiteY2" fmla="*/ 60990 h 148119"/>
                  <a:gd name="connsiteX3" fmla="*/ 283786 w 283995"/>
                  <a:gd name="connsiteY3" fmla="*/ 147774 h 148119"/>
                  <a:gd name="connsiteX4" fmla="*/ 258386 w 283995"/>
                  <a:gd name="connsiteY4" fmla="*/ 25007 h 148119"/>
                  <a:gd name="connsiteX5" fmla="*/ 120803 w 283995"/>
                  <a:gd name="connsiteY5" fmla="*/ 1724 h 148119"/>
                  <a:gd name="connsiteX6" fmla="*/ 19203 w 283995"/>
                  <a:gd name="connsiteY6" fmla="*/ 52524 h 148119"/>
                  <a:gd name="connsiteX7" fmla="*/ 8619 w 283995"/>
                  <a:gd name="connsiteY7" fmla="*/ 105440 h 14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3995" h="148119">
                    <a:moveTo>
                      <a:pt x="8619" y="105440"/>
                    </a:moveTo>
                    <a:cubicBezTo>
                      <a:pt x="23083" y="102265"/>
                      <a:pt x="64358" y="40882"/>
                      <a:pt x="105986" y="33474"/>
                    </a:cubicBezTo>
                    <a:cubicBezTo>
                      <a:pt x="147614" y="26066"/>
                      <a:pt x="228753" y="41940"/>
                      <a:pt x="258386" y="60990"/>
                    </a:cubicBezTo>
                    <a:cubicBezTo>
                      <a:pt x="288019" y="80040"/>
                      <a:pt x="283786" y="153771"/>
                      <a:pt x="283786" y="147774"/>
                    </a:cubicBezTo>
                    <a:cubicBezTo>
                      <a:pt x="283786" y="141777"/>
                      <a:pt x="285550" y="49349"/>
                      <a:pt x="258386" y="25007"/>
                    </a:cubicBezTo>
                    <a:cubicBezTo>
                      <a:pt x="231222" y="665"/>
                      <a:pt x="160667" y="-2862"/>
                      <a:pt x="120803" y="1724"/>
                    </a:cubicBezTo>
                    <a:cubicBezTo>
                      <a:pt x="80939" y="6310"/>
                      <a:pt x="40370" y="36649"/>
                      <a:pt x="19203" y="52524"/>
                    </a:cubicBezTo>
                    <a:cubicBezTo>
                      <a:pt x="-1964" y="68399"/>
                      <a:pt x="-5845" y="108615"/>
                      <a:pt x="8619" y="1054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6" name="フリーフォーム: 図形 605">
                <a:extLst>
                  <a:ext uri="{FF2B5EF4-FFF2-40B4-BE49-F238E27FC236}">
                    <a16:creationId xmlns:a16="http://schemas.microsoft.com/office/drawing/2014/main" id="{60CA076A-BE26-445F-92B3-AA1E384B5E64}"/>
                  </a:ext>
                </a:extLst>
              </p:cNvPr>
              <p:cNvSpPr/>
              <p:nvPr/>
            </p:nvSpPr>
            <p:spPr>
              <a:xfrm>
                <a:off x="5820574" y="11487778"/>
                <a:ext cx="231290" cy="150081"/>
              </a:xfrm>
              <a:custGeom>
                <a:avLst/>
                <a:gdLst>
                  <a:gd name="connsiteX0" fmla="*/ 32009 w 231290"/>
                  <a:gd name="connsiteY0" fmla="*/ 147539 h 150081"/>
                  <a:gd name="connsiteX1" fmla="*/ 48943 w 231290"/>
                  <a:gd name="connsiteY1" fmla="*/ 60755 h 150081"/>
                  <a:gd name="connsiteX2" fmla="*/ 120909 w 231290"/>
                  <a:gd name="connsiteY2" fmla="*/ 14189 h 150081"/>
                  <a:gd name="connsiteX3" fmla="*/ 169593 w 231290"/>
                  <a:gd name="connsiteY3" fmla="*/ 37472 h 150081"/>
                  <a:gd name="connsiteX4" fmla="*/ 209809 w 231290"/>
                  <a:gd name="connsiteY4" fmla="*/ 134839 h 150081"/>
                  <a:gd name="connsiteX5" fmla="*/ 222509 w 231290"/>
                  <a:gd name="connsiteY5" fmla="*/ 145422 h 150081"/>
                  <a:gd name="connsiteX6" fmla="*/ 228859 w 231290"/>
                  <a:gd name="connsiteY6" fmla="*/ 90389 h 150081"/>
                  <a:gd name="connsiteX7" fmla="*/ 180176 w 231290"/>
                  <a:gd name="connsiteY7" fmla="*/ 16305 h 150081"/>
                  <a:gd name="connsiteX8" fmla="*/ 40476 w 231290"/>
                  <a:gd name="connsiteY8" fmla="*/ 5722 h 150081"/>
                  <a:gd name="connsiteX9" fmla="*/ 259 w 231290"/>
                  <a:gd name="connsiteY9" fmla="*/ 88272 h 150081"/>
                  <a:gd name="connsiteX10" fmla="*/ 32009 w 231290"/>
                  <a:gd name="connsiteY10" fmla="*/ 147539 h 150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290" h="150081">
                    <a:moveTo>
                      <a:pt x="32009" y="147539"/>
                    </a:moveTo>
                    <a:cubicBezTo>
                      <a:pt x="40123" y="142953"/>
                      <a:pt x="34126" y="82980"/>
                      <a:pt x="48943" y="60755"/>
                    </a:cubicBezTo>
                    <a:cubicBezTo>
                      <a:pt x="63760" y="38530"/>
                      <a:pt x="100801" y="18069"/>
                      <a:pt x="120909" y="14189"/>
                    </a:cubicBezTo>
                    <a:cubicBezTo>
                      <a:pt x="141017" y="10309"/>
                      <a:pt x="154776" y="17364"/>
                      <a:pt x="169593" y="37472"/>
                    </a:cubicBezTo>
                    <a:cubicBezTo>
                      <a:pt x="184410" y="57580"/>
                      <a:pt x="200990" y="116847"/>
                      <a:pt x="209809" y="134839"/>
                    </a:cubicBezTo>
                    <a:cubicBezTo>
                      <a:pt x="218628" y="152831"/>
                      <a:pt x="219334" y="152830"/>
                      <a:pt x="222509" y="145422"/>
                    </a:cubicBezTo>
                    <a:cubicBezTo>
                      <a:pt x="225684" y="138014"/>
                      <a:pt x="235915" y="111909"/>
                      <a:pt x="228859" y="90389"/>
                    </a:cubicBezTo>
                    <a:cubicBezTo>
                      <a:pt x="221803" y="68869"/>
                      <a:pt x="211573" y="30416"/>
                      <a:pt x="180176" y="16305"/>
                    </a:cubicBezTo>
                    <a:cubicBezTo>
                      <a:pt x="148779" y="2194"/>
                      <a:pt x="70462" y="-6272"/>
                      <a:pt x="40476" y="5722"/>
                    </a:cubicBezTo>
                    <a:cubicBezTo>
                      <a:pt x="10490" y="17716"/>
                      <a:pt x="3434" y="63225"/>
                      <a:pt x="259" y="88272"/>
                    </a:cubicBezTo>
                    <a:cubicBezTo>
                      <a:pt x="-2916" y="113319"/>
                      <a:pt x="23895" y="152125"/>
                      <a:pt x="32009" y="1475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7" name="フリーフォーム: 図形 606">
                <a:extLst>
                  <a:ext uri="{FF2B5EF4-FFF2-40B4-BE49-F238E27FC236}">
                    <a16:creationId xmlns:a16="http://schemas.microsoft.com/office/drawing/2014/main" id="{DF77E55C-0B28-4841-9182-638FF6DC15C3}"/>
                  </a:ext>
                </a:extLst>
              </p:cNvPr>
              <p:cNvSpPr/>
              <p:nvPr/>
            </p:nvSpPr>
            <p:spPr>
              <a:xfrm>
                <a:off x="5035496" y="11484957"/>
                <a:ext cx="703101" cy="76422"/>
              </a:xfrm>
              <a:custGeom>
                <a:avLst/>
                <a:gdLst>
                  <a:gd name="connsiteX0" fmla="*/ 54 w 703101"/>
                  <a:gd name="connsiteY0" fmla="*/ 76 h 76422"/>
                  <a:gd name="connsiteX1" fmla="*/ 529221 w 703101"/>
                  <a:gd name="connsiteY1" fmla="*/ 50876 h 76422"/>
                  <a:gd name="connsiteX2" fmla="*/ 702787 w 703101"/>
                  <a:gd name="connsiteY2" fmla="*/ 76276 h 76422"/>
                  <a:gd name="connsiteX3" fmla="*/ 497471 w 703101"/>
                  <a:gd name="connsiteY3" fmla="*/ 40293 h 76422"/>
                  <a:gd name="connsiteX4" fmla="*/ 54 w 703101"/>
                  <a:gd name="connsiteY4" fmla="*/ 76 h 76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3101" h="76422">
                    <a:moveTo>
                      <a:pt x="54" y="76"/>
                    </a:moveTo>
                    <a:cubicBezTo>
                      <a:pt x="5346" y="1840"/>
                      <a:pt x="412099" y="38176"/>
                      <a:pt x="529221" y="50876"/>
                    </a:cubicBezTo>
                    <a:cubicBezTo>
                      <a:pt x="646343" y="63576"/>
                      <a:pt x="708079" y="78040"/>
                      <a:pt x="702787" y="76276"/>
                    </a:cubicBezTo>
                    <a:cubicBezTo>
                      <a:pt x="697495" y="74512"/>
                      <a:pt x="615299" y="52993"/>
                      <a:pt x="497471" y="40293"/>
                    </a:cubicBezTo>
                    <a:cubicBezTo>
                      <a:pt x="379643" y="27593"/>
                      <a:pt x="-5238" y="-1688"/>
                      <a:pt x="54" y="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9" name="フリーフォーム: 図形 608">
                <a:extLst>
                  <a:ext uri="{FF2B5EF4-FFF2-40B4-BE49-F238E27FC236}">
                    <a16:creationId xmlns:a16="http://schemas.microsoft.com/office/drawing/2014/main" id="{8BCC67FE-6287-4894-AEAC-E6487AEA8882}"/>
                  </a:ext>
                </a:extLst>
              </p:cNvPr>
              <p:cNvSpPr/>
              <p:nvPr/>
            </p:nvSpPr>
            <p:spPr>
              <a:xfrm>
                <a:off x="1791308" y="11487072"/>
                <a:ext cx="5810273" cy="391799"/>
              </a:xfrm>
              <a:custGeom>
                <a:avLst/>
                <a:gdLst>
                  <a:gd name="connsiteX0" fmla="*/ 249159 w 5810273"/>
                  <a:gd name="connsiteY0" fmla="*/ 10661 h 391799"/>
                  <a:gd name="connsiteX1" fmla="*/ 316892 w 5810273"/>
                  <a:gd name="connsiteY1" fmla="*/ 10661 h 391799"/>
                  <a:gd name="connsiteX2" fmla="*/ 1578425 w 5810273"/>
                  <a:gd name="connsiteY2" fmla="*/ 171528 h 391799"/>
                  <a:gd name="connsiteX3" fmla="*/ 4609492 w 5810273"/>
                  <a:gd name="connsiteY3" fmla="*/ 315461 h 391799"/>
                  <a:gd name="connsiteX4" fmla="*/ 5659359 w 5810273"/>
                  <a:gd name="connsiteY4" fmla="*/ 315461 h 391799"/>
                  <a:gd name="connsiteX5" fmla="*/ 5803292 w 5810273"/>
                  <a:gd name="connsiteY5" fmla="*/ 340861 h 391799"/>
                  <a:gd name="connsiteX6" fmla="*/ 2670625 w 5810273"/>
                  <a:gd name="connsiteY6" fmla="*/ 383195 h 391799"/>
                  <a:gd name="connsiteX7" fmla="*/ 164492 w 5810273"/>
                  <a:gd name="connsiteY7" fmla="*/ 154595 h 391799"/>
                  <a:gd name="connsiteX8" fmla="*/ 249159 w 5810273"/>
                  <a:gd name="connsiteY8" fmla="*/ 10661 h 391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810273" h="391799">
                    <a:moveTo>
                      <a:pt x="249159" y="10661"/>
                    </a:moveTo>
                    <a:cubicBezTo>
                      <a:pt x="274559" y="-13328"/>
                      <a:pt x="316892" y="10661"/>
                      <a:pt x="316892" y="10661"/>
                    </a:cubicBezTo>
                    <a:cubicBezTo>
                      <a:pt x="538436" y="37472"/>
                      <a:pt x="862992" y="120728"/>
                      <a:pt x="1578425" y="171528"/>
                    </a:cubicBezTo>
                    <a:cubicBezTo>
                      <a:pt x="2293858" y="222328"/>
                      <a:pt x="3929336" y="291472"/>
                      <a:pt x="4609492" y="315461"/>
                    </a:cubicBezTo>
                    <a:cubicBezTo>
                      <a:pt x="5289648" y="339450"/>
                      <a:pt x="5460392" y="311228"/>
                      <a:pt x="5659359" y="315461"/>
                    </a:cubicBezTo>
                    <a:cubicBezTo>
                      <a:pt x="5858326" y="319694"/>
                      <a:pt x="5803292" y="340861"/>
                      <a:pt x="5803292" y="340861"/>
                    </a:cubicBezTo>
                    <a:cubicBezTo>
                      <a:pt x="5305170" y="352150"/>
                      <a:pt x="3610425" y="414239"/>
                      <a:pt x="2670625" y="383195"/>
                    </a:cubicBezTo>
                    <a:cubicBezTo>
                      <a:pt x="1730825" y="352151"/>
                      <a:pt x="568070" y="212451"/>
                      <a:pt x="164492" y="154595"/>
                    </a:cubicBezTo>
                    <a:cubicBezTo>
                      <a:pt x="-239086" y="96739"/>
                      <a:pt x="223759" y="34650"/>
                      <a:pt x="249159" y="106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0" name="フリーフォーム: 図形 609">
                <a:extLst>
                  <a:ext uri="{FF2B5EF4-FFF2-40B4-BE49-F238E27FC236}">
                    <a16:creationId xmlns:a16="http://schemas.microsoft.com/office/drawing/2014/main" id="{E78DEF60-EBCF-4F2E-A881-AE343087F1BC}"/>
                  </a:ext>
                </a:extLst>
              </p:cNvPr>
              <p:cNvSpPr/>
              <p:nvPr/>
            </p:nvSpPr>
            <p:spPr>
              <a:xfrm>
                <a:off x="1699678" y="11731600"/>
                <a:ext cx="9782086" cy="460400"/>
              </a:xfrm>
              <a:custGeom>
                <a:avLst/>
                <a:gdLst>
                  <a:gd name="connsiteX0" fmla="*/ 230722 w 9782086"/>
                  <a:gd name="connsiteY0" fmla="*/ 341867 h 460400"/>
                  <a:gd name="connsiteX1" fmla="*/ 3964522 w 9782086"/>
                  <a:gd name="connsiteY1" fmla="*/ 460400 h 460400"/>
                  <a:gd name="connsiteX2" fmla="*/ 7359655 w 9782086"/>
                  <a:gd name="connsiteY2" fmla="*/ 418067 h 460400"/>
                  <a:gd name="connsiteX3" fmla="*/ 9467855 w 9782086"/>
                  <a:gd name="connsiteY3" fmla="*/ 308000 h 460400"/>
                  <a:gd name="connsiteX4" fmla="*/ 9764189 w 9782086"/>
                  <a:gd name="connsiteY4" fmla="*/ 240267 h 460400"/>
                  <a:gd name="connsiteX5" fmla="*/ 9391655 w 9782086"/>
                  <a:gd name="connsiteY5" fmla="*/ 223333 h 460400"/>
                  <a:gd name="connsiteX6" fmla="*/ 7486655 w 9782086"/>
                  <a:gd name="connsiteY6" fmla="*/ 274133 h 460400"/>
                  <a:gd name="connsiteX7" fmla="*/ 2482855 w 9782086"/>
                  <a:gd name="connsiteY7" fmla="*/ 181000 h 460400"/>
                  <a:gd name="connsiteX8" fmla="*/ 603255 w 9782086"/>
                  <a:gd name="connsiteY8" fmla="*/ 155600 h 460400"/>
                  <a:gd name="connsiteX9" fmla="*/ 19055 w 9782086"/>
                  <a:gd name="connsiteY9" fmla="*/ 3200 h 460400"/>
                  <a:gd name="connsiteX10" fmla="*/ 230722 w 9782086"/>
                  <a:gd name="connsiteY10" fmla="*/ 341867 h 46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782086" h="460400">
                    <a:moveTo>
                      <a:pt x="230722" y="341867"/>
                    </a:moveTo>
                    <a:lnTo>
                      <a:pt x="3964522" y="460400"/>
                    </a:lnTo>
                    <a:lnTo>
                      <a:pt x="7359655" y="418067"/>
                    </a:lnTo>
                    <a:cubicBezTo>
                      <a:pt x="8276877" y="392667"/>
                      <a:pt x="9067099" y="337633"/>
                      <a:pt x="9467855" y="308000"/>
                    </a:cubicBezTo>
                    <a:cubicBezTo>
                      <a:pt x="9868611" y="278367"/>
                      <a:pt x="9776889" y="254378"/>
                      <a:pt x="9764189" y="240267"/>
                    </a:cubicBezTo>
                    <a:cubicBezTo>
                      <a:pt x="9751489" y="226156"/>
                      <a:pt x="9771244" y="217689"/>
                      <a:pt x="9391655" y="223333"/>
                    </a:cubicBezTo>
                    <a:cubicBezTo>
                      <a:pt x="9012066" y="228977"/>
                      <a:pt x="8638122" y="281188"/>
                      <a:pt x="7486655" y="274133"/>
                    </a:cubicBezTo>
                    <a:cubicBezTo>
                      <a:pt x="6335188" y="267078"/>
                      <a:pt x="2482855" y="181000"/>
                      <a:pt x="2482855" y="181000"/>
                    </a:cubicBezTo>
                    <a:cubicBezTo>
                      <a:pt x="1335622" y="161244"/>
                      <a:pt x="1013888" y="185233"/>
                      <a:pt x="603255" y="155600"/>
                    </a:cubicBezTo>
                    <a:cubicBezTo>
                      <a:pt x="192622" y="125967"/>
                      <a:pt x="86788" y="-23611"/>
                      <a:pt x="19055" y="3200"/>
                    </a:cubicBezTo>
                    <a:cubicBezTo>
                      <a:pt x="-48678" y="30011"/>
                      <a:pt x="74088" y="173239"/>
                      <a:pt x="230722" y="3418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1" name="フリーフォーム: 図形 610">
                <a:extLst>
                  <a:ext uri="{FF2B5EF4-FFF2-40B4-BE49-F238E27FC236}">
                    <a16:creationId xmlns:a16="http://schemas.microsoft.com/office/drawing/2014/main" id="{01F10FC4-FB4D-4804-974D-E9B67AB3F33A}"/>
                  </a:ext>
                </a:extLst>
              </p:cNvPr>
              <p:cNvSpPr/>
              <p:nvPr/>
            </p:nvSpPr>
            <p:spPr>
              <a:xfrm>
                <a:off x="1671792" y="12166491"/>
                <a:ext cx="9959802" cy="575842"/>
              </a:xfrm>
              <a:custGeom>
                <a:avLst/>
                <a:gdLst>
                  <a:gd name="connsiteX0" fmla="*/ 123141 w 9959802"/>
                  <a:gd name="connsiteY0" fmla="*/ 262576 h 575842"/>
                  <a:gd name="connsiteX1" fmla="*/ 224741 w 9959802"/>
                  <a:gd name="connsiteY1" fmla="*/ 271042 h 575842"/>
                  <a:gd name="connsiteX2" fmla="*/ 4661275 w 9959802"/>
                  <a:gd name="connsiteY2" fmla="*/ 194842 h 575842"/>
                  <a:gd name="connsiteX3" fmla="*/ 8293475 w 9959802"/>
                  <a:gd name="connsiteY3" fmla="*/ 84776 h 575842"/>
                  <a:gd name="connsiteX4" fmla="*/ 9614275 w 9959802"/>
                  <a:gd name="connsiteY4" fmla="*/ 42442 h 575842"/>
                  <a:gd name="connsiteX5" fmla="*/ 9927541 w 9959802"/>
                  <a:gd name="connsiteY5" fmla="*/ 8576 h 575842"/>
                  <a:gd name="connsiteX6" fmla="*/ 9013141 w 9959802"/>
                  <a:gd name="connsiteY6" fmla="*/ 211776 h 575842"/>
                  <a:gd name="connsiteX7" fmla="*/ 6261475 w 9959802"/>
                  <a:gd name="connsiteY7" fmla="*/ 321842 h 575842"/>
                  <a:gd name="connsiteX8" fmla="*/ 3856941 w 9959802"/>
                  <a:gd name="connsiteY8" fmla="*/ 499642 h 575842"/>
                  <a:gd name="connsiteX9" fmla="*/ 2290608 w 9959802"/>
                  <a:gd name="connsiteY9" fmla="*/ 550442 h 575842"/>
                  <a:gd name="connsiteX10" fmla="*/ 749675 w 9959802"/>
                  <a:gd name="connsiteY10" fmla="*/ 575842 h 575842"/>
                  <a:gd name="connsiteX11" fmla="*/ 241675 w 9959802"/>
                  <a:gd name="connsiteY11" fmla="*/ 533509 h 575842"/>
                  <a:gd name="connsiteX12" fmla="*/ 123141 w 9959802"/>
                  <a:gd name="connsiteY12" fmla="*/ 262576 h 575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959802" h="575842">
                    <a:moveTo>
                      <a:pt x="123141" y="262576"/>
                    </a:moveTo>
                    <a:cubicBezTo>
                      <a:pt x="-204237" y="272453"/>
                      <a:pt x="224741" y="271042"/>
                      <a:pt x="224741" y="271042"/>
                    </a:cubicBezTo>
                    <a:lnTo>
                      <a:pt x="4661275" y="194842"/>
                    </a:lnTo>
                    <a:lnTo>
                      <a:pt x="8293475" y="84776"/>
                    </a:lnTo>
                    <a:lnTo>
                      <a:pt x="9614275" y="42442"/>
                    </a:lnTo>
                    <a:cubicBezTo>
                      <a:pt x="9886619" y="29742"/>
                      <a:pt x="10027730" y="-19646"/>
                      <a:pt x="9927541" y="8576"/>
                    </a:cubicBezTo>
                    <a:cubicBezTo>
                      <a:pt x="9827352" y="36798"/>
                      <a:pt x="9624152" y="159565"/>
                      <a:pt x="9013141" y="211776"/>
                    </a:cubicBezTo>
                    <a:cubicBezTo>
                      <a:pt x="8402130" y="263987"/>
                      <a:pt x="7120842" y="273864"/>
                      <a:pt x="6261475" y="321842"/>
                    </a:cubicBezTo>
                    <a:cubicBezTo>
                      <a:pt x="5402108" y="369820"/>
                      <a:pt x="4518752" y="461542"/>
                      <a:pt x="3856941" y="499642"/>
                    </a:cubicBezTo>
                    <a:cubicBezTo>
                      <a:pt x="3195130" y="537742"/>
                      <a:pt x="2290608" y="550442"/>
                      <a:pt x="2290608" y="550442"/>
                    </a:cubicBezTo>
                    <a:lnTo>
                      <a:pt x="749675" y="575842"/>
                    </a:lnTo>
                    <a:cubicBezTo>
                      <a:pt x="408186" y="573020"/>
                      <a:pt x="346097" y="584309"/>
                      <a:pt x="241675" y="533509"/>
                    </a:cubicBezTo>
                    <a:cubicBezTo>
                      <a:pt x="137253" y="482709"/>
                      <a:pt x="130197" y="376875"/>
                      <a:pt x="123141" y="2625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2" name="フリーフォーム: 図形 611">
                <a:extLst>
                  <a:ext uri="{FF2B5EF4-FFF2-40B4-BE49-F238E27FC236}">
                    <a16:creationId xmlns:a16="http://schemas.microsoft.com/office/drawing/2014/main" id="{E0A32285-B2BD-4670-A935-5B4CB00B6E47}"/>
                  </a:ext>
                </a:extLst>
              </p:cNvPr>
              <p:cNvSpPr/>
              <p:nvPr/>
            </p:nvSpPr>
            <p:spPr>
              <a:xfrm>
                <a:off x="8982335" y="12458218"/>
                <a:ext cx="2649426" cy="370967"/>
              </a:xfrm>
              <a:custGeom>
                <a:avLst/>
                <a:gdLst>
                  <a:gd name="connsiteX0" fmla="*/ 2557732 w 2649426"/>
                  <a:gd name="connsiteY0" fmla="*/ 30115 h 370967"/>
                  <a:gd name="connsiteX1" fmla="*/ 2422265 w 2649426"/>
                  <a:gd name="connsiteY1" fmla="*/ 72449 h 370967"/>
                  <a:gd name="connsiteX2" fmla="*/ 798 w 2649426"/>
                  <a:gd name="connsiteY2" fmla="*/ 334915 h 370967"/>
                  <a:gd name="connsiteX3" fmla="*/ 2159798 w 2649426"/>
                  <a:gd name="connsiteY3" fmla="*/ 334915 h 370967"/>
                  <a:gd name="connsiteX4" fmla="*/ 2625465 w 2649426"/>
                  <a:gd name="connsiteY4" fmla="*/ 21649 h 370967"/>
                  <a:gd name="connsiteX5" fmla="*/ 2557732 w 2649426"/>
                  <a:gd name="connsiteY5" fmla="*/ 30115 h 37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49426" h="370967">
                    <a:moveTo>
                      <a:pt x="2557732" y="30115"/>
                    </a:moveTo>
                    <a:cubicBezTo>
                      <a:pt x="2523865" y="38582"/>
                      <a:pt x="2848420" y="21649"/>
                      <a:pt x="2422265" y="72449"/>
                    </a:cubicBezTo>
                    <a:cubicBezTo>
                      <a:pt x="1996110" y="123249"/>
                      <a:pt x="44542" y="291171"/>
                      <a:pt x="798" y="334915"/>
                    </a:cubicBezTo>
                    <a:cubicBezTo>
                      <a:pt x="-42947" y="378659"/>
                      <a:pt x="1722354" y="387126"/>
                      <a:pt x="2159798" y="334915"/>
                    </a:cubicBezTo>
                    <a:cubicBezTo>
                      <a:pt x="2597242" y="282704"/>
                      <a:pt x="2554909" y="71038"/>
                      <a:pt x="2625465" y="21649"/>
                    </a:cubicBezTo>
                    <a:cubicBezTo>
                      <a:pt x="2696021" y="-27740"/>
                      <a:pt x="2591599" y="21648"/>
                      <a:pt x="2557732" y="301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34" name="フリーフォーム: 図形 633">
              <a:extLst>
                <a:ext uri="{FF2B5EF4-FFF2-40B4-BE49-F238E27FC236}">
                  <a16:creationId xmlns:a16="http://schemas.microsoft.com/office/drawing/2014/main" id="{919E2209-2607-4569-BD39-E60C13E6AE17}"/>
                </a:ext>
              </a:extLst>
            </p:cNvPr>
            <p:cNvSpPr/>
            <p:nvPr/>
          </p:nvSpPr>
          <p:spPr>
            <a:xfrm>
              <a:off x="6238378" y="-12700"/>
              <a:ext cx="2011932" cy="1424097"/>
            </a:xfrm>
            <a:custGeom>
              <a:avLst/>
              <a:gdLst>
                <a:gd name="connsiteX0" fmla="*/ 22722 w 2011932"/>
                <a:gd name="connsiteY0" fmla="*/ 0 h 1424097"/>
                <a:gd name="connsiteX1" fmla="*/ 111622 w 2011932"/>
                <a:gd name="connsiteY1" fmla="*/ 127000 h 1424097"/>
                <a:gd name="connsiteX2" fmla="*/ 441822 w 2011932"/>
                <a:gd name="connsiteY2" fmla="*/ 266700 h 1424097"/>
                <a:gd name="connsiteX3" fmla="*/ 1191122 w 2011932"/>
                <a:gd name="connsiteY3" fmla="*/ 177800 h 1424097"/>
                <a:gd name="connsiteX4" fmla="*/ 1495922 w 2011932"/>
                <a:gd name="connsiteY4" fmla="*/ 317500 h 1424097"/>
                <a:gd name="connsiteX5" fmla="*/ 1775322 w 2011932"/>
                <a:gd name="connsiteY5" fmla="*/ 863600 h 1424097"/>
                <a:gd name="connsiteX6" fmla="*/ 1838822 w 2011932"/>
                <a:gd name="connsiteY6" fmla="*/ 1168400 h 1424097"/>
                <a:gd name="connsiteX7" fmla="*/ 1876922 w 2011932"/>
                <a:gd name="connsiteY7" fmla="*/ 1422400 h 1424097"/>
                <a:gd name="connsiteX8" fmla="*/ 1991222 w 2011932"/>
                <a:gd name="connsiteY8" fmla="*/ 1041400 h 1424097"/>
                <a:gd name="connsiteX9" fmla="*/ 1407022 w 2011932"/>
                <a:gd name="connsiteY9" fmla="*/ 190500 h 1424097"/>
                <a:gd name="connsiteX10" fmla="*/ 492622 w 2011932"/>
                <a:gd name="connsiteY10" fmla="*/ 127000 h 1424097"/>
                <a:gd name="connsiteX11" fmla="*/ 22722 w 2011932"/>
                <a:gd name="connsiteY11" fmla="*/ 0 h 142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1932" h="1424097">
                  <a:moveTo>
                    <a:pt x="22722" y="0"/>
                  </a:moveTo>
                  <a:cubicBezTo>
                    <a:pt x="-40778" y="0"/>
                    <a:pt x="41772" y="82550"/>
                    <a:pt x="111622" y="127000"/>
                  </a:cubicBezTo>
                  <a:cubicBezTo>
                    <a:pt x="181472" y="171450"/>
                    <a:pt x="261905" y="258233"/>
                    <a:pt x="441822" y="266700"/>
                  </a:cubicBezTo>
                  <a:cubicBezTo>
                    <a:pt x="621739" y="275167"/>
                    <a:pt x="1015439" y="169333"/>
                    <a:pt x="1191122" y="177800"/>
                  </a:cubicBezTo>
                  <a:cubicBezTo>
                    <a:pt x="1366805" y="186267"/>
                    <a:pt x="1398555" y="203200"/>
                    <a:pt x="1495922" y="317500"/>
                  </a:cubicBezTo>
                  <a:cubicBezTo>
                    <a:pt x="1593289" y="431800"/>
                    <a:pt x="1718172" y="721783"/>
                    <a:pt x="1775322" y="863600"/>
                  </a:cubicBezTo>
                  <a:cubicBezTo>
                    <a:pt x="1832472" y="1005417"/>
                    <a:pt x="1821889" y="1075267"/>
                    <a:pt x="1838822" y="1168400"/>
                  </a:cubicBezTo>
                  <a:cubicBezTo>
                    <a:pt x="1855755" y="1261533"/>
                    <a:pt x="1851522" y="1443567"/>
                    <a:pt x="1876922" y="1422400"/>
                  </a:cubicBezTo>
                  <a:cubicBezTo>
                    <a:pt x="1902322" y="1401233"/>
                    <a:pt x="2069539" y="1246717"/>
                    <a:pt x="1991222" y="1041400"/>
                  </a:cubicBezTo>
                  <a:cubicBezTo>
                    <a:pt x="1912905" y="836083"/>
                    <a:pt x="1656789" y="342900"/>
                    <a:pt x="1407022" y="190500"/>
                  </a:cubicBezTo>
                  <a:cubicBezTo>
                    <a:pt x="1157255" y="38100"/>
                    <a:pt x="723339" y="154517"/>
                    <a:pt x="492622" y="127000"/>
                  </a:cubicBezTo>
                  <a:cubicBezTo>
                    <a:pt x="261905" y="99483"/>
                    <a:pt x="86222" y="0"/>
                    <a:pt x="2272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5" name="フリーフォーム: 図形 634">
              <a:extLst>
                <a:ext uri="{FF2B5EF4-FFF2-40B4-BE49-F238E27FC236}">
                  <a16:creationId xmlns:a16="http://schemas.microsoft.com/office/drawing/2014/main" id="{D2A27DF2-D966-4D84-9777-E76EC59F2E08}"/>
                </a:ext>
              </a:extLst>
            </p:cNvPr>
            <p:cNvSpPr/>
            <p:nvPr/>
          </p:nvSpPr>
          <p:spPr>
            <a:xfrm>
              <a:off x="7925068" y="1843943"/>
              <a:ext cx="1625332" cy="1524557"/>
            </a:xfrm>
            <a:custGeom>
              <a:avLst/>
              <a:gdLst>
                <a:gd name="connsiteX0" fmla="*/ 37832 w 1625332"/>
                <a:gd name="connsiteY0" fmla="*/ 10257 h 1524557"/>
                <a:gd name="connsiteX1" fmla="*/ 355332 w 1625332"/>
                <a:gd name="connsiteY1" fmla="*/ 61057 h 1524557"/>
                <a:gd name="connsiteX2" fmla="*/ 787132 w 1625332"/>
                <a:gd name="connsiteY2" fmla="*/ 124557 h 1524557"/>
                <a:gd name="connsiteX3" fmla="*/ 1434832 w 1625332"/>
                <a:gd name="connsiteY3" fmla="*/ 607157 h 1524557"/>
                <a:gd name="connsiteX4" fmla="*/ 1625332 w 1625332"/>
                <a:gd name="connsiteY4" fmla="*/ 950057 h 1524557"/>
                <a:gd name="connsiteX5" fmla="*/ 1434832 w 1625332"/>
                <a:gd name="connsiteY5" fmla="*/ 1229457 h 1524557"/>
                <a:gd name="connsiteX6" fmla="*/ 1091932 w 1625332"/>
                <a:gd name="connsiteY6" fmla="*/ 1521557 h 1524557"/>
                <a:gd name="connsiteX7" fmla="*/ 1587232 w 1625332"/>
                <a:gd name="connsiteY7" fmla="*/ 1038957 h 1524557"/>
                <a:gd name="connsiteX8" fmla="*/ 1409432 w 1625332"/>
                <a:gd name="connsiteY8" fmla="*/ 302357 h 1524557"/>
                <a:gd name="connsiteX9" fmla="*/ 37832 w 1625332"/>
                <a:gd name="connsiteY9" fmla="*/ 10257 h 152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25332" h="1524557">
                  <a:moveTo>
                    <a:pt x="37832" y="10257"/>
                  </a:moveTo>
                  <a:cubicBezTo>
                    <a:pt x="-137851" y="-29960"/>
                    <a:pt x="355332" y="61057"/>
                    <a:pt x="355332" y="61057"/>
                  </a:cubicBezTo>
                  <a:cubicBezTo>
                    <a:pt x="480215" y="80107"/>
                    <a:pt x="607215" y="33540"/>
                    <a:pt x="787132" y="124557"/>
                  </a:cubicBezTo>
                  <a:cubicBezTo>
                    <a:pt x="967049" y="215574"/>
                    <a:pt x="1295132" y="469574"/>
                    <a:pt x="1434832" y="607157"/>
                  </a:cubicBezTo>
                  <a:cubicBezTo>
                    <a:pt x="1574532" y="744740"/>
                    <a:pt x="1625332" y="846340"/>
                    <a:pt x="1625332" y="950057"/>
                  </a:cubicBezTo>
                  <a:cubicBezTo>
                    <a:pt x="1625332" y="1053774"/>
                    <a:pt x="1523732" y="1134207"/>
                    <a:pt x="1434832" y="1229457"/>
                  </a:cubicBezTo>
                  <a:cubicBezTo>
                    <a:pt x="1345932" y="1324707"/>
                    <a:pt x="1066532" y="1553307"/>
                    <a:pt x="1091932" y="1521557"/>
                  </a:cubicBezTo>
                  <a:cubicBezTo>
                    <a:pt x="1117332" y="1489807"/>
                    <a:pt x="1534315" y="1242157"/>
                    <a:pt x="1587232" y="1038957"/>
                  </a:cubicBezTo>
                  <a:cubicBezTo>
                    <a:pt x="1640149" y="835757"/>
                    <a:pt x="1671899" y="471690"/>
                    <a:pt x="1409432" y="302357"/>
                  </a:cubicBezTo>
                  <a:cubicBezTo>
                    <a:pt x="1146965" y="133024"/>
                    <a:pt x="213515" y="50474"/>
                    <a:pt x="37832" y="102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6" name="フリーフォーム: 図形 635">
              <a:extLst>
                <a:ext uri="{FF2B5EF4-FFF2-40B4-BE49-F238E27FC236}">
                  <a16:creationId xmlns:a16="http://schemas.microsoft.com/office/drawing/2014/main" id="{F7951E6E-AAD6-419F-BB93-2D4894AF7FB5}"/>
                </a:ext>
              </a:extLst>
            </p:cNvPr>
            <p:cNvSpPr/>
            <p:nvPr/>
          </p:nvSpPr>
          <p:spPr>
            <a:xfrm>
              <a:off x="8993235" y="3340478"/>
              <a:ext cx="1752167" cy="2666622"/>
            </a:xfrm>
            <a:custGeom>
              <a:avLst/>
              <a:gdLst>
                <a:gd name="connsiteX0" fmla="*/ 23765 w 1752167"/>
                <a:gd name="connsiteY0" fmla="*/ 37722 h 2666622"/>
                <a:gd name="connsiteX1" fmla="*/ 163465 w 1752167"/>
                <a:gd name="connsiteY1" fmla="*/ 25022 h 2666622"/>
                <a:gd name="connsiteX2" fmla="*/ 861965 w 1752167"/>
                <a:gd name="connsiteY2" fmla="*/ 393322 h 2666622"/>
                <a:gd name="connsiteX3" fmla="*/ 1014365 w 1752167"/>
                <a:gd name="connsiteY3" fmla="*/ 698122 h 2666622"/>
                <a:gd name="connsiteX4" fmla="*/ 1192165 w 1752167"/>
                <a:gd name="connsiteY4" fmla="*/ 1053722 h 2666622"/>
                <a:gd name="connsiteX5" fmla="*/ 1433465 w 1752167"/>
                <a:gd name="connsiteY5" fmla="*/ 1371222 h 2666622"/>
                <a:gd name="connsiteX6" fmla="*/ 1738265 w 1752167"/>
                <a:gd name="connsiteY6" fmla="*/ 1739522 h 2666622"/>
                <a:gd name="connsiteX7" fmla="*/ 1674765 w 1752167"/>
                <a:gd name="connsiteY7" fmla="*/ 1904622 h 2666622"/>
                <a:gd name="connsiteX8" fmla="*/ 1446165 w 1752167"/>
                <a:gd name="connsiteY8" fmla="*/ 2184022 h 2666622"/>
                <a:gd name="connsiteX9" fmla="*/ 1154065 w 1752167"/>
                <a:gd name="connsiteY9" fmla="*/ 2336422 h 2666622"/>
                <a:gd name="connsiteX10" fmla="*/ 1039765 w 1752167"/>
                <a:gd name="connsiteY10" fmla="*/ 2501522 h 2666622"/>
                <a:gd name="connsiteX11" fmla="*/ 506365 w 1752167"/>
                <a:gd name="connsiteY11" fmla="*/ 2666622 h 2666622"/>
                <a:gd name="connsiteX12" fmla="*/ 1027065 w 1752167"/>
                <a:gd name="connsiteY12" fmla="*/ 2501522 h 2666622"/>
                <a:gd name="connsiteX13" fmla="*/ 1395365 w 1752167"/>
                <a:gd name="connsiteY13" fmla="*/ 2184022 h 2666622"/>
                <a:gd name="connsiteX14" fmla="*/ 1522365 w 1752167"/>
                <a:gd name="connsiteY14" fmla="*/ 1930022 h 2666622"/>
                <a:gd name="connsiteX15" fmla="*/ 988965 w 1752167"/>
                <a:gd name="connsiteY15" fmla="*/ 939422 h 2666622"/>
                <a:gd name="connsiteX16" fmla="*/ 760365 w 1752167"/>
                <a:gd name="connsiteY16" fmla="*/ 240922 h 2666622"/>
                <a:gd name="connsiteX17" fmla="*/ 531765 w 1752167"/>
                <a:gd name="connsiteY17" fmla="*/ 75822 h 2666622"/>
                <a:gd name="connsiteX18" fmla="*/ 23765 w 1752167"/>
                <a:gd name="connsiteY18" fmla="*/ 37722 h 2666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752167" h="2666622">
                  <a:moveTo>
                    <a:pt x="23765" y="37722"/>
                  </a:moveTo>
                  <a:cubicBezTo>
                    <a:pt x="-37618" y="29255"/>
                    <a:pt x="23765" y="-34245"/>
                    <a:pt x="163465" y="25022"/>
                  </a:cubicBezTo>
                  <a:cubicBezTo>
                    <a:pt x="303165" y="84289"/>
                    <a:pt x="720148" y="281139"/>
                    <a:pt x="861965" y="393322"/>
                  </a:cubicBezTo>
                  <a:cubicBezTo>
                    <a:pt x="1003782" y="505505"/>
                    <a:pt x="1014365" y="698122"/>
                    <a:pt x="1014365" y="698122"/>
                  </a:cubicBezTo>
                  <a:cubicBezTo>
                    <a:pt x="1069398" y="808189"/>
                    <a:pt x="1122315" y="941539"/>
                    <a:pt x="1192165" y="1053722"/>
                  </a:cubicBezTo>
                  <a:cubicBezTo>
                    <a:pt x="1262015" y="1165905"/>
                    <a:pt x="1342448" y="1256922"/>
                    <a:pt x="1433465" y="1371222"/>
                  </a:cubicBezTo>
                  <a:cubicBezTo>
                    <a:pt x="1524482" y="1485522"/>
                    <a:pt x="1698048" y="1650622"/>
                    <a:pt x="1738265" y="1739522"/>
                  </a:cubicBezTo>
                  <a:cubicBezTo>
                    <a:pt x="1778482" y="1828422"/>
                    <a:pt x="1723448" y="1830539"/>
                    <a:pt x="1674765" y="1904622"/>
                  </a:cubicBezTo>
                  <a:cubicBezTo>
                    <a:pt x="1626082" y="1978705"/>
                    <a:pt x="1532948" y="2112055"/>
                    <a:pt x="1446165" y="2184022"/>
                  </a:cubicBezTo>
                  <a:cubicBezTo>
                    <a:pt x="1359382" y="2255989"/>
                    <a:pt x="1221798" y="2283505"/>
                    <a:pt x="1154065" y="2336422"/>
                  </a:cubicBezTo>
                  <a:cubicBezTo>
                    <a:pt x="1086332" y="2389339"/>
                    <a:pt x="1147715" y="2446489"/>
                    <a:pt x="1039765" y="2501522"/>
                  </a:cubicBezTo>
                  <a:cubicBezTo>
                    <a:pt x="931815" y="2556555"/>
                    <a:pt x="508482" y="2666622"/>
                    <a:pt x="506365" y="2666622"/>
                  </a:cubicBezTo>
                  <a:cubicBezTo>
                    <a:pt x="504248" y="2666622"/>
                    <a:pt x="878898" y="2581955"/>
                    <a:pt x="1027065" y="2501522"/>
                  </a:cubicBezTo>
                  <a:cubicBezTo>
                    <a:pt x="1175232" y="2421089"/>
                    <a:pt x="1312815" y="2279272"/>
                    <a:pt x="1395365" y="2184022"/>
                  </a:cubicBezTo>
                  <a:cubicBezTo>
                    <a:pt x="1477915" y="2088772"/>
                    <a:pt x="1590098" y="2137455"/>
                    <a:pt x="1522365" y="1930022"/>
                  </a:cubicBezTo>
                  <a:cubicBezTo>
                    <a:pt x="1454632" y="1722589"/>
                    <a:pt x="1115965" y="1220939"/>
                    <a:pt x="988965" y="939422"/>
                  </a:cubicBezTo>
                  <a:cubicBezTo>
                    <a:pt x="861965" y="657905"/>
                    <a:pt x="836565" y="384855"/>
                    <a:pt x="760365" y="240922"/>
                  </a:cubicBezTo>
                  <a:cubicBezTo>
                    <a:pt x="684165" y="96989"/>
                    <a:pt x="652415" y="113922"/>
                    <a:pt x="531765" y="75822"/>
                  </a:cubicBezTo>
                  <a:cubicBezTo>
                    <a:pt x="411115" y="37722"/>
                    <a:pt x="85148" y="46189"/>
                    <a:pt x="23765" y="377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7" name="フリーフォーム: 図形 636">
              <a:extLst>
                <a:ext uri="{FF2B5EF4-FFF2-40B4-BE49-F238E27FC236}">
                  <a16:creationId xmlns:a16="http://schemas.microsoft.com/office/drawing/2014/main" id="{21A5AF1A-C547-4C5A-BC41-360944B19C39}"/>
                </a:ext>
              </a:extLst>
            </p:cNvPr>
            <p:cNvSpPr/>
            <p:nvPr/>
          </p:nvSpPr>
          <p:spPr>
            <a:xfrm>
              <a:off x="9414388" y="5899325"/>
              <a:ext cx="937882" cy="1453975"/>
            </a:xfrm>
            <a:custGeom>
              <a:avLst/>
              <a:gdLst>
                <a:gd name="connsiteX0" fmla="*/ 21712 w 937882"/>
                <a:gd name="connsiteY0" fmla="*/ 56975 h 1453975"/>
                <a:gd name="connsiteX1" fmla="*/ 72512 w 937882"/>
                <a:gd name="connsiteY1" fmla="*/ 285575 h 1453975"/>
                <a:gd name="connsiteX2" fmla="*/ 644012 w 937882"/>
                <a:gd name="connsiteY2" fmla="*/ 564975 h 1453975"/>
                <a:gd name="connsiteX3" fmla="*/ 936112 w 937882"/>
                <a:gd name="connsiteY3" fmla="*/ 907875 h 1453975"/>
                <a:gd name="connsiteX4" fmla="*/ 758312 w 937882"/>
                <a:gd name="connsiteY4" fmla="*/ 1238075 h 1453975"/>
                <a:gd name="connsiteX5" fmla="*/ 593212 w 937882"/>
                <a:gd name="connsiteY5" fmla="*/ 1453975 h 1453975"/>
                <a:gd name="connsiteX6" fmla="*/ 898012 w 937882"/>
                <a:gd name="connsiteY6" fmla="*/ 1034875 h 1453975"/>
                <a:gd name="connsiteX7" fmla="*/ 771012 w 937882"/>
                <a:gd name="connsiteY7" fmla="*/ 628475 h 1453975"/>
                <a:gd name="connsiteX8" fmla="*/ 542412 w 937882"/>
                <a:gd name="connsiteY8" fmla="*/ 349075 h 1453975"/>
                <a:gd name="connsiteX9" fmla="*/ 199512 w 937882"/>
                <a:gd name="connsiteY9" fmla="*/ 18875 h 1453975"/>
                <a:gd name="connsiteX10" fmla="*/ 21712 w 937882"/>
                <a:gd name="connsiteY10" fmla="*/ 56975 h 145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37882" h="1453975">
                  <a:moveTo>
                    <a:pt x="21712" y="56975"/>
                  </a:moveTo>
                  <a:cubicBezTo>
                    <a:pt x="545" y="101425"/>
                    <a:pt x="-31205" y="200908"/>
                    <a:pt x="72512" y="285575"/>
                  </a:cubicBezTo>
                  <a:cubicBezTo>
                    <a:pt x="176229" y="370242"/>
                    <a:pt x="500079" y="461258"/>
                    <a:pt x="644012" y="564975"/>
                  </a:cubicBezTo>
                  <a:cubicBezTo>
                    <a:pt x="787945" y="668692"/>
                    <a:pt x="917062" y="795692"/>
                    <a:pt x="936112" y="907875"/>
                  </a:cubicBezTo>
                  <a:cubicBezTo>
                    <a:pt x="955162" y="1020058"/>
                    <a:pt x="815462" y="1147058"/>
                    <a:pt x="758312" y="1238075"/>
                  </a:cubicBezTo>
                  <a:cubicBezTo>
                    <a:pt x="701162" y="1329092"/>
                    <a:pt x="593212" y="1453975"/>
                    <a:pt x="593212" y="1453975"/>
                  </a:cubicBezTo>
                  <a:cubicBezTo>
                    <a:pt x="616495" y="1420108"/>
                    <a:pt x="868379" y="1172458"/>
                    <a:pt x="898012" y="1034875"/>
                  </a:cubicBezTo>
                  <a:cubicBezTo>
                    <a:pt x="927645" y="897292"/>
                    <a:pt x="830279" y="742775"/>
                    <a:pt x="771012" y="628475"/>
                  </a:cubicBezTo>
                  <a:cubicBezTo>
                    <a:pt x="711745" y="514175"/>
                    <a:pt x="637662" y="450675"/>
                    <a:pt x="542412" y="349075"/>
                  </a:cubicBezTo>
                  <a:cubicBezTo>
                    <a:pt x="447162" y="247475"/>
                    <a:pt x="286295" y="61208"/>
                    <a:pt x="199512" y="18875"/>
                  </a:cubicBezTo>
                  <a:cubicBezTo>
                    <a:pt x="112729" y="-23458"/>
                    <a:pt x="42879" y="12525"/>
                    <a:pt x="21712" y="569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8" name="フリーフォーム: 図形 637">
              <a:extLst>
                <a:ext uri="{FF2B5EF4-FFF2-40B4-BE49-F238E27FC236}">
                  <a16:creationId xmlns:a16="http://schemas.microsoft.com/office/drawing/2014/main" id="{BAF2E27E-0BE3-4DC5-8D3B-73639EFC1A09}"/>
                </a:ext>
              </a:extLst>
            </p:cNvPr>
            <p:cNvSpPr/>
            <p:nvPr/>
          </p:nvSpPr>
          <p:spPr>
            <a:xfrm>
              <a:off x="10328018" y="8768615"/>
              <a:ext cx="1511056" cy="418097"/>
            </a:xfrm>
            <a:custGeom>
              <a:avLst/>
              <a:gdLst>
                <a:gd name="connsiteX0" fmla="*/ 9515 w 1511056"/>
                <a:gd name="connsiteY0" fmla="*/ 0 h 418097"/>
                <a:gd name="connsiteX1" fmla="*/ 38390 w 1511056"/>
                <a:gd name="connsiteY1" fmla="*/ 48126 h 418097"/>
                <a:gd name="connsiteX2" fmla="*/ 317523 w 1511056"/>
                <a:gd name="connsiteY2" fmla="*/ 202130 h 418097"/>
                <a:gd name="connsiteX3" fmla="*/ 519654 w 1511056"/>
                <a:gd name="connsiteY3" fmla="*/ 221381 h 418097"/>
                <a:gd name="connsiteX4" fmla="*/ 644782 w 1511056"/>
                <a:gd name="connsiteY4" fmla="*/ 231006 h 418097"/>
                <a:gd name="connsiteX5" fmla="*/ 846913 w 1511056"/>
                <a:gd name="connsiteY5" fmla="*/ 279132 h 418097"/>
                <a:gd name="connsiteX6" fmla="*/ 1116420 w 1511056"/>
                <a:gd name="connsiteY6" fmla="*/ 413886 h 418097"/>
                <a:gd name="connsiteX7" fmla="*/ 1260799 w 1511056"/>
                <a:gd name="connsiteY7" fmla="*/ 385010 h 418097"/>
                <a:gd name="connsiteX8" fmla="*/ 1511056 w 1511056"/>
                <a:gd name="connsiteY8" fmla="*/ 394636 h 41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1056" h="418097">
                  <a:moveTo>
                    <a:pt x="9515" y="0"/>
                  </a:moveTo>
                  <a:cubicBezTo>
                    <a:pt x="-1715" y="7219"/>
                    <a:pt x="-12945" y="14438"/>
                    <a:pt x="38390" y="48126"/>
                  </a:cubicBezTo>
                  <a:cubicBezTo>
                    <a:pt x="89725" y="81814"/>
                    <a:pt x="237312" y="173254"/>
                    <a:pt x="317523" y="202130"/>
                  </a:cubicBezTo>
                  <a:cubicBezTo>
                    <a:pt x="397734" y="231006"/>
                    <a:pt x="465111" y="216568"/>
                    <a:pt x="519654" y="221381"/>
                  </a:cubicBezTo>
                  <a:cubicBezTo>
                    <a:pt x="574197" y="226194"/>
                    <a:pt x="590239" y="221381"/>
                    <a:pt x="644782" y="231006"/>
                  </a:cubicBezTo>
                  <a:cubicBezTo>
                    <a:pt x="699325" y="240631"/>
                    <a:pt x="768307" y="248652"/>
                    <a:pt x="846913" y="279132"/>
                  </a:cubicBezTo>
                  <a:cubicBezTo>
                    <a:pt x="925519" y="309612"/>
                    <a:pt x="1047439" y="396240"/>
                    <a:pt x="1116420" y="413886"/>
                  </a:cubicBezTo>
                  <a:cubicBezTo>
                    <a:pt x="1185401" y="431532"/>
                    <a:pt x="1195026" y="388218"/>
                    <a:pt x="1260799" y="385010"/>
                  </a:cubicBezTo>
                  <a:cubicBezTo>
                    <a:pt x="1326572" y="381802"/>
                    <a:pt x="1418814" y="388219"/>
                    <a:pt x="1511056" y="394636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0" name="フリーフォーム: 図形 639">
              <a:extLst>
                <a:ext uri="{FF2B5EF4-FFF2-40B4-BE49-F238E27FC236}">
                  <a16:creationId xmlns:a16="http://schemas.microsoft.com/office/drawing/2014/main" id="{70A126F0-7BA5-4C0C-9635-B6CD50C4F2A6}"/>
                </a:ext>
              </a:extLst>
            </p:cNvPr>
            <p:cNvSpPr/>
            <p:nvPr/>
          </p:nvSpPr>
          <p:spPr>
            <a:xfrm>
              <a:off x="10305400" y="8808649"/>
              <a:ext cx="1658000" cy="448913"/>
            </a:xfrm>
            <a:custGeom>
              <a:avLst/>
              <a:gdLst>
                <a:gd name="connsiteX0" fmla="*/ 7000 w 1658000"/>
                <a:gd name="connsiteY0" fmla="*/ 5151 h 448913"/>
                <a:gd name="connsiteX1" fmla="*/ 64150 w 1658000"/>
                <a:gd name="connsiteY1" fmla="*/ 68651 h 448913"/>
                <a:gd name="connsiteX2" fmla="*/ 178450 w 1658000"/>
                <a:gd name="connsiteY2" fmla="*/ 119451 h 448913"/>
                <a:gd name="connsiteX3" fmla="*/ 299100 w 1658000"/>
                <a:gd name="connsiteY3" fmla="*/ 138501 h 448913"/>
                <a:gd name="connsiteX4" fmla="*/ 502300 w 1658000"/>
                <a:gd name="connsiteY4" fmla="*/ 227401 h 448913"/>
                <a:gd name="connsiteX5" fmla="*/ 654700 w 1658000"/>
                <a:gd name="connsiteY5" fmla="*/ 157551 h 448913"/>
                <a:gd name="connsiteX6" fmla="*/ 724550 w 1658000"/>
                <a:gd name="connsiteY6" fmla="*/ 151201 h 448913"/>
                <a:gd name="connsiteX7" fmla="*/ 857900 w 1658000"/>
                <a:gd name="connsiteY7" fmla="*/ 309951 h 448913"/>
                <a:gd name="connsiteX8" fmla="*/ 1048400 w 1658000"/>
                <a:gd name="connsiteY8" fmla="*/ 367101 h 448913"/>
                <a:gd name="connsiteX9" fmla="*/ 1137300 w 1658000"/>
                <a:gd name="connsiteY9" fmla="*/ 367101 h 448913"/>
                <a:gd name="connsiteX10" fmla="*/ 1213500 w 1658000"/>
                <a:gd name="connsiteY10" fmla="*/ 335351 h 448913"/>
                <a:gd name="connsiteX11" fmla="*/ 1296050 w 1658000"/>
                <a:gd name="connsiteY11" fmla="*/ 417901 h 448913"/>
                <a:gd name="connsiteX12" fmla="*/ 1467500 w 1658000"/>
                <a:gd name="connsiteY12" fmla="*/ 424251 h 448913"/>
                <a:gd name="connsiteX13" fmla="*/ 1658000 w 1658000"/>
                <a:gd name="connsiteY13" fmla="*/ 176601 h 448913"/>
                <a:gd name="connsiteX14" fmla="*/ 1658000 w 1658000"/>
                <a:gd name="connsiteY14" fmla="*/ 176601 h 448913"/>
                <a:gd name="connsiteX15" fmla="*/ 1429400 w 1658000"/>
                <a:gd name="connsiteY15" fmla="*/ 424251 h 448913"/>
                <a:gd name="connsiteX16" fmla="*/ 1023000 w 1658000"/>
                <a:gd name="connsiteY16" fmla="*/ 424251 h 448913"/>
                <a:gd name="connsiteX17" fmla="*/ 699150 w 1658000"/>
                <a:gd name="connsiteY17" fmla="*/ 284551 h 448913"/>
                <a:gd name="connsiteX18" fmla="*/ 222900 w 1658000"/>
                <a:gd name="connsiteY18" fmla="*/ 214701 h 448913"/>
                <a:gd name="connsiteX19" fmla="*/ 7000 w 1658000"/>
                <a:gd name="connsiteY19" fmla="*/ 5151 h 448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58000" h="448913">
                  <a:moveTo>
                    <a:pt x="7000" y="5151"/>
                  </a:moveTo>
                  <a:cubicBezTo>
                    <a:pt x="-19458" y="-19191"/>
                    <a:pt x="35575" y="49601"/>
                    <a:pt x="64150" y="68651"/>
                  </a:cubicBezTo>
                  <a:cubicBezTo>
                    <a:pt x="92725" y="87701"/>
                    <a:pt x="139292" y="107809"/>
                    <a:pt x="178450" y="119451"/>
                  </a:cubicBezTo>
                  <a:cubicBezTo>
                    <a:pt x="217608" y="131093"/>
                    <a:pt x="245125" y="120509"/>
                    <a:pt x="299100" y="138501"/>
                  </a:cubicBezTo>
                  <a:cubicBezTo>
                    <a:pt x="353075" y="156493"/>
                    <a:pt x="443033" y="224226"/>
                    <a:pt x="502300" y="227401"/>
                  </a:cubicBezTo>
                  <a:cubicBezTo>
                    <a:pt x="561567" y="230576"/>
                    <a:pt x="617658" y="170251"/>
                    <a:pt x="654700" y="157551"/>
                  </a:cubicBezTo>
                  <a:cubicBezTo>
                    <a:pt x="691742" y="144851"/>
                    <a:pt x="690683" y="125801"/>
                    <a:pt x="724550" y="151201"/>
                  </a:cubicBezTo>
                  <a:cubicBezTo>
                    <a:pt x="758417" y="176601"/>
                    <a:pt x="803925" y="273968"/>
                    <a:pt x="857900" y="309951"/>
                  </a:cubicBezTo>
                  <a:cubicBezTo>
                    <a:pt x="911875" y="345934"/>
                    <a:pt x="1001833" y="357576"/>
                    <a:pt x="1048400" y="367101"/>
                  </a:cubicBezTo>
                  <a:cubicBezTo>
                    <a:pt x="1094967" y="376626"/>
                    <a:pt x="1109783" y="372393"/>
                    <a:pt x="1137300" y="367101"/>
                  </a:cubicBezTo>
                  <a:cubicBezTo>
                    <a:pt x="1164817" y="361809"/>
                    <a:pt x="1187042" y="326884"/>
                    <a:pt x="1213500" y="335351"/>
                  </a:cubicBezTo>
                  <a:cubicBezTo>
                    <a:pt x="1239958" y="343818"/>
                    <a:pt x="1253717" y="403084"/>
                    <a:pt x="1296050" y="417901"/>
                  </a:cubicBezTo>
                  <a:cubicBezTo>
                    <a:pt x="1338383" y="432718"/>
                    <a:pt x="1407175" y="464468"/>
                    <a:pt x="1467500" y="424251"/>
                  </a:cubicBezTo>
                  <a:cubicBezTo>
                    <a:pt x="1527825" y="384034"/>
                    <a:pt x="1658000" y="176601"/>
                    <a:pt x="1658000" y="176601"/>
                  </a:cubicBezTo>
                  <a:lnTo>
                    <a:pt x="1658000" y="176601"/>
                  </a:lnTo>
                  <a:cubicBezTo>
                    <a:pt x="1619900" y="217876"/>
                    <a:pt x="1535233" y="382976"/>
                    <a:pt x="1429400" y="424251"/>
                  </a:cubicBezTo>
                  <a:cubicBezTo>
                    <a:pt x="1323567" y="465526"/>
                    <a:pt x="1144708" y="447534"/>
                    <a:pt x="1023000" y="424251"/>
                  </a:cubicBezTo>
                  <a:cubicBezTo>
                    <a:pt x="901292" y="400968"/>
                    <a:pt x="832500" y="319476"/>
                    <a:pt x="699150" y="284551"/>
                  </a:cubicBezTo>
                  <a:cubicBezTo>
                    <a:pt x="565800" y="249626"/>
                    <a:pt x="337200" y="261268"/>
                    <a:pt x="222900" y="214701"/>
                  </a:cubicBezTo>
                  <a:cubicBezTo>
                    <a:pt x="108600" y="168134"/>
                    <a:pt x="33458" y="29493"/>
                    <a:pt x="7000" y="51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1" name="フリーフォーム: 図形 640">
              <a:extLst>
                <a:ext uri="{FF2B5EF4-FFF2-40B4-BE49-F238E27FC236}">
                  <a16:creationId xmlns:a16="http://schemas.microsoft.com/office/drawing/2014/main" id="{16CB6F70-10F4-4E98-8DB1-07546C58B839}"/>
                </a:ext>
              </a:extLst>
            </p:cNvPr>
            <p:cNvSpPr/>
            <p:nvPr/>
          </p:nvSpPr>
          <p:spPr>
            <a:xfrm>
              <a:off x="1735559" y="5530459"/>
              <a:ext cx="3830486" cy="1024414"/>
            </a:xfrm>
            <a:custGeom>
              <a:avLst/>
              <a:gdLst>
                <a:gd name="connsiteX0" fmla="*/ 3788941 w 3830486"/>
                <a:gd name="connsiteY0" fmla="*/ 6741 h 1024414"/>
                <a:gd name="connsiteX1" fmla="*/ 3700041 w 3830486"/>
                <a:gd name="connsiteY1" fmla="*/ 44841 h 1024414"/>
                <a:gd name="connsiteX2" fmla="*/ 2645941 w 3830486"/>
                <a:gd name="connsiteY2" fmla="*/ 6741 h 1024414"/>
                <a:gd name="connsiteX3" fmla="*/ 1998241 w 3830486"/>
                <a:gd name="connsiteY3" fmla="*/ 209941 h 1024414"/>
                <a:gd name="connsiteX4" fmla="*/ 1414041 w 3830486"/>
                <a:gd name="connsiteY4" fmla="*/ 159141 h 1024414"/>
                <a:gd name="connsiteX5" fmla="*/ 1185441 w 3830486"/>
                <a:gd name="connsiteY5" fmla="*/ 260741 h 1024414"/>
                <a:gd name="connsiteX6" fmla="*/ 1121941 w 3830486"/>
                <a:gd name="connsiteY6" fmla="*/ 514741 h 1024414"/>
                <a:gd name="connsiteX7" fmla="*/ 1071141 w 3830486"/>
                <a:gd name="connsiteY7" fmla="*/ 679841 h 1024414"/>
                <a:gd name="connsiteX8" fmla="*/ 906041 w 3830486"/>
                <a:gd name="connsiteY8" fmla="*/ 806841 h 1024414"/>
                <a:gd name="connsiteX9" fmla="*/ 728241 w 3830486"/>
                <a:gd name="connsiteY9" fmla="*/ 908441 h 1024414"/>
                <a:gd name="connsiteX10" fmla="*/ 499641 w 3830486"/>
                <a:gd name="connsiteY10" fmla="*/ 1022741 h 1024414"/>
                <a:gd name="connsiteX11" fmla="*/ 156741 w 3830486"/>
                <a:gd name="connsiteY11" fmla="*/ 971941 h 1024414"/>
                <a:gd name="connsiteX12" fmla="*/ 29741 w 3830486"/>
                <a:gd name="connsiteY12" fmla="*/ 908441 h 1024414"/>
                <a:gd name="connsiteX13" fmla="*/ 702841 w 3830486"/>
                <a:gd name="connsiteY13" fmla="*/ 997341 h 1024414"/>
                <a:gd name="connsiteX14" fmla="*/ 1363241 w 3830486"/>
                <a:gd name="connsiteY14" fmla="*/ 502041 h 1024414"/>
                <a:gd name="connsiteX15" fmla="*/ 1490241 w 3830486"/>
                <a:gd name="connsiteY15" fmla="*/ 311541 h 1024414"/>
                <a:gd name="connsiteX16" fmla="*/ 2430041 w 3830486"/>
                <a:gd name="connsiteY16" fmla="*/ 197241 h 1024414"/>
                <a:gd name="connsiteX17" fmla="*/ 3471441 w 3830486"/>
                <a:gd name="connsiteY17" fmla="*/ 146441 h 1024414"/>
                <a:gd name="connsiteX18" fmla="*/ 3788941 w 3830486"/>
                <a:gd name="connsiteY18" fmla="*/ 6741 h 1024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830486" h="1024414">
                  <a:moveTo>
                    <a:pt x="3788941" y="6741"/>
                  </a:moveTo>
                  <a:cubicBezTo>
                    <a:pt x="3827041" y="-10192"/>
                    <a:pt x="3890541" y="44841"/>
                    <a:pt x="3700041" y="44841"/>
                  </a:cubicBezTo>
                  <a:cubicBezTo>
                    <a:pt x="3509541" y="44841"/>
                    <a:pt x="2929574" y="-20776"/>
                    <a:pt x="2645941" y="6741"/>
                  </a:cubicBezTo>
                  <a:cubicBezTo>
                    <a:pt x="2362308" y="34258"/>
                    <a:pt x="2203558" y="184541"/>
                    <a:pt x="1998241" y="209941"/>
                  </a:cubicBezTo>
                  <a:cubicBezTo>
                    <a:pt x="1792924" y="235341"/>
                    <a:pt x="1549508" y="150674"/>
                    <a:pt x="1414041" y="159141"/>
                  </a:cubicBezTo>
                  <a:cubicBezTo>
                    <a:pt x="1278574" y="167608"/>
                    <a:pt x="1234124" y="201474"/>
                    <a:pt x="1185441" y="260741"/>
                  </a:cubicBezTo>
                  <a:cubicBezTo>
                    <a:pt x="1136758" y="320008"/>
                    <a:pt x="1121941" y="514741"/>
                    <a:pt x="1121941" y="514741"/>
                  </a:cubicBezTo>
                  <a:cubicBezTo>
                    <a:pt x="1102891" y="584591"/>
                    <a:pt x="1107124" y="631158"/>
                    <a:pt x="1071141" y="679841"/>
                  </a:cubicBezTo>
                  <a:cubicBezTo>
                    <a:pt x="1035158" y="728524"/>
                    <a:pt x="963191" y="768741"/>
                    <a:pt x="906041" y="806841"/>
                  </a:cubicBezTo>
                  <a:cubicBezTo>
                    <a:pt x="848891" y="844941"/>
                    <a:pt x="728241" y="908441"/>
                    <a:pt x="728241" y="908441"/>
                  </a:cubicBezTo>
                  <a:cubicBezTo>
                    <a:pt x="660508" y="944424"/>
                    <a:pt x="594891" y="1012158"/>
                    <a:pt x="499641" y="1022741"/>
                  </a:cubicBezTo>
                  <a:cubicBezTo>
                    <a:pt x="404391" y="1033324"/>
                    <a:pt x="235058" y="990991"/>
                    <a:pt x="156741" y="971941"/>
                  </a:cubicBezTo>
                  <a:cubicBezTo>
                    <a:pt x="78424" y="952891"/>
                    <a:pt x="-61276" y="904208"/>
                    <a:pt x="29741" y="908441"/>
                  </a:cubicBezTo>
                  <a:cubicBezTo>
                    <a:pt x="120758" y="912674"/>
                    <a:pt x="480591" y="1065074"/>
                    <a:pt x="702841" y="997341"/>
                  </a:cubicBezTo>
                  <a:cubicBezTo>
                    <a:pt x="925091" y="929608"/>
                    <a:pt x="1232008" y="616341"/>
                    <a:pt x="1363241" y="502041"/>
                  </a:cubicBezTo>
                  <a:cubicBezTo>
                    <a:pt x="1494474" y="387741"/>
                    <a:pt x="1312441" y="362341"/>
                    <a:pt x="1490241" y="311541"/>
                  </a:cubicBezTo>
                  <a:cubicBezTo>
                    <a:pt x="1668041" y="260741"/>
                    <a:pt x="2099841" y="224758"/>
                    <a:pt x="2430041" y="197241"/>
                  </a:cubicBezTo>
                  <a:cubicBezTo>
                    <a:pt x="2760241" y="169724"/>
                    <a:pt x="3249191" y="171841"/>
                    <a:pt x="3471441" y="146441"/>
                  </a:cubicBezTo>
                  <a:cubicBezTo>
                    <a:pt x="3693691" y="121041"/>
                    <a:pt x="3750841" y="23674"/>
                    <a:pt x="3788941" y="67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2" name="フリーフォーム: 図形 641">
              <a:extLst>
                <a:ext uri="{FF2B5EF4-FFF2-40B4-BE49-F238E27FC236}">
                  <a16:creationId xmlns:a16="http://schemas.microsoft.com/office/drawing/2014/main" id="{A94B1DCE-B28B-4399-AC65-4FFD3C5267C3}"/>
                </a:ext>
              </a:extLst>
            </p:cNvPr>
            <p:cNvSpPr/>
            <p:nvPr/>
          </p:nvSpPr>
          <p:spPr>
            <a:xfrm>
              <a:off x="1951971" y="1015403"/>
              <a:ext cx="2010429" cy="1321397"/>
            </a:xfrm>
            <a:custGeom>
              <a:avLst/>
              <a:gdLst>
                <a:gd name="connsiteX0" fmla="*/ 3829 w 2010429"/>
                <a:gd name="connsiteY0" fmla="*/ 597 h 1321397"/>
                <a:gd name="connsiteX1" fmla="*/ 1184929 w 2010429"/>
                <a:gd name="connsiteY1" fmla="*/ 597497 h 1321397"/>
                <a:gd name="connsiteX2" fmla="*/ 1159529 w 2010429"/>
                <a:gd name="connsiteY2" fmla="*/ 1067397 h 1321397"/>
                <a:gd name="connsiteX3" fmla="*/ 2010429 w 2010429"/>
                <a:gd name="connsiteY3" fmla="*/ 1321397 h 1321397"/>
                <a:gd name="connsiteX4" fmla="*/ 1108729 w 2010429"/>
                <a:gd name="connsiteY4" fmla="*/ 1029297 h 1321397"/>
                <a:gd name="connsiteX5" fmla="*/ 816629 w 2010429"/>
                <a:gd name="connsiteY5" fmla="*/ 495897 h 1321397"/>
                <a:gd name="connsiteX6" fmla="*/ 3829 w 2010429"/>
                <a:gd name="connsiteY6" fmla="*/ 597 h 1321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0429" h="1321397">
                  <a:moveTo>
                    <a:pt x="3829" y="597"/>
                  </a:moveTo>
                  <a:cubicBezTo>
                    <a:pt x="65212" y="17530"/>
                    <a:pt x="992312" y="419697"/>
                    <a:pt x="1184929" y="597497"/>
                  </a:cubicBezTo>
                  <a:cubicBezTo>
                    <a:pt x="1377546" y="775297"/>
                    <a:pt x="1021946" y="946747"/>
                    <a:pt x="1159529" y="1067397"/>
                  </a:cubicBezTo>
                  <a:cubicBezTo>
                    <a:pt x="1297112" y="1188047"/>
                    <a:pt x="2010429" y="1321397"/>
                    <a:pt x="2010429" y="1321397"/>
                  </a:cubicBezTo>
                  <a:cubicBezTo>
                    <a:pt x="2001962" y="1315047"/>
                    <a:pt x="1307696" y="1166880"/>
                    <a:pt x="1108729" y="1029297"/>
                  </a:cubicBezTo>
                  <a:cubicBezTo>
                    <a:pt x="909762" y="891714"/>
                    <a:pt x="996546" y="660997"/>
                    <a:pt x="816629" y="495897"/>
                  </a:cubicBezTo>
                  <a:cubicBezTo>
                    <a:pt x="636712" y="330797"/>
                    <a:pt x="-57554" y="-16336"/>
                    <a:pt x="3829" y="5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3" name="フリーフォーム: 図形 642">
              <a:extLst>
                <a:ext uri="{FF2B5EF4-FFF2-40B4-BE49-F238E27FC236}">
                  <a16:creationId xmlns:a16="http://schemas.microsoft.com/office/drawing/2014/main" id="{B798C2F0-0EB3-48A8-93A5-DF0411C5C9C1}"/>
                </a:ext>
              </a:extLst>
            </p:cNvPr>
            <p:cNvSpPr/>
            <p:nvPr/>
          </p:nvSpPr>
          <p:spPr>
            <a:xfrm>
              <a:off x="8607259" y="3174041"/>
              <a:ext cx="625890" cy="605038"/>
            </a:xfrm>
            <a:custGeom>
              <a:avLst/>
              <a:gdLst>
                <a:gd name="connsiteX0" fmla="*/ 625641 w 625890"/>
                <a:gd name="connsiteY0" fmla="*/ 140659 h 605038"/>
                <a:gd name="connsiteX1" fmla="*/ 3341 w 625890"/>
                <a:gd name="connsiteY1" fmla="*/ 572459 h 605038"/>
                <a:gd name="connsiteX2" fmla="*/ 384341 w 625890"/>
                <a:gd name="connsiteY2" fmla="*/ 293059 h 605038"/>
                <a:gd name="connsiteX3" fmla="*/ 524041 w 625890"/>
                <a:gd name="connsiteY3" fmla="*/ 959 h 605038"/>
                <a:gd name="connsiteX4" fmla="*/ 612941 w 625890"/>
                <a:gd name="connsiteY4" fmla="*/ 204159 h 605038"/>
                <a:gd name="connsiteX5" fmla="*/ 333541 w 625890"/>
                <a:gd name="connsiteY5" fmla="*/ 343859 h 605038"/>
                <a:gd name="connsiteX6" fmla="*/ 92241 w 625890"/>
                <a:gd name="connsiteY6" fmla="*/ 572459 h 605038"/>
                <a:gd name="connsiteX7" fmla="*/ 79541 w 625890"/>
                <a:gd name="connsiteY7" fmla="*/ 559759 h 605038"/>
                <a:gd name="connsiteX8" fmla="*/ 625641 w 625890"/>
                <a:gd name="connsiteY8" fmla="*/ 140659 h 60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5890" h="605038">
                  <a:moveTo>
                    <a:pt x="625641" y="140659"/>
                  </a:moveTo>
                  <a:cubicBezTo>
                    <a:pt x="612941" y="142776"/>
                    <a:pt x="43558" y="547059"/>
                    <a:pt x="3341" y="572459"/>
                  </a:cubicBezTo>
                  <a:cubicBezTo>
                    <a:pt x="-36876" y="597859"/>
                    <a:pt x="297558" y="388309"/>
                    <a:pt x="384341" y="293059"/>
                  </a:cubicBezTo>
                  <a:cubicBezTo>
                    <a:pt x="471124" y="197809"/>
                    <a:pt x="485941" y="15776"/>
                    <a:pt x="524041" y="959"/>
                  </a:cubicBezTo>
                  <a:cubicBezTo>
                    <a:pt x="562141" y="-13858"/>
                    <a:pt x="644691" y="147009"/>
                    <a:pt x="612941" y="204159"/>
                  </a:cubicBezTo>
                  <a:cubicBezTo>
                    <a:pt x="581191" y="261309"/>
                    <a:pt x="420324" y="282476"/>
                    <a:pt x="333541" y="343859"/>
                  </a:cubicBezTo>
                  <a:cubicBezTo>
                    <a:pt x="246758" y="405242"/>
                    <a:pt x="92241" y="572459"/>
                    <a:pt x="92241" y="572459"/>
                  </a:cubicBezTo>
                  <a:cubicBezTo>
                    <a:pt x="49908" y="608442"/>
                    <a:pt x="-3009" y="627492"/>
                    <a:pt x="79541" y="559759"/>
                  </a:cubicBezTo>
                  <a:cubicBezTo>
                    <a:pt x="162091" y="492026"/>
                    <a:pt x="638341" y="138542"/>
                    <a:pt x="625641" y="1406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4" name="フリーフォーム: 図形 643">
              <a:extLst>
                <a:ext uri="{FF2B5EF4-FFF2-40B4-BE49-F238E27FC236}">
                  <a16:creationId xmlns:a16="http://schemas.microsoft.com/office/drawing/2014/main" id="{B0E9CC36-84A4-49F8-A609-7D81D12BFDA4}"/>
                </a:ext>
              </a:extLst>
            </p:cNvPr>
            <p:cNvSpPr/>
            <p:nvPr/>
          </p:nvSpPr>
          <p:spPr>
            <a:xfrm>
              <a:off x="3571476" y="5998167"/>
              <a:ext cx="1533961" cy="772342"/>
            </a:xfrm>
            <a:custGeom>
              <a:avLst/>
              <a:gdLst>
                <a:gd name="connsiteX0" fmla="*/ 35324 w 1533961"/>
                <a:gd name="connsiteY0" fmla="*/ 8933 h 772342"/>
                <a:gd name="connsiteX1" fmla="*/ 263924 w 1533961"/>
                <a:gd name="connsiteY1" fmla="*/ 161333 h 772342"/>
                <a:gd name="connsiteX2" fmla="*/ 975124 w 1533961"/>
                <a:gd name="connsiteY2" fmla="*/ 313733 h 772342"/>
                <a:gd name="connsiteX3" fmla="*/ 1533924 w 1533961"/>
                <a:gd name="connsiteY3" fmla="*/ 770933 h 772342"/>
                <a:gd name="connsiteX4" fmla="*/ 949724 w 1533961"/>
                <a:gd name="connsiteY4" fmla="*/ 440733 h 772342"/>
                <a:gd name="connsiteX5" fmla="*/ 35324 w 1533961"/>
                <a:gd name="connsiteY5" fmla="*/ 8933 h 772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961" h="772342">
                  <a:moveTo>
                    <a:pt x="35324" y="8933"/>
                  </a:moveTo>
                  <a:cubicBezTo>
                    <a:pt x="-78976" y="-37634"/>
                    <a:pt x="107291" y="110533"/>
                    <a:pt x="263924" y="161333"/>
                  </a:cubicBezTo>
                  <a:cubicBezTo>
                    <a:pt x="420557" y="212133"/>
                    <a:pt x="763457" y="212133"/>
                    <a:pt x="975124" y="313733"/>
                  </a:cubicBezTo>
                  <a:cubicBezTo>
                    <a:pt x="1186791" y="415333"/>
                    <a:pt x="1538157" y="749766"/>
                    <a:pt x="1533924" y="770933"/>
                  </a:cubicBezTo>
                  <a:cubicBezTo>
                    <a:pt x="1529691" y="792100"/>
                    <a:pt x="1205841" y="569850"/>
                    <a:pt x="949724" y="440733"/>
                  </a:cubicBezTo>
                  <a:cubicBezTo>
                    <a:pt x="693607" y="311616"/>
                    <a:pt x="149624" y="55500"/>
                    <a:pt x="35324" y="89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5" name="フリーフォーム: 図形 644">
              <a:extLst>
                <a:ext uri="{FF2B5EF4-FFF2-40B4-BE49-F238E27FC236}">
                  <a16:creationId xmlns:a16="http://schemas.microsoft.com/office/drawing/2014/main" id="{146FB8CD-DF57-455D-9B1A-40B1FC188D8A}"/>
                </a:ext>
              </a:extLst>
            </p:cNvPr>
            <p:cNvSpPr/>
            <p:nvPr/>
          </p:nvSpPr>
          <p:spPr>
            <a:xfrm>
              <a:off x="4740742" y="6563496"/>
              <a:ext cx="485173" cy="664230"/>
            </a:xfrm>
            <a:custGeom>
              <a:avLst/>
              <a:gdLst>
                <a:gd name="connsiteX0" fmla="*/ 59858 w 485173"/>
                <a:gd name="connsiteY0" fmla="*/ 53204 h 664230"/>
                <a:gd name="connsiteX1" fmla="*/ 9058 w 485173"/>
                <a:gd name="connsiteY1" fmla="*/ 65904 h 664230"/>
                <a:gd name="connsiteX2" fmla="*/ 275758 w 485173"/>
                <a:gd name="connsiteY2" fmla="*/ 624704 h 664230"/>
                <a:gd name="connsiteX3" fmla="*/ 478958 w 485173"/>
                <a:gd name="connsiteY3" fmla="*/ 599304 h 664230"/>
                <a:gd name="connsiteX4" fmla="*/ 34458 w 485173"/>
                <a:gd name="connsiteY4" fmla="*/ 446904 h 664230"/>
                <a:gd name="connsiteX5" fmla="*/ 59858 w 485173"/>
                <a:gd name="connsiteY5" fmla="*/ 53204 h 664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5173" h="664230">
                  <a:moveTo>
                    <a:pt x="59858" y="53204"/>
                  </a:moveTo>
                  <a:cubicBezTo>
                    <a:pt x="55625" y="-10296"/>
                    <a:pt x="-26925" y="-29346"/>
                    <a:pt x="9058" y="65904"/>
                  </a:cubicBezTo>
                  <a:cubicBezTo>
                    <a:pt x="45041" y="161154"/>
                    <a:pt x="197441" y="535804"/>
                    <a:pt x="275758" y="624704"/>
                  </a:cubicBezTo>
                  <a:cubicBezTo>
                    <a:pt x="354075" y="713604"/>
                    <a:pt x="519174" y="628937"/>
                    <a:pt x="478958" y="599304"/>
                  </a:cubicBezTo>
                  <a:cubicBezTo>
                    <a:pt x="438742" y="569671"/>
                    <a:pt x="102191" y="540037"/>
                    <a:pt x="34458" y="446904"/>
                  </a:cubicBezTo>
                  <a:cubicBezTo>
                    <a:pt x="-33275" y="353771"/>
                    <a:pt x="64091" y="116704"/>
                    <a:pt x="59858" y="532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48" name="グループ化 647">
            <a:extLst>
              <a:ext uri="{FF2B5EF4-FFF2-40B4-BE49-F238E27FC236}">
                <a16:creationId xmlns:a16="http://schemas.microsoft.com/office/drawing/2014/main" id="{09CB8164-0C2E-471C-914C-5C26E0E6526A}"/>
              </a:ext>
            </a:extLst>
          </p:cNvPr>
          <p:cNvGrpSpPr/>
          <p:nvPr/>
        </p:nvGrpSpPr>
        <p:grpSpPr>
          <a:xfrm>
            <a:off x="2851694" y="-2379693"/>
            <a:ext cx="17055012" cy="15661771"/>
            <a:chOff x="2968985" y="-2379693"/>
            <a:chExt cx="17055012" cy="15661771"/>
          </a:xfrm>
        </p:grpSpPr>
        <p:grpSp>
          <p:nvGrpSpPr>
            <p:cNvPr id="624" name="グループ化 623">
              <a:extLst>
                <a:ext uri="{FF2B5EF4-FFF2-40B4-BE49-F238E27FC236}">
                  <a16:creationId xmlns:a16="http://schemas.microsoft.com/office/drawing/2014/main" id="{C0583FDD-CF30-4510-B693-5A73F958CB9A}"/>
                </a:ext>
              </a:extLst>
            </p:cNvPr>
            <p:cNvGrpSpPr/>
            <p:nvPr/>
          </p:nvGrpSpPr>
          <p:grpSpPr>
            <a:xfrm>
              <a:off x="2968985" y="-728693"/>
              <a:ext cx="9968412" cy="14010771"/>
              <a:chOff x="2968985" y="-728693"/>
              <a:chExt cx="9968412" cy="14010771"/>
            </a:xfrm>
            <a:solidFill>
              <a:schemeClr val="bg1">
                <a:alpha val="75000"/>
              </a:schemeClr>
            </a:solidFill>
            <a:effectLst>
              <a:glow rad="393700">
                <a:srgbClr val="FFFFCC"/>
              </a:glow>
            </a:effectLst>
          </p:grpSpPr>
          <p:sp>
            <p:nvSpPr>
              <p:cNvPr id="615" name="フリーフォーム: 図形 614">
                <a:extLst>
                  <a:ext uri="{FF2B5EF4-FFF2-40B4-BE49-F238E27FC236}">
                    <a16:creationId xmlns:a16="http://schemas.microsoft.com/office/drawing/2014/main" id="{B89F1E44-AFF8-4C54-8E79-6EC1F4897709}"/>
                  </a:ext>
                </a:extLst>
              </p:cNvPr>
              <p:cNvSpPr/>
              <p:nvPr/>
            </p:nvSpPr>
            <p:spPr>
              <a:xfrm>
                <a:off x="11340078" y="-728693"/>
                <a:ext cx="267722" cy="14010771"/>
              </a:xfrm>
              <a:custGeom>
                <a:avLst/>
                <a:gdLst>
                  <a:gd name="connsiteX0" fmla="*/ 138560 w 275772"/>
                  <a:gd name="connsiteY0" fmla="*/ 787059 h 14010771"/>
                  <a:gd name="connsiteX1" fmla="*/ 80194 w 275772"/>
                  <a:gd name="connsiteY1" fmla="*/ 1117799 h 14010771"/>
                  <a:gd name="connsiteX2" fmla="*/ 2373 w 275772"/>
                  <a:gd name="connsiteY2" fmla="*/ 11545850 h 14010771"/>
                  <a:gd name="connsiteX3" fmla="*/ 177471 w 275772"/>
                  <a:gd name="connsiteY3" fmla="*/ 13394106 h 14010771"/>
                  <a:gd name="connsiteX4" fmla="*/ 274748 w 275772"/>
                  <a:gd name="connsiteY4" fmla="*/ 2985510 h 14010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5772" h="14010771">
                    <a:moveTo>
                      <a:pt x="138560" y="787059"/>
                    </a:moveTo>
                    <a:cubicBezTo>
                      <a:pt x="120726" y="55863"/>
                      <a:pt x="102892" y="-675333"/>
                      <a:pt x="80194" y="1117799"/>
                    </a:cubicBezTo>
                    <a:cubicBezTo>
                      <a:pt x="57496" y="2910931"/>
                      <a:pt x="-13840" y="9499799"/>
                      <a:pt x="2373" y="11545850"/>
                    </a:cubicBezTo>
                    <a:cubicBezTo>
                      <a:pt x="18586" y="13591901"/>
                      <a:pt x="132075" y="14820829"/>
                      <a:pt x="177471" y="13394106"/>
                    </a:cubicBezTo>
                    <a:cubicBezTo>
                      <a:pt x="222867" y="11967383"/>
                      <a:pt x="284476" y="5093170"/>
                      <a:pt x="274748" y="2985510"/>
                    </a:cubicBezTo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6" name="フリーフォーム: 図形 615">
                <a:extLst>
                  <a:ext uri="{FF2B5EF4-FFF2-40B4-BE49-F238E27FC236}">
                    <a16:creationId xmlns:a16="http://schemas.microsoft.com/office/drawing/2014/main" id="{BC52FAF7-CB88-4EF1-8368-FC9CF0C70353}"/>
                  </a:ext>
                </a:extLst>
              </p:cNvPr>
              <p:cNvSpPr/>
              <p:nvPr/>
            </p:nvSpPr>
            <p:spPr>
              <a:xfrm>
                <a:off x="9061443" y="1981758"/>
                <a:ext cx="2696242" cy="3644145"/>
              </a:xfrm>
              <a:custGeom>
                <a:avLst/>
                <a:gdLst>
                  <a:gd name="connsiteX0" fmla="*/ 4736 w 2696242"/>
                  <a:gd name="connsiteY0" fmla="*/ 2685 h 3644145"/>
                  <a:gd name="connsiteX1" fmla="*/ 2592293 w 2696242"/>
                  <a:gd name="connsiteY1" fmla="*/ 3446276 h 3644145"/>
                  <a:gd name="connsiteX2" fmla="*/ 1969723 w 2696242"/>
                  <a:gd name="connsiteY2" fmla="*/ 2882072 h 3644145"/>
                  <a:gd name="connsiteX3" fmla="*/ 4736 w 2696242"/>
                  <a:gd name="connsiteY3" fmla="*/ 2685 h 3644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96242" h="3644145">
                    <a:moveTo>
                      <a:pt x="4736" y="2685"/>
                    </a:moveTo>
                    <a:cubicBezTo>
                      <a:pt x="108497" y="96719"/>
                      <a:pt x="2264795" y="2966378"/>
                      <a:pt x="2592293" y="3446276"/>
                    </a:cubicBezTo>
                    <a:cubicBezTo>
                      <a:pt x="2919791" y="3926174"/>
                      <a:pt x="2407468" y="3452761"/>
                      <a:pt x="1969723" y="2882072"/>
                    </a:cubicBezTo>
                    <a:cubicBezTo>
                      <a:pt x="1531978" y="2311383"/>
                      <a:pt x="-99025" y="-91349"/>
                      <a:pt x="4736" y="26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7" name="フリーフォーム: 図形 616">
                <a:extLst>
                  <a:ext uri="{FF2B5EF4-FFF2-40B4-BE49-F238E27FC236}">
                    <a16:creationId xmlns:a16="http://schemas.microsoft.com/office/drawing/2014/main" id="{4E74EAF4-8667-4D9A-B3A9-0BEC0176CD1F}"/>
                  </a:ext>
                </a:extLst>
              </p:cNvPr>
              <p:cNvSpPr/>
              <p:nvPr/>
            </p:nvSpPr>
            <p:spPr>
              <a:xfrm>
                <a:off x="2968985" y="5257276"/>
                <a:ext cx="9413028" cy="385503"/>
              </a:xfrm>
              <a:custGeom>
                <a:avLst/>
                <a:gdLst>
                  <a:gd name="connsiteX0" fmla="*/ 8548564 w 9413028"/>
                  <a:gd name="connsiteY0" fmla="*/ 92937 h 385503"/>
                  <a:gd name="connsiteX1" fmla="*/ 513517 w 9413028"/>
                  <a:gd name="connsiteY1" fmla="*/ 73481 h 385503"/>
                  <a:gd name="connsiteX2" fmla="*/ 1641926 w 9413028"/>
                  <a:gd name="connsiteY2" fmla="*/ 15115 h 385503"/>
                  <a:gd name="connsiteX3" fmla="*/ 8412377 w 9413028"/>
                  <a:gd name="connsiteY3" fmla="*/ 384767 h 385503"/>
                  <a:gd name="connsiteX4" fmla="*/ 8548564 w 9413028"/>
                  <a:gd name="connsiteY4" fmla="*/ 92937 h 38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13028" h="385503">
                    <a:moveTo>
                      <a:pt x="8548564" y="92937"/>
                    </a:moveTo>
                    <a:cubicBezTo>
                      <a:pt x="7232087" y="41056"/>
                      <a:pt x="1664623" y="86451"/>
                      <a:pt x="513517" y="73481"/>
                    </a:cubicBezTo>
                    <a:cubicBezTo>
                      <a:pt x="-637589" y="60511"/>
                      <a:pt x="325449" y="-36766"/>
                      <a:pt x="1641926" y="15115"/>
                    </a:cubicBezTo>
                    <a:cubicBezTo>
                      <a:pt x="2958403" y="66996"/>
                      <a:pt x="7261271" y="368554"/>
                      <a:pt x="8412377" y="384767"/>
                    </a:cubicBezTo>
                    <a:cubicBezTo>
                      <a:pt x="9563483" y="400980"/>
                      <a:pt x="9865041" y="144818"/>
                      <a:pt x="8548564" y="929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8" name="フリーフォーム: 図形 617">
                <a:extLst>
                  <a:ext uri="{FF2B5EF4-FFF2-40B4-BE49-F238E27FC236}">
                    <a16:creationId xmlns:a16="http://schemas.microsoft.com/office/drawing/2014/main" id="{795D82E9-2E34-4A09-B175-6140E58BDFD2}"/>
                  </a:ext>
                </a:extLst>
              </p:cNvPr>
              <p:cNvSpPr/>
              <p:nvPr/>
            </p:nvSpPr>
            <p:spPr>
              <a:xfrm>
                <a:off x="9766284" y="5412556"/>
                <a:ext cx="1783511" cy="2079518"/>
              </a:xfrm>
              <a:custGeom>
                <a:avLst/>
                <a:gdLst>
                  <a:gd name="connsiteX0" fmla="*/ 1716655 w 1783511"/>
                  <a:gd name="connsiteY0" fmla="*/ 198972 h 2079518"/>
                  <a:gd name="connsiteX1" fmla="*/ 1649278 w 1783511"/>
                  <a:gd name="connsiteY1" fmla="*/ 218223 h 2079518"/>
                  <a:gd name="connsiteX2" fmla="*/ 215114 w 1783511"/>
                  <a:gd name="connsiteY2" fmla="*/ 1883393 h 2079518"/>
                  <a:gd name="connsiteX3" fmla="*/ 32234 w 1783511"/>
                  <a:gd name="connsiteY3" fmla="*/ 1998897 h 2079518"/>
                  <a:gd name="connsiteX4" fmla="*/ 474996 w 1783511"/>
                  <a:gd name="connsiteY4" fmla="*/ 1450257 h 2079518"/>
                  <a:gd name="connsiteX5" fmla="*/ 1601152 w 1783511"/>
                  <a:gd name="connsiteY5" fmla="*/ 73844 h 2079518"/>
                  <a:gd name="connsiteX6" fmla="*/ 1716655 w 1783511"/>
                  <a:gd name="connsiteY6" fmla="*/ 198972 h 2079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83511" h="2079518">
                    <a:moveTo>
                      <a:pt x="1716655" y="198972"/>
                    </a:moveTo>
                    <a:cubicBezTo>
                      <a:pt x="1724676" y="223035"/>
                      <a:pt x="1899535" y="-62514"/>
                      <a:pt x="1649278" y="218223"/>
                    </a:cubicBezTo>
                    <a:cubicBezTo>
                      <a:pt x="1399021" y="498960"/>
                      <a:pt x="484621" y="1586614"/>
                      <a:pt x="215114" y="1883393"/>
                    </a:cubicBezTo>
                    <a:cubicBezTo>
                      <a:pt x="-54393" y="2180172"/>
                      <a:pt x="-11080" y="2071086"/>
                      <a:pt x="32234" y="1998897"/>
                    </a:cubicBezTo>
                    <a:cubicBezTo>
                      <a:pt x="75548" y="1926708"/>
                      <a:pt x="474996" y="1450257"/>
                      <a:pt x="474996" y="1450257"/>
                    </a:cubicBezTo>
                    <a:cubicBezTo>
                      <a:pt x="736482" y="1129415"/>
                      <a:pt x="1387792" y="287204"/>
                      <a:pt x="1601152" y="73844"/>
                    </a:cubicBezTo>
                    <a:cubicBezTo>
                      <a:pt x="1814512" y="-139516"/>
                      <a:pt x="1708634" y="174909"/>
                      <a:pt x="1716655" y="19897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9" name="フリーフォーム: 図形 618">
                <a:extLst>
                  <a:ext uri="{FF2B5EF4-FFF2-40B4-BE49-F238E27FC236}">
                    <a16:creationId xmlns:a16="http://schemas.microsoft.com/office/drawing/2014/main" id="{5509F2EF-68F2-45E3-9730-7C720ECC6F3A}"/>
                  </a:ext>
                </a:extLst>
              </p:cNvPr>
              <p:cNvSpPr/>
              <p:nvPr/>
            </p:nvSpPr>
            <p:spPr>
              <a:xfrm>
                <a:off x="9641017" y="5524901"/>
                <a:ext cx="1880423" cy="615756"/>
              </a:xfrm>
              <a:custGeom>
                <a:avLst/>
                <a:gdLst>
                  <a:gd name="connsiteX0" fmla="*/ 1880423 w 1880423"/>
                  <a:gd name="connsiteY0" fmla="*/ 0 h 615756"/>
                  <a:gd name="connsiteX1" fmla="*/ 1774545 w 1880423"/>
                  <a:gd name="connsiteY1" fmla="*/ 38501 h 615756"/>
                  <a:gd name="connsiteX2" fmla="*/ 51623 w 1880423"/>
                  <a:gd name="connsiteY2" fmla="*/ 606392 h 615756"/>
                  <a:gd name="connsiteX3" fmla="*/ 581012 w 1880423"/>
                  <a:gd name="connsiteY3" fmla="*/ 365760 h 615756"/>
                  <a:gd name="connsiteX4" fmla="*/ 1880423 w 1880423"/>
                  <a:gd name="connsiteY4" fmla="*/ 0 h 615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80423" h="615756">
                    <a:moveTo>
                      <a:pt x="1880423" y="0"/>
                    </a:moveTo>
                    <a:lnTo>
                      <a:pt x="1774545" y="38501"/>
                    </a:lnTo>
                    <a:lnTo>
                      <a:pt x="51623" y="606392"/>
                    </a:lnTo>
                    <a:cubicBezTo>
                      <a:pt x="-147299" y="660935"/>
                      <a:pt x="271399" y="463617"/>
                      <a:pt x="581012" y="365760"/>
                    </a:cubicBezTo>
                    <a:cubicBezTo>
                      <a:pt x="890625" y="267903"/>
                      <a:pt x="1399962" y="143577"/>
                      <a:pt x="18804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0" name="フリーフォーム: 図形 619">
                <a:extLst>
                  <a:ext uri="{FF2B5EF4-FFF2-40B4-BE49-F238E27FC236}">
                    <a16:creationId xmlns:a16="http://schemas.microsoft.com/office/drawing/2014/main" id="{8D244AFE-19DA-4F41-B792-667F465D0660}"/>
                  </a:ext>
                </a:extLst>
              </p:cNvPr>
              <p:cNvSpPr/>
              <p:nvPr/>
            </p:nvSpPr>
            <p:spPr>
              <a:xfrm>
                <a:off x="10197939" y="4673362"/>
                <a:ext cx="1742237" cy="965503"/>
              </a:xfrm>
              <a:custGeom>
                <a:avLst/>
                <a:gdLst>
                  <a:gd name="connsiteX0" fmla="*/ 1621884 w 1742237"/>
                  <a:gd name="connsiteY0" fmla="*/ 899665 h 965503"/>
                  <a:gd name="connsiteX1" fmla="*/ 1554507 w 1742237"/>
                  <a:gd name="connsiteY1" fmla="*/ 841914 h 965503"/>
                  <a:gd name="connsiteX2" fmla="*/ 24090 w 1742237"/>
                  <a:gd name="connsiteY2" fmla="*/ 33392 h 965503"/>
                  <a:gd name="connsiteX3" fmla="*/ 688234 w 1742237"/>
                  <a:gd name="connsiteY3" fmla="*/ 225897 h 965503"/>
                  <a:gd name="connsiteX4" fmla="*/ 1621884 w 1742237"/>
                  <a:gd name="connsiteY4" fmla="*/ 899665 h 96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2237" h="965503">
                    <a:moveTo>
                      <a:pt x="1621884" y="899665"/>
                    </a:moveTo>
                    <a:cubicBezTo>
                      <a:pt x="1766263" y="1002335"/>
                      <a:pt x="1820806" y="986293"/>
                      <a:pt x="1554507" y="841914"/>
                    </a:cubicBezTo>
                    <a:cubicBezTo>
                      <a:pt x="1288208" y="697535"/>
                      <a:pt x="168469" y="136062"/>
                      <a:pt x="24090" y="33392"/>
                    </a:cubicBezTo>
                    <a:cubicBezTo>
                      <a:pt x="-120289" y="-69278"/>
                      <a:pt x="420331" y="84727"/>
                      <a:pt x="688234" y="225897"/>
                    </a:cubicBezTo>
                    <a:cubicBezTo>
                      <a:pt x="956137" y="367067"/>
                      <a:pt x="1477505" y="796995"/>
                      <a:pt x="1621884" y="89966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1" name="フリーフォーム: 図形 620">
                <a:extLst>
                  <a:ext uri="{FF2B5EF4-FFF2-40B4-BE49-F238E27FC236}">
                    <a16:creationId xmlns:a16="http://schemas.microsoft.com/office/drawing/2014/main" id="{C1735E3E-0F2F-4E1F-8968-D3959452868D}"/>
                  </a:ext>
                </a:extLst>
              </p:cNvPr>
              <p:cNvSpPr/>
              <p:nvPr/>
            </p:nvSpPr>
            <p:spPr>
              <a:xfrm>
                <a:off x="11167545" y="3725812"/>
                <a:ext cx="780726" cy="3331867"/>
              </a:xfrm>
              <a:custGeom>
                <a:avLst/>
                <a:gdLst>
                  <a:gd name="connsiteX0" fmla="*/ 55512 w 780726"/>
                  <a:gd name="connsiteY0" fmla="*/ 278297 h 3331867"/>
                  <a:gd name="connsiteX1" fmla="*/ 94013 w 780726"/>
                  <a:gd name="connsiteY1" fmla="*/ 374550 h 3331867"/>
                  <a:gd name="connsiteX2" fmla="*/ 758156 w 780726"/>
                  <a:gd name="connsiteY2" fmla="*/ 3175502 h 3331867"/>
                  <a:gd name="connsiteX3" fmla="*/ 575276 w 780726"/>
                  <a:gd name="connsiteY3" fmla="*/ 2684613 h 3331867"/>
                  <a:gd name="connsiteX4" fmla="*/ 55512 w 780726"/>
                  <a:gd name="connsiteY4" fmla="*/ 278297 h 3331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0726" h="3331867">
                    <a:moveTo>
                      <a:pt x="55512" y="278297"/>
                    </a:moveTo>
                    <a:cubicBezTo>
                      <a:pt x="-24699" y="-106714"/>
                      <a:pt x="-23094" y="-108318"/>
                      <a:pt x="94013" y="374550"/>
                    </a:cubicBezTo>
                    <a:cubicBezTo>
                      <a:pt x="211120" y="857418"/>
                      <a:pt x="677945" y="2790491"/>
                      <a:pt x="758156" y="3175502"/>
                    </a:cubicBezTo>
                    <a:cubicBezTo>
                      <a:pt x="838367" y="3560513"/>
                      <a:pt x="687571" y="3172293"/>
                      <a:pt x="575276" y="2684613"/>
                    </a:cubicBezTo>
                    <a:cubicBezTo>
                      <a:pt x="462981" y="2196933"/>
                      <a:pt x="135723" y="663308"/>
                      <a:pt x="55512" y="27829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3" name="フリーフォーム: 図形 622">
                <a:extLst>
                  <a:ext uri="{FF2B5EF4-FFF2-40B4-BE49-F238E27FC236}">
                    <a16:creationId xmlns:a16="http://schemas.microsoft.com/office/drawing/2014/main" id="{6D60DC65-1253-43C6-93F8-4076980CBBCB}"/>
                  </a:ext>
                </a:extLst>
              </p:cNvPr>
              <p:cNvSpPr/>
              <p:nvPr/>
            </p:nvSpPr>
            <p:spPr>
              <a:xfrm rot="10800000">
                <a:off x="11275258" y="4744914"/>
                <a:ext cx="1662139" cy="813464"/>
              </a:xfrm>
              <a:custGeom>
                <a:avLst/>
                <a:gdLst>
                  <a:gd name="connsiteX0" fmla="*/ 65842 w 1662139"/>
                  <a:gd name="connsiteY0" fmla="*/ 766886 h 813464"/>
                  <a:gd name="connsiteX1" fmla="*/ 307142 w 1662139"/>
                  <a:gd name="connsiteY1" fmla="*/ 677986 h 813464"/>
                  <a:gd name="connsiteX2" fmla="*/ 1615242 w 1662139"/>
                  <a:gd name="connsiteY2" fmla="*/ 81086 h 813464"/>
                  <a:gd name="connsiteX3" fmla="*/ 1246942 w 1662139"/>
                  <a:gd name="connsiteY3" fmla="*/ 81086 h 813464"/>
                  <a:gd name="connsiteX4" fmla="*/ 65842 w 1662139"/>
                  <a:gd name="connsiteY4" fmla="*/ 766886 h 81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2139" h="813464">
                    <a:moveTo>
                      <a:pt x="65842" y="766886"/>
                    </a:moveTo>
                    <a:cubicBezTo>
                      <a:pt x="-90791" y="866369"/>
                      <a:pt x="48909" y="792286"/>
                      <a:pt x="307142" y="677986"/>
                    </a:cubicBezTo>
                    <a:cubicBezTo>
                      <a:pt x="565375" y="563686"/>
                      <a:pt x="1458609" y="180569"/>
                      <a:pt x="1615242" y="81086"/>
                    </a:cubicBezTo>
                    <a:cubicBezTo>
                      <a:pt x="1771875" y="-18397"/>
                      <a:pt x="1507292" y="-35331"/>
                      <a:pt x="1246942" y="81086"/>
                    </a:cubicBezTo>
                    <a:cubicBezTo>
                      <a:pt x="986592" y="197503"/>
                      <a:pt x="222475" y="667403"/>
                      <a:pt x="65842" y="7668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25" name="グループ化 624">
              <a:extLst>
                <a:ext uri="{FF2B5EF4-FFF2-40B4-BE49-F238E27FC236}">
                  <a16:creationId xmlns:a16="http://schemas.microsoft.com/office/drawing/2014/main" id="{81C6E0D7-A859-430D-B6FD-F37C833E8097}"/>
                </a:ext>
              </a:extLst>
            </p:cNvPr>
            <p:cNvGrpSpPr/>
            <p:nvPr/>
          </p:nvGrpSpPr>
          <p:grpSpPr>
            <a:xfrm rot="10800000">
              <a:off x="10055585" y="-2379693"/>
              <a:ext cx="9968412" cy="14010771"/>
              <a:chOff x="2968985" y="-728693"/>
              <a:chExt cx="9968412" cy="14010771"/>
            </a:xfrm>
            <a:solidFill>
              <a:schemeClr val="bg1">
                <a:alpha val="75000"/>
              </a:schemeClr>
            </a:solidFill>
            <a:effectLst>
              <a:glow rad="393700">
                <a:srgbClr val="FFFFCC"/>
              </a:glow>
            </a:effectLst>
          </p:grpSpPr>
          <p:sp>
            <p:nvSpPr>
              <p:cNvPr id="626" name="フリーフォーム: 図形 625">
                <a:extLst>
                  <a:ext uri="{FF2B5EF4-FFF2-40B4-BE49-F238E27FC236}">
                    <a16:creationId xmlns:a16="http://schemas.microsoft.com/office/drawing/2014/main" id="{E7450A25-AEC1-47FB-8FD4-E23B271F8AFF}"/>
                  </a:ext>
                </a:extLst>
              </p:cNvPr>
              <p:cNvSpPr/>
              <p:nvPr/>
            </p:nvSpPr>
            <p:spPr>
              <a:xfrm>
                <a:off x="11340078" y="-728693"/>
                <a:ext cx="267722" cy="14010771"/>
              </a:xfrm>
              <a:custGeom>
                <a:avLst/>
                <a:gdLst>
                  <a:gd name="connsiteX0" fmla="*/ 138560 w 275772"/>
                  <a:gd name="connsiteY0" fmla="*/ 787059 h 14010771"/>
                  <a:gd name="connsiteX1" fmla="*/ 80194 w 275772"/>
                  <a:gd name="connsiteY1" fmla="*/ 1117799 h 14010771"/>
                  <a:gd name="connsiteX2" fmla="*/ 2373 w 275772"/>
                  <a:gd name="connsiteY2" fmla="*/ 11545850 h 14010771"/>
                  <a:gd name="connsiteX3" fmla="*/ 177471 w 275772"/>
                  <a:gd name="connsiteY3" fmla="*/ 13394106 h 14010771"/>
                  <a:gd name="connsiteX4" fmla="*/ 274748 w 275772"/>
                  <a:gd name="connsiteY4" fmla="*/ 2985510 h 14010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5772" h="14010771">
                    <a:moveTo>
                      <a:pt x="138560" y="787059"/>
                    </a:moveTo>
                    <a:cubicBezTo>
                      <a:pt x="120726" y="55863"/>
                      <a:pt x="102892" y="-675333"/>
                      <a:pt x="80194" y="1117799"/>
                    </a:cubicBezTo>
                    <a:cubicBezTo>
                      <a:pt x="57496" y="2910931"/>
                      <a:pt x="-13840" y="9499799"/>
                      <a:pt x="2373" y="11545850"/>
                    </a:cubicBezTo>
                    <a:cubicBezTo>
                      <a:pt x="18586" y="13591901"/>
                      <a:pt x="132075" y="14820829"/>
                      <a:pt x="177471" y="13394106"/>
                    </a:cubicBezTo>
                    <a:cubicBezTo>
                      <a:pt x="222867" y="11967383"/>
                      <a:pt x="284476" y="5093170"/>
                      <a:pt x="274748" y="2985510"/>
                    </a:cubicBezTo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7" name="フリーフォーム: 図形 626">
                <a:extLst>
                  <a:ext uri="{FF2B5EF4-FFF2-40B4-BE49-F238E27FC236}">
                    <a16:creationId xmlns:a16="http://schemas.microsoft.com/office/drawing/2014/main" id="{ECE5671D-FD41-461C-A47F-EE7540178856}"/>
                  </a:ext>
                </a:extLst>
              </p:cNvPr>
              <p:cNvSpPr/>
              <p:nvPr/>
            </p:nvSpPr>
            <p:spPr>
              <a:xfrm>
                <a:off x="9061443" y="1981758"/>
                <a:ext cx="2696242" cy="3644145"/>
              </a:xfrm>
              <a:custGeom>
                <a:avLst/>
                <a:gdLst>
                  <a:gd name="connsiteX0" fmla="*/ 4736 w 2696242"/>
                  <a:gd name="connsiteY0" fmla="*/ 2685 h 3644145"/>
                  <a:gd name="connsiteX1" fmla="*/ 2592293 w 2696242"/>
                  <a:gd name="connsiteY1" fmla="*/ 3446276 h 3644145"/>
                  <a:gd name="connsiteX2" fmla="*/ 1969723 w 2696242"/>
                  <a:gd name="connsiteY2" fmla="*/ 2882072 h 3644145"/>
                  <a:gd name="connsiteX3" fmla="*/ 4736 w 2696242"/>
                  <a:gd name="connsiteY3" fmla="*/ 2685 h 3644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96242" h="3644145">
                    <a:moveTo>
                      <a:pt x="4736" y="2685"/>
                    </a:moveTo>
                    <a:cubicBezTo>
                      <a:pt x="108497" y="96719"/>
                      <a:pt x="2264795" y="2966378"/>
                      <a:pt x="2592293" y="3446276"/>
                    </a:cubicBezTo>
                    <a:cubicBezTo>
                      <a:pt x="2919791" y="3926174"/>
                      <a:pt x="2407468" y="3452761"/>
                      <a:pt x="1969723" y="2882072"/>
                    </a:cubicBezTo>
                    <a:cubicBezTo>
                      <a:pt x="1531978" y="2311383"/>
                      <a:pt x="-99025" y="-91349"/>
                      <a:pt x="4736" y="26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8" name="フリーフォーム: 図形 627">
                <a:extLst>
                  <a:ext uri="{FF2B5EF4-FFF2-40B4-BE49-F238E27FC236}">
                    <a16:creationId xmlns:a16="http://schemas.microsoft.com/office/drawing/2014/main" id="{8159701B-8A14-4547-AC31-B797839AF92C}"/>
                  </a:ext>
                </a:extLst>
              </p:cNvPr>
              <p:cNvSpPr/>
              <p:nvPr/>
            </p:nvSpPr>
            <p:spPr>
              <a:xfrm>
                <a:off x="2968985" y="5257276"/>
                <a:ext cx="9413028" cy="385503"/>
              </a:xfrm>
              <a:custGeom>
                <a:avLst/>
                <a:gdLst>
                  <a:gd name="connsiteX0" fmla="*/ 8548564 w 9413028"/>
                  <a:gd name="connsiteY0" fmla="*/ 92937 h 385503"/>
                  <a:gd name="connsiteX1" fmla="*/ 513517 w 9413028"/>
                  <a:gd name="connsiteY1" fmla="*/ 73481 h 385503"/>
                  <a:gd name="connsiteX2" fmla="*/ 1641926 w 9413028"/>
                  <a:gd name="connsiteY2" fmla="*/ 15115 h 385503"/>
                  <a:gd name="connsiteX3" fmla="*/ 8412377 w 9413028"/>
                  <a:gd name="connsiteY3" fmla="*/ 384767 h 385503"/>
                  <a:gd name="connsiteX4" fmla="*/ 8548564 w 9413028"/>
                  <a:gd name="connsiteY4" fmla="*/ 92937 h 38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13028" h="385503">
                    <a:moveTo>
                      <a:pt x="8548564" y="92937"/>
                    </a:moveTo>
                    <a:cubicBezTo>
                      <a:pt x="7232087" y="41056"/>
                      <a:pt x="1664623" y="86451"/>
                      <a:pt x="513517" y="73481"/>
                    </a:cubicBezTo>
                    <a:cubicBezTo>
                      <a:pt x="-637589" y="60511"/>
                      <a:pt x="325449" y="-36766"/>
                      <a:pt x="1641926" y="15115"/>
                    </a:cubicBezTo>
                    <a:cubicBezTo>
                      <a:pt x="2958403" y="66996"/>
                      <a:pt x="7261271" y="368554"/>
                      <a:pt x="8412377" y="384767"/>
                    </a:cubicBezTo>
                    <a:cubicBezTo>
                      <a:pt x="9563483" y="400980"/>
                      <a:pt x="9865041" y="144818"/>
                      <a:pt x="8548564" y="929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9" name="フリーフォーム: 図形 628">
                <a:extLst>
                  <a:ext uri="{FF2B5EF4-FFF2-40B4-BE49-F238E27FC236}">
                    <a16:creationId xmlns:a16="http://schemas.microsoft.com/office/drawing/2014/main" id="{75AAC4F1-60EA-4A3C-B6E1-C08F4644E849}"/>
                  </a:ext>
                </a:extLst>
              </p:cNvPr>
              <p:cNvSpPr/>
              <p:nvPr/>
            </p:nvSpPr>
            <p:spPr>
              <a:xfrm>
                <a:off x="9766284" y="5412556"/>
                <a:ext cx="1783511" cy="2079518"/>
              </a:xfrm>
              <a:custGeom>
                <a:avLst/>
                <a:gdLst>
                  <a:gd name="connsiteX0" fmla="*/ 1716655 w 1783511"/>
                  <a:gd name="connsiteY0" fmla="*/ 198972 h 2079518"/>
                  <a:gd name="connsiteX1" fmla="*/ 1649278 w 1783511"/>
                  <a:gd name="connsiteY1" fmla="*/ 218223 h 2079518"/>
                  <a:gd name="connsiteX2" fmla="*/ 215114 w 1783511"/>
                  <a:gd name="connsiteY2" fmla="*/ 1883393 h 2079518"/>
                  <a:gd name="connsiteX3" fmla="*/ 32234 w 1783511"/>
                  <a:gd name="connsiteY3" fmla="*/ 1998897 h 2079518"/>
                  <a:gd name="connsiteX4" fmla="*/ 474996 w 1783511"/>
                  <a:gd name="connsiteY4" fmla="*/ 1450257 h 2079518"/>
                  <a:gd name="connsiteX5" fmla="*/ 1601152 w 1783511"/>
                  <a:gd name="connsiteY5" fmla="*/ 73844 h 2079518"/>
                  <a:gd name="connsiteX6" fmla="*/ 1716655 w 1783511"/>
                  <a:gd name="connsiteY6" fmla="*/ 198972 h 2079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83511" h="2079518">
                    <a:moveTo>
                      <a:pt x="1716655" y="198972"/>
                    </a:moveTo>
                    <a:cubicBezTo>
                      <a:pt x="1724676" y="223035"/>
                      <a:pt x="1899535" y="-62514"/>
                      <a:pt x="1649278" y="218223"/>
                    </a:cubicBezTo>
                    <a:cubicBezTo>
                      <a:pt x="1399021" y="498960"/>
                      <a:pt x="484621" y="1586614"/>
                      <a:pt x="215114" y="1883393"/>
                    </a:cubicBezTo>
                    <a:cubicBezTo>
                      <a:pt x="-54393" y="2180172"/>
                      <a:pt x="-11080" y="2071086"/>
                      <a:pt x="32234" y="1998897"/>
                    </a:cubicBezTo>
                    <a:cubicBezTo>
                      <a:pt x="75548" y="1926708"/>
                      <a:pt x="474996" y="1450257"/>
                      <a:pt x="474996" y="1450257"/>
                    </a:cubicBezTo>
                    <a:cubicBezTo>
                      <a:pt x="736482" y="1129415"/>
                      <a:pt x="1387792" y="287204"/>
                      <a:pt x="1601152" y="73844"/>
                    </a:cubicBezTo>
                    <a:cubicBezTo>
                      <a:pt x="1814512" y="-139516"/>
                      <a:pt x="1708634" y="174909"/>
                      <a:pt x="1716655" y="19897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0" name="フリーフォーム: 図形 629">
                <a:extLst>
                  <a:ext uri="{FF2B5EF4-FFF2-40B4-BE49-F238E27FC236}">
                    <a16:creationId xmlns:a16="http://schemas.microsoft.com/office/drawing/2014/main" id="{1CE08978-882D-48E5-A720-2208335FF2ED}"/>
                  </a:ext>
                </a:extLst>
              </p:cNvPr>
              <p:cNvSpPr/>
              <p:nvPr/>
            </p:nvSpPr>
            <p:spPr>
              <a:xfrm>
                <a:off x="9641017" y="5524901"/>
                <a:ext cx="1880423" cy="615756"/>
              </a:xfrm>
              <a:custGeom>
                <a:avLst/>
                <a:gdLst>
                  <a:gd name="connsiteX0" fmla="*/ 1880423 w 1880423"/>
                  <a:gd name="connsiteY0" fmla="*/ 0 h 615756"/>
                  <a:gd name="connsiteX1" fmla="*/ 1774545 w 1880423"/>
                  <a:gd name="connsiteY1" fmla="*/ 38501 h 615756"/>
                  <a:gd name="connsiteX2" fmla="*/ 51623 w 1880423"/>
                  <a:gd name="connsiteY2" fmla="*/ 606392 h 615756"/>
                  <a:gd name="connsiteX3" fmla="*/ 581012 w 1880423"/>
                  <a:gd name="connsiteY3" fmla="*/ 365760 h 615756"/>
                  <a:gd name="connsiteX4" fmla="*/ 1880423 w 1880423"/>
                  <a:gd name="connsiteY4" fmla="*/ 0 h 615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80423" h="615756">
                    <a:moveTo>
                      <a:pt x="1880423" y="0"/>
                    </a:moveTo>
                    <a:lnTo>
                      <a:pt x="1774545" y="38501"/>
                    </a:lnTo>
                    <a:lnTo>
                      <a:pt x="51623" y="606392"/>
                    </a:lnTo>
                    <a:cubicBezTo>
                      <a:pt x="-147299" y="660935"/>
                      <a:pt x="271399" y="463617"/>
                      <a:pt x="581012" y="365760"/>
                    </a:cubicBezTo>
                    <a:cubicBezTo>
                      <a:pt x="890625" y="267903"/>
                      <a:pt x="1399962" y="143577"/>
                      <a:pt x="18804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1" name="フリーフォーム: 図形 630">
                <a:extLst>
                  <a:ext uri="{FF2B5EF4-FFF2-40B4-BE49-F238E27FC236}">
                    <a16:creationId xmlns:a16="http://schemas.microsoft.com/office/drawing/2014/main" id="{E37E5F08-66FC-439D-9839-56F86316A8E9}"/>
                  </a:ext>
                </a:extLst>
              </p:cNvPr>
              <p:cNvSpPr/>
              <p:nvPr/>
            </p:nvSpPr>
            <p:spPr>
              <a:xfrm>
                <a:off x="10197939" y="4673362"/>
                <a:ext cx="1742237" cy="965503"/>
              </a:xfrm>
              <a:custGeom>
                <a:avLst/>
                <a:gdLst>
                  <a:gd name="connsiteX0" fmla="*/ 1621884 w 1742237"/>
                  <a:gd name="connsiteY0" fmla="*/ 899665 h 965503"/>
                  <a:gd name="connsiteX1" fmla="*/ 1554507 w 1742237"/>
                  <a:gd name="connsiteY1" fmla="*/ 841914 h 965503"/>
                  <a:gd name="connsiteX2" fmla="*/ 24090 w 1742237"/>
                  <a:gd name="connsiteY2" fmla="*/ 33392 h 965503"/>
                  <a:gd name="connsiteX3" fmla="*/ 688234 w 1742237"/>
                  <a:gd name="connsiteY3" fmla="*/ 225897 h 965503"/>
                  <a:gd name="connsiteX4" fmla="*/ 1621884 w 1742237"/>
                  <a:gd name="connsiteY4" fmla="*/ 899665 h 96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2237" h="965503">
                    <a:moveTo>
                      <a:pt x="1621884" y="899665"/>
                    </a:moveTo>
                    <a:cubicBezTo>
                      <a:pt x="1766263" y="1002335"/>
                      <a:pt x="1820806" y="986293"/>
                      <a:pt x="1554507" y="841914"/>
                    </a:cubicBezTo>
                    <a:cubicBezTo>
                      <a:pt x="1288208" y="697535"/>
                      <a:pt x="168469" y="136062"/>
                      <a:pt x="24090" y="33392"/>
                    </a:cubicBezTo>
                    <a:cubicBezTo>
                      <a:pt x="-120289" y="-69278"/>
                      <a:pt x="420331" y="84727"/>
                      <a:pt x="688234" y="225897"/>
                    </a:cubicBezTo>
                    <a:cubicBezTo>
                      <a:pt x="956137" y="367067"/>
                      <a:pt x="1477505" y="796995"/>
                      <a:pt x="1621884" y="89966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2" name="フリーフォーム: 図形 631">
                <a:extLst>
                  <a:ext uri="{FF2B5EF4-FFF2-40B4-BE49-F238E27FC236}">
                    <a16:creationId xmlns:a16="http://schemas.microsoft.com/office/drawing/2014/main" id="{1FAE9FAA-657C-4DD3-ADB8-B311C46463D6}"/>
                  </a:ext>
                </a:extLst>
              </p:cNvPr>
              <p:cNvSpPr/>
              <p:nvPr/>
            </p:nvSpPr>
            <p:spPr>
              <a:xfrm>
                <a:off x="11167545" y="3725812"/>
                <a:ext cx="780726" cy="3331867"/>
              </a:xfrm>
              <a:custGeom>
                <a:avLst/>
                <a:gdLst>
                  <a:gd name="connsiteX0" fmla="*/ 55512 w 780726"/>
                  <a:gd name="connsiteY0" fmla="*/ 278297 h 3331867"/>
                  <a:gd name="connsiteX1" fmla="*/ 94013 w 780726"/>
                  <a:gd name="connsiteY1" fmla="*/ 374550 h 3331867"/>
                  <a:gd name="connsiteX2" fmla="*/ 758156 w 780726"/>
                  <a:gd name="connsiteY2" fmla="*/ 3175502 h 3331867"/>
                  <a:gd name="connsiteX3" fmla="*/ 575276 w 780726"/>
                  <a:gd name="connsiteY3" fmla="*/ 2684613 h 3331867"/>
                  <a:gd name="connsiteX4" fmla="*/ 55512 w 780726"/>
                  <a:gd name="connsiteY4" fmla="*/ 278297 h 3331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0726" h="3331867">
                    <a:moveTo>
                      <a:pt x="55512" y="278297"/>
                    </a:moveTo>
                    <a:cubicBezTo>
                      <a:pt x="-24699" y="-106714"/>
                      <a:pt x="-23094" y="-108318"/>
                      <a:pt x="94013" y="374550"/>
                    </a:cubicBezTo>
                    <a:cubicBezTo>
                      <a:pt x="211120" y="857418"/>
                      <a:pt x="677945" y="2790491"/>
                      <a:pt x="758156" y="3175502"/>
                    </a:cubicBezTo>
                    <a:cubicBezTo>
                      <a:pt x="838367" y="3560513"/>
                      <a:pt x="687571" y="3172293"/>
                      <a:pt x="575276" y="2684613"/>
                    </a:cubicBezTo>
                    <a:cubicBezTo>
                      <a:pt x="462981" y="2196933"/>
                      <a:pt x="135723" y="663308"/>
                      <a:pt x="55512" y="27829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3" name="フリーフォーム: 図形 632">
                <a:extLst>
                  <a:ext uri="{FF2B5EF4-FFF2-40B4-BE49-F238E27FC236}">
                    <a16:creationId xmlns:a16="http://schemas.microsoft.com/office/drawing/2014/main" id="{2DE162F0-1D76-4F5E-8442-735D198880CF}"/>
                  </a:ext>
                </a:extLst>
              </p:cNvPr>
              <p:cNvSpPr/>
              <p:nvPr/>
            </p:nvSpPr>
            <p:spPr>
              <a:xfrm rot="10800000">
                <a:off x="11275258" y="4744914"/>
                <a:ext cx="1662139" cy="813464"/>
              </a:xfrm>
              <a:custGeom>
                <a:avLst/>
                <a:gdLst>
                  <a:gd name="connsiteX0" fmla="*/ 65842 w 1662139"/>
                  <a:gd name="connsiteY0" fmla="*/ 766886 h 813464"/>
                  <a:gd name="connsiteX1" fmla="*/ 307142 w 1662139"/>
                  <a:gd name="connsiteY1" fmla="*/ 677986 h 813464"/>
                  <a:gd name="connsiteX2" fmla="*/ 1615242 w 1662139"/>
                  <a:gd name="connsiteY2" fmla="*/ 81086 h 813464"/>
                  <a:gd name="connsiteX3" fmla="*/ 1246942 w 1662139"/>
                  <a:gd name="connsiteY3" fmla="*/ 81086 h 813464"/>
                  <a:gd name="connsiteX4" fmla="*/ 65842 w 1662139"/>
                  <a:gd name="connsiteY4" fmla="*/ 766886 h 81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2139" h="813464">
                    <a:moveTo>
                      <a:pt x="65842" y="766886"/>
                    </a:moveTo>
                    <a:cubicBezTo>
                      <a:pt x="-90791" y="866369"/>
                      <a:pt x="48909" y="792286"/>
                      <a:pt x="307142" y="677986"/>
                    </a:cubicBezTo>
                    <a:cubicBezTo>
                      <a:pt x="565375" y="563686"/>
                      <a:pt x="1458609" y="180569"/>
                      <a:pt x="1615242" y="81086"/>
                    </a:cubicBezTo>
                    <a:cubicBezTo>
                      <a:pt x="1771875" y="-18397"/>
                      <a:pt x="1507292" y="-35331"/>
                      <a:pt x="1246942" y="81086"/>
                    </a:cubicBezTo>
                    <a:cubicBezTo>
                      <a:pt x="986592" y="197503"/>
                      <a:pt x="222475" y="667403"/>
                      <a:pt x="65842" y="7668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647" name="テキスト ボックス 646">
            <a:extLst>
              <a:ext uri="{FF2B5EF4-FFF2-40B4-BE49-F238E27FC236}">
                <a16:creationId xmlns:a16="http://schemas.microsoft.com/office/drawing/2014/main" id="{98BB6C34-2D4C-4B5E-9D49-14E89D6942A4}"/>
              </a:ext>
            </a:extLst>
          </p:cNvPr>
          <p:cNvSpPr txBox="1"/>
          <p:nvPr/>
        </p:nvSpPr>
        <p:spPr>
          <a:xfrm>
            <a:off x="11055402" y="177894"/>
            <a:ext cx="677108" cy="120956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3200" spc="2000" dirty="0">
                <a:solidFill>
                  <a:srgbClr val="0070C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まだ会ったことのない君を、探している</a:t>
            </a:r>
          </a:p>
        </p:txBody>
      </p:sp>
    </p:spTree>
    <p:extLst>
      <p:ext uri="{BB962C8B-B14F-4D97-AF65-F5344CB8AC3E}">
        <p14:creationId xmlns:p14="http://schemas.microsoft.com/office/powerpoint/2010/main" val="1526901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10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HGS明朝E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25</cp:revision>
  <dcterms:created xsi:type="dcterms:W3CDTF">2021-06-04T03:49:02Z</dcterms:created>
  <dcterms:modified xsi:type="dcterms:W3CDTF">2021-06-04T17:06:11Z</dcterms:modified>
</cp:coreProperties>
</file>