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6"/>
    <p:restoredTop sz="94626"/>
  </p:normalViewPr>
  <p:slideViewPr>
    <p:cSldViewPr snapToGrid="0">
      <p:cViewPr>
        <p:scale>
          <a:sx n="400" d="100"/>
          <a:sy n="400" d="100"/>
        </p:scale>
        <p:origin x="-8744" y="-17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11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15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1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58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81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47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322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18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26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56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72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F106B-66B5-EE45-B58A-1B103AD55615}" type="datetimeFigureOut">
              <a:rPr kumimoji="1" lang="ja-JP" altLang="en-US" smtClean="0"/>
              <a:t>2025/8/14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178F-4A5A-7845-8796-93550B4ECA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64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仲 里依紗出演作品一覧｜フジテレビの人気ドラマ・アニメ・TV番組の動画が見放題＜FOD＞" hidden="1">
            <a:extLst>
              <a:ext uri="{FF2B5EF4-FFF2-40B4-BE49-F238E27FC236}">
                <a16:creationId xmlns:a16="http://schemas.microsoft.com/office/drawing/2014/main" id="{B73F14FF-1EE1-EDF5-B0DF-04A6DDF3F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601200" cy="960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131F7E7B-957F-7B20-34B6-E6BC4535A0D3}"/>
              </a:ext>
            </a:extLst>
          </p:cNvPr>
          <p:cNvSpPr/>
          <p:nvPr/>
        </p:nvSpPr>
        <p:spPr>
          <a:xfrm>
            <a:off x="3916778" y="7890078"/>
            <a:ext cx="1733629" cy="612986"/>
          </a:xfrm>
          <a:custGeom>
            <a:avLst/>
            <a:gdLst>
              <a:gd name="connsiteX0" fmla="*/ 99597 w 1733629"/>
              <a:gd name="connsiteY0" fmla="*/ 95047 h 612986"/>
              <a:gd name="connsiteX1" fmla="*/ 725072 w 1733629"/>
              <a:gd name="connsiteY1" fmla="*/ 266497 h 612986"/>
              <a:gd name="connsiteX2" fmla="*/ 632997 w 1733629"/>
              <a:gd name="connsiteY2" fmla="*/ 231572 h 612986"/>
              <a:gd name="connsiteX3" fmla="*/ 1169572 w 1733629"/>
              <a:gd name="connsiteY3" fmla="*/ 250622 h 612986"/>
              <a:gd name="connsiteX4" fmla="*/ 1055272 w 1733629"/>
              <a:gd name="connsiteY4" fmla="*/ 237922 h 612986"/>
              <a:gd name="connsiteX5" fmla="*/ 1414047 w 1733629"/>
              <a:gd name="connsiteY5" fmla="*/ 171247 h 612986"/>
              <a:gd name="connsiteX6" fmla="*/ 1385472 w 1733629"/>
              <a:gd name="connsiteY6" fmla="*/ 72822 h 612986"/>
              <a:gd name="connsiteX7" fmla="*/ 1521997 w 1733629"/>
              <a:gd name="connsiteY7" fmla="*/ 193472 h 612986"/>
              <a:gd name="connsiteX8" fmla="*/ 1429922 w 1733629"/>
              <a:gd name="connsiteY8" fmla="*/ 2972 h 612986"/>
              <a:gd name="connsiteX9" fmla="*/ 1728372 w 1733629"/>
              <a:gd name="connsiteY9" fmla="*/ 374447 h 612986"/>
              <a:gd name="connsiteX10" fmla="*/ 1623597 w 1733629"/>
              <a:gd name="connsiteY10" fmla="*/ 323647 h 612986"/>
              <a:gd name="connsiteX11" fmla="*/ 1664872 w 1733629"/>
              <a:gd name="connsiteY11" fmla="*/ 399847 h 612986"/>
              <a:gd name="connsiteX12" fmla="*/ 1236247 w 1733629"/>
              <a:gd name="connsiteY12" fmla="*/ 476047 h 612986"/>
              <a:gd name="connsiteX13" fmla="*/ 1563272 w 1733629"/>
              <a:gd name="connsiteY13" fmla="*/ 523672 h 612986"/>
              <a:gd name="connsiteX14" fmla="*/ 972722 w 1733629"/>
              <a:gd name="connsiteY14" fmla="*/ 564947 h 612986"/>
              <a:gd name="connsiteX15" fmla="*/ 1404522 w 1733629"/>
              <a:gd name="connsiteY15" fmla="*/ 612572 h 612986"/>
              <a:gd name="connsiteX16" fmla="*/ 388522 w 1733629"/>
              <a:gd name="connsiteY16" fmla="*/ 536372 h 612986"/>
              <a:gd name="connsiteX17" fmla="*/ 782222 w 1733629"/>
              <a:gd name="connsiteY17" fmla="*/ 533197 h 612986"/>
              <a:gd name="connsiteX18" fmla="*/ 334547 w 1733629"/>
              <a:gd name="connsiteY18" fmla="*/ 425247 h 612986"/>
              <a:gd name="connsiteX19" fmla="*/ 725072 w 1733629"/>
              <a:gd name="connsiteY19" fmla="*/ 453822 h 612986"/>
              <a:gd name="connsiteX20" fmla="*/ 232947 w 1733629"/>
              <a:gd name="connsiteY20" fmla="*/ 285547 h 612986"/>
              <a:gd name="connsiteX21" fmla="*/ 512347 w 1733629"/>
              <a:gd name="connsiteY21" fmla="*/ 320472 h 612986"/>
              <a:gd name="connsiteX22" fmla="*/ 1172 w 1733629"/>
              <a:gd name="connsiteY22" fmla="*/ 263322 h 612986"/>
              <a:gd name="connsiteX23" fmla="*/ 363122 w 1733629"/>
              <a:gd name="connsiteY23" fmla="*/ 263322 h 612986"/>
              <a:gd name="connsiteX24" fmla="*/ 48797 w 1733629"/>
              <a:gd name="connsiteY24" fmla="*/ 193472 h 612986"/>
              <a:gd name="connsiteX25" fmla="*/ 182147 w 1733629"/>
              <a:gd name="connsiteY25" fmla="*/ 183947 h 612986"/>
              <a:gd name="connsiteX26" fmla="*/ 242472 w 1733629"/>
              <a:gd name="connsiteY26" fmla="*/ 9322 h 612986"/>
              <a:gd name="connsiteX27" fmla="*/ 185322 w 1733629"/>
              <a:gd name="connsiteY27" fmla="*/ 85522 h 612986"/>
              <a:gd name="connsiteX28" fmla="*/ 99597 w 1733629"/>
              <a:gd name="connsiteY28" fmla="*/ 95047 h 612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33629" h="612986">
                <a:moveTo>
                  <a:pt x="99597" y="95047"/>
                </a:moveTo>
                <a:cubicBezTo>
                  <a:pt x="189555" y="125210"/>
                  <a:pt x="636172" y="243743"/>
                  <a:pt x="725072" y="266497"/>
                </a:cubicBezTo>
                <a:cubicBezTo>
                  <a:pt x="813972" y="289251"/>
                  <a:pt x="632997" y="231572"/>
                  <a:pt x="632997" y="231572"/>
                </a:cubicBezTo>
                <a:lnTo>
                  <a:pt x="1169572" y="250622"/>
                </a:lnTo>
                <a:cubicBezTo>
                  <a:pt x="1239951" y="251680"/>
                  <a:pt x="1014526" y="251151"/>
                  <a:pt x="1055272" y="237922"/>
                </a:cubicBezTo>
                <a:cubicBezTo>
                  <a:pt x="1096018" y="224693"/>
                  <a:pt x="1359014" y="198764"/>
                  <a:pt x="1414047" y="171247"/>
                </a:cubicBezTo>
                <a:cubicBezTo>
                  <a:pt x="1469080" y="143730"/>
                  <a:pt x="1367480" y="69118"/>
                  <a:pt x="1385472" y="72822"/>
                </a:cubicBezTo>
                <a:cubicBezTo>
                  <a:pt x="1403464" y="76526"/>
                  <a:pt x="1514589" y="205114"/>
                  <a:pt x="1521997" y="193472"/>
                </a:cubicBezTo>
                <a:cubicBezTo>
                  <a:pt x="1529405" y="181830"/>
                  <a:pt x="1395526" y="-27191"/>
                  <a:pt x="1429922" y="2972"/>
                </a:cubicBezTo>
                <a:cubicBezTo>
                  <a:pt x="1464318" y="33135"/>
                  <a:pt x="1696093" y="321001"/>
                  <a:pt x="1728372" y="374447"/>
                </a:cubicBezTo>
                <a:cubicBezTo>
                  <a:pt x="1760651" y="427893"/>
                  <a:pt x="1634180" y="319414"/>
                  <a:pt x="1623597" y="323647"/>
                </a:cubicBezTo>
                <a:cubicBezTo>
                  <a:pt x="1613014" y="327880"/>
                  <a:pt x="1729430" y="374447"/>
                  <a:pt x="1664872" y="399847"/>
                </a:cubicBezTo>
                <a:cubicBezTo>
                  <a:pt x="1600314" y="425247"/>
                  <a:pt x="1253180" y="455410"/>
                  <a:pt x="1236247" y="476047"/>
                </a:cubicBezTo>
                <a:cubicBezTo>
                  <a:pt x="1219314" y="496685"/>
                  <a:pt x="1607193" y="508855"/>
                  <a:pt x="1563272" y="523672"/>
                </a:cubicBezTo>
                <a:cubicBezTo>
                  <a:pt x="1519351" y="538489"/>
                  <a:pt x="999180" y="550130"/>
                  <a:pt x="972722" y="564947"/>
                </a:cubicBezTo>
                <a:cubicBezTo>
                  <a:pt x="946264" y="579764"/>
                  <a:pt x="1501889" y="617335"/>
                  <a:pt x="1404522" y="612572"/>
                </a:cubicBezTo>
                <a:cubicBezTo>
                  <a:pt x="1307155" y="607810"/>
                  <a:pt x="492239" y="549601"/>
                  <a:pt x="388522" y="536372"/>
                </a:cubicBezTo>
                <a:cubicBezTo>
                  <a:pt x="284805" y="523143"/>
                  <a:pt x="791218" y="551718"/>
                  <a:pt x="782222" y="533197"/>
                </a:cubicBezTo>
                <a:cubicBezTo>
                  <a:pt x="773226" y="514676"/>
                  <a:pt x="344072" y="438476"/>
                  <a:pt x="334547" y="425247"/>
                </a:cubicBezTo>
                <a:cubicBezTo>
                  <a:pt x="325022" y="412018"/>
                  <a:pt x="742005" y="477105"/>
                  <a:pt x="725072" y="453822"/>
                </a:cubicBezTo>
                <a:cubicBezTo>
                  <a:pt x="708139" y="430539"/>
                  <a:pt x="268401" y="307772"/>
                  <a:pt x="232947" y="285547"/>
                </a:cubicBezTo>
                <a:cubicBezTo>
                  <a:pt x="197493" y="263322"/>
                  <a:pt x="550976" y="324176"/>
                  <a:pt x="512347" y="320472"/>
                </a:cubicBezTo>
                <a:cubicBezTo>
                  <a:pt x="473718" y="316768"/>
                  <a:pt x="26043" y="272847"/>
                  <a:pt x="1172" y="263322"/>
                </a:cubicBezTo>
                <a:cubicBezTo>
                  <a:pt x="-23699" y="253797"/>
                  <a:pt x="355185" y="274964"/>
                  <a:pt x="363122" y="263322"/>
                </a:cubicBezTo>
                <a:cubicBezTo>
                  <a:pt x="371060" y="251680"/>
                  <a:pt x="78959" y="206701"/>
                  <a:pt x="48797" y="193472"/>
                </a:cubicBezTo>
                <a:cubicBezTo>
                  <a:pt x="18635" y="180243"/>
                  <a:pt x="149868" y="214639"/>
                  <a:pt x="182147" y="183947"/>
                </a:cubicBezTo>
                <a:cubicBezTo>
                  <a:pt x="214426" y="153255"/>
                  <a:pt x="241943" y="25726"/>
                  <a:pt x="242472" y="9322"/>
                </a:cubicBezTo>
                <a:cubicBezTo>
                  <a:pt x="243001" y="-7082"/>
                  <a:pt x="204901" y="71764"/>
                  <a:pt x="185322" y="85522"/>
                </a:cubicBezTo>
                <a:cubicBezTo>
                  <a:pt x="165743" y="99280"/>
                  <a:pt x="9639" y="64884"/>
                  <a:pt x="99597" y="95047"/>
                </a:cubicBezTo>
                <a:close/>
              </a:path>
            </a:pathLst>
          </a:custGeom>
          <a:pattFill prst="pct90">
            <a:fgClr>
              <a:srgbClr val="00B0F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BC102D09-DDE8-2743-B86E-E28A5A757F1D}"/>
              </a:ext>
            </a:extLst>
          </p:cNvPr>
          <p:cNvSpPr/>
          <p:nvPr/>
        </p:nvSpPr>
        <p:spPr>
          <a:xfrm>
            <a:off x="3931060" y="7533621"/>
            <a:ext cx="1800021" cy="645934"/>
          </a:xfrm>
          <a:custGeom>
            <a:avLst/>
            <a:gdLst>
              <a:gd name="connsiteX0" fmla="*/ 57171 w 1800021"/>
              <a:gd name="connsiteY0" fmla="*/ 370515 h 645934"/>
              <a:gd name="connsiteX1" fmla="*/ 842418 w 1800021"/>
              <a:gd name="connsiteY1" fmla="*/ 8887 h 645934"/>
              <a:gd name="connsiteX2" fmla="*/ 635774 w 1800021"/>
              <a:gd name="connsiteY2" fmla="*/ 107043 h 645934"/>
              <a:gd name="connsiteX3" fmla="*/ 1059394 w 1800021"/>
              <a:gd name="connsiteY3" fmla="*/ 65715 h 645934"/>
              <a:gd name="connsiteX4" fmla="*/ 945740 w 1800021"/>
              <a:gd name="connsiteY4" fmla="*/ 96711 h 645934"/>
              <a:gd name="connsiteX5" fmla="*/ 1276371 w 1800021"/>
              <a:gd name="connsiteY5" fmla="*/ 76047 h 645934"/>
              <a:gd name="connsiteX6" fmla="*/ 1126554 w 1800021"/>
              <a:gd name="connsiteY6" fmla="*/ 122542 h 645934"/>
              <a:gd name="connsiteX7" fmla="*/ 1452018 w 1800021"/>
              <a:gd name="connsiteY7" fmla="*/ 313687 h 645934"/>
              <a:gd name="connsiteX8" fmla="*/ 1353862 w 1800021"/>
              <a:gd name="connsiteY8" fmla="*/ 220698 h 645934"/>
              <a:gd name="connsiteX9" fmla="*/ 1798147 w 1800021"/>
              <a:gd name="connsiteY9" fmla="*/ 571993 h 645934"/>
              <a:gd name="connsiteX10" fmla="*/ 1519177 w 1800021"/>
              <a:gd name="connsiteY10" fmla="*/ 453172 h 645934"/>
              <a:gd name="connsiteX11" fmla="*/ 1668994 w 1800021"/>
              <a:gd name="connsiteY11" fmla="*/ 644318 h 645934"/>
              <a:gd name="connsiteX12" fmla="*/ 1524343 w 1800021"/>
              <a:gd name="connsiteY12" fmla="*/ 546162 h 645934"/>
              <a:gd name="connsiteX13" fmla="*/ 661604 w 1800021"/>
              <a:gd name="connsiteY13" fmla="*/ 566826 h 645934"/>
              <a:gd name="connsiteX14" fmla="*/ 739096 w 1800021"/>
              <a:gd name="connsiteY14" fmla="*/ 489335 h 645934"/>
              <a:gd name="connsiteX15" fmla="*/ 160493 w 1800021"/>
              <a:gd name="connsiteY15" fmla="*/ 587491 h 645934"/>
              <a:gd name="connsiteX16" fmla="*/ 325808 w 1800021"/>
              <a:gd name="connsiteY16" fmla="*/ 422176 h 645934"/>
              <a:gd name="connsiteX17" fmla="*/ 343 w 1800021"/>
              <a:gd name="connsiteY17" fmla="*/ 623654 h 645934"/>
              <a:gd name="connsiteX18" fmla="*/ 258648 w 1800021"/>
              <a:gd name="connsiteY18" fmla="*/ 422176 h 645934"/>
              <a:gd name="connsiteX19" fmla="*/ 21008 w 1800021"/>
              <a:gd name="connsiteY19" fmla="*/ 520332 h 645934"/>
              <a:gd name="connsiteX20" fmla="*/ 268981 w 1800021"/>
              <a:gd name="connsiteY20" fmla="*/ 370515 h 645934"/>
              <a:gd name="connsiteX21" fmla="*/ 57171 w 1800021"/>
              <a:gd name="connsiteY21" fmla="*/ 370515 h 64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00021" h="645934">
                <a:moveTo>
                  <a:pt x="57171" y="370515"/>
                </a:moveTo>
                <a:cubicBezTo>
                  <a:pt x="152744" y="310244"/>
                  <a:pt x="745984" y="52799"/>
                  <a:pt x="842418" y="8887"/>
                </a:cubicBezTo>
                <a:cubicBezTo>
                  <a:pt x="938852" y="-35025"/>
                  <a:pt x="599611" y="97572"/>
                  <a:pt x="635774" y="107043"/>
                </a:cubicBezTo>
                <a:cubicBezTo>
                  <a:pt x="671937" y="116514"/>
                  <a:pt x="1007733" y="67437"/>
                  <a:pt x="1059394" y="65715"/>
                </a:cubicBezTo>
                <a:cubicBezTo>
                  <a:pt x="1111055" y="63993"/>
                  <a:pt x="909577" y="94989"/>
                  <a:pt x="945740" y="96711"/>
                </a:cubicBezTo>
                <a:cubicBezTo>
                  <a:pt x="981903" y="98433"/>
                  <a:pt x="1246235" y="71742"/>
                  <a:pt x="1276371" y="76047"/>
                </a:cubicBezTo>
                <a:cubicBezTo>
                  <a:pt x="1306507" y="80352"/>
                  <a:pt x="1097280" y="82935"/>
                  <a:pt x="1126554" y="122542"/>
                </a:cubicBezTo>
                <a:cubicBezTo>
                  <a:pt x="1155828" y="162149"/>
                  <a:pt x="1414133" y="297328"/>
                  <a:pt x="1452018" y="313687"/>
                </a:cubicBezTo>
                <a:cubicBezTo>
                  <a:pt x="1489903" y="330046"/>
                  <a:pt x="1296174" y="177647"/>
                  <a:pt x="1353862" y="220698"/>
                </a:cubicBezTo>
                <a:cubicBezTo>
                  <a:pt x="1411550" y="263749"/>
                  <a:pt x="1770595" y="533247"/>
                  <a:pt x="1798147" y="571993"/>
                </a:cubicBezTo>
                <a:cubicBezTo>
                  <a:pt x="1825699" y="610739"/>
                  <a:pt x="1540703" y="441118"/>
                  <a:pt x="1519177" y="453172"/>
                </a:cubicBezTo>
                <a:cubicBezTo>
                  <a:pt x="1497652" y="465226"/>
                  <a:pt x="1668133" y="628820"/>
                  <a:pt x="1668994" y="644318"/>
                </a:cubicBezTo>
                <a:cubicBezTo>
                  <a:pt x="1669855" y="659816"/>
                  <a:pt x="1692241" y="559077"/>
                  <a:pt x="1524343" y="546162"/>
                </a:cubicBezTo>
                <a:cubicBezTo>
                  <a:pt x="1356445" y="533247"/>
                  <a:pt x="792479" y="576297"/>
                  <a:pt x="661604" y="566826"/>
                </a:cubicBezTo>
                <a:cubicBezTo>
                  <a:pt x="530730" y="557355"/>
                  <a:pt x="822614" y="485891"/>
                  <a:pt x="739096" y="489335"/>
                </a:cubicBezTo>
                <a:cubicBezTo>
                  <a:pt x="655578" y="492779"/>
                  <a:pt x="229374" y="598684"/>
                  <a:pt x="160493" y="587491"/>
                </a:cubicBezTo>
                <a:cubicBezTo>
                  <a:pt x="91612" y="576298"/>
                  <a:pt x="352500" y="416149"/>
                  <a:pt x="325808" y="422176"/>
                </a:cubicBezTo>
                <a:cubicBezTo>
                  <a:pt x="299116" y="428203"/>
                  <a:pt x="11536" y="623654"/>
                  <a:pt x="343" y="623654"/>
                </a:cubicBezTo>
                <a:cubicBezTo>
                  <a:pt x="-10850" y="623654"/>
                  <a:pt x="255204" y="439396"/>
                  <a:pt x="258648" y="422176"/>
                </a:cubicBezTo>
                <a:cubicBezTo>
                  <a:pt x="262092" y="404956"/>
                  <a:pt x="19286" y="528942"/>
                  <a:pt x="21008" y="520332"/>
                </a:cubicBezTo>
                <a:cubicBezTo>
                  <a:pt x="22730" y="511722"/>
                  <a:pt x="257788" y="396346"/>
                  <a:pt x="268981" y="370515"/>
                </a:cubicBezTo>
                <a:cubicBezTo>
                  <a:pt x="280174" y="344684"/>
                  <a:pt x="-38402" y="430786"/>
                  <a:pt x="57171" y="370515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B3100D33-D9CB-8F4E-E6A5-56D49E8BDFAA}"/>
              </a:ext>
            </a:extLst>
          </p:cNvPr>
          <p:cNvSpPr/>
          <p:nvPr/>
        </p:nvSpPr>
        <p:spPr>
          <a:xfrm>
            <a:off x="2715218" y="5732246"/>
            <a:ext cx="96342" cy="1876884"/>
          </a:xfrm>
          <a:custGeom>
            <a:avLst/>
            <a:gdLst>
              <a:gd name="connsiteX0" fmla="*/ 94727 w 96342"/>
              <a:gd name="connsiteY0" fmla="*/ 7783 h 1876884"/>
              <a:gd name="connsiteX1" fmla="*/ 21308 w 96342"/>
              <a:gd name="connsiteY1" fmla="*/ 1362697 h 1876884"/>
              <a:gd name="connsiteX2" fmla="*/ 7959 w 96342"/>
              <a:gd name="connsiteY2" fmla="*/ 1215859 h 1876884"/>
              <a:gd name="connsiteX3" fmla="*/ 81378 w 96342"/>
              <a:gd name="connsiteY3" fmla="*/ 1876630 h 1876884"/>
              <a:gd name="connsiteX4" fmla="*/ 14633 w 96342"/>
              <a:gd name="connsiteY4" fmla="*/ 1289278 h 1876884"/>
              <a:gd name="connsiteX5" fmla="*/ 1284 w 96342"/>
              <a:gd name="connsiteY5" fmla="*/ 868788 h 1876884"/>
              <a:gd name="connsiteX6" fmla="*/ 1284 w 96342"/>
              <a:gd name="connsiteY6" fmla="*/ 1048998 h 1876884"/>
              <a:gd name="connsiteX7" fmla="*/ 7959 w 96342"/>
              <a:gd name="connsiteY7" fmla="*/ 708601 h 1876884"/>
              <a:gd name="connsiteX8" fmla="*/ 21308 w 96342"/>
              <a:gd name="connsiteY8" fmla="*/ 988928 h 1876884"/>
              <a:gd name="connsiteX9" fmla="*/ 34656 w 96342"/>
              <a:gd name="connsiteY9" fmla="*/ 548414 h 1876884"/>
              <a:gd name="connsiteX10" fmla="*/ 68029 w 96342"/>
              <a:gd name="connsiteY10" fmla="*/ 795369 h 1876884"/>
              <a:gd name="connsiteX11" fmla="*/ 94727 w 96342"/>
              <a:gd name="connsiteY11" fmla="*/ 7783 h 18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6342" h="1876884">
                <a:moveTo>
                  <a:pt x="94727" y="7783"/>
                </a:moveTo>
                <a:cubicBezTo>
                  <a:pt x="86940" y="102338"/>
                  <a:pt x="35769" y="1161351"/>
                  <a:pt x="21308" y="1362697"/>
                </a:cubicBezTo>
                <a:cubicBezTo>
                  <a:pt x="6847" y="1564043"/>
                  <a:pt x="-2053" y="1130203"/>
                  <a:pt x="7959" y="1215859"/>
                </a:cubicBezTo>
                <a:cubicBezTo>
                  <a:pt x="17971" y="1301515"/>
                  <a:pt x="80266" y="1864394"/>
                  <a:pt x="81378" y="1876630"/>
                </a:cubicBezTo>
                <a:cubicBezTo>
                  <a:pt x="82490" y="1888866"/>
                  <a:pt x="27982" y="1457252"/>
                  <a:pt x="14633" y="1289278"/>
                </a:cubicBezTo>
                <a:cubicBezTo>
                  <a:pt x="1284" y="1121304"/>
                  <a:pt x="3509" y="908835"/>
                  <a:pt x="1284" y="868788"/>
                </a:cubicBezTo>
                <a:cubicBezTo>
                  <a:pt x="-941" y="828741"/>
                  <a:pt x="172" y="1075696"/>
                  <a:pt x="1284" y="1048998"/>
                </a:cubicBezTo>
                <a:cubicBezTo>
                  <a:pt x="2396" y="1022300"/>
                  <a:pt x="4622" y="718613"/>
                  <a:pt x="7959" y="708601"/>
                </a:cubicBezTo>
                <a:cubicBezTo>
                  <a:pt x="11296" y="698589"/>
                  <a:pt x="16858" y="1015626"/>
                  <a:pt x="21308" y="988928"/>
                </a:cubicBezTo>
                <a:cubicBezTo>
                  <a:pt x="25757" y="962230"/>
                  <a:pt x="26869" y="580674"/>
                  <a:pt x="34656" y="548414"/>
                </a:cubicBezTo>
                <a:cubicBezTo>
                  <a:pt x="42443" y="516154"/>
                  <a:pt x="55793" y="881024"/>
                  <a:pt x="68029" y="795369"/>
                </a:cubicBezTo>
                <a:cubicBezTo>
                  <a:pt x="80265" y="709714"/>
                  <a:pt x="102514" y="-86772"/>
                  <a:pt x="94727" y="7783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6605DDBC-A17B-48D3-765A-CAA53D8D7579}"/>
              </a:ext>
            </a:extLst>
          </p:cNvPr>
          <p:cNvSpPr/>
          <p:nvPr/>
        </p:nvSpPr>
        <p:spPr>
          <a:xfrm>
            <a:off x="6240555" y="5346129"/>
            <a:ext cx="345826" cy="307891"/>
          </a:xfrm>
          <a:custGeom>
            <a:avLst/>
            <a:gdLst>
              <a:gd name="connsiteX0" fmla="*/ 58 w 345826"/>
              <a:gd name="connsiteY0" fmla="*/ 107 h 307891"/>
              <a:gd name="connsiteX1" fmla="*/ 320432 w 345826"/>
              <a:gd name="connsiteY1" fmla="*/ 287109 h 307891"/>
              <a:gd name="connsiteX2" fmla="*/ 293734 w 345826"/>
              <a:gd name="connsiteY2" fmla="*/ 253737 h 307891"/>
              <a:gd name="connsiteX3" fmla="*/ 58 w 345826"/>
              <a:gd name="connsiteY3" fmla="*/ 107 h 30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826" h="307891">
                <a:moveTo>
                  <a:pt x="58" y="107"/>
                </a:moveTo>
                <a:cubicBezTo>
                  <a:pt x="4508" y="5669"/>
                  <a:pt x="320432" y="287109"/>
                  <a:pt x="320432" y="287109"/>
                </a:cubicBezTo>
                <a:cubicBezTo>
                  <a:pt x="369378" y="329381"/>
                  <a:pt x="340455" y="301571"/>
                  <a:pt x="293734" y="253737"/>
                </a:cubicBezTo>
                <a:cubicBezTo>
                  <a:pt x="247013" y="205903"/>
                  <a:pt x="-4392" y="-5455"/>
                  <a:pt x="58" y="107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7A8841CF-FF16-65BB-27B4-9832CFB33ED1}"/>
              </a:ext>
            </a:extLst>
          </p:cNvPr>
          <p:cNvSpPr/>
          <p:nvPr/>
        </p:nvSpPr>
        <p:spPr>
          <a:xfrm>
            <a:off x="3302127" y="5198787"/>
            <a:ext cx="972527" cy="34186"/>
          </a:xfrm>
          <a:custGeom>
            <a:avLst/>
            <a:gdLst>
              <a:gd name="connsiteX0" fmla="*/ 1727 w 972527"/>
              <a:gd name="connsiteY0" fmla="*/ 33984 h 34186"/>
              <a:gd name="connsiteX1" fmla="*/ 936150 w 972527"/>
              <a:gd name="connsiteY1" fmla="*/ 13960 h 34186"/>
              <a:gd name="connsiteX2" fmla="*/ 709219 w 972527"/>
              <a:gd name="connsiteY2" fmla="*/ 612 h 34186"/>
              <a:gd name="connsiteX3" fmla="*/ 1727 w 972527"/>
              <a:gd name="connsiteY3" fmla="*/ 33984 h 34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2527" h="34186">
                <a:moveTo>
                  <a:pt x="1727" y="33984"/>
                </a:moveTo>
                <a:cubicBezTo>
                  <a:pt x="39549" y="36209"/>
                  <a:pt x="818235" y="19522"/>
                  <a:pt x="936150" y="13960"/>
                </a:cubicBezTo>
                <a:cubicBezTo>
                  <a:pt x="1054065" y="8398"/>
                  <a:pt x="860507" y="-2725"/>
                  <a:pt x="709219" y="612"/>
                </a:cubicBezTo>
                <a:cubicBezTo>
                  <a:pt x="557932" y="3949"/>
                  <a:pt x="-36095" y="31759"/>
                  <a:pt x="1727" y="33984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F47AA0B5-AB4F-6713-EA0A-8F34F3BA7B16}"/>
              </a:ext>
            </a:extLst>
          </p:cNvPr>
          <p:cNvSpPr/>
          <p:nvPr/>
        </p:nvSpPr>
        <p:spPr>
          <a:xfrm>
            <a:off x="5592080" y="4738042"/>
            <a:ext cx="277998" cy="506323"/>
          </a:xfrm>
          <a:custGeom>
            <a:avLst/>
            <a:gdLst>
              <a:gd name="connsiteX0" fmla="*/ 277984 w 277998"/>
              <a:gd name="connsiteY0" fmla="*/ 213 h 506323"/>
              <a:gd name="connsiteX1" fmla="*/ 3025 w 277998"/>
              <a:gd name="connsiteY1" fmla="*/ 498976 h 506323"/>
              <a:gd name="connsiteX2" fmla="*/ 124519 w 277998"/>
              <a:gd name="connsiteY2" fmla="*/ 307144 h 506323"/>
              <a:gd name="connsiteX3" fmla="*/ 15814 w 277998"/>
              <a:gd name="connsiteY3" fmla="*/ 435032 h 506323"/>
              <a:gd name="connsiteX4" fmla="*/ 277984 w 277998"/>
              <a:gd name="connsiteY4" fmla="*/ 213 h 50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998" h="506323">
                <a:moveTo>
                  <a:pt x="277984" y="213"/>
                </a:moveTo>
                <a:cubicBezTo>
                  <a:pt x="275852" y="10870"/>
                  <a:pt x="28602" y="447821"/>
                  <a:pt x="3025" y="498976"/>
                </a:cubicBezTo>
                <a:cubicBezTo>
                  <a:pt x="-22552" y="550131"/>
                  <a:pt x="122387" y="317801"/>
                  <a:pt x="124519" y="307144"/>
                </a:cubicBezTo>
                <a:cubicBezTo>
                  <a:pt x="126650" y="296487"/>
                  <a:pt x="-10829" y="489384"/>
                  <a:pt x="15814" y="435032"/>
                </a:cubicBezTo>
                <a:cubicBezTo>
                  <a:pt x="42457" y="380680"/>
                  <a:pt x="280116" y="-10444"/>
                  <a:pt x="277984" y="213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C1D0F040-2B58-3B57-DCC8-5BF58FCCA4AF}"/>
              </a:ext>
            </a:extLst>
          </p:cNvPr>
          <p:cNvSpPr/>
          <p:nvPr/>
        </p:nvSpPr>
        <p:spPr>
          <a:xfrm>
            <a:off x="5546826" y="5394862"/>
            <a:ext cx="285786" cy="431714"/>
          </a:xfrm>
          <a:custGeom>
            <a:avLst/>
            <a:gdLst>
              <a:gd name="connsiteX0" fmla="*/ 284745 w 285786"/>
              <a:gd name="connsiteY0" fmla="*/ 704 h 431714"/>
              <a:gd name="connsiteX1" fmla="*/ 6186 w 285786"/>
              <a:gd name="connsiteY1" fmla="*/ 303485 h 431714"/>
              <a:gd name="connsiteX2" fmla="*/ 84909 w 285786"/>
              <a:gd name="connsiteY2" fmla="*/ 273207 h 431714"/>
              <a:gd name="connsiteX3" fmla="*/ 6186 w 285786"/>
              <a:gd name="connsiteY3" fmla="*/ 430653 h 431714"/>
              <a:gd name="connsiteX4" fmla="*/ 169688 w 285786"/>
              <a:gd name="connsiteY4" fmla="*/ 182372 h 431714"/>
              <a:gd name="connsiteX5" fmla="*/ 103076 w 285786"/>
              <a:gd name="connsiteY5" fmla="*/ 218706 h 431714"/>
              <a:gd name="connsiteX6" fmla="*/ 284745 w 285786"/>
              <a:gd name="connsiteY6" fmla="*/ 704 h 431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5786" h="431714">
                <a:moveTo>
                  <a:pt x="284745" y="704"/>
                </a:moveTo>
                <a:cubicBezTo>
                  <a:pt x="268597" y="14834"/>
                  <a:pt x="39492" y="258068"/>
                  <a:pt x="6186" y="303485"/>
                </a:cubicBezTo>
                <a:cubicBezTo>
                  <a:pt x="-27120" y="348902"/>
                  <a:pt x="84909" y="252012"/>
                  <a:pt x="84909" y="273207"/>
                </a:cubicBezTo>
                <a:cubicBezTo>
                  <a:pt x="84909" y="294402"/>
                  <a:pt x="-7944" y="445792"/>
                  <a:pt x="6186" y="430653"/>
                </a:cubicBezTo>
                <a:cubicBezTo>
                  <a:pt x="20316" y="415514"/>
                  <a:pt x="153540" y="217696"/>
                  <a:pt x="169688" y="182372"/>
                </a:cubicBezTo>
                <a:cubicBezTo>
                  <a:pt x="185836" y="147048"/>
                  <a:pt x="81881" y="247975"/>
                  <a:pt x="103076" y="218706"/>
                </a:cubicBezTo>
                <a:cubicBezTo>
                  <a:pt x="124271" y="189437"/>
                  <a:pt x="300893" y="-13426"/>
                  <a:pt x="284745" y="704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B9E35BCD-2C92-F87A-6043-D98E94E41218}"/>
              </a:ext>
            </a:extLst>
          </p:cNvPr>
          <p:cNvSpPr/>
          <p:nvPr/>
        </p:nvSpPr>
        <p:spPr>
          <a:xfrm>
            <a:off x="4150744" y="5236086"/>
            <a:ext cx="394673" cy="592830"/>
          </a:xfrm>
          <a:custGeom>
            <a:avLst/>
            <a:gdLst>
              <a:gd name="connsiteX0" fmla="*/ 3418 w 394673"/>
              <a:gd name="connsiteY0" fmla="*/ 2033 h 592830"/>
              <a:gd name="connsiteX1" fmla="*/ 390978 w 394673"/>
              <a:gd name="connsiteY1" fmla="*/ 583374 h 592830"/>
              <a:gd name="connsiteX2" fmla="*/ 209309 w 394673"/>
              <a:gd name="connsiteY2" fmla="*/ 377482 h 592830"/>
              <a:gd name="connsiteX3" fmla="*/ 203253 w 394673"/>
              <a:gd name="connsiteY3" fmla="*/ 389593 h 592830"/>
              <a:gd name="connsiteX4" fmla="*/ 3418 w 394673"/>
              <a:gd name="connsiteY4" fmla="*/ 2033 h 59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4673" h="592830">
                <a:moveTo>
                  <a:pt x="3418" y="2033"/>
                </a:moveTo>
                <a:cubicBezTo>
                  <a:pt x="34705" y="34330"/>
                  <a:pt x="356663" y="520799"/>
                  <a:pt x="390978" y="583374"/>
                </a:cubicBezTo>
                <a:cubicBezTo>
                  <a:pt x="425293" y="645949"/>
                  <a:pt x="209309" y="377482"/>
                  <a:pt x="209309" y="377482"/>
                </a:cubicBezTo>
                <a:cubicBezTo>
                  <a:pt x="178022" y="345185"/>
                  <a:pt x="241605" y="447122"/>
                  <a:pt x="203253" y="389593"/>
                </a:cubicBezTo>
                <a:cubicBezTo>
                  <a:pt x="164901" y="332065"/>
                  <a:pt x="-27869" y="-30264"/>
                  <a:pt x="3418" y="2033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CA9333AB-EFCF-BCA5-6782-438E5485818A}"/>
              </a:ext>
            </a:extLst>
          </p:cNvPr>
          <p:cNvSpPr/>
          <p:nvPr/>
        </p:nvSpPr>
        <p:spPr>
          <a:xfrm>
            <a:off x="2980740" y="8244402"/>
            <a:ext cx="1735943" cy="1257077"/>
          </a:xfrm>
          <a:custGeom>
            <a:avLst/>
            <a:gdLst>
              <a:gd name="connsiteX0" fmla="*/ 40450 w 1735943"/>
              <a:gd name="connsiteY0" fmla="*/ 20409 h 1257077"/>
              <a:gd name="connsiteX1" fmla="*/ 1730353 w 1735943"/>
              <a:gd name="connsiteY1" fmla="*/ 1247326 h 1257077"/>
              <a:gd name="connsiteX2" fmla="*/ 607609 w 1735943"/>
              <a:gd name="connsiteY2" fmla="*/ 610718 h 1257077"/>
              <a:gd name="connsiteX3" fmla="*/ 1232642 w 1735943"/>
              <a:gd name="connsiteY3" fmla="*/ 900085 h 1257077"/>
              <a:gd name="connsiteX4" fmla="*/ 387690 w 1735943"/>
              <a:gd name="connsiteY4" fmla="*/ 367650 h 1257077"/>
              <a:gd name="connsiteX5" fmla="*/ 515012 w 1735943"/>
              <a:gd name="connsiteY5" fmla="*/ 471822 h 1257077"/>
              <a:gd name="connsiteX6" fmla="*/ 40450 w 1735943"/>
              <a:gd name="connsiteY6" fmla="*/ 20409 h 125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5943" h="1257077">
                <a:moveTo>
                  <a:pt x="40450" y="20409"/>
                </a:moveTo>
                <a:cubicBezTo>
                  <a:pt x="243007" y="149660"/>
                  <a:pt x="1635827" y="1148941"/>
                  <a:pt x="1730353" y="1247326"/>
                </a:cubicBezTo>
                <a:cubicBezTo>
                  <a:pt x="1824879" y="1345711"/>
                  <a:pt x="690561" y="668591"/>
                  <a:pt x="607609" y="610718"/>
                </a:cubicBezTo>
                <a:cubicBezTo>
                  <a:pt x="524657" y="552845"/>
                  <a:pt x="1269295" y="940596"/>
                  <a:pt x="1232642" y="900085"/>
                </a:cubicBezTo>
                <a:cubicBezTo>
                  <a:pt x="1195989" y="859574"/>
                  <a:pt x="507295" y="439027"/>
                  <a:pt x="387690" y="367650"/>
                </a:cubicBezTo>
                <a:cubicBezTo>
                  <a:pt x="268085" y="296273"/>
                  <a:pt x="570956" y="527766"/>
                  <a:pt x="515012" y="471822"/>
                </a:cubicBezTo>
                <a:cubicBezTo>
                  <a:pt x="459068" y="415878"/>
                  <a:pt x="-162107" y="-108842"/>
                  <a:pt x="40450" y="20409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38E3A68D-FFDF-C6A7-AC33-36E7A79126BD}"/>
              </a:ext>
            </a:extLst>
          </p:cNvPr>
          <p:cNvSpPr/>
          <p:nvPr/>
        </p:nvSpPr>
        <p:spPr>
          <a:xfrm rot="889671">
            <a:off x="3559953" y="4965952"/>
            <a:ext cx="1093871" cy="118508"/>
          </a:xfrm>
          <a:custGeom>
            <a:avLst/>
            <a:gdLst>
              <a:gd name="connsiteX0" fmla="*/ 1003 w 1093871"/>
              <a:gd name="connsiteY0" fmla="*/ 1597 h 224669"/>
              <a:gd name="connsiteX1" fmla="*/ 796457 w 1093871"/>
              <a:gd name="connsiteY1" fmla="*/ 202319 h 224669"/>
              <a:gd name="connsiteX2" fmla="*/ 670076 w 1093871"/>
              <a:gd name="connsiteY2" fmla="*/ 127978 h 224669"/>
              <a:gd name="connsiteX3" fmla="*/ 1093823 w 1093871"/>
              <a:gd name="connsiteY3" fmla="*/ 224622 h 224669"/>
              <a:gd name="connsiteX4" fmla="*/ 640340 w 1093871"/>
              <a:gd name="connsiteY4" fmla="*/ 113109 h 224669"/>
              <a:gd name="connsiteX5" fmla="*/ 1003 w 1093871"/>
              <a:gd name="connsiteY5" fmla="*/ 1597 h 22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3871" h="224669">
                <a:moveTo>
                  <a:pt x="1003" y="1597"/>
                </a:moveTo>
                <a:cubicBezTo>
                  <a:pt x="27022" y="16465"/>
                  <a:pt x="684945" y="181256"/>
                  <a:pt x="796457" y="202319"/>
                </a:cubicBezTo>
                <a:cubicBezTo>
                  <a:pt x="907969" y="223383"/>
                  <a:pt x="620515" y="124261"/>
                  <a:pt x="670076" y="127978"/>
                </a:cubicBezTo>
                <a:cubicBezTo>
                  <a:pt x="719637" y="131695"/>
                  <a:pt x="1098779" y="227100"/>
                  <a:pt x="1093823" y="224622"/>
                </a:cubicBezTo>
                <a:cubicBezTo>
                  <a:pt x="1088867" y="222144"/>
                  <a:pt x="818759" y="146563"/>
                  <a:pt x="640340" y="113109"/>
                </a:cubicBezTo>
                <a:cubicBezTo>
                  <a:pt x="461921" y="79655"/>
                  <a:pt x="-25016" y="-13271"/>
                  <a:pt x="1003" y="1597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B2A03C3D-CE2C-E1BF-0520-539A5273B6A4}"/>
              </a:ext>
            </a:extLst>
          </p:cNvPr>
          <p:cNvSpPr/>
          <p:nvPr/>
        </p:nvSpPr>
        <p:spPr>
          <a:xfrm>
            <a:off x="4161441" y="8063568"/>
            <a:ext cx="1630044" cy="259870"/>
          </a:xfrm>
          <a:custGeom>
            <a:avLst/>
            <a:gdLst>
              <a:gd name="connsiteX0" fmla="*/ 1681 w 1630044"/>
              <a:gd name="connsiteY0" fmla="*/ 24783 h 259870"/>
              <a:gd name="connsiteX1" fmla="*/ 1250618 w 1630044"/>
              <a:gd name="connsiteY1" fmla="*/ 17349 h 259870"/>
              <a:gd name="connsiteX2" fmla="*/ 1087066 w 1630044"/>
              <a:gd name="connsiteY2" fmla="*/ 17349 h 259870"/>
              <a:gd name="connsiteX3" fmla="*/ 1629759 w 1630044"/>
              <a:gd name="connsiteY3" fmla="*/ 247808 h 259870"/>
              <a:gd name="connsiteX4" fmla="*/ 1161408 w 1630044"/>
              <a:gd name="connsiteY4" fmla="*/ 136295 h 259870"/>
              <a:gd name="connsiteX5" fmla="*/ 1116803 w 1630044"/>
              <a:gd name="connsiteY5" fmla="*/ 255242 h 259870"/>
              <a:gd name="connsiteX6" fmla="*/ 700491 w 1630044"/>
              <a:gd name="connsiteY6" fmla="*/ 225505 h 259870"/>
              <a:gd name="connsiteX7" fmla="*/ 975554 w 1630044"/>
              <a:gd name="connsiteY7" fmla="*/ 247808 h 259870"/>
              <a:gd name="connsiteX8" fmla="*/ 1681 w 1630044"/>
              <a:gd name="connsiteY8" fmla="*/ 24783 h 259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0044" h="259870">
                <a:moveTo>
                  <a:pt x="1681" y="24783"/>
                </a:moveTo>
                <a:cubicBezTo>
                  <a:pt x="47525" y="-13627"/>
                  <a:pt x="1069721" y="18588"/>
                  <a:pt x="1250618" y="17349"/>
                </a:cubicBezTo>
                <a:cubicBezTo>
                  <a:pt x="1431515" y="16110"/>
                  <a:pt x="1023876" y="-21061"/>
                  <a:pt x="1087066" y="17349"/>
                </a:cubicBezTo>
                <a:cubicBezTo>
                  <a:pt x="1150256" y="55759"/>
                  <a:pt x="1617369" y="227984"/>
                  <a:pt x="1629759" y="247808"/>
                </a:cubicBezTo>
                <a:cubicBezTo>
                  <a:pt x="1642149" y="267632"/>
                  <a:pt x="1246901" y="135056"/>
                  <a:pt x="1161408" y="136295"/>
                </a:cubicBezTo>
                <a:cubicBezTo>
                  <a:pt x="1075915" y="137534"/>
                  <a:pt x="1193622" y="240374"/>
                  <a:pt x="1116803" y="255242"/>
                </a:cubicBezTo>
                <a:cubicBezTo>
                  <a:pt x="1039984" y="270110"/>
                  <a:pt x="724032" y="226744"/>
                  <a:pt x="700491" y="225505"/>
                </a:cubicBezTo>
                <a:cubicBezTo>
                  <a:pt x="676950" y="224266"/>
                  <a:pt x="1089544" y="284979"/>
                  <a:pt x="975554" y="247808"/>
                </a:cubicBezTo>
                <a:cubicBezTo>
                  <a:pt x="861564" y="210637"/>
                  <a:pt x="-44163" y="63193"/>
                  <a:pt x="1681" y="24783"/>
                </a:cubicBezTo>
                <a:close/>
              </a:path>
            </a:pathLst>
          </a:custGeom>
          <a:pattFill prst="pct90">
            <a:fgClr>
              <a:srgbClr val="FFC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F1FFA730-2709-0921-4298-D816B35293E9}"/>
              </a:ext>
            </a:extLst>
          </p:cNvPr>
          <p:cNvSpPr/>
          <p:nvPr/>
        </p:nvSpPr>
        <p:spPr>
          <a:xfrm>
            <a:off x="6276166" y="6463299"/>
            <a:ext cx="237543" cy="1357022"/>
          </a:xfrm>
          <a:custGeom>
            <a:avLst/>
            <a:gdLst>
              <a:gd name="connsiteX0" fmla="*/ 80877 w 531371"/>
              <a:gd name="connsiteY0" fmla="*/ 4408 h 1357022"/>
              <a:gd name="connsiteX1" fmla="*/ 155218 w 531371"/>
              <a:gd name="connsiteY1" fmla="*/ 903940 h 1357022"/>
              <a:gd name="connsiteX2" fmla="*/ 229560 w 531371"/>
              <a:gd name="connsiteY2" fmla="*/ 680916 h 1357022"/>
              <a:gd name="connsiteX3" fmla="*/ 6535 w 531371"/>
              <a:gd name="connsiteY3" fmla="*/ 1349989 h 1357022"/>
              <a:gd name="connsiteX4" fmla="*/ 526925 w 531371"/>
              <a:gd name="connsiteY4" fmla="*/ 182828 h 1357022"/>
              <a:gd name="connsiteX5" fmla="*/ 259296 w 531371"/>
              <a:gd name="connsiteY5" fmla="*/ 554535 h 1357022"/>
              <a:gd name="connsiteX6" fmla="*/ 289033 w 531371"/>
              <a:gd name="connsiteY6" fmla="*/ 257169 h 1357022"/>
              <a:gd name="connsiteX7" fmla="*/ 222125 w 531371"/>
              <a:gd name="connsiteY7" fmla="*/ 547101 h 1357022"/>
              <a:gd name="connsiteX8" fmla="*/ 80877 w 531371"/>
              <a:gd name="connsiteY8" fmla="*/ 4408 h 1357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371" h="1357022">
                <a:moveTo>
                  <a:pt x="80877" y="4408"/>
                </a:moveTo>
                <a:cubicBezTo>
                  <a:pt x="69726" y="63881"/>
                  <a:pt x="130438" y="791189"/>
                  <a:pt x="155218" y="903940"/>
                </a:cubicBezTo>
                <a:cubicBezTo>
                  <a:pt x="179998" y="1016691"/>
                  <a:pt x="229560" y="680916"/>
                  <a:pt x="229560" y="680916"/>
                </a:cubicBezTo>
                <a:cubicBezTo>
                  <a:pt x="204779" y="755258"/>
                  <a:pt x="-43026" y="1433004"/>
                  <a:pt x="6535" y="1349989"/>
                </a:cubicBezTo>
                <a:cubicBezTo>
                  <a:pt x="56096" y="1266974"/>
                  <a:pt x="484798" y="315404"/>
                  <a:pt x="526925" y="182828"/>
                </a:cubicBezTo>
                <a:cubicBezTo>
                  <a:pt x="569052" y="50252"/>
                  <a:pt x="298945" y="542145"/>
                  <a:pt x="259296" y="554535"/>
                </a:cubicBezTo>
                <a:cubicBezTo>
                  <a:pt x="219647" y="566925"/>
                  <a:pt x="295228" y="258408"/>
                  <a:pt x="289033" y="257169"/>
                </a:cubicBezTo>
                <a:cubicBezTo>
                  <a:pt x="282838" y="255930"/>
                  <a:pt x="258057" y="587989"/>
                  <a:pt x="222125" y="547101"/>
                </a:cubicBezTo>
                <a:cubicBezTo>
                  <a:pt x="186193" y="506213"/>
                  <a:pt x="92028" y="-55065"/>
                  <a:pt x="80877" y="4408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B92DDBBF-0D17-9ACB-29EF-CC6448EC0092}"/>
              </a:ext>
            </a:extLst>
          </p:cNvPr>
          <p:cNvSpPr/>
          <p:nvPr/>
        </p:nvSpPr>
        <p:spPr>
          <a:xfrm>
            <a:off x="3141051" y="6183507"/>
            <a:ext cx="240029" cy="1273318"/>
          </a:xfrm>
          <a:custGeom>
            <a:avLst/>
            <a:gdLst>
              <a:gd name="connsiteX0" fmla="*/ 134962 w 500826"/>
              <a:gd name="connsiteY0" fmla="*/ 1703 h 1273318"/>
              <a:gd name="connsiteX1" fmla="*/ 499235 w 500826"/>
              <a:gd name="connsiteY1" fmla="*/ 774854 h 1273318"/>
              <a:gd name="connsiteX2" fmla="*/ 276211 w 500826"/>
              <a:gd name="connsiteY2" fmla="*/ 440317 h 1273318"/>
              <a:gd name="connsiteX3" fmla="*/ 491801 w 500826"/>
              <a:gd name="connsiteY3" fmla="*/ 1272942 h 1273318"/>
              <a:gd name="connsiteX4" fmla="*/ 8581 w 500826"/>
              <a:gd name="connsiteY4" fmla="*/ 321371 h 1273318"/>
              <a:gd name="connsiteX5" fmla="*/ 179567 w 500826"/>
              <a:gd name="connsiteY5" fmla="*/ 559264 h 1273318"/>
              <a:gd name="connsiteX6" fmla="*/ 134962 w 500826"/>
              <a:gd name="connsiteY6" fmla="*/ 1703 h 1273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0826" h="1273318">
                <a:moveTo>
                  <a:pt x="134962" y="1703"/>
                </a:moveTo>
                <a:cubicBezTo>
                  <a:pt x="188240" y="37635"/>
                  <a:pt x="475694" y="701752"/>
                  <a:pt x="499235" y="774854"/>
                </a:cubicBezTo>
                <a:cubicBezTo>
                  <a:pt x="522777" y="847956"/>
                  <a:pt x="277450" y="357302"/>
                  <a:pt x="276211" y="440317"/>
                </a:cubicBezTo>
                <a:cubicBezTo>
                  <a:pt x="274972" y="523332"/>
                  <a:pt x="536406" y="1292766"/>
                  <a:pt x="491801" y="1272942"/>
                </a:cubicBezTo>
                <a:cubicBezTo>
                  <a:pt x="447196" y="1253118"/>
                  <a:pt x="60620" y="440317"/>
                  <a:pt x="8581" y="321371"/>
                </a:cubicBezTo>
                <a:cubicBezTo>
                  <a:pt x="-43458" y="202425"/>
                  <a:pt x="157264" y="608825"/>
                  <a:pt x="179567" y="559264"/>
                </a:cubicBezTo>
                <a:cubicBezTo>
                  <a:pt x="201870" y="509703"/>
                  <a:pt x="81684" y="-34229"/>
                  <a:pt x="134962" y="1703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4381B852-09E8-86B9-BC66-A6A9BC33531E}"/>
              </a:ext>
            </a:extLst>
          </p:cNvPr>
          <p:cNvSpPr/>
          <p:nvPr/>
        </p:nvSpPr>
        <p:spPr>
          <a:xfrm>
            <a:off x="3880873" y="7610551"/>
            <a:ext cx="1415688" cy="568418"/>
          </a:xfrm>
          <a:custGeom>
            <a:avLst/>
            <a:gdLst>
              <a:gd name="connsiteX0" fmla="*/ 7186 w 1415688"/>
              <a:gd name="connsiteY0" fmla="*/ 410893 h 568418"/>
              <a:gd name="connsiteX1" fmla="*/ 862112 w 1415688"/>
              <a:gd name="connsiteY1" fmla="*/ 9449 h 568418"/>
              <a:gd name="connsiteX2" fmla="*/ 564747 w 1415688"/>
              <a:gd name="connsiteY2" fmla="*/ 135829 h 568418"/>
              <a:gd name="connsiteX3" fmla="*/ 1166912 w 1415688"/>
              <a:gd name="connsiteY3" fmla="*/ 239908 h 568418"/>
              <a:gd name="connsiteX4" fmla="*/ 869547 w 1415688"/>
              <a:gd name="connsiteY4" fmla="*/ 291947 h 568418"/>
              <a:gd name="connsiteX5" fmla="*/ 1404805 w 1415688"/>
              <a:gd name="connsiteY5" fmla="*/ 403459 h 568418"/>
              <a:gd name="connsiteX6" fmla="*/ 282249 w 1415688"/>
              <a:gd name="connsiteY6" fmla="*/ 522405 h 568418"/>
              <a:gd name="connsiteX7" fmla="*/ 66659 w 1415688"/>
              <a:gd name="connsiteY7" fmla="*/ 559576 h 568418"/>
              <a:gd name="connsiteX8" fmla="*/ 430932 w 1415688"/>
              <a:gd name="connsiteY8" fmla="*/ 366288 h 568418"/>
              <a:gd name="connsiteX9" fmla="*/ 7186 w 1415688"/>
              <a:gd name="connsiteY9" fmla="*/ 410893 h 568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15688" h="568418">
                <a:moveTo>
                  <a:pt x="7186" y="410893"/>
                </a:moveTo>
                <a:cubicBezTo>
                  <a:pt x="79049" y="351420"/>
                  <a:pt x="769185" y="55293"/>
                  <a:pt x="862112" y="9449"/>
                </a:cubicBezTo>
                <a:cubicBezTo>
                  <a:pt x="955039" y="-36395"/>
                  <a:pt x="513947" y="97419"/>
                  <a:pt x="564747" y="135829"/>
                </a:cubicBezTo>
                <a:cubicBezTo>
                  <a:pt x="615547" y="174239"/>
                  <a:pt x="1116112" y="213888"/>
                  <a:pt x="1166912" y="239908"/>
                </a:cubicBezTo>
                <a:cubicBezTo>
                  <a:pt x="1217712" y="265928"/>
                  <a:pt x="829898" y="264688"/>
                  <a:pt x="869547" y="291947"/>
                </a:cubicBezTo>
                <a:cubicBezTo>
                  <a:pt x="909196" y="319206"/>
                  <a:pt x="1502688" y="365049"/>
                  <a:pt x="1404805" y="403459"/>
                </a:cubicBezTo>
                <a:cubicBezTo>
                  <a:pt x="1306922" y="441869"/>
                  <a:pt x="505273" y="496386"/>
                  <a:pt x="282249" y="522405"/>
                </a:cubicBezTo>
                <a:cubicBezTo>
                  <a:pt x="59225" y="548424"/>
                  <a:pt x="41879" y="585595"/>
                  <a:pt x="66659" y="559576"/>
                </a:cubicBezTo>
                <a:cubicBezTo>
                  <a:pt x="91439" y="533557"/>
                  <a:pt x="435888" y="393546"/>
                  <a:pt x="430932" y="366288"/>
                </a:cubicBezTo>
                <a:cubicBezTo>
                  <a:pt x="425976" y="339030"/>
                  <a:pt x="-64677" y="470366"/>
                  <a:pt x="7186" y="410893"/>
                </a:cubicBezTo>
                <a:close/>
              </a:path>
            </a:pathLst>
          </a:custGeom>
          <a:pattFill prst="pct90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3FD994B1-0A25-7D7A-BFC7-BEA183388205}"/>
              </a:ext>
            </a:extLst>
          </p:cNvPr>
          <p:cNvSpPr/>
          <p:nvPr/>
        </p:nvSpPr>
        <p:spPr>
          <a:xfrm>
            <a:off x="3180124" y="5524484"/>
            <a:ext cx="598133" cy="133389"/>
          </a:xfrm>
          <a:custGeom>
            <a:avLst/>
            <a:gdLst>
              <a:gd name="connsiteX0" fmla="*/ 1226 w 598133"/>
              <a:gd name="connsiteY0" fmla="*/ 127016 h 133389"/>
              <a:gd name="connsiteX1" fmla="*/ 512401 w 598133"/>
              <a:gd name="connsiteY1" fmla="*/ 6366 h 133389"/>
              <a:gd name="connsiteX2" fmla="*/ 321901 w 598133"/>
              <a:gd name="connsiteY2" fmla="*/ 130191 h 133389"/>
              <a:gd name="connsiteX3" fmla="*/ 598126 w 598133"/>
              <a:gd name="connsiteY3" fmla="*/ 16 h 133389"/>
              <a:gd name="connsiteX4" fmla="*/ 312376 w 598133"/>
              <a:gd name="connsiteY4" fmla="*/ 120666 h 133389"/>
              <a:gd name="connsiteX5" fmla="*/ 391751 w 598133"/>
              <a:gd name="connsiteY5" fmla="*/ 53991 h 133389"/>
              <a:gd name="connsiteX6" fmla="*/ 166326 w 598133"/>
              <a:gd name="connsiteY6" fmla="*/ 133366 h 133389"/>
              <a:gd name="connsiteX7" fmla="*/ 363176 w 598133"/>
              <a:gd name="connsiteY7" fmla="*/ 44466 h 133389"/>
              <a:gd name="connsiteX8" fmla="*/ 1226 w 598133"/>
              <a:gd name="connsiteY8" fmla="*/ 127016 h 133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8133" h="133389">
                <a:moveTo>
                  <a:pt x="1226" y="127016"/>
                </a:moveTo>
                <a:cubicBezTo>
                  <a:pt x="26097" y="120666"/>
                  <a:pt x="458955" y="5837"/>
                  <a:pt x="512401" y="6366"/>
                </a:cubicBezTo>
                <a:cubicBezTo>
                  <a:pt x="565847" y="6895"/>
                  <a:pt x="307614" y="131249"/>
                  <a:pt x="321901" y="130191"/>
                </a:cubicBezTo>
                <a:cubicBezTo>
                  <a:pt x="336188" y="129133"/>
                  <a:pt x="599713" y="1603"/>
                  <a:pt x="598126" y="16"/>
                </a:cubicBezTo>
                <a:cubicBezTo>
                  <a:pt x="596539" y="-1571"/>
                  <a:pt x="346772" y="111670"/>
                  <a:pt x="312376" y="120666"/>
                </a:cubicBezTo>
                <a:cubicBezTo>
                  <a:pt x="277980" y="129662"/>
                  <a:pt x="416093" y="51874"/>
                  <a:pt x="391751" y="53991"/>
                </a:cubicBezTo>
                <a:cubicBezTo>
                  <a:pt x="367409" y="56108"/>
                  <a:pt x="171088" y="134953"/>
                  <a:pt x="166326" y="133366"/>
                </a:cubicBezTo>
                <a:cubicBezTo>
                  <a:pt x="161564" y="131779"/>
                  <a:pt x="388576" y="45524"/>
                  <a:pt x="363176" y="44466"/>
                </a:cubicBezTo>
                <a:cubicBezTo>
                  <a:pt x="337776" y="43408"/>
                  <a:pt x="-23645" y="133366"/>
                  <a:pt x="1226" y="1270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745F699D-E463-A1BF-F9B4-27882EFD6E20}"/>
              </a:ext>
            </a:extLst>
          </p:cNvPr>
          <p:cNvSpPr/>
          <p:nvPr/>
        </p:nvSpPr>
        <p:spPr>
          <a:xfrm>
            <a:off x="3228142" y="5302007"/>
            <a:ext cx="1118480" cy="341261"/>
          </a:xfrm>
          <a:custGeom>
            <a:avLst/>
            <a:gdLst>
              <a:gd name="connsiteX0" fmla="*/ 4008 w 1118480"/>
              <a:gd name="connsiteY0" fmla="*/ 301868 h 341261"/>
              <a:gd name="connsiteX1" fmla="*/ 724733 w 1118480"/>
              <a:gd name="connsiteY1" fmla="*/ 200268 h 341261"/>
              <a:gd name="connsiteX2" fmla="*/ 591383 w 1118480"/>
              <a:gd name="connsiteY2" fmla="*/ 206618 h 341261"/>
              <a:gd name="connsiteX3" fmla="*/ 762833 w 1118480"/>
              <a:gd name="connsiteY3" fmla="*/ 228843 h 341261"/>
              <a:gd name="connsiteX4" fmla="*/ 673933 w 1118480"/>
              <a:gd name="connsiteY4" fmla="*/ 232018 h 341261"/>
              <a:gd name="connsiteX5" fmla="*/ 823158 w 1118480"/>
              <a:gd name="connsiteY5" fmla="*/ 238368 h 341261"/>
              <a:gd name="connsiteX6" fmla="*/ 950158 w 1118480"/>
              <a:gd name="connsiteY6" fmla="*/ 273293 h 341261"/>
              <a:gd name="connsiteX7" fmla="*/ 861258 w 1118480"/>
              <a:gd name="connsiteY7" fmla="*/ 257418 h 341261"/>
              <a:gd name="connsiteX8" fmla="*/ 1115258 w 1118480"/>
              <a:gd name="connsiteY8" fmla="*/ 339968 h 341261"/>
              <a:gd name="connsiteX9" fmla="*/ 1007308 w 1118480"/>
              <a:gd name="connsiteY9" fmla="*/ 305043 h 341261"/>
              <a:gd name="connsiteX10" fmla="*/ 1048583 w 1118480"/>
              <a:gd name="connsiteY10" fmla="*/ 266943 h 341261"/>
              <a:gd name="connsiteX11" fmla="*/ 1112083 w 1118480"/>
              <a:gd name="connsiteY11" fmla="*/ 200268 h 341261"/>
              <a:gd name="connsiteX12" fmla="*/ 1067633 w 1118480"/>
              <a:gd name="connsiteY12" fmla="*/ 228843 h 341261"/>
              <a:gd name="connsiteX13" fmla="*/ 931108 w 1118480"/>
              <a:gd name="connsiteY13" fmla="*/ 257418 h 341261"/>
              <a:gd name="connsiteX14" fmla="*/ 975558 w 1118480"/>
              <a:gd name="connsiteY14" fmla="*/ 190743 h 341261"/>
              <a:gd name="connsiteX15" fmla="*/ 975558 w 1118480"/>
              <a:gd name="connsiteY15" fmla="*/ 66918 h 341261"/>
              <a:gd name="connsiteX16" fmla="*/ 975558 w 1118480"/>
              <a:gd name="connsiteY16" fmla="*/ 120893 h 341261"/>
              <a:gd name="connsiteX17" fmla="*/ 931108 w 1118480"/>
              <a:gd name="connsiteY17" fmla="*/ 219318 h 341261"/>
              <a:gd name="connsiteX18" fmla="*/ 832683 w 1118480"/>
              <a:gd name="connsiteY18" fmla="*/ 203443 h 341261"/>
              <a:gd name="connsiteX19" fmla="*/ 924758 w 1118480"/>
              <a:gd name="connsiteY19" fmla="*/ 114543 h 341261"/>
              <a:gd name="connsiteX20" fmla="*/ 807283 w 1118480"/>
              <a:gd name="connsiteY20" fmla="*/ 209793 h 341261"/>
              <a:gd name="connsiteX21" fmla="*/ 772358 w 1118480"/>
              <a:gd name="connsiteY21" fmla="*/ 171693 h 341261"/>
              <a:gd name="connsiteX22" fmla="*/ 819983 w 1118480"/>
              <a:gd name="connsiteY22" fmla="*/ 22468 h 341261"/>
              <a:gd name="connsiteX23" fmla="*/ 816808 w 1118480"/>
              <a:gd name="connsiteY23" fmla="*/ 47868 h 341261"/>
              <a:gd name="connsiteX24" fmla="*/ 645358 w 1118480"/>
              <a:gd name="connsiteY24" fmla="*/ 206618 h 341261"/>
              <a:gd name="connsiteX25" fmla="*/ 626308 w 1118480"/>
              <a:gd name="connsiteY25" fmla="*/ 243 h 341261"/>
              <a:gd name="connsiteX26" fmla="*/ 616783 w 1118480"/>
              <a:gd name="connsiteY26" fmla="*/ 165343 h 341261"/>
              <a:gd name="connsiteX27" fmla="*/ 578683 w 1118480"/>
              <a:gd name="connsiteY27" fmla="*/ 187568 h 341261"/>
              <a:gd name="connsiteX28" fmla="*/ 324683 w 1118480"/>
              <a:gd name="connsiteY28" fmla="*/ 241543 h 341261"/>
              <a:gd name="connsiteX29" fmla="*/ 429458 w 1118480"/>
              <a:gd name="connsiteY29" fmla="*/ 216143 h 341261"/>
              <a:gd name="connsiteX30" fmla="*/ 4008 w 1118480"/>
              <a:gd name="connsiteY30" fmla="*/ 301868 h 341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18480" h="341261">
                <a:moveTo>
                  <a:pt x="4008" y="301868"/>
                </a:moveTo>
                <a:cubicBezTo>
                  <a:pt x="53221" y="299222"/>
                  <a:pt x="626837" y="216143"/>
                  <a:pt x="724733" y="200268"/>
                </a:cubicBezTo>
                <a:cubicBezTo>
                  <a:pt x="822629" y="184393"/>
                  <a:pt x="585033" y="201856"/>
                  <a:pt x="591383" y="206618"/>
                </a:cubicBezTo>
                <a:cubicBezTo>
                  <a:pt x="597733" y="211380"/>
                  <a:pt x="749075" y="224610"/>
                  <a:pt x="762833" y="228843"/>
                </a:cubicBezTo>
                <a:cubicBezTo>
                  <a:pt x="776591" y="233076"/>
                  <a:pt x="663879" y="230431"/>
                  <a:pt x="673933" y="232018"/>
                </a:cubicBezTo>
                <a:cubicBezTo>
                  <a:pt x="683987" y="233605"/>
                  <a:pt x="777121" y="231489"/>
                  <a:pt x="823158" y="238368"/>
                </a:cubicBezTo>
                <a:cubicBezTo>
                  <a:pt x="869196" y="245247"/>
                  <a:pt x="943808" y="270118"/>
                  <a:pt x="950158" y="273293"/>
                </a:cubicBezTo>
                <a:cubicBezTo>
                  <a:pt x="956508" y="276468"/>
                  <a:pt x="833741" y="246306"/>
                  <a:pt x="861258" y="257418"/>
                </a:cubicBezTo>
                <a:cubicBezTo>
                  <a:pt x="888775" y="268530"/>
                  <a:pt x="1115258" y="339968"/>
                  <a:pt x="1115258" y="339968"/>
                </a:cubicBezTo>
                <a:cubicBezTo>
                  <a:pt x="1139600" y="347905"/>
                  <a:pt x="1018421" y="317214"/>
                  <a:pt x="1007308" y="305043"/>
                </a:cubicBezTo>
                <a:cubicBezTo>
                  <a:pt x="996195" y="292872"/>
                  <a:pt x="1031121" y="284405"/>
                  <a:pt x="1048583" y="266943"/>
                </a:cubicBezTo>
                <a:cubicBezTo>
                  <a:pt x="1066045" y="249481"/>
                  <a:pt x="1108908" y="206618"/>
                  <a:pt x="1112083" y="200268"/>
                </a:cubicBezTo>
                <a:cubicBezTo>
                  <a:pt x="1115258" y="193918"/>
                  <a:pt x="1097795" y="219318"/>
                  <a:pt x="1067633" y="228843"/>
                </a:cubicBezTo>
                <a:cubicBezTo>
                  <a:pt x="1037471" y="238368"/>
                  <a:pt x="946454" y="263768"/>
                  <a:pt x="931108" y="257418"/>
                </a:cubicBezTo>
                <a:cubicBezTo>
                  <a:pt x="915762" y="251068"/>
                  <a:pt x="968150" y="222493"/>
                  <a:pt x="975558" y="190743"/>
                </a:cubicBezTo>
                <a:cubicBezTo>
                  <a:pt x="982966" y="158993"/>
                  <a:pt x="975558" y="66918"/>
                  <a:pt x="975558" y="66918"/>
                </a:cubicBezTo>
                <a:cubicBezTo>
                  <a:pt x="975558" y="55276"/>
                  <a:pt x="982966" y="95493"/>
                  <a:pt x="975558" y="120893"/>
                </a:cubicBezTo>
                <a:cubicBezTo>
                  <a:pt x="968150" y="146293"/>
                  <a:pt x="954920" y="205560"/>
                  <a:pt x="931108" y="219318"/>
                </a:cubicBezTo>
                <a:cubicBezTo>
                  <a:pt x="907296" y="233076"/>
                  <a:pt x="833741" y="220905"/>
                  <a:pt x="832683" y="203443"/>
                </a:cubicBezTo>
                <a:cubicBezTo>
                  <a:pt x="831625" y="185981"/>
                  <a:pt x="928991" y="113485"/>
                  <a:pt x="924758" y="114543"/>
                </a:cubicBezTo>
                <a:cubicBezTo>
                  <a:pt x="920525" y="115601"/>
                  <a:pt x="832683" y="200268"/>
                  <a:pt x="807283" y="209793"/>
                </a:cubicBezTo>
                <a:cubicBezTo>
                  <a:pt x="781883" y="219318"/>
                  <a:pt x="770241" y="202914"/>
                  <a:pt x="772358" y="171693"/>
                </a:cubicBezTo>
                <a:cubicBezTo>
                  <a:pt x="774475" y="140472"/>
                  <a:pt x="819983" y="22468"/>
                  <a:pt x="819983" y="22468"/>
                </a:cubicBezTo>
                <a:cubicBezTo>
                  <a:pt x="827391" y="1831"/>
                  <a:pt x="845912" y="17176"/>
                  <a:pt x="816808" y="47868"/>
                </a:cubicBezTo>
                <a:cubicBezTo>
                  <a:pt x="787704" y="78560"/>
                  <a:pt x="677108" y="214555"/>
                  <a:pt x="645358" y="206618"/>
                </a:cubicBezTo>
                <a:cubicBezTo>
                  <a:pt x="613608" y="198681"/>
                  <a:pt x="631070" y="7122"/>
                  <a:pt x="626308" y="243"/>
                </a:cubicBezTo>
                <a:cubicBezTo>
                  <a:pt x="621546" y="-6636"/>
                  <a:pt x="624720" y="134122"/>
                  <a:pt x="616783" y="165343"/>
                </a:cubicBezTo>
                <a:cubicBezTo>
                  <a:pt x="608846" y="196564"/>
                  <a:pt x="627366" y="174868"/>
                  <a:pt x="578683" y="187568"/>
                </a:cubicBezTo>
                <a:cubicBezTo>
                  <a:pt x="530000" y="200268"/>
                  <a:pt x="349554" y="236781"/>
                  <a:pt x="324683" y="241543"/>
                </a:cubicBezTo>
                <a:cubicBezTo>
                  <a:pt x="299812" y="246305"/>
                  <a:pt x="485020" y="207147"/>
                  <a:pt x="429458" y="216143"/>
                </a:cubicBezTo>
                <a:cubicBezTo>
                  <a:pt x="373896" y="225139"/>
                  <a:pt x="-45205" y="304514"/>
                  <a:pt x="4008" y="3018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8FCA8817-ED82-7925-C75B-3C715EA3559A}"/>
              </a:ext>
            </a:extLst>
          </p:cNvPr>
          <p:cNvSpPr/>
          <p:nvPr/>
        </p:nvSpPr>
        <p:spPr>
          <a:xfrm>
            <a:off x="4006758" y="5381605"/>
            <a:ext cx="152836" cy="146153"/>
          </a:xfrm>
          <a:custGeom>
            <a:avLst/>
            <a:gdLst>
              <a:gd name="connsiteX0" fmla="*/ 152492 w 152836"/>
              <a:gd name="connsiteY0" fmla="*/ 20 h 146153"/>
              <a:gd name="connsiteX1" fmla="*/ 82642 w 152836"/>
              <a:gd name="connsiteY1" fmla="*/ 69870 h 146153"/>
              <a:gd name="connsiteX2" fmla="*/ 44542 w 152836"/>
              <a:gd name="connsiteY2" fmla="*/ 130195 h 146153"/>
              <a:gd name="connsiteX3" fmla="*/ 63592 w 152836"/>
              <a:gd name="connsiteY3" fmla="*/ 82570 h 146153"/>
              <a:gd name="connsiteX4" fmla="*/ 63592 w 152836"/>
              <a:gd name="connsiteY4" fmla="*/ 136545 h 146153"/>
              <a:gd name="connsiteX5" fmla="*/ 79467 w 152836"/>
              <a:gd name="connsiteY5" fmla="*/ 107970 h 146153"/>
              <a:gd name="connsiteX6" fmla="*/ 92 w 152836"/>
              <a:gd name="connsiteY6" fmla="*/ 146070 h 146153"/>
              <a:gd name="connsiteX7" fmla="*/ 63592 w 152836"/>
              <a:gd name="connsiteY7" fmla="*/ 95270 h 146153"/>
              <a:gd name="connsiteX8" fmla="*/ 66767 w 152836"/>
              <a:gd name="connsiteY8" fmla="*/ 139720 h 146153"/>
              <a:gd name="connsiteX9" fmla="*/ 108042 w 152836"/>
              <a:gd name="connsiteY9" fmla="*/ 63520 h 146153"/>
              <a:gd name="connsiteX10" fmla="*/ 152492 w 152836"/>
              <a:gd name="connsiteY10" fmla="*/ 20 h 14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2836" h="146153">
                <a:moveTo>
                  <a:pt x="152492" y="20"/>
                </a:moveTo>
                <a:cubicBezTo>
                  <a:pt x="148259" y="1078"/>
                  <a:pt x="100634" y="48174"/>
                  <a:pt x="82642" y="69870"/>
                </a:cubicBezTo>
                <a:cubicBezTo>
                  <a:pt x="64650" y="91566"/>
                  <a:pt x="47717" y="128078"/>
                  <a:pt x="44542" y="130195"/>
                </a:cubicBezTo>
                <a:cubicBezTo>
                  <a:pt x="41367" y="132312"/>
                  <a:pt x="60417" y="81512"/>
                  <a:pt x="63592" y="82570"/>
                </a:cubicBezTo>
                <a:cubicBezTo>
                  <a:pt x="66767" y="83628"/>
                  <a:pt x="60946" y="132312"/>
                  <a:pt x="63592" y="136545"/>
                </a:cubicBezTo>
                <a:cubicBezTo>
                  <a:pt x="66238" y="140778"/>
                  <a:pt x="90050" y="106383"/>
                  <a:pt x="79467" y="107970"/>
                </a:cubicBezTo>
                <a:cubicBezTo>
                  <a:pt x="68884" y="109558"/>
                  <a:pt x="2738" y="148187"/>
                  <a:pt x="92" y="146070"/>
                </a:cubicBezTo>
                <a:cubicBezTo>
                  <a:pt x="-2554" y="143953"/>
                  <a:pt x="52480" y="96328"/>
                  <a:pt x="63592" y="95270"/>
                </a:cubicBezTo>
                <a:cubicBezTo>
                  <a:pt x="74704" y="94212"/>
                  <a:pt x="59359" y="145012"/>
                  <a:pt x="66767" y="139720"/>
                </a:cubicBezTo>
                <a:cubicBezTo>
                  <a:pt x="74175" y="134428"/>
                  <a:pt x="95342" y="87862"/>
                  <a:pt x="108042" y="63520"/>
                </a:cubicBezTo>
                <a:cubicBezTo>
                  <a:pt x="120742" y="39178"/>
                  <a:pt x="156725" y="-1038"/>
                  <a:pt x="152492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35F534A2-4595-4C2C-BC41-8F99E9470E9A}"/>
              </a:ext>
            </a:extLst>
          </p:cNvPr>
          <p:cNvSpPr/>
          <p:nvPr/>
        </p:nvSpPr>
        <p:spPr>
          <a:xfrm>
            <a:off x="3213100" y="5270455"/>
            <a:ext cx="681089" cy="336595"/>
          </a:xfrm>
          <a:custGeom>
            <a:avLst/>
            <a:gdLst>
              <a:gd name="connsiteX0" fmla="*/ 0 w 681089"/>
              <a:gd name="connsiteY0" fmla="*/ 336595 h 336595"/>
              <a:gd name="connsiteX1" fmla="*/ 647700 w 681089"/>
              <a:gd name="connsiteY1" fmla="*/ 225470 h 336595"/>
              <a:gd name="connsiteX2" fmla="*/ 584200 w 681089"/>
              <a:gd name="connsiteY2" fmla="*/ 177845 h 336595"/>
              <a:gd name="connsiteX3" fmla="*/ 552450 w 681089"/>
              <a:gd name="connsiteY3" fmla="*/ 25445 h 336595"/>
              <a:gd name="connsiteX4" fmla="*/ 552450 w 681089"/>
              <a:gd name="connsiteY4" fmla="*/ 177845 h 336595"/>
              <a:gd name="connsiteX5" fmla="*/ 508000 w 681089"/>
              <a:gd name="connsiteY5" fmla="*/ 212770 h 336595"/>
              <a:gd name="connsiteX6" fmla="*/ 412750 w 681089"/>
              <a:gd name="connsiteY6" fmla="*/ 45 h 336595"/>
              <a:gd name="connsiteX7" fmla="*/ 463550 w 681089"/>
              <a:gd name="connsiteY7" fmla="*/ 193720 h 336595"/>
              <a:gd name="connsiteX8" fmla="*/ 412750 w 681089"/>
              <a:gd name="connsiteY8" fmla="*/ 206420 h 336595"/>
              <a:gd name="connsiteX9" fmla="*/ 368300 w 681089"/>
              <a:gd name="connsiteY9" fmla="*/ 88945 h 336595"/>
              <a:gd name="connsiteX10" fmla="*/ 415925 w 681089"/>
              <a:gd name="connsiteY10" fmla="*/ 269920 h 336595"/>
              <a:gd name="connsiteX11" fmla="*/ 317500 w 681089"/>
              <a:gd name="connsiteY11" fmla="*/ 120695 h 336595"/>
              <a:gd name="connsiteX12" fmla="*/ 371475 w 681089"/>
              <a:gd name="connsiteY12" fmla="*/ 241345 h 336595"/>
              <a:gd name="connsiteX13" fmla="*/ 254000 w 681089"/>
              <a:gd name="connsiteY13" fmla="*/ 92120 h 336595"/>
              <a:gd name="connsiteX14" fmla="*/ 368300 w 681089"/>
              <a:gd name="connsiteY14" fmla="*/ 250870 h 336595"/>
              <a:gd name="connsiteX15" fmla="*/ 225425 w 681089"/>
              <a:gd name="connsiteY15" fmla="*/ 114345 h 336595"/>
              <a:gd name="connsiteX16" fmla="*/ 333375 w 681089"/>
              <a:gd name="connsiteY16" fmla="*/ 266745 h 336595"/>
              <a:gd name="connsiteX17" fmla="*/ 206375 w 681089"/>
              <a:gd name="connsiteY17" fmla="*/ 254045 h 336595"/>
              <a:gd name="connsiteX18" fmla="*/ 133350 w 681089"/>
              <a:gd name="connsiteY18" fmla="*/ 142920 h 336595"/>
              <a:gd name="connsiteX19" fmla="*/ 180975 w 681089"/>
              <a:gd name="connsiteY19" fmla="*/ 209595 h 336595"/>
              <a:gd name="connsiteX20" fmla="*/ 142875 w 681089"/>
              <a:gd name="connsiteY20" fmla="*/ 288970 h 336595"/>
              <a:gd name="connsiteX21" fmla="*/ 107950 w 681089"/>
              <a:gd name="connsiteY21" fmla="*/ 292145 h 336595"/>
              <a:gd name="connsiteX22" fmla="*/ 28575 w 681089"/>
              <a:gd name="connsiteY22" fmla="*/ 139745 h 336595"/>
              <a:gd name="connsiteX23" fmla="*/ 104775 w 681089"/>
              <a:gd name="connsiteY23" fmla="*/ 288970 h 336595"/>
              <a:gd name="connsiteX24" fmla="*/ 254000 w 681089"/>
              <a:gd name="connsiteY24" fmla="*/ 301670 h 336595"/>
              <a:gd name="connsiteX25" fmla="*/ 590550 w 681089"/>
              <a:gd name="connsiteY25" fmla="*/ 254045 h 336595"/>
              <a:gd name="connsiteX26" fmla="*/ 0 w 681089"/>
              <a:gd name="connsiteY26" fmla="*/ 336595 h 33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81089" h="336595">
                <a:moveTo>
                  <a:pt x="0" y="336595"/>
                </a:moveTo>
                <a:cubicBezTo>
                  <a:pt x="275166" y="294261"/>
                  <a:pt x="550333" y="251928"/>
                  <a:pt x="647700" y="225470"/>
                </a:cubicBezTo>
                <a:cubicBezTo>
                  <a:pt x="745067" y="199012"/>
                  <a:pt x="600075" y="211182"/>
                  <a:pt x="584200" y="177845"/>
                </a:cubicBezTo>
                <a:cubicBezTo>
                  <a:pt x="568325" y="144508"/>
                  <a:pt x="557742" y="25445"/>
                  <a:pt x="552450" y="25445"/>
                </a:cubicBezTo>
                <a:cubicBezTo>
                  <a:pt x="547158" y="25445"/>
                  <a:pt x="559858" y="146624"/>
                  <a:pt x="552450" y="177845"/>
                </a:cubicBezTo>
                <a:cubicBezTo>
                  <a:pt x="545042" y="209066"/>
                  <a:pt x="531283" y="242403"/>
                  <a:pt x="508000" y="212770"/>
                </a:cubicBezTo>
                <a:cubicBezTo>
                  <a:pt x="484717" y="183137"/>
                  <a:pt x="420158" y="3220"/>
                  <a:pt x="412750" y="45"/>
                </a:cubicBezTo>
                <a:cubicBezTo>
                  <a:pt x="405342" y="-3130"/>
                  <a:pt x="463550" y="159324"/>
                  <a:pt x="463550" y="193720"/>
                </a:cubicBezTo>
                <a:cubicBezTo>
                  <a:pt x="463550" y="228116"/>
                  <a:pt x="428625" y="223882"/>
                  <a:pt x="412750" y="206420"/>
                </a:cubicBezTo>
                <a:cubicBezTo>
                  <a:pt x="396875" y="188958"/>
                  <a:pt x="367771" y="78362"/>
                  <a:pt x="368300" y="88945"/>
                </a:cubicBezTo>
                <a:cubicBezTo>
                  <a:pt x="368829" y="99528"/>
                  <a:pt x="424392" y="264628"/>
                  <a:pt x="415925" y="269920"/>
                </a:cubicBezTo>
                <a:cubicBezTo>
                  <a:pt x="407458" y="275212"/>
                  <a:pt x="324908" y="125457"/>
                  <a:pt x="317500" y="120695"/>
                </a:cubicBezTo>
                <a:cubicBezTo>
                  <a:pt x="310092" y="115932"/>
                  <a:pt x="382058" y="246107"/>
                  <a:pt x="371475" y="241345"/>
                </a:cubicBezTo>
                <a:cubicBezTo>
                  <a:pt x="360892" y="236582"/>
                  <a:pt x="254529" y="90533"/>
                  <a:pt x="254000" y="92120"/>
                </a:cubicBezTo>
                <a:cubicBezTo>
                  <a:pt x="253471" y="93707"/>
                  <a:pt x="373062" y="247166"/>
                  <a:pt x="368300" y="250870"/>
                </a:cubicBezTo>
                <a:cubicBezTo>
                  <a:pt x="363538" y="254574"/>
                  <a:pt x="231246" y="111699"/>
                  <a:pt x="225425" y="114345"/>
                </a:cubicBezTo>
                <a:cubicBezTo>
                  <a:pt x="219604" y="116991"/>
                  <a:pt x="336550" y="243462"/>
                  <a:pt x="333375" y="266745"/>
                </a:cubicBezTo>
                <a:cubicBezTo>
                  <a:pt x="330200" y="290028"/>
                  <a:pt x="239713" y="274682"/>
                  <a:pt x="206375" y="254045"/>
                </a:cubicBezTo>
                <a:cubicBezTo>
                  <a:pt x="173038" y="233407"/>
                  <a:pt x="137583" y="150328"/>
                  <a:pt x="133350" y="142920"/>
                </a:cubicBezTo>
                <a:cubicBezTo>
                  <a:pt x="129117" y="135512"/>
                  <a:pt x="179388" y="185253"/>
                  <a:pt x="180975" y="209595"/>
                </a:cubicBezTo>
                <a:cubicBezTo>
                  <a:pt x="182563" y="233937"/>
                  <a:pt x="155046" y="275212"/>
                  <a:pt x="142875" y="288970"/>
                </a:cubicBezTo>
                <a:cubicBezTo>
                  <a:pt x="130704" y="302728"/>
                  <a:pt x="127000" y="317016"/>
                  <a:pt x="107950" y="292145"/>
                </a:cubicBezTo>
                <a:cubicBezTo>
                  <a:pt x="88900" y="267274"/>
                  <a:pt x="29104" y="140274"/>
                  <a:pt x="28575" y="139745"/>
                </a:cubicBezTo>
                <a:cubicBezTo>
                  <a:pt x="28046" y="139216"/>
                  <a:pt x="67204" y="261982"/>
                  <a:pt x="104775" y="288970"/>
                </a:cubicBezTo>
                <a:cubicBezTo>
                  <a:pt x="142346" y="315958"/>
                  <a:pt x="173038" y="307491"/>
                  <a:pt x="254000" y="301670"/>
                </a:cubicBezTo>
                <a:cubicBezTo>
                  <a:pt x="334963" y="295849"/>
                  <a:pt x="590550" y="254045"/>
                  <a:pt x="590550" y="254045"/>
                </a:cubicBezTo>
                <a:lnTo>
                  <a:pt x="0" y="3365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C89268DE-A814-3899-5E19-85BA4B18FC2F}"/>
              </a:ext>
            </a:extLst>
          </p:cNvPr>
          <p:cNvSpPr/>
          <p:nvPr/>
        </p:nvSpPr>
        <p:spPr>
          <a:xfrm>
            <a:off x="4050902" y="5514183"/>
            <a:ext cx="375050" cy="341092"/>
          </a:xfrm>
          <a:custGeom>
            <a:avLst/>
            <a:gdLst>
              <a:gd name="connsiteX0" fmla="*/ 398 w 375050"/>
              <a:gd name="connsiteY0" fmla="*/ 792 h 341092"/>
              <a:gd name="connsiteX1" fmla="*/ 168673 w 375050"/>
              <a:gd name="connsiteY1" fmla="*/ 108742 h 341092"/>
              <a:gd name="connsiteX2" fmla="*/ 146448 w 375050"/>
              <a:gd name="connsiteY2" fmla="*/ 92867 h 341092"/>
              <a:gd name="connsiteX3" fmla="*/ 263923 w 375050"/>
              <a:gd name="connsiteY3" fmla="*/ 159542 h 341092"/>
              <a:gd name="connsiteX4" fmla="*/ 241698 w 375050"/>
              <a:gd name="connsiteY4" fmla="*/ 124617 h 341092"/>
              <a:gd name="connsiteX5" fmla="*/ 298848 w 375050"/>
              <a:gd name="connsiteY5" fmla="*/ 175417 h 341092"/>
              <a:gd name="connsiteX6" fmla="*/ 343298 w 375050"/>
              <a:gd name="connsiteY6" fmla="*/ 280192 h 341092"/>
              <a:gd name="connsiteX7" fmla="*/ 324248 w 375050"/>
              <a:gd name="connsiteY7" fmla="*/ 188117 h 341092"/>
              <a:gd name="connsiteX8" fmla="*/ 365523 w 375050"/>
              <a:gd name="connsiteY8" fmla="*/ 340517 h 341092"/>
              <a:gd name="connsiteX9" fmla="*/ 295673 w 375050"/>
              <a:gd name="connsiteY9" fmla="*/ 121442 h 341092"/>
              <a:gd name="connsiteX10" fmla="*/ 375048 w 375050"/>
              <a:gd name="connsiteY10" fmla="*/ 286542 h 341092"/>
              <a:gd name="connsiteX11" fmla="*/ 292498 w 375050"/>
              <a:gd name="connsiteY11" fmla="*/ 137317 h 341092"/>
              <a:gd name="connsiteX12" fmla="*/ 206773 w 375050"/>
              <a:gd name="connsiteY12" fmla="*/ 92867 h 341092"/>
              <a:gd name="connsiteX13" fmla="*/ 244873 w 375050"/>
              <a:gd name="connsiteY13" fmla="*/ 102392 h 341092"/>
              <a:gd name="connsiteX14" fmla="*/ 152798 w 375050"/>
              <a:gd name="connsiteY14" fmla="*/ 19842 h 341092"/>
              <a:gd name="connsiteX15" fmla="*/ 216298 w 375050"/>
              <a:gd name="connsiteY15" fmla="*/ 73817 h 341092"/>
              <a:gd name="connsiteX16" fmla="*/ 124223 w 375050"/>
              <a:gd name="connsiteY16" fmla="*/ 61117 h 341092"/>
              <a:gd name="connsiteX17" fmla="*/ 398 w 375050"/>
              <a:gd name="connsiteY17" fmla="*/ 792 h 341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5050" h="341092">
                <a:moveTo>
                  <a:pt x="398" y="792"/>
                </a:moveTo>
                <a:cubicBezTo>
                  <a:pt x="7806" y="8730"/>
                  <a:pt x="144331" y="93396"/>
                  <a:pt x="168673" y="108742"/>
                </a:cubicBezTo>
                <a:cubicBezTo>
                  <a:pt x="193015" y="124088"/>
                  <a:pt x="130573" y="84400"/>
                  <a:pt x="146448" y="92867"/>
                </a:cubicBezTo>
                <a:cubicBezTo>
                  <a:pt x="162323" y="101334"/>
                  <a:pt x="248048" y="154250"/>
                  <a:pt x="263923" y="159542"/>
                </a:cubicBezTo>
                <a:cubicBezTo>
                  <a:pt x="279798" y="164834"/>
                  <a:pt x="235877" y="121971"/>
                  <a:pt x="241698" y="124617"/>
                </a:cubicBezTo>
                <a:cubicBezTo>
                  <a:pt x="247519" y="127263"/>
                  <a:pt x="281915" y="149488"/>
                  <a:pt x="298848" y="175417"/>
                </a:cubicBezTo>
                <a:cubicBezTo>
                  <a:pt x="315781" y="201346"/>
                  <a:pt x="339065" y="278075"/>
                  <a:pt x="343298" y="280192"/>
                </a:cubicBezTo>
                <a:cubicBezTo>
                  <a:pt x="347531" y="282309"/>
                  <a:pt x="320544" y="178063"/>
                  <a:pt x="324248" y="188117"/>
                </a:cubicBezTo>
                <a:cubicBezTo>
                  <a:pt x="327952" y="198171"/>
                  <a:pt x="370285" y="351629"/>
                  <a:pt x="365523" y="340517"/>
                </a:cubicBezTo>
                <a:cubicBezTo>
                  <a:pt x="360761" y="329405"/>
                  <a:pt x="294086" y="130438"/>
                  <a:pt x="295673" y="121442"/>
                </a:cubicBezTo>
                <a:cubicBezTo>
                  <a:pt x="297260" y="112446"/>
                  <a:pt x="375577" y="283896"/>
                  <a:pt x="375048" y="286542"/>
                </a:cubicBezTo>
                <a:cubicBezTo>
                  <a:pt x="374519" y="289188"/>
                  <a:pt x="320544" y="169596"/>
                  <a:pt x="292498" y="137317"/>
                </a:cubicBezTo>
                <a:cubicBezTo>
                  <a:pt x="264452" y="105038"/>
                  <a:pt x="214710" y="98688"/>
                  <a:pt x="206773" y="92867"/>
                </a:cubicBezTo>
                <a:cubicBezTo>
                  <a:pt x="198836" y="87046"/>
                  <a:pt x="253869" y="114563"/>
                  <a:pt x="244873" y="102392"/>
                </a:cubicBezTo>
                <a:cubicBezTo>
                  <a:pt x="235877" y="90221"/>
                  <a:pt x="157560" y="24604"/>
                  <a:pt x="152798" y="19842"/>
                </a:cubicBezTo>
                <a:cubicBezTo>
                  <a:pt x="148036" y="15080"/>
                  <a:pt x="221060" y="66938"/>
                  <a:pt x="216298" y="73817"/>
                </a:cubicBezTo>
                <a:cubicBezTo>
                  <a:pt x="211536" y="80696"/>
                  <a:pt x="157560" y="75404"/>
                  <a:pt x="124223" y="61117"/>
                </a:cubicBezTo>
                <a:cubicBezTo>
                  <a:pt x="90886" y="46830"/>
                  <a:pt x="-7010" y="-7146"/>
                  <a:pt x="398" y="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72DBA7DC-5D64-0185-D56F-8F100FC028EC}"/>
              </a:ext>
            </a:extLst>
          </p:cNvPr>
          <p:cNvSpPr/>
          <p:nvPr/>
        </p:nvSpPr>
        <p:spPr>
          <a:xfrm>
            <a:off x="4248052" y="5495424"/>
            <a:ext cx="235048" cy="366187"/>
          </a:xfrm>
          <a:custGeom>
            <a:avLst/>
            <a:gdLst>
              <a:gd name="connsiteX0" fmla="*/ 98 w 235048"/>
              <a:gd name="connsiteY0" fmla="*/ 501 h 366187"/>
              <a:gd name="connsiteX1" fmla="*/ 136623 w 235048"/>
              <a:gd name="connsiteY1" fmla="*/ 197351 h 366187"/>
              <a:gd name="connsiteX2" fmla="*/ 133448 w 235048"/>
              <a:gd name="connsiteY2" fmla="*/ 159251 h 366187"/>
              <a:gd name="connsiteX3" fmla="*/ 235048 w 235048"/>
              <a:gd name="connsiteY3" fmla="*/ 365626 h 366187"/>
              <a:gd name="connsiteX4" fmla="*/ 133448 w 235048"/>
              <a:gd name="connsiteY4" fmla="*/ 222751 h 366187"/>
              <a:gd name="connsiteX5" fmla="*/ 196948 w 235048"/>
              <a:gd name="connsiteY5" fmla="*/ 298951 h 366187"/>
              <a:gd name="connsiteX6" fmla="*/ 171548 w 235048"/>
              <a:gd name="connsiteY6" fmla="*/ 200526 h 366187"/>
              <a:gd name="connsiteX7" fmla="*/ 104873 w 235048"/>
              <a:gd name="connsiteY7" fmla="*/ 121151 h 366187"/>
              <a:gd name="connsiteX8" fmla="*/ 114398 w 235048"/>
              <a:gd name="connsiteY8" fmla="*/ 140201 h 366187"/>
              <a:gd name="connsiteX9" fmla="*/ 98 w 235048"/>
              <a:gd name="connsiteY9" fmla="*/ 501 h 36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5048" h="366187">
                <a:moveTo>
                  <a:pt x="98" y="501"/>
                </a:moveTo>
                <a:cubicBezTo>
                  <a:pt x="3802" y="10026"/>
                  <a:pt x="114398" y="170893"/>
                  <a:pt x="136623" y="197351"/>
                </a:cubicBezTo>
                <a:cubicBezTo>
                  <a:pt x="158848" y="223809"/>
                  <a:pt x="117044" y="131205"/>
                  <a:pt x="133448" y="159251"/>
                </a:cubicBezTo>
                <a:cubicBezTo>
                  <a:pt x="149852" y="187297"/>
                  <a:pt x="235048" y="355043"/>
                  <a:pt x="235048" y="365626"/>
                </a:cubicBezTo>
                <a:cubicBezTo>
                  <a:pt x="235048" y="376209"/>
                  <a:pt x="139798" y="233863"/>
                  <a:pt x="133448" y="222751"/>
                </a:cubicBezTo>
                <a:cubicBezTo>
                  <a:pt x="127098" y="211639"/>
                  <a:pt x="190598" y="302655"/>
                  <a:pt x="196948" y="298951"/>
                </a:cubicBezTo>
                <a:cubicBezTo>
                  <a:pt x="203298" y="295247"/>
                  <a:pt x="186894" y="230159"/>
                  <a:pt x="171548" y="200526"/>
                </a:cubicBezTo>
                <a:cubicBezTo>
                  <a:pt x="156202" y="170893"/>
                  <a:pt x="114398" y="131205"/>
                  <a:pt x="104873" y="121151"/>
                </a:cubicBezTo>
                <a:cubicBezTo>
                  <a:pt x="95348" y="111097"/>
                  <a:pt x="130273" y="160309"/>
                  <a:pt x="114398" y="140201"/>
                </a:cubicBezTo>
                <a:cubicBezTo>
                  <a:pt x="98523" y="120093"/>
                  <a:pt x="-3606" y="-9024"/>
                  <a:pt x="98" y="5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0AC9FC24-408D-5B5F-0518-65923EDFB855}"/>
              </a:ext>
            </a:extLst>
          </p:cNvPr>
          <p:cNvSpPr/>
          <p:nvPr/>
        </p:nvSpPr>
        <p:spPr>
          <a:xfrm>
            <a:off x="3413115" y="5508463"/>
            <a:ext cx="496736" cy="280828"/>
          </a:xfrm>
          <a:custGeom>
            <a:avLst/>
            <a:gdLst>
              <a:gd name="connsiteX0" fmla="*/ 352435 w 496736"/>
              <a:gd name="connsiteY0" fmla="*/ 162 h 280828"/>
              <a:gd name="connsiteX1" fmla="*/ 123835 w 496736"/>
              <a:gd name="connsiteY1" fmla="*/ 139862 h 280828"/>
              <a:gd name="connsiteX2" fmla="*/ 171460 w 496736"/>
              <a:gd name="connsiteY2" fmla="*/ 127162 h 280828"/>
              <a:gd name="connsiteX3" fmla="*/ 161935 w 496736"/>
              <a:gd name="connsiteY3" fmla="*/ 152562 h 280828"/>
              <a:gd name="connsiteX4" fmla="*/ 200035 w 496736"/>
              <a:gd name="connsiteY4" fmla="*/ 152562 h 280828"/>
              <a:gd name="connsiteX5" fmla="*/ 196860 w 496736"/>
              <a:gd name="connsiteY5" fmla="*/ 168437 h 280828"/>
              <a:gd name="connsiteX6" fmla="*/ 327035 w 496736"/>
              <a:gd name="connsiteY6" fmla="*/ 228762 h 280828"/>
              <a:gd name="connsiteX7" fmla="*/ 209560 w 496736"/>
              <a:gd name="connsiteY7" fmla="*/ 203362 h 280828"/>
              <a:gd name="connsiteX8" fmla="*/ 488960 w 496736"/>
              <a:gd name="connsiteY8" fmla="*/ 279562 h 280828"/>
              <a:gd name="connsiteX9" fmla="*/ 396885 w 496736"/>
              <a:gd name="connsiteY9" fmla="*/ 247812 h 280828"/>
              <a:gd name="connsiteX10" fmla="*/ 165110 w 496736"/>
              <a:gd name="connsiteY10" fmla="*/ 206537 h 280828"/>
              <a:gd name="connsiteX11" fmla="*/ 209560 w 496736"/>
              <a:gd name="connsiteY11" fmla="*/ 190662 h 280828"/>
              <a:gd name="connsiteX12" fmla="*/ 10 w 496736"/>
              <a:gd name="connsiteY12" fmla="*/ 203362 h 280828"/>
              <a:gd name="connsiteX13" fmla="*/ 200035 w 496736"/>
              <a:gd name="connsiteY13" fmla="*/ 197012 h 280828"/>
              <a:gd name="connsiteX14" fmla="*/ 168285 w 496736"/>
              <a:gd name="connsiteY14" fmla="*/ 158912 h 280828"/>
              <a:gd name="connsiteX15" fmla="*/ 152410 w 496736"/>
              <a:gd name="connsiteY15" fmla="*/ 98587 h 280828"/>
              <a:gd name="connsiteX16" fmla="*/ 114310 w 496736"/>
              <a:gd name="connsiteY16" fmla="*/ 111287 h 280828"/>
              <a:gd name="connsiteX17" fmla="*/ 352435 w 496736"/>
              <a:gd name="connsiteY17" fmla="*/ 162 h 280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6736" h="280828">
                <a:moveTo>
                  <a:pt x="352435" y="162"/>
                </a:moveTo>
                <a:cubicBezTo>
                  <a:pt x="354022" y="4924"/>
                  <a:pt x="153997" y="118695"/>
                  <a:pt x="123835" y="139862"/>
                </a:cubicBezTo>
                <a:cubicBezTo>
                  <a:pt x="93673" y="161029"/>
                  <a:pt x="165110" y="125045"/>
                  <a:pt x="171460" y="127162"/>
                </a:cubicBezTo>
                <a:cubicBezTo>
                  <a:pt x="177810" y="129279"/>
                  <a:pt x="157173" y="148329"/>
                  <a:pt x="161935" y="152562"/>
                </a:cubicBezTo>
                <a:cubicBezTo>
                  <a:pt x="166697" y="156795"/>
                  <a:pt x="200035" y="152562"/>
                  <a:pt x="200035" y="152562"/>
                </a:cubicBezTo>
                <a:cubicBezTo>
                  <a:pt x="205856" y="155208"/>
                  <a:pt x="175693" y="155737"/>
                  <a:pt x="196860" y="168437"/>
                </a:cubicBezTo>
                <a:cubicBezTo>
                  <a:pt x="218027" y="181137"/>
                  <a:pt x="324918" y="222941"/>
                  <a:pt x="327035" y="228762"/>
                </a:cubicBezTo>
                <a:cubicBezTo>
                  <a:pt x="329152" y="234583"/>
                  <a:pt x="182572" y="194895"/>
                  <a:pt x="209560" y="203362"/>
                </a:cubicBezTo>
                <a:cubicBezTo>
                  <a:pt x="236548" y="211829"/>
                  <a:pt x="457739" y="272154"/>
                  <a:pt x="488960" y="279562"/>
                </a:cubicBezTo>
                <a:cubicBezTo>
                  <a:pt x="520181" y="286970"/>
                  <a:pt x="450860" y="259983"/>
                  <a:pt x="396885" y="247812"/>
                </a:cubicBezTo>
                <a:cubicBezTo>
                  <a:pt x="342910" y="235641"/>
                  <a:pt x="196331" y="216062"/>
                  <a:pt x="165110" y="206537"/>
                </a:cubicBezTo>
                <a:cubicBezTo>
                  <a:pt x="133889" y="197012"/>
                  <a:pt x="237077" y="191191"/>
                  <a:pt x="209560" y="190662"/>
                </a:cubicBezTo>
                <a:cubicBezTo>
                  <a:pt x="182043" y="190133"/>
                  <a:pt x="1598" y="202304"/>
                  <a:pt x="10" y="203362"/>
                </a:cubicBezTo>
                <a:cubicBezTo>
                  <a:pt x="-1578" y="204420"/>
                  <a:pt x="171989" y="204420"/>
                  <a:pt x="200035" y="197012"/>
                </a:cubicBezTo>
                <a:cubicBezTo>
                  <a:pt x="228081" y="189604"/>
                  <a:pt x="176222" y="175316"/>
                  <a:pt x="168285" y="158912"/>
                </a:cubicBezTo>
                <a:cubicBezTo>
                  <a:pt x="160347" y="142508"/>
                  <a:pt x="161406" y="106525"/>
                  <a:pt x="152410" y="98587"/>
                </a:cubicBezTo>
                <a:cubicBezTo>
                  <a:pt x="143414" y="90650"/>
                  <a:pt x="82031" y="125575"/>
                  <a:pt x="114310" y="111287"/>
                </a:cubicBezTo>
                <a:cubicBezTo>
                  <a:pt x="146589" y="97000"/>
                  <a:pt x="350848" y="-4600"/>
                  <a:pt x="352435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079C5DE5-DB8F-C993-7898-F1AC0C1BF889}"/>
              </a:ext>
            </a:extLst>
          </p:cNvPr>
          <p:cNvSpPr/>
          <p:nvPr/>
        </p:nvSpPr>
        <p:spPr>
          <a:xfrm>
            <a:off x="3096360" y="5464010"/>
            <a:ext cx="609110" cy="205497"/>
          </a:xfrm>
          <a:custGeom>
            <a:avLst/>
            <a:gdLst>
              <a:gd name="connsiteX0" fmla="*/ 8790 w 609110"/>
              <a:gd name="connsiteY0" fmla="*/ 158915 h 205497"/>
              <a:gd name="connsiteX1" fmla="*/ 408840 w 609110"/>
              <a:gd name="connsiteY1" fmla="*/ 187490 h 205497"/>
              <a:gd name="connsiteX2" fmla="*/ 272315 w 609110"/>
              <a:gd name="connsiteY2" fmla="*/ 197015 h 205497"/>
              <a:gd name="connsiteX3" fmla="*/ 605690 w 609110"/>
              <a:gd name="connsiteY3" fmla="*/ 60490 h 205497"/>
              <a:gd name="connsiteX4" fmla="*/ 437415 w 609110"/>
              <a:gd name="connsiteY4" fmla="*/ 95415 h 205497"/>
              <a:gd name="connsiteX5" fmla="*/ 307240 w 609110"/>
              <a:gd name="connsiteY5" fmla="*/ 101765 h 205497"/>
              <a:gd name="connsiteX6" fmla="*/ 367565 w 609110"/>
              <a:gd name="connsiteY6" fmla="*/ 89065 h 205497"/>
              <a:gd name="connsiteX7" fmla="*/ 186590 w 609110"/>
              <a:gd name="connsiteY7" fmla="*/ 123990 h 205497"/>
              <a:gd name="connsiteX8" fmla="*/ 145315 w 609110"/>
              <a:gd name="connsiteY8" fmla="*/ 165 h 205497"/>
              <a:gd name="connsiteX9" fmla="*/ 202465 w 609110"/>
              <a:gd name="connsiteY9" fmla="*/ 98590 h 205497"/>
              <a:gd name="connsiteX10" fmla="*/ 278665 w 609110"/>
              <a:gd name="connsiteY10" fmla="*/ 146215 h 205497"/>
              <a:gd name="connsiteX11" fmla="*/ 262790 w 609110"/>
              <a:gd name="connsiteY11" fmla="*/ 123990 h 205497"/>
              <a:gd name="connsiteX12" fmla="*/ 189765 w 609110"/>
              <a:gd name="connsiteY12" fmla="*/ 165265 h 205497"/>
              <a:gd name="connsiteX13" fmla="*/ 100865 w 609110"/>
              <a:gd name="connsiteY13" fmla="*/ 76365 h 205497"/>
              <a:gd name="connsiteX14" fmla="*/ 129440 w 609110"/>
              <a:gd name="connsiteY14" fmla="*/ 149390 h 205497"/>
              <a:gd name="connsiteX15" fmla="*/ 8790 w 609110"/>
              <a:gd name="connsiteY15" fmla="*/ 158915 h 205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09110" h="205497">
                <a:moveTo>
                  <a:pt x="8790" y="158915"/>
                </a:moveTo>
                <a:cubicBezTo>
                  <a:pt x="55357" y="165265"/>
                  <a:pt x="364919" y="181140"/>
                  <a:pt x="408840" y="187490"/>
                </a:cubicBezTo>
                <a:cubicBezTo>
                  <a:pt x="452761" y="193840"/>
                  <a:pt x="239507" y="218182"/>
                  <a:pt x="272315" y="197015"/>
                </a:cubicBezTo>
                <a:cubicBezTo>
                  <a:pt x="305123" y="175848"/>
                  <a:pt x="578173" y="77423"/>
                  <a:pt x="605690" y="60490"/>
                </a:cubicBezTo>
                <a:cubicBezTo>
                  <a:pt x="633207" y="43557"/>
                  <a:pt x="487157" y="88536"/>
                  <a:pt x="437415" y="95415"/>
                </a:cubicBezTo>
                <a:cubicBezTo>
                  <a:pt x="387673" y="102294"/>
                  <a:pt x="318882" y="102823"/>
                  <a:pt x="307240" y="101765"/>
                </a:cubicBezTo>
                <a:cubicBezTo>
                  <a:pt x="295598" y="100707"/>
                  <a:pt x="367565" y="89065"/>
                  <a:pt x="367565" y="89065"/>
                </a:cubicBezTo>
                <a:cubicBezTo>
                  <a:pt x="347457" y="92769"/>
                  <a:pt x="223632" y="138807"/>
                  <a:pt x="186590" y="123990"/>
                </a:cubicBezTo>
                <a:cubicBezTo>
                  <a:pt x="149548" y="109173"/>
                  <a:pt x="142669" y="4398"/>
                  <a:pt x="145315" y="165"/>
                </a:cubicBezTo>
                <a:cubicBezTo>
                  <a:pt x="147961" y="-4068"/>
                  <a:pt x="180240" y="74248"/>
                  <a:pt x="202465" y="98590"/>
                </a:cubicBezTo>
                <a:cubicBezTo>
                  <a:pt x="224690" y="122932"/>
                  <a:pt x="268611" y="141982"/>
                  <a:pt x="278665" y="146215"/>
                </a:cubicBezTo>
                <a:cubicBezTo>
                  <a:pt x="288719" y="150448"/>
                  <a:pt x="277607" y="120815"/>
                  <a:pt x="262790" y="123990"/>
                </a:cubicBezTo>
                <a:cubicBezTo>
                  <a:pt x="247973" y="127165"/>
                  <a:pt x="216752" y="173202"/>
                  <a:pt x="189765" y="165265"/>
                </a:cubicBezTo>
                <a:cubicBezTo>
                  <a:pt x="162778" y="157328"/>
                  <a:pt x="110919" y="79011"/>
                  <a:pt x="100865" y="76365"/>
                </a:cubicBezTo>
                <a:cubicBezTo>
                  <a:pt x="90811" y="73719"/>
                  <a:pt x="143727" y="135103"/>
                  <a:pt x="129440" y="149390"/>
                </a:cubicBezTo>
                <a:cubicBezTo>
                  <a:pt x="115153" y="163677"/>
                  <a:pt x="-37777" y="152565"/>
                  <a:pt x="8790" y="158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31080FD4-99F8-1D5C-A33C-DE6637093309}"/>
              </a:ext>
            </a:extLst>
          </p:cNvPr>
          <p:cNvSpPr/>
          <p:nvPr/>
        </p:nvSpPr>
        <p:spPr>
          <a:xfrm>
            <a:off x="3536739" y="5712945"/>
            <a:ext cx="800312" cy="310706"/>
          </a:xfrm>
          <a:custGeom>
            <a:avLst/>
            <a:gdLst>
              <a:gd name="connsiteX0" fmla="*/ 31961 w 800312"/>
              <a:gd name="connsiteY0" fmla="*/ 40155 h 310706"/>
              <a:gd name="connsiteX1" fmla="*/ 425661 w 800312"/>
              <a:gd name="connsiteY1" fmla="*/ 71905 h 310706"/>
              <a:gd name="connsiteX2" fmla="*/ 336761 w 800312"/>
              <a:gd name="connsiteY2" fmla="*/ 71905 h 310706"/>
              <a:gd name="connsiteX3" fmla="*/ 673311 w 800312"/>
              <a:gd name="connsiteY3" fmla="*/ 27455 h 310706"/>
              <a:gd name="connsiteX4" fmla="*/ 549486 w 800312"/>
              <a:gd name="connsiteY4" fmla="*/ 36980 h 310706"/>
              <a:gd name="connsiteX5" fmla="*/ 720936 w 800312"/>
              <a:gd name="connsiteY5" fmla="*/ 2055 h 310706"/>
              <a:gd name="connsiteX6" fmla="*/ 749511 w 800312"/>
              <a:gd name="connsiteY6" fmla="*/ 5230 h 310706"/>
              <a:gd name="connsiteX7" fmla="*/ 670136 w 800312"/>
              <a:gd name="connsiteY7" fmla="*/ 14755 h 310706"/>
              <a:gd name="connsiteX8" fmla="*/ 800311 w 800312"/>
              <a:gd name="connsiteY8" fmla="*/ 43330 h 310706"/>
              <a:gd name="connsiteX9" fmla="*/ 666961 w 800312"/>
              <a:gd name="connsiteY9" fmla="*/ 43330 h 310706"/>
              <a:gd name="connsiteX10" fmla="*/ 597111 w 800312"/>
              <a:gd name="connsiteY10" fmla="*/ 49680 h 310706"/>
              <a:gd name="connsiteX11" fmla="*/ 657436 w 800312"/>
              <a:gd name="connsiteY11" fmla="*/ 84605 h 310706"/>
              <a:gd name="connsiteX12" fmla="*/ 587586 w 800312"/>
              <a:gd name="connsiteY12" fmla="*/ 46505 h 310706"/>
              <a:gd name="connsiteX13" fmla="*/ 501861 w 800312"/>
              <a:gd name="connsiteY13" fmla="*/ 62380 h 310706"/>
              <a:gd name="connsiteX14" fmla="*/ 578061 w 800312"/>
              <a:gd name="connsiteY14" fmla="*/ 138580 h 310706"/>
              <a:gd name="connsiteX15" fmla="*/ 495511 w 800312"/>
              <a:gd name="connsiteY15" fmla="*/ 71905 h 310706"/>
              <a:gd name="connsiteX16" fmla="*/ 444711 w 800312"/>
              <a:gd name="connsiteY16" fmla="*/ 78255 h 310706"/>
              <a:gd name="connsiteX17" fmla="*/ 454236 w 800312"/>
              <a:gd name="connsiteY17" fmla="*/ 176680 h 310706"/>
              <a:gd name="connsiteX18" fmla="*/ 482811 w 800312"/>
              <a:gd name="connsiteY18" fmla="*/ 310030 h 310706"/>
              <a:gd name="connsiteX19" fmla="*/ 416136 w 800312"/>
              <a:gd name="connsiteY19" fmla="*/ 116355 h 310706"/>
              <a:gd name="connsiteX20" fmla="*/ 311361 w 800312"/>
              <a:gd name="connsiteY20" fmla="*/ 87780 h 310706"/>
              <a:gd name="connsiteX21" fmla="*/ 238336 w 800312"/>
              <a:gd name="connsiteY21" fmla="*/ 163980 h 310706"/>
              <a:gd name="connsiteX22" fmla="*/ 222461 w 800312"/>
              <a:gd name="connsiteY22" fmla="*/ 249705 h 310706"/>
              <a:gd name="connsiteX23" fmla="*/ 263736 w 800312"/>
              <a:gd name="connsiteY23" fmla="*/ 71905 h 310706"/>
              <a:gd name="connsiteX24" fmla="*/ 70061 w 800312"/>
              <a:gd name="connsiteY24" fmla="*/ 183030 h 310706"/>
              <a:gd name="connsiteX25" fmla="*/ 244686 w 800312"/>
              <a:gd name="connsiteY25" fmla="*/ 52855 h 310706"/>
              <a:gd name="connsiteX26" fmla="*/ 98636 w 800312"/>
              <a:gd name="connsiteY26" fmla="*/ 129055 h 310706"/>
              <a:gd name="connsiteX27" fmla="*/ 149436 w 800312"/>
              <a:gd name="connsiteY27" fmla="*/ 78255 h 310706"/>
              <a:gd name="connsiteX28" fmla="*/ 124036 w 800312"/>
              <a:gd name="connsiteY28" fmla="*/ 179855 h 310706"/>
              <a:gd name="connsiteX29" fmla="*/ 178011 w 800312"/>
              <a:gd name="connsiteY29" fmla="*/ 56030 h 310706"/>
              <a:gd name="connsiteX30" fmla="*/ 211 w 800312"/>
              <a:gd name="connsiteY30" fmla="*/ 151280 h 310706"/>
              <a:gd name="connsiteX31" fmla="*/ 143086 w 800312"/>
              <a:gd name="connsiteY31" fmla="*/ 49680 h 310706"/>
              <a:gd name="connsiteX32" fmla="*/ 197061 w 800312"/>
              <a:gd name="connsiteY32" fmla="*/ 8405 h 310706"/>
              <a:gd name="connsiteX33" fmla="*/ 181186 w 800312"/>
              <a:gd name="connsiteY33" fmla="*/ 65555 h 310706"/>
              <a:gd name="connsiteX34" fmla="*/ 31961 w 800312"/>
              <a:gd name="connsiteY34" fmla="*/ 40155 h 310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800312" h="310706">
                <a:moveTo>
                  <a:pt x="31961" y="40155"/>
                </a:moveTo>
                <a:cubicBezTo>
                  <a:pt x="72707" y="41213"/>
                  <a:pt x="374861" y="66613"/>
                  <a:pt x="425661" y="71905"/>
                </a:cubicBezTo>
                <a:cubicBezTo>
                  <a:pt x="476461" y="77197"/>
                  <a:pt x="295486" y="79313"/>
                  <a:pt x="336761" y="71905"/>
                </a:cubicBezTo>
                <a:cubicBezTo>
                  <a:pt x="378036" y="64497"/>
                  <a:pt x="637857" y="33276"/>
                  <a:pt x="673311" y="27455"/>
                </a:cubicBezTo>
                <a:cubicBezTo>
                  <a:pt x="708765" y="21634"/>
                  <a:pt x="541549" y="41213"/>
                  <a:pt x="549486" y="36980"/>
                </a:cubicBezTo>
                <a:cubicBezTo>
                  <a:pt x="557423" y="32747"/>
                  <a:pt x="687599" y="7347"/>
                  <a:pt x="720936" y="2055"/>
                </a:cubicBezTo>
                <a:cubicBezTo>
                  <a:pt x="754273" y="-3237"/>
                  <a:pt x="757978" y="3113"/>
                  <a:pt x="749511" y="5230"/>
                </a:cubicBezTo>
                <a:cubicBezTo>
                  <a:pt x="741044" y="7347"/>
                  <a:pt x="661669" y="8405"/>
                  <a:pt x="670136" y="14755"/>
                </a:cubicBezTo>
                <a:cubicBezTo>
                  <a:pt x="678603" y="21105"/>
                  <a:pt x="800840" y="38567"/>
                  <a:pt x="800311" y="43330"/>
                </a:cubicBezTo>
                <a:cubicBezTo>
                  <a:pt x="799782" y="48093"/>
                  <a:pt x="700828" y="42272"/>
                  <a:pt x="666961" y="43330"/>
                </a:cubicBezTo>
                <a:cubicBezTo>
                  <a:pt x="633094" y="44388"/>
                  <a:pt x="598698" y="42801"/>
                  <a:pt x="597111" y="49680"/>
                </a:cubicBezTo>
                <a:cubicBezTo>
                  <a:pt x="595524" y="56559"/>
                  <a:pt x="659023" y="85134"/>
                  <a:pt x="657436" y="84605"/>
                </a:cubicBezTo>
                <a:cubicBezTo>
                  <a:pt x="655849" y="84076"/>
                  <a:pt x="613515" y="50209"/>
                  <a:pt x="587586" y="46505"/>
                </a:cubicBezTo>
                <a:cubicBezTo>
                  <a:pt x="561657" y="42801"/>
                  <a:pt x="503449" y="47034"/>
                  <a:pt x="501861" y="62380"/>
                </a:cubicBezTo>
                <a:cubicBezTo>
                  <a:pt x="500274" y="77726"/>
                  <a:pt x="579119" y="136992"/>
                  <a:pt x="578061" y="138580"/>
                </a:cubicBezTo>
                <a:cubicBezTo>
                  <a:pt x="577003" y="140168"/>
                  <a:pt x="517736" y="81959"/>
                  <a:pt x="495511" y="71905"/>
                </a:cubicBezTo>
                <a:cubicBezTo>
                  <a:pt x="473286" y="61851"/>
                  <a:pt x="451590" y="60793"/>
                  <a:pt x="444711" y="78255"/>
                </a:cubicBezTo>
                <a:cubicBezTo>
                  <a:pt x="437832" y="95717"/>
                  <a:pt x="447886" y="138051"/>
                  <a:pt x="454236" y="176680"/>
                </a:cubicBezTo>
                <a:cubicBezTo>
                  <a:pt x="460586" y="215309"/>
                  <a:pt x="489161" y="320084"/>
                  <a:pt x="482811" y="310030"/>
                </a:cubicBezTo>
                <a:cubicBezTo>
                  <a:pt x="476461" y="299976"/>
                  <a:pt x="444711" y="153397"/>
                  <a:pt x="416136" y="116355"/>
                </a:cubicBezTo>
                <a:cubicBezTo>
                  <a:pt x="387561" y="79313"/>
                  <a:pt x="340994" y="79843"/>
                  <a:pt x="311361" y="87780"/>
                </a:cubicBezTo>
                <a:cubicBezTo>
                  <a:pt x="281728" y="95717"/>
                  <a:pt x="253153" y="136992"/>
                  <a:pt x="238336" y="163980"/>
                </a:cubicBezTo>
                <a:cubicBezTo>
                  <a:pt x="223519" y="190968"/>
                  <a:pt x="218228" y="265051"/>
                  <a:pt x="222461" y="249705"/>
                </a:cubicBezTo>
                <a:cubicBezTo>
                  <a:pt x="226694" y="234359"/>
                  <a:pt x="289136" y="83017"/>
                  <a:pt x="263736" y="71905"/>
                </a:cubicBezTo>
                <a:cubicBezTo>
                  <a:pt x="238336" y="60793"/>
                  <a:pt x="73236" y="186205"/>
                  <a:pt x="70061" y="183030"/>
                </a:cubicBezTo>
                <a:cubicBezTo>
                  <a:pt x="66886" y="179855"/>
                  <a:pt x="239924" y="61851"/>
                  <a:pt x="244686" y="52855"/>
                </a:cubicBezTo>
                <a:cubicBezTo>
                  <a:pt x="249448" y="43859"/>
                  <a:pt x="114511" y="124822"/>
                  <a:pt x="98636" y="129055"/>
                </a:cubicBezTo>
                <a:cubicBezTo>
                  <a:pt x="82761" y="133288"/>
                  <a:pt x="145203" y="69788"/>
                  <a:pt x="149436" y="78255"/>
                </a:cubicBezTo>
                <a:cubicBezTo>
                  <a:pt x="153669" y="86722"/>
                  <a:pt x="119274" y="183559"/>
                  <a:pt x="124036" y="179855"/>
                </a:cubicBezTo>
                <a:cubicBezTo>
                  <a:pt x="128798" y="176151"/>
                  <a:pt x="198648" y="60792"/>
                  <a:pt x="178011" y="56030"/>
                </a:cubicBezTo>
                <a:cubicBezTo>
                  <a:pt x="157374" y="51268"/>
                  <a:pt x="6032" y="152338"/>
                  <a:pt x="211" y="151280"/>
                </a:cubicBezTo>
                <a:cubicBezTo>
                  <a:pt x="-5610" y="150222"/>
                  <a:pt x="110278" y="73493"/>
                  <a:pt x="143086" y="49680"/>
                </a:cubicBezTo>
                <a:cubicBezTo>
                  <a:pt x="175894" y="25867"/>
                  <a:pt x="190711" y="5759"/>
                  <a:pt x="197061" y="8405"/>
                </a:cubicBezTo>
                <a:cubicBezTo>
                  <a:pt x="203411" y="11051"/>
                  <a:pt x="203411" y="59734"/>
                  <a:pt x="181186" y="65555"/>
                </a:cubicBezTo>
                <a:cubicBezTo>
                  <a:pt x="158961" y="71376"/>
                  <a:pt x="-8785" y="39097"/>
                  <a:pt x="31961" y="401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29D1C189-3ED4-2EDA-F5D1-9316208FD317}"/>
              </a:ext>
            </a:extLst>
          </p:cNvPr>
          <p:cNvSpPr/>
          <p:nvPr/>
        </p:nvSpPr>
        <p:spPr>
          <a:xfrm>
            <a:off x="3922395" y="5758309"/>
            <a:ext cx="432308" cy="90091"/>
          </a:xfrm>
          <a:custGeom>
            <a:avLst/>
            <a:gdLst>
              <a:gd name="connsiteX0" fmla="*/ 1905 w 432308"/>
              <a:gd name="connsiteY0" fmla="*/ 29716 h 90091"/>
              <a:gd name="connsiteX1" fmla="*/ 97155 w 432308"/>
              <a:gd name="connsiteY1" fmla="*/ 45591 h 90091"/>
              <a:gd name="connsiteX2" fmla="*/ 141605 w 432308"/>
              <a:gd name="connsiteY2" fmla="*/ 90041 h 90091"/>
              <a:gd name="connsiteX3" fmla="*/ 119380 w 432308"/>
              <a:gd name="connsiteY3" fmla="*/ 36066 h 90091"/>
              <a:gd name="connsiteX4" fmla="*/ 370205 w 432308"/>
              <a:gd name="connsiteY4" fmla="*/ 10666 h 90091"/>
              <a:gd name="connsiteX5" fmla="*/ 252730 w 432308"/>
              <a:gd name="connsiteY5" fmla="*/ 10666 h 90091"/>
              <a:gd name="connsiteX6" fmla="*/ 430530 w 432308"/>
              <a:gd name="connsiteY6" fmla="*/ 23366 h 90091"/>
              <a:gd name="connsiteX7" fmla="*/ 335280 w 432308"/>
              <a:gd name="connsiteY7" fmla="*/ 1141 h 90091"/>
              <a:gd name="connsiteX8" fmla="*/ 192405 w 432308"/>
              <a:gd name="connsiteY8" fmla="*/ 4316 h 90091"/>
              <a:gd name="connsiteX9" fmla="*/ 1905 w 432308"/>
              <a:gd name="connsiteY9" fmla="*/ 29716 h 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308" h="90091">
                <a:moveTo>
                  <a:pt x="1905" y="29716"/>
                </a:moveTo>
                <a:cubicBezTo>
                  <a:pt x="-13970" y="36595"/>
                  <a:pt x="73872" y="35537"/>
                  <a:pt x="97155" y="45591"/>
                </a:cubicBezTo>
                <a:cubicBezTo>
                  <a:pt x="120438" y="55645"/>
                  <a:pt x="137901" y="91628"/>
                  <a:pt x="141605" y="90041"/>
                </a:cubicBezTo>
                <a:cubicBezTo>
                  <a:pt x="145309" y="88454"/>
                  <a:pt x="81280" y="49295"/>
                  <a:pt x="119380" y="36066"/>
                </a:cubicBezTo>
                <a:cubicBezTo>
                  <a:pt x="157480" y="22837"/>
                  <a:pt x="347980" y="14899"/>
                  <a:pt x="370205" y="10666"/>
                </a:cubicBezTo>
                <a:cubicBezTo>
                  <a:pt x="392430" y="6433"/>
                  <a:pt x="242676" y="8549"/>
                  <a:pt x="252730" y="10666"/>
                </a:cubicBezTo>
                <a:cubicBezTo>
                  <a:pt x="262784" y="12783"/>
                  <a:pt x="416772" y="24953"/>
                  <a:pt x="430530" y="23366"/>
                </a:cubicBezTo>
                <a:cubicBezTo>
                  <a:pt x="444288" y="21779"/>
                  <a:pt x="374967" y="4316"/>
                  <a:pt x="335280" y="1141"/>
                </a:cubicBezTo>
                <a:cubicBezTo>
                  <a:pt x="295593" y="-2034"/>
                  <a:pt x="243205" y="2199"/>
                  <a:pt x="192405" y="4316"/>
                </a:cubicBezTo>
                <a:cubicBezTo>
                  <a:pt x="141605" y="6433"/>
                  <a:pt x="17780" y="22837"/>
                  <a:pt x="1905" y="297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B78A0B90-CA73-1A95-C57A-9CA3800905ED}"/>
              </a:ext>
            </a:extLst>
          </p:cNvPr>
          <p:cNvSpPr/>
          <p:nvPr/>
        </p:nvSpPr>
        <p:spPr>
          <a:xfrm>
            <a:off x="4205628" y="5632313"/>
            <a:ext cx="198118" cy="182153"/>
          </a:xfrm>
          <a:custGeom>
            <a:avLst/>
            <a:gdLst>
              <a:gd name="connsiteX0" fmla="*/ 1247 w 198118"/>
              <a:gd name="connsiteY0" fmla="*/ 139837 h 182153"/>
              <a:gd name="connsiteX1" fmla="*/ 147297 w 198118"/>
              <a:gd name="connsiteY1" fmla="*/ 98562 h 182153"/>
              <a:gd name="connsiteX2" fmla="*/ 58397 w 198118"/>
              <a:gd name="connsiteY2" fmla="*/ 137 h 182153"/>
              <a:gd name="connsiteX3" fmla="*/ 137772 w 198118"/>
              <a:gd name="connsiteY3" fmla="*/ 79512 h 182153"/>
              <a:gd name="connsiteX4" fmla="*/ 198097 w 198118"/>
              <a:gd name="connsiteY4" fmla="*/ 181112 h 182153"/>
              <a:gd name="connsiteX5" fmla="*/ 131422 w 198118"/>
              <a:gd name="connsiteY5" fmla="*/ 130312 h 182153"/>
              <a:gd name="connsiteX6" fmla="*/ 172697 w 198118"/>
              <a:gd name="connsiteY6" fmla="*/ 98562 h 182153"/>
              <a:gd name="connsiteX7" fmla="*/ 86972 w 198118"/>
              <a:gd name="connsiteY7" fmla="*/ 111262 h 182153"/>
              <a:gd name="connsiteX8" fmla="*/ 45697 w 198118"/>
              <a:gd name="connsiteY8" fmla="*/ 79512 h 182153"/>
              <a:gd name="connsiteX9" fmla="*/ 121897 w 198118"/>
              <a:gd name="connsiteY9" fmla="*/ 73162 h 182153"/>
              <a:gd name="connsiteX10" fmla="*/ 80622 w 198118"/>
              <a:gd name="connsiteY10" fmla="*/ 101737 h 182153"/>
              <a:gd name="connsiteX11" fmla="*/ 1247 w 198118"/>
              <a:gd name="connsiteY11" fmla="*/ 139837 h 18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118" h="182153">
                <a:moveTo>
                  <a:pt x="1247" y="139837"/>
                </a:moveTo>
                <a:cubicBezTo>
                  <a:pt x="12359" y="139308"/>
                  <a:pt x="137772" y="121845"/>
                  <a:pt x="147297" y="98562"/>
                </a:cubicBezTo>
                <a:cubicBezTo>
                  <a:pt x="156822" y="75279"/>
                  <a:pt x="59984" y="3312"/>
                  <a:pt x="58397" y="137"/>
                </a:cubicBezTo>
                <a:cubicBezTo>
                  <a:pt x="56810" y="-3038"/>
                  <a:pt x="114489" y="49350"/>
                  <a:pt x="137772" y="79512"/>
                </a:cubicBezTo>
                <a:cubicBezTo>
                  <a:pt x="161055" y="109674"/>
                  <a:pt x="199155" y="172645"/>
                  <a:pt x="198097" y="181112"/>
                </a:cubicBezTo>
                <a:cubicBezTo>
                  <a:pt x="197039" y="189579"/>
                  <a:pt x="135655" y="144070"/>
                  <a:pt x="131422" y="130312"/>
                </a:cubicBezTo>
                <a:cubicBezTo>
                  <a:pt x="127189" y="116554"/>
                  <a:pt x="180105" y="101737"/>
                  <a:pt x="172697" y="98562"/>
                </a:cubicBezTo>
                <a:cubicBezTo>
                  <a:pt x="165289" y="95387"/>
                  <a:pt x="108139" y="114437"/>
                  <a:pt x="86972" y="111262"/>
                </a:cubicBezTo>
                <a:cubicBezTo>
                  <a:pt x="65805" y="108087"/>
                  <a:pt x="39876" y="85862"/>
                  <a:pt x="45697" y="79512"/>
                </a:cubicBezTo>
                <a:cubicBezTo>
                  <a:pt x="51518" y="73162"/>
                  <a:pt x="116076" y="69458"/>
                  <a:pt x="121897" y="73162"/>
                </a:cubicBezTo>
                <a:cubicBezTo>
                  <a:pt x="127718" y="76866"/>
                  <a:pt x="104964" y="90625"/>
                  <a:pt x="80622" y="101737"/>
                </a:cubicBezTo>
                <a:cubicBezTo>
                  <a:pt x="56280" y="112849"/>
                  <a:pt x="-9865" y="140366"/>
                  <a:pt x="1247" y="139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B470DC32-7271-041C-CDFA-629F86BD8A38}"/>
              </a:ext>
            </a:extLst>
          </p:cNvPr>
          <p:cNvSpPr/>
          <p:nvPr/>
        </p:nvSpPr>
        <p:spPr>
          <a:xfrm>
            <a:off x="3314475" y="5619697"/>
            <a:ext cx="327460" cy="88851"/>
          </a:xfrm>
          <a:custGeom>
            <a:avLst/>
            <a:gdLst>
              <a:gd name="connsiteX0" fmla="*/ 327250 w 327460"/>
              <a:gd name="connsiteY0" fmla="*/ 85778 h 88851"/>
              <a:gd name="connsiteX1" fmla="*/ 200250 w 327460"/>
              <a:gd name="connsiteY1" fmla="*/ 63553 h 88851"/>
              <a:gd name="connsiteX2" fmla="*/ 225 w 327460"/>
              <a:gd name="connsiteY2" fmla="*/ 3228 h 88851"/>
              <a:gd name="connsiteX3" fmla="*/ 241525 w 327460"/>
              <a:gd name="connsiteY3" fmla="*/ 60378 h 88851"/>
              <a:gd name="connsiteX4" fmla="*/ 171675 w 327460"/>
              <a:gd name="connsiteY4" fmla="*/ 53 h 88851"/>
              <a:gd name="connsiteX5" fmla="*/ 327250 w 327460"/>
              <a:gd name="connsiteY5" fmla="*/ 85778 h 88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460" h="88851">
                <a:moveTo>
                  <a:pt x="327250" y="85778"/>
                </a:moveTo>
                <a:cubicBezTo>
                  <a:pt x="332013" y="96361"/>
                  <a:pt x="254754" y="77311"/>
                  <a:pt x="200250" y="63553"/>
                </a:cubicBezTo>
                <a:cubicBezTo>
                  <a:pt x="145746" y="49795"/>
                  <a:pt x="-6654" y="3757"/>
                  <a:pt x="225" y="3228"/>
                </a:cubicBezTo>
                <a:cubicBezTo>
                  <a:pt x="7104" y="2699"/>
                  <a:pt x="212950" y="60907"/>
                  <a:pt x="241525" y="60378"/>
                </a:cubicBezTo>
                <a:cubicBezTo>
                  <a:pt x="270100" y="59849"/>
                  <a:pt x="164796" y="-2064"/>
                  <a:pt x="171675" y="53"/>
                </a:cubicBezTo>
                <a:cubicBezTo>
                  <a:pt x="178554" y="2170"/>
                  <a:pt x="322487" y="75195"/>
                  <a:pt x="327250" y="857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D68FDA67-6C59-9131-C86D-528FC4316845}"/>
              </a:ext>
            </a:extLst>
          </p:cNvPr>
          <p:cNvSpPr/>
          <p:nvPr/>
        </p:nvSpPr>
        <p:spPr>
          <a:xfrm>
            <a:off x="3256292" y="5523875"/>
            <a:ext cx="379129" cy="267886"/>
          </a:xfrm>
          <a:custGeom>
            <a:avLst/>
            <a:gdLst>
              <a:gd name="connsiteX0" fmla="*/ 379083 w 379129"/>
              <a:gd name="connsiteY0" fmla="*/ 625 h 267886"/>
              <a:gd name="connsiteX1" fmla="*/ 121908 w 379129"/>
              <a:gd name="connsiteY1" fmla="*/ 197475 h 267886"/>
              <a:gd name="connsiteX2" fmla="*/ 217158 w 379129"/>
              <a:gd name="connsiteY2" fmla="*/ 156200 h 267886"/>
              <a:gd name="connsiteX3" fmla="*/ 1258 w 379129"/>
              <a:gd name="connsiteY3" fmla="*/ 267325 h 267886"/>
              <a:gd name="connsiteX4" fmla="*/ 134608 w 379129"/>
              <a:gd name="connsiteY4" fmla="*/ 197475 h 267886"/>
              <a:gd name="connsiteX5" fmla="*/ 267958 w 379129"/>
              <a:gd name="connsiteY5" fmla="*/ 156200 h 267886"/>
              <a:gd name="connsiteX6" fmla="*/ 217158 w 379129"/>
              <a:gd name="connsiteY6" fmla="*/ 143500 h 267886"/>
              <a:gd name="connsiteX7" fmla="*/ 236208 w 379129"/>
              <a:gd name="connsiteY7" fmla="*/ 118100 h 267886"/>
              <a:gd name="connsiteX8" fmla="*/ 144133 w 379129"/>
              <a:gd name="connsiteY8" fmla="*/ 133975 h 267886"/>
              <a:gd name="connsiteX9" fmla="*/ 379083 w 379129"/>
              <a:gd name="connsiteY9" fmla="*/ 625 h 267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9129" h="267886">
                <a:moveTo>
                  <a:pt x="379083" y="625"/>
                </a:moveTo>
                <a:cubicBezTo>
                  <a:pt x="375379" y="11208"/>
                  <a:pt x="148895" y="171546"/>
                  <a:pt x="121908" y="197475"/>
                </a:cubicBezTo>
                <a:cubicBezTo>
                  <a:pt x="94921" y="223404"/>
                  <a:pt x="237266" y="144558"/>
                  <a:pt x="217158" y="156200"/>
                </a:cubicBezTo>
                <a:cubicBezTo>
                  <a:pt x="197050" y="167842"/>
                  <a:pt x="15016" y="260446"/>
                  <a:pt x="1258" y="267325"/>
                </a:cubicBezTo>
                <a:cubicBezTo>
                  <a:pt x="-12500" y="274204"/>
                  <a:pt x="90158" y="215996"/>
                  <a:pt x="134608" y="197475"/>
                </a:cubicBezTo>
                <a:cubicBezTo>
                  <a:pt x="179058" y="178954"/>
                  <a:pt x="254200" y="165196"/>
                  <a:pt x="267958" y="156200"/>
                </a:cubicBezTo>
                <a:cubicBezTo>
                  <a:pt x="281716" y="147204"/>
                  <a:pt x="222450" y="149850"/>
                  <a:pt x="217158" y="143500"/>
                </a:cubicBezTo>
                <a:cubicBezTo>
                  <a:pt x="211866" y="137150"/>
                  <a:pt x="248379" y="119687"/>
                  <a:pt x="236208" y="118100"/>
                </a:cubicBezTo>
                <a:cubicBezTo>
                  <a:pt x="224037" y="116513"/>
                  <a:pt x="122966" y="150908"/>
                  <a:pt x="144133" y="133975"/>
                </a:cubicBezTo>
                <a:cubicBezTo>
                  <a:pt x="165300" y="117042"/>
                  <a:pt x="382787" y="-9958"/>
                  <a:pt x="379083" y="6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C7D4D430-EFB9-570A-A5C8-26FEBE4E02B1}"/>
              </a:ext>
            </a:extLst>
          </p:cNvPr>
          <p:cNvSpPr/>
          <p:nvPr/>
        </p:nvSpPr>
        <p:spPr>
          <a:xfrm>
            <a:off x="3448772" y="5765715"/>
            <a:ext cx="644777" cy="114392"/>
          </a:xfrm>
          <a:custGeom>
            <a:avLst/>
            <a:gdLst>
              <a:gd name="connsiteX0" fmla="*/ 2453 w 644777"/>
              <a:gd name="connsiteY0" fmla="*/ 85 h 114392"/>
              <a:gd name="connsiteX1" fmla="*/ 478703 w 644777"/>
              <a:gd name="connsiteY1" fmla="*/ 85810 h 114392"/>
              <a:gd name="connsiteX2" fmla="*/ 348528 w 644777"/>
              <a:gd name="connsiteY2" fmla="*/ 66760 h 114392"/>
              <a:gd name="connsiteX3" fmla="*/ 561253 w 644777"/>
              <a:gd name="connsiteY3" fmla="*/ 69935 h 114392"/>
              <a:gd name="connsiteX4" fmla="*/ 577128 w 644777"/>
              <a:gd name="connsiteY4" fmla="*/ 50885 h 114392"/>
              <a:gd name="connsiteX5" fmla="*/ 564428 w 644777"/>
              <a:gd name="connsiteY5" fmla="*/ 22310 h 114392"/>
              <a:gd name="connsiteX6" fmla="*/ 643803 w 644777"/>
              <a:gd name="connsiteY6" fmla="*/ 79460 h 114392"/>
              <a:gd name="connsiteX7" fmla="*/ 500928 w 644777"/>
              <a:gd name="connsiteY7" fmla="*/ 82635 h 114392"/>
              <a:gd name="connsiteX8" fmla="*/ 386628 w 644777"/>
              <a:gd name="connsiteY8" fmla="*/ 114385 h 114392"/>
              <a:gd name="connsiteX9" fmla="*/ 424728 w 644777"/>
              <a:gd name="connsiteY9" fmla="*/ 79460 h 114392"/>
              <a:gd name="connsiteX10" fmla="*/ 288203 w 644777"/>
              <a:gd name="connsiteY10" fmla="*/ 82635 h 114392"/>
              <a:gd name="connsiteX11" fmla="*/ 202478 w 644777"/>
              <a:gd name="connsiteY11" fmla="*/ 79460 h 114392"/>
              <a:gd name="connsiteX12" fmla="*/ 288203 w 644777"/>
              <a:gd name="connsiteY12" fmla="*/ 69935 h 114392"/>
              <a:gd name="connsiteX13" fmla="*/ 2453 w 644777"/>
              <a:gd name="connsiteY13" fmla="*/ 85 h 114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44777" h="114392">
                <a:moveTo>
                  <a:pt x="2453" y="85"/>
                </a:moveTo>
                <a:cubicBezTo>
                  <a:pt x="34203" y="2731"/>
                  <a:pt x="421024" y="74697"/>
                  <a:pt x="478703" y="85810"/>
                </a:cubicBezTo>
                <a:cubicBezTo>
                  <a:pt x="536382" y="96923"/>
                  <a:pt x="334770" y="69406"/>
                  <a:pt x="348528" y="66760"/>
                </a:cubicBezTo>
                <a:cubicBezTo>
                  <a:pt x="362286" y="64114"/>
                  <a:pt x="561253" y="69935"/>
                  <a:pt x="561253" y="69935"/>
                </a:cubicBezTo>
                <a:cubicBezTo>
                  <a:pt x="599353" y="67289"/>
                  <a:pt x="576599" y="58823"/>
                  <a:pt x="577128" y="50885"/>
                </a:cubicBezTo>
                <a:cubicBezTo>
                  <a:pt x="577657" y="42948"/>
                  <a:pt x="553316" y="17548"/>
                  <a:pt x="564428" y="22310"/>
                </a:cubicBezTo>
                <a:cubicBezTo>
                  <a:pt x="575540" y="27072"/>
                  <a:pt x="654386" y="69406"/>
                  <a:pt x="643803" y="79460"/>
                </a:cubicBezTo>
                <a:cubicBezTo>
                  <a:pt x="633220" y="89514"/>
                  <a:pt x="543791" y="76814"/>
                  <a:pt x="500928" y="82635"/>
                </a:cubicBezTo>
                <a:cubicBezTo>
                  <a:pt x="458066" y="88456"/>
                  <a:pt x="399328" y="114914"/>
                  <a:pt x="386628" y="114385"/>
                </a:cubicBezTo>
                <a:cubicBezTo>
                  <a:pt x="373928" y="113856"/>
                  <a:pt x="441132" y="84752"/>
                  <a:pt x="424728" y="79460"/>
                </a:cubicBezTo>
                <a:cubicBezTo>
                  <a:pt x="408324" y="74168"/>
                  <a:pt x="325245" y="82635"/>
                  <a:pt x="288203" y="82635"/>
                </a:cubicBezTo>
                <a:cubicBezTo>
                  <a:pt x="251161" y="82635"/>
                  <a:pt x="202478" y="81577"/>
                  <a:pt x="202478" y="79460"/>
                </a:cubicBezTo>
                <a:cubicBezTo>
                  <a:pt x="202478" y="77343"/>
                  <a:pt x="319424" y="83164"/>
                  <a:pt x="288203" y="69935"/>
                </a:cubicBezTo>
                <a:cubicBezTo>
                  <a:pt x="256982" y="56706"/>
                  <a:pt x="-29297" y="-2561"/>
                  <a:pt x="2453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34BFD63A-C37B-DD72-1F18-909518928BF0}"/>
              </a:ext>
            </a:extLst>
          </p:cNvPr>
          <p:cNvSpPr/>
          <p:nvPr/>
        </p:nvSpPr>
        <p:spPr>
          <a:xfrm>
            <a:off x="3130550" y="5572199"/>
            <a:ext cx="421370" cy="141741"/>
          </a:xfrm>
          <a:custGeom>
            <a:avLst/>
            <a:gdLst>
              <a:gd name="connsiteX0" fmla="*/ 0 w 421370"/>
              <a:gd name="connsiteY0" fmla="*/ 66601 h 141741"/>
              <a:gd name="connsiteX1" fmla="*/ 409575 w 421370"/>
              <a:gd name="connsiteY1" fmla="*/ 101526 h 141741"/>
              <a:gd name="connsiteX2" fmla="*/ 304800 w 421370"/>
              <a:gd name="connsiteY2" fmla="*/ 72951 h 141741"/>
              <a:gd name="connsiteX3" fmla="*/ 244475 w 421370"/>
              <a:gd name="connsiteY3" fmla="*/ 111051 h 141741"/>
              <a:gd name="connsiteX4" fmla="*/ 228600 w 421370"/>
              <a:gd name="connsiteY4" fmla="*/ 136451 h 141741"/>
              <a:gd name="connsiteX5" fmla="*/ 323850 w 421370"/>
              <a:gd name="connsiteY5" fmla="*/ 3101 h 141741"/>
              <a:gd name="connsiteX6" fmla="*/ 257175 w 421370"/>
              <a:gd name="connsiteY6" fmla="*/ 44376 h 141741"/>
              <a:gd name="connsiteX7" fmla="*/ 171450 w 421370"/>
              <a:gd name="connsiteY7" fmla="*/ 66601 h 141741"/>
              <a:gd name="connsiteX8" fmla="*/ 276225 w 421370"/>
              <a:gd name="connsiteY8" fmla="*/ 47551 h 141741"/>
              <a:gd name="connsiteX9" fmla="*/ 215900 w 421370"/>
              <a:gd name="connsiteY9" fmla="*/ 60251 h 141741"/>
              <a:gd name="connsiteX10" fmla="*/ 0 w 421370"/>
              <a:gd name="connsiteY10" fmla="*/ 66601 h 141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1370" h="141741">
                <a:moveTo>
                  <a:pt x="0" y="66601"/>
                </a:moveTo>
                <a:lnTo>
                  <a:pt x="409575" y="101526"/>
                </a:lnTo>
                <a:cubicBezTo>
                  <a:pt x="460375" y="102584"/>
                  <a:pt x="332317" y="71364"/>
                  <a:pt x="304800" y="72951"/>
                </a:cubicBezTo>
                <a:cubicBezTo>
                  <a:pt x="277283" y="74538"/>
                  <a:pt x="257175" y="100468"/>
                  <a:pt x="244475" y="111051"/>
                </a:cubicBezTo>
                <a:cubicBezTo>
                  <a:pt x="231775" y="121634"/>
                  <a:pt x="215371" y="154443"/>
                  <a:pt x="228600" y="136451"/>
                </a:cubicBezTo>
                <a:cubicBezTo>
                  <a:pt x="241829" y="118459"/>
                  <a:pt x="319087" y="18447"/>
                  <a:pt x="323850" y="3101"/>
                </a:cubicBezTo>
                <a:cubicBezTo>
                  <a:pt x="328613" y="-12245"/>
                  <a:pt x="282575" y="33793"/>
                  <a:pt x="257175" y="44376"/>
                </a:cubicBezTo>
                <a:cubicBezTo>
                  <a:pt x="231775" y="54959"/>
                  <a:pt x="168275" y="66072"/>
                  <a:pt x="171450" y="66601"/>
                </a:cubicBezTo>
                <a:cubicBezTo>
                  <a:pt x="174625" y="67130"/>
                  <a:pt x="268817" y="48609"/>
                  <a:pt x="276225" y="47551"/>
                </a:cubicBezTo>
                <a:cubicBezTo>
                  <a:pt x="283633" y="46493"/>
                  <a:pt x="215900" y="60251"/>
                  <a:pt x="215900" y="60251"/>
                </a:cubicBezTo>
                <a:lnTo>
                  <a:pt x="0" y="666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9D76B627-2CB3-5F68-10EF-C25964E7B6DE}"/>
              </a:ext>
            </a:extLst>
          </p:cNvPr>
          <p:cNvSpPr/>
          <p:nvPr/>
        </p:nvSpPr>
        <p:spPr>
          <a:xfrm>
            <a:off x="3587596" y="5481041"/>
            <a:ext cx="622330" cy="294902"/>
          </a:xfrm>
          <a:custGeom>
            <a:avLst/>
            <a:gdLst>
              <a:gd name="connsiteX0" fmla="*/ 154 w 622330"/>
              <a:gd name="connsiteY0" fmla="*/ 75209 h 294902"/>
              <a:gd name="connsiteX1" fmla="*/ 177954 w 622330"/>
              <a:gd name="connsiteY1" fmla="*/ 81559 h 294902"/>
              <a:gd name="connsiteX2" fmla="*/ 114454 w 622330"/>
              <a:gd name="connsiteY2" fmla="*/ 87909 h 294902"/>
              <a:gd name="connsiteX3" fmla="*/ 139854 w 622330"/>
              <a:gd name="connsiteY3" fmla="*/ 148234 h 294902"/>
              <a:gd name="connsiteX4" fmla="*/ 181129 w 622330"/>
              <a:gd name="connsiteY4" fmla="*/ 227609 h 294902"/>
              <a:gd name="connsiteX5" fmla="*/ 228754 w 622330"/>
              <a:gd name="connsiteY5" fmla="*/ 265709 h 294902"/>
              <a:gd name="connsiteX6" fmla="*/ 308129 w 622330"/>
              <a:gd name="connsiteY6" fmla="*/ 291109 h 294902"/>
              <a:gd name="connsiteX7" fmla="*/ 406554 w 622330"/>
              <a:gd name="connsiteY7" fmla="*/ 291109 h 294902"/>
              <a:gd name="connsiteX8" fmla="*/ 492279 w 622330"/>
              <a:gd name="connsiteY8" fmla="*/ 256184 h 294902"/>
              <a:gd name="connsiteX9" fmla="*/ 539904 w 622330"/>
              <a:gd name="connsiteY9" fmla="*/ 179984 h 294902"/>
              <a:gd name="connsiteX10" fmla="*/ 543079 w 622330"/>
              <a:gd name="connsiteY10" fmla="*/ 116484 h 294902"/>
              <a:gd name="connsiteX11" fmla="*/ 543079 w 622330"/>
              <a:gd name="connsiteY11" fmla="*/ 87909 h 294902"/>
              <a:gd name="connsiteX12" fmla="*/ 619279 w 622330"/>
              <a:gd name="connsiteY12" fmla="*/ 154584 h 294902"/>
              <a:gd name="connsiteX13" fmla="*/ 590704 w 622330"/>
              <a:gd name="connsiteY13" fmla="*/ 106959 h 294902"/>
              <a:gd name="connsiteX14" fmla="*/ 441479 w 622330"/>
              <a:gd name="connsiteY14" fmla="*/ 14884 h 294902"/>
              <a:gd name="connsiteX15" fmla="*/ 308129 w 622330"/>
              <a:gd name="connsiteY15" fmla="*/ 2184 h 294902"/>
              <a:gd name="connsiteX16" fmla="*/ 149379 w 622330"/>
              <a:gd name="connsiteY16" fmla="*/ 8534 h 294902"/>
              <a:gd name="connsiteX17" fmla="*/ 154 w 622330"/>
              <a:gd name="connsiteY17" fmla="*/ 75209 h 294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2330" h="294902">
                <a:moveTo>
                  <a:pt x="154" y="75209"/>
                </a:moveTo>
                <a:cubicBezTo>
                  <a:pt x="4916" y="87380"/>
                  <a:pt x="158904" y="79442"/>
                  <a:pt x="177954" y="81559"/>
                </a:cubicBezTo>
                <a:cubicBezTo>
                  <a:pt x="197004" y="83676"/>
                  <a:pt x="120804" y="76797"/>
                  <a:pt x="114454" y="87909"/>
                </a:cubicBezTo>
                <a:cubicBezTo>
                  <a:pt x="108104" y="99021"/>
                  <a:pt x="128742" y="124951"/>
                  <a:pt x="139854" y="148234"/>
                </a:cubicBezTo>
                <a:cubicBezTo>
                  <a:pt x="150966" y="171517"/>
                  <a:pt x="166312" y="208030"/>
                  <a:pt x="181129" y="227609"/>
                </a:cubicBezTo>
                <a:cubicBezTo>
                  <a:pt x="195946" y="247188"/>
                  <a:pt x="207587" y="255126"/>
                  <a:pt x="228754" y="265709"/>
                </a:cubicBezTo>
                <a:cubicBezTo>
                  <a:pt x="249921" y="276292"/>
                  <a:pt x="278496" y="286876"/>
                  <a:pt x="308129" y="291109"/>
                </a:cubicBezTo>
                <a:cubicBezTo>
                  <a:pt x="337762" y="295342"/>
                  <a:pt x="375862" y="296930"/>
                  <a:pt x="406554" y="291109"/>
                </a:cubicBezTo>
                <a:cubicBezTo>
                  <a:pt x="437246" y="285288"/>
                  <a:pt x="470054" y="274705"/>
                  <a:pt x="492279" y="256184"/>
                </a:cubicBezTo>
                <a:cubicBezTo>
                  <a:pt x="514504" y="237663"/>
                  <a:pt x="531437" y="203267"/>
                  <a:pt x="539904" y="179984"/>
                </a:cubicBezTo>
                <a:cubicBezTo>
                  <a:pt x="548371" y="156701"/>
                  <a:pt x="542550" y="131830"/>
                  <a:pt x="543079" y="116484"/>
                </a:cubicBezTo>
                <a:cubicBezTo>
                  <a:pt x="543608" y="101138"/>
                  <a:pt x="530379" y="81559"/>
                  <a:pt x="543079" y="87909"/>
                </a:cubicBezTo>
                <a:cubicBezTo>
                  <a:pt x="555779" y="94259"/>
                  <a:pt x="611341" y="151409"/>
                  <a:pt x="619279" y="154584"/>
                </a:cubicBezTo>
                <a:cubicBezTo>
                  <a:pt x="627217" y="157759"/>
                  <a:pt x="620337" y="130242"/>
                  <a:pt x="590704" y="106959"/>
                </a:cubicBezTo>
                <a:cubicBezTo>
                  <a:pt x="561071" y="83676"/>
                  <a:pt x="488575" y="32346"/>
                  <a:pt x="441479" y="14884"/>
                </a:cubicBezTo>
                <a:cubicBezTo>
                  <a:pt x="394383" y="-2578"/>
                  <a:pt x="356812" y="3242"/>
                  <a:pt x="308129" y="2184"/>
                </a:cubicBezTo>
                <a:cubicBezTo>
                  <a:pt x="259446" y="1126"/>
                  <a:pt x="197004" y="-4695"/>
                  <a:pt x="149379" y="8534"/>
                </a:cubicBezTo>
                <a:cubicBezTo>
                  <a:pt x="101754" y="21763"/>
                  <a:pt x="-4608" y="63038"/>
                  <a:pt x="154" y="7520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>
            <a:extLst>
              <a:ext uri="{FF2B5EF4-FFF2-40B4-BE49-F238E27FC236}">
                <a16:creationId xmlns:a16="http://schemas.microsoft.com/office/drawing/2014/main" id="{A226F9DF-1386-9576-D309-5261243B8E34}"/>
              </a:ext>
            </a:extLst>
          </p:cNvPr>
          <p:cNvSpPr/>
          <p:nvPr/>
        </p:nvSpPr>
        <p:spPr>
          <a:xfrm>
            <a:off x="3886077" y="5562273"/>
            <a:ext cx="85674" cy="856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F125D461-EA4C-0DBA-2B1B-1FA30BF0A24A}"/>
              </a:ext>
            </a:extLst>
          </p:cNvPr>
          <p:cNvSpPr/>
          <p:nvPr/>
        </p:nvSpPr>
        <p:spPr>
          <a:xfrm>
            <a:off x="3417940" y="5300984"/>
            <a:ext cx="260308" cy="293371"/>
          </a:xfrm>
          <a:custGeom>
            <a:avLst/>
            <a:gdLst>
              <a:gd name="connsiteX0" fmla="*/ 4710 w 260308"/>
              <a:gd name="connsiteY0" fmla="*/ 293366 h 293371"/>
              <a:gd name="connsiteX1" fmla="*/ 172985 w 260308"/>
              <a:gd name="connsiteY1" fmla="*/ 134616 h 293371"/>
              <a:gd name="connsiteX2" fmla="*/ 112660 w 260308"/>
              <a:gd name="connsiteY2" fmla="*/ 182241 h 293371"/>
              <a:gd name="connsiteX3" fmla="*/ 255535 w 260308"/>
              <a:gd name="connsiteY3" fmla="*/ 118741 h 293371"/>
              <a:gd name="connsiteX4" fmla="*/ 220610 w 260308"/>
              <a:gd name="connsiteY4" fmla="*/ 131441 h 293371"/>
              <a:gd name="connsiteX5" fmla="*/ 163460 w 260308"/>
              <a:gd name="connsiteY5" fmla="*/ 102866 h 293371"/>
              <a:gd name="connsiteX6" fmla="*/ 185685 w 260308"/>
              <a:gd name="connsiteY6" fmla="*/ 118741 h 293371"/>
              <a:gd name="connsiteX7" fmla="*/ 182510 w 260308"/>
              <a:gd name="connsiteY7" fmla="*/ 1266 h 293371"/>
              <a:gd name="connsiteX8" fmla="*/ 163460 w 260308"/>
              <a:gd name="connsiteY8" fmla="*/ 61591 h 293371"/>
              <a:gd name="connsiteX9" fmla="*/ 128535 w 260308"/>
              <a:gd name="connsiteY9" fmla="*/ 140966 h 293371"/>
              <a:gd name="connsiteX10" fmla="*/ 65035 w 260308"/>
              <a:gd name="connsiteY10" fmla="*/ 185416 h 293371"/>
              <a:gd name="connsiteX11" fmla="*/ 93610 w 260308"/>
              <a:gd name="connsiteY11" fmla="*/ 140966 h 293371"/>
              <a:gd name="connsiteX12" fmla="*/ 26935 w 260308"/>
              <a:gd name="connsiteY12" fmla="*/ 233041 h 293371"/>
              <a:gd name="connsiteX13" fmla="*/ 42810 w 260308"/>
              <a:gd name="connsiteY13" fmla="*/ 140966 h 293371"/>
              <a:gd name="connsiteX14" fmla="*/ 4710 w 260308"/>
              <a:gd name="connsiteY14" fmla="*/ 293366 h 29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0308" h="293371">
                <a:moveTo>
                  <a:pt x="4710" y="293366"/>
                </a:moveTo>
                <a:cubicBezTo>
                  <a:pt x="26406" y="292308"/>
                  <a:pt x="154993" y="153137"/>
                  <a:pt x="172985" y="134616"/>
                </a:cubicBezTo>
                <a:cubicBezTo>
                  <a:pt x="190977" y="116095"/>
                  <a:pt x="98902" y="184887"/>
                  <a:pt x="112660" y="182241"/>
                </a:cubicBezTo>
                <a:cubicBezTo>
                  <a:pt x="126418" y="179595"/>
                  <a:pt x="237543" y="127208"/>
                  <a:pt x="255535" y="118741"/>
                </a:cubicBezTo>
                <a:cubicBezTo>
                  <a:pt x="273527" y="110274"/>
                  <a:pt x="235956" y="134087"/>
                  <a:pt x="220610" y="131441"/>
                </a:cubicBezTo>
                <a:cubicBezTo>
                  <a:pt x="205264" y="128795"/>
                  <a:pt x="169281" y="104983"/>
                  <a:pt x="163460" y="102866"/>
                </a:cubicBezTo>
                <a:cubicBezTo>
                  <a:pt x="157639" y="100749"/>
                  <a:pt x="182510" y="135674"/>
                  <a:pt x="185685" y="118741"/>
                </a:cubicBezTo>
                <a:cubicBezTo>
                  <a:pt x="188860" y="101808"/>
                  <a:pt x="186214" y="10791"/>
                  <a:pt x="182510" y="1266"/>
                </a:cubicBezTo>
                <a:cubicBezTo>
                  <a:pt x="178806" y="-8259"/>
                  <a:pt x="172456" y="38308"/>
                  <a:pt x="163460" y="61591"/>
                </a:cubicBezTo>
                <a:cubicBezTo>
                  <a:pt x="154464" y="84874"/>
                  <a:pt x="144939" y="120329"/>
                  <a:pt x="128535" y="140966"/>
                </a:cubicBezTo>
                <a:cubicBezTo>
                  <a:pt x="112131" y="161603"/>
                  <a:pt x="70856" y="185416"/>
                  <a:pt x="65035" y="185416"/>
                </a:cubicBezTo>
                <a:cubicBezTo>
                  <a:pt x="59214" y="185416"/>
                  <a:pt x="99960" y="133029"/>
                  <a:pt x="93610" y="140966"/>
                </a:cubicBezTo>
                <a:cubicBezTo>
                  <a:pt x="87260" y="148903"/>
                  <a:pt x="35402" y="233041"/>
                  <a:pt x="26935" y="233041"/>
                </a:cubicBezTo>
                <a:cubicBezTo>
                  <a:pt x="18468" y="233041"/>
                  <a:pt x="42281" y="129854"/>
                  <a:pt x="42810" y="140966"/>
                </a:cubicBezTo>
                <a:cubicBezTo>
                  <a:pt x="43339" y="152078"/>
                  <a:pt x="-16986" y="294424"/>
                  <a:pt x="4710" y="293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0A33F3D9-94B0-F10A-9CC5-FB93B9594840}"/>
              </a:ext>
            </a:extLst>
          </p:cNvPr>
          <p:cNvSpPr/>
          <p:nvPr/>
        </p:nvSpPr>
        <p:spPr>
          <a:xfrm>
            <a:off x="3570683" y="5336229"/>
            <a:ext cx="570942" cy="121610"/>
          </a:xfrm>
          <a:custGeom>
            <a:avLst/>
            <a:gdLst>
              <a:gd name="connsiteX0" fmla="*/ 1192 w 570942"/>
              <a:gd name="connsiteY0" fmla="*/ 89846 h 121610"/>
              <a:gd name="connsiteX1" fmla="*/ 312342 w 570942"/>
              <a:gd name="connsiteY1" fmla="*/ 29521 h 121610"/>
              <a:gd name="connsiteX2" fmla="*/ 210742 w 570942"/>
              <a:gd name="connsiteY2" fmla="*/ 67621 h 121610"/>
              <a:gd name="connsiteX3" fmla="*/ 407592 w 570942"/>
              <a:gd name="connsiteY3" fmla="*/ 61271 h 121610"/>
              <a:gd name="connsiteX4" fmla="*/ 334567 w 570942"/>
              <a:gd name="connsiteY4" fmla="*/ 54921 h 121610"/>
              <a:gd name="connsiteX5" fmla="*/ 569517 w 570942"/>
              <a:gd name="connsiteY5" fmla="*/ 121596 h 121610"/>
              <a:gd name="connsiteX6" fmla="*/ 423467 w 570942"/>
              <a:gd name="connsiteY6" fmla="*/ 48571 h 121610"/>
              <a:gd name="connsiteX7" fmla="*/ 229792 w 570942"/>
              <a:gd name="connsiteY7" fmla="*/ 946 h 121610"/>
              <a:gd name="connsiteX8" fmla="*/ 286942 w 570942"/>
              <a:gd name="connsiteY8" fmla="*/ 19996 h 121610"/>
              <a:gd name="connsiteX9" fmla="*/ 112317 w 570942"/>
              <a:gd name="connsiteY9" fmla="*/ 58096 h 121610"/>
              <a:gd name="connsiteX10" fmla="*/ 201217 w 570942"/>
              <a:gd name="connsiteY10" fmla="*/ 19996 h 121610"/>
              <a:gd name="connsiteX11" fmla="*/ 1192 w 570942"/>
              <a:gd name="connsiteY11" fmla="*/ 89846 h 121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0942" h="121610">
                <a:moveTo>
                  <a:pt x="1192" y="89846"/>
                </a:moveTo>
                <a:cubicBezTo>
                  <a:pt x="19713" y="91433"/>
                  <a:pt x="277417" y="33225"/>
                  <a:pt x="312342" y="29521"/>
                </a:cubicBezTo>
                <a:cubicBezTo>
                  <a:pt x="347267" y="25817"/>
                  <a:pt x="194867" y="62329"/>
                  <a:pt x="210742" y="67621"/>
                </a:cubicBezTo>
                <a:cubicBezTo>
                  <a:pt x="226617" y="72913"/>
                  <a:pt x="386955" y="63388"/>
                  <a:pt x="407592" y="61271"/>
                </a:cubicBezTo>
                <a:cubicBezTo>
                  <a:pt x="428229" y="59154"/>
                  <a:pt x="307580" y="44867"/>
                  <a:pt x="334567" y="54921"/>
                </a:cubicBezTo>
                <a:cubicBezTo>
                  <a:pt x="361555" y="64975"/>
                  <a:pt x="554700" y="122654"/>
                  <a:pt x="569517" y="121596"/>
                </a:cubicBezTo>
                <a:cubicBezTo>
                  <a:pt x="584334" y="120538"/>
                  <a:pt x="480088" y="68679"/>
                  <a:pt x="423467" y="48571"/>
                </a:cubicBezTo>
                <a:cubicBezTo>
                  <a:pt x="366846" y="28463"/>
                  <a:pt x="252546" y="5709"/>
                  <a:pt x="229792" y="946"/>
                </a:cubicBezTo>
                <a:cubicBezTo>
                  <a:pt x="207038" y="-3817"/>
                  <a:pt x="306521" y="10471"/>
                  <a:pt x="286942" y="19996"/>
                </a:cubicBezTo>
                <a:cubicBezTo>
                  <a:pt x="267363" y="29521"/>
                  <a:pt x="126604" y="58096"/>
                  <a:pt x="112317" y="58096"/>
                </a:cubicBezTo>
                <a:cubicBezTo>
                  <a:pt x="98030" y="58096"/>
                  <a:pt x="216563" y="16821"/>
                  <a:pt x="201217" y="19996"/>
                </a:cubicBezTo>
                <a:cubicBezTo>
                  <a:pt x="185871" y="23171"/>
                  <a:pt x="-17329" y="88259"/>
                  <a:pt x="1192" y="898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BEDA907D-B4F0-3A8A-381E-31B858A5DBF9}"/>
              </a:ext>
            </a:extLst>
          </p:cNvPr>
          <p:cNvSpPr/>
          <p:nvPr/>
        </p:nvSpPr>
        <p:spPr>
          <a:xfrm>
            <a:off x="4114712" y="5438307"/>
            <a:ext cx="208953" cy="167388"/>
          </a:xfrm>
          <a:custGeom>
            <a:avLst/>
            <a:gdLst>
              <a:gd name="connsiteX0" fmla="*/ 88 w 208953"/>
              <a:gd name="connsiteY0" fmla="*/ 468 h 167388"/>
              <a:gd name="connsiteX1" fmla="*/ 196938 w 208953"/>
              <a:gd name="connsiteY1" fmla="*/ 162393 h 167388"/>
              <a:gd name="connsiteX2" fmla="*/ 171538 w 208953"/>
              <a:gd name="connsiteY2" fmla="*/ 114768 h 167388"/>
              <a:gd name="connsiteX3" fmla="*/ 88 w 208953"/>
              <a:gd name="connsiteY3" fmla="*/ 468 h 167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953" h="167388">
                <a:moveTo>
                  <a:pt x="88" y="468"/>
                </a:moveTo>
                <a:cubicBezTo>
                  <a:pt x="4321" y="8405"/>
                  <a:pt x="168363" y="143343"/>
                  <a:pt x="196938" y="162393"/>
                </a:cubicBezTo>
                <a:cubicBezTo>
                  <a:pt x="225513" y="181443"/>
                  <a:pt x="197467" y="141755"/>
                  <a:pt x="171538" y="114768"/>
                </a:cubicBezTo>
                <a:cubicBezTo>
                  <a:pt x="145609" y="87781"/>
                  <a:pt x="-4145" y="-7469"/>
                  <a:pt x="88" y="4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0E6F8645-7986-56B1-B487-2CEF87E156A4}"/>
              </a:ext>
            </a:extLst>
          </p:cNvPr>
          <p:cNvSpPr/>
          <p:nvPr/>
        </p:nvSpPr>
        <p:spPr>
          <a:xfrm>
            <a:off x="3051175" y="5648325"/>
            <a:ext cx="333385" cy="66903"/>
          </a:xfrm>
          <a:custGeom>
            <a:avLst/>
            <a:gdLst>
              <a:gd name="connsiteX0" fmla="*/ 0 w 333385"/>
              <a:gd name="connsiteY0" fmla="*/ 0 h 66903"/>
              <a:gd name="connsiteX1" fmla="*/ 317500 w 333385"/>
              <a:gd name="connsiteY1" fmla="*/ 22225 h 66903"/>
              <a:gd name="connsiteX2" fmla="*/ 273050 w 333385"/>
              <a:gd name="connsiteY2" fmla="*/ 25400 h 66903"/>
              <a:gd name="connsiteX3" fmla="*/ 174625 w 333385"/>
              <a:gd name="connsiteY3" fmla="*/ 44450 h 66903"/>
              <a:gd name="connsiteX4" fmla="*/ 231775 w 333385"/>
              <a:gd name="connsiteY4" fmla="*/ 44450 h 66903"/>
              <a:gd name="connsiteX5" fmla="*/ 333375 w 333385"/>
              <a:gd name="connsiteY5" fmla="*/ 66675 h 66903"/>
              <a:gd name="connsiteX6" fmla="*/ 225425 w 333385"/>
              <a:gd name="connsiteY6" fmla="*/ 28575 h 66903"/>
              <a:gd name="connsiteX7" fmla="*/ 327025 w 333385"/>
              <a:gd name="connsiteY7" fmla="*/ 25400 h 66903"/>
              <a:gd name="connsiteX8" fmla="*/ 180975 w 333385"/>
              <a:gd name="connsiteY8" fmla="*/ 22225 h 66903"/>
              <a:gd name="connsiteX9" fmla="*/ 212725 w 333385"/>
              <a:gd name="connsiteY9" fmla="*/ 22225 h 66903"/>
              <a:gd name="connsiteX10" fmla="*/ 0 w 333385"/>
              <a:gd name="connsiteY10" fmla="*/ 0 h 66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3385" h="66903">
                <a:moveTo>
                  <a:pt x="0" y="0"/>
                </a:moveTo>
                <a:lnTo>
                  <a:pt x="317500" y="22225"/>
                </a:lnTo>
                <a:cubicBezTo>
                  <a:pt x="363008" y="26458"/>
                  <a:pt x="296863" y="21696"/>
                  <a:pt x="273050" y="25400"/>
                </a:cubicBezTo>
                <a:cubicBezTo>
                  <a:pt x="249238" y="29104"/>
                  <a:pt x="181504" y="41275"/>
                  <a:pt x="174625" y="44450"/>
                </a:cubicBezTo>
                <a:cubicBezTo>
                  <a:pt x="167746" y="47625"/>
                  <a:pt x="205317" y="40746"/>
                  <a:pt x="231775" y="44450"/>
                </a:cubicBezTo>
                <a:cubicBezTo>
                  <a:pt x="258233" y="48154"/>
                  <a:pt x="334433" y="69321"/>
                  <a:pt x="333375" y="66675"/>
                </a:cubicBezTo>
                <a:cubicBezTo>
                  <a:pt x="332317" y="64029"/>
                  <a:pt x="226483" y="35454"/>
                  <a:pt x="225425" y="28575"/>
                </a:cubicBezTo>
                <a:cubicBezTo>
                  <a:pt x="224367" y="21696"/>
                  <a:pt x="334433" y="26458"/>
                  <a:pt x="327025" y="25400"/>
                </a:cubicBezTo>
                <a:cubicBezTo>
                  <a:pt x="319617" y="24342"/>
                  <a:pt x="200025" y="22754"/>
                  <a:pt x="180975" y="22225"/>
                </a:cubicBezTo>
                <a:cubicBezTo>
                  <a:pt x="161925" y="21696"/>
                  <a:pt x="212725" y="22225"/>
                  <a:pt x="212725" y="222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E853D668-414F-8B7A-2681-7AA53644F586}"/>
              </a:ext>
            </a:extLst>
          </p:cNvPr>
          <p:cNvSpPr/>
          <p:nvPr/>
        </p:nvSpPr>
        <p:spPr>
          <a:xfrm>
            <a:off x="3234909" y="5727646"/>
            <a:ext cx="806165" cy="143660"/>
          </a:xfrm>
          <a:custGeom>
            <a:avLst/>
            <a:gdLst>
              <a:gd name="connsiteX0" fmla="*/ 416 w 806165"/>
              <a:gd name="connsiteY0" fmla="*/ 54 h 143660"/>
              <a:gd name="connsiteX1" fmla="*/ 511591 w 806165"/>
              <a:gd name="connsiteY1" fmla="*/ 123879 h 143660"/>
              <a:gd name="connsiteX2" fmla="*/ 422691 w 806165"/>
              <a:gd name="connsiteY2" fmla="*/ 127054 h 143660"/>
              <a:gd name="connsiteX3" fmla="*/ 803691 w 806165"/>
              <a:gd name="connsiteY3" fmla="*/ 142929 h 143660"/>
              <a:gd name="connsiteX4" fmla="*/ 575091 w 806165"/>
              <a:gd name="connsiteY4" fmla="*/ 136579 h 143660"/>
              <a:gd name="connsiteX5" fmla="*/ 340141 w 806165"/>
              <a:gd name="connsiteY5" fmla="*/ 98479 h 143660"/>
              <a:gd name="connsiteX6" fmla="*/ 422691 w 806165"/>
              <a:gd name="connsiteY6" fmla="*/ 108004 h 143660"/>
              <a:gd name="connsiteX7" fmla="*/ 416 w 806165"/>
              <a:gd name="connsiteY7" fmla="*/ 54 h 14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165" h="143660">
                <a:moveTo>
                  <a:pt x="416" y="54"/>
                </a:moveTo>
                <a:cubicBezTo>
                  <a:pt x="15233" y="2700"/>
                  <a:pt x="441212" y="102712"/>
                  <a:pt x="511591" y="123879"/>
                </a:cubicBezTo>
                <a:cubicBezTo>
                  <a:pt x="581970" y="145046"/>
                  <a:pt x="374008" y="123879"/>
                  <a:pt x="422691" y="127054"/>
                </a:cubicBezTo>
                <a:cubicBezTo>
                  <a:pt x="471374" y="130229"/>
                  <a:pt x="778291" y="141342"/>
                  <a:pt x="803691" y="142929"/>
                </a:cubicBezTo>
                <a:cubicBezTo>
                  <a:pt x="829091" y="144517"/>
                  <a:pt x="652349" y="143987"/>
                  <a:pt x="575091" y="136579"/>
                </a:cubicBezTo>
                <a:cubicBezTo>
                  <a:pt x="497833" y="129171"/>
                  <a:pt x="365541" y="103241"/>
                  <a:pt x="340141" y="98479"/>
                </a:cubicBezTo>
                <a:cubicBezTo>
                  <a:pt x="314741" y="93717"/>
                  <a:pt x="475079" y="124408"/>
                  <a:pt x="422691" y="108004"/>
                </a:cubicBezTo>
                <a:cubicBezTo>
                  <a:pt x="370303" y="91600"/>
                  <a:pt x="-14401" y="-2592"/>
                  <a:pt x="416" y="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FC81E5A0-E037-732E-4E87-D81DDC6DEA99}"/>
              </a:ext>
            </a:extLst>
          </p:cNvPr>
          <p:cNvSpPr/>
          <p:nvPr/>
        </p:nvSpPr>
        <p:spPr>
          <a:xfrm>
            <a:off x="3828984" y="5791200"/>
            <a:ext cx="555691" cy="203359"/>
          </a:xfrm>
          <a:custGeom>
            <a:avLst/>
            <a:gdLst>
              <a:gd name="connsiteX0" fmla="*/ 555691 w 555691"/>
              <a:gd name="connsiteY0" fmla="*/ 15875 h 203359"/>
              <a:gd name="connsiteX1" fmla="*/ 269941 w 555691"/>
              <a:gd name="connsiteY1" fmla="*/ 15875 h 203359"/>
              <a:gd name="connsiteX2" fmla="*/ 409641 w 555691"/>
              <a:gd name="connsiteY2" fmla="*/ 15875 h 203359"/>
              <a:gd name="connsiteX3" fmla="*/ 374716 w 555691"/>
              <a:gd name="connsiteY3" fmla="*/ 73025 h 203359"/>
              <a:gd name="connsiteX4" fmla="*/ 374716 w 555691"/>
              <a:gd name="connsiteY4" fmla="*/ 41275 h 203359"/>
              <a:gd name="connsiteX5" fmla="*/ 222316 w 555691"/>
              <a:gd name="connsiteY5" fmla="*/ 139700 h 203359"/>
              <a:gd name="connsiteX6" fmla="*/ 288991 w 555691"/>
              <a:gd name="connsiteY6" fmla="*/ 92075 h 203359"/>
              <a:gd name="connsiteX7" fmla="*/ 104841 w 555691"/>
              <a:gd name="connsiteY7" fmla="*/ 142875 h 203359"/>
              <a:gd name="connsiteX8" fmla="*/ 3241 w 555691"/>
              <a:gd name="connsiteY8" fmla="*/ 203200 h 203359"/>
              <a:gd name="connsiteX9" fmla="*/ 222316 w 555691"/>
              <a:gd name="connsiteY9" fmla="*/ 123825 h 203359"/>
              <a:gd name="connsiteX10" fmla="*/ 381066 w 555691"/>
              <a:gd name="connsiteY10" fmla="*/ 41275 h 203359"/>
              <a:gd name="connsiteX11" fmla="*/ 431866 w 555691"/>
              <a:gd name="connsiteY11" fmla="*/ 22225 h 203359"/>
              <a:gd name="connsiteX12" fmla="*/ 308041 w 555691"/>
              <a:gd name="connsiteY12" fmla="*/ 9525 h 203359"/>
              <a:gd name="connsiteX13" fmla="*/ 406466 w 555691"/>
              <a:gd name="connsiteY13" fmla="*/ 6350 h 203359"/>
              <a:gd name="connsiteX14" fmla="*/ 288991 w 555691"/>
              <a:gd name="connsiteY14" fmla="*/ 0 h 203359"/>
              <a:gd name="connsiteX15" fmla="*/ 555691 w 555691"/>
              <a:gd name="connsiteY15" fmla="*/ 15875 h 203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5691" h="203359">
                <a:moveTo>
                  <a:pt x="555691" y="15875"/>
                </a:moveTo>
                <a:lnTo>
                  <a:pt x="269941" y="15875"/>
                </a:lnTo>
                <a:cubicBezTo>
                  <a:pt x="245599" y="15875"/>
                  <a:pt x="392178" y="6350"/>
                  <a:pt x="409641" y="15875"/>
                </a:cubicBezTo>
                <a:cubicBezTo>
                  <a:pt x="427103" y="25400"/>
                  <a:pt x="380537" y="68792"/>
                  <a:pt x="374716" y="73025"/>
                </a:cubicBezTo>
                <a:cubicBezTo>
                  <a:pt x="368895" y="77258"/>
                  <a:pt x="400116" y="30163"/>
                  <a:pt x="374716" y="41275"/>
                </a:cubicBezTo>
                <a:cubicBezTo>
                  <a:pt x="349316" y="52387"/>
                  <a:pt x="236604" y="131233"/>
                  <a:pt x="222316" y="139700"/>
                </a:cubicBezTo>
                <a:cubicBezTo>
                  <a:pt x="208028" y="148167"/>
                  <a:pt x="308570" y="91546"/>
                  <a:pt x="288991" y="92075"/>
                </a:cubicBezTo>
                <a:cubicBezTo>
                  <a:pt x="269412" y="92604"/>
                  <a:pt x="152466" y="124354"/>
                  <a:pt x="104841" y="142875"/>
                </a:cubicBezTo>
                <a:cubicBezTo>
                  <a:pt x="57216" y="161396"/>
                  <a:pt x="-16338" y="206375"/>
                  <a:pt x="3241" y="203200"/>
                </a:cubicBezTo>
                <a:cubicBezTo>
                  <a:pt x="22820" y="200025"/>
                  <a:pt x="159345" y="150813"/>
                  <a:pt x="222316" y="123825"/>
                </a:cubicBezTo>
                <a:cubicBezTo>
                  <a:pt x="285287" y="96837"/>
                  <a:pt x="346141" y="58208"/>
                  <a:pt x="381066" y="41275"/>
                </a:cubicBezTo>
                <a:cubicBezTo>
                  <a:pt x="415991" y="24342"/>
                  <a:pt x="444037" y="27517"/>
                  <a:pt x="431866" y="22225"/>
                </a:cubicBezTo>
                <a:cubicBezTo>
                  <a:pt x="419695" y="16933"/>
                  <a:pt x="312274" y="12171"/>
                  <a:pt x="308041" y="9525"/>
                </a:cubicBezTo>
                <a:cubicBezTo>
                  <a:pt x="303808" y="6879"/>
                  <a:pt x="409641" y="7937"/>
                  <a:pt x="406466" y="6350"/>
                </a:cubicBezTo>
                <a:cubicBezTo>
                  <a:pt x="403291" y="4763"/>
                  <a:pt x="288991" y="0"/>
                  <a:pt x="288991" y="0"/>
                </a:cubicBezTo>
                <a:lnTo>
                  <a:pt x="555691" y="1587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3176AB42-A5A8-F140-DEBF-B15D1932C2A5}"/>
              </a:ext>
            </a:extLst>
          </p:cNvPr>
          <p:cNvSpPr/>
          <p:nvPr/>
        </p:nvSpPr>
        <p:spPr>
          <a:xfrm>
            <a:off x="4175125" y="5302250"/>
            <a:ext cx="349216" cy="571480"/>
          </a:xfrm>
          <a:custGeom>
            <a:avLst/>
            <a:gdLst>
              <a:gd name="connsiteX0" fmla="*/ 0 w 349216"/>
              <a:gd name="connsiteY0" fmla="*/ 0 h 571480"/>
              <a:gd name="connsiteX1" fmla="*/ 292100 w 349216"/>
              <a:gd name="connsiteY1" fmla="*/ 365125 h 571480"/>
              <a:gd name="connsiteX2" fmla="*/ 241300 w 349216"/>
              <a:gd name="connsiteY2" fmla="*/ 276225 h 571480"/>
              <a:gd name="connsiteX3" fmla="*/ 346075 w 349216"/>
              <a:gd name="connsiteY3" fmla="*/ 561975 h 571480"/>
              <a:gd name="connsiteX4" fmla="*/ 317500 w 349216"/>
              <a:gd name="connsiteY4" fmla="*/ 479425 h 571480"/>
              <a:gd name="connsiteX5" fmla="*/ 273050 w 349216"/>
              <a:gd name="connsiteY5" fmla="*/ 244475 h 571480"/>
              <a:gd name="connsiteX6" fmla="*/ 180975 w 349216"/>
              <a:gd name="connsiteY6" fmla="*/ 38100 h 571480"/>
              <a:gd name="connsiteX7" fmla="*/ 336550 w 349216"/>
              <a:gd name="connsiteY7" fmla="*/ 438150 h 571480"/>
              <a:gd name="connsiteX8" fmla="*/ 247650 w 349216"/>
              <a:gd name="connsiteY8" fmla="*/ 304800 h 571480"/>
              <a:gd name="connsiteX9" fmla="*/ 63500 w 349216"/>
              <a:gd name="connsiteY9" fmla="*/ 127000 h 571480"/>
              <a:gd name="connsiteX10" fmla="*/ 190500 w 349216"/>
              <a:gd name="connsiteY10" fmla="*/ 231775 h 571480"/>
              <a:gd name="connsiteX11" fmla="*/ 254000 w 349216"/>
              <a:gd name="connsiteY11" fmla="*/ 225425 h 571480"/>
              <a:gd name="connsiteX12" fmla="*/ 174625 w 349216"/>
              <a:gd name="connsiteY12" fmla="*/ 104775 h 571480"/>
              <a:gd name="connsiteX13" fmla="*/ 279400 w 349216"/>
              <a:gd name="connsiteY13" fmla="*/ 288925 h 571480"/>
              <a:gd name="connsiteX14" fmla="*/ 142875 w 349216"/>
              <a:gd name="connsiteY14" fmla="*/ 158750 h 571480"/>
              <a:gd name="connsiteX15" fmla="*/ 238125 w 349216"/>
              <a:gd name="connsiteY15" fmla="*/ 269875 h 571480"/>
              <a:gd name="connsiteX16" fmla="*/ 0 w 349216"/>
              <a:gd name="connsiteY16" fmla="*/ 0 h 57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9216" h="571480">
                <a:moveTo>
                  <a:pt x="0" y="0"/>
                </a:moveTo>
                <a:cubicBezTo>
                  <a:pt x="125941" y="159544"/>
                  <a:pt x="251883" y="319088"/>
                  <a:pt x="292100" y="365125"/>
                </a:cubicBezTo>
                <a:cubicBezTo>
                  <a:pt x="332317" y="411162"/>
                  <a:pt x="232304" y="243417"/>
                  <a:pt x="241300" y="276225"/>
                </a:cubicBezTo>
                <a:cubicBezTo>
                  <a:pt x="250296" y="309033"/>
                  <a:pt x="333375" y="528108"/>
                  <a:pt x="346075" y="561975"/>
                </a:cubicBezTo>
                <a:cubicBezTo>
                  <a:pt x="358775" y="595842"/>
                  <a:pt x="329671" y="532342"/>
                  <a:pt x="317500" y="479425"/>
                </a:cubicBezTo>
                <a:cubicBezTo>
                  <a:pt x="305329" y="426508"/>
                  <a:pt x="295804" y="318029"/>
                  <a:pt x="273050" y="244475"/>
                </a:cubicBezTo>
                <a:cubicBezTo>
                  <a:pt x="250296" y="170921"/>
                  <a:pt x="170392" y="5821"/>
                  <a:pt x="180975" y="38100"/>
                </a:cubicBezTo>
                <a:cubicBezTo>
                  <a:pt x="191558" y="70379"/>
                  <a:pt x="325437" y="393700"/>
                  <a:pt x="336550" y="438150"/>
                </a:cubicBezTo>
                <a:cubicBezTo>
                  <a:pt x="347663" y="482600"/>
                  <a:pt x="293158" y="356658"/>
                  <a:pt x="247650" y="304800"/>
                </a:cubicBezTo>
                <a:cubicBezTo>
                  <a:pt x="202142" y="252942"/>
                  <a:pt x="73025" y="139171"/>
                  <a:pt x="63500" y="127000"/>
                </a:cubicBezTo>
                <a:cubicBezTo>
                  <a:pt x="53975" y="114829"/>
                  <a:pt x="158750" y="215371"/>
                  <a:pt x="190500" y="231775"/>
                </a:cubicBezTo>
                <a:cubicBezTo>
                  <a:pt x="222250" y="248179"/>
                  <a:pt x="256646" y="246592"/>
                  <a:pt x="254000" y="225425"/>
                </a:cubicBezTo>
                <a:cubicBezTo>
                  <a:pt x="251354" y="204258"/>
                  <a:pt x="170392" y="94192"/>
                  <a:pt x="174625" y="104775"/>
                </a:cubicBezTo>
                <a:cubicBezTo>
                  <a:pt x="178858" y="115358"/>
                  <a:pt x="284692" y="279929"/>
                  <a:pt x="279400" y="288925"/>
                </a:cubicBezTo>
                <a:cubicBezTo>
                  <a:pt x="274108" y="297921"/>
                  <a:pt x="149754" y="161925"/>
                  <a:pt x="142875" y="158750"/>
                </a:cubicBezTo>
                <a:cubicBezTo>
                  <a:pt x="135996" y="155575"/>
                  <a:pt x="238125" y="269875"/>
                  <a:pt x="238125" y="2698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1E43A79C-C43F-20D2-204D-42A204712D3B}"/>
              </a:ext>
            </a:extLst>
          </p:cNvPr>
          <p:cNvSpPr/>
          <p:nvPr/>
        </p:nvSpPr>
        <p:spPr>
          <a:xfrm>
            <a:off x="3149600" y="5140219"/>
            <a:ext cx="943084" cy="422381"/>
          </a:xfrm>
          <a:custGeom>
            <a:avLst/>
            <a:gdLst>
              <a:gd name="connsiteX0" fmla="*/ 0 w 943084"/>
              <a:gd name="connsiteY0" fmla="*/ 422381 h 422381"/>
              <a:gd name="connsiteX1" fmla="*/ 66675 w 943084"/>
              <a:gd name="connsiteY1" fmla="*/ 381106 h 422381"/>
              <a:gd name="connsiteX2" fmla="*/ 669925 w 943084"/>
              <a:gd name="connsiteY2" fmla="*/ 25506 h 422381"/>
              <a:gd name="connsiteX3" fmla="*/ 565150 w 943084"/>
              <a:gd name="connsiteY3" fmla="*/ 73131 h 422381"/>
              <a:gd name="connsiteX4" fmla="*/ 892175 w 943084"/>
              <a:gd name="connsiteY4" fmla="*/ 106 h 422381"/>
              <a:gd name="connsiteX5" fmla="*/ 660400 w 943084"/>
              <a:gd name="connsiteY5" fmla="*/ 57256 h 422381"/>
              <a:gd name="connsiteX6" fmla="*/ 942975 w 943084"/>
              <a:gd name="connsiteY6" fmla="*/ 73131 h 422381"/>
              <a:gd name="connsiteX7" fmla="*/ 692150 w 943084"/>
              <a:gd name="connsiteY7" fmla="*/ 54081 h 422381"/>
              <a:gd name="connsiteX8" fmla="*/ 530225 w 943084"/>
              <a:gd name="connsiteY8" fmla="*/ 69956 h 422381"/>
              <a:gd name="connsiteX9" fmla="*/ 231775 w 943084"/>
              <a:gd name="connsiteY9" fmla="*/ 98531 h 422381"/>
              <a:gd name="connsiteX10" fmla="*/ 530225 w 943084"/>
              <a:gd name="connsiteY10" fmla="*/ 82656 h 422381"/>
              <a:gd name="connsiteX11" fmla="*/ 466725 w 943084"/>
              <a:gd name="connsiteY11" fmla="*/ 111231 h 422381"/>
              <a:gd name="connsiteX12" fmla="*/ 196850 w 943084"/>
              <a:gd name="connsiteY12" fmla="*/ 200131 h 422381"/>
              <a:gd name="connsiteX13" fmla="*/ 504825 w 943084"/>
              <a:gd name="connsiteY13" fmla="*/ 101706 h 422381"/>
              <a:gd name="connsiteX14" fmla="*/ 0 w 943084"/>
              <a:gd name="connsiteY14" fmla="*/ 422381 h 422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43084" h="422381">
                <a:moveTo>
                  <a:pt x="0" y="422381"/>
                </a:moveTo>
                <a:lnTo>
                  <a:pt x="66675" y="381106"/>
                </a:lnTo>
                <a:lnTo>
                  <a:pt x="669925" y="25506"/>
                </a:lnTo>
                <a:cubicBezTo>
                  <a:pt x="753004" y="-25823"/>
                  <a:pt x="528108" y="77364"/>
                  <a:pt x="565150" y="73131"/>
                </a:cubicBezTo>
                <a:cubicBezTo>
                  <a:pt x="602192" y="68898"/>
                  <a:pt x="876300" y="2752"/>
                  <a:pt x="892175" y="106"/>
                </a:cubicBezTo>
                <a:cubicBezTo>
                  <a:pt x="908050" y="-2540"/>
                  <a:pt x="651933" y="45085"/>
                  <a:pt x="660400" y="57256"/>
                </a:cubicBezTo>
                <a:cubicBezTo>
                  <a:pt x="668867" y="69427"/>
                  <a:pt x="937683" y="73660"/>
                  <a:pt x="942975" y="73131"/>
                </a:cubicBezTo>
                <a:cubicBezTo>
                  <a:pt x="948267" y="72602"/>
                  <a:pt x="760942" y="54610"/>
                  <a:pt x="692150" y="54081"/>
                </a:cubicBezTo>
                <a:cubicBezTo>
                  <a:pt x="623358" y="53552"/>
                  <a:pt x="530225" y="69956"/>
                  <a:pt x="530225" y="69956"/>
                </a:cubicBezTo>
                <a:lnTo>
                  <a:pt x="231775" y="98531"/>
                </a:lnTo>
                <a:cubicBezTo>
                  <a:pt x="231775" y="100648"/>
                  <a:pt x="491067" y="80539"/>
                  <a:pt x="530225" y="82656"/>
                </a:cubicBezTo>
                <a:cubicBezTo>
                  <a:pt x="569383" y="84773"/>
                  <a:pt x="522288" y="91652"/>
                  <a:pt x="466725" y="111231"/>
                </a:cubicBezTo>
                <a:cubicBezTo>
                  <a:pt x="411163" y="130810"/>
                  <a:pt x="190500" y="201718"/>
                  <a:pt x="196850" y="200131"/>
                </a:cubicBezTo>
                <a:cubicBezTo>
                  <a:pt x="203200" y="198543"/>
                  <a:pt x="540808" y="67310"/>
                  <a:pt x="504825" y="101706"/>
                </a:cubicBezTo>
                <a:cubicBezTo>
                  <a:pt x="468842" y="136102"/>
                  <a:pt x="224896" y="271304"/>
                  <a:pt x="0" y="4223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7A045CBF-3132-3C33-7BEF-492CD79374A9}"/>
              </a:ext>
            </a:extLst>
          </p:cNvPr>
          <p:cNvSpPr/>
          <p:nvPr/>
        </p:nvSpPr>
        <p:spPr>
          <a:xfrm>
            <a:off x="3568700" y="5159254"/>
            <a:ext cx="810669" cy="301488"/>
          </a:xfrm>
          <a:custGeom>
            <a:avLst/>
            <a:gdLst>
              <a:gd name="connsiteX0" fmla="*/ 0 w 810669"/>
              <a:gd name="connsiteY0" fmla="*/ 187446 h 301488"/>
              <a:gd name="connsiteX1" fmla="*/ 698500 w 810669"/>
              <a:gd name="connsiteY1" fmla="*/ 158871 h 301488"/>
              <a:gd name="connsiteX2" fmla="*/ 625475 w 810669"/>
              <a:gd name="connsiteY2" fmla="*/ 158871 h 301488"/>
              <a:gd name="connsiteX3" fmla="*/ 701675 w 810669"/>
              <a:gd name="connsiteY3" fmla="*/ 152521 h 301488"/>
              <a:gd name="connsiteX4" fmla="*/ 809625 w 810669"/>
              <a:gd name="connsiteY4" fmla="*/ 298571 h 301488"/>
              <a:gd name="connsiteX5" fmla="*/ 631825 w 810669"/>
              <a:gd name="connsiteY5" fmla="*/ 121 h 301488"/>
              <a:gd name="connsiteX6" fmla="*/ 774700 w 810669"/>
              <a:gd name="connsiteY6" fmla="*/ 260471 h 301488"/>
              <a:gd name="connsiteX7" fmla="*/ 711200 w 810669"/>
              <a:gd name="connsiteY7" fmla="*/ 136646 h 301488"/>
              <a:gd name="connsiteX8" fmla="*/ 533400 w 810669"/>
              <a:gd name="connsiteY8" fmla="*/ 25521 h 301488"/>
              <a:gd name="connsiteX9" fmla="*/ 698500 w 810669"/>
              <a:gd name="connsiteY9" fmla="*/ 133471 h 301488"/>
              <a:gd name="connsiteX10" fmla="*/ 527050 w 810669"/>
              <a:gd name="connsiteY10" fmla="*/ 142996 h 301488"/>
              <a:gd name="connsiteX11" fmla="*/ 600075 w 810669"/>
              <a:gd name="connsiteY11" fmla="*/ 82671 h 301488"/>
              <a:gd name="connsiteX12" fmla="*/ 600075 w 810669"/>
              <a:gd name="connsiteY12" fmla="*/ 155696 h 301488"/>
              <a:gd name="connsiteX13" fmla="*/ 749300 w 810669"/>
              <a:gd name="connsiteY13" fmla="*/ 142996 h 301488"/>
              <a:gd name="connsiteX14" fmla="*/ 0 w 810669"/>
              <a:gd name="connsiteY14" fmla="*/ 187446 h 30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669" h="301488">
                <a:moveTo>
                  <a:pt x="0" y="187446"/>
                </a:moveTo>
                <a:lnTo>
                  <a:pt x="698500" y="158871"/>
                </a:lnTo>
                <a:cubicBezTo>
                  <a:pt x="802746" y="154108"/>
                  <a:pt x="624946" y="159929"/>
                  <a:pt x="625475" y="158871"/>
                </a:cubicBezTo>
                <a:cubicBezTo>
                  <a:pt x="626004" y="157813"/>
                  <a:pt x="670983" y="129238"/>
                  <a:pt x="701675" y="152521"/>
                </a:cubicBezTo>
                <a:cubicBezTo>
                  <a:pt x="732367" y="175804"/>
                  <a:pt x="821267" y="323971"/>
                  <a:pt x="809625" y="298571"/>
                </a:cubicBezTo>
                <a:cubicBezTo>
                  <a:pt x="797983" y="273171"/>
                  <a:pt x="637646" y="6471"/>
                  <a:pt x="631825" y="121"/>
                </a:cubicBezTo>
                <a:cubicBezTo>
                  <a:pt x="626004" y="-6229"/>
                  <a:pt x="761471" y="237717"/>
                  <a:pt x="774700" y="260471"/>
                </a:cubicBezTo>
                <a:cubicBezTo>
                  <a:pt x="787929" y="283225"/>
                  <a:pt x="751417" y="175804"/>
                  <a:pt x="711200" y="136646"/>
                </a:cubicBezTo>
                <a:cubicBezTo>
                  <a:pt x="670983" y="97488"/>
                  <a:pt x="535517" y="26050"/>
                  <a:pt x="533400" y="25521"/>
                </a:cubicBezTo>
                <a:cubicBezTo>
                  <a:pt x="531283" y="24992"/>
                  <a:pt x="699558" y="113892"/>
                  <a:pt x="698500" y="133471"/>
                </a:cubicBezTo>
                <a:cubicBezTo>
                  <a:pt x="697442" y="153050"/>
                  <a:pt x="543454" y="151463"/>
                  <a:pt x="527050" y="142996"/>
                </a:cubicBezTo>
                <a:cubicBezTo>
                  <a:pt x="510646" y="134529"/>
                  <a:pt x="587904" y="80554"/>
                  <a:pt x="600075" y="82671"/>
                </a:cubicBezTo>
                <a:cubicBezTo>
                  <a:pt x="612246" y="84788"/>
                  <a:pt x="575204" y="145642"/>
                  <a:pt x="600075" y="155696"/>
                </a:cubicBezTo>
                <a:cubicBezTo>
                  <a:pt x="624946" y="165750"/>
                  <a:pt x="749300" y="142996"/>
                  <a:pt x="749300" y="142996"/>
                </a:cubicBezTo>
                <a:lnTo>
                  <a:pt x="0" y="18744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3A007F6E-177F-7C6C-4E44-3F87C1A8A4E8}"/>
              </a:ext>
            </a:extLst>
          </p:cNvPr>
          <p:cNvSpPr/>
          <p:nvPr/>
        </p:nvSpPr>
        <p:spPr>
          <a:xfrm>
            <a:off x="4251899" y="4750248"/>
            <a:ext cx="299568" cy="323453"/>
          </a:xfrm>
          <a:custGeom>
            <a:avLst/>
            <a:gdLst>
              <a:gd name="connsiteX0" fmla="*/ 2601 w 299568"/>
              <a:gd name="connsiteY0" fmla="*/ 2727 h 323453"/>
              <a:gd name="connsiteX1" fmla="*/ 294701 w 299568"/>
              <a:gd name="connsiteY1" fmla="*/ 240852 h 323453"/>
              <a:gd name="connsiteX2" fmla="*/ 145476 w 299568"/>
              <a:gd name="connsiteY2" fmla="*/ 101152 h 323453"/>
              <a:gd name="connsiteX3" fmla="*/ 288351 w 299568"/>
              <a:gd name="connsiteY3" fmla="*/ 250377 h 323453"/>
              <a:gd name="connsiteX4" fmla="*/ 282001 w 299568"/>
              <a:gd name="connsiteY4" fmla="*/ 291652 h 323453"/>
              <a:gd name="connsiteX5" fmla="*/ 215326 w 299568"/>
              <a:gd name="connsiteY5" fmla="*/ 161477 h 323453"/>
              <a:gd name="connsiteX6" fmla="*/ 262951 w 299568"/>
              <a:gd name="connsiteY6" fmla="*/ 323402 h 323453"/>
              <a:gd name="connsiteX7" fmla="*/ 205801 w 299568"/>
              <a:gd name="connsiteY7" fmla="*/ 180527 h 323453"/>
              <a:gd name="connsiteX8" fmla="*/ 253426 w 299568"/>
              <a:gd name="connsiteY8" fmla="*/ 310702 h 323453"/>
              <a:gd name="connsiteX9" fmla="*/ 215326 w 299568"/>
              <a:gd name="connsiteY9" fmla="*/ 183702 h 323453"/>
              <a:gd name="connsiteX10" fmla="*/ 59751 w 299568"/>
              <a:gd name="connsiteY10" fmla="*/ 91627 h 323453"/>
              <a:gd name="connsiteX11" fmla="*/ 243901 w 299568"/>
              <a:gd name="connsiteY11" fmla="*/ 244027 h 323453"/>
              <a:gd name="connsiteX12" fmla="*/ 155001 w 299568"/>
              <a:gd name="connsiteY12" fmla="*/ 120202 h 323453"/>
              <a:gd name="connsiteX13" fmla="*/ 2601 w 299568"/>
              <a:gd name="connsiteY13" fmla="*/ 2727 h 323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9568" h="323453">
                <a:moveTo>
                  <a:pt x="2601" y="2727"/>
                </a:moveTo>
                <a:cubicBezTo>
                  <a:pt x="25884" y="22835"/>
                  <a:pt x="270889" y="224448"/>
                  <a:pt x="294701" y="240852"/>
                </a:cubicBezTo>
                <a:cubicBezTo>
                  <a:pt x="318513" y="257256"/>
                  <a:pt x="146534" y="99564"/>
                  <a:pt x="145476" y="101152"/>
                </a:cubicBezTo>
                <a:cubicBezTo>
                  <a:pt x="144418" y="102740"/>
                  <a:pt x="265597" y="218627"/>
                  <a:pt x="288351" y="250377"/>
                </a:cubicBezTo>
                <a:cubicBezTo>
                  <a:pt x="311105" y="282127"/>
                  <a:pt x="294172" y="306469"/>
                  <a:pt x="282001" y="291652"/>
                </a:cubicBezTo>
                <a:cubicBezTo>
                  <a:pt x="269830" y="276835"/>
                  <a:pt x="218501" y="156185"/>
                  <a:pt x="215326" y="161477"/>
                </a:cubicBezTo>
                <a:cubicBezTo>
                  <a:pt x="212151" y="166769"/>
                  <a:pt x="264538" y="320227"/>
                  <a:pt x="262951" y="323402"/>
                </a:cubicBezTo>
                <a:cubicBezTo>
                  <a:pt x="261364" y="326577"/>
                  <a:pt x="207389" y="182644"/>
                  <a:pt x="205801" y="180527"/>
                </a:cubicBezTo>
                <a:cubicBezTo>
                  <a:pt x="204213" y="178410"/>
                  <a:pt x="251839" y="310173"/>
                  <a:pt x="253426" y="310702"/>
                </a:cubicBezTo>
                <a:cubicBezTo>
                  <a:pt x="255013" y="311231"/>
                  <a:pt x="247605" y="220214"/>
                  <a:pt x="215326" y="183702"/>
                </a:cubicBezTo>
                <a:cubicBezTo>
                  <a:pt x="183047" y="147190"/>
                  <a:pt x="54989" y="81573"/>
                  <a:pt x="59751" y="91627"/>
                </a:cubicBezTo>
                <a:cubicBezTo>
                  <a:pt x="64514" y="101681"/>
                  <a:pt x="228026" y="239265"/>
                  <a:pt x="243901" y="244027"/>
                </a:cubicBezTo>
                <a:cubicBezTo>
                  <a:pt x="259776" y="248789"/>
                  <a:pt x="190984" y="161477"/>
                  <a:pt x="155001" y="120202"/>
                </a:cubicBezTo>
                <a:cubicBezTo>
                  <a:pt x="119018" y="78927"/>
                  <a:pt x="-20682" y="-17381"/>
                  <a:pt x="2601" y="2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8F575901-212A-1C9F-5EBD-89443F2BD317}"/>
              </a:ext>
            </a:extLst>
          </p:cNvPr>
          <p:cNvSpPr/>
          <p:nvPr/>
        </p:nvSpPr>
        <p:spPr>
          <a:xfrm>
            <a:off x="4043885" y="4736657"/>
            <a:ext cx="468286" cy="364828"/>
          </a:xfrm>
          <a:custGeom>
            <a:avLst/>
            <a:gdLst>
              <a:gd name="connsiteX0" fmla="*/ 1065 w 468286"/>
              <a:gd name="connsiteY0" fmla="*/ 443 h 364828"/>
              <a:gd name="connsiteX1" fmla="*/ 363015 w 468286"/>
              <a:gd name="connsiteY1" fmla="*/ 251268 h 364828"/>
              <a:gd name="connsiteX2" fmla="*/ 305865 w 468286"/>
              <a:gd name="connsiteY2" fmla="*/ 159193 h 364828"/>
              <a:gd name="connsiteX3" fmla="*/ 467790 w 468286"/>
              <a:gd name="connsiteY3" fmla="*/ 362393 h 364828"/>
              <a:gd name="connsiteX4" fmla="*/ 350315 w 468286"/>
              <a:gd name="connsiteY4" fmla="*/ 263968 h 364828"/>
              <a:gd name="connsiteX5" fmla="*/ 182040 w 468286"/>
              <a:gd name="connsiteY5" fmla="*/ 152843 h 364828"/>
              <a:gd name="connsiteX6" fmla="*/ 324915 w 468286"/>
              <a:gd name="connsiteY6" fmla="*/ 260793 h 364828"/>
              <a:gd name="connsiteX7" fmla="*/ 175690 w 468286"/>
              <a:gd name="connsiteY7" fmla="*/ 60768 h 364828"/>
              <a:gd name="connsiteX8" fmla="*/ 270940 w 468286"/>
              <a:gd name="connsiteY8" fmla="*/ 187768 h 364828"/>
              <a:gd name="connsiteX9" fmla="*/ 162990 w 468286"/>
              <a:gd name="connsiteY9" fmla="*/ 111568 h 364828"/>
              <a:gd name="connsiteX10" fmla="*/ 248715 w 468286"/>
              <a:gd name="connsiteY10" fmla="*/ 187768 h 364828"/>
              <a:gd name="connsiteX11" fmla="*/ 1065 w 468286"/>
              <a:gd name="connsiteY11" fmla="*/ 443 h 364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8286" h="364828">
                <a:moveTo>
                  <a:pt x="1065" y="443"/>
                </a:moveTo>
                <a:cubicBezTo>
                  <a:pt x="20115" y="11026"/>
                  <a:pt x="312215" y="224810"/>
                  <a:pt x="363015" y="251268"/>
                </a:cubicBezTo>
                <a:cubicBezTo>
                  <a:pt x="413815" y="277726"/>
                  <a:pt x="288403" y="140672"/>
                  <a:pt x="305865" y="159193"/>
                </a:cubicBezTo>
                <a:cubicBezTo>
                  <a:pt x="323328" y="177714"/>
                  <a:pt x="460382" y="344931"/>
                  <a:pt x="467790" y="362393"/>
                </a:cubicBezTo>
                <a:cubicBezTo>
                  <a:pt x="475198" y="379855"/>
                  <a:pt x="397940" y="298893"/>
                  <a:pt x="350315" y="263968"/>
                </a:cubicBezTo>
                <a:cubicBezTo>
                  <a:pt x="302690" y="229043"/>
                  <a:pt x="186273" y="153372"/>
                  <a:pt x="182040" y="152843"/>
                </a:cubicBezTo>
                <a:cubicBezTo>
                  <a:pt x="177807" y="152314"/>
                  <a:pt x="325973" y="276139"/>
                  <a:pt x="324915" y="260793"/>
                </a:cubicBezTo>
                <a:cubicBezTo>
                  <a:pt x="323857" y="245447"/>
                  <a:pt x="184686" y="72939"/>
                  <a:pt x="175690" y="60768"/>
                </a:cubicBezTo>
                <a:cubicBezTo>
                  <a:pt x="166694" y="48597"/>
                  <a:pt x="273057" y="179301"/>
                  <a:pt x="270940" y="187768"/>
                </a:cubicBezTo>
                <a:cubicBezTo>
                  <a:pt x="268823" y="196235"/>
                  <a:pt x="166694" y="111568"/>
                  <a:pt x="162990" y="111568"/>
                </a:cubicBezTo>
                <a:cubicBezTo>
                  <a:pt x="159286" y="111568"/>
                  <a:pt x="273057" y="203643"/>
                  <a:pt x="248715" y="187768"/>
                </a:cubicBezTo>
                <a:cubicBezTo>
                  <a:pt x="224373" y="171893"/>
                  <a:pt x="-17985" y="-10140"/>
                  <a:pt x="1065" y="4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1FC66951-98EF-0C66-0DAF-62C126486529}"/>
              </a:ext>
            </a:extLst>
          </p:cNvPr>
          <p:cNvSpPr/>
          <p:nvPr/>
        </p:nvSpPr>
        <p:spPr>
          <a:xfrm>
            <a:off x="3889129" y="4709933"/>
            <a:ext cx="427624" cy="358700"/>
          </a:xfrm>
          <a:custGeom>
            <a:avLst/>
            <a:gdLst>
              <a:gd name="connsiteX0" fmla="*/ 3421 w 427624"/>
              <a:gd name="connsiteY0" fmla="*/ 1767 h 358700"/>
              <a:gd name="connsiteX1" fmla="*/ 276471 w 427624"/>
              <a:gd name="connsiteY1" fmla="*/ 157342 h 358700"/>
              <a:gd name="connsiteX2" fmla="*/ 228846 w 427624"/>
              <a:gd name="connsiteY2" fmla="*/ 141467 h 358700"/>
              <a:gd name="connsiteX3" fmla="*/ 352671 w 427624"/>
              <a:gd name="connsiteY3" fmla="*/ 252592 h 358700"/>
              <a:gd name="connsiteX4" fmla="*/ 305046 w 427624"/>
              <a:gd name="connsiteY4" fmla="*/ 201792 h 358700"/>
              <a:gd name="connsiteX5" fmla="*/ 425696 w 427624"/>
              <a:gd name="connsiteY5" fmla="*/ 357367 h 358700"/>
              <a:gd name="connsiteX6" fmla="*/ 368546 w 427624"/>
              <a:gd name="connsiteY6" fmla="*/ 268467 h 358700"/>
              <a:gd name="connsiteX7" fmla="*/ 228846 w 427624"/>
              <a:gd name="connsiteY7" fmla="*/ 122417 h 358700"/>
              <a:gd name="connsiteX8" fmla="*/ 324096 w 427624"/>
              <a:gd name="connsiteY8" fmla="*/ 176392 h 358700"/>
              <a:gd name="connsiteX9" fmla="*/ 101846 w 427624"/>
              <a:gd name="connsiteY9" fmla="*/ 17642 h 358700"/>
              <a:gd name="connsiteX10" fmla="*/ 228846 w 427624"/>
              <a:gd name="connsiteY10" fmla="*/ 131942 h 358700"/>
              <a:gd name="connsiteX11" fmla="*/ 130421 w 427624"/>
              <a:gd name="connsiteY11" fmla="*/ 77967 h 358700"/>
              <a:gd name="connsiteX12" fmla="*/ 3421 w 427624"/>
              <a:gd name="connsiteY12" fmla="*/ 1767 h 35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7624" h="358700">
                <a:moveTo>
                  <a:pt x="3421" y="1767"/>
                </a:moveTo>
                <a:cubicBezTo>
                  <a:pt x="27763" y="14996"/>
                  <a:pt x="238900" y="134059"/>
                  <a:pt x="276471" y="157342"/>
                </a:cubicBezTo>
                <a:cubicBezTo>
                  <a:pt x="314042" y="180625"/>
                  <a:pt x="216146" y="125592"/>
                  <a:pt x="228846" y="141467"/>
                </a:cubicBezTo>
                <a:cubicBezTo>
                  <a:pt x="241546" y="157342"/>
                  <a:pt x="339971" y="242538"/>
                  <a:pt x="352671" y="252592"/>
                </a:cubicBezTo>
                <a:cubicBezTo>
                  <a:pt x="365371" y="262646"/>
                  <a:pt x="292875" y="184330"/>
                  <a:pt x="305046" y="201792"/>
                </a:cubicBezTo>
                <a:cubicBezTo>
                  <a:pt x="317217" y="219254"/>
                  <a:pt x="415113" y="346255"/>
                  <a:pt x="425696" y="357367"/>
                </a:cubicBezTo>
                <a:cubicBezTo>
                  <a:pt x="436279" y="368479"/>
                  <a:pt x="401354" y="307625"/>
                  <a:pt x="368546" y="268467"/>
                </a:cubicBezTo>
                <a:cubicBezTo>
                  <a:pt x="335738" y="229309"/>
                  <a:pt x="236254" y="137763"/>
                  <a:pt x="228846" y="122417"/>
                </a:cubicBezTo>
                <a:cubicBezTo>
                  <a:pt x="221438" y="107071"/>
                  <a:pt x="345263" y="193854"/>
                  <a:pt x="324096" y="176392"/>
                </a:cubicBezTo>
                <a:cubicBezTo>
                  <a:pt x="302929" y="158930"/>
                  <a:pt x="117721" y="25050"/>
                  <a:pt x="101846" y="17642"/>
                </a:cubicBezTo>
                <a:cubicBezTo>
                  <a:pt x="85971" y="10234"/>
                  <a:pt x="224084" y="121888"/>
                  <a:pt x="228846" y="131942"/>
                </a:cubicBezTo>
                <a:cubicBezTo>
                  <a:pt x="233609" y="141996"/>
                  <a:pt x="169579" y="102838"/>
                  <a:pt x="130421" y="77967"/>
                </a:cubicBezTo>
                <a:cubicBezTo>
                  <a:pt x="91263" y="53096"/>
                  <a:pt x="-20921" y="-11462"/>
                  <a:pt x="3421" y="17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1F102488-0520-7522-CBD7-336A25313F5E}"/>
              </a:ext>
            </a:extLst>
          </p:cNvPr>
          <p:cNvSpPr/>
          <p:nvPr/>
        </p:nvSpPr>
        <p:spPr>
          <a:xfrm>
            <a:off x="3739859" y="4679612"/>
            <a:ext cx="500323" cy="327901"/>
          </a:xfrm>
          <a:custGeom>
            <a:avLst/>
            <a:gdLst>
              <a:gd name="connsiteX0" fmla="*/ 291 w 500323"/>
              <a:gd name="connsiteY0" fmla="*/ 338 h 327901"/>
              <a:gd name="connsiteX1" fmla="*/ 432091 w 500323"/>
              <a:gd name="connsiteY1" fmla="*/ 263863 h 327901"/>
              <a:gd name="connsiteX2" fmla="*/ 327316 w 500323"/>
              <a:gd name="connsiteY2" fmla="*/ 216238 h 327901"/>
              <a:gd name="connsiteX3" fmla="*/ 498766 w 500323"/>
              <a:gd name="connsiteY3" fmla="*/ 327363 h 327901"/>
              <a:gd name="connsiteX4" fmla="*/ 397166 w 500323"/>
              <a:gd name="connsiteY4" fmla="*/ 254338 h 327901"/>
              <a:gd name="connsiteX5" fmla="*/ 152691 w 500323"/>
              <a:gd name="connsiteY5" fmla="*/ 159088 h 327901"/>
              <a:gd name="connsiteX6" fmla="*/ 317791 w 500323"/>
              <a:gd name="connsiteY6" fmla="*/ 235288 h 327901"/>
              <a:gd name="connsiteX7" fmla="*/ 200316 w 500323"/>
              <a:gd name="connsiteY7" fmla="*/ 232113 h 327901"/>
              <a:gd name="connsiteX8" fmla="*/ 403516 w 500323"/>
              <a:gd name="connsiteY8" fmla="*/ 238463 h 327901"/>
              <a:gd name="connsiteX9" fmla="*/ 216191 w 500323"/>
              <a:gd name="connsiteY9" fmla="*/ 101938 h 327901"/>
              <a:gd name="connsiteX10" fmla="*/ 362241 w 500323"/>
              <a:gd name="connsiteY10" fmla="*/ 206713 h 327901"/>
              <a:gd name="connsiteX11" fmla="*/ 291 w 500323"/>
              <a:gd name="connsiteY11" fmla="*/ 338 h 32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0323" h="327901">
                <a:moveTo>
                  <a:pt x="291" y="338"/>
                </a:moveTo>
                <a:cubicBezTo>
                  <a:pt x="11933" y="9863"/>
                  <a:pt x="377587" y="227880"/>
                  <a:pt x="432091" y="263863"/>
                </a:cubicBezTo>
                <a:cubicBezTo>
                  <a:pt x="486595" y="299846"/>
                  <a:pt x="316204" y="205655"/>
                  <a:pt x="327316" y="216238"/>
                </a:cubicBezTo>
                <a:cubicBezTo>
                  <a:pt x="338428" y="226821"/>
                  <a:pt x="487124" y="321013"/>
                  <a:pt x="498766" y="327363"/>
                </a:cubicBezTo>
                <a:cubicBezTo>
                  <a:pt x="510408" y="333713"/>
                  <a:pt x="454845" y="282384"/>
                  <a:pt x="397166" y="254338"/>
                </a:cubicBezTo>
                <a:cubicBezTo>
                  <a:pt x="339487" y="226292"/>
                  <a:pt x="165920" y="162263"/>
                  <a:pt x="152691" y="159088"/>
                </a:cubicBezTo>
                <a:cubicBezTo>
                  <a:pt x="139462" y="155913"/>
                  <a:pt x="309854" y="223117"/>
                  <a:pt x="317791" y="235288"/>
                </a:cubicBezTo>
                <a:cubicBezTo>
                  <a:pt x="325728" y="247459"/>
                  <a:pt x="200316" y="232113"/>
                  <a:pt x="200316" y="232113"/>
                </a:cubicBezTo>
                <a:cubicBezTo>
                  <a:pt x="214604" y="232642"/>
                  <a:pt x="400870" y="260159"/>
                  <a:pt x="403516" y="238463"/>
                </a:cubicBezTo>
                <a:cubicBezTo>
                  <a:pt x="406162" y="216767"/>
                  <a:pt x="223070" y="107230"/>
                  <a:pt x="216191" y="101938"/>
                </a:cubicBezTo>
                <a:cubicBezTo>
                  <a:pt x="209312" y="96646"/>
                  <a:pt x="395049" y="227880"/>
                  <a:pt x="362241" y="206713"/>
                </a:cubicBezTo>
                <a:cubicBezTo>
                  <a:pt x="329433" y="185546"/>
                  <a:pt x="-11351" y="-9187"/>
                  <a:pt x="291" y="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4F1354EB-CE55-6265-1C47-CAFFA49F8C3C}"/>
              </a:ext>
            </a:extLst>
          </p:cNvPr>
          <p:cNvSpPr/>
          <p:nvPr/>
        </p:nvSpPr>
        <p:spPr>
          <a:xfrm>
            <a:off x="3638383" y="4745534"/>
            <a:ext cx="419326" cy="209168"/>
          </a:xfrm>
          <a:custGeom>
            <a:avLst/>
            <a:gdLst>
              <a:gd name="connsiteX0" fmla="*/ 167 w 419326"/>
              <a:gd name="connsiteY0" fmla="*/ 191591 h 209168"/>
              <a:gd name="connsiteX1" fmla="*/ 384342 w 419326"/>
              <a:gd name="connsiteY1" fmla="*/ 194766 h 209168"/>
              <a:gd name="connsiteX2" fmla="*/ 368467 w 419326"/>
              <a:gd name="connsiteY2" fmla="*/ 185241 h 209168"/>
              <a:gd name="connsiteX3" fmla="*/ 412917 w 419326"/>
              <a:gd name="connsiteY3" fmla="*/ 204291 h 209168"/>
              <a:gd name="connsiteX4" fmla="*/ 206542 w 419326"/>
              <a:gd name="connsiteY4" fmla="*/ 80466 h 209168"/>
              <a:gd name="connsiteX5" fmla="*/ 76367 w 419326"/>
              <a:gd name="connsiteY5" fmla="*/ 1091 h 209168"/>
              <a:gd name="connsiteX6" fmla="*/ 327192 w 419326"/>
              <a:gd name="connsiteY6" fmla="*/ 137616 h 209168"/>
              <a:gd name="connsiteX7" fmla="*/ 250992 w 419326"/>
              <a:gd name="connsiteY7" fmla="*/ 128091 h 209168"/>
              <a:gd name="connsiteX8" fmla="*/ 409742 w 419326"/>
              <a:gd name="connsiteY8" fmla="*/ 191591 h 209168"/>
              <a:gd name="connsiteX9" fmla="*/ 146217 w 419326"/>
              <a:gd name="connsiteY9" fmla="*/ 143966 h 209168"/>
              <a:gd name="connsiteX10" fmla="*/ 333542 w 419326"/>
              <a:gd name="connsiteY10" fmla="*/ 207466 h 209168"/>
              <a:gd name="connsiteX11" fmla="*/ 167 w 419326"/>
              <a:gd name="connsiteY11" fmla="*/ 191591 h 209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9326" h="209168">
                <a:moveTo>
                  <a:pt x="167" y="191591"/>
                </a:moveTo>
                <a:cubicBezTo>
                  <a:pt x="8634" y="189474"/>
                  <a:pt x="322959" y="195824"/>
                  <a:pt x="384342" y="194766"/>
                </a:cubicBezTo>
                <a:cubicBezTo>
                  <a:pt x="445725" y="193708"/>
                  <a:pt x="363705" y="183654"/>
                  <a:pt x="368467" y="185241"/>
                </a:cubicBezTo>
                <a:cubicBezTo>
                  <a:pt x="373229" y="186828"/>
                  <a:pt x="439905" y="221754"/>
                  <a:pt x="412917" y="204291"/>
                </a:cubicBezTo>
                <a:cubicBezTo>
                  <a:pt x="385929" y="186828"/>
                  <a:pt x="206542" y="80466"/>
                  <a:pt x="206542" y="80466"/>
                </a:cubicBezTo>
                <a:cubicBezTo>
                  <a:pt x="150450" y="46599"/>
                  <a:pt x="56259" y="-8434"/>
                  <a:pt x="76367" y="1091"/>
                </a:cubicBezTo>
                <a:cubicBezTo>
                  <a:pt x="96475" y="10616"/>
                  <a:pt x="298088" y="116449"/>
                  <a:pt x="327192" y="137616"/>
                </a:cubicBezTo>
                <a:cubicBezTo>
                  <a:pt x="356296" y="158783"/>
                  <a:pt x="237234" y="119095"/>
                  <a:pt x="250992" y="128091"/>
                </a:cubicBezTo>
                <a:cubicBezTo>
                  <a:pt x="264750" y="137087"/>
                  <a:pt x="427205" y="188945"/>
                  <a:pt x="409742" y="191591"/>
                </a:cubicBezTo>
                <a:cubicBezTo>
                  <a:pt x="392279" y="194237"/>
                  <a:pt x="158917" y="141320"/>
                  <a:pt x="146217" y="143966"/>
                </a:cubicBezTo>
                <a:cubicBezTo>
                  <a:pt x="133517" y="146612"/>
                  <a:pt x="359471" y="200587"/>
                  <a:pt x="333542" y="207466"/>
                </a:cubicBezTo>
                <a:cubicBezTo>
                  <a:pt x="307613" y="214345"/>
                  <a:pt x="-8300" y="193708"/>
                  <a:pt x="167" y="1915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9F46A699-F777-5CE8-48FF-664633ECAAFB}"/>
              </a:ext>
            </a:extLst>
          </p:cNvPr>
          <p:cNvSpPr/>
          <p:nvPr/>
        </p:nvSpPr>
        <p:spPr>
          <a:xfrm>
            <a:off x="3000902" y="4653577"/>
            <a:ext cx="747148" cy="524252"/>
          </a:xfrm>
          <a:custGeom>
            <a:avLst/>
            <a:gdLst>
              <a:gd name="connsiteX0" fmla="*/ 745598 w 747148"/>
              <a:gd name="connsiteY0" fmla="*/ 973 h 524252"/>
              <a:gd name="connsiteX1" fmla="*/ 215373 w 747148"/>
              <a:gd name="connsiteY1" fmla="*/ 226398 h 524252"/>
              <a:gd name="connsiteX2" fmla="*/ 418573 w 747148"/>
              <a:gd name="connsiteY2" fmla="*/ 153373 h 524252"/>
              <a:gd name="connsiteX3" fmla="*/ 174098 w 747148"/>
              <a:gd name="connsiteY3" fmla="*/ 286723 h 524252"/>
              <a:gd name="connsiteX4" fmla="*/ 247123 w 747148"/>
              <a:gd name="connsiteY4" fmla="*/ 258148 h 524252"/>
              <a:gd name="connsiteX5" fmla="*/ 167748 w 747148"/>
              <a:gd name="connsiteY5" fmla="*/ 356573 h 524252"/>
              <a:gd name="connsiteX6" fmla="*/ 205848 w 747148"/>
              <a:gd name="connsiteY6" fmla="*/ 305773 h 524252"/>
              <a:gd name="connsiteX7" fmla="*/ 8998 w 747148"/>
              <a:gd name="connsiteY7" fmla="*/ 518498 h 524252"/>
              <a:gd name="connsiteX8" fmla="*/ 82023 w 747148"/>
              <a:gd name="connsiteY8" fmla="*/ 432773 h 524252"/>
              <a:gd name="connsiteX9" fmla="*/ 504298 w 747148"/>
              <a:gd name="connsiteY9" fmla="*/ 112098 h 524252"/>
              <a:gd name="connsiteX10" fmla="*/ 209023 w 747148"/>
              <a:gd name="connsiteY10" fmla="*/ 302598 h 524252"/>
              <a:gd name="connsiteX11" fmla="*/ 437623 w 747148"/>
              <a:gd name="connsiteY11" fmla="*/ 143848 h 524252"/>
              <a:gd name="connsiteX12" fmla="*/ 542398 w 747148"/>
              <a:gd name="connsiteY12" fmla="*/ 89873 h 524252"/>
              <a:gd name="connsiteX13" fmla="*/ 456673 w 747148"/>
              <a:gd name="connsiteY13" fmla="*/ 115273 h 524252"/>
              <a:gd name="connsiteX14" fmla="*/ 539223 w 747148"/>
              <a:gd name="connsiteY14" fmla="*/ 54948 h 524252"/>
              <a:gd name="connsiteX15" fmla="*/ 383648 w 747148"/>
              <a:gd name="connsiteY15" fmla="*/ 140673 h 524252"/>
              <a:gd name="connsiteX16" fmla="*/ 745598 w 747148"/>
              <a:gd name="connsiteY16" fmla="*/ 973 h 52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47148" h="524252">
                <a:moveTo>
                  <a:pt x="745598" y="973"/>
                </a:moveTo>
                <a:cubicBezTo>
                  <a:pt x="717552" y="15261"/>
                  <a:pt x="269877" y="200998"/>
                  <a:pt x="215373" y="226398"/>
                </a:cubicBezTo>
                <a:cubicBezTo>
                  <a:pt x="160869" y="251798"/>
                  <a:pt x="425452" y="143319"/>
                  <a:pt x="418573" y="153373"/>
                </a:cubicBezTo>
                <a:cubicBezTo>
                  <a:pt x="411694" y="163427"/>
                  <a:pt x="202673" y="269261"/>
                  <a:pt x="174098" y="286723"/>
                </a:cubicBezTo>
                <a:cubicBezTo>
                  <a:pt x="145523" y="304185"/>
                  <a:pt x="248181" y="246506"/>
                  <a:pt x="247123" y="258148"/>
                </a:cubicBezTo>
                <a:cubicBezTo>
                  <a:pt x="246065" y="269790"/>
                  <a:pt x="174627" y="348635"/>
                  <a:pt x="167748" y="356573"/>
                </a:cubicBezTo>
                <a:cubicBezTo>
                  <a:pt x="160869" y="364511"/>
                  <a:pt x="232306" y="278785"/>
                  <a:pt x="205848" y="305773"/>
                </a:cubicBezTo>
                <a:cubicBezTo>
                  <a:pt x="179390" y="332761"/>
                  <a:pt x="29635" y="497331"/>
                  <a:pt x="8998" y="518498"/>
                </a:cubicBezTo>
                <a:cubicBezTo>
                  <a:pt x="-11640" y="539665"/>
                  <a:pt x="-527" y="500506"/>
                  <a:pt x="82023" y="432773"/>
                </a:cubicBezTo>
                <a:cubicBezTo>
                  <a:pt x="164573" y="365040"/>
                  <a:pt x="483131" y="133794"/>
                  <a:pt x="504298" y="112098"/>
                </a:cubicBezTo>
                <a:cubicBezTo>
                  <a:pt x="525465" y="90402"/>
                  <a:pt x="220135" y="297306"/>
                  <a:pt x="209023" y="302598"/>
                </a:cubicBezTo>
                <a:cubicBezTo>
                  <a:pt x="197910" y="307890"/>
                  <a:pt x="382061" y="179302"/>
                  <a:pt x="437623" y="143848"/>
                </a:cubicBezTo>
                <a:cubicBezTo>
                  <a:pt x="493185" y="108394"/>
                  <a:pt x="539223" y="94635"/>
                  <a:pt x="542398" y="89873"/>
                </a:cubicBezTo>
                <a:cubicBezTo>
                  <a:pt x="545573" y="85111"/>
                  <a:pt x="457202" y="121094"/>
                  <a:pt x="456673" y="115273"/>
                </a:cubicBezTo>
                <a:cubicBezTo>
                  <a:pt x="456144" y="109452"/>
                  <a:pt x="551394" y="50715"/>
                  <a:pt x="539223" y="54948"/>
                </a:cubicBezTo>
                <a:cubicBezTo>
                  <a:pt x="527052" y="59181"/>
                  <a:pt x="355073" y="147023"/>
                  <a:pt x="383648" y="140673"/>
                </a:cubicBezTo>
                <a:cubicBezTo>
                  <a:pt x="412223" y="134323"/>
                  <a:pt x="773644" y="-13315"/>
                  <a:pt x="745598" y="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4FD5D541-D720-63D4-63AD-26E7A7E8497D}"/>
              </a:ext>
            </a:extLst>
          </p:cNvPr>
          <p:cNvSpPr/>
          <p:nvPr/>
        </p:nvSpPr>
        <p:spPr>
          <a:xfrm>
            <a:off x="3457568" y="4755518"/>
            <a:ext cx="525828" cy="159422"/>
          </a:xfrm>
          <a:custGeom>
            <a:avLst/>
            <a:gdLst>
              <a:gd name="connsiteX0" fmla="*/ 158757 w 525828"/>
              <a:gd name="connsiteY0" fmla="*/ 6982 h 159422"/>
              <a:gd name="connsiteX1" fmla="*/ 400057 w 525828"/>
              <a:gd name="connsiteY1" fmla="*/ 118107 h 159422"/>
              <a:gd name="connsiteX2" fmla="*/ 260357 w 525828"/>
              <a:gd name="connsiteY2" fmla="*/ 80007 h 159422"/>
              <a:gd name="connsiteX3" fmla="*/ 149232 w 525828"/>
              <a:gd name="connsiteY3" fmla="*/ 102232 h 159422"/>
              <a:gd name="connsiteX4" fmla="*/ 7 w 525828"/>
              <a:gd name="connsiteY4" fmla="*/ 159382 h 159422"/>
              <a:gd name="connsiteX5" fmla="*/ 155582 w 525828"/>
              <a:gd name="connsiteY5" fmla="*/ 92707 h 159422"/>
              <a:gd name="connsiteX6" fmla="*/ 523882 w 525828"/>
              <a:gd name="connsiteY6" fmla="*/ 632 h 159422"/>
              <a:gd name="connsiteX7" fmla="*/ 298457 w 525828"/>
              <a:gd name="connsiteY7" fmla="*/ 51432 h 159422"/>
              <a:gd name="connsiteX8" fmla="*/ 238132 w 525828"/>
              <a:gd name="connsiteY8" fmla="*/ 38732 h 159422"/>
              <a:gd name="connsiteX9" fmla="*/ 158757 w 525828"/>
              <a:gd name="connsiteY9" fmla="*/ 6982 h 159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5828" h="159422">
                <a:moveTo>
                  <a:pt x="158757" y="6982"/>
                </a:moveTo>
                <a:cubicBezTo>
                  <a:pt x="185745" y="20211"/>
                  <a:pt x="383124" y="105936"/>
                  <a:pt x="400057" y="118107"/>
                </a:cubicBezTo>
                <a:cubicBezTo>
                  <a:pt x="416990" y="130278"/>
                  <a:pt x="302161" y="82653"/>
                  <a:pt x="260357" y="80007"/>
                </a:cubicBezTo>
                <a:cubicBezTo>
                  <a:pt x="218553" y="77361"/>
                  <a:pt x="192624" y="89003"/>
                  <a:pt x="149232" y="102232"/>
                </a:cubicBezTo>
                <a:cubicBezTo>
                  <a:pt x="105840" y="115461"/>
                  <a:pt x="-1051" y="160970"/>
                  <a:pt x="7" y="159382"/>
                </a:cubicBezTo>
                <a:cubicBezTo>
                  <a:pt x="1065" y="157794"/>
                  <a:pt x="68270" y="119165"/>
                  <a:pt x="155582" y="92707"/>
                </a:cubicBezTo>
                <a:cubicBezTo>
                  <a:pt x="242894" y="66249"/>
                  <a:pt x="500070" y="7511"/>
                  <a:pt x="523882" y="632"/>
                </a:cubicBezTo>
                <a:cubicBezTo>
                  <a:pt x="547694" y="-6247"/>
                  <a:pt x="346082" y="45082"/>
                  <a:pt x="298457" y="51432"/>
                </a:cubicBezTo>
                <a:cubicBezTo>
                  <a:pt x="250832" y="57782"/>
                  <a:pt x="255594" y="45082"/>
                  <a:pt x="238132" y="38732"/>
                </a:cubicBezTo>
                <a:cubicBezTo>
                  <a:pt x="220670" y="32382"/>
                  <a:pt x="131769" y="-6247"/>
                  <a:pt x="158757" y="6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27472716-2B00-0C5D-E7E9-61A85D2F7D11}"/>
              </a:ext>
            </a:extLst>
          </p:cNvPr>
          <p:cNvSpPr/>
          <p:nvPr/>
        </p:nvSpPr>
        <p:spPr>
          <a:xfrm>
            <a:off x="3069177" y="4758949"/>
            <a:ext cx="613955" cy="490430"/>
          </a:xfrm>
          <a:custGeom>
            <a:avLst/>
            <a:gdLst>
              <a:gd name="connsiteX0" fmla="*/ 1048 w 613955"/>
              <a:gd name="connsiteY0" fmla="*/ 489326 h 490430"/>
              <a:gd name="connsiteX1" fmla="*/ 235998 w 613955"/>
              <a:gd name="connsiteY1" fmla="*/ 162301 h 490430"/>
              <a:gd name="connsiteX2" fmla="*/ 162973 w 613955"/>
              <a:gd name="connsiteY2" fmla="*/ 263901 h 490430"/>
              <a:gd name="connsiteX3" fmla="*/ 299498 w 613955"/>
              <a:gd name="connsiteY3" fmla="*/ 159126 h 490430"/>
              <a:gd name="connsiteX4" fmla="*/ 359823 w 613955"/>
              <a:gd name="connsiteY4" fmla="*/ 159126 h 490430"/>
              <a:gd name="connsiteX5" fmla="*/ 267748 w 613955"/>
              <a:gd name="connsiteY5" fmla="*/ 222626 h 490430"/>
              <a:gd name="connsiteX6" fmla="*/ 613823 w 613955"/>
              <a:gd name="connsiteY6" fmla="*/ 376 h 490430"/>
              <a:gd name="connsiteX7" fmla="*/ 309023 w 613955"/>
              <a:gd name="connsiteY7" fmla="*/ 168651 h 490430"/>
              <a:gd name="connsiteX8" fmla="*/ 324898 w 613955"/>
              <a:gd name="connsiteY8" fmla="*/ 133726 h 490430"/>
              <a:gd name="connsiteX9" fmla="*/ 137573 w 613955"/>
              <a:gd name="connsiteY9" fmla="*/ 267076 h 490430"/>
              <a:gd name="connsiteX10" fmla="*/ 61373 w 613955"/>
              <a:gd name="connsiteY10" fmla="*/ 311526 h 490430"/>
              <a:gd name="connsiteX11" fmla="*/ 169323 w 613955"/>
              <a:gd name="connsiteY11" fmla="*/ 228976 h 490430"/>
              <a:gd name="connsiteX12" fmla="*/ 150273 w 613955"/>
              <a:gd name="connsiteY12" fmla="*/ 267076 h 490430"/>
              <a:gd name="connsiteX13" fmla="*/ 1048 w 613955"/>
              <a:gd name="connsiteY13" fmla="*/ 489326 h 490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3955" h="490430">
                <a:moveTo>
                  <a:pt x="1048" y="489326"/>
                </a:moveTo>
                <a:cubicBezTo>
                  <a:pt x="15335" y="471864"/>
                  <a:pt x="235998" y="162301"/>
                  <a:pt x="235998" y="162301"/>
                </a:cubicBezTo>
                <a:cubicBezTo>
                  <a:pt x="262986" y="124730"/>
                  <a:pt x="152390" y="264430"/>
                  <a:pt x="162973" y="263901"/>
                </a:cubicBezTo>
                <a:cubicBezTo>
                  <a:pt x="173556" y="263372"/>
                  <a:pt x="266690" y="176588"/>
                  <a:pt x="299498" y="159126"/>
                </a:cubicBezTo>
                <a:cubicBezTo>
                  <a:pt x="332306" y="141664"/>
                  <a:pt x="365115" y="148543"/>
                  <a:pt x="359823" y="159126"/>
                </a:cubicBezTo>
                <a:cubicBezTo>
                  <a:pt x="354531" y="169709"/>
                  <a:pt x="225415" y="249084"/>
                  <a:pt x="267748" y="222626"/>
                </a:cubicBezTo>
                <a:cubicBezTo>
                  <a:pt x="310081" y="196168"/>
                  <a:pt x="606944" y="9372"/>
                  <a:pt x="613823" y="376"/>
                </a:cubicBezTo>
                <a:cubicBezTo>
                  <a:pt x="620702" y="-8620"/>
                  <a:pt x="357177" y="146426"/>
                  <a:pt x="309023" y="168651"/>
                </a:cubicBezTo>
                <a:cubicBezTo>
                  <a:pt x="260869" y="190876"/>
                  <a:pt x="353473" y="117322"/>
                  <a:pt x="324898" y="133726"/>
                </a:cubicBezTo>
                <a:cubicBezTo>
                  <a:pt x="296323" y="150130"/>
                  <a:pt x="181494" y="237443"/>
                  <a:pt x="137573" y="267076"/>
                </a:cubicBezTo>
                <a:cubicBezTo>
                  <a:pt x="93652" y="296709"/>
                  <a:pt x="56081" y="317876"/>
                  <a:pt x="61373" y="311526"/>
                </a:cubicBezTo>
                <a:cubicBezTo>
                  <a:pt x="66665" y="305176"/>
                  <a:pt x="154506" y="236384"/>
                  <a:pt x="169323" y="228976"/>
                </a:cubicBezTo>
                <a:cubicBezTo>
                  <a:pt x="184140" y="221568"/>
                  <a:pt x="177790" y="222097"/>
                  <a:pt x="150273" y="267076"/>
                </a:cubicBezTo>
                <a:cubicBezTo>
                  <a:pt x="122756" y="312055"/>
                  <a:pt x="-13239" y="506788"/>
                  <a:pt x="1048" y="4893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BECC271A-9CBD-6C17-2004-4D7E8381C0BC}"/>
              </a:ext>
            </a:extLst>
          </p:cNvPr>
          <p:cNvSpPr/>
          <p:nvPr/>
        </p:nvSpPr>
        <p:spPr>
          <a:xfrm>
            <a:off x="3355981" y="4628276"/>
            <a:ext cx="786947" cy="271861"/>
          </a:xfrm>
          <a:custGeom>
            <a:avLst/>
            <a:gdLst>
              <a:gd name="connsiteX0" fmla="*/ 3169 w 786947"/>
              <a:gd name="connsiteY0" fmla="*/ 270749 h 271861"/>
              <a:gd name="connsiteX1" fmla="*/ 422269 w 786947"/>
              <a:gd name="connsiteY1" fmla="*/ 64374 h 271861"/>
              <a:gd name="connsiteX2" fmla="*/ 301619 w 786947"/>
              <a:gd name="connsiteY2" fmla="*/ 115174 h 271861"/>
              <a:gd name="connsiteX3" fmla="*/ 587369 w 786947"/>
              <a:gd name="connsiteY3" fmla="*/ 73899 h 271861"/>
              <a:gd name="connsiteX4" fmla="*/ 403219 w 786947"/>
              <a:gd name="connsiteY4" fmla="*/ 874 h 271861"/>
              <a:gd name="connsiteX5" fmla="*/ 768344 w 786947"/>
              <a:gd name="connsiteY5" fmla="*/ 127874 h 271861"/>
              <a:gd name="connsiteX6" fmla="*/ 676269 w 786947"/>
              <a:gd name="connsiteY6" fmla="*/ 92949 h 271861"/>
              <a:gd name="connsiteX7" fmla="*/ 187319 w 786947"/>
              <a:gd name="connsiteY7" fmla="*/ 115174 h 271861"/>
              <a:gd name="connsiteX8" fmla="*/ 330194 w 786947"/>
              <a:gd name="connsiteY8" fmla="*/ 115174 h 271861"/>
              <a:gd name="connsiteX9" fmla="*/ 31744 w 786947"/>
              <a:gd name="connsiteY9" fmla="*/ 146924 h 271861"/>
              <a:gd name="connsiteX10" fmla="*/ 219069 w 786947"/>
              <a:gd name="connsiteY10" fmla="*/ 146924 h 271861"/>
              <a:gd name="connsiteX11" fmla="*/ 3169 w 786947"/>
              <a:gd name="connsiteY11" fmla="*/ 270749 h 27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6947" h="271861">
                <a:moveTo>
                  <a:pt x="3169" y="270749"/>
                </a:moveTo>
                <a:cubicBezTo>
                  <a:pt x="37036" y="256991"/>
                  <a:pt x="372527" y="90303"/>
                  <a:pt x="422269" y="64374"/>
                </a:cubicBezTo>
                <a:cubicBezTo>
                  <a:pt x="472011" y="38445"/>
                  <a:pt x="274102" y="113587"/>
                  <a:pt x="301619" y="115174"/>
                </a:cubicBezTo>
                <a:cubicBezTo>
                  <a:pt x="329136" y="116761"/>
                  <a:pt x="570436" y="92949"/>
                  <a:pt x="587369" y="73899"/>
                </a:cubicBezTo>
                <a:cubicBezTo>
                  <a:pt x="604302" y="54849"/>
                  <a:pt x="373057" y="-8122"/>
                  <a:pt x="403219" y="874"/>
                </a:cubicBezTo>
                <a:cubicBezTo>
                  <a:pt x="433382" y="9870"/>
                  <a:pt x="722836" y="112528"/>
                  <a:pt x="768344" y="127874"/>
                </a:cubicBezTo>
                <a:cubicBezTo>
                  <a:pt x="813852" y="143220"/>
                  <a:pt x="773107" y="95066"/>
                  <a:pt x="676269" y="92949"/>
                </a:cubicBezTo>
                <a:cubicBezTo>
                  <a:pt x="579432" y="90832"/>
                  <a:pt x="244998" y="111470"/>
                  <a:pt x="187319" y="115174"/>
                </a:cubicBezTo>
                <a:cubicBezTo>
                  <a:pt x="129640" y="118878"/>
                  <a:pt x="356123" y="109882"/>
                  <a:pt x="330194" y="115174"/>
                </a:cubicBezTo>
                <a:cubicBezTo>
                  <a:pt x="304265" y="120466"/>
                  <a:pt x="50265" y="141632"/>
                  <a:pt x="31744" y="146924"/>
                </a:cubicBezTo>
                <a:cubicBezTo>
                  <a:pt x="13223" y="152216"/>
                  <a:pt x="220127" y="127345"/>
                  <a:pt x="219069" y="146924"/>
                </a:cubicBezTo>
                <a:cubicBezTo>
                  <a:pt x="218011" y="166503"/>
                  <a:pt x="-30698" y="284507"/>
                  <a:pt x="3169" y="270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728ADBB4-2114-CA1D-B94A-D9D94A61F767}"/>
              </a:ext>
            </a:extLst>
          </p:cNvPr>
          <p:cNvSpPr/>
          <p:nvPr/>
        </p:nvSpPr>
        <p:spPr>
          <a:xfrm>
            <a:off x="3273417" y="5597482"/>
            <a:ext cx="530601" cy="213942"/>
          </a:xfrm>
          <a:custGeom>
            <a:avLst/>
            <a:gdLst>
              <a:gd name="connsiteX0" fmla="*/ 8 w 530601"/>
              <a:gd name="connsiteY0" fmla="*/ 43 h 213942"/>
              <a:gd name="connsiteX1" fmla="*/ 247658 w 530601"/>
              <a:gd name="connsiteY1" fmla="*/ 193718 h 213942"/>
              <a:gd name="connsiteX2" fmla="*/ 177808 w 530601"/>
              <a:gd name="connsiteY2" fmla="*/ 139743 h 213942"/>
              <a:gd name="connsiteX3" fmla="*/ 523883 w 530601"/>
              <a:gd name="connsiteY3" fmla="*/ 177843 h 213942"/>
              <a:gd name="connsiteX4" fmla="*/ 390533 w 530601"/>
              <a:gd name="connsiteY4" fmla="*/ 149268 h 213942"/>
              <a:gd name="connsiteX5" fmla="*/ 193683 w 530601"/>
              <a:gd name="connsiteY5" fmla="*/ 79418 h 213942"/>
              <a:gd name="connsiteX6" fmla="*/ 352433 w 530601"/>
              <a:gd name="connsiteY6" fmla="*/ 136568 h 213942"/>
              <a:gd name="connsiteX7" fmla="*/ 225433 w 530601"/>
              <a:gd name="connsiteY7" fmla="*/ 165143 h 213942"/>
              <a:gd name="connsiteX8" fmla="*/ 276233 w 530601"/>
              <a:gd name="connsiteY8" fmla="*/ 184193 h 213942"/>
              <a:gd name="connsiteX9" fmla="*/ 161933 w 530601"/>
              <a:gd name="connsiteY9" fmla="*/ 101643 h 213942"/>
              <a:gd name="connsiteX10" fmla="*/ 257183 w 530601"/>
              <a:gd name="connsiteY10" fmla="*/ 212768 h 213942"/>
              <a:gd name="connsiteX11" fmla="*/ 8 w 530601"/>
              <a:gd name="connsiteY11" fmla="*/ 43 h 213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0601" h="213942">
                <a:moveTo>
                  <a:pt x="8" y="43"/>
                </a:moveTo>
                <a:cubicBezTo>
                  <a:pt x="-1579" y="-3132"/>
                  <a:pt x="218025" y="170435"/>
                  <a:pt x="247658" y="193718"/>
                </a:cubicBezTo>
                <a:cubicBezTo>
                  <a:pt x="277291" y="217001"/>
                  <a:pt x="131771" y="142389"/>
                  <a:pt x="177808" y="139743"/>
                </a:cubicBezTo>
                <a:cubicBezTo>
                  <a:pt x="223845" y="137097"/>
                  <a:pt x="488429" y="176256"/>
                  <a:pt x="523883" y="177843"/>
                </a:cubicBezTo>
                <a:cubicBezTo>
                  <a:pt x="559337" y="179430"/>
                  <a:pt x="445566" y="165672"/>
                  <a:pt x="390533" y="149268"/>
                </a:cubicBezTo>
                <a:cubicBezTo>
                  <a:pt x="335500" y="132864"/>
                  <a:pt x="200033" y="81535"/>
                  <a:pt x="193683" y="79418"/>
                </a:cubicBezTo>
                <a:cubicBezTo>
                  <a:pt x="187333" y="77301"/>
                  <a:pt x="347141" y="122281"/>
                  <a:pt x="352433" y="136568"/>
                </a:cubicBezTo>
                <a:cubicBezTo>
                  <a:pt x="357725" y="150855"/>
                  <a:pt x="238133" y="157206"/>
                  <a:pt x="225433" y="165143"/>
                </a:cubicBezTo>
                <a:cubicBezTo>
                  <a:pt x="212733" y="173080"/>
                  <a:pt x="286816" y="194776"/>
                  <a:pt x="276233" y="184193"/>
                </a:cubicBezTo>
                <a:cubicBezTo>
                  <a:pt x="265650" y="173610"/>
                  <a:pt x="165108" y="96881"/>
                  <a:pt x="161933" y="101643"/>
                </a:cubicBezTo>
                <a:cubicBezTo>
                  <a:pt x="158758" y="106405"/>
                  <a:pt x="280466" y="227055"/>
                  <a:pt x="257183" y="212768"/>
                </a:cubicBezTo>
                <a:cubicBezTo>
                  <a:pt x="233900" y="198481"/>
                  <a:pt x="1595" y="3218"/>
                  <a:pt x="8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163007E9-506E-B7BF-D1DF-701052B2D94B}"/>
              </a:ext>
            </a:extLst>
          </p:cNvPr>
          <p:cNvSpPr/>
          <p:nvPr/>
        </p:nvSpPr>
        <p:spPr>
          <a:xfrm>
            <a:off x="4298911" y="5599805"/>
            <a:ext cx="136670" cy="280545"/>
          </a:xfrm>
          <a:custGeom>
            <a:avLst/>
            <a:gdLst>
              <a:gd name="connsiteX0" fmla="*/ 39 w 136670"/>
              <a:gd name="connsiteY0" fmla="*/ 895 h 280545"/>
              <a:gd name="connsiteX1" fmla="*/ 101639 w 136670"/>
              <a:gd name="connsiteY1" fmla="*/ 216795 h 280545"/>
              <a:gd name="connsiteX2" fmla="*/ 92114 w 136670"/>
              <a:gd name="connsiteY2" fmla="*/ 159645 h 280545"/>
              <a:gd name="connsiteX3" fmla="*/ 136564 w 136670"/>
              <a:gd name="connsiteY3" fmla="*/ 280295 h 280545"/>
              <a:gd name="connsiteX4" fmla="*/ 104814 w 136670"/>
              <a:gd name="connsiteY4" fmla="*/ 121545 h 280545"/>
              <a:gd name="connsiteX5" fmla="*/ 114339 w 136670"/>
              <a:gd name="connsiteY5" fmla="*/ 191395 h 280545"/>
              <a:gd name="connsiteX6" fmla="*/ 63539 w 136670"/>
              <a:gd name="connsiteY6" fmla="*/ 96145 h 280545"/>
              <a:gd name="connsiteX7" fmla="*/ 88939 w 136670"/>
              <a:gd name="connsiteY7" fmla="*/ 137420 h 280545"/>
              <a:gd name="connsiteX8" fmla="*/ 39 w 136670"/>
              <a:gd name="connsiteY8" fmla="*/ 895 h 280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6670" h="280545">
                <a:moveTo>
                  <a:pt x="39" y="895"/>
                </a:moveTo>
                <a:cubicBezTo>
                  <a:pt x="2156" y="14124"/>
                  <a:pt x="86293" y="190337"/>
                  <a:pt x="101639" y="216795"/>
                </a:cubicBezTo>
                <a:cubicBezTo>
                  <a:pt x="116985" y="243253"/>
                  <a:pt x="86293" y="149062"/>
                  <a:pt x="92114" y="159645"/>
                </a:cubicBezTo>
                <a:cubicBezTo>
                  <a:pt x="97935" y="170228"/>
                  <a:pt x="134447" y="286645"/>
                  <a:pt x="136564" y="280295"/>
                </a:cubicBezTo>
                <a:cubicBezTo>
                  <a:pt x="138681" y="273945"/>
                  <a:pt x="108518" y="136362"/>
                  <a:pt x="104814" y="121545"/>
                </a:cubicBezTo>
                <a:cubicBezTo>
                  <a:pt x="101110" y="106728"/>
                  <a:pt x="121218" y="195628"/>
                  <a:pt x="114339" y="191395"/>
                </a:cubicBezTo>
                <a:cubicBezTo>
                  <a:pt x="107460" y="187162"/>
                  <a:pt x="67772" y="105141"/>
                  <a:pt x="63539" y="96145"/>
                </a:cubicBezTo>
                <a:cubicBezTo>
                  <a:pt x="59306" y="87149"/>
                  <a:pt x="95818" y="149591"/>
                  <a:pt x="88939" y="137420"/>
                </a:cubicBezTo>
                <a:cubicBezTo>
                  <a:pt x="82060" y="125249"/>
                  <a:pt x="-2078" y="-12334"/>
                  <a:pt x="39" y="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6C099051-E07E-48AD-6A12-D39795ED4315}"/>
              </a:ext>
            </a:extLst>
          </p:cNvPr>
          <p:cNvSpPr/>
          <p:nvPr/>
        </p:nvSpPr>
        <p:spPr>
          <a:xfrm>
            <a:off x="5506563" y="5508583"/>
            <a:ext cx="325920" cy="433138"/>
          </a:xfrm>
          <a:custGeom>
            <a:avLst/>
            <a:gdLst>
              <a:gd name="connsiteX0" fmla="*/ 325912 w 325920"/>
              <a:gd name="connsiteY0" fmla="*/ 42 h 433138"/>
              <a:gd name="connsiteX1" fmla="*/ 75087 w 325920"/>
              <a:gd name="connsiteY1" fmla="*/ 285792 h 433138"/>
              <a:gd name="connsiteX2" fmla="*/ 110012 w 325920"/>
              <a:gd name="connsiteY2" fmla="*/ 231817 h 433138"/>
              <a:gd name="connsiteX3" fmla="*/ 46512 w 325920"/>
              <a:gd name="connsiteY3" fmla="*/ 365167 h 433138"/>
              <a:gd name="connsiteX4" fmla="*/ 5237 w 325920"/>
              <a:gd name="connsiteY4" fmla="*/ 431842 h 433138"/>
              <a:gd name="connsiteX5" fmla="*/ 21112 w 325920"/>
              <a:gd name="connsiteY5" fmla="*/ 393742 h 433138"/>
              <a:gd name="connsiteX6" fmla="*/ 189387 w 325920"/>
              <a:gd name="connsiteY6" fmla="*/ 219117 h 433138"/>
              <a:gd name="connsiteX7" fmla="*/ 97312 w 325920"/>
              <a:gd name="connsiteY7" fmla="*/ 323892 h 433138"/>
              <a:gd name="connsiteX8" fmla="*/ 214787 w 325920"/>
              <a:gd name="connsiteY8" fmla="*/ 174667 h 433138"/>
              <a:gd name="connsiteX9" fmla="*/ 119537 w 325920"/>
              <a:gd name="connsiteY9" fmla="*/ 263567 h 433138"/>
              <a:gd name="connsiteX10" fmla="*/ 186212 w 325920"/>
              <a:gd name="connsiteY10" fmla="*/ 168317 h 433138"/>
              <a:gd name="connsiteX11" fmla="*/ 65562 w 325920"/>
              <a:gd name="connsiteY11" fmla="*/ 263567 h 433138"/>
              <a:gd name="connsiteX12" fmla="*/ 325912 w 325920"/>
              <a:gd name="connsiteY12" fmla="*/ 42 h 43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5920" h="433138">
                <a:moveTo>
                  <a:pt x="325912" y="42"/>
                </a:moveTo>
                <a:cubicBezTo>
                  <a:pt x="327499" y="3746"/>
                  <a:pt x="111070" y="247163"/>
                  <a:pt x="75087" y="285792"/>
                </a:cubicBezTo>
                <a:cubicBezTo>
                  <a:pt x="39104" y="324421"/>
                  <a:pt x="114774" y="218588"/>
                  <a:pt x="110012" y="231817"/>
                </a:cubicBezTo>
                <a:cubicBezTo>
                  <a:pt x="105250" y="245046"/>
                  <a:pt x="63974" y="331830"/>
                  <a:pt x="46512" y="365167"/>
                </a:cubicBezTo>
                <a:cubicBezTo>
                  <a:pt x="29050" y="398504"/>
                  <a:pt x="9470" y="427080"/>
                  <a:pt x="5237" y="431842"/>
                </a:cubicBezTo>
                <a:cubicBezTo>
                  <a:pt x="1004" y="436604"/>
                  <a:pt x="-9580" y="429196"/>
                  <a:pt x="21112" y="393742"/>
                </a:cubicBezTo>
                <a:cubicBezTo>
                  <a:pt x="51804" y="358288"/>
                  <a:pt x="176687" y="230759"/>
                  <a:pt x="189387" y="219117"/>
                </a:cubicBezTo>
                <a:cubicBezTo>
                  <a:pt x="202087" y="207475"/>
                  <a:pt x="93079" y="331300"/>
                  <a:pt x="97312" y="323892"/>
                </a:cubicBezTo>
                <a:cubicBezTo>
                  <a:pt x="101545" y="316484"/>
                  <a:pt x="211083" y="184721"/>
                  <a:pt x="214787" y="174667"/>
                </a:cubicBezTo>
                <a:cubicBezTo>
                  <a:pt x="218491" y="164613"/>
                  <a:pt x="124299" y="264625"/>
                  <a:pt x="119537" y="263567"/>
                </a:cubicBezTo>
                <a:cubicBezTo>
                  <a:pt x="114775" y="262509"/>
                  <a:pt x="195208" y="168317"/>
                  <a:pt x="186212" y="168317"/>
                </a:cubicBezTo>
                <a:cubicBezTo>
                  <a:pt x="177216" y="168317"/>
                  <a:pt x="38574" y="293730"/>
                  <a:pt x="65562" y="263567"/>
                </a:cubicBezTo>
                <a:cubicBezTo>
                  <a:pt x="92549" y="233405"/>
                  <a:pt x="324325" y="-3662"/>
                  <a:pt x="325912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B212A635-3F4B-A314-A4CD-95FE46972660}"/>
              </a:ext>
            </a:extLst>
          </p:cNvPr>
          <p:cNvSpPr/>
          <p:nvPr/>
        </p:nvSpPr>
        <p:spPr>
          <a:xfrm>
            <a:off x="5594349" y="5456637"/>
            <a:ext cx="541329" cy="350577"/>
          </a:xfrm>
          <a:custGeom>
            <a:avLst/>
            <a:gdLst>
              <a:gd name="connsiteX0" fmla="*/ 304801 w 541329"/>
              <a:gd name="connsiteY0" fmla="*/ 242488 h 350577"/>
              <a:gd name="connsiteX1" fmla="*/ 63501 w 541329"/>
              <a:gd name="connsiteY1" fmla="*/ 337738 h 350577"/>
              <a:gd name="connsiteX2" fmla="*/ 187326 w 541329"/>
              <a:gd name="connsiteY2" fmla="*/ 280588 h 350577"/>
              <a:gd name="connsiteX3" fmla="*/ 1 w 541329"/>
              <a:gd name="connsiteY3" fmla="*/ 350438 h 350577"/>
              <a:gd name="connsiteX4" fmla="*/ 184151 w 541329"/>
              <a:gd name="connsiteY4" fmla="*/ 258363 h 350577"/>
              <a:gd name="connsiteX5" fmla="*/ 165101 w 541329"/>
              <a:gd name="connsiteY5" fmla="*/ 261538 h 350577"/>
              <a:gd name="connsiteX6" fmla="*/ 533401 w 541329"/>
              <a:gd name="connsiteY6" fmla="*/ 191688 h 350577"/>
              <a:gd name="connsiteX7" fmla="*/ 415926 w 541329"/>
              <a:gd name="connsiteY7" fmla="*/ 194863 h 350577"/>
              <a:gd name="connsiteX8" fmla="*/ 393701 w 541329"/>
              <a:gd name="connsiteY8" fmla="*/ 159938 h 350577"/>
              <a:gd name="connsiteX9" fmla="*/ 368301 w 541329"/>
              <a:gd name="connsiteY9" fmla="*/ 4363 h 350577"/>
              <a:gd name="connsiteX10" fmla="*/ 368301 w 541329"/>
              <a:gd name="connsiteY10" fmla="*/ 55163 h 350577"/>
              <a:gd name="connsiteX11" fmla="*/ 361951 w 541329"/>
              <a:gd name="connsiteY11" fmla="*/ 182163 h 350577"/>
              <a:gd name="connsiteX12" fmla="*/ 301626 w 541329"/>
              <a:gd name="connsiteY12" fmla="*/ 134538 h 350577"/>
              <a:gd name="connsiteX13" fmla="*/ 260351 w 541329"/>
              <a:gd name="connsiteY13" fmla="*/ 32938 h 350577"/>
              <a:gd name="connsiteX14" fmla="*/ 288926 w 541329"/>
              <a:gd name="connsiteY14" fmla="*/ 175813 h 350577"/>
              <a:gd name="connsiteX15" fmla="*/ 304801 w 541329"/>
              <a:gd name="connsiteY15" fmla="*/ 242488 h 350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1329" h="350577">
                <a:moveTo>
                  <a:pt x="304801" y="242488"/>
                </a:moveTo>
                <a:cubicBezTo>
                  <a:pt x="267230" y="269476"/>
                  <a:pt x="83080" y="331388"/>
                  <a:pt x="63501" y="337738"/>
                </a:cubicBezTo>
                <a:cubicBezTo>
                  <a:pt x="43922" y="344088"/>
                  <a:pt x="197909" y="278471"/>
                  <a:pt x="187326" y="280588"/>
                </a:cubicBezTo>
                <a:cubicBezTo>
                  <a:pt x="176743" y="282705"/>
                  <a:pt x="530" y="354142"/>
                  <a:pt x="1" y="350438"/>
                </a:cubicBezTo>
                <a:cubicBezTo>
                  <a:pt x="-528" y="346734"/>
                  <a:pt x="184151" y="258363"/>
                  <a:pt x="184151" y="258363"/>
                </a:cubicBezTo>
                <a:cubicBezTo>
                  <a:pt x="211668" y="243546"/>
                  <a:pt x="165101" y="261538"/>
                  <a:pt x="165101" y="261538"/>
                </a:cubicBezTo>
                <a:lnTo>
                  <a:pt x="533401" y="191688"/>
                </a:lnTo>
                <a:cubicBezTo>
                  <a:pt x="575205" y="180576"/>
                  <a:pt x="439209" y="200155"/>
                  <a:pt x="415926" y="194863"/>
                </a:cubicBezTo>
                <a:cubicBezTo>
                  <a:pt x="392643" y="189571"/>
                  <a:pt x="401638" y="191688"/>
                  <a:pt x="393701" y="159938"/>
                </a:cubicBezTo>
                <a:cubicBezTo>
                  <a:pt x="385764" y="128188"/>
                  <a:pt x="372534" y="21825"/>
                  <a:pt x="368301" y="4363"/>
                </a:cubicBezTo>
                <a:cubicBezTo>
                  <a:pt x="364068" y="-13099"/>
                  <a:pt x="369359" y="25530"/>
                  <a:pt x="368301" y="55163"/>
                </a:cubicBezTo>
                <a:cubicBezTo>
                  <a:pt x="367243" y="84796"/>
                  <a:pt x="373063" y="168934"/>
                  <a:pt x="361951" y="182163"/>
                </a:cubicBezTo>
                <a:cubicBezTo>
                  <a:pt x="350839" y="195392"/>
                  <a:pt x="318559" y="159409"/>
                  <a:pt x="301626" y="134538"/>
                </a:cubicBezTo>
                <a:cubicBezTo>
                  <a:pt x="284693" y="109667"/>
                  <a:pt x="262468" y="26059"/>
                  <a:pt x="260351" y="32938"/>
                </a:cubicBezTo>
                <a:cubicBezTo>
                  <a:pt x="258234" y="39817"/>
                  <a:pt x="285222" y="146709"/>
                  <a:pt x="288926" y="175813"/>
                </a:cubicBezTo>
                <a:cubicBezTo>
                  <a:pt x="292630" y="204917"/>
                  <a:pt x="342372" y="215500"/>
                  <a:pt x="304801" y="242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5E1A288F-0FBC-DFAD-D313-45E0D24739EC}"/>
              </a:ext>
            </a:extLst>
          </p:cNvPr>
          <p:cNvSpPr/>
          <p:nvPr/>
        </p:nvSpPr>
        <p:spPr>
          <a:xfrm>
            <a:off x="5733829" y="5543233"/>
            <a:ext cx="193948" cy="229697"/>
          </a:xfrm>
          <a:custGeom>
            <a:avLst/>
            <a:gdLst>
              <a:gd name="connsiteX0" fmla="*/ 221 w 193948"/>
              <a:gd name="connsiteY0" fmla="*/ 317 h 229697"/>
              <a:gd name="connsiteX1" fmla="*/ 124046 w 193948"/>
              <a:gd name="connsiteY1" fmla="*/ 222567 h 229697"/>
              <a:gd name="connsiteX2" fmla="*/ 114521 w 193948"/>
              <a:gd name="connsiteY2" fmla="*/ 171767 h 229697"/>
              <a:gd name="connsiteX3" fmla="*/ 193896 w 193948"/>
              <a:gd name="connsiteY3" fmla="*/ 140017 h 229697"/>
              <a:gd name="connsiteX4" fmla="*/ 127221 w 193948"/>
              <a:gd name="connsiteY4" fmla="*/ 155892 h 229697"/>
              <a:gd name="connsiteX5" fmla="*/ 158971 w 193948"/>
              <a:gd name="connsiteY5" fmla="*/ 47942 h 229697"/>
              <a:gd name="connsiteX6" fmla="*/ 146271 w 193948"/>
              <a:gd name="connsiteY6" fmla="*/ 168592 h 229697"/>
              <a:gd name="connsiteX7" fmla="*/ 98646 w 193948"/>
              <a:gd name="connsiteY7" fmla="*/ 120967 h 229697"/>
              <a:gd name="connsiteX8" fmla="*/ 158971 w 193948"/>
              <a:gd name="connsiteY8" fmla="*/ 171767 h 229697"/>
              <a:gd name="connsiteX9" fmla="*/ 221 w 193948"/>
              <a:gd name="connsiteY9" fmla="*/ 317 h 229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3948" h="229697">
                <a:moveTo>
                  <a:pt x="221" y="317"/>
                </a:moveTo>
                <a:cubicBezTo>
                  <a:pt x="-5600" y="8784"/>
                  <a:pt x="104996" y="193992"/>
                  <a:pt x="124046" y="222567"/>
                </a:cubicBezTo>
                <a:cubicBezTo>
                  <a:pt x="143096" y="251142"/>
                  <a:pt x="102879" y="185525"/>
                  <a:pt x="114521" y="171767"/>
                </a:cubicBezTo>
                <a:cubicBezTo>
                  <a:pt x="126163" y="158009"/>
                  <a:pt x="191779" y="142663"/>
                  <a:pt x="193896" y="140017"/>
                </a:cubicBezTo>
                <a:cubicBezTo>
                  <a:pt x="196013" y="137371"/>
                  <a:pt x="133042" y="171238"/>
                  <a:pt x="127221" y="155892"/>
                </a:cubicBezTo>
                <a:cubicBezTo>
                  <a:pt x="121400" y="140546"/>
                  <a:pt x="155796" y="45825"/>
                  <a:pt x="158971" y="47942"/>
                </a:cubicBezTo>
                <a:cubicBezTo>
                  <a:pt x="162146" y="50059"/>
                  <a:pt x="156325" y="156421"/>
                  <a:pt x="146271" y="168592"/>
                </a:cubicBezTo>
                <a:cubicBezTo>
                  <a:pt x="136217" y="180763"/>
                  <a:pt x="96529" y="120438"/>
                  <a:pt x="98646" y="120967"/>
                </a:cubicBezTo>
                <a:cubicBezTo>
                  <a:pt x="100763" y="121496"/>
                  <a:pt x="172200" y="188171"/>
                  <a:pt x="158971" y="171767"/>
                </a:cubicBezTo>
                <a:cubicBezTo>
                  <a:pt x="145742" y="155363"/>
                  <a:pt x="6042" y="-8150"/>
                  <a:pt x="221" y="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7DC330C7-0E41-2975-CCCA-3ABEAD2CF99F}"/>
              </a:ext>
            </a:extLst>
          </p:cNvPr>
          <p:cNvSpPr/>
          <p:nvPr/>
        </p:nvSpPr>
        <p:spPr>
          <a:xfrm>
            <a:off x="5606869" y="5457763"/>
            <a:ext cx="814295" cy="343177"/>
          </a:xfrm>
          <a:custGeom>
            <a:avLst/>
            <a:gdLst>
              <a:gd name="connsiteX0" fmla="*/ 181 w 814295"/>
              <a:gd name="connsiteY0" fmla="*/ 342962 h 343177"/>
              <a:gd name="connsiteX1" fmla="*/ 292281 w 814295"/>
              <a:gd name="connsiteY1" fmla="*/ 184212 h 343177"/>
              <a:gd name="connsiteX2" fmla="*/ 57331 w 814295"/>
              <a:gd name="connsiteY2" fmla="*/ 266762 h 343177"/>
              <a:gd name="connsiteX3" fmla="*/ 200206 w 814295"/>
              <a:gd name="connsiteY3" fmla="*/ 215962 h 343177"/>
              <a:gd name="connsiteX4" fmla="*/ 431981 w 814295"/>
              <a:gd name="connsiteY4" fmla="*/ 177862 h 343177"/>
              <a:gd name="connsiteX5" fmla="*/ 485956 w 814295"/>
              <a:gd name="connsiteY5" fmla="*/ 57212 h 343177"/>
              <a:gd name="connsiteX6" fmla="*/ 457381 w 814295"/>
              <a:gd name="connsiteY6" fmla="*/ 196912 h 343177"/>
              <a:gd name="connsiteX7" fmla="*/ 508181 w 814295"/>
              <a:gd name="connsiteY7" fmla="*/ 190562 h 343177"/>
              <a:gd name="connsiteX8" fmla="*/ 546281 w 814295"/>
              <a:gd name="connsiteY8" fmla="*/ 62 h 343177"/>
              <a:gd name="connsiteX9" fmla="*/ 552631 w 814295"/>
              <a:gd name="connsiteY9" fmla="*/ 212787 h 343177"/>
              <a:gd name="connsiteX10" fmla="*/ 606606 w 814295"/>
              <a:gd name="connsiteY10" fmla="*/ 209612 h 343177"/>
              <a:gd name="connsiteX11" fmla="*/ 685981 w 814295"/>
              <a:gd name="connsiteY11" fmla="*/ 54037 h 343177"/>
              <a:gd name="connsiteX12" fmla="*/ 644706 w 814295"/>
              <a:gd name="connsiteY12" fmla="*/ 181037 h 343177"/>
              <a:gd name="connsiteX13" fmla="*/ 663756 w 814295"/>
              <a:gd name="connsiteY13" fmla="*/ 282637 h 343177"/>
              <a:gd name="connsiteX14" fmla="*/ 812981 w 814295"/>
              <a:gd name="connsiteY14" fmla="*/ 117537 h 343177"/>
              <a:gd name="connsiteX15" fmla="*/ 727256 w 814295"/>
              <a:gd name="connsiteY15" fmla="*/ 266762 h 343177"/>
              <a:gd name="connsiteX16" fmla="*/ 568506 w 814295"/>
              <a:gd name="connsiteY16" fmla="*/ 215962 h 343177"/>
              <a:gd name="connsiteX17" fmla="*/ 304981 w 814295"/>
              <a:gd name="connsiteY17" fmla="*/ 247712 h 343177"/>
              <a:gd name="connsiteX18" fmla="*/ 343081 w 814295"/>
              <a:gd name="connsiteY18" fmla="*/ 219137 h 343177"/>
              <a:gd name="connsiteX19" fmla="*/ 181 w 814295"/>
              <a:gd name="connsiteY19" fmla="*/ 342962 h 343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4295" h="343177">
                <a:moveTo>
                  <a:pt x="181" y="342962"/>
                </a:moveTo>
                <a:cubicBezTo>
                  <a:pt x="-8286" y="337141"/>
                  <a:pt x="282756" y="196912"/>
                  <a:pt x="292281" y="184212"/>
                </a:cubicBezTo>
                <a:cubicBezTo>
                  <a:pt x="301806" y="171512"/>
                  <a:pt x="72677" y="261470"/>
                  <a:pt x="57331" y="266762"/>
                </a:cubicBezTo>
                <a:cubicBezTo>
                  <a:pt x="41985" y="272054"/>
                  <a:pt x="137764" y="230779"/>
                  <a:pt x="200206" y="215962"/>
                </a:cubicBezTo>
                <a:cubicBezTo>
                  <a:pt x="262648" y="201145"/>
                  <a:pt x="384356" y="204320"/>
                  <a:pt x="431981" y="177862"/>
                </a:cubicBezTo>
                <a:cubicBezTo>
                  <a:pt x="479606" y="151404"/>
                  <a:pt x="481723" y="54037"/>
                  <a:pt x="485956" y="57212"/>
                </a:cubicBezTo>
                <a:cubicBezTo>
                  <a:pt x="490189" y="60387"/>
                  <a:pt x="453677" y="174687"/>
                  <a:pt x="457381" y="196912"/>
                </a:cubicBezTo>
                <a:cubicBezTo>
                  <a:pt x="461085" y="219137"/>
                  <a:pt x="493364" y="223370"/>
                  <a:pt x="508181" y="190562"/>
                </a:cubicBezTo>
                <a:cubicBezTo>
                  <a:pt x="522998" y="157754"/>
                  <a:pt x="538873" y="-3642"/>
                  <a:pt x="546281" y="62"/>
                </a:cubicBezTo>
                <a:cubicBezTo>
                  <a:pt x="553689" y="3766"/>
                  <a:pt x="542577" y="177862"/>
                  <a:pt x="552631" y="212787"/>
                </a:cubicBezTo>
                <a:cubicBezTo>
                  <a:pt x="562685" y="247712"/>
                  <a:pt x="584381" y="236070"/>
                  <a:pt x="606606" y="209612"/>
                </a:cubicBezTo>
                <a:cubicBezTo>
                  <a:pt x="628831" y="183154"/>
                  <a:pt x="679631" y="58799"/>
                  <a:pt x="685981" y="54037"/>
                </a:cubicBezTo>
                <a:cubicBezTo>
                  <a:pt x="692331" y="49275"/>
                  <a:pt x="648410" y="142937"/>
                  <a:pt x="644706" y="181037"/>
                </a:cubicBezTo>
                <a:cubicBezTo>
                  <a:pt x="641002" y="219137"/>
                  <a:pt x="635710" y="293220"/>
                  <a:pt x="663756" y="282637"/>
                </a:cubicBezTo>
                <a:cubicBezTo>
                  <a:pt x="691802" y="272054"/>
                  <a:pt x="802398" y="120183"/>
                  <a:pt x="812981" y="117537"/>
                </a:cubicBezTo>
                <a:cubicBezTo>
                  <a:pt x="823564" y="114891"/>
                  <a:pt x="768002" y="250358"/>
                  <a:pt x="727256" y="266762"/>
                </a:cubicBezTo>
                <a:cubicBezTo>
                  <a:pt x="686510" y="283166"/>
                  <a:pt x="638885" y="219137"/>
                  <a:pt x="568506" y="215962"/>
                </a:cubicBezTo>
                <a:cubicBezTo>
                  <a:pt x="498127" y="212787"/>
                  <a:pt x="342552" y="247183"/>
                  <a:pt x="304981" y="247712"/>
                </a:cubicBezTo>
                <a:cubicBezTo>
                  <a:pt x="267410" y="248241"/>
                  <a:pt x="397585" y="203262"/>
                  <a:pt x="343081" y="219137"/>
                </a:cubicBezTo>
                <a:cubicBezTo>
                  <a:pt x="288577" y="235012"/>
                  <a:pt x="8648" y="348783"/>
                  <a:pt x="181" y="3429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5AA20CE2-F61C-4425-5072-4A4F56BA8405}"/>
              </a:ext>
            </a:extLst>
          </p:cNvPr>
          <p:cNvSpPr/>
          <p:nvPr/>
        </p:nvSpPr>
        <p:spPr>
          <a:xfrm>
            <a:off x="6083300" y="5593640"/>
            <a:ext cx="628961" cy="322383"/>
          </a:xfrm>
          <a:custGeom>
            <a:avLst/>
            <a:gdLst>
              <a:gd name="connsiteX0" fmla="*/ 0 w 628961"/>
              <a:gd name="connsiteY0" fmla="*/ 57860 h 322383"/>
              <a:gd name="connsiteX1" fmla="*/ 295275 w 628961"/>
              <a:gd name="connsiteY1" fmla="*/ 210260 h 322383"/>
              <a:gd name="connsiteX2" fmla="*/ 209550 w 628961"/>
              <a:gd name="connsiteY2" fmla="*/ 194385 h 322383"/>
              <a:gd name="connsiteX3" fmla="*/ 425450 w 628961"/>
              <a:gd name="connsiteY3" fmla="*/ 289635 h 322383"/>
              <a:gd name="connsiteX4" fmla="*/ 403225 w 628961"/>
              <a:gd name="connsiteY4" fmla="*/ 315035 h 322383"/>
              <a:gd name="connsiteX5" fmla="*/ 628650 w 628961"/>
              <a:gd name="connsiteY5" fmla="*/ 168985 h 322383"/>
              <a:gd name="connsiteX6" fmla="*/ 450850 w 628961"/>
              <a:gd name="connsiteY6" fmla="*/ 276935 h 322383"/>
              <a:gd name="connsiteX7" fmla="*/ 390525 w 628961"/>
              <a:gd name="connsiteY7" fmla="*/ 245185 h 322383"/>
              <a:gd name="connsiteX8" fmla="*/ 441325 w 628961"/>
              <a:gd name="connsiteY8" fmla="*/ 245185 h 322383"/>
              <a:gd name="connsiteX9" fmla="*/ 412750 w 628961"/>
              <a:gd name="connsiteY9" fmla="*/ 194385 h 322383"/>
              <a:gd name="connsiteX10" fmla="*/ 482600 w 628961"/>
              <a:gd name="connsiteY10" fmla="*/ 710 h 322383"/>
              <a:gd name="connsiteX11" fmla="*/ 428625 w 628961"/>
              <a:gd name="connsiteY11" fmla="*/ 130885 h 322383"/>
              <a:gd name="connsiteX12" fmla="*/ 317500 w 628961"/>
              <a:gd name="connsiteY12" fmla="*/ 181685 h 322383"/>
              <a:gd name="connsiteX13" fmla="*/ 374650 w 628961"/>
              <a:gd name="connsiteY13" fmla="*/ 13410 h 322383"/>
              <a:gd name="connsiteX14" fmla="*/ 298450 w 628961"/>
              <a:gd name="connsiteY14" fmla="*/ 130885 h 322383"/>
              <a:gd name="connsiteX15" fmla="*/ 209550 w 628961"/>
              <a:gd name="connsiteY15" fmla="*/ 118185 h 322383"/>
              <a:gd name="connsiteX16" fmla="*/ 292100 w 628961"/>
              <a:gd name="connsiteY16" fmla="*/ 143585 h 322383"/>
              <a:gd name="connsiteX17" fmla="*/ 0 w 628961"/>
              <a:gd name="connsiteY17" fmla="*/ 57860 h 322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8961" h="322383">
                <a:moveTo>
                  <a:pt x="0" y="57860"/>
                </a:moveTo>
                <a:cubicBezTo>
                  <a:pt x="529" y="68972"/>
                  <a:pt x="260350" y="187506"/>
                  <a:pt x="295275" y="210260"/>
                </a:cubicBezTo>
                <a:cubicBezTo>
                  <a:pt x="330200" y="233014"/>
                  <a:pt x="187854" y="181156"/>
                  <a:pt x="209550" y="194385"/>
                </a:cubicBezTo>
                <a:cubicBezTo>
                  <a:pt x="231246" y="207614"/>
                  <a:pt x="393171" y="269527"/>
                  <a:pt x="425450" y="289635"/>
                </a:cubicBezTo>
                <a:cubicBezTo>
                  <a:pt x="457729" y="309743"/>
                  <a:pt x="369358" y="335143"/>
                  <a:pt x="403225" y="315035"/>
                </a:cubicBezTo>
                <a:cubicBezTo>
                  <a:pt x="437092" y="294927"/>
                  <a:pt x="620713" y="175335"/>
                  <a:pt x="628650" y="168985"/>
                </a:cubicBezTo>
                <a:cubicBezTo>
                  <a:pt x="636587" y="162635"/>
                  <a:pt x="490538" y="264235"/>
                  <a:pt x="450850" y="276935"/>
                </a:cubicBezTo>
                <a:cubicBezTo>
                  <a:pt x="411163" y="289635"/>
                  <a:pt x="392112" y="250477"/>
                  <a:pt x="390525" y="245185"/>
                </a:cubicBezTo>
                <a:cubicBezTo>
                  <a:pt x="388938" y="239893"/>
                  <a:pt x="437621" y="253652"/>
                  <a:pt x="441325" y="245185"/>
                </a:cubicBezTo>
                <a:cubicBezTo>
                  <a:pt x="445029" y="236718"/>
                  <a:pt x="405871" y="235131"/>
                  <a:pt x="412750" y="194385"/>
                </a:cubicBezTo>
                <a:cubicBezTo>
                  <a:pt x="419629" y="153639"/>
                  <a:pt x="479954" y="11293"/>
                  <a:pt x="482600" y="710"/>
                </a:cubicBezTo>
                <a:cubicBezTo>
                  <a:pt x="485246" y="-9873"/>
                  <a:pt x="456142" y="100723"/>
                  <a:pt x="428625" y="130885"/>
                </a:cubicBezTo>
                <a:cubicBezTo>
                  <a:pt x="401108" y="161047"/>
                  <a:pt x="326496" y="201264"/>
                  <a:pt x="317500" y="181685"/>
                </a:cubicBezTo>
                <a:cubicBezTo>
                  <a:pt x="308504" y="162106"/>
                  <a:pt x="377825" y="21877"/>
                  <a:pt x="374650" y="13410"/>
                </a:cubicBezTo>
                <a:cubicBezTo>
                  <a:pt x="371475" y="4943"/>
                  <a:pt x="325967" y="113423"/>
                  <a:pt x="298450" y="130885"/>
                </a:cubicBezTo>
                <a:cubicBezTo>
                  <a:pt x="270933" y="148348"/>
                  <a:pt x="210608" y="116068"/>
                  <a:pt x="209550" y="118185"/>
                </a:cubicBezTo>
                <a:cubicBezTo>
                  <a:pt x="208492" y="120302"/>
                  <a:pt x="324379" y="155756"/>
                  <a:pt x="292100" y="143585"/>
                </a:cubicBezTo>
                <a:cubicBezTo>
                  <a:pt x="259821" y="131414"/>
                  <a:pt x="-529" y="46748"/>
                  <a:pt x="0" y="578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4BE05289-6FBF-9B5C-44C0-0478A1B9881D}"/>
              </a:ext>
            </a:extLst>
          </p:cNvPr>
          <p:cNvSpPr/>
          <p:nvPr/>
        </p:nvSpPr>
        <p:spPr>
          <a:xfrm>
            <a:off x="6462952" y="5734223"/>
            <a:ext cx="381558" cy="251597"/>
          </a:xfrm>
          <a:custGeom>
            <a:avLst/>
            <a:gdLst>
              <a:gd name="connsiteX0" fmla="*/ 1348 w 381558"/>
              <a:gd name="connsiteY0" fmla="*/ 126827 h 251597"/>
              <a:gd name="connsiteX1" fmla="*/ 258523 w 381558"/>
              <a:gd name="connsiteY1" fmla="*/ 3002 h 251597"/>
              <a:gd name="connsiteX2" fmla="*/ 141048 w 381558"/>
              <a:gd name="connsiteY2" fmla="*/ 47452 h 251597"/>
              <a:gd name="connsiteX3" fmla="*/ 68023 w 381558"/>
              <a:gd name="connsiteY3" fmla="*/ 149052 h 251597"/>
              <a:gd name="connsiteX4" fmla="*/ 210898 w 381558"/>
              <a:gd name="connsiteY4" fmla="*/ 107777 h 251597"/>
              <a:gd name="connsiteX5" fmla="*/ 299798 w 381558"/>
              <a:gd name="connsiteY5" fmla="*/ 12527 h 251597"/>
              <a:gd name="connsiteX6" fmla="*/ 163273 w 381558"/>
              <a:gd name="connsiteY6" fmla="*/ 164927 h 251597"/>
              <a:gd name="connsiteX7" fmla="*/ 245823 w 381558"/>
              <a:gd name="connsiteY7" fmla="*/ 130002 h 251597"/>
              <a:gd name="connsiteX8" fmla="*/ 175973 w 381558"/>
              <a:gd name="connsiteY8" fmla="*/ 190327 h 251597"/>
              <a:gd name="connsiteX9" fmla="*/ 287098 w 381558"/>
              <a:gd name="connsiteY9" fmla="*/ 145877 h 251597"/>
              <a:gd name="connsiteX10" fmla="*/ 153748 w 381558"/>
              <a:gd name="connsiteY10" fmla="*/ 196677 h 251597"/>
              <a:gd name="connsiteX11" fmla="*/ 379173 w 381558"/>
              <a:gd name="connsiteY11" fmla="*/ 234777 h 251597"/>
              <a:gd name="connsiteX12" fmla="*/ 264873 w 381558"/>
              <a:gd name="connsiteY12" fmla="*/ 222077 h 251597"/>
              <a:gd name="connsiteX13" fmla="*/ 147398 w 381558"/>
              <a:gd name="connsiteY13" fmla="*/ 250652 h 251597"/>
              <a:gd name="connsiteX14" fmla="*/ 179148 w 381558"/>
              <a:gd name="connsiteY14" fmla="*/ 180802 h 251597"/>
              <a:gd name="connsiteX15" fmla="*/ 115648 w 381558"/>
              <a:gd name="connsiteY15" fmla="*/ 155402 h 251597"/>
              <a:gd name="connsiteX16" fmla="*/ 144223 w 381558"/>
              <a:gd name="connsiteY16" fmla="*/ 130002 h 251597"/>
              <a:gd name="connsiteX17" fmla="*/ 77548 w 381558"/>
              <a:gd name="connsiteY17" fmla="*/ 155402 h 251597"/>
              <a:gd name="connsiteX18" fmla="*/ 153748 w 381558"/>
              <a:gd name="connsiteY18" fmla="*/ 107777 h 251597"/>
              <a:gd name="connsiteX19" fmla="*/ 1348 w 381558"/>
              <a:gd name="connsiteY19" fmla="*/ 126827 h 251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1558" h="251597">
                <a:moveTo>
                  <a:pt x="1348" y="126827"/>
                </a:moveTo>
                <a:cubicBezTo>
                  <a:pt x="18810" y="109365"/>
                  <a:pt x="235240" y="16231"/>
                  <a:pt x="258523" y="3002"/>
                </a:cubicBezTo>
                <a:cubicBezTo>
                  <a:pt x="281806" y="-10227"/>
                  <a:pt x="172798" y="23110"/>
                  <a:pt x="141048" y="47452"/>
                </a:cubicBezTo>
                <a:cubicBezTo>
                  <a:pt x="109298" y="71794"/>
                  <a:pt x="56381" y="138998"/>
                  <a:pt x="68023" y="149052"/>
                </a:cubicBezTo>
                <a:cubicBezTo>
                  <a:pt x="79665" y="159106"/>
                  <a:pt x="172269" y="130531"/>
                  <a:pt x="210898" y="107777"/>
                </a:cubicBezTo>
                <a:cubicBezTo>
                  <a:pt x="249527" y="85023"/>
                  <a:pt x="307735" y="3002"/>
                  <a:pt x="299798" y="12527"/>
                </a:cubicBezTo>
                <a:cubicBezTo>
                  <a:pt x="291861" y="22052"/>
                  <a:pt x="172269" y="145348"/>
                  <a:pt x="163273" y="164927"/>
                </a:cubicBezTo>
                <a:cubicBezTo>
                  <a:pt x="154277" y="184506"/>
                  <a:pt x="243706" y="125769"/>
                  <a:pt x="245823" y="130002"/>
                </a:cubicBezTo>
                <a:cubicBezTo>
                  <a:pt x="247940" y="134235"/>
                  <a:pt x="169094" y="187681"/>
                  <a:pt x="175973" y="190327"/>
                </a:cubicBezTo>
                <a:cubicBezTo>
                  <a:pt x="182852" y="192973"/>
                  <a:pt x="290802" y="144819"/>
                  <a:pt x="287098" y="145877"/>
                </a:cubicBezTo>
                <a:cubicBezTo>
                  <a:pt x="283394" y="146935"/>
                  <a:pt x="138402" y="181860"/>
                  <a:pt x="153748" y="196677"/>
                </a:cubicBezTo>
                <a:cubicBezTo>
                  <a:pt x="169094" y="211494"/>
                  <a:pt x="360652" y="230544"/>
                  <a:pt x="379173" y="234777"/>
                </a:cubicBezTo>
                <a:cubicBezTo>
                  <a:pt x="397694" y="239010"/>
                  <a:pt x="303502" y="219431"/>
                  <a:pt x="264873" y="222077"/>
                </a:cubicBezTo>
                <a:cubicBezTo>
                  <a:pt x="226244" y="224723"/>
                  <a:pt x="161686" y="257531"/>
                  <a:pt x="147398" y="250652"/>
                </a:cubicBezTo>
                <a:cubicBezTo>
                  <a:pt x="133111" y="243773"/>
                  <a:pt x="184440" y="196677"/>
                  <a:pt x="179148" y="180802"/>
                </a:cubicBezTo>
                <a:cubicBezTo>
                  <a:pt x="173856" y="164927"/>
                  <a:pt x="121469" y="163869"/>
                  <a:pt x="115648" y="155402"/>
                </a:cubicBezTo>
                <a:cubicBezTo>
                  <a:pt x="109827" y="146935"/>
                  <a:pt x="150573" y="130002"/>
                  <a:pt x="144223" y="130002"/>
                </a:cubicBezTo>
                <a:cubicBezTo>
                  <a:pt x="137873" y="130002"/>
                  <a:pt x="75961" y="159106"/>
                  <a:pt x="77548" y="155402"/>
                </a:cubicBezTo>
                <a:cubicBezTo>
                  <a:pt x="79135" y="151698"/>
                  <a:pt x="165919" y="113598"/>
                  <a:pt x="153748" y="107777"/>
                </a:cubicBezTo>
                <a:cubicBezTo>
                  <a:pt x="141577" y="101956"/>
                  <a:pt x="-16114" y="144289"/>
                  <a:pt x="1348" y="126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40AEA05B-D5CB-C930-A538-B6CBABEA45B7}"/>
              </a:ext>
            </a:extLst>
          </p:cNvPr>
          <p:cNvSpPr/>
          <p:nvPr/>
        </p:nvSpPr>
        <p:spPr>
          <a:xfrm>
            <a:off x="6223000" y="5698502"/>
            <a:ext cx="390833" cy="314952"/>
          </a:xfrm>
          <a:custGeom>
            <a:avLst/>
            <a:gdLst>
              <a:gd name="connsiteX0" fmla="*/ 0 w 390833"/>
              <a:gd name="connsiteY0" fmla="*/ 623 h 314952"/>
              <a:gd name="connsiteX1" fmla="*/ 263525 w 390833"/>
              <a:gd name="connsiteY1" fmla="*/ 232398 h 314952"/>
              <a:gd name="connsiteX2" fmla="*/ 155575 w 390833"/>
              <a:gd name="connsiteY2" fmla="*/ 187948 h 314952"/>
              <a:gd name="connsiteX3" fmla="*/ 298450 w 390833"/>
              <a:gd name="connsiteY3" fmla="*/ 257798 h 314952"/>
              <a:gd name="connsiteX4" fmla="*/ 390525 w 390833"/>
              <a:gd name="connsiteY4" fmla="*/ 197473 h 314952"/>
              <a:gd name="connsiteX5" fmla="*/ 330200 w 390833"/>
              <a:gd name="connsiteY5" fmla="*/ 248273 h 314952"/>
              <a:gd name="connsiteX6" fmla="*/ 384175 w 390833"/>
              <a:gd name="connsiteY6" fmla="*/ 314948 h 314952"/>
              <a:gd name="connsiteX7" fmla="*/ 304800 w 390833"/>
              <a:gd name="connsiteY7" fmla="*/ 245098 h 314952"/>
              <a:gd name="connsiteX8" fmla="*/ 193675 w 390833"/>
              <a:gd name="connsiteY8" fmla="*/ 127623 h 314952"/>
              <a:gd name="connsiteX9" fmla="*/ 260350 w 390833"/>
              <a:gd name="connsiteY9" fmla="*/ 162548 h 314952"/>
              <a:gd name="connsiteX10" fmla="*/ 0 w 390833"/>
              <a:gd name="connsiteY10" fmla="*/ 623 h 314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0833" h="314952">
                <a:moveTo>
                  <a:pt x="0" y="623"/>
                </a:moveTo>
                <a:cubicBezTo>
                  <a:pt x="529" y="12265"/>
                  <a:pt x="237596" y="201177"/>
                  <a:pt x="263525" y="232398"/>
                </a:cubicBezTo>
                <a:cubicBezTo>
                  <a:pt x="289454" y="263619"/>
                  <a:pt x="149754" y="183715"/>
                  <a:pt x="155575" y="187948"/>
                </a:cubicBezTo>
                <a:cubicBezTo>
                  <a:pt x="161396" y="192181"/>
                  <a:pt x="259292" y="256211"/>
                  <a:pt x="298450" y="257798"/>
                </a:cubicBezTo>
                <a:cubicBezTo>
                  <a:pt x="337608" y="259385"/>
                  <a:pt x="385233" y="199060"/>
                  <a:pt x="390525" y="197473"/>
                </a:cubicBezTo>
                <a:cubicBezTo>
                  <a:pt x="395817" y="195886"/>
                  <a:pt x="331258" y="228694"/>
                  <a:pt x="330200" y="248273"/>
                </a:cubicBezTo>
                <a:cubicBezTo>
                  <a:pt x="329142" y="267852"/>
                  <a:pt x="388408" y="315477"/>
                  <a:pt x="384175" y="314948"/>
                </a:cubicBezTo>
                <a:cubicBezTo>
                  <a:pt x="379942" y="314419"/>
                  <a:pt x="336550" y="276319"/>
                  <a:pt x="304800" y="245098"/>
                </a:cubicBezTo>
                <a:cubicBezTo>
                  <a:pt x="273050" y="213877"/>
                  <a:pt x="201083" y="141381"/>
                  <a:pt x="193675" y="127623"/>
                </a:cubicBezTo>
                <a:cubicBezTo>
                  <a:pt x="186267" y="113865"/>
                  <a:pt x="290513" y="181069"/>
                  <a:pt x="260350" y="162548"/>
                </a:cubicBezTo>
                <a:cubicBezTo>
                  <a:pt x="230188" y="144027"/>
                  <a:pt x="-529" y="-11019"/>
                  <a:pt x="0" y="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8049244E-C542-2F2C-B29B-F059C6088F4E}"/>
              </a:ext>
            </a:extLst>
          </p:cNvPr>
          <p:cNvSpPr/>
          <p:nvPr/>
        </p:nvSpPr>
        <p:spPr>
          <a:xfrm>
            <a:off x="5611186" y="5616559"/>
            <a:ext cx="377297" cy="181176"/>
          </a:xfrm>
          <a:custGeom>
            <a:avLst/>
            <a:gdLst>
              <a:gd name="connsiteX0" fmla="*/ 8564 w 377297"/>
              <a:gd name="connsiteY0" fmla="*/ 180991 h 181176"/>
              <a:gd name="connsiteX1" fmla="*/ 373689 w 377297"/>
              <a:gd name="connsiteY1" fmla="*/ 50816 h 181176"/>
              <a:gd name="connsiteX2" fmla="*/ 192714 w 377297"/>
              <a:gd name="connsiteY2" fmla="*/ 79391 h 181176"/>
              <a:gd name="connsiteX3" fmla="*/ 148264 w 377297"/>
              <a:gd name="connsiteY3" fmla="*/ 76216 h 181176"/>
              <a:gd name="connsiteX4" fmla="*/ 233989 w 377297"/>
              <a:gd name="connsiteY4" fmla="*/ 79391 h 181176"/>
              <a:gd name="connsiteX5" fmla="*/ 151439 w 377297"/>
              <a:gd name="connsiteY5" fmla="*/ 63516 h 181176"/>
              <a:gd name="connsiteX6" fmla="*/ 103814 w 377297"/>
              <a:gd name="connsiteY6" fmla="*/ 16 h 181176"/>
              <a:gd name="connsiteX7" fmla="*/ 160964 w 377297"/>
              <a:gd name="connsiteY7" fmla="*/ 69866 h 181176"/>
              <a:gd name="connsiteX8" fmla="*/ 100639 w 377297"/>
              <a:gd name="connsiteY8" fmla="*/ 95266 h 181176"/>
              <a:gd name="connsiteX9" fmla="*/ 113339 w 377297"/>
              <a:gd name="connsiteY9" fmla="*/ 79391 h 181176"/>
              <a:gd name="connsiteX10" fmla="*/ 8564 w 377297"/>
              <a:gd name="connsiteY10" fmla="*/ 180991 h 181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7297" h="181176">
                <a:moveTo>
                  <a:pt x="8564" y="180991"/>
                </a:moveTo>
                <a:cubicBezTo>
                  <a:pt x="51956" y="176228"/>
                  <a:pt x="342997" y="67749"/>
                  <a:pt x="373689" y="50816"/>
                </a:cubicBezTo>
                <a:cubicBezTo>
                  <a:pt x="404381" y="33883"/>
                  <a:pt x="230285" y="75158"/>
                  <a:pt x="192714" y="79391"/>
                </a:cubicBezTo>
                <a:cubicBezTo>
                  <a:pt x="155143" y="83624"/>
                  <a:pt x="141385" y="76216"/>
                  <a:pt x="148264" y="76216"/>
                </a:cubicBezTo>
                <a:cubicBezTo>
                  <a:pt x="155143" y="76216"/>
                  <a:pt x="233460" y="81508"/>
                  <a:pt x="233989" y="79391"/>
                </a:cubicBezTo>
                <a:cubicBezTo>
                  <a:pt x="234518" y="77274"/>
                  <a:pt x="173135" y="76745"/>
                  <a:pt x="151439" y="63516"/>
                </a:cubicBezTo>
                <a:cubicBezTo>
                  <a:pt x="129743" y="50287"/>
                  <a:pt x="102226" y="-1042"/>
                  <a:pt x="103814" y="16"/>
                </a:cubicBezTo>
                <a:cubicBezTo>
                  <a:pt x="105402" y="1074"/>
                  <a:pt x="161493" y="53991"/>
                  <a:pt x="160964" y="69866"/>
                </a:cubicBezTo>
                <a:cubicBezTo>
                  <a:pt x="160435" y="85741"/>
                  <a:pt x="100639" y="95266"/>
                  <a:pt x="100639" y="95266"/>
                </a:cubicBezTo>
                <a:cubicBezTo>
                  <a:pt x="92701" y="96854"/>
                  <a:pt x="126568" y="61399"/>
                  <a:pt x="113339" y="79391"/>
                </a:cubicBezTo>
                <a:cubicBezTo>
                  <a:pt x="100110" y="97383"/>
                  <a:pt x="-34828" y="185754"/>
                  <a:pt x="8564" y="1809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6A29E5A2-9EEA-76FE-62EC-1A289CB07C1C}"/>
              </a:ext>
            </a:extLst>
          </p:cNvPr>
          <p:cNvSpPr/>
          <p:nvPr/>
        </p:nvSpPr>
        <p:spPr>
          <a:xfrm>
            <a:off x="5636962" y="5715000"/>
            <a:ext cx="208213" cy="169101"/>
          </a:xfrm>
          <a:custGeom>
            <a:avLst/>
            <a:gdLst>
              <a:gd name="connsiteX0" fmla="*/ 208213 w 208213"/>
              <a:gd name="connsiteY0" fmla="*/ 0 h 169101"/>
              <a:gd name="connsiteX1" fmla="*/ 36763 w 208213"/>
              <a:gd name="connsiteY1" fmla="*/ 101600 h 169101"/>
              <a:gd name="connsiteX2" fmla="*/ 106613 w 208213"/>
              <a:gd name="connsiteY2" fmla="*/ 136525 h 169101"/>
              <a:gd name="connsiteX3" fmla="*/ 144713 w 208213"/>
              <a:gd name="connsiteY3" fmla="*/ 168275 h 169101"/>
              <a:gd name="connsiteX4" fmla="*/ 71688 w 208213"/>
              <a:gd name="connsiteY4" fmla="*/ 101600 h 169101"/>
              <a:gd name="connsiteX5" fmla="*/ 1838 w 208213"/>
              <a:gd name="connsiteY5" fmla="*/ 63500 h 169101"/>
              <a:gd name="connsiteX6" fmla="*/ 20888 w 208213"/>
              <a:gd name="connsiteY6" fmla="*/ 107950 h 169101"/>
              <a:gd name="connsiteX7" fmla="*/ 27238 w 208213"/>
              <a:gd name="connsiteY7" fmla="*/ 155575 h 169101"/>
              <a:gd name="connsiteX8" fmla="*/ 52638 w 208213"/>
              <a:gd name="connsiteY8" fmla="*/ 50800 h 169101"/>
              <a:gd name="connsiteX9" fmla="*/ 1838 w 208213"/>
              <a:gd name="connsiteY9" fmla="*/ 63500 h 169101"/>
              <a:gd name="connsiteX10" fmla="*/ 208213 w 208213"/>
              <a:gd name="connsiteY10" fmla="*/ 0 h 169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8213" h="169101">
                <a:moveTo>
                  <a:pt x="208213" y="0"/>
                </a:moveTo>
                <a:cubicBezTo>
                  <a:pt x="130954" y="39423"/>
                  <a:pt x="53696" y="78846"/>
                  <a:pt x="36763" y="101600"/>
                </a:cubicBezTo>
                <a:cubicBezTo>
                  <a:pt x="19830" y="124354"/>
                  <a:pt x="88622" y="125413"/>
                  <a:pt x="106613" y="136525"/>
                </a:cubicBezTo>
                <a:cubicBezTo>
                  <a:pt x="124604" y="147637"/>
                  <a:pt x="150534" y="174096"/>
                  <a:pt x="144713" y="168275"/>
                </a:cubicBezTo>
                <a:cubicBezTo>
                  <a:pt x="138892" y="162454"/>
                  <a:pt x="95500" y="119062"/>
                  <a:pt x="71688" y="101600"/>
                </a:cubicBezTo>
                <a:cubicBezTo>
                  <a:pt x="47876" y="84138"/>
                  <a:pt x="10305" y="62442"/>
                  <a:pt x="1838" y="63500"/>
                </a:cubicBezTo>
                <a:cubicBezTo>
                  <a:pt x="-6629" y="64558"/>
                  <a:pt x="16655" y="92604"/>
                  <a:pt x="20888" y="107950"/>
                </a:cubicBezTo>
                <a:cubicBezTo>
                  <a:pt x="25121" y="123296"/>
                  <a:pt x="21946" y="165100"/>
                  <a:pt x="27238" y="155575"/>
                </a:cubicBezTo>
                <a:cubicBezTo>
                  <a:pt x="32530" y="146050"/>
                  <a:pt x="56871" y="66146"/>
                  <a:pt x="52638" y="50800"/>
                </a:cubicBezTo>
                <a:cubicBezTo>
                  <a:pt x="48405" y="35454"/>
                  <a:pt x="1838" y="63500"/>
                  <a:pt x="1838" y="63500"/>
                </a:cubicBezTo>
                <a:lnTo>
                  <a:pt x="20821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2B7FAB1F-DA92-FD47-BC66-62A443CA6EF7}"/>
              </a:ext>
            </a:extLst>
          </p:cNvPr>
          <p:cNvSpPr/>
          <p:nvPr/>
        </p:nvSpPr>
        <p:spPr>
          <a:xfrm>
            <a:off x="6070573" y="5681809"/>
            <a:ext cx="346276" cy="179295"/>
          </a:xfrm>
          <a:custGeom>
            <a:avLst/>
            <a:gdLst>
              <a:gd name="connsiteX0" fmla="*/ 27 w 346276"/>
              <a:gd name="connsiteY0" fmla="*/ 1441 h 179295"/>
              <a:gd name="connsiteX1" fmla="*/ 257202 w 346276"/>
              <a:gd name="connsiteY1" fmla="*/ 118916 h 179295"/>
              <a:gd name="connsiteX2" fmla="*/ 219102 w 346276"/>
              <a:gd name="connsiteY2" fmla="*/ 77641 h 179295"/>
              <a:gd name="connsiteX3" fmla="*/ 346102 w 346276"/>
              <a:gd name="connsiteY3" fmla="*/ 179241 h 179295"/>
              <a:gd name="connsiteX4" fmla="*/ 241327 w 346276"/>
              <a:gd name="connsiteY4" fmla="*/ 61766 h 179295"/>
              <a:gd name="connsiteX5" fmla="*/ 27 w 346276"/>
              <a:gd name="connsiteY5" fmla="*/ 1441 h 179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6276" h="179295">
                <a:moveTo>
                  <a:pt x="27" y="1441"/>
                </a:moveTo>
                <a:cubicBezTo>
                  <a:pt x="2673" y="10966"/>
                  <a:pt x="220690" y="106216"/>
                  <a:pt x="257202" y="118916"/>
                </a:cubicBezTo>
                <a:cubicBezTo>
                  <a:pt x="293715" y="131616"/>
                  <a:pt x="204285" y="67587"/>
                  <a:pt x="219102" y="77641"/>
                </a:cubicBezTo>
                <a:cubicBezTo>
                  <a:pt x="233919" y="87695"/>
                  <a:pt x="342398" y="181887"/>
                  <a:pt x="346102" y="179241"/>
                </a:cubicBezTo>
                <a:cubicBezTo>
                  <a:pt x="349806" y="176595"/>
                  <a:pt x="293714" y="91928"/>
                  <a:pt x="241327" y="61766"/>
                </a:cubicBezTo>
                <a:cubicBezTo>
                  <a:pt x="188940" y="31604"/>
                  <a:pt x="-2619" y="-8084"/>
                  <a:pt x="27" y="1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F1C2D183-9256-510B-04A8-C46A58BE3DD5}"/>
              </a:ext>
            </a:extLst>
          </p:cNvPr>
          <p:cNvSpPr/>
          <p:nvPr/>
        </p:nvSpPr>
        <p:spPr>
          <a:xfrm>
            <a:off x="6156206" y="5761473"/>
            <a:ext cx="314923" cy="224258"/>
          </a:xfrm>
          <a:custGeom>
            <a:avLst/>
            <a:gdLst>
              <a:gd name="connsiteX0" fmla="*/ 171569 w 314923"/>
              <a:gd name="connsiteY0" fmla="*/ 1152 h 224258"/>
              <a:gd name="connsiteX1" fmla="*/ 308094 w 314923"/>
              <a:gd name="connsiteY1" fmla="*/ 217052 h 224258"/>
              <a:gd name="connsiteX2" fmla="*/ 282694 w 314923"/>
              <a:gd name="connsiteY2" fmla="*/ 172602 h 224258"/>
              <a:gd name="connsiteX3" fmla="*/ 181094 w 314923"/>
              <a:gd name="connsiteY3" fmla="*/ 169427 h 224258"/>
              <a:gd name="connsiteX4" fmla="*/ 119 w 314923"/>
              <a:gd name="connsiteY4" fmla="*/ 191652 h 224258"/>
              <a:gd name="connsiteX5" fmla="*/ 209669 w 314923"/>
              <a:gd name="connsiteY5" fmla="*/ 153552 h 224258"/>
              <a:gd name="connsiteX6" fmla="*/ 184269 w 314923"/>
              <a:gd name="connsiteY6" fmla="*/ 93227 h 224258"/>
              <a:gd name="connsiteX7" fmla="*/ 238244 w 314923"/>
              <a:gd name="connsiteY7" fmla="*/ 140852 h 224258"/>
              <a:gd name="connsiteX8" fmla="*/ 193794 w 314923"/>
              <a:gd name="connsiteY8" fmla="*/ 64652 h 224258"/>
              <a:gd name="connsiteX9" fmla="*/ 247769 w 314923"/>
              <a:gd name="connsiteY9" fmla="*/ 128152 h 224258"/>
              <a:gd name="connsiteX10" fmla="*/ 171569 w 314923"/>
              <a:gd name="connsiteY10" fmla="*/ 1152 h 22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4923" h="224258">
                <a:moveTo>
                  <a:pt x="171569" y="1152"/>
                </a:moveTo>
                <a:cubicBezTo>
                  <a:pt x="181623" y="15969"/>
                  <a:pt x="289573" y="188477"/>
                  <a:pt x="308094" y="217052"/>
                </a:cubicBezTo>
                <a:cubicBezTo>
                  <a:pt x="326615" y="245627"/>
                  <a:pt x="303861" y="180540"/>
                  <a:pt x="282694" y="172602"/>
                </a:cubicBezTo>
                <a:cubicBezTo>
                  <a:pt x="261527" y="164665"/>
                  <a:pt x="228190" y="166252"/>
                  <a:pt x="181094" y="169427"/>
                </a:cubicBezTo>
                <a:cubicBezTo>
                  <a:pt x="133998" y="172602"/>
                  <a:pt x="-4643" y="194298"/>
                  <a:pt x="119" y="191652"/>
                </a:cubicBezTo>
                <a:cubicBezTo>
                  <a:pt x="4881" y="189006"/>
                  <a:pt x="178977" y="169956"/>
                  <a:pt x="209669" y="153552"/>
                </a:cubicBezTo>
                <a:cubicBezTo>
                  <a:pt x="240361" y="137148"/>
                  <a:pt x="179507" y="95344"/>
                  <a:pt x="184269" y="93227"/>
                </a:cubicBezTo>
                <a:cubicBezTo>
                  <a:pt x="189031" y="91110"/>
                  <a:pt x="236657" y="145614"/>
                  <a:pt x="238244" y="140852"/>
                </a:cubicBezTo>
                <a:cubicBezTo>
                  <a:pt x="239831" y="136090"/>
                  <a:pt x="192206" y="66769"/>
                  <a:pt x="193794" y="64652"/>
                </a:cubicBezTo>
                <a:cubicBezTo>
                  <a:pt x="195382" y="62535"/>
                  <a:pt x="252002" y="137148"/>
                  <a:pt x="247769" y="128152"/>
                </a:cubicBezTo>
                <a:cubicBezTo>
                  <a:pt x="243536" y="119156"/>
                  <a:pt x="161515" y="-13665"/>
                  <a:pt x="171569" y="1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6520C554-352A-2C9D-0B33-BBD8FA0459BA}"/>
              </a:ext>
            </a:extLst>
          </p:cNvPr>
          <p:cNvSpPr/>
          <p:nvPr/>
        </p:nvSpPr>
        <p:spPr>
          <a:xfrm>
            <a:off x="5523577" y="5747738"/>
            <a:ext cx="502633" cy="297476"/>
          </a:xfrm>
          <a:custGeom>
            <a:avLst/>
            <a:gdLst>
              <a:gd name="connsiteX0" fmla="*/ 61248 w 502633"/>
              <a:gd name="connsiteY0" fmla="*/ 5362 h 297476"/>
              <a:gd name="connsiteX1" fmla="*/ 923 w 502633"/>
              <a:gd name="connsiteY1" fmla="*/ 230787 h 297476"/>
              <a:gd name="connsiteX2" fmla="*/ 26323 w 502633"/>
              <a:gd name="connsiteY2" fmla="*/ 157762 h 297476"/>
              <a:gd name="connsiteX3" fmla="*/ 48548 w 502633"/>
              <a:gd name="connsiteY3" fmla="*/ 129187 h 297476"/>
              <a:gd name="connsiteX4" fmla="*/ 213648 w 502633"/>
              <a:gd name="connsiteY4" fmla="*/ 148237 h 297476"/>
              <a:gd name="connsiteX5" fmla="*/ 194598 w 502633"/>
              <a:gd name="connsiteY5" fmla="*/ 126012 h 297476"/>
              <a:gd name="connsiteX6" fmla="*/ 343823 w 502633"/>
              <a:gd name="connsiteY6" fmla="*/ 173637 h 297476"/>
              <a:gd name="connsiteX7" fmla="*/ 289848 w 502633"/>
              <a:gd name="connsiteY7" fmla="*/ 167287 h 297476"/>
              <a:gd name="connsiteX8" fmla="*/ 185073 w 502633"/>
              <a:gd name="connsiteY8" fmla="*/ 208562 h 297476"/>
              <a:gd name="connsiteX9" fmla="*/ 296198 w 502633"/>
              <a:gd name="connsiteY9" fmla="*/ 157762 h 297476"/>
              <a:gd name="connsiteX10" fmla="*/ 296198 w 502633"/>
              <a:gd name="connsiteY10" fmla="*/ 227612 h 297476"/>
              <a:gd name="connsiteX11" fmla="*/ 397798 w 502633"/>
              <a:gd name="connsiteY11" fmla="*/ 183162 h 297476"/>
              <a:gd name="connsiteX12" fmla="*/ 413673 w 502633"/>
              <a:gd name="connsiteY12" fmla="*/ 246662 h 297476"/>
              <a:gd name="connsiteX13" fmla="*/ 435898 w 502633"/>
              <a:gd name="connsiteY13" fmla="*/ 179987 h 297476"/>
              <a:gd name="connsiteX14" fmla="*/ 502573 w 502633"/>
              <a:gd name="connsiteY14" fmla="*/ 205387 h 297476"/>
              <a:gd name="connsiteX15" fmla="*/ 448598 w 502633"/>
              <a:gd name="connsiteY15" fmla="*/ 297462 h 297476"/>
              <a:gd name="connsiteX16" fmla="*/ 489873 w 502633"/>
              <a:gd name="connsiteY16" fmla="*/ 211737 h 297476"/>
              <a:gd name="connsiteX17" fmla="*/ 235873 w 502633"/>
              <a:gd name="connsiteY17" fmla="*/ 113312 h 297476"/>
              <a:gd name="connsiteX18" fmla="*/ 131098 w 502633"/>
              <a:gd name="connsiteY18" fmla="*/ 110137 h 297476"/>
              <a:gd name="connsiteX19" fmla="*/ 58073 w 502633"/>
              <a:gd name="connsiteY19" fmla="*/ 113312 h 297476"/>
              <a:gd name="connsiteX20" fmla="*/ 156498 w 502633"/>
              <a:gd name="connsiteY20" fmla="*/ 21237 h 297476"/>
              <a:gd name="connsiteX21" fmla="*/ 89823 w 502633"/>
              <a:gd name="connsiteY21" fmla="*/ 65687 h 297476"/>
              <a:gd name="connsiteX22" fmla="*/ 61248 w 502633"/>
              <a:gd name="connsiteY22" fmla="*/ 5362 h 297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02633" h="297476">
                <a:moveTo>
                  <a:pt x="61248" y="5362"/>
                </a:moveTo>
                <a:cubicBezTo>
                  <a:pt x="46431" y="32879"/>
                  <a:pt x="6744" y="205387"/>
                  <a:pt x="923" y="230787"/>
                </a:cubicBezTo>
                <a:cubicBezTo>
                  <a:pt x="-4898" y="256187"/>
                  <a:pt x="18386" y="174695"/>
                  <a:pt x="26323" y="157762"/>
                </a:cubicBezTo>
                <a:cubicBezTo>
                  <a:pt x="34260" y="140829"/>
                  <a:pt x="17327" y="130774"/>
                  <a:pt x="48548" y="129187"/>
                </a:cubicBezTo>
                <a:cubicBezTo>
                  <a:pt x="79769" y="127600"/>
                  <a:pt x="189306" y="148766"/>
                  <a:pt x="213648" y="148237"/>
                </a:cubicBezTo>
                <a:cubicBezTo>
                  <a:pt x="237990" y="147708"/>
                  <a:pt x="172902" y="121779"/>
                  <a:pt x="194598" y="126012"/>
                </a:cubicBezTo>
                <a:cubicBezTo>
                  <a:pt x="216294" y="130245"/>
                  <a:pt x="327948" y="166758"/>
                  <a:pt x="343823" y="173637"/>
                </a:cubicBezTo>
                <a:cubicBezTo>
                  <a:pt x="359698" y="180516"/>
                  <a:pt x="316306" y="161466"/>
                  <a:pt x="289848" y="167287"/>
                </a:cubicBezTo>
                <a:cubicBezTo>
                  <a:pt x="263390" y="173108"/>
                  <a:pt x="184015" y="210150"/>
                  <a:pt x="185073" y="208562"/>
                </a:cubicBezTo>
                <a:cubicBezTo>
                  <a:pt x="186131" y="206974"/>
                  <a:pt x="277677" y="154587"/>
                  <a:pt x="296198" y="157762"/>
                </a:cubicBezTo>
                <a:cubicBezTo>
                  <a:pt x="314719" y="160937"/>
                  <a:pt x="279265" y="223379"/>
                  <a:pt x="296198" y="227612"/>
                </a:cubicBezTo>
                <a:cubicBezTo>
                  <a:pt x="313131" y="231845"/>
                  <a:pt x="378219" y="179987"/>
                  <a:pt x="397798" y="183162"/>
                </a:cubicBezTo>
                <a:cubicBezTo>
                  <a:pt x="417377" y="186337"/>
                  <a:pt x="407323" y="247191"/>
                  <a:pt x="413673" y="246662"/>
                </a:cubicBezTo>
                <a:cubicBezTo>
                  <a:pt x="420023" y="246133"/>
                  <a:pt x="421081" y="186866"/>
                  <a:pt x="435898" y="179987"/>
                </a:cubicBezTo>
                <a:cubicBezTo>
                  <a:pt x="450715" y="173108"/>
                  <a:pt x="500456" y="185808"/>
                  <a:pt x="502573" y="205387"/>
                </a:cubicBezTo>
                <a:cubicBezTo>
                  <a:pt x="504690" y="224966"/>
                  <a:pt x="450715" y="296404"/>
                  <a:pt x="448598" y="297462"/>
                </a:cubicBezTo>
                <a:cubicBezTo>
                  <a:pt x="446481" y="298520"/>
                  <a:pt x="525327" y="242429"/>
                  <a:pt x="489873" y="211737"/>
                </a:cubicBezTo>
                <a:cubicBezTo>
                  <a:pt x="454419" y="181045"/>
                  <a:pt x="295669" y="130245"/>
                  <a:pt x="235873" y="113312"/>
                </a:cubicBezTo>
                <a:cubicBezTo>
                  <a:pt x="176077" y="96379"/>
                  <a:pt x="160731" y="110137"/>
                  <a:pt x="131098" y="110137"/>
                </a:cubicBezTo>
                <a:cubicBezTo>
                  <a:pt x="101465" y="110137"/>
                  <a:pt x="53840" y="128129"/>
                  <a:pt x="58073" y="113312"/>
                </a:cubicBezTo>
                <a:cubicBezTo>
                  <a:pt x="62306" y="98495"/>
                  <a:pt x="151206" y="29174"/>
                  <a:pt x="156498" y="21237"/>
                </a:cubicBezTo>
                <a:cubicBezTo>
                  <a:pt x="161790" y="13300"/>
                  <a:pt x="101994" y="66216"/>
                  <a:pt x="89823" y="65687"/>
                </a:cubicBezTo>
                <a:cubicBezTo>
                  <a:pt x="77652" y="65158"/>
                  <a:pt x="76065" y="-22155"/>
                  <a:pt x="61248" y="5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8B56319F-F2B7-9DA5-91E0-0689A2A0C535}"/>
              </a:ext>
            </a:extLst>
          </p:cNvPr>
          <p:cNvSpPr/>
          <p:nvPr/>
        </p:nvSpPr>
        <p:spPr>
          <a:xfrm>
            <a:off x="5911518" y="5925386"/>
            <a:ext cx="804844" cy="127846"/>
          </a:xfrm>
          <a:custGeom>
            <a:avLst/>
            <a:gdLst>
              <a:gd name="connsiteX0" fmla="*/ 3507 w 804844"/>
              <a:gd name="connsiteY0" fmla="*/ 43614 h 127846"/>
              <a:gd name="connsiteX1" fmla="*/ 317832 w 804844"/>
              <a:gd name="connsiteY1" fmla="*/ 43614 h 127846"/>
              <a:gd name="connsiteX2" fmla="*/ 343232 w 804844"/>
              <a:gd name="connsiteY2" fmla="*/ 78539 h 127846"/>
              <a:gd name="connsiteX3" fmla="*/ 397207 w 804844"/>
              <a:gd name="connsiteY3" fmla="*/ 75364 h 127846"/>
              <a:gd name="connsiteX4" fmla="*/ 397207 w 804844"/>
              <a:gd name="connsiteY4" fmla="*/ 37264 h 127846"/>
              <a:gd name="connsiteX5" fmla="*/ 467057 w 804844"/>
              <a:gd name="connsiteY5" fmla="*/ 53139 h 127846"/>
              <a:gd name="connsiteX6" fmla="*/ 435307 w 804844"/>
              <a:gd name="connsiteY6" fmla="*/ 8689 h 127846"/>
              <a:gd name="connsiteX7" fmla="*/ 606757 w 804844"/>
              <a:gd name="connsiteY7" fmla="*/ 5514 h 127846"/>
              <a:gd name="connsiteX8" fmla="*/ 679782 w 804844"/>
              <a:gd name="connsiteY8" fmla="*/ 69014 h 127846"/>
              <a:gd name="connsiteX9" fmla="*/ 803607 w 804844"/>
              <a:gd name="connsiteY9" fmla="*/ 94414 h 127846"/>
              <a:gd name="connsiteX10" fmla="*/ 597232 w 804844"/>
              <a:gd name="connsiteY10" fmla="*/ 37264 h 127846"/>
              <a:gd name="connsiteX11" fmla="*/ 559132 w 804844"/>
              <a:gd name="connsiteY11" fmla="*/ 103939 h 127846"/>
              <a:gd name="connsiteX12" fmla="*/ 549607 w 804844"/>
              <a:gd name="connsiteY12" fmla="*/ 65839 h 127846"/>
              <a:gd name="connsiteX13" fmla="*/ 495632 w 804844"/>
              <a:gd name="connsiteY13" fmla="*/ 24564 h 127846"/>
              <a:gd name="connsiteX14" fmla="*/ 400382 w 804844"/>
              <a:gd name="connsiteY14" fmla="*/ 81714 h 127846"/>
              <a:gd name="connsiteX15" fmla="*/ 428957 w 804844"/>
              <a:gd name="connsiteY15" fmla="*/ 126164 h 127846"/>
              <a:gd name="connsiteX16" fmla="*/ 352757 w 804844"/>
              <a:gd name="connsiteY16" fmla="*/ 21389 h 127846"/>
              <a:gd name="connsiteX17" fmla="*/ 371807 w 804844"/>
              <a:gd name="connsiteY17" fmla="*/ 81714 h 127846"/>
              <a:gd name="connsiteX18" fmla="*/ 219407 w 804844"/>
              <a:gd name="connsiteY18" fmla="*/ 18214 h 127846"/>
              <a:gd name="connsiteX19" fmla="*/ 244807 w 804844"/>
              <a:gd name="connsiteY19" fmla="*/ 119814 h 127846"/>
              <a:gd name="connsiteX20" fmla="*/ 232107 w 804844"/>
              <a:gd name="connsiteY20" fmla="*/ 27739 h 127846"/>
              <a:gd name="connsiteX21" fmla="*/ 152732 w 804844"/>
              <a:gd name="connsiteY21" fmla="*/ 11864 h 127846"/>
              <a:gd name="connsiteX22" fmla="*/ 3507 w 804844"/>
              <a:gd name="connsiteY22" fmla="*/ 43614 h 127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804844" h="127846">
                <a:moveTo>
                  <a:pt x="3507" y="43614"/>
                </a:moveTo>
                <a:cubicBezTo>
                  <a:pt x="31024" y="48906"/>
                  <a:pt x="261211" y="37793"/>
                  <a:pt x="317832" y="43614"/>
                </a:cubicBezTo>
                <a:cubicBezTo>
                  <a:pt x="374453" y="49435"/>
                  <a:pt x="330003" y="73247"/>
                  <a:pt x="343232" y="78539"/>
                </a:cubicBezTo>
                <a:cubicBezTo>
                  <a:pt x="356461" y="83831"/>
                  <a:pt x="388211" y="82243"/>
                  <a:pt x="397207" y="75364"/>
                </a:cubicBezTo>
                <a:cubicBezTo>
                  <a:pt x="406203" y="68485"/>
                  <a:pt x="385565" y="40968"/>
                  <a:pt x="397207" y="37264"/>
                </a:cubicBezTo>
                <a:cubicBezTo>
                  <a:pt x="408849" y="33560"/>
                  <a:pt x="460707" y="57901"/>
                  <a:pt x="467057" y="53139"/>
                </a:cubicBezTo>
                <a:cubicBezTo>
                  <a:pt x="473407" y="48377"/>
                  <a:pt x="412024" y="16626"/>
                  <a:pt x="435307" y="8689"/>
                </a:cubicBezTo>
                <a:cubicBezTo>
                  <a:pt x="458590" y="751"/>
                  <a:pt x="566011" y="-4540"/>
                  <a:pt x="606757" y="5514"/>
                </a:cubicBezTo>
                <a:cubicBezTo>
                  <a:pt x="647503" y="15568"/>
                  <a:pt x="646974" y="54197"/>
                  <a:pt x="679782" y="69014"/>
                </a:cubicBezTo>
                <a:cubicBezTo>
                  <a:pt x="712590" y="83831"/>
                  <a:pt x="817365" y="99706"/>
                  <a:pt x="803607" y="94414"/>
                </a:cubicBezTo>
                <a:cubicBezTo>
                  <a:pt x="789849" y="89122"/>
                  <a:pt x="637978" y="35677"/>
                  <a:pt x="597232" y="37264"/>
                </a:cubicBezTo>
                <a:cubicBezTo>
                  <a:pt x="556486" y="38851"/>
                  <a:pt x="567070" y="99177"/>
                  <a:pt x="559132" y="103939"/>
                </a:cubicBezTo>
                <a:cubicBezTo>
                  <a:pt x="551195" y="108702"/>
                  <a:pt x="560190" y="79068"/>
                  <a:pt x="549607" y="65839"/>
                </a:cubicBezTo>
                <a:cubicBezTo>
                  <a:pt x="539024" y="52610"/>
                  <a:pt x="520503" y="21918"/>
                  <a:pt x="495632" y="24564"/>
                </a:cubicBezTo>
                <a:cubicBezTo>
                  <a:pt x="470761" y="27210"/>
                  <a:pt x="411494" y="64781"/>
                  <a:pt x="400382" y="81714"/>
                </a:cubicBezTo>
                <a:cubicBezTo>
                  <a:pt x="389270" y="98647"/>
                  <a:pt x="436894" y="136218"/>
                  <a:pt x="428957" y="126164"/>
                </a:cubicBezTo>
                <a:cubicBezTo>
                  <a:pt x="421020" y="116110"/>
                  <a:pt x="362282" y="28797"/>
                  <a:pt x="352757" y="21389"/>
                </a:cubicBezTo>
                <a:cubicBezTo>
                  <a:pt x="343232" y="13981"/>
                  <a:pt x="394032" y="82243"/>
                  <a:pt x="371807" y="81714"/>
                </a:cubicBezTo>
                <a:cubicBezTo>
                  <a:pt x="349582" y="81185"/>
                  <a:pt x="240574" y="11864"/>
                  <a:pt x="219407" y="18214"/>
                </a:cubicBezTo>
                <a:cubicBezTo>
                  <a:pt x="198240" y="24564"/>
                  <a:pt x="242690" y="118226"/>
                  <a:pt x="244807" y="119814"/>
                </a:cubicBezTo>
                <a:cubicBezTo>
                  <a:pt x="246924" y="121402"/>
                  <a:pt x="247453" y="45731"/>
                  <a:pt x="232107" y="27739"/>
                </a:cubicBezTo>
                <a:cubicBezTo>
                  <a:pt x="216761" y="9747"/>
                  <a:pt x="187128" y="8160"/>
                  <a:pt x="152732" y="11864"/>
                </a:cubicBezTo>
                <a:cubicBezTo>
                  <a:pt x="118336" y="15568"/>
                  <a:pt x="-24010" y="38322"/>
                  <a:pt x="3507" y="436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5E060BF0-4D68-BF61-4BDE-DE9E6B2D2287}"/>
              </a:ext>
            </a:extLst>
          </p:cNvPr>
          <p:cNvSpPr/>
          <p:nvPr/>
        </p:nvSpPr>
        <p:spPr>
          <a:xfrm>
            <a:off x="5718067" y="5647552"/>
            <a:ext cx="600825" cy="324968"/>
          </a:xfrm>
          <a:custGeom>
            <a:avLst/>
            <a:gdLst>
              <a:gd name="connsiteX0" fmla="*/ 108 w 600825"/>
              <a:gd name="connsiteY0" fmla="*/ 80148 h 324968"/>
              <a:gd name="connsiteX1" fmla="*/ 171558 w 600825"/>
              <a:gd name="connsiteY1" fmla="*/ 45223 h 324968"/>
              <a:gd name="connsiteX2" fmla="*/ 136633 w 600825"/>
              <a:gd name="connsiteY2" fmla="*/ 96023 h 324968"/>
              <a:gd name="connsiteX3" fmla="*/ 139808 w 600825"/>
              <a:gd name="connsiteY3" fmla="*/ 156348 h 324968"/>
              <a:gd name="connsiteX4" fmla="*/ 196958 w 600825"/>
              <a:gd name="connsiteY4" fmla="*/ 248423 h 324968"/>
              <a:gd name="connsiteX5" fmla="*/ 304908 w 600825"/>
              <a:gd name="connsiteY5" fmla="*/ 305573 h 324968"/>
              <a:gd name="connsiteX6" fmla="*/ 431908 w 600825"/>
              <a:gd name="connsiteY6" fmla="*/ 318273 h 324968"/>
              <a:gd name="connsiteX7" fmla="*/ 527158 w 600825"/>
              <a:gd name="connsiteY7" fmla="*/ 207148 h 324968"/>
              <a:gd name="connsiteX8" fmla="*/ 552558 w 600825"/>
              <a:gd name="connsiteY8" fmla="*/ 121423 h 324968"/>
              <a:gd name="connsiteX9" fmla="*/ 597008 w 600825"/>
              <a:gd name="connsiteY9" fmla="*/ 115073 h 324968"/>
              <a:gd name="connsiteX10" fmla="*/ 444608 w 600825"/>
              <a:gd name="connsiteY10" fmla="*/ 22998 h 324968"/>
              <a:gd name="connsiteX11" fmla="*/ 327133 w 600825"/>
              <a:gd name="connsiteY11" fmla="*/ 773 h 324968"/>
              <a:gd name="connsiteX12" fmla="*/ 200133 w 600825"/>
              <a:gd name="connsiteY12" fmla="*/ 13473 h 324968"/>
              <a:gd name="connsiteX13" fmla="*/ 108 w 600825"/>
              <a:gd name="connsiteY13" fmla="*/ 80148 h 32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0825" h="324968">
                <a:moveTo>
                  <a:pt x="108" y="80148"/>
                </a:moveTo>
                <a:cubicBezTo>
                  <a:pt x="-4655" y="85440"/>
                  <a:pt x="148804" y="42577"/>
                  <a:pt x="171558" y="45223"/>
                </a:cubicBezTo>
                <a:cubicBezTo>
                  <a:pt x="194312" y="47869"/>
                  <a:pt x="141925" y="77502"/>
                  <a:pt x="136633" y="96023"/>
                </a:cubicBezTo>
                <a:cubicBezTo>
                  <a:pt x="131341" y="114544"/>
                  <a:pt x="129754" y="130948"/>
                  <a:pt x="139808" y="156348"/>
                </a:cubicBezTo>
                <a:cubicBezTo>
                  <a:pt x="149862" y="181748"/>
                  <a:pt x="169441" y="223552"/>
                  <a:pt x="196958" y="248423"/>
                </a:cubicBezTo>
                <a:cubicBezTo>
                  <a:pt x="224475" y="273294"/>
                  <a:pt x="265750" y="293931"/>
                  <a:pt x="304908" y="305573"/>
                </a:cubicBezTo>
                <a:cubicBezTo>
                  <a:pt x="344066" y="317215"/>
                  <a:pt x="394866" y="334677"/>
                  <a:pt x="431908" y="318273"/>
                </a:cubicBezTo>
                <a:cubicBezTo>
                  <a:pt x="468950" y="301869"/>
                  <a:pt x="507050" y="239956"/>
                  <a:pt x="527158" y="207148"/>
                </a:cubicBezTo>
                <a:cubicBezTo>
                  <a:pt x="547266" y="174340"/>
                  <a:pt x="540916" y="136769"/>
                  <a:pt x="552558" y="121423"/>
                </a:cubicBezTo>
                <a:cubicBezTo>
                  <a:pt x="564200" y="106077"/>
                  <a:pt x="615000" y="131477"/>
                  <a:pt x="597008" y="115073"/>
                </a:cubicBezTo>
                <a:cubicBezTo>
                  <a:pt x="579016" y="98669"/>
                  <a:pt x="489587" y="42048"/>
                  <a:pt x="444608" y="22998"/>
                </a:cubicBezTo>
                <a:cubicBezTo>
                  <a:pt x="399629" y="3948"/>
                  <a:pt x="367879" y="2360"/>
                  <a:pt x="327133" y="773"/>
                </a:cubicBezTo>
                <a:cubicBezTo>
                  <a:pt x="286387" y="-814"/>
                  <a:pt x="254637" y="-1344"/>
                  <a:pt x="200133" y="13473"/>
                </a:cubicBezTo>
                <a:cubicBezTo>
                  <a:pt x="145629" y="28290"/>
                  <a:pt x="4871" y="74856"/>
                  <a:pt x="108" y="801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692178EC-624C-8948-BA06-14C7AB95CC66}"/>
              </a:ext>
            </a:extLst>
          </p:cNvPr>
          <p:cNvSpPr/>
          <p:nvPr/>
        </p:nvSpPr>
        <p:spPr>
          <a:xfrm>
            <a:off x="5981166" y="5741672"/>
            <a:ext cx="95237" cy="952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603FBA98-D0D8-2A11-FD00-ABEA2614FF90}"/>
              </a:ext>
            </a:extLst>
          </p:cNvPr>
          <p:cNvSpPr/>
          <p:nvPr/>
        </p:nvSpPr>
        <p:spPr>
          <a:xfrm>
            <a:off x="5489109" y="5797550"/>
            <a:ext cx="281217" cy="181394"/>
          </a:xfrm>
          <a:custGeom>
            <a:avLst/>
            <a:gdLst>
              <a:gd name="connsiteX0" fmla="*/ 127466 w 281217"/>
              <a:gd name="connsiteY0" fmla="*/ 0 h 181394"/>
              <a:gd name="connsiteX1" fmla="*/ 38566 w 281217"/>
              <a:gd name="connsiteY1" fmla="*/ 177800 h 181394"/>
              <a:gd name="connsiteX2" fmla="*/ 92541 w 281217"/>
              <a:gd name="connsiteY2" fmla="*/ 117475 h 181394"/>
              <a:gd name="connsiteX3" fmla="*/ 279866 w 281217"/>
              <a:gd name="connsiteY3" fmla="*/ 95250 h 181394"/>
              <a:gd name="connsiteX4" fmla="*/ 175091 w 281217"/>
              <a:gd name="connsiteY4" fmla="*/ 101600 h 181394"/>
              <a:gd name="connsiteX5" fmla="*/ 140166 w 281217"/>
              <a:gd name="connsiteY5" fmla="*/ 98425 h 181394"/>
              <a:gd name="connsiteX6" fmla="*/ 60791 w 281217"/>
              <a:gd name="connsiteY6" fmla="*/ 104775 h 181394"/>
              <a:gd name="connsiteX7" fmla="*/ 86191 w 281217"/>
              <a:gd name="connsiteY7" fmla="*/ 63500 h 181394"/>
              <a:gd name="connsiteX8" fmla="*/ 466 w 281217"/>
              <a:gd name="connsiteY8" fmla="*/ 177800 h 181394"/>
              <a:gd name="connsiteX9" fmla="*/ 127466 w 281217"/>
              <a:gd name="connsiteY9" fmla="*/ 0 h 181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1217" h="181394">
                <a:moveTo>
                  <a:pt x="127466" y="0"/>
                </a:moveTo>
                <a:cubicBezTo>
                  <a:pt x="133816" y="0"/>
                  <a:pt x="44387" y="158221"/>
                  <a:pt x="38566" y="177800"/>
                </a:cubicBezTo>
                <a:cubicBezTo>
                  <a:pt x="32745" y="197379"/>
                  <a:pt x="52324" y="131233"/>
                  <a:pt x="92541" y="117475"/>
                </a:cubicBezTo>
                <a:cubicBezTo>
                  <a:pt x="132758" y="103717"/>
                  <a:pt x="266108" y="97896"/>
                  <a:pt x="279866" y="95250"/>
                </a:cubicBezTo>
                <a:cubicBezTo>
                  <a:pt x="293624" y="92604"/>
                  <a:pt x="198374" y="101071"/>
                  <a:pt x="175091" y="101600"/>
                </a:cubicBezTo>
                <a:cubicBezTo>
                  <a:pt x="151808" y="102129"/>
                  <a:pt x="159216" y="97896"/>
                  <a:pt x="140166" y="98425"/>
                </a:cubicBezTo>
                <a:cubicBezTo>
                  <a:pt x="121116" y="98954"/>
                  <a:pt x="69787" y="110596"/>
                  <a:pt x="60791" y="104775"/>
                </a:cubicBezTo>
                <a:cubicBezTo>
                  <a:pt x="51795" y="98954"/>
                  <a:pt x="96245" y="51329"/>
                  <a:pt x="86191" y="63500"/>
                </a:cubicBezTo>
                <a:cubicBezTo>
                  <a:pt x="76137" y="75671"/>
                  <a:pt x="-6942" y="187325"/>
                  <a:pt x="466" y="177800"/>
                </a:cubicBezTo>
                <a:cubicBezTo>
                  <a:pt x="7874" y="168275"/>
                  <a:pt x="121116" y="0"/>
                  <a:pt x="1274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634A5540-2264-E962-62A1-ECCBD945DDC3}"/>
              </a:ext>
            </a:extLst>
          </p:cNvPr>
          <p:cNvSpPr/>
          <p:nvPr/>
        </p:nvSpPr>
        <p:spPr>
          <a:xfrm>
            <a:off x="6005762" y="5926550"/>
            <a:ext cx="481268" cy="134761"/>
          </a:xfrm>
          <a:custGeom>
            <a:avLst/>
            <a:gdLst>
              <a:gd name="connsiteX0" fmla="*/ 4513 w 481268"/>
              <a:gd name="connsiteY0" fmla="*/ 39275 h 134761"/>
              <a:gd name="connsiteX1" fmla="*/ 106113 w 481268"/>
              <a:gd name="connsiteY1" fmla="*/ 67850 h 134761"/>
              <a:gd name="connsiteX2" fmla="*/ 141038 w 481268"/>
              <a:gd name="connsiteY2" fmla="*/ 121825 h 134761"/>
              <a:gd name="connsiteX3" fmla="*/ 160088 w 481268"/>
              <a:gd name="connsiteY3" fmla="*/ 61500 h 134761"/>
              <a:gd name="connsiteX4" fmla="*/ 315663 w 481268"/>
              <a:gd name="connsiteY4" fmla="*/ 134525 h 134761"/>
              <a:gd name="connsiteX5" fmla="*/ 264863 w 481268"/>
              <a:gd name="connsiteY5" fmla="*/ 83725 h 134761"/>
              <a:gd name="connsiteX6" fmla="*/ 245813 w 481268"/>
              <a:gd name="connsiteY6" fmla="*/ 51975 h 134761"/>
              <a:gd name="connsiteX7" fmla="*/ 480763 w 481268"/>
              <a:gd name="connsiteY7" fmla="*/ 1175 h 134761"/>
              <a:gd name="connsiteX8" fmla="*/ 302963 w 481268"/>
              <a:gd name="connsiteY8" fmla="*/ 17050 h 134761"/>
              <a:gd name="connsiteX9" fmla="*/ 121988 w 481268"/>
              <a:gd name="connsiteY9" fmla="*/ 26575 h 134761"/>
              <a:gd name="connsiteX10" fmla="*/ 271213 w 481268"/>
              <a:gd name="connsiteY10" fmla="*/ 42450 h 134761"/>
              <a:gd name="connsiteX11" fmla="*/ 4513 w 481268"/>
              <a:gd name="connsiteY11" fmla="*/ 39275 h 134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1268" h="134761">
                <a:moveTo>
                  <a:pt x="4513" y="39275"/>
                </a:moveTo>
                <a:cubicBezTo>
                  <a:pt x="-23004" y="43508"/>
                  <a:pt x="83359" y="54092"/>
                  <a:pt x="106113" y="67850"/>
                </a:cubicBezTo>
                <a:cubicBezTo>
                  <a:pt x="128867" y="81608"/>
                  <a:pt x="132042" y="122883"/>
                  <a:pt x="141038" y="121825"/>
                </a:cubicBezTo>
                <a:cubicBezTo>
                  <a:pt x="150034" y="120767"/>
                  <a:pt x="130984" y="59383"/>
                  <a:pt x="160088" y="61500"/>
                </a:cubicBezTo>
                <a:cubicBezTo>
                  <a:pt x="189192" y="63617"/>
                  <a:pt x="298201" y="130821"/>
                  <a:pt x="315663" y="134525"/>
                </a:cubicBezTo>
                <a:cubicBezTo>
                  <a:pt x="333125" y="138229"/>
                  <a:pt x="276505" y="97483"/>
                  <a:pt x="264863" y="83725"/>
                </a:cubicBezTo>
                <a:cubicBezTo>
                  <a:pt x="253221" y="69967"/>
                  <a:pt x="209830" y="65733"/>
                  <a:pt x="245813" y="51975"/>
                </a:cubicBezTo>
                <a:cubicBezTo>
                  <a:pt x="281796" y="38217"/>
                  <a:pt x="471238" y="6996"/>
                  <a:pt x="480763" y="1175"/>
                </a:cubicBezTo>
                <a:cubicBezTo>
                  <a:pt x="490288" y="-4646"/>
                  <a:pt x="362759" y="12817"/>
                  <a:pt x="302963" y="17050"/>
                </a:cubicBezTo>
                <a:cubicBezTo>
                  <a:pt x="243167" y="21283"/>
                  <a:pt x="127280" y="22342"/>
                  <a:pt x="121988" y="26575"/>
                </a:cubicBezTo>
                <a:cubicBezTo>
                  <a:pt x="116696" y="30808"/>
                  <a:pt x="287617" y="39804"/>
                  <a:pt x="271213" y="42450"/>
                </a:cubicBezTo>
                <a:cubicBezTo>
                  <a:pt x="254809" y="45096"/>
                  <a:pt x="32030" y="35042"/>
                  <a:pt x="4513" y="39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5F909C0E-B2E4-11F5-E1CD-2DF7E86280E2}"/>
              </a:ext>
            </a:extLst>
          </p:cNvPr>
          <p:cNvSpPr/>
          <p:nvPr/>
        </p:nvSpPr>
        <p:spPr>
          <a:xfrm>
            <a:off x="6365589" y="5934047"/>
            <a:ext cx="533738" cy="95441"/>
          </a:xfrm>
          <a:custGeom>
            <a:avLst/>
            <a:gdLst>
              <a:gd name="connsiteX0" fmla="*/ 133636 w 533738"/>
              <a:gd name="connsiteY0" fmla="*/ 28 h 95441"/>
              <a:gd name="connsiteX1" fmla="*/ 527336 w 533738"/>
              <a:gd name="connsiteY1" fmla="*/ 44478 h 95441"/>
              <a:gd name="connsiteX2" fmla="*/ 362236 w 533738"/>
              <a:gd name="connsiteY2" fmla="*/ 47653 h 95441"/>
              <a:gd name="connsiteX3" fmla="*/ 159036 w 533738"/>
              <a:gd name="connsiteY3" fmla="*/ 63528 h 95441"/>
              <a:gd name="connsiteX4" fmla="*/ 51086 w 533738"/>
              <a:gd name="connsiteY4" fmla="*/ 66703 h 95441"/>
              <a:gd name="connsiteX5" fmla="*/ 159036 w 533738"/>
              <a:gd name="connsiteY5" fmla="*/ 50828 h 95441"/>
              <a:gd name="connsiteX6" fmla="*/ 286 w 533738"/>
              <a:gd name="connsiteY6" fmla="*/ 60353 h 95441"/>
              <a:gd name="connsiteX7" fmla="*/ 117761 w 533738"/>
              <a:gd name="connsiteY7" fmla="*/ 95278 h 95441"/>
              <a:gd name="connsiteX8" fmla="*/ 32036 w 533738"/>
              <a:gd name="connsiteY8" fmla="*/ 44478 h 95441"/>
              <a:gd name="connsiteX9" fmla="*/ 222536 w 533738"/>
              <a:gd name="connsiteY9" fmla="*/ 38128 h 95441"/>
              <a:gd name="connsiteX10" fmla="*/ 133636 w 533738"/>
              <a:gd name="connsiteY10" fmla="*/ 28 h 95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3738" h="95441">
                <a:moveTo>
                  <a:pt x="133636" y="28"/>
                </a:moveTo>
                <a:cubicBezTo>
                  <a:pt x="184436" y="1086"/>
                  <a:pt x="489236" y="36541"/>
                  <a:pt x="527336" y="44478"/>
                </a:cubicBezTo>
                <a:cubicBezTo>
                  <a:pt x="565436" y="52415"/>
                  <a:pt x="423619" y="44478"/>
                  <a:pt x="362236" y="47653"/>
                </a:cubicBezTo>
                <a:cubicBezTo>
                  <a:pt x="300853" y="50828"/>
                  <a:pt x="210894" y="60353"/>
                  <a:pt x="159036" y="63528"/>
                </a:cubicBezTo>
                <a:cubicBezTo>
                  <a:pt x="107178" y="66703"/>
                  <a:pt x="51086" y="68820"/>
                  <a:pt x="51086" y="66703"/>
                </a:cubicBezTo>
                <a:cubicBezTo>
                  <a:pt x="51086" y="64586"/>
                  <a:pt x="167503" y="51886"/>
                  <a:pt x="159036" y="50828"/>
                </a:cubicBezTo>
                <a:cubicBezTo>
                  <a:pt x="150569" y="49770"/>
                  <a:pt x="7165" y="52945"/>
                  <a:pt x="286" y="60353"/>
                </a:cubicBezTo>
                <a:cubicBezTo>
                  <a:pt x="-6593" y="67761"/>
                  <a:pt x="112469" y="97924"/>
                  <a:pt x="117761" y="95278"/>
                </a:cubicBezTo>
                <a:cubicBezTo>
                  <a:pt x="123053" y="92632"/>
                  <a:pt x="14573" y="54003"/>
                  <a:pt x="32036" y="44478"/>
                </a:cubicBezTo>
                <a:cubicBezTo>
                  <a:pt x="49498" y="34953"/>
                  <a:pt x="199253" y="48711"/>
                  <a:pt x="222536" y="38128"/>
                </a:cubicBezTo>
                <a:cubicBezTo>
                  <a:pt x="245819" y="27545"/>
                  <a:pt x="82836" y="-1030"/>
                  <a:pt x="133636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76AC4499-5DD3-54E6-111B-83C7D1DEE8ED}"/>
              </a:ext>
            </a:extLst>
          </p:cNvPr>
          <p:cNvSpPr/>
          <p:nvPr/>
        </p:nvSpPr>
        <p:spPr>
          <a:xfrm>
            <a:off x="5645979" y="5533893"/>
            <a:ext cx="444440" cy="232209"/>
          </a:xfrm>
          <a:custGeom>
            <a:avLst/>
            <a:gdLst>
              <a:gd name="connsiteX0" fmla="*/ 2346 w 444440"/>
              <a:gd name="connsiteY0" fmla="*/ 231907 h 232209"/>
              <a:gd name="connsiteX1" fmla="*/ 335721 w 444440"/>
              <a:gd name="connsiteY1" fmla="*/ 25532 h 232209"/>
              <a:gd name="connsiteX2" fmla="*/ 157921 w 444440"/>
              <a:gd name="connsiteY2" fmla="*/ 98557 h 232209"/>
              <a:gd name="connsiteX3" fmla="*/ 443671 w 444440"/>
              <a:gd name="connsiteY3" fmla="*/ 132 h 232209"/>
              <a:gd name="connsiteX4" fmla="*/ 53146 w 444440"/>
              <a:gd name="connsiteY4" fmla="*/ 123957 h 232209"/>
              <a:gd name="connsiteX5" fmla="*/ 180146 w 444440"/>
              <a:gd name="connsiteY5" fmla="*/ 73157 h 232209"/>
              <a:gd name="connsiteX6" fmla="*/ 2346 w 444440"/>
              <a:gd name="connsiteY6" fmla="*/ 231907 h 232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440" h="232209">
                <a:moveTo>
                  <a:pt x="2346" y="231907"/>
                </a:moveTo>
                <a:cubicBezTo>
                  <a:pt x="28275" y="223970"/>
                  <a:pt x="309792" y="47757"/>
                  <a:pt x="335721" y="25532"/>
                </a:cubicBezTo>
                <a:cubicBezTo>
                  <a:pt x="361650" y="3307"/>
                  <a:pt x="139929" y="102790"/>
                  <a:pt x="157921" y="98557"/>
                </a:cubicBezTo>
                <a:cubicBezTo>
                  <a:pt x="175913" y="94324"/>
                  <a:pt x="461133" y="-4101"/>
                  <a:pt x="443671" y="132"/>
                </a:cubicBezTo>
                <a:cubicBezTo>
                  <a:pt x="426209" y="4365"/>
                  <a:pt x="97067" y="111786"/>
                  <a:pt x="53146" y="123957"/>
                </a:cubicBezTo>
                <a:cubicBezTo>
                  <a:pt x="9225" y="136128"/>
                  <a:pt x="186496" y="57282"/>
                  <a:pt x="180146" y="73157"/>
                </a:cubicBezTo>
                <a:cubicBezTo>
                  <a:pt x="173796" y="89032"/>
                  <a:pt x="-23583" y="239844"/>
                  <a:pt x="2346" y="2319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E89EF2BA-4DCF-61AA-0BA9-BC1D56D0DC7E}"/>
              </a:ext>
            </a:extLst>
          </p:cNvPr>
          <p:cNvSpPr/>
          <p:nvPr/>
        </p:nvSpPr>
        <p:spPr>
          <a:xfrm>
            <a:off x="5843197" y="5513322"/>
            <a:ext cx="436007" cy="71642"/>
          </a:xfrm>
          <a:custGeom>
            <a:avLst/>
            <a:gdLst>
              <a:gd name="connsiteX0" fmla="*/ 1978 w 436007"/>
              <a:gd name="connsiteY0" fmla="*/ 58803 h 71642"/>
              <a:gd name="connsiteX1" fmla="*/ 303603 w 436007"/>
              <a:gd name="connsiteY1" fmla="*/ 1653 h 71642"/>
              <a:gd name="connsiteX2" fmla="*/ 243278 w 436007"/>
              <a:gd name="connsiteY2" fmla="*/ 17528 h 71642"/>
              <a:gd name="connsiteX3" fmla="*/ 430603 w 436007"/>
              <a:gd name="connsiteY3" fmla="*/ 39753 h 71642"/>
              <a:gd name="connsiteX4" fmla="*/ 360753 w 436007"/>
              <a:gd name="connsiteY4" fmla="*/ 39753 h 71642"/>
              <a:gd name="connsiteX5" fmla="*/ 109928 w 436007"/>
              <a:gd name="connsiteY5" fmla="*/ 71503 h 71642"/>
              <a:gd name="connsiteX6" fmla="*/ 170253 w 436007"/>
              <a:gd name="connsiteY6" fmla="*/ 52453 h 71642"/>
              <a:gd name="connsiteX7" fmla="*/ 1978 w 436007"/>
              <a:gd name="connsiteY7" fmla="*/ 58803 h 71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6007" h="71642">
                <a:moveTo>
                  <a:pt x="1978" y="58803"/>
                </a:moveTo>
                <a:cubicBezTo>
                  <a:pt x="24203" y="50336"/>
                  <a:pt x="263386" y="8532"/>
                  <a:pt x="303603" y="1653"/>
                </a:cubicBezTo>
                <a:cubicBezTo>
                  <a:pt x="343820" y="-5226"/>
                  <a:pt x="222111" y="11178"/>
                  <a:pt x="243278" y="17528"/>
                </a:cubicBezTo>
                <a:cubicBezTo>
                  <a:pt x="264445" y="23878"/>
                  <a:pt x="411024" y="36049"/>
                  <a:pt x="430603" y="39753"/>
                </a:cubicBezTo>
                <a:cubicBezTo>
                  <a:pt x="450182" y="43457"/>
                  <a:pt x="414199" y="34461"/>
                  <a:pt x="360753" y="39753"/>
                </a:cubicBezTo>
                <a:cubicBezTo>
                  <a:pt x="307307" y="45045"/>
                  <a:pt x="141678" y="69386"/>
                  <a:pt x="109928" y="71503"/>
                </a:cubicBezTo>
                <a:cubicBezTo>
                  <a:pt x="78178" y="73620"/>
                  <a:pt x="188774" y="50866"/>
                  <a:pt x="170253" y="52453"/>
                </a:cubicBezTo>
                <a:cubicBezTo>
                  <a:pt x="151732" y="54040"/>
                  <a:pt x="-20247" y="67270"/>
                  <a:pt x="1978" y="58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7BC111E5-2643-9FB7-F4AA-661F91A3FF46}"/>
              </a:ext>
            </a:extLst>
          </p:cNvPr>
          <p:cNvSpPr/>
          <p:nvPr/>
        </p:nvSpPr>
        <p:spPr>
          <a:xfrm>
            <a:off x="6098961" y="5514298"/>
            <a:ext cx="499458" cy="312348"/>
          </a:xfrm>
          <a:custGeom>
            <a:avLst/>
            <a:gdLst>
              <a:gd name="connsiteX0" fmla="*/ 214 w 499458"/>
              <a:gd name="connsiteY0" fmla="*/ 677 h 312348"/>
              <a:gd name="connsiteX1" fmla="*/ 358989 w 499458"/>
              <a:gd name="connsiteY1" fmla="*/ 197527 h 312348"/>
              <a:gd name="connsiteX2" fmla="*/ 314539 w 499458"/>
              <a:gd name="connsiteY2" fmla="*/ 149902 h 312348"/>
              <a:gd name="connsiteX3" fmla="*/ 498689 w 499458"/>
              <a:gd name="connsiteY3" fmla="*/ 311827 h 312348"/>
              <a:gd name="connsiteX4" fmla="*/ 374864 w 499458"/>
              <a:gd name="connsiteY4" fmla="*/ 197527 h 312348"/>
              <a:gd name="connsiteX5" fmla="*/ 241514 w 499458"/>
              <a:gd name="connsiteY5" fmla="*/ 86402 h 312348"/>
              <a:gd name="connsiteX6" fmla="*/ 305014 w 499458"/>
              <a:gd name="connsiteY6" fmla="*/ 130852 h 312348"/>
              <a:gd name="connsiteX7" fmla="*/ 214 w 499458"/>
              <a:gd name="connsiteY7" fmla="*/ 677 h 31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9458" h="312348">
                <a:moveTo>
                  <a:pt x="214" y="677"/>
                </a:moveTo>
                <a:cubicBezTo>
                  <a:pt x="9210" y="11789"/>
                  <a:pt x="306602" y="172656"/>
                  <a:pt x="358989" y="197527"/>
                </a:cubicBezTo>
                <a:cubicBezTo>
                  <a:pt x="411376" y="222398"/>
                  <a:pt x="291256" y="130852"/>
                  <a:pt x="314539" y="149902"/>
                </a:cubicBezTo>
                <a:cubicBezTo>
                  <a:pt x="337822" y="168952"/>
                  <a:pt x="488635" y="303890"/>
                  <a:pt x="498689" y="311827"/>
                </a:cubicBezTo>
                <a:cubicBezTo>
                  <a:pt x="508743" y="319764"/>
                  <a:pt x="417726" y="235098"/>
                  <a:pt x="374864" y="197527"/>
                </a:cubicBezTo>
                <a:cubicBezTo>
                  <a:pt x="332002" y="159956"/>
                  <a:pt x="253156" y="97515"/>
                  <a:pt x="241514" y="86402"/>
                </a:cubicBezTo>
                <a:cubicBezTo>
                  <a:pt x="229872" y="75290"/>
                  <a:pt x="342055" y="143023"/>
                  <a:pt x="305014" y="130852"/>
                </a:cubicBezTo>
                <a:cubicBezTo>
                  <a:pt x="267973" y="118681"/>
                  <a:pt x="-8782" y="-10435"/>
                  <a:pt x="214" y="6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7BC7702E-0EAE-DA3C-CB3B-591287626E7E}"/>
              </a:ext>
            </a:extLst>
          </p:cNvPr>
          <p:cNvSpPr/>
          <p:nvPr/>
        </p:nvSpPr>
        <p:spPr>
          <a:xfrm>
            <a:off x="5752739" y="5326847"/>
            <a:ext cx="703230" cy="182082"/>
          </a:xfrm>
          <a:custGeom>
            <a:avLst/>
            <a:gdLst>
              <a:gd name="connsiteX0" fmla="*/ 89261 w 703230"/>
              <a:gd name="connsiteY0" fmla="*/ 57953 h 182082"/>
              <a:gd name="connsiteX1" fmla="*/ 622661 w 703230"/>
              <a:gd name="connsiteY1" fmla="*/ 99228 h 182082"/>
              <a:gd name="connsiteX2" fmla="*/ 473436 w 703230"/>
              <a:gd name="connsiteY2" fmla="*/ 102403 h 182082"/>
              <a:gd name="connsiteX3" fmla="*/ 698861 w 703230"/>
              <a:gd name="connsiteY3" fmla="*/ 181778 h 182082"/>
              <a:gd name="connsiteX4" fmla="*/ 597261 w 703230"/>
              <a:gd name="connsiteY4" fmla="*/ 124628 h 182082"/>
              <a:gd name="connsiteX5" fmla="*/ 298811 w 703230"/>
              <a:gd name="connsiteY5" fmla="*/ 803 h 182082"/>
              <a:gd name="connsiteX6" fmla="*/ 482961 w 703230"/>
              <a:gd name="connsiteY6" fmla="*/ 70653 h 182082"/>
              <a:gd name="connsiteX7" fmla="*/ 321036 w 703230"/>
              <a:gd name="connsiteY7" fmla="*/ 57953 h 182082"/>
              <a:gd name="connsiteX8" fmla="*/ 438511 w 703230"/>
              <a:gd name="connsiteY8" fmla="*/ 57953 h 182082"/>
              <a:gd name="connsiteX9" fmla="*/ 35286 w 703230"/>
              <a:gd name="connsiteY9" fmla="*/ 61128 h 182082"/>
              <a:gd name="connsiteX10" fmla="*/ 89261 w 703230"/>
              <a:gd name="connsiteY10" fmla="*/ 57953 h 18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3230" h="182082">
                <a:moveTo>
                  <a:pt x="89261" y="57953"/>
                </a:moveTo>
                <a:cubicBezTo>
                  <a:pt x="187157" y="64303"/>
                  <a:pt x="558632" y="91820"/>
                  <a:pt x="622661" y="99228"/>
                </a:cubicBezTo>
                <a:cubicBezTo>
                  <a:pt x="686690" y="106636"/>
                  <a:pt x="460736" y="88645"/>
                  <a:pt x="473436" y="102403"/>
                </a:cubicBezTo>
                <a:cubicBezTo>
                  <a:pt x="486136" y="116161"/>
                  <a:pt x="678223" y="178074"/>
                  <a:pt x="698861" y="181778"/>
                </a:cubicBezTo>
                <a:cubicBezTo>
                  <a:pt x="719499" y="185482"/>
                  <a:pt x="663936" y="154790"/>
                  <a:pt x="597261" y="124628"/>
                </a:cubicBezTo>
                <a:cubicBezTo>
                  <a:pt x="530586" y="94466"/>
                  <a:pt x="317861" y="9799"/>
                  <a:pt x="298811" y="803"/>
                </a:cubicBezTo>
                <a:cubicBezTo>
                  <a:pt x="279761" y="-8193"/>
                  <a:pt x="479257" y="61128"/>
                  <a:pt x="482961" y="70653"/>
                </a:cubicBezTo>
                <a:cubicBezTo>
                  <a:pt x="486665" y="80178"/>
                  <a:pt x="328444" y="60070"/>
                  <a:pt x="321036" y="57953"/>
                </a:cubicBezTo>
                <a:cubicBezTo>
                  <a:pt x="313628" y="55836"/>
                  <a:pt x="438511" y="57953"/>
                  <a:pt x="438511" y="57953"/>
                </a:cubicBezTo>
                <a:lnTo>
                  <a:pt x="35286" y="61128"/>
                </a:lnTo>
                <a:cubicBezTo>
                  <a:pt x="-25039" y="61657"/>
                  <a:pt x="-8635" y="51603"/>
                  <a:pt x="89261" y="579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D08985D5-C590-4064-E361-70998E26B20C}"/>
              </a:ext>
            </a:extLst>
          </p:cNvPr>
          <p:cNvSpPr/>
          <p:nvPr/>
        </p:nvSpPr>
        <p:spPr>
          <a:xfrm>
            <a:off x="5536662" y="4870509"/>
            <a:ext cx="388006" cy="327047"/>
          </a:xfrm>
          <a:custGeom>
            <a:avLst/>
            <a:gdLst>
              <a:gd name="connsiteX0" fmla="*/ 538 w 388006"/>
              <a:gd name="connsiteY0" fmla="*/ 15816 h 327047"/>
              <a:gd name="connsiteX1" fmla="*/ 19588 w 388006"/>
              <a:gd name="connsiteY1" fmla="*/ 269816 h 327047"/>
              <a:gd name="connsiteX2" fmla="*/ 38638 w 388006"/>
              <a:gd name="connsiteY2" fmla="*/ 190441 h 327047"/>
              <a:gd name="connsiteX3" fmla="*/ 51338 w 388006"/>
              <a:gd name="connsiteY3" fmla="*/ 314266 h 327047"/>
              <a:gd name="connsiteX4" fmla="*/ 108488 w 388006"/>
              <a:gd name="connsiteY4" fmla="*/ 199966 h 327047"/>
              <a:gd name="connsiteX5" fmla="*/ 67213 w 388006"/>
              <a:gd name="connsiteY5" fmla="*/ 317441 h 327047"/>
              <a:gd name="connsiteX6" fmla="*/ 387888 w 388006"/>
              <a:gd name="connsiteY6" fmla="*/ 9466 h 327047"/>
              <a:gd name="connsiteX7" fmla="*/ 105313 w 388006"/>
              <a:gd name="connsiteY7" fmla="*/ 263466 h 327047"/>
              <a:gd name="connsiteX8" fmla="*/ 156113 w 388006"/>
              <a:gd name="connsiteY8" fmla="*/ 123766 h 327047"/>
              <a:gd name="connsiteX9" fmla="*/ 254538 w 388006"/>
              <a:gd name="connsiteY9" fmla="*/ 44391 h 327047"/>
              <a:gd name="connsiteX10" fmla="*/ 121188 w 388006"/>
              <a:gd name="connsiteY10" fmla="*/ 228541 h 327047"/>
              <a:gd name="connsiteX11" fmla="*/ 86263 w 388006"/>
              <a:gd name="connsiteY11" fmla="*/ 212666 h 327047"/>
              <a:gd name="connsiteX12" fmla="*/ 95788 w 388006"/>
              <a:gd name="connsiteY12" fmla="*/ 104716 h 327047"/>
              <a:gd name="connsiteX13" fmla="*/ 137063 w 388006"/>
              <a:gd name="connsiteY13" fmla="*/ 3116 h 327047"/>
              <a:gd name="connsiteX14" fmla="*/ 64038 w 388006"/>
              <a:gd name="connsiteY14" fmla="*/ 228541 h 327047"/>
              <a:gd name="connsiteX15" fmla="*/ 41813 w 388006"/>
              <a:gd name="connsiteY15" fmla="*/ 326966 h 327047"/>
              <a:gd name="connsiteX16" fmla="*/ 41813 w 388006"/>
              <a:gd name="connsiteY16" fmla="*/ 241241 h 327047"/>
              <a:gd name="connsiteX17" fmla="*/ 538 w 388006"/>
              <a:gd name="connsiteY17" fmla="*/ 15816 h 32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8006" h="327047">
                <a:moveTo>
                  <a:pt x="538" y="15816"/>
                </a:moveTo>
                <a:cubicBezTo>
                  <a:pt x="-3166" y="20578"/>
                  <a:pt x="13238" y="240712"/>
                  <a:pt x="19588" y="269816"/>
                </a:cubicBezTo>
                <a:cubicBezTo>
                  <a:pt x="25938" y="298920"/>
                  <a:pt x="33346" y="183033"/>
                  <a:pt x="38638" y="190441"/>
                </a:cubicBezTo>
                <a:cubicBezTo>
                  <a:pt x="43930" y="197849"/>
                  <a:pt x="39696" y="312679"/>
                  <a:pt x="51338" y="314266"/>
                </a:cubicBezTo>
                <a:cubicBezTo>
                  <a:pt x="62980" y="315853"/>
                  <a:pt x="105842" y="199437"/>
                  <a:pt x="108488" y="199966"/>
                </a:cubicBezTo>
                <a:cubicBezTo>
                  <a:pt x="111134" y="200495"/>
                  <a:pt x="20646" y="349191"/>
                  <a:pt x="67213" y="317441"/>
                </a:cubicBezTo>
                <a:cubicBezTo>
                  <a:pt x="113780" y="285691"/>
                  <a:pt x="381538" y="18462"/>
                  <a:pt x="387888" y="9466"/>
                </a:cubicBezTo>
                <a:cubicBezTo>
                  <a:pt x="394238" y="470"/>
                  <a:pt x="143942" y="244416"/>
                  <a:pt x="105313" y="263466"/>
                </a:cubicBezTo>
                <a:cubicBezTo>
                  <a:pt x="66684" y="282516"/>
                  <a:pt x="131242" y="160278"/>
                  <a:pt x="156113" y="123766"/>
                </a:cubicBezTo>
                <a:cubicBezTo>
                  <a:pt x="180984" y="87254"/>
                  <a:pt x="260359" y="26929"/>
                  <a:pt x="254538" y="44391"/>
                </a:cubicBezTo>
                <a:cubicBezTo>
                  <a:pt x="248717" y="61853"/>
                  <a:pt x="149234" y="200495"/>
                  <a:pt x="121188" y="228541"/>
                </a:cubicBezTo>
                <a:cubicBezTo>
                  <a:pt x="93142" y="256587"/>
                  <a:pt x="90496" y="233303"/>
                  <a:pt x="86263" y="212666"/>
                </a:cubicBezTo>
                <a:cubicBezTo>
                  <a:pt x="82030" y="192029"/>
                  <a:pt x="87321" y="139641"/>
                  <a:pt x="95788" y="104716"/>
                </a:cubicBezTo>
                <a:cubicBezTo>
                  <a:pt x="104255" y="69791"/>
                  <a:pt x="142355" y="-17521"/>
                  <a:pt x="137063" y="3116"/>
                </a:cubicBezTo>
                <a:cubicBezTo>
                  <a:pt x="131771" y="23753"/>
                  <a:pt x="79913" y="174566"/>
                  <a:pt x="64038" y="228541"/>
                </a:cubicBezTo>
                <a:cubicBezTo>
                  <a:pt x="48163" y="282516"/>
                  <a:pt x="45517" y="324849"/>
                  <a:pt x="41813" y="326966"/>
                </a:cubicBezTo>
                <a:cubicBezTo>
                  <a:pt x="38109" y="329083"/>
                  <a:pt x="49221" y="289924"/>
                  <a:pt x="41813" y="241241"/>
                </a:cubicBezTo>
                <a:cubicBezTo>
                  <a:pt x="34405" y="192558"/>
                  <a:pt x="4242" y="11054"/>
                  <a:pt x="538" y="15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5E66D96A-7AB4-57B8-16EB-2B1463A43B7D}"/>
              </a:ext>
            </a:extLst>
          </p:cNvPr>
          <p:cNvSpPr/>
          <p:nvPr/>
        </p:nvSpPr>
        <p:spPr>
          <a:xfrm>
            <a:off x="5689387" y="4891397"/>
            <a:ext cx="454823" cy="252560"/>
          </a:xfrm>
          <a:custGeom>
            <a:avLst/>
            <a:gdLst>
              <a:gd name="connsiteX0" fmla="*/ 213 w 454823"/>
              <a:gd name="connsiteY0" fmla="*/ 252103 h 252560"/>
              <a:gd name="connsiteX1" fmla="*/ 317713 w 454823"/>
              <a:gd name="connsiteY1" fmla="*/ 7628 h 252560"/>
              <a:gd name="connsiteX2" fmla="*/ 222463 w 454823"/>
              <a:gd name="connsiteY2" fmla="*/ 58428 h 252560"/>
              <a:gd name="connsiteX3" fmla="*/ 444713 w 454823"/>
              <a:gd name="connsiteY3" fmla="*/ 23503 h 252560"/>
              <a:gd name="connsiteX4" fmla="*/ 400263 w 454823"/>
              <a:gd name="connsiteY4" fmla="*/ 45728 h 252560"/>
              <a:gd name="connsiteX5" fmla="*/ 251038 w 454823"/>
              <a:gd name="connsiteY5" fmla="*/ 153678 h 252560"/>
              <a:gd name="connsiteX6" fmla="*/ 397088 w 454823"/>
              <a:gd name="connsiteY6" fmla="*/ 13978 h 252560"/>
              <a:gd name="connsiteX7" fmla="*/ 270088 w 454823"/>
              <a:gd name="connsiteY7" fmla="*/ 67953 h 252560"/>
              <a:gd name="connsiteX8" fmla="*/ 213 w 454823"/>
              <a:gd name="connsiteY8" fmla="*/ 252103 h 252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4823" h="252560">
                <a:moveTo>
                  <a:pt x="213" y="252103"/>
                </a:moveTo>
                <a:cubicBezTo>
                  <a:pt x="8150" y="242049"/>
                  <a:pt x="280671" y="39907"/>
                  <a:pt x="317713" y="7628"/>
                </a:cubicBezTo>
                <a:cubicBezTo>
                  <a:pt x="354755" y="-24651"/>
                  <a:pt x="201296" y="55782"/>
                  <a:pt x="222463" y="58428"/>
                </a:cubicBezTo>
                <a:cubicBezTo>
                  <a:pt x="243630" y="61074"/>
                  <a:pt x="415080" y="25620"/>
                  <a:pt x="444713" y="23503"/>
                </a:cubicBezTo>
                <a:cubicBezTo>
                  <a:pt x="474346" y="21386"/>
                  <a:pt x="432542" y="24032"/>
                  <a:pt x="400263" y="45728"/>
                </a:cubicBezTo>
                <a:cubicBezTo>
                  <a:pt x="367984" y="67424"/>
                  <a:pt x="251567" y="158970"/>
                  <a:pt x="251038" y="153678"/>
                </a:cubicBezTo>
                <a:cubicBezTo>
                  <a:pt x="250509" y="148386"/>
                  <a:pt x="393913" y="28265"/>
                  <a:pt x="397088" y="13978"/>
                </a:cubicBezTo>
                <a:cubicBezTo>
                  <a:pt x="400263" y="-309"/>
                  <a:pt x="332530" y="32499"/>
                  <a:pt x="270088" y="67953"/>
                </a:cubicBezTo>
                <a:cubicBezTo>
                  <a:pt x="207646" y="103407"/>
                  <a:pt x="-7724" y="262157"/>
                  <a:pt x="213" y="252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86211734-691D-8C9D-7F93-C75533754886}"/>
              </a:ext>
            </a:extLst>
          </p:cNvPr>
          <p:cNvSpPr/>
          <p:nvPr/>
        </p:nvSpPr>
        <p:spPr>
          <a:xfrm>
            <a:off x="5793368" y="4867273"/>
            <a:ext cx="631851" cy="263661"/>
          </a:xfrm>
          <a:custGeom>
            <a:avLst/>
            <a:gdLst>
              <a:gd name="connsiteX0" fmla="*/ 4182 w 631851"/>
              <a:gd name="connsiteY0" fmla="*/ 263527 h 263661"/>
              <a:gd name="connsiteX1" fmla="*/ 369307 w 631851"/>
              <a:gd name="connsiteY1" fmla="*/ 101602 h 263661"/>
              <a:gd name="connsiteX2" fmla="*/ 302632 w 631851"/>
              <a:gd name="connsiteY2" fmla="*/ 136527 h 263661"/>
              <a:gd name="connsiteX3" fmla="*/ 362957 w 631851"/>
              <a:gd name="connsiteY3" fmla="*/ 82552 h 263661"/>
              <a:gd name="connsiteX4" fmla="*/ 626482 w 631851"/>
              <a:gd name="connsiteY4" fmla="*/ 133352 h 263661"/>
              <a:gd name="connsiteX5" fmla="*/ 515357 w 631851"/>
              <a:gd name="connsiteY5" fmla="*/ 104777 h 263661"/>
              <a:gd name="connsiteX6" fmla="*/ 223257 w 631851"/>
              <a:gd name="connsiteY6" fmla="*/ 2 h 263661"/>
              <a:gd name="connsiteX7" fmla="*/ 483607 w 631851"/>
              <a:gd name="connsiteY7" fmla="*/ 101602 h 263661"/>
              <a:gd name="connsiteX8" fmla="*/ 337557 w 631851"/>
              <a:gd name="connsiteY8" fmla="*/ 114302 h 263661"/>
              <a:gd name="connsiteX9" fmla="*/ 42282 w 631851"/>
              <a:gd name="connsiteY9" fmla="*/ 209552 h 263661"/>
              <a:gd name="connsiteX10" fmla="*/ 162932 w 631851"/>
              <a:gd name="connsiteY10" fmla="*/ 130177 h 263661"/>
              <a:gd name="connsiteX11" fmla="*/ 4182 w 631851"/>
              <a:gd name="connsiteY11" fmla="*/ 263527 h 263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1851" h="263661">
                <a:moveTo>
                  <a:pt x="4182" y="263527"/>
                </a:moveTo>
                <a:cubicBezTo>
                  <a:pt x="38578" y="258765"/>
                  <a:pt x="319565" y="122769"/>
                  <a:pt x="369307" y="101602"/>
                </a:cubicBezTo>
                <a:cubicBezTo>
                  <a:pt x="419049" y="80435"/>
                  <a:pt x="303690" y="139702"/>
                  <a:pt x="302632" y="136527"/>
                </a:cubicBezTo>
                <a:cubicBezTo>
                  <a:pt x="301574" y="133352"/>
                  <a:pt x="308982" y="83081"/>
                  <a:pt x="362957" y="82552"/>
                </a:cubicBezTo>
                <a:cubicBezTo>
                  <a:pt x="416932" y="82023"/>
                  <a:pt x="601082" y="129648"/>
                  <a:pt x="626482" y="133352"/>
                </a:cubicBezTo>
                <a:cubicBezTo>
                  <a:pt x="651882" y="137056"/>
                  <a:pt x="582561" y="127002"/>
                  <a:pt x="515357" y="104777"/>
                </a:cubicBezTo>
                <a:cubicBezTo>
                  <a:pt x="448153" y="82552"/>
                  <a:pt x="228549" y="531"/>
                  <a:pt x="223257" y="2"/>
                </a:cubicBezTo>
                <a:cubicBezTo>
                  <a:pt x="217965" y="-527"/>
                  <a:pt x="464557" y="82552"/>
                  <a:pt x="483607" y="101602"/>
                </a:cubicBezTo>
                <a:cubicBezTo>
                  <a:pt x="502657" y="120652"/>
                  <a:pt x="411111" y="96310"/>
                  <a:pt x="337557" y="114302"/>
                </a:cubicBezTo>
                <a:cubicBezTo>
                  <a:pt x="264003" y="132294"/>
                  <a:pt x="71386" y="206906"/>
                  <a:pt x="42282" y="209552"/>
                </a:cubicBezTo>
                <a:cubicBezTo>
                  <a:pt x="13178" y="212198"/>
                  <a:pt x="167165" y="114831"/>
                  <a:pt x="162932" y="130177"/>
                </a:cubicBezTo>
                <a:cubicBezTo>
                  <a:pt x="158699" y="145523"/>
                  <a:pt x="-30214" y="268289"/>
                  <a:pt x="4182" y="2635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3932802D-496D-F208-EB5E-F9F3221CE70D}"/>
              </a:ext>
            </a:extLst>
          </p:cNvPr>
          <p:cNvSpPr/>
          <p:nvPr/>
        </p:nvSpPr>
        <p:spPr>
          <a:xfrm>
            <a:off x="5933196" y="4952376"/>
            <a:ext cx="616829" cy="197482"/>
          </a:xfrm>
          <a:custGeom>
            <a:avLst/>
            <a:gdLst>
              <a:gd name="connsiteX0" fmla="*/ 879 w 616829"/>
              <a:gd name="connsiteY0" fmla="*/ 197474 h 197482"/>
              <a:gd name="connsiteX1" fmla="*/ 321554 w 616829"/>
              <a:gd name="connsiteY1" fmla="*/ 76824 h 197482"/>
              <a:gd name="connsiteX2" fmla="*/ 616829 w 616829"/>
              <a:gd name="connsiteY2" fmla="*/ 76824 h 197482"/>
              <a:gd name="connsiteX3" fmla="*/ 439029 w 616829"/>
              <a:gd name="connsiteY3" fmla="*/ 79999 h 197482"/>
              <a:gd name="connsiteX4" fmla="*/ 305679 w 616829"/>
              <a:gd name="connsiteY4" fmla="*/ 102224 h 197482"/>
              <a:gd name="connsiteX5" fmla="*/ 553329 w 616829"/>
              <a:gd name="connsiteY5" fmla="*/ 130799 h 197482"/>
              <a:gd name="connsiteX6" fmla="*/ 299329 w 616829"/>
              <a:gd name="connsiteY6" fmla="*/ 118099 h 197482"/>
              <a:gd name="connsiteX7" fmla="*/ 165979 w 616829"/>
              <a:gd name="connsiteY7" fmla="*/ 175249 h 197482"/>
              <a:gd name="connsiteX8" fmla="*/ 318379 w 616829"/>
              <a:gd name="connsiteY8" fmla="*/ 13324 h 197482"/>
              <a:gd name="connsiteX9" fmla="*/ 232654 w 616829"/>
              <a:gd name="connsiteY9" fmla="*/ 108574 h 197482"/>
              <a:gd name="connsiteX10" fmla="*/ 248529 w 616829"/>
              <a:gd name="connsiteY10" fmla="*/ 624 h 197482"/>
              <a:gd name="connsiteX11" fmla="*/ 226304 w 616829"/>
              <a:gd name="connsiteY11" fmla="*/ 70474 h 197482"/>
              <a:gd name="connsiteX12" fmla="*/ 879 w 616829"/>
              <a:gd name="connsiteY12" fmla="*/ 197474 h 197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6829" h="197482">
                <a:moveTo>
                  <a:pt x="879" y="197474"/>
                </a:moveTo>
                <a:cubicBezTo>
                  <a:pt x="16754" y="198532"/>
                  <a:pt x="218896" y="96932"/>
                  <a:pt x="321554" y="76824"/>
                </a:cubicBezTo>
                <a:cubicBezTo>
                  <a:pt x="424212" y="56716"/>
                  <a:pt x="616829" y="76824"/>
                  <a:pt x="616829" y="76824"/>
                </a:cubicBezTo>
                <a:lnTo>
                  <a:pt x="439029" y="79999"/>
                </a:lnTo>
                <a:cubicBezTo>
                  <a:pt x="387171" y="84232"/>
                  <a:pt x="286629" y="93757"/>
                  <a:pt x="305679" y="102224"/>
                </a:cubicBezTo>
                <a:cubicBezTo>
                  <a:pt x="324729" y="110691"/>
                  <a:pt x="554387" y="128153"/>
                  <a:pt x="553329" y="130799"/>
                </a:cubicBezTo>
                <a:cubicBezTo>
                  <a:pt x="552271" y="133445"/>
                  <a:pt x="363887" y="110691"/>
                  <a:pt x="299329" y="118099"/>
                </a:cubicBezTo>
                <a:cubicBezTo>
                  <a:pt x="234771" y="125507"/>
                  <a:pt x="162804" y="192711"/>
                  <a:pt x="165979" y="175249"/>
                </a:cubicBezTo>
                <a:cubicBezTo>
                  <a:pt x="169154" y="157786"/>
                  <a:pt x="307267" y="24436"/>
                  <a:pt x="318379" y="13324"/>
                </a:cubicBezTo>
                <a:cubicBezTo>
                  <a:pt x="329491" y="2212"/>
                  <a:pt x="244296" y="110691"/>
                  <a:pt x="232654" y="108574"/>
                </a:cubicBezTo>
                <a:cubicBezTo>
                  <a:pt x="221012" y="106457"/>
                  <a:pt x="249587" y="6974"/>
                  <a:pt x="248529" y="624"/>
                </a:cubicBezTo>
                <a:cubicBezTo>
                  <a:pt x="247471" y="-5726"/>
                  <a:pt x="263875" y="37666"/>
                  <a:pt x="226304" y="70474"/>
                </a:cubicBezTo>
                <a:cubicBezTo>
                  <a:pt x="188733" y="103282"/>
                  <a:pt x="-14996" y="196416"/>
                  <a:pt x="879" y="1974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66DF9444-AAC0-5372-41E2-B4E2F9270EDC}"/>
              </a:ext>
            </a:extLst>
          </p:cNvPr>
          <p:cNvSpPr/>
          <p:nvPr/>
        </p:nvSpPr>
        <p:spPr>
          <a:xfrm>
            <a:off x="6194281" y="4952998"/>
            <a:ext cx="446119" cy="220045"/>
          </a:xfrm>
          <a:custGeom>
            <a:avLst/>
            <a:gdLst>
              <a:gd name="connsiteX0" fmla="*/ 35069 w 446119"/>
              <a:gd name="connsiteY0" fmla="*/ 187327 h 220045"/>
              <a:gd name="connsiteX1" fmla="*/ 374794 w 446119"/>
              <a:gd name="connsiteY1" fmla="*/ 107952 h 220045"/>
              <a:gd name="connsiteX2" fmla="*/ 235094 w 446119"/>
              <a:gd name="connsiteY2" fmla="*/ 130177 h 220045"/>
              <a:gd name="connsiteX3" fmla="*/ 393844 w 446119"/>
              <a:gd name="connsiteY3" fmla="*/ 174627 h 220045"/>
              <a:gd name="connsiteX4" fmla="*/ 441469 w 446119"/>
              <a:gd name="connsiteY4" fmla="*/ 219077 h 220045"/>
              <a:gd name="connsiteX5" fmla="*/ 295419 w 446119"/>
              <a:gd name="connsiteY5" fmla="*/ 130177 h 220045"/>
              <a:gd name="connsiteX6" fmla="*/ 139844 w 446119"/>
              <a:gd name="connsiteY6" fmla="*/ 2 h 220045"/>
              <a:gd name="connsiteX7" fmla="*/ 320819 w 446119"/>
              <a:gd name="connsiteY7" fmla="*/ 133352 h 220045"/>
              <a:gd name="connsiteX8" fmla="*/ 219219 w 446119"/>
              <a:gd name="connsiteY8" fmla="*/ 136527 h 220045"/>
              <a:gd name="connsiteX9" fmla="*/ 144 w 446119"/>
              <a:gd name="connsiteY9" fmla="*/ 79377 h 220045"/>
              <a:gd name="connsiteX10" fmla="*/ 254144 w 446119"/>
              <a:gd name="connsiteY10" fmla="*/ 123827 h 220045"/>
              <a:gd name="connsiteX11" fmla="*/ 35069 w 446119"/>
              <a:gd name="connsiteY11" fmla="*/ 187327 h 22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6119" h="220045">
                <a:moveTo>
                  <a:pt x="35069" y="187327"/>
                </a:moveTo>
                <a:cubicBezTo>
                  <a:pt x="55177" y="184681"/>
                  <a:pt x="341457" y="117477"/>
                  <a:pt x="374794" y="107952"/>
                </a:cubicBezTo>
                <a:cubicBezTo>
                  <a:pt x="408132" y="98427"/>
                  <a:pt x="231919" y="119064"/>
                  <a:pt x="235094" y="130177"/>
                </a:cubicBezTo>
                <a:cubicBezTo>
                  <a:pt x="238269" y="141290"/>
                  <a:pt x="359448" y="159810"/>
                  <a:pt x="393844" y="174627"/>
                </a:cubicBezTo>
                <a:cubicBezTo>
                  <a:pt x="428240" y="189444"/>
                  <a:pt x="457873" y="226485"/>
                  <a:pt x="441469" y="219077"/>
                </a:cubicBezTo>
                <a:cubicBezTo>
                  <a:pt x="425065" y="211669"/>
                  <a:pt x="345690" y="166690"/>
                  <a:pt x="295419" y="130177"/>
                </a:cubicBezTo>
                <a:cubicBezTo>
                  <a:pt x="245148" y="93664"/>
                  <a:pt x="135611" y="-527"/>
                  <a:pt x="139844" y="2"/>
                </a:cubicBezTo>
                <a:cubicBezTo>
                  <a:pt x="144077" y="531"/>
                  <a:pt x="307590" y="110598"/>
                  <a:pt x="320819" y="133352"/>
                </a:cubicBezTo>
                <a:cubicBezTo>
                  <a:pt x="334048" y="156106"/>
                  <a:pt x="272665" y="145523"/>
                  <a:pt x="219219" y="136527"/>
                </a:cubicBezTo>
                <a:cubicBezTo>
                  <a:pt x="165773" y="127531"/>
                  <a:pt x="-5677" y="81494"/>
                  <a:pt x="144" y="79377"/>
                </a:cubicBezTo>
                <a:cubicBezTo>
                  <a:pt x="5965" y="77260"/>
                  <a:pt x="251498" y="105835"/>
                  <a:pt x="254144" y="123827"/>
                </a:cubicBezTo>
                <a:cubicBezTo>
                  <a:pt x="256790" y="141819"/>
                  <a:pt x="14961" y="189973"/>
                  <a:pt x="35069" y="187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F48D4453-B9A7-8A92-A506-EE40C35F2BBB}"/>
              </a:ext>
            </a:extLst>
          </p:cNvPr>
          <p:cNvSpPr/>
          <p:nvPr/>
        </p:nvSpPr>
        <p:spPr>
          <a:xfrm>
            <a:off x="6135046" y="4872989"/>
            <a:ext cx="612460" cy="272491"/>
          </a:xfrm>
          <a:custGeom>
            <a:avLst/>
            <a:gdLst>
              <a:gd name="connsiteX0" fmla="*/ 2229 w 612460"/>
              <a:gd name="connsiteY0" fmla="*/ 636 h 272491"/>
              <a:gd name="connsiteX1" fmla="*/ 535629 w 612460"/>
              <a:gd name="connsiteY1" fmla="*/ 219711 h 272491"/>
              <a:gd name="connsiteX2" fmla="*/ 421329 w 612460"/>
              <a:gd name="connsiteY2" fmla="*/ 175261 h 272491"/>
              <a:gd name="connsiteX3" fmla="*/ 583254 w 612460"/>
              <a:gd name="connsiteY3" fmla="*/ 235586 h 272491"/>
              <a:gd name="connsiteX4" fmla="*/ 224479 w 612460"/>
              <a:gd name="connsiteY4" fmla="*/ 6986 h 272491"/>
              <a:gd name="connsiteX5" fmla="*/ 602304 w 612460"/>
              <a:gd name="connsiteY5" fmla="*/ 260986 h 272491"/>
              <a:gd name="connsiteX6" fmla="*/ 478479 w 612460"/>
              <a:gd name="connsiteY6" fmla="*/ 210186 h 272491"/>
              <a:gd name="connsiteX7" fmla="*/ 202254 w 612460"/>
              <a:gd name="connsiteY7" fmla="*/ 41911 h 272491"/>
              <a:gd name="connsiteX8" fmla="*/ 338779 w 612460"/>
              <a:gd name="connsiteY8" fmla="*/ 149861 h 272491"/>
              <a:gd name="connsiteX9" fmla="*/ 2229 w 612460"/>
              <a:gd name="connsiteY9" fmla="*/ 636 h 27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2460" h="272491">
                <a:moveTo>
                  <a:pt x="2229" y="636"/>
                </a:moveTo>
                <a:cubicBezTo>
                  <a:pt x="35037" y="12278"/>
                  <a:pt x="465779" y="190607"/>
                  <a:pt x="535629" y="219711"/>
                </a:cubicBezTo>
                <a:cubicBezTo>
                  <a:pt x="605479" y="248815"/>
                  <a:pt x="413392" y="172615"/>
                  <a:pt x="421329" y="175261"/>
                </a:cubicBezTo>
                <a:cubicBezTo>
                  <a:pt x="429266" y="177907"/>
                  <a:pt x="616062" y="263632"/>
                  <a:pt x="583254" y="235586"/>
                </a:cubicBezTo>
                <a:cubicBezTo>
                  <a:pt x="550446" y="207540"/>
                  <a:pt x="221304" y="2753"/>
                  <a:pt x="224479" y="6986"/>
                </a:cubicBezTo>
                <a:cubicBezTo>
                  <a:pt x="227654" y="11219"/>
                  <a:pt x="559971" y="227119"/>
                  <a:pt x="602304" y="260986"/>
                </a:cubicBezTo>
                <a:cubicBezTo>
                  <a:pt x="644637" y="294853"/>
                  <a:pt x="545154" y="246698"/>
                  <a:pt x="478479" y="210186"/>
                </a:cubicBezTo>
                <a:cubicBezTo>
                  <a:pt x="411804" y="173674"/>
                  <a:pt x="225537" y="51965"/>
                  <a:pt x="202254" y="41911"/>
                </a:cubicBezTo>
                <a:cubicBezTo>
                  <a:pt x="178971" y="31857"/>
                  <a:pt x="368412" y="158857"/>
                  <a:pt x="338779" y="149861"/>
                </a:cubicBezTo>
                <a:cubicBezTo>
                  <a:pt x="309146" y="140865"/>
                  <a:pt x="-30579" y="-11006"/>
                  <a:pt x="2229" y="6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9180990D-7664-44B8-C833-D37146402825}"/>
              </a:ext>
            </a:extLst>
          </p:cNvPr>
          <p:cNvSpPr/>
          <p:nvPr/>
        </p:nvSpPr>
        <p:spPr>
          <a:xfrm>
            <a:off x="5865588" y="4923196"/>
            <a:ext cx="342358" cy="236924"/>
          </a:xfrm>
          <a:custGeom>
            <a:avLst/>
            <a:gdLst>
              <a:gd name="connsiteX0" fmla="*/ 1812 w 342358"/>
              <a:gd name="connsiteY0" fmla="*/ 236179 h 236924"/>
              <a:gd name="connsiteX1" fmla="*/ 341537 w 342358"/>
              <a:gd name="connsiteY1" fmla="*/ 1229 h 236924"/>
              <a:gd name="connsiteX2" fmla="*/ 100237 w 342358"/>
              <a:gd name="connsiteY2" fmla="*/ 140929 h 236924"/>
              <a:gd name="connsiteX3" fmla="*/ 201837 w 342358"/>
              <a:gd name="connsiteY3" fmla="*/ 77429 h 236924"/>
              <a:gd name="connsiteX4" fmla="*/ 1812 w 342358"/>
              <a:gd name="connsiteY4" fmla="*/ 236179 h 236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358" h="236924">
                <a:moveTo>
                  <a:pt x="1812" y="236179"/>
                </a:moveTo>
                <a:cubicBezTo>
                  <a:pt x="25095" y="223479"/>
                  <a:pt x="325133" y="17104"/>
                  <a:pt x="341537" y="1229"/>
                </a:cubicBezTo>
                <a:cubicBezTo>
                  <a:pt x="357941" y="-14646"/>
                  <a:pt x="123520" y="128229"/>
                  <a:pt x="100237" y="140929"/>
                </a:cubicBezTo>
                <a:cubicBezTo>
                  <a:pt x="76954" y="153629"/>
                  <a:pt x="216654" y="59437"/>
                  <a:pt x="201837" y="77429"/>
                </a:cubicBezTo>
                <a:cubicBezTo>
                  <a:pt x="187020" y="95421"/>
                  <a:pt x="-21471" y="248879"/>
                  <a:pt x="1812" y="2361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35BAAD0C-F94C-7D2B-7AA9-65C4DFC4967F}"/>
              </a:ext>
            </a:extLst>
          </p:cNvPr>
          <p:cNvSpPr/>
          <p:nvPr/>
        </p:nvSpPr>
        <p:spPr>
          <a:xfrm>
            <a:off x="6228329" y="5060947"/>
            <a:ext cx="626885" cy="127504"/>
          </a:xfrm>
          <a:custGeom>
            <a:avLst/>
            <a:gdLst>
              <a:gd name="connsiteX0" fmla="*/ 1021 w 626885"/>
              <a:gd name="connsiteY0" fmla="*/ 73028 h 127504"/>
              <a:gd name="connsiteX1" fmla="*/ 270896 w 626885"/>
              <a:gd name="connsiteY1" fmla="*/ 38103 h 127504"/>
              <a:gd name="connsiteX2" fmla="*/ 432821 w 626885"/>
              <a:gd name="connsiteY2" fmla="*/ 101603 h 127504"/>
              <a:gd name="connsiteX3" fmla="*/ 385196 w 626885"/>
              <a:gd name="connsiteY3" fmla="*/ 79378 h 127504"/>
              <a:gd name="connsiteX4" fmla="*/ 626496 w 626885"/>
              <a:gd name="connsiteY4" fmla="*/ 127003 h 127504"/>
              <a:gd name="connsiteX5" fmla="*/ 435996 w 626885"/>
              <a:gd name="connsiteY5" fmla="*/ 98428 h 127504"/>
              <a:gd name="connsiteX6" fmla="*/ 223271 w 626885"/>
              <a:gd name="connsiteY6" fmla="*/ 9528 h 127504"/>
              <a:gd name="connsiteX7" fmla="*/ 324871 w 626885"/>
              <a:gd name="connsiteY7" fmla="*/ 34928 h 127504"/>
              <a:gd name="connsiteX8" fmla="*/ 112146 w 626885"/>
              <a:gd name="connsiteY8" fmla="*/ 50803 h 127504"/>
              <a:gd name="connsiteX9" fmla="*/ 175646 w 626885"/>
              <a:gd name="connsiteY9" fmla="*/ 3 h 127504"/>
              <a:gd name="connsiteX10" fmla="*/ 1021 w 626885"/>
              <a:gd name="connsiteY10" fmla="*/ 73028 h 127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6885" h="127504">
                <a:moveTo>
                  <a:pt x="1021" y="73028"/>
                </a:moveTo>
                <a:cubicBezTo>
                  <a:pt x="16896" y="79378"/>
                  <a:pt x="198929" y="33341"/>
                  <a:pt x="270896" y="38103"/>
                </a:cubicBezTo>
                <a:cubicBezTo>
                  <a:pt x="342863" y="42865"/>
                  <a:pt x="413771" y="94724"/>
                  <a:pt x="432821" y="101603"/>
                </a:cubicBezTo>
                <a:cubicBezTo>
                  <a:pt x="451871" y="108482"/>
                  <a:pt x="352917" y="75145"/>
                  <a:pt x="385196" y="79378"/>
                </a:cubicBezTo>
                <a:cubicBezTo>
                  <a:pt x="417475" y="83611"/>
                  <a:pt x="618029" y="123828"/>
                  <a:pt x="626496" y="127003"/>
                </a:cubicBezTo>
                <a:cubicBezTo>
                  <a:pt x="634963" y="130178"/>
                  <a:pt x="503200" y="118007"/>
                  <a:pt x="435996" y="98428"/>
                </a:cubicBezTo>
                <a:cubicBezTo>
                  <a:pt x="368792" y="78849"/>
                  <a:pt x="241792" y="20111"/>
                  <a:pt x="223271" y="9528"/>
                </a:cubicBezTo>
                <a:cubicBezTo>
                  <a:pt x="204750" y="-1055"/>
                  <a:pt x="343392" y="28049"/>
                  <a:pt x="324871" y="34928"/>
                </a:cubicBezTo>
                <a:cubicBezTo>
                  <a:pt x="306350" y="41807"/>
                  <a:pt x="137017" y="56624"/>
                  <a:pt x="112146" y="50803"/>
                </a:cubicBezTo>
                <a:cubicBezTo>
                  <a:pt x="87275" y="44982"/>
                  <a:pt x="192050" y="532"/>
                  <a:pt x="175646" y="3"/>
                </a:cubicBezTo>
                <a:cubicBezTo>
                  <a:pt x="159242" y="-526"/>
                  <a:pt x="-14854" y="66678"/>
                  <a:pt x="1021" y="730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6080B205-F28E-04D0-729F-0826E8311ABC}"/>
              </a:ext>
            </a:extLst>
          </p:cNvPr>
          <p:cNvSpPr/>
          <p:nvPr/>
        </p:nvSpPr>
        <p:spPr>
          <a:xfrm>
            <a:off x="6718024" y="5130796"/>
            <a:ext cx="273892" cy="492192"/>
          </a:xfrm>
          <a:custGeom>
            <a:avLst/>
            <a:gdLst>
              <a:gd name="connsiteX0" fmla="*/ 276 w 273892"/>
              <a:gd name="connsiteY0" fmla="*/ 4 h 492192"/>
              <a:gd name="connsiteX1" fmla="*/ 257451 w 273892"/>
              <a:gd name="connsiteY1" fmla="*/ 219079 h 492192"/>
              <a:gd name="connsiteX2" fmla="*/ 168551 w 273892"/>
              <a:gd name="connsiteY2" fmla="*/ 171454 h 492192"/>
              <a:gd name="connsiteX3" fmla="*/ 251101 w 273892"/>
              <a:gd name="connsiteY3" fmla="*/ 336554 h 492192"/>
              <a:gd name="connsiteX4" fmla="*/ 193951 w 273892"/>
              <a:gd name="connsiteY4" fmla="*/ 250829 h 492192"/>
              <a:gd name="connsiteX5" fmla="*/ 273326 w 273892"/>
              <a:gd name="connsiteY5" fmla="*/ 488954 h 492192"/>
              <a:gd name="connsiteX6" fmla="*/ 228876 w 273892"/>
              <a:gd name="connsiteY6" fmla="*/ 384179 h 492192"/>
              <a:gd name="connsiteX7" fmla="*/ 216176 w 273892"/>
              <a:gd name="connsiteY7" fmla="*/ 317504 h 492192"/>
              <a:gd name="connsiteX8" fmla="*/ 133626 w 273892"/>
              <a:gd name="connsiteY8" fmla="*/ 85729 h 492192"/>
              <a:gd name="connsiteX9" fmla="*/ 206651 w 273892"/>
              <a:gd name="connsiteY9" fmla="*/ 212729 h 492192"/>
              <a:gd name="connsiteX10" fmla="*/ 276 w 273892"/>
              <a:gd name="connsiteY10" fmla="*/ 4 h 492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3892" h="492192">
                <a:moveTo>
                  <a:pt x="276" y="4"/>
                </a:moveTo>
                <a:cubicBezTo>
                  <a:pt x="8743" y="1062"/>
                  <a:pt x="229405" y="190504"/>
                  <a:pt x="257451" y="219079"/>
                </a:cubicBezTo>
                <a:cubicBezTo>
                  <a:pt x="285497" y="247654"/>
                  <a:pt x="169609" y="151875"/>
                  <a:pt x="168551" y="171454"/>
                </a:cubicBezTo>
                <a:cubicBezTo>
                  <a:pt x="167493" y="191033"/>
                  <a:pt x="246868" y="323325"/>
                  <a:pt x="251101" y="336554"/>
                </a:cubicBezTo>
                <a:cubicBezTo>
                  <a:pt x="255334" y="349783"/>
                  <a:pt x="190247" y="225429"/>
                  <a:pt x="193951" y="250829"/>
                </a:cubicBezTo>
                <a:cubicBezTo>
                  <a:pt x="197655" y="276229"/>
                  <a:pt x="267505" y="466729"/>
                  <a:pt x="273326" y="488954"/>
                </a:cubicBezTo>
                <a:cubicBezTo>
                  <a:pt x="279147" y="511179"/>
                  <a:pt x="238401" y="412754"/>
                  <a:pt x="228876" y="384179"/>
                </a:cubicBezTo>
                <a:cubicBezTo>
                  <a:pt x="219351" y="355604"/>
                  <a:pt x="232051" y="367246"/>
                  <a:pt x="216176" y="317504"/>
                </a:cubicBezTo>
                <a:cubicBezTo>
                  <a:pt x="200301" y="267762"/>
                  <a:pt x="135213" y="103191"/>
                  <a:pt x="133626" y="85729"/>
                </a:cubicBezTo>
                <a:cubicBezTo>
                  <a:pt x="132039" y="68267"/>
                  <a:pt x="232580" y="229662"/>
                  <a:pt x="206651" y="212729"/>
                </a:cubicBezTo>
                <a:cubicBezTo>
                  <a:pt x="180722" y="195796"/>
                  <a:pt x="-8191" y="-1054"/>
                  <a:pt x="276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777DA423-3669-685E-36C1-2FBD9EC6FB38}"/>
              </a:ext>
            </a:extLst>
          </p:cNvPr>
          <p:cNvSpPr/>
          <p:nvPr/>
        </p:nvSpPr>
        <p:spPr>
          <a:xfrm>
            <a:off x="6510570" y="5005484"/>
            <a:ext cx="495158" cy="589390"/>
          </a:xfrm>
          <a:custGeom>
            <a:avLst/>
            <a:gdLst>
              <a:gd name="connsiteX0" fmla="*/ 1355 w 495158"/>
              <a:gd name="connsiteY0" fmla="*/ 1491 h 589390"/>
              <a:gd name="connsiteX1" fmla="*/ 306155 w 495158"/>
              <a:gd name="connsiteY1" fmla="*/ 265016 h 589390"/>
              <a:gd name="connsiteX2" fmla="*/ 249005 w 495158"/>
              <a:gd name="connsiteY2" fmla="*/ 236441 h 589390"/>
              <a:gd name="connsiteX3" fmla="*/ 255355 w 495158"/>
              <a:gd name="connsiteY3" fmla="*/ 287241 h 589390"/>
              <a:gd name="connsiteX4" fmla="*/ 290280 w 495158"/>
              <a:gd name="connsiteY4" fmla="*/ 268191 h 589390"/>
              <a:gd name="connsiteX5" fmla="*/ 366480 w 495158"/>
              <a:gd name="connsiteY5" fmla="*/ 376141 h 589390"/>
              <a:gd name="connsiteX6" fmla="*/ 280755 w 495158"/>
              <a:gd name="connsiteY6" fmla="*/ 274541 h 589390"/>
              <a:gd name="connsiteX7" fmla="*/ 493480 w 495158"/>
              <a:gd name="connsiteY7" fmla="*/ 585691 h 589390"/>
              <a:gd name="connsiteX8" fmla="*/ 366480 w 495158"/>
              <a:gd name="connsiteY8" fmla="*/ 426941 h 589390"/>
              <a:gd name="connsiteX9" fmla="*/ 125180 w 495158"/>
              <a:gd name="connsiteY9" fmla="*/ 147541 h 589390"/>
              <a:gd name="connsiteX10" fmla="*/ 414105 w 495158"/>
              <a:gd name="connsiteY10" fmla="*/ 458691 h 589390"/>
              <a:gd name="connsiteX11" fmla="*/ 344255 w 495158"/>
              <a:gd name="connsiteY11" fmla="*/ 338041 h 589390"/>
              <a:gd name="connsiteX12" fmla="*/ 223605 w 495158"/>
              <a:gd name="connsiteY12" fmla="*/ 169766 h 589390"/>
              <a:gd name="connsiteX13" fmla="*/ 195030 w 495158"/>
              <a:gd name="connsiteY13" fmla="*/ 157066 h 589390"/>
              <a:gd name="connsiteX14" fmla="*/ 1355 w 495158"/>
              <a:gd name="connsiteY14" fmla="*/ 1491 h 58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5158" h="589390">
                <a:moveTo>
                  <a:pt x="1355" y="1491"/>
                </a:moveTo>
                <a:cubicBezTo>
                  <a:pt x="19876" y="19483"/>
                  <a:pt x="264880" y="225858"/>
                  <a:pt x="306155" y="265016"/>
                </a:cubicBezTo>
                <a:cubicBezTo>
                  <a:pt x="347430" y="304174"/>
                  <a:pt x="257472" y="232737"/>
                  <a:pt x="249005" y="236441"/>
                </a:cubicBezTo>
                <a:cubicBezTo>
                  <a:pt x="240538" y="240145"/>
                  <a:pt x="248476" y="281949"/>
                  <a:pt x="255355" y="287241"/>
                </a:cubicBezTo>
                <a:cubicBezTo>
                  <a:pt x="262234" y="292533"/>
                  <a:pt x="271759" y="253374"/>
                  <a:pt x="290280" y="268191"/>
                </a:cubicBezTo>
                <a:cubicBezTo>
                  <a:pt x="308801" y="283008"/>
                  <a:pt x="368068" y="375083"/>
                  <a:pt x="366480" y="376141"/>
                </a:cubicBezTo>
                <a:cubicBezTo>
                  <a:pt x="364892" y="377199"/>
                  <a:pt x="259588" y="239616"/>
                  <a:pt x="280755" y="274541"/>
                </a:cubicBezTo>
                <a:cubicBezTo>
                  <a:pt x="301922" y="309466"/>
                  <a:pt x="479193" y="560291"/>
                  <a:pt x="493480" y="585691"/>
                </a:cubicBezTo>
                <a:cubicBezTo>
                  <a:pt x="507767" y="611091"/>
                  <a:pt x="427863" y="499966"/>
                  <a:pt x="366480" y="426941"/>
                </a:cubicBezTo>
                <a:cubicBezTo>
                  <a:pt x="305097" y="353916"/>
                  <a:pt x="117243" y="142249"/>
                  <a:pt x="125180" y="147541"/>
                </a:cubicBezTo>
                <a:cubicBezTo>
                  <a:pt x="133117" y="152833"/>
                  <a:pt x="377593" y="426941"/>
                  <a:pt x="414105" y="458691"/>
                </a:cubicBezTo>
                <a:cubicBezTo>
                  <a:pt x="450617" y="490441"/>
                  <a:pt x="376005" y="386195"/>
                  <a:pt x="344255" y="338041"/>
                </a:cubicBezTo>
                <a:cubicBezTo>
                  <a:pt x="312505" y="289887"/>
                  <a:pt x="223605" y="169766"/>
                  <a:pt x="223605" y="169766"/>
                </a:cubicBezTo>
                <a:cubicBezTo>
                  <a:pt x="198734" y="139604"/>
                  <a:pt x="230484" y="180349"/>
                  <a:pt x="195030" y="157066"/>
                </a:cubicBezTo>
                <a:cubicBezTo>
                  <a:pt x="159576" y="133783"/>
                  <a:pt x="-17166" y="-16501"/>
                  <a:pt x="1355" y="14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488B5634-CBB8-9F33-3E38-29178B80E520}"/>
              </a:ext>
            </a:extLst>
          </p:cNvPr>
          <p:cNvSpPr/>
          <p:nvPr/>
        </p:nvSpPr>
        <p:spPr>
          <a:xfrm>
            <a:off x="4885946" y="5095506"/>
            <a:ext cx="133736" cy="1448734"/>
          </a:xfrm>
          <a:custGeom>
            <a:avLst/>
            <a:gdLst>
              <a:gd name="connsiteX0" fmla="*/ 57529 w 133736"/>
              <a:gd name="connsiteY0" fmla="*/ 369 h 1448734"/>
              <a:gd name="connsiteX1" fmla="*/ 33717 w 133736"/>
              <a:gd name="connsiteY1" fmla="*/ 857619 h 1448734"/>
              <a:gd name="connsiteX2" fmla="*/ 48004 w 133736"/>
              <a:gd name="connsiteY2" fmla="*/ 786182 h 1448734"/>
              <a:gd name="connsiteX3" fmla="*/ 48004 w 133736"/>
              <a:gd name="connsiteY3" fmla="*/ 1424357 h 1448734"/>
              <a:gd name="connsiteX4" fmla="*/ 57529 w 133736"/>
              <a:gd name="connsiteY4" fmla="*/ 1252907 h 1448734"/>
              <a:gd name="connsiteX5" fmla="*/ 133729 w 133736"/>
              <a:gd name="connsiteY5" fmla="*/ 662357 h 1448734"/>
              <a:gd name="connsiteX6" fmla="*/ 62292 w 133736"/>
              <a:gd name="connsiteY6" fmla="*/ 962394 h 1448734"/>
              <a:gd name="connsiteX7" fmla="*/ 67054 w 133736"/>
              <a:gd name="connsiteY7" fmla="*/ 205157 h 1448734"/>
              <a:gd name="connsiteX8" fmla="*/ 379 w 133736"/>
              <a:gd name="connsiteY8" fmla="*/ 743319 h 1448734"/>
              <a:gd name="connsiteX9" fmla="*/ 57529 w 133736"/>
              <a:gd name="connsiteY9" fmla="*/ 369 h 144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3736" h="1448734">
                <a:moveTo>
                  <a:pt x="57529" y="369"/>
                </a:moveTo>
                <a:cubicBezTo>
                  <a:pt x="63085" y="19419"/>
                  <a:pt x="35304" y="726650"/>
                  <a:pt x="33717" y="857619"/>
                </a:cubicBezTo>
                <a:cubicBezTo>
                  <a:pt x="32130" y="988588"/>
                  <a:pt x="45623" y="691726"/>
                  <a:pt x="48004" y="786182"/>
                </a:cubicBezTo>
                <a:cubicBezTo>
                  <a:pt x="50385" y="880638"/>
                  <a:pt x="46417" y="1346570"/>
                  <a:pt x="48004" y="1424357"/>
                </a:cubicBezTo>
                <a:cubicBezTo>
                  <a:pt x="49591" y="1502144"/>
                  <a:pt x="43242" y="1379907"/>
                  <a:pt x="57529" y="1252907"/>
                </a:cubicBezTo>
                <a:cubicBezTo>
                  <a:pt x="71816" y="1125907"/>
                  <a:pt x="132935" y="710776"/>
                  <a:pt x="133729" y="662357"/>
                </a:cubicBezTo>
                <a:cubicBezTo>
                  <a:pt x="134523" y="613938"/>
                  <a:pt x="73404" y="1038594"/>
                  <a:pt x="62292" y="962394"/>
                </a:cubicBezTo>
                <a:cubicBezTo>
                  <a:pt x="51180" y="886194"/>
                  <a:pt x="77373" y="241670"/>
                  <a:pt x="67054" y="205157"/>
                </a:cubicBezTo>
                <a:cubicBezTo>
                  <a:pt x="56735" y="168644"/>
                  <a:pt x="5935" y="781419"/>
                  <a:pt x="379" y="743319"/>
                </a:cubicBezTo>
                <a:cubicBezTo>
                  <a:pt x="-5177" y="705219"/>
                  <a:pt x="51973" y="-18681"/>
                  <a:pt x="57529" y="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FE205345-27E9-D63E-2515-5A9590C63E32}"/>
              </a:ext>
            </a:extLst>
          </p:cNvPr>
          <p:cNvSpPr/>
          <p:nvPr/>
        </p:nvSpPr>
        <p:spPr>
          <a:xfrm>
            <a:off x="4795655" y="5741686"/>
            <a:ext cx="177398" cy="1108837"/>
          </a:xfrm>
          <a:custGeom>
            <a:avLst/>
            <a:gdLst>
              <a:gd name="connsiteX0" fmla="*/ 176395 w 177398"/>
              <a:gd name="connsiteY0" fmla="*/ 1889 h 1108837"/>
              <a:gd name="connsiteX1" fmla="*/ 33520 w 177398"/>
              <a:gd name="connsiteY1" fmla="*/ 559102 h 1108837"/>
              <a:gd name="connsiteX2" fmla="*/ 43045 w 177398"/>
              <a:gd name="connsiteY2" fmla="*/ 521002 h 1108837"/>
              <a:gd name="connsiteX3" fmla="*/ 57333 w 177398"/>
              <a:gd name="connsiteY3" fmla="*/ 801989 h 1108837"/>
              <a:gd name="connsiteX4" fmla="*/ 85908 w 177398"/>
              <a:gd name="connsiteY4" fmla="*/ 725789 h 1108837"/>
              <a:gd name="connsiteX5" fmla="*/ 62095 w 177398"/>
              <a:gd name="connsiteY5" fmla="*/ 1102027 h 1108837"/>
              <a:gd name="connsiteX6" fmla="*/ 85908 w 177398"/>
              <a:gd name="connsiteY6" fmla="*/ 954389 h 1108837"/>
              <a:gd name="connsiteX7" fmla="*/ 62095 w 177398"/>
              <a:gd name="connsiteY7" fmla="*/ 778177 h 1108837"/>
              <a:gd name="connsiteX8" fmla="*/ 62095 w 177398"/>
              <a:gd name="connsiteY8" fmla="*/ 906764 h 1108837"/>
              <a:gd name="connsiteX9" fmla="*/ 57333 w 177398"/>
              <a:gd name="connsiteY9" fmla="*/ 730552 h 1108837"/>
              <a:gd name="connsiteX10" fmla="*/ 124008 w 177398"/>
              <a:gd name="connsiteY10" fmla="*/ 449564 h 1108837"/>
              <a:gd name="connsiteX11" fmla="*/ 43045 w 177398"/>
              <a:gd name="connsiteY11" fmla="*/ 616252 h 1108837"/>
              <a:gd name="connsiteX12" fmla="*/ 43045 w 177398"/>
              <a:gd name="connsiteY12" fmla="*/ 540052 h 1108837"/>
              <a:gd name="connsiteX13" fmla="*/ 183 w 177398"/>
              <a:gd name="connsiteY13" fmla="*/ 311452 h 1108837"/>
              <a:gd name="connsiteX14" fmla="*/ 28758 w 177398"/>
              <a:gd name="connsiteY14" fmla="*/ 487664 h 1108837"/>
              <a:gd name="connsiteX15" fmla="*/ 57333 w 177398"/>
              <a:gd name="connsiteY15" fmla="*/ 306689 h 1108837"/>
              <a:gd name="connsiteX16" fmla="*/ 47808 w 177398"/>
              <a:gd name="connsiteY16" fmla="*/ 140002 h 1108837"/>
              <a:gd name="connsiteX17" fmla="*/ 95433 w 177398"/>
              <a:gd name="connsiteY17" fmla="*/ 368602 h 1108837"/>
              <a:gd name="connsiteX18" fmla="*/ 176395 w 177398"/>
              <a:gd name="connsiteY18" fmla="*/ 1889 h 1108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7398" h="1108837">
                <a:moveTo>
                  <a:pt x="176395" y="1889"/>
                </a:moveTo>
                <a:cubicBezTo>
                  <a:pt x="166076" y="33639"/>
                  <a:pt x="55745" y="472583"/>
                  <a:pt x="33520" y="559102"/>
                </a:cubicBezTo>
                <a:cubicBezTo>
                  <a:pt x="11295" y="645621"/>
                  <a:pt x="39076" y="480521"/>
                  <a:pt x="43045" y="521002"/>
                </a:cubicBezTo>
                <a:cubicBezTo>
                  <a:pt x="47014" y="561483"/>
                  <a:pt x="50189" y="767858"/>
                  <a:pt x="57333" y="801989"/>
                </a:cubicBezTo>
                <a:cubicBezTo>
                  <a:pt x="64477" y="836120"/>
                  <a:pt x="85114" y="675783"/>
                  <a:pt x="85908" y="725789"/>
                </a:cubicBezTo>
                <a:cubicBezTo>
                  <a:pt x="86702" y="775795"/>
                  <a:pt x="62095" y="1063927"/>
                  <a:pt x="62095" y="1102027"/>
                </a:cubicBezTo>
                <a:cubicBezTo>
                  <a:pt x="62095" y="1140127"/>
                  <a:pt x="85908" y="1008364"/>
                  <a:pt x="85908" y="954389"/>
                </a:cubicBezTo>
                <a:cubicBezTo>
                  <a:pt x="85908" y="900414"/>
                  <a:pt x="66064" y="786115"/>
                  <a:pt x="62095" y="778177"/>
                </a:cubicBezTo>
                <a:cubicBezTo>
                  <a:pt x="58126" y="770240"/>
                  <a:pt x="62889" y="914701"/>
                  <a:pt x="62095" y="906764"/>
                </a:cubicBezTo>
                <a:cubicBezTo>
                  <a:pt x="61301" y="898827"/>
                  <a:pt x="47014" y="806752"/>
                  <a:pt x="57333" y="730552"/>
                </a:cubicBezTo>
                <a:cubicBezTo>
                  <a:pt x="67652" y="654352"/>
                  <a:pt x="126389" y="468614"/>
                  <a:pt x="124008" y="449564"/>
                </a:cubicBezTo>
                <a:cubicBezTo>
                  <a:pt x="121627" y="430514"/>
                  <a:pt x="56539" y="601171"/>
                  <a:pt x="43045" y="616252"/>
                </a:cubicBezTo>
                <a:cubicBezTo>
                  <a:pt x="29551" y="631333"/>
                  <a:pt x="50189" y="590852"/>
                  <a:pt x="43045" y="540052"/>
                </a:cubicBezTo>
                <a:cubicBezTo>
                  <a:pt x="35901" y="489252"/>
                  <a:pt x="2564" y="320183"/>
                  <a:pt x="183" y="311452"/>
                </a:cubicBezTo>
                <a:cubicBezTo>
                  <a:pt x="-2198" y="302721"/>
                  <a:pt x="19233" y="488458"/>
                  <a:pt x="28758" y="487664"/>
                </a:cubicBezTo>
                <a:cubicBezTo>
                  <a:pt x="38283" y="486870"/>
                  <a:pt x="54158" y="364633"/>
                  <a:pt x="57333" y="306689"/>
                </a:cubicBezTo>
                <a:cubicBezTo>
                  <a:pt x="60508" y="248745"/>
                  <a:pt x="41458" y="129683"/>
                  <a:pt x="47808" y="140002"/>
                </a:cubicBezTo>
                <a:cubicBezTo>
                  <a:pt x="54158" y="150321"/>
                  <a:pt x="76383" y="388446"/>
                  <a:pt x="95433" y="368602"/>
                </a:cubicBezTo>
                <a:cubicBezTo>
                  <a:pt x="114483" y="348758"/>
                  <a:pt x="186714" y="-29861"/>
                  <a:pt x="176395" y="18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88C5CDED-344A-9645-BF96-F8D8DBE1255C}"/>
              </a:ext>
            </a:extLst>
          </p:cNvPr>
          <p:cNvSpPr/>
          <p:nvPr/>
        </p:nvSpPr>
        <p:spPr>
          <a:xfrm>
            <a:off x="4917746" y="5042424"/>
            <a:ext cx="179077" cy="1745851"/>
          </a:xfrm>
          <a:custGeom>
            <a:avLst/>
            <a:gdLst>
              <a:gd name="connsiteX0" fmla="*/ 116217 w 179077"/>
              <a:gd name="connsiteY0" fmla="*/ 1064 h 1745851"/>
              <a:gd name="connsiteX1" fmla="*/ 116217 w 179077"/>
              <a:gd name="connsiteY1" fmla="*/ 934514 h 1745851"/>
              <a:gd name="connsiteX2" fmla="*/ 120979 w 179077"/>
              <a:gd name="connsiteY2" fmla="*/ 834501 h 1745851"/>
              <a:gd name="connsiteX3" fmla="*/ 130504 w 179077"/>
              <a:gd name="connsiteY3" fmla="*/ 1239314 h 1745851"/>
              <a:gd name="connsiteX4" fmla="*/ 125742 w 179077"/>
              <a:gd name="connsiteY4" fmla="*/ 1125014 h 1745851"/>
              <a:gd name="connsiteX5" fmla="*/ 92404 w 179077"/>
              <a:gd name="connsiteY5" fmla="*/ 1496489 h 1745851"/>
              <a:gd name="connsiteX6" fmla="*/ 87642 w 179077"/>
              <a:gd name="connsiteY6" fmla="*/ 1320276 h 1745851"/>
              <a:gd name="connsiteX7" fmla="*/ 1917 w 179077"/>
              <a:gd name="connsiteY7" fmla="*/ 1734614 h 1745851"/>
              <a:gd name="connsiteX8" fmla="*/ 30492 w 179077"/>
              <a:gd name="connsiteY8" fmla="*/ 1625076 h 1745851"/>
              <a:gd name="connsiteX9" fmla="*/ 59067 w 179077"/>
              <a:gd name="connsiteY9" fmla="*/ 1591739 h 1745851"/>
              <a:gd name="connsiteX10" fmla="*/ 168604 w 179077"/>
              <a:gd name="connsiteY10" fmla="*/ 1629839 h 1745851"/>
              <a:gd name="connsiteX11" fmla="*/ 106692 w 179077"/>
              <a:gd name="connsiteY11" fmla="*/ 1596501 h 1745851"/>
              <a:gd name="connsiteX12" fmla="*/ 92404 w 179077"/>
              <a:gd name="connsiteY12" fmla="*/ 1472676 h 1745851"/>
              <a:gd name="connsiteX13" fmla="*/ 178129 w 179077"/>
              <a:gd name="connsiteY13" fmla="*/ 1039289 h 1745851"/>
              <a:gd name="connsiteX14" fmla="*/ 140029 w 179077"/>
              <a:gd name="connsiteY14" fmla="*/ 1225026 h 1745851"/>
              <a:gd name="connsiteX15" fmla="*/ 168604 w 179077"/>
              <a:gd name="connsiteY15" fmla="*/ 867839 h 1745851"/>
              <a:gd name="connsiteX16" fmla="*/ 154317 w 179077"/>
              <a:gd name="connsiteY16" fmla="*/ 1067864 h 1745851"/>
              <a:gd name="connsiteX17" fmla="*/ 116217 w 179077"/>
              <a:gd name="connsiteY17" fmla="*/ 882126 h 1745851"/>
              <a:gd name="connsiteX18" fmla="*/ 163842 w 179077"/>
              <a:gd name="connsiteY18" fmla="*/ 582089 h 1745851"/>
              <a:gd name="connsiteX19" fmla="*/ 106692 w 179077"/>
              <a:gd name="connsiteY19" fmla="*/ 786876 h 1745851"/>
              <a:gd name="connsiteX20" fmla="*/ 40017 w 179077"/>
              <a:gd name="connsiteY20" fmla="*/ 320151 h 1745851"/>
              <a:gd name="connsiteX21" fmla="*/ 101929 w 179077"/>
              <a:gd name="connsiteY21" fmla="*/ 739251 h 1745851"/>
              <a:gd name="connsiteX22" fmla="*/ 116217 w 179077"/>
              <a:gd name="connsiteY22" fmla="*/ 1064 h 1745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9077" h="1745851">
                <a:moveTo>
                  <a:pt x="116217" y="1064"/>
                </a:moveTo>
                <a:cubicBezTo>
                  <a:pt x="118598" y="33608"/>
                  <a:pt x="115423" y="795608"/>
                  <a:pt x="116217" y="934514"/>
                </a:cubicBezTo>
                <a:cubicBezTo>
                  <a:pt x="117011" y="1073420"/>
                  <a:pt x="118598" y="783701"/>
                  <a:pt x="120979" y="834501"/>
                </a:cubicBezTo>
                <a:cubicBezTo>
                  <a:pt x="123360" y="885301"/>
                  <a:pt x="129710" y="1190895"/>
                  <a:pt x="130504" y="1239314"/>
                </a:cubicBezTo>
                <a:cubicBezTo>
                  <a:pt x="131298" y="1287733"/>
                  <a:pt x="132092" y="1082152"/>
                  <a:pt x="125742" y="1125014"/>
                </a:cubicBezTo>
                <a:cubicBezTo>
                  <a:pt x="119392" y="1167876"/>
                  <a:pt x="98754" y="1463945"/>
                  <a:pt x="92404" y="1496489"/>
                </a:cubicBezTo>
                <a:cubicBezTo>
                  <a:pt x="86054" y="1529033"/>
                  <a:pt x="102723" y="1280588"/>
                  <a:pt x="87642" y="1320276"/>
                </a:cubicBezTo>
                <a:cubicBezTo>
                  <a:pt x="72561" y="1359964"/>
                  <a:pt x="11442" y="1683814"/>
                  <a:pt x="1917" y="1734614"/>
                </a:cubicBezTo>
                <a:cubicBezTo>
                  <a:pt x="-7608" y="1785414"/>
                  <a:pt x="20967" y="1648889"/>
                  <a:pt x="30492" y="1625076"/>
                </a:cubicBezTo>
                <a:cubicBezTo>
                  <a:pt x="40017" y="1601264"/>
                  <a:pt x="36048" y="1590945"/>
                  <a:pt x="59067" y="1591739"/>
                </a:cubicBezTo>
                <a:cubicBezTo>
                  <a:pt x="82086" y="1592533"/>
                  <a:pt x="160667" y="1629045"/>
                  <a:pt x="168604" y="1629839"/>
                </a:cubicBezTo>
                <a:cubicBezTo>
                  <a:pt x="176541" y="1630633"/>
                  <a:pt x="119392" y="1622695"/>
                  <a:pt x="106692" y="1596501"/>
                </a:cubicBezTo>
                <a:cubicBezTo>
                  <a:pt x="93992" y="1570307"/>
                  <a:pt x="80498" y="1565545"/>
                  <a:pt x="92404" y="1472676"/>
                </a:cubicBezTo>
                <a:cubicBezTo>
                  <a:pt x="104310" y="1379807"/>
                  <a:pt x="170192" y="1080564"/>
                  <a:pt x="178129" y="1039289"/>
                </a:cubicBezTo>
                <a:cubicBezTo>
                  <a:pt x="186066" y="998014"/>
                  <a:pt x="141617" y="1253601"/>
                  <a:pt x="140029" y="1225026"/>
                </a:cubicBezTo>
                <a:cubicBezTo>
                  <a:pt x="138442" y="1196451"/>
                  <a:pt x="166223" y="894033"/>
                  <a:pt x="168604" y="867839"/>
                </a:cubicBezTo>
                <a:cubicBezTo>
                  <a:pt x="170985" y="841645"/>
                  <a:pt x="163048" y="1065483"/>
                  <a:pt x="154317" y="1067864"/>
                </a:cubicBezTo>
                <a:cubicBezTo>
                  <a:pt x="145586" y="1070245"/>
                  <a:pt x="114630" y="963088"/>
                  <a:pt x="116217" y="882126"/>
                </a:cubicBezTo>
                <a:cubicBezTo>
                  <a:pt x="117804" y="801164"/>
                  <a:pt x="165430" y="597964"/>
                  <a:pt x="163842" y="582089"/>
                </a:cubicBezTo>
                <a:cubicBezTo>
                  <a:pt x="162255" y="566214"/>
                  <a:pt x="127329" y="830532"/>
                  <a:pt x="106692" y="786876"/>
                </a:cubicBezTo>
                <a:cubicBezTo>
                  <a:pt x="86055" y="743220"/>
                  <a:pt x="40811" y="328088"/>
                  <a:pt x="40017" y="320151"/>
                </a:cubicBezTo>
                <a:cubicBezTo>
                  <a:pt x="39223" y="312214"/>
                  <a:pt x="90023" y="786082"/>
                  <a:pt x="101929" y="739251"/>
                </a:cubicBezTo>
                <a:cubicBezTo>
                  <a:pt x="113835" y="692420"/>
                  <a:pt x="113836" y="-31480"/>
                  <a:pt x="116217" y="10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F7DC815E-334C-C369-E381-41913882274A}"/>
              </a:ext>
            </a:extLst>
          </p:cNvPr>
          <p:cNvSpPr/>
          <p:nvPr/>
        </p:nvSpPr>
        <p:spPr>
          <a:xfrm>
            <a:off x="4756400" y="6467425"/>
            <a:ext cx="344251" cy="513063"/>
          </a:xfrm>
          <a:custGeom>
            <a:avLst/>
            <a:gdLst>
              <a:gd name="connsiteX0" fmla="*/ 63250 w 344251"/>
              <a:gd name="connsiteY0" fmla="*/ 50 h 513063"/>
              <a:gd name="connsiteX1" fmla="*/ 48963 w 344251"/>
              <a:gd name="connsiteY1" fmla="*/ 204838 h 513063"/>
              <a:gd name="connsiteX2" fmla="*/ 87063 w 344251"/>
              <a:gd name="connsiteY2" fmla="*/ 366763 h 513063"/>
              <a:gd name="connsiteX3" fmla="*/ 68013 w 344251"/>
              <a:gd name="connsiteY3" fmla="*/ 314375 h 513063"/>
              <a:gd name="connsiteX4" fmla="*/ 196600 w 344251"/>
              <a:gd name="connsiteY4" fmla="*/ 504875 h 513063"/>
              <a:gd name="connsiteX5" fmla="*/ 182313 w 344251"/>
              <a:gd name="connsiteY5" fmla="*/ 462013 h 513063"/>
              <a:gd name="connsiteX6" fmla="*/ 344238 w 344251"/>
              <a:gd name="connsiteY6" fmla="*/ 314375 h 513063"/>
              <a:gd name="connsiteX7" fmla="*/ 172788 w 344251"/>
              <a:gd name="connsiteY7" fmla="*/ 376288 h 513063"/>
              <a:gd name="connsiteX8" fmla="*/ 291850 w 344251"/>
              <a:gd name="connsiteY8" fmla="*/ 342950 h 513063"/>
              <a:gd name="connsiteX9" fmla="*/ 68013 w 344251"/>
              <a:gd name="connsiteY9" fmla="*/ 381050 h 513063"/>
              <a:gd name="connsiteX10" fmla="*/ 310900 w 344251"/>
              <a:gd name="connsiteY10" fmla="*/ 295325 h 513063"/>
              <a:gd name="connsiteX11" fmla="*/ 120400 w 344251"/>
              <a:gd name="connsiteY11" fmla="*/ 309613 h 513063"/>
              <a:gd name="connsiteX12" fmla="*/ 201363 w 344251"/>
              <a:gd name="connsiteY12" fmla="*/ 100063 h 513063"/>
              <a:gd name="connsiteX13" fmla="*/ 96588 w 344251"/>
              <a:gd name="connsiteY13" fmla="*/ 252463 h 513063"/>
              <a:gd name="connsiteX14" fmla="*/ 115638 w 344251"/>
              <a:gd name="connsiteY14" fmla="*/ 114350 h 513063"/>
              <a:gd name="connsiteX15" fmla="*/ 1338 w 344251"/>
              <a:gd name="connsiteY15" fmla="*/ 304850 h 513063"/>
              <a:gd name="connsiteX16" fmla="*/ 53725 w 344251"/>
              <a:gd name="connsiteY16" fmla="*/ 223888 h 513063"/>
              <a:gd name="connsiteX17" fmla="*/ 63250 w 344251"/>
              <a:gd name="connsiteY17" fmla="*/ 50 h 513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44251" h="513063">
                <a:moveTo>
                  <a:pt x="63250" y="50"/>
                </a:moveTo>
                <a:cubicBezTo>
                  <a:pt x="62456" y="-3125"/>
                  <a:pt x="44994" y="143719"/>
                  <a:pt x="48963" y="204838"/>
                </a:cubicBezTo>
                <a:cubicBezTo>
                  <a:pt x="52932" y="265957"/>
                  <a:pt x="83888" y="348507"/>
                  <a:pt x="87063" y="366763"/>
                </a:cubicBezTo>
                <a:cubicBezTo>
                  <a:pt x="90238" y="385019"/>
                  <a:pt x="49757" y="291356"/>
                  <a:pt x="68013" y="314375"/>
                </a:cubicBezTo>
                <a:cubicBezTo>
                  <a:pt x="86269" y="337394"/>
                  <a:pt x="177550" y="480269"/>
                  <a:pt x="196600" y="504875"/>
                </a:cubicBezTo>
                <a:cubicBezTo>
                  <a:pt x="215650" y="529481"/>
                  <a:pt x="157707" y="493763"/>
                  <a:pt x="182313" y="462013"/>
                </a:cubicBezTo>
                <a:cubicBezTo>
                  <a:pt x="206919" y="430263"/>
                  <a:pt x="345825" y="328662"/>
                  <a:pt x="344238" y="314375"/>
                </a:cubicBezTo>
                <a:cubicBezTo>
                  <a:pt x="342651" y="300088"/>
                  <a:pt x="181519" y="371526"/>
                  <a:pt x="172788" y="376288"/>
                </a:cubicBezTo>
                <a:cubicBezTo>
                  <a:pt x="164057" y="381050"/>
                  <a:pt x="309312" y="342156"/>
                  <a:pt x="291850" y="342950"/>
                </a:cubicBezTo>
                <a:cubicBezTo>
                  <a:pt x="274388" y="343744"/>
                  <a:pt x="64838" y="388988"/>
                  <a:pt x="68013" y="381050"/>
                </a:cubicBezTo>
                <a:cubicBezTo>
                  <a:pt x="71188" y="373112"/>
                  <a:pt x="302169" y="307231"/>
                  <a:pt x="310900" y="295325"/>
                </a:cubicBezTo>
                <a:cubicBezTo>
                  <a:pt x="319631" y="283419"/>
                  <a:pt x="138656" y="342157"/>
                  <a:pt x="120400" y="309613"/>
                </a:cubicBezTo>
                <a:cubicBezTo>
                  <a:pt x="102144" y="277069"/>
                  <a:pt x="205332" y="109588"/>
                  <a:pt x="201363" y="100063"/>
                </a:cubicBezTo>
                <a:cubicBezTo>
                  <a:pt x="197394" y="90538"/>
                  <a:pt x="110876" y="250082"/>
                  <a:pt x="96588" y="252463"/>
                </a:cubicBezTo>
                <a:cubicBezTo>
                  <a:pt x="82301" y="254844"/>
                  <a:pt x="131513" y="105619"/>
                  <a:pt x="115638" y="114350"/>
                </a:cubicBezTo>
                <a:cubicBezTo>
                  <a:pt x="99763" y="123081"/>
                  <a:pt x="11657" y="286594"/>
                  <a:pt x="1338" y="304850"/>
                </a:cubicBezTo>
                <a:cubicBezTo>
                  <a:pt x="-8981" y="323106"/>
                  <a:pt x="43406" y="266750"/>
                  <a:pt x="53725" y="223888"/>
                </a:cubicBezTo>
                <a:cubicBezTo>
                  <a:pt x="64044" y="181026"/>
                  <a:pt x="64044" y="3225"/>
                  <a:pt x="63250" y="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9F319DA8-1A7B-E71F-4CA1-6BF1819A76CC}"/>
              </a:ext>
            </a:extLst>
          </p:cNvPr>
          <p:cNvSpPr/>
          <p:nvPr/>
        </p:nvSpPr>
        <p:spPr>
          <a:xfrm>
            <a:off x="4652949" y="6438390"/>
            <a:ext cx="373901" cy="610173"/>
          </a:xfrm>
          <a:custGeom>
            <a:avLst/>
            <a:gdLst>
              <a:gd name="connsiteX0" fmla="*/ 142889 w 373901"/>
              <a:gd name="connsiteY0" fmla="*/ 510 h 610173"/>
              <a:gd name="connsiteX1" fmla="*/ 95264 w 373901"/>
              <a:gd name="connsiteY1" fmla="*/ 252923 h 610173"/>
              <a:gd name="connsiteX2" fmla="*/ 152414 w 373901"/>
              <a:gd name="connsiteY2" fmla="*/ 395798 h 610173"/>
              <a:gd name="connsiteX3" fmla="*/ 19064 w 373901"/>
              <a:gd name="connsiteY3" fmla="*/ 395798 h 610173"/>
              <a:gd name="connsiteX4" fmla="*/ 271476 w 373901"/>
              <a:gd name="connsiteY4" fmla="*/ 519623 h 610173"/>
              <a:gd name="connsiteX5" fmla="*/ 176226 w 373901"/>
              <a:gd name="connsiteY5" fmla="*/ 443423 h 610173"/>
              <a:gd name="connsiteX6" fmla="*/ 371489 w 373901"/>
              <a:gd name="connsiteY6" fmla="*/ 610110 h 610173"/>
              <a:gd name="connsiteX7" fmla="*/ 276239 w 373901"/>
              <a:gd name="connsiteY7" fmla="*/ 462473 h 610173"/>
              <a:gd name="connsiteX8" fmla="*/ 142889 w 373901"/>
              <a:gd name="connsiteY8" fmla="*/ 405323 h 610173"/>
              <a:gd name="connsiteX9" fmla="*/ 14 w 373901"/>
              <a:gd name="connsiteY9" fmla="*/ 214823 h 610173"/>
              <a:gd name="connsiteX10" fmla="*/ 133364 w 373901"/>
              <a:gd name="connsiteY10" fmla="*/ 324360 h 610173"/>
              <a:gd name="connsiteX11" fmla="*/ 38114 w 373901"/>
              <a:gd name="connsiteY11" fmla="*/ 205298 h 610173"/>
              <a:gd name="connsiteX12" fmla="*/ 52401 w 373901"/>
              <a:gd name="connsiteY12" fmla="*/ 167198 h 610173"/>
              <a:gd name="connsiteX13" fmla="*/ 85739 w 373901"/>
              <a:gd name="connsiteY13" fmla="*/ 186248 h 610173"/>
              <a:gd name="connsiteX14" fmla="*/ 142889 w 373901"/>
              <a:gd name="connsiteY14" fmla="*/ 510 h 61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3901" h="610173">
                <a:moveTo>
                  <a:pt x="142889" y="510"/>
                </a:moveTo>
                <a:cubicBezTo>
                  <a:pt x="144476" y="11622"/>
                  <a:pt x="93677" y="187042"/>
                  <a:pt x="95264" y="252923"/>
                </a:cubicBezTo>
                <a:cubicBezTo>
                  <a:pt x="96851" y="318804"/>
                  <a:pt x="165114" y="371986"/>
                  <a:pt x="152414" y="395798"/>
                </a:cubicBezTo>
                <a:cubicBezTo>
                  <a:pt x="139714" y="419611"/>
                  <a:pt x="-780" y="375161"/>
                  <a:pt x="19064" y="395798"/>
                </a:cubicBezTo>
                <a:cubicBezTo>
                  <a:pt x="38908" y="416435"/>
                  <a:pt x="245282" y="511686"/>
                  <a:pt x="271476" y="519623"/>
                </a:cubicBezTo>
                <a:cubicBezTo>
                  <a:pt x="297670" y="527560"/>
                  <a:pt x="159557" y="428342"/>
                  <a:pt x="176226" y="443423"/>
                </a:cubicBezTo>
                <a:cubicBezTo>
                  <a:pt x="192895" y="458504"/>
                  <a:pt x="354820" y="606935"/>
                  <a:pt x="371489" y="610110"/>
                </a:cubicBezTo>
                <a:cubicBezTo>
                  <a:pt x="388158" y="613285"/>
                  <a:pt x="314339" y="496604"/>
                  <a:pt x="276239" y="462473"/>
                </a:cubicBezTo>
                <a:cubicBezTo>
                  <a:pt x="238139" y="428342"/>
                  <a:pt x="188926" y="446598"/>
                  <a:pt x="142889" y="405323"/>
                </a:cubicBezTo>
                <a:cubicBezTo>
                  <a:pt x="96852" y="364048"/>
                  <a:pt x="1601" y="228317"/>
                  <a:pt x="14" y="214823"/>
                </a:cubicBezTo>
                <a:cubicBezTo>
                  <a:pt x="-1573" y="201329"/>
                  <a:pt x="127014" y="325948"/>
                  <a:pt x="133364" y="324360"/>
                </a:cubicBezTo>
                <a:cubicBezTo>
                  <a:pt x="139714" y="322773"/>
                  <a:pt x="51608" y="231492"/>
                  <a:pt x="38114" y="205298"/>
                </a:cubicBezTo>
                <a:cubicBezTo>
                  <a:pt x="24620" y="179104"/>
                  <a:pt x="44463" y="170373"/>
                  <a:pt x="52401" y="167198"/>
                </a:cubicBezTo>
                <a:cubicBezTo>
                  <a:pt x="60339" y="164023"/>
                  <a:pt x="74627" y="209267"/>
                  <a:pt x="85739" y="186248"/>
                </a:cubicBezTo>
                <a:cubicBezTo>
                  <a:pt x="96851" y="163229"/>
                  <a:pt x="141302" y="-10602"/>
                  <a:pt x="142889" y="5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C01B216B-2D10-92CC-39BD-D191B5BE4CFC}"/>
              </a:ext>
            </a:extLst>
          </p:cNvPr>
          <p:cNvSpPr/>
          <p:nvPr/>
        </p:nvSpPr>
        <p:spPr>
          <a:xfrm>
            <a:off x="4748211" y="6785959"/>
            <a:ext cx="457314" cy="372192"/>
          </a:xfrm>
          <a:custGeom>
            <a:avLst/>
            <a:gdLst>
              <a:gd name="connsiteX0" fmla="*/ 33339 w 457314"/>
              <a:gd name="connsiteY0" fmla="*/ 372079 h 372192"/>
              <a:gd name="connsiteX1" fmla="*/ 171452 w 457314"/>
              <a:gd name="connsiteY1" fmla="*/ 214916 h 372192"/>
              <a:gd name="connsiteX2" fmla="*/ 2 w 457314"/>
              <a:gd name="connsiteY2" fmla="*/ 138716 h 372192"/>
              <a:gd name="connsiteX3" fmla="*/ 176214 w 457314"/>
              <a:gd name="connsiteY3" fmla="*/ 253016 h 372192"/>
              <a:gd name="connsiteX4" fmla="*/ 123827 w 457314"/>
              <a:gd name="connsiteY4" fmla="*/ 267304 h 372192"/>
              <a:gd name="connsiteX5" fmla="*/ 385764 w 457314"/>
              <a:gd name="connsiteY5" fmla="*/ 24416 h 372192"/>
              <a:gd name="connsiteX6" fmla="*/ 304802 w 457314"/>
              <a:gd name="connsiteY6" fmla="*/ 43466 h 372192"/>
              <a:gd name="connsiteX7" fmla="*/ 457202 w 457314"/>
              <a:gd name="connsiteY7" fmla="*/ 604 h 372192"/>
              <a:gd name="connsiteX8" fmla="*/ 328614 w 457314"/>
              <a:gd name="connsiteY8" fmla="*/ 24416 h 372192"/>
              <a:gd name="connsiteX9" fmla="*/ 276227 w 457314"/>
              <a:gd name="connsiteY9" fmla="*/ 105379 h 372192"/>
              <a:gd name="connsiteX10" fmla="*/ 128589 w 457314"/>
              <a:gd name="connsiteY10" fmla="*/ 233966 h 372192"/>
              <a:gd name="connsiteX11" fmla="*/ 23814 w 457314"/>
              <a:gd name="connsiteY11" fmla="*/ 138716 h 372192"/>
              <a:gd name="connsiteX12" fmla="*/ 138114 w 457314"/>
              <a:gd name="connsiteY12" fmla="*/ 238729 h 372192"/>
              <a:gd name="connsiteX13" fmla="*/ 33339 w 457314"/>
              <a:gd name="connsiteY13" fmla="*/ 372079 h 372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7314" h="372192">
                <a:moveTo>
                  <a:pt x="33339" y="372079"/>
                </a:moveTo>
                <a:cubicBezTo>
                  <a:pt x="38895" y="368110"/>
                  <a:pt x="177008" y="253810"/>
                  <a:pt x="171452" y="214916"/>
                </a:cubicBezTo>
                <a:cubicBezTo>
                  <a:pt x="165896" y="176022"/>
                  <a:pt x="-792" y="132366"/>
                  <a:pt x="2" y="138716"/>
                </a:cubicBezTo>
                <a:cubicBezTo>
                  <a:pt x="796" y="145066"/>
                  <a:pt x="155577" y="231585"/>
                  <a:pt x="176214" y="253016"/>
                </a:cubicBezTo>
                <a:cubicBezTo>
                  <a:pt x="196851" y="274447"/>
                  <a:pt x="88902" y="305404"/>
                  <a:pt x="123827" y="267304"/>
                </a:cubicBezTo>
                <a:cubicBezTo>
                  <a:pt x="158752" y="229204"/>
                  <a:pt x="355601" y="61722"/>
                  <a:pt x="385764" y="24416"/>
                </a:cubicBezTo>
                <a:cubicBezTo>
                  <a:pt x="415927" y="-12890"/>
                  <a:pt x="292896" y="47435"/>
                  <a:pt x="304802" y="43466"/>
                </a:cubicBezTo>
                <a:cubicBezTo>
                  <a:pt x="316708" y="39497"/>
                  <a:pt x="453233" y="3779"/>
                  <a:pt x="457202" y="604"/>
                </a:cubicBezTo>
                <a:cubicBezTo>
                  <a:pt x="461171" y="-2571"/>
                  <a:pt x="358776" y="6954"/>
                  <a:pt x="328614" y="24416"/>
                </a:cubicBezTo>
                <a:cubicBezTo>
                  <a:pt x="298452" y="41878"/>
                  <a:pt x="309565" y="70454"/>
                  <a:pt x="276227" y="105379"/>
                </a:cubicBezTo>
                <a:cubicBezTo>
                  <a:pt x="242890" y="140304"/>
                  <a:pt x="170658" y="228410"/>
                  <a:pt x="128589" y="233966"/>
                </a:cubicBezTo>
                <a:cubicBezTo>
                  <a:pt x="86520" y="239522"/>
                  <a:pt x="22227" y="137922"/>
                  <a:pt x="23814" y="138716"/>
                </a:cubicBezTo>
                <a:cubicBezTo>
                  <a:pt x="25401" y="139510"/>
                  <a:pt x="132558" y="203010"/>
                  <a:pt x="138114" y="238729"/>
                </a:cubicBezTo>
                <a:cubicBezTo>
                  <a:pt x="143670" y="274448"/>
                  <a:pt x="27783" y="376048"/>
                  <a:pt x="33339" y="3720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C74FED19-BF5D-21CB-BD3D-C2139C625CD3}"/>
              </a:ext>
            </a:extLst>
          </p:cNvPr>
          <p:cNvSpPr/>
          <p:nvPr/>
        </p:nvSpPr>
        <p:spPr>
          <a:xfrm>
            <a:off x="4688520" y="5104366"/>
            <a:ext cx="288728" cy="1263099"/>
          </a:xfrm>
          <a:custGeom>
            <a:avLst/>
            <a:gdLst>
              <a:gd name="connsiteX0" fmla="*/ 254955 w 288728"/>
              <a:gd name="connsiteY0" fmla="*/ 15322 h 1263099"/>
              <a:gd name="connsiteX1" fmla="*/ 254955 w 288728"/>
              <a:gd name="connsiteY1" fmla="*/ 96284 h 1263099"/>
              <a:gd name="connsiteX2" fmla="*/ 126368 w 288728"/>
              <a:gd name="connsiteY2" fmla="*/ 505859 h 1263099"/>
              <a:gd name="connsiteX3" fmla="*/ 121605 w 288728"/>
              <a:gd name="connsiteY3" fmla="*/ 743984 h 1263099"/>
              <a:gd name="connsiteX4" fmla="*/ 107318 w 288728"/>
              <a:gd name="connsiteY4" fmla="*/ 577297 h 1263099"/>
              <a:gd name="connsiteX5" fmla="*/ 107318 w 288728"/>
              <a:gd name="connsiteY5" fmla="*/ 982109 h 1263099"/>
              <a:gd name="connsiteX6" fmla="*/ 116843 w 288728"/>
              <a:gd name="connsiteY6" fmla="*/ 853522 h 1263099"/>
              <a:gd name="connsiteX7" fmla="*/ 2543 w 288728"/>
              <a:gd name="connsiteY7" fmla="*/ 1191659 h 1263099"/>
              <a:gd name="connsiteX8" fmla="*/ 45405 w 288728"/>
              <a:gd name="connsiteY8" fmla="*/ 1044022 h 1263099"/>
              <a:gd name="connsiteX9" fmla="*/ 135893 w 288728"/>
              <a:gd name="connsiteY9" fmla="*/ 1263097 h 1263099"/>
              <a:gd name="connsiteX10" fmla="*/ 78743 w 288728"/>
              <a:gd name="connsiteY10" fmla="*/ 1039259 h 1263099"/>
              <a:gd name="connsiteX11" fmla="*/ 40643 w 288728"/>
              <a:gd name="connsiteY11" fmla="*/ 672547 h 1263099"/>
              <a:gd name="connsiteX12" fmla="*/ 112080 w 288728"/>
              <a:gd name="connsiteY12" fmla="*/ 1010684 h 1263099"/>
              <a:gd name="connsiteX13" fmla="*/ 107318 w 288728"/>
              <a:gd name="connsiteY13" fmla="*/ 667784 h 1263099"/>
              <a:gd name="connsiteX14" fmla="*/ 102555 w 288728"/>
              <a:gd name="connsiteY14" fmla="*/ 424897 h 1263099"/>
              <a:gd name="connsiteX15" fmla="*/ 140655 w 288728"/>
              <a:gd name="connsiteY15" fmla="*/ 491572 h 1263099"/>
              <a:gd name="connsiteX16" fmla="*/ 288293 w 288728"/>
              <a:gd name="connsiteY16" fmla="*/ 182009 h 1263099"/>
              <a:gd name="connsiteX17" fmla="*/ 188280 w 288728"/>
              <a:gd name="connsiteY17" fmla="*/ 329647 h 1263099"/>
              <a:gd name="connsiteX18" fmla="*/ 254955 w 288728"/>
              <a:gd name="connsiteY18" fmla="*/ 15322 h 126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88728" h="1263099">
                <a:moveTo>
                  <a:pt x="254955" y="15322"/>
                </a:moveTo>
                <a:cubicBezTo>
                  <a:pt x="266067" y="-23572"/>
                  <a:pt x="276386" y="14528"/>
                  <a:pt x="254955" y="96284"/>
                </a:cubicBezTo>
                <a:cubicBezTo>
                  <a:pt x="233524" y="178040"/>
                  <a:pt x="148593" y="397909"/>
                  <a:pt x="126368" y="505859"/>
                </a:cubicBezTo>
                <a:cubicBezTo>
                  <a:pt x="104143" y="613809"/>
                  <a:pt x="124780" y="732078"/>
                  <a:pt x="121605" y="743984"/>
                </a:cubicBezTo>
                <a:cubicBezTo>
                  <a:pt x="118430" y="755890"/>
                  <a:pt x="109699" y="537609"/>
                  <a:pt x="107318" y="577297"/>
                </a:cubicBezTo>
                <a:cubicBezTo>
                  <a:pt x="104937" y="616985"/>
                  <a:pt x="105731" y="936072"/>
                  <a:pt x="107318" y="982109"/>
                </a:cubicBezTo>
                <a:cubicBezTo>
                  <a:pt x="108905" y="1028146"/>
                  <a:pt x="134305" y="818597"/>
                  <a:pt x="116843" y="853522"/>
                </a:cubicBezTo>
                <a:cubicBezTo>
                  <a:pt x="99380" y="888447"/>
                  <a:pt x="14449" y="1159909"/>
                  <a:pt x="2543" y="1191659"/>
                </a:cubicBezTo>
                <a:cubicBezTo>
                  <a:pt x="-9363" y="1223409"/>
                  <a:pt x="23180" y="1032116"/>
                  <a:pt x="45405" y="1044022"/>
                </a:cubicBezTo>
                <a:cubicBezTo>
                  <a:pt x="67630" y="1055928"/>
                  <a:pt x="130337" y="1263891"/>
                  <a:pt x="135893" y="1263097"/>
                </a:cubicBezTo>
                <a:cubicBezTo>
                  <a:pt x="141449" y="1262303"/>
                  <a:pt x="94618" y="1137684"/>
                  <a:pt x="78743" y="1039259"/>
                </a:cubicBezTo>
                <a:cubicBezTo>
                  <a:pt x="62868" y="940834"/>
                  <a:pt x="35087" y="677309"/>
                  <a:pt x="40643" y="672547"/>
                </a:cubicBezTo>
                <a:cubicBezTo>
                  <a:pt x="46199" y="667785"/>
                  <a:pt x="100968" y="1011478"/>
                  <a:pt x="112080" y="1010684"/>
                </a:cubicBezTo>
                <a:cubicBezTo>
                  <a:pt x="123192" y="1009890"/>
                  <a:pt x="108905" y="765415"/>
                  <a:pt x="107318" y="667784"/>
                </a:cubicBezTo>
                <a:cubicBezTo>
                  <a:pt x="105731" y="570153"/>
                  <a:pt x="96999" y="454266"/>
                  <a:pt x="102555" y="424897"/>
                </a:cubicBezTo>
                <a:cubicBezTo>
                  <a:pt x="108111" y="395528"/>
                  <a:pt x="109699" y="532053"/>
                  <a:pt x="140655" y="491572"/>
                </a:cubicBezTo>
                <a:cubicBezTo>
                  <a:pt x="171611" y="451091"/>
                  <a:pt x="280356" y="208996"/>
                  <a:pt x="288293" y="182009"/>
                </a:cubicBezTo>
                <a:cubicBezTo>
                  <a:pt x="296230" y="155022"/>
                  <a:pt x="193042" y="350284"/>
                  <a:pt x="188280" y="329647"/>
                </a:cubicBezTo>
                <a:cubicBezTo>
                  <a:pt x="183518" y="309010"/>
                  <a:pt x="243843" y="54216"/>
                  <a:pt x="254955" y="15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1D8D19D4-A728-1BB7-D990-9113EEE64C33}"/>
              </a:ext>
            </a:extLst>
          </p:cNvPr>
          <p:cNvSpPr/>
          <p:nvPr/>
        </p:nvSpPr>
        <p:spPr>
          <a:xfrm>
            <a:off x="4995140" y="5048154"/>
            <a:ext cx="157918" cy="765698"/>
          </a:xfrm>
          <a:custGeom>
            <a:avLst/>
            <a:gdLst>
              <a:gd name="connsiteX0" fmla="*/ 105498 w 157918"/>
              <a:gd name="connsiteY0" fmla="*/ 9621 h 765698"/>
              <a:gd name="connsiteX1" fmla="*/ 723 w 157918"/>
              <a:gd name="connsiteY1" fmla="*/ 733521 h 765698"/>
              <a:gd name="connsiteX2" fmla="*/ 62635 w 157918"/>
              <a:gd name="connsiteY2" fmla="*/ 528734 h 765698"/>
              <a:gd name="connsiteX3" fmla="*/ 129310 w 157918"/>
              <a:gd name="connsiteY3" fmla="*/ 438246 h 765698"/>
              <a:gd name="connsiteX4" fmla="*/ 157885 w 157918"/>
              <a:gd name="connsiteY4" fmla="*/ 762096 h 765698"/>
              <a:gd name="connsiteX5" fmla="*/ 124548 w 157918"/>
              <a:gd name="connsiteY5" fmla="*/ 190596 h 765698"/>
              <a:gd name="connsiteX6" fmla="*/ 134073 w 157918"/>
              <a:gd name="connsiteY6" fmla="*/ 514446 h 765698"/>
              <a:gd name="connsiteX7" fmla="*/ 124548 w 157918"/>
              <a:gd name="connsiteY7" fmla="*/ 357284 h 765698"/>
              <a:gd name="connsiteX8" fmla="*/ 15010 w 157918"/>
              <a:gd name="connsiteY8" fmla="*/ 562071 h 765698"/>
              <a:gd name="connsiteX9" fmla="*/ 57873 w 157918"/>
              <a:gd name="connsiteY9" fmla="*/ 333471 h 765698"/>
              <a:gd name="connsiteX10" fmla="*/ 105498 w 157918"/>
              <a:gd name="connsiteY10" fmla="*/ 9621 h 765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7918" h="765698">
                <a:moveTo>
                  <a:pt x="105498" y="9621"/>
                </a:moveTo>
                <a:cubicBezTo>
                  <a:pt x="95973" y="76296"/>
                  <a:pt x="7867" y="647002"/>
                  <a:pt x="723" y="733521"/>
                </a:cubicBezTo>
                <a:cubicBezTo>
                  <a:pt x="-6421" y="820040"/>
                  <a:pt x="41204" y="577947"/>
                  <a:pt x="62635" y="528734"/>
                </a:cubicBezTo>
                <a:cubicBezTo>
                  <a:pt x="84066" y="479521"/>
                  <a:pt x="113435" y="399352"/>
                  <a:pt x="129310" y="438246"/>
                </a:cubicBezTo>
                <a:cubicBezTo>
                  <a:pt x="145185" y="477140"/>
                  <a:pt x="158679" y="803371"/>
                  <a:pt x="157885" y="762096"/>
                </a:cubicBezTo>
                <a:cubicBezTo>
                  <a:pt x="157091" y="720821"/>
                  <a:pt x="128517" y="231871"/>
                  <a:pt x="124548" y="190596"/>
                </a:cubicBezTo>
                <a:cubicBezTo>
                  <a:pt x="120579" y="149321"/>
                  <a:pt x="134073" y="486665"/>
                  <a:pt x="134073" y="514446"/>
                </a:cubicBezTo>
                <a:cubicBezTo>
                  <a:pt x="134073" y="542227"/>
                  <a:pt x="144392" y="349347"/>
                  <a:pt x="124548" y="357284"/>
                </a:cubicBezTo>
                <a:cubicBezTo>
                  <a:pt x="104704" y="365221"/>
                  <a:pt x="26122" y="566040"/>
                  <a:pt x="15010" y="562071"/>
                </a:cubicBezTo>
                <a:cubicBezTo>
                  <a:pt x="3898" y="558102"/>
                  <a:pt x="44379" y="425546"/>
                  <a:pt x="57873" y="333471"/>
                </a:cubicBezTo>
                <a:cubicBezTo>
                  <a:pt x="71367" y="241396"/>
                  <a:pt x="115023" y="-57054"/>
                  <a:pt x="105498" y="96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9F78D1FE-A04D-F18F-559A-9A1029C14351}"/>
              </a:ext>
            </a:extLst>
          </p:cNvPr>
          <p:cNvSpPr/>
          <p:nvPr/>
        </p:nvSpPr>
        <p:spPr>
          <a:xfrm>
            <a:off x="4848221" y="6114617"/>
            <a:ext cx="285820" cy="714889"/>
          </a:xfrm>
          <a:custGeom>
            <a:avLst/>
            <a:gdLst>
              <a:gd name="connsiteX0" fmla="*/ 4 w 285820"/>
              <a:gd name="connsiteY0" fmla="*/ 714808 h 714889"/>
              <a:gd name="connsiteX1" fmla="*/ 138117 w 285820"/>
              <a:gd name="connsiteY1" fmla="*/ 595746 h 714889"/>
              <a:gd name="connsiteX2" fmla="*/ 242892 w 285820"/>
              <a:gd name="connsiteY2" fmla="*/ 286183 h 714889"/>
              <a:gd name="connsiteX3" fmla="*/ 219079 w 285820"/>
              <a:gd name="connsiteY3" fmla="*/ 471921 h 714889"/>
              <a:gd name="connsiteX4" fmla="*/ 285754 w 285820"/>
              <a:gd name="connsiteY4" fmla="*/ 433 h 714889"/>
              <a:gd name="connsiteX5" fmla="*/ 204792 w 285820"/>
              <a:gd name="connsiteY5" fmla="*/ 390958 h 714889"/>
              <a:gd name="connsiteX6" fmla="*/ 219079 w 285820"/>
              <a:gd name="connsiteY6" fmla="*/ 590983 h 714889"/>
              <a:gd name="connsiteX7" fmla="*/ 228604 w 285820"/>
              <a:gd name="connsiteY7" fmla="*/ 543358 h 714889"/>
              <a:gd name="connsiteX8" fmla="*/ 209554 w 285820"/>
              <a:gd name="connsiteY8" fmla="*/ 576696 h 714889"/>
              <a:gd name="connsiteX9" fmla="*/ 200029 w 285820"/>
              <a:gd name="connsiteY9" fmla="*/ 371908 h 714889"/>
              <a:gd name="connsiteX10" fmla="*/ 142879 w 285820"/>
              <a:gd name="connsiteY10" fmla="*/ 581458 h 714889"/>
              <a:gd name="connsiteX11" fmla="*/ 4 w 285820"/>
              <a:gd name="connsiteY11" fmla="*/ 714808 h 714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5820" h="714889">
                <a:moveTo>
                  <a:pt x="4" y="714808"/>
                </a:moveTo>
                <a:cubicBezTo>
                  <a:pt x="-790" y="717189"/>
                  <a:pt x="97636" y="667184"/>
                  <a:pt x="138117" y="595746"/>
                </a:cubicBezTo>
                <a:cubicBezTo>
                  <a:pt x="178598" y="524308"/>
                  <a:pt x="229398" y="306820"/>
                  <a:pt x="242892" y="286183"/>
                </a:cubicBezTo>
                <a:cubicBezTo>
                  <a:pt x="256386" y="265546"/>
                  <a:pt x="211935" y="519546"/>
                  <a:pt x="219079" y="471921"/>
                </a:cubicBezTo>
                <a:cubicBezTo>
                  <a:pt x="226223" y="424296"/>
                  <a:pt x="288135" y="13927"/>
                  <a:pt x="285754" y="433"/>
                </a:cubicBezTo>
                <a:cubicBezTo>
                  <a:pt x="283373" y="-13061"/>
                  <a:pt x="215905" y="292533"/>
                  <a:pt x="204792" y="390958"/>
                </a:cubicBezTo>
                <a:cubicBezTo>
                  <a:pt x="193680" y="489383"/>
                  <a:pt x="215110" y="565583"/>
                  <a:pt x="219079" y="590983"/>
                </a:cubicBezTo>
                <a:cubicBezTo>
                  <a:pt x="223048" y="616383"/>
                  <a:pt x="230192" y="545739"/>
                  <a:pt x="228604" y="543358"/>
                </a:cubicBezTo>
                <a:cubicBezTo>
                  <a:pt x="227017" y="540977"/>
                  <a:pt x="214316" y="605271"/>
                  <a:pt x="209554" y="576696"/>
                </a:cubicBezTo>
                <a:cubicBezTo>
                  <a:pt x="204792" y="548121"/>
                  <a:pt x="211141" y="371114"/>
                  <a:pt x="200029" y="371908"/>
                </a:cubicBezTo>
                <a:cubicBezTo>
                  <a:pt x="188917" y="372702"/>
                  <a:pt x="173835" y="519545"/>
                  <a:pt x="142879" y="581458"/>
                </a:cubicBezTo>
                <a:cubicBezTo>
                  <a:pt x="111923" y="643370"/>
                  <a:pt x="798" y="712427"/>
                  <a:pt x="4" y="714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99CBA904-50C0-DD24-3312-B3C8133DEEAB}"/>
              </a:ext>
            </a:extLst>
          </p:cNvPr>
          <p:cNvSpPr/>
          <p:nvPr/>
        </p:nvSpPr>
        <p:spPr>
          <a:xfrm>
            <a:off x="4479781" y="6500316"/>
            <a:ext cx="292271" cy="652961"/>
          </a:xfrm>
          <a:custGeom>
            <a:avLst/>
            <a:gdLst>
              <a:gd name="connsiteX0" fmla="*/ 187469 w 292271"/>
              <a:gd name="connsiteY0" fmla="*/ 497 h 652961"/>
              <a:gd name="connsiteX1" fmla="*/ 35069 w 292271"/>
              <a:gd name="connsiteY1" fmla="*/ 333872 h 652961"/>
              <a:gd name="connsiteX2" fmla="*/ 101744 w 292271"/>
              <a:gd name="connsiteY2" fmla="*/ 252909 h 652961"/>
              <a:gd name="connsiteX3" fmla="*/ 163657 w 292271"/>
              <a:gd name="connsiteY3" fmla="*/ 229097 h 652961"/>
              <a:gd name="connsiteX4" fmla="*/ 149369 w 292271"/>
              <a:gd name="connsiteY4" fmla="*/ 333872 h 652961"/>
              <a:gd name="connsiteX5" fmla="*/ 258907 w 292271"/>
              <a:gd name="connsiteY5" fmla="*/ 419597 h 652961"/>
              <a:gd name="connsiteX6" fmla="*/ 216044 w 292271"/>
              <a:gd name="connsiteY6" fmla="*/ 405309 h 652961"/>
              <a:gd name="connsiteX7" fmla="*/ 263669 w 292271"/>
              <a:gd name="connsiteY7" fmla="*/ 452934 h 652961"/>
              <a:gd name="connsiteX8" fmla="*/ 292244 w 292271"/>
              <a:gd name="connsiteY8" fmla="*/ 652959 h 652961"/>
              <a:gd name="connsiteX9" fmla="*/ 258907 w 292271"/>
              <a:gd name="connsiteY9" fmla="*/ 448172 h 652961"/>
              <a:gd name="connsiteX10" fmla="*/ 168419 w 292271"/>
              <a:gd name="connsiteY10" fmla="*/ 400547 h 652961"/>
              <a:gd name="connsiteX11" fmla="*/ 73169 w 292271"/>
              <a:gd name="connsiteY11" fmla="*/ 429122 h 652961"/>
              <a:gd name="connsiteX12" fmla="*/ 158894 w 292271"/>
              <a:gd name="connsiteY12" fmla="*/ 319584 h 652961"/>
              <a:gd name="connsiteX13" fmla="*/ 187469 w 292271"/>
              <a:gd name="connsiteY13" fmla="*/ 276722 h 652961"/>
              <a:gd name="connsiteX14" fmla="*/ 273194 w 292271"/>
              <a:gd name="connsiteY14" fmla="*/ 329109 h 652961"/>
              <a:gd name="connsiteX15" fmla="*/ 120794 w 292271"/>
              <a:gd name="connsiteY15" fmla="*/ 238622 h 652961"/>
              <a:gd name="connsiteX16" fmla="*/ 158894 w 292271"/>
              <a:gd name="connsiteY16" fmla="*/ 152897 h 652961"/>
              <a:gd name="connsiteX17" fmla="*/ 49357 w 292271"/>
              <a:gd name="connsiteY17" fmla="*/ 252909 h 652961"/>
              <a:gd name="connsiteX18" fmla="*/ 82694 w 292271"/>
              <a:gd name="connsiteY18" fmla="*/ 181472 h 652961"/>
              <a:gd name="connsiteX19" fmla="*/ 1732 w 292271"/>
              <a:gd name="connsiteY19" fmla="*/ 257672 h 652961"/>
              <a:gd name="connsiteX20" fmla="*/ 187469 w 292271"/>
              <a:gd name="connsiteY20" fmla="*/ 497 h 652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2271" h="652961">
                <a:moveTo>
                  <a:pt x="187469" y="497"/>
                </a:moveTo>
                <a:cubicBezTo>
                  <a:pt x="193025" y="13197"/>
                  <a:pt x="49356" y="291803"/>
                  <a:pt x="35069" y="333872"/>
                </a:cubicBezTo>
                <a:cubicBezTo>
                  <a:pt x="20782" y="375941"/>
                  <a:pt x="80313" y="270371"/>
                  <a:pt x="101744" y="252909"/>
                </a:cubicBezTo>
                <a:cubicBezTo>
                  <a:pt x="123175" y="235447"/>
                  <a:pt x="155720" y="215603"/>
                  <a:pt x="163657" y="229097"/>
                </a:cubicBezTo>
                <a:cubicBezTo>
                  <a:pt x="171594" y="242591"/>
                  <a:pt x="133494" y="302122"/>
                  <a:pt x="149369" y="333872"/>
                </a:cubicBezTo>
                <a:cubicBezTo>
                  <a:pt x="165244" y="365622"/>
                  <a:pt x="247795" y="407691"/>
                  <a:pt x="258907" y="419597"/>
                </a:cubicBezTo>
                <a:cubicBezTo>
                  <a:pt x="270019" y="431503"/>
                  <a:pt x="215250" y="399753"/>
                  <a:pt x="216044" y="405309"/>
                </a:cubicBezTo>
                <a:cubicBezTo>
                  <a:pt x="216838" y="410865"/>
                  <a:pt x="250969" y="411659"/>
                  <a:pt x="263669" y="452934"/>
                </a:cubicBezTo>
                <a:cubicBezTo>
                  <a:pt x="276369" y="494209"/>
                  <a:pt x="293038" y="653753"/>
                  <a:pt x="292244" y="652959"/>
                </a:cubicBezTo>
                <a:cubicBezTo>
                  <a:pt x="291450" y="652165"/>
                  <a:pt x="279545" y="490241"/>
                  <a:pt x="258907" y="448172"/>
                </a:cubicBezTo>
                <a:cubicBezTo>
                  <a:pt x="238270" y="406103"/>
                  <a:pt x="199375" y="403722"/>
                  <a:pt x="168419" y="400547"/>
                </a:cubicBezTo>
                <a:cubicBezTo>
                  <a:pt x="137463" y="397372"/>
                  <a:pt x="74756" y="442616"/>
                  <a:pt x="73169" y="429122"/>
                </a:cubicBezTo>
                <a:cubicBezTo>
                  <a:pt x="71582" y="415628"/>
                  <a:pt x="139844" y="344984"/>
                  <a:pt x="158894" y="319584"/>
                </a:cubicBezTo>
                <a:cubicBezTo>
                  <a:pt x="177944" y="294184"/>
                  <a:pt x="168419" y="275135"/>
                  <a:pt x="187469" y="276722"/>
                </a:cubicBezTo>
                <a:cubicBezTo>
                  <a:pt x="206519" y="278309"/>
                  <a:pt x="284306" y="335459"/>
                  <a:pt x="273194" y="329109"/>
                </a:cubicBezTo>
                <a:cubicBezTo>
                  <a:pt x="262082" y="322759"/>
                  <a:pt x="139844" y="267991"/>
                  <a:pt x="120794" y="238622"/>
                </a:cubicBezTo>
                <a:cubicBezTo>
                  <a:pt x="101744" y="209253"/>
                  <a:pt x="170800" y="150516"/>
                  <a:pt x="158894" y="152897"/>
                </a:cubicBezTo>
                <a:cubicBezTo>
                  <a:pt x="146988" y="155278"/>
                  <a:pt x="62057" y="248146"/>
                  <a:pt x="49357" y="252909"/>
                </a:cubicBezTo>
                <a:cubicBezTo>
                  <a:pt x="36657" y="257672"/>
                  <a:pt x="90631" y="180678"/>
                  <a:pt x="82694" y="181472"/>
                </a:cubicBezTo>
                <a:cubicBezTo>
                  <a:pt x="74757" y="182266"/>
                  <a:pt x="-13349" y="293391"/>
                  <a:pt x="1732" y="257672"/>
                </a:cubicBezTo>
                <a:cubicBezTo>
                  <a:pt x="16813" y="221953"/>
                  <a:pt x="181913" y="-12203"/>
                  <a:pt x="187469" y="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F547BF1A-3032-FDB3-975C-683E3B4D4107}"/>
              </a:ext>
            </a:extLst>
          </p:cNvPr>
          <p:cNvSpPr/>
          <p:nvPr/>
        </p:nvSpPr>
        <p:spPr>
          <a:xfrm>
            <a:off x="4862474" y="6605588"/>
            <a:ext cx="366772" cy="590562"/>
          </a:xfrm>
          <a:custGeom>
            <a:avLst/>
            <a:gdLst>
              <a:gd name="connsiteX0" fmla="*/ 39 w 366772"/>
              <a:gd name="connsiteY0" fmla="*/ 590550 h 590562"/>
              <a:gd name="connsiteX1" fmla="*/ 357226 w 366772"/>
              <a:gd name="connsiteY1" fmla="*/ 195262 h 590562"/>
              <a:gd name="connsiteX2" fmla="*/ 266739 w 366772"/>
              <a:gd name="connsiteY2" fmla="*/ 309562 h 590562"/>
              <a:gd name="connsiteX3" fmla="*/ 295314 w 366772"/>
              <a:gd name="connsiteY3" fmla="*/ 176212 h 590562"/>
              <a:gd name="connsiteX4" fmla="*/ 204826 w 366772"/>
              <a:gd name="connsiteY4" fmla="*/ 242887 h 590562"/>
              <a:gd name="connsiteX5" fmla="*/ 366751 w 366772"/>
              <a:gd name="connsiteY5" fmla="*/ 0 h 590562"/>
              <a:gd name="connsiteX6" fmla="*/ 204826 w 366772"/>
              <a:gd name="connsiteY6" fmla="*/ 242887 h 590562"/>
              <a:gd name="connsiteX7" fmla="*/ 328651 w 366772"/>
              <a:gd name="connsiteY7" fmla="*/ 166687 h 590562"/>
              <a:gd name="connsiteX8" fmla="*/ 238164 w 366772"/>
              <a:gd name="connsiteY8" fmla="*/ 280987 h 590562"/>
              <a:gd name="connsiteX9" fmla="*/ 333414 w 366772"/>
              <a:gd name="connsiteY9" fmla="*/ 180975 h 590562"/>
              <a:gd name="connsiteX10" fmla="*/ 39 w 366772"/>
              <a:gd name="connsiteY10" fmla="*/ 590550 h 59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6772" h="590562">
                <a:moveTo>
                  <a:pt x="39" y="590550"/>
                </a:moveTo>
                <a:cubicBezTo>
                  <a:pt x="4008" y="592931"/>
                  <a:pt x="312776" y="242093"/>
                  <a:pt x="357226" y="195262"/>
                </a:cubicBezTo>
                <a:cubicBezTo>
                  <a:pt x="401676" y="148431"/>
                  <a:pt x="277058" y="312737"/>
                  <a:pt x="266739" y="309562"/>
                </a:cubicBezTo>
                <a:cubicBezTo>
                  <a:pt x="256420" y="306387"/>
                  <a:pt x="305633" y="187324"/>
                  <a:pt x="295314" y="176212"/>
                </a:cubicBezTo>
                <a:cubicBezTo>
                  <a:pt x="284995" y="165100"/>
                  <a:pt x="192920" y="272256"/>
                  <a:pt x="204826" y="242887"/>
                </a:cubicBezTo>
                <a:cubicBezTo>
                  <a:pt x="216732" y="213518"/>
                  <a:pt x="366751" y="0"/>
                  <a:pt x="366751" y="0"/>
                </a:cubicBezTo>
                <a:cubicBezTo>
                  <a:pt x="366751" y="0"/>
                  <a:pt x="211176" y="215106"/>
                  <a:pt x="204826" y="242887"/>
                </a:cubicBezTo>
                <a:cubicBezTo>
                  <a:pt x="198476" y="270668"/>
                  <a:pt x="323095" y="160337"/>
                  <a:pt x="328651" y="166687"/>
                </a:cubicBezTo>
                <a:cubicBezTo>
                  <a:pt x="334207" y="173037"/>
                  <a:pt x="237370" y="278606"/>
                  <a:pt x="238164" y="280987"/>
                </a:cubicBezTo>
                <a:cubicBezTo>
                  <a:pt x="238958" y="283368"/>
                  <a:pt x="370720" y="131762"/>
                  <a:pt x="333414" y="180975"/>
                </a:cubicBezTo>
                <a:cubicBezTo>
                  <a:pt x="296108" y="230187"/>
                  <a:pt x="-3930" y="588169"/>
                  <a:pt x="39" y="5905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64BBF461-B8ED-C3B6-DB3F-C350FE5283C0}"/>
              </a:ext>
            </a:extLst>
          </p:cNvPr>
          <p:cNvSpPr/>
          <p:nvPr/>
        </p:nvSpPr>
        <p:spPr>
          <a:xfrm>
            <a:off x="5113859" y="6934172"/>
            <a:ext cx="445076" cy="400859"/>
          </a:xfrm>
          <a:custGeom>
            <a:avLst/>
            <a:gdLst>
              <a:gd name="connsiteX0" fmla="*/ 182041 w 445076"/>
              <a:gd name="connsiteY0" fmla="*/ 28 h 400859"/>
              <a:gd name="connsiteX1" fmla="*/ 224904 w 445076"/>
              <a:gd name="connsiteY1" fmla="*/ 190528 h 400859"/>
              <a:gd name="connsiteX2" fmla="*/ 143941 w 445076"/>
              <a:gd name="connsiteY2" fmla="*/ 281016 h 400859"/>
              <a:gd name="connsiteX3" fmla="*/ 229666 w 445076"/>
              <a:gd name="connsiteY3" fmla="*/ 176241 h 400859"/>
              <a:gd name="connsiteX4" fmla="*/ 1066 w 445076"/>
              <a:gd name="connsiteY4" fmla="*/ 385791 h 400859"/>
              <a:gd name="connsiteX5" fmla="*/ 148704 w 445076"/>
              <a:gd name="connsiteY5" fmla="*/ 295303 h 400859"/>
              <a:gd name="connsiteX6" fmla="*/ 258241 w 445076"/>
              <a:gd name="connsiteY6" fmla="*/ 290541 h 400859"/>
              <a:gd name="connsiteX7" fmla="*/ 110604 w 445076"/>
              <a:gd name="connsiteY7" fmla="*/ 395316 h 400859"/>
              <a:gd name="connsiteX8" fmla="*/ 443979 w 445076"/>
              <a:gd name="connsiteY8" fmla="*/ 95278 h 400859"/>
              <a:gd name="connsiteX9" fmla="*/ 220141 w 445076"/>
              <a:gd name="connsiteY9" fmla="*/ 290541 h 400859"/>
              <a:gd name="connsiteX10" fmla="*/ 282054 w 445076"/>
              <a:gd name="connsiteY10" fmla="*/ 209578 h 400859"/>
              <a:gd name="connsiteX11" fmla="*/ 272529 w 445076"/>
              <a:gd name="connsiteY11" fmla="*/ 57178 h 400859"/>
              <a:gd name="connsiteX12" fmla="*/ 253479 w 445076"/>
              <a:gd name="connsiteY12" fmla="*/ 223866 h 400859"/>
              <a:gd name="connsiteX13" fmla="*/ 91554 w 445076"/>
              <a:gd name="connsiteY13" fmla="*/ 352453 h 400859"/>
              <a:gd name="connsiteX14" fmla="*/ 182041 w 445076"/>
              <a:gd name="connsiteY14" fmla="*/ 219103 h 400859"/>
              <a:gd name="connsiteX15" fmla="*/ 220141 w 445076"/>
              <a:gd name="connsiteY15" fmla="*/ 176241 h 400859"/>
              <a:gd name="connsiteX16" fmla="*/ 182041 w 445076"/>
              <a:gd name="connsiteY16" fmla="*/ 28 h 40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5076" h="400859">
                <a:moveTo>
                  <a:pt x="182041" y="28"/>
                </a:moveTo>
                <a:cubicBezTo>
                  <a:pt x="182835" y="2409"/>
                  <a:pt x="231254" y="143697"/>
                  <a:pt x="224904" y="190528"/>
                </a:cubicBezTo>
                <a:cubicBezTo>
                  <a:pt x="218554" y="237359"/>
                  <a:pt x="143147" y="283397"/>
                  <a:pt x="143941" y="281016"/>
                </a:cubicBezTo>
                <a:cubicBezTo>
                  <a:pt x="144735" y="278635"/>
                  <a:pt x="253478" y="158779"/>
                  <a:pt x="229666" y="176241"/>
                </a:cubicBezTo>
                <a:cubicBezTo>
                  <a:pt x="205854" y="193703"/>
                  <a:pt x="14560" y="365947"/>
                  <a:pt x="1066" y="385791"/>
                </a:cubicBezTo>
                <a:cubicBezTo>
                  <a:pt x="-12428" y="405635"/>
                  <a:pt x="105842" y="311178"/>
                  <a:pt x="148704" y="295303"/>
                </a:cubicBezTo>
                <a:cubicBezTo>
                  <a:pt x="191566" y="279428"/>
                  <a:pt x="264591" y="273872"/>
                  <a:pt x="258241" y="290541"/>
                </a:cubicBezTo>
                <a:cubicBezTo>
                  <a:pt x="251891" y="307210"/>
                  <a:pt x="79648" y="427860"/>
                  <a:pt x="110604" y="395316"/>
                </a:cubicBezTo>
                <a:cubicBezTo>
                  <a:pt x="141560" y="362772"/>
                  <a:pt x="425723" y="112740"/>
                  <a:pt x="443979" y="95278"/>
                </a:cubicBezTo>
                <a:cubicBezTo>
                  <a:pt x="462235" y="77816"/>
                  <a:pt x="247128" y="271491"/>
                  <a:pt x="220141" y="290541"/>
                </a:cubicBezTo>
                <a:cubicBezTo>
                  <a:pt x="193154" y="309591"/>
                  <a:pt x="273323" y="248472"/>
                  <a:pt x="282054" y="209578"/>
                </a:cubicBezTo>
                <a:cubicBezTo>
                  <a:pt x="290785" y="170684"/>
                  <a:pt x="277291" y="54797"/>
                  <a:pt x="272529" y="57178"/>
                </a:cubicBezTo>
                <a:cubicBezTo>
                  <a:pt x="267767" y="59559"/>
                  <a:pt x="283641" y="174654"/>
                  <a:pt x="253479" y="223866"/>
                </a:cubicBezTo>
                <a:cubicBezTo>
                  <a:pt x="223317" y="273078"/>
                  <a:pt x="103460" y="353247"/>
                  <a:pt x="91554" y="352453"/>
                </a:cubicBezTo>
                <a:cubicBezTo>
                  <a:pt x="79648" y="351659"/>
                  <a:pt x="160610" y="248472"/>
                  <a:pt x="182041" y="219103"/>
                </a:cubicBezTo>
                <a:cubicBezTo>
                  <a:pt x="203472" y="189734"/>
                  <a:pt x="220935" y="205610"/>
                  <a:pt x="220141" y="176241"/>
                </a:cubicBezTo>
                <a:cubicBezTo>
                  <a:pt x="219347" y="146872"/>
                  <a:pt x="181247" y="-2353"/>
                  <a:pt x="182041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0793B491-BEFA-8057-48B7-9D25D543BA16}"/>
              </a:ext>
            </a:extLst>
          </p:cNvPr>
          <p:cNvSpPr/>
          <p:nvPr/>
        </p:nvSpPr>
        <p:spPr>
          <a:xfrm>
            <a:off x="4343377" y="6389532"/>
            <a:ext cx="296531" cy="824358"/>
          </a:xfrm>
          <a:custGeom>
            <a:avLst/>
            <a:gdLst>
              <a:gd name="connsiteX0" fmla="*/ 247673 w 296531"/>
              <a:gd name="connsiteY0" fmla="*/ 1743 h 824358"/>
              <a:gd name="connsiteX1" fmla="*/ 95273 w 296531"/>
              <a:gd name="connsiteY1" fmla="*/ 358931 h 824358"/>
              <a:gd name="connsiteX2" fmla="*/ 76223 w 296531"/>
              <a:gd name="connsiteY2" fmla="*/ 487518 h 824358"/>
              <a:gd name="connsiteX3" fmla="*/ 114323 w 296531"/>
              <a:gd name="connsiteY3" fmla="*/ 430368 h 824358"/>
              <a:gd name="connsiteX4" fmla="*/ 57173 w 296531"/>
              <a:gd name="connsiteY4" fmla="*/ 573243 h 824358"/>
              <a:gd name="connsiteX5" fmla="*/ 33361 w 296531"/>
              <a:gd name="connsiteY5" fmla="*/ 820893 h 824358"/>
              <a:gd name="connsiteX6" fmla="*/ 38123 w 296531"/>
              <a:gd name="connsiteY6" fmla="*/ 697068 h 824358"/>
              <a:gd name="connsiteX7" fmla="*/ 4786 w 296531"/>
              <a:gd name="connsiteY7" fmla="*/ 406556 h 824358"/>
              <a:gd name="connsiteX8" fmla="*/ 80986 w 296531"/>
              <a:gd name="connsiteY8" fmla="*/ 630393 h 824358"/>
              <a:gd name="connsiteX9" fmla="*/ 71461 w 296531"/>
              <a:gd name="connsiteY9" fmla="*/ 435131 h 824358"/>
              <a:gd name="connsiteX10" fmla="*/ 90511 w 296531"/>
              <a:gd name="connsiteY10" fmla="*/ 263681 h 824358"/>
              <a:gd name="connsiteX11" fmla="*/ 23 w 296531"/>
              <a:gd name="connsiteY11" fmla="*/ 511331 h 824358"/>
              <a:gd name="connsiteX12" fmla="*/ 100036 w 296531"/>
              <a:gd name="connsiteY12" fmla="*/ 320831 h 824358"/>
              <a:gd name="connsiteX13" fmla="*/ 295298 w 296531"/>
              <a:gd name="connsiteY13" fmla="*/ 87468 h 824358"/>
              <a:gd name="connsiteX14" fmla="*/ 185761 w 296531"/>
              <a:gd name="connsiteY14" fmla="*/ 216056 h 824358"/>
              <a:gd name="connsiteX15" fmla="*/ 247673 w 296531"/>
              <a:gd name="connsiteY15" fmla="*/ 1743 h 824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6531" h="824358">
                <a:moveTo>
                  <a:pt x="247673" y="1743"/>
                </a:moveTo>
                <a:cubicBezTo>
                  <a:pt x="232592" y="25556"/>
                  <a:pt x="123848" y="277969"/>
                  <a:pt x="95273" y="358931"/>
                </a:cubicBezTo>
                <a:cubicBezTo>
                  <a:pt x="66698" y="439894"/>
                  <a:pt x="73048" y="475612"/>
                  <a:pt x="76223" y="487518"/>
                </a:cubicBezTo>
                <a:cubicBezTo>
                  <a:pt x="79398" y="499424"/>
                  <a:pt x="117498" y="416081"/>
                  <a:pt x="114323" y="430368"/>
                </a:cubicBezTo>
                <a:cubicBezTo>
                  <a:pt x="111148" y="444655"/>
                  <a:pt x="70667" y="508155"/>
                  <a:pt x="57173" y="573243"/>
                </a:cubicBezTo>
                <a:cubicBezTo>
                  <a:pt x="43679" y="638331"/>
                  <a:pt x="36536" y="800256"/>
                  <a:pt x="33361" y="820893"/>
                </a:cubicBezTo>
                <a:cubicBezTo>
                  <a:pt x="30186" y="841531"/>
                  <a:pt x="42885" y="766124"/>
                  <a:pt x="38123" y="697068"/>
                </a:cubicBezTo>
                <a:cubicBezTo>
                  <a:pt x="33361" y="628012"/>
                  <a:pt x="-2358" y="417668"/>
                  <a:pt x="4786" y="406556"/>
                </a:cubicBezTo>
                <a:cubicBezTo>
                  <a:pt x="11930" y="395444"/>
                  <a:pt x="69874" y="625631"/>
                  <a:pt x="80986" y="630393"/>
                </a:cubicBezTo>
                <a:cubicBezTo>
                  <a:pt x="92098" y="635155"/>
                  <a:pt x="69874" y="496250"/>
                  <a:pt x="71461" y="435131"/>
                </a:cubicBezTo>
                <a:cubicBezTo>
                  <a:pt x="73048" y="374012"/>
                  <a:pt x="102417" y="250981"/>
                  <a:pt x="90511" y="263681"/>
                </a:cubicBezTo>
                <a:cubicBezTo>
                  <a:pt x="78605" y="276381"/>
                  <a:pt x="-1565" y="501806"/>
                  <a:pt x="23" y="511331"/>
                </a:cubicBezTo>
                <a:cubicBezTo>
                  <a:pt x="1610" y="520856"/>
                  <a:pt x="50823" y="391475"/>
                  <a:pt x="100036" y="320831"/>
                </a:cubicBezTo>
                <a:cubicBezTo>
                  <a:pt x="149249" y="250187"/>
                  <a:pt x="281011" y="104930"/>
                  <a:pt x="295298" y="87468"/>
                </a:cubicBezTo>
                <a:cubicBezTo>
                  <a:pt x="309585" y="70006"/>
                  <a:pt x="195286" y="226375"/>
                  <a:pt x="185761" y="216056"/>
                </a:cubicBezTo>
                <a:cubicBezTo>
                  <a:pt x="176236" y="205737"/>
                  <a:pt x="262754" y="-22070"/>
                  <a:pt x="247673" y="17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5125AB09-541D-04D7-FC6C-C901DA225103}"/>
              </a:ext>
            </a:extLst>
          </p:cNvPr>
          <p:cNvSpPr/>
          <p:nvPr/>
        </p:nvSpPr>
        <p:spPr>
          <a:xfrm>
            <a:off x="5019550" y="6010027"/>
            <a:ext cx="215416" cy="691250"/>
          </a:xfrm>
          <a:custGeom>
            <a:avLst/>
            <a:gdLst>
              <a:gd name="connsiteX0" fmla="*/ 214438 w 215416"/>
              <a:gd name="connsiteY0" fmla="*/ 481261 h 691250"/>
              <a:gd name="connsiteX1" fmla="*/ 90613 w 215416"/>
              <a:gd name="connsiteY1" fmla="*/ 581273 h 691250"/>
              <a:gd name="connsiteX2" fmla="*/ 125 w 215416"/>
              <a:gd name="connsiteY2" fmla="*/ 690811 h 691250"/>
              <a:gd name="connsiteX3" fmla="*/ 109663 w 215416"/>
              <a:gd name="connsiteY3" fmla="*/ 538411 h 691250"/>
              <a:gd name="connsiteX4" fmla="*/ 123950 w 215416"/>
              <a:gd name="connsiteY4" fmla="*/ 443161 h 691250"/>
              <a:gd name="connsiteX5" fmla="*/ 209675 w 215416"/>
              <a:gd name="connsiteY5" fmla="*/ 248 h 691250"/>
              <a:gd name="connsiteX6" fmla="*/ 138238 w 215416"/>
              <a:gd name="connsiteY6" fmla="*/ 509836 h 691250"/>
              <a:gd name="connsiteX7" fmla="*/ 19175 w 215416"/>
              <a:gd name="connsiteY7" fmla="*/ 628898 h 691250"/>
              <a:gd name="connsiteX8" fmla="*/ 214438 w 215416"/>
              <a:gd name="connsiteY8" fmla="*/ 481261 h 6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5416" h="691250">
                <a:moveTo>
                  <a:pt x="214438" y="481261"/>
                </a:moveTo>
                <a:cubicBezTo>
                  <a:pt x="226344" y="473324"/>
                  <a:pt x="126332" y="546348"/>
                  <a:pt x="90613" y="581273"/>
                </a:cubicBezTo>
                <a:cubicBezTo>
                  <a:pt x="54894" y="616198"/>
                  <a:pt x="-3050" y="697955"/>
                  <a:pt x="125" y="690811"/>
                </a:cubicBezTo>
                <a:cubicBezTo>
                  <a:pt x="3300" y="683667"/>
                  <a:pt x="89025" y="579686"/>
                  <a:pt x="109663" y="538411"/>
                </a:cubicBezTo>
                <a:cubicBezTo>
                  <a:pt x="130300" y="497136"/>
                  <a:pt x="107281" y="532855"/>
                  <a:pt x="123950" y="443161"/>
                </a:cubicBezTo>
                <a:cubicBezTo>
                  <a:pt x="140619" y="353467"/>
                  <a:pt x="207294" y="-10864"/>
                  <a:pt x="209675" y="248"/>
                </a:cubicBezTo>
                <a:cubicBezTo>
                  <a:pt x="212056" y="11360"/>
                  <a:pt x="169988" y="405061"/>
                  <a:pt x="138238" y="509836"/>
                </a:cubicBezTo>
                <a:cubicBezTo>
                  <a:pt x="106488" y="614611"/>
                  <a:pt x="9650" y="640804"/>
                  <a:pt x="19175" y="628898"/>
                </a:cubicBezTo>
                <a:cubicBezTo>
                  <a:pt x="28700" y="616992"/>
                  <a:pt x="202532" y="489198"/>
                  <a:pt x="214438" y="4812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B47FB703-3A86-CCB1-A417-587C9F3D6A29}"/>
              </a:ext>
            </a:extLst>
          </p:cNvPr>
          <p:cNvSpPr/>
          <p:nvPr/>
        </p:nvSpPr>
        <p:spPr>
          <a:xfrm>
            <a:off x="5114370" y="6566568"/>
            <a:ext cx="376821" cy="549193"/>
          </a:xfrm>
          <a:custGeom>
            <a:avLst/>
            <a:gdLst>
              <a:gd name="connsiteX0" fmla="*/ 110093 w 376821"/>
              <a:gd name="connsiteY0" fmla="*/ 920 h 549193"/>
              <a:gd name="connsiteX1" fmla="*/ 205343 w 376821"/>
              <a:gd name="connsiteY1" fmla="*/ 167607 h 549193"/>
              <a:gd name="connsiteX2" fmla="*/ 57705 w 376821"/>
              <a:gd name="connsiteY2" fmla="*/ 324770 h 549193"/>
              <a:gd name="connsiteX3" fmla="*/ 191055 w 376821"/>
              <a:gd name="connsiteY3" fmla="*/ 239045 h 549193"/>
              <a:gd name="connsiteX4" fmla="*/ 262493 w 376821"/>
              <a:gd name="connsiteY4" fmla="*/ 300957 h 549193"/>
              <a:gd name="connsiteX5" fmla="*/ 257730 w 376821"/>
              <a:gd name="connsiteY5" fmla="*/ 229520 h 549193"/>
              <a:gd name="connsiteX6" fmla="*/ 338693 w 376821"/>
              <a:gd name="connsiteY6" fmla="*/ 429545 h 549193"/>
              <a:gd name="connsiteX7" fmla="*/ 348218 w 376821"/>
              <a:gd name="connsiteY7" fmla="*/ 367632 h 549193"/>
              <a:gd name="connsiteX8" fmla="*/ 376793 w 376821"/>
              <a:gd name="connsiteY8" fmla="*/ 548607 h 549193"/>
              <a:gd name="connsiteX9" fmla="*/ 352980 w 376821"/>
              <a:gd name="connsiteY9" fmla="*/ 296195 h 549193"/>
              <a:gd name="connsiteX10" fmla="*/ 324405 w 376821"/>
              <a:gd name="connsiteY10" fmla="*/ 243807 h 549193"/>
              <a:gd name="connsiteX11" fmla="*/ 291068 w 376821"/>
              <a:gd name="connsiteY11" fmla="*/ 210470 h 549193"/>
              <a:gd name="connsiteX12" fmla="*/ 305355 w 376821"/>
              <a:gd name="connsiteY12" fmla="*/ 105695 h 549193"/>
              <a:gd name="connsiteX13" fmla="*/ 314880 w 376821"/>
              <a:gd name="connsiteY13" fmla="*/ 281907 h 549193"/>
              <a:gd name="connsiteX14" fmla="*/ 219630 w 376821"/>
              <a:gd name="connsiteY14" fmla="*/ 172370 h 549193"/>
              <a:gd name="connsiteX15" fmla="*/ 555 w 376821"/>
              <a:gd name="connsiteY15" fmla="*/ 210470 h 549193"/>
              <a:gd name="connsiteX16" fmla="*/ 157718 w 376821"/>
              <a:gd name="connsiteY16" fmla="*/ 134270 h 549193"/>
              <a:gd name="connsiteX17" fmla="*/ 186293 w 376821"/>
              <a:gd name="connsiteY17" fmla="*/ 100932 h 549193"/>
              <a:gd name="connsiteX18" fmla="*/ 110093 w 376821"/>
              <a:gd name="connsiteY18" fmla="*/ 920 h 549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6821" h="549193">
                <a:moveTo>
                  <a:pt x="110093" y="920"/>
                </a:moveTo>
                <a:cubicBezTo>
                  <a:pt x="113268" y="12033"/>
                  <a:pt x="214074" y="113632"/>
                  <a:pt x="205343" y="167607"/>
                </a:cubicBezTo>
                <a:cubicBezTo>
                  <a:pt x="196612" y="221582"/>
                  <a:pt x="60086" y="312864"/>
                  <a:pt x="57705" y="324770"/>
                </a:cubicBezTo>
                <a:cubicBezTo>
                  <a:pt x="55324" y="336676"/>
                  <a:pt x="156924" y="243014"/>
                  <a:pt x="191055" y="239045"/>
                </a:cubicBezTo>
                <a:cubicBezTo>
                  <a:pt x="225186" y="235076"/>
                  <a:pt x="251381" y="302544"/>
                  <a:pt x="262493" y="300957"/>
                </a:cubicBezTo>
                <a:cubicBezTo>
                  <a:pt x="273605" y="299370"/>
                  <a:pt x="245030" y="208089"/>
                  <a:pt x="257730" y="229520"/>
                </a:cubicBezTo>
                <a:cubicBezTo>
                  <a:pt x="270430" y="250951"/>
                  <a:pt x="323612" y="406526"/>
                  <a:pt x="338693" y="429545"/>
                </a:cubicBezTo>
                <a:cubicBezTo>
                  <a:pt x="353774" y="452564"/>
                  <a:pt x="341868" y="347788"/>
                  <a:pt x="348218" y="367632"/>
                </a:cubicBezTo>
                <a:cubicBezTo>
                  <a:pt x="354568" y="387476"/>
                  <a:pt x="375999" y="560513"/>
                  <a:pt x="376793" y="548607"/>
                </a:cubicBezTo>
                <a:cubicBezTo>
                  <a:pt x="377587" y="536701"/>
                  <a:pt x="361711" y="346995"/>
                  <a:pt x="352980" y="296195"/>
                </a:cubicBezTo>
                <a:cubicBezTo>
                  <a:pt x="344249" y="245395"/>
                  <a:pt x="334724" y="258094"/>
                  <a:pt x="324405" y="243807"/>
                </a:cubicBezTo>
                <a:cubicBezTo>
                  <a:pt x="314086" y="229520"/>
                  <a:pt x="294243" y="233489"/>
                  <a:pt x="291068" y="210470"/>
                </a:cubicBezTo>
                <a:cubicBezTo>
                  <a:pt x="287893" y="187451"/>
                  <a:pt x="301386" y="93789"/>
                  <a:pt x="305355" y="105695"/>
                </a:cubicBezTo>
                <a:cubicBezTo>
                  <a:pt x="309324" y="117601"/>
                  <a:pt x="329168" y="270795"/>
                  <a:pt x="314880" y="281907"/>
                </a:cubicBezTo>
                <a:cubicBezTo>
                  <a:pt x="300593" y="293020"/>
                  <a:pt x="272017" y="184276"/>
                  <a:pt x="219630" y="172370"/>
                </a:cubicBezTo>
                <a:cubicBezTo>
                  <a:pt x="167243" y="160464"/>
                  <a:pt x="10874" y="216820"/>
                  <a:pt x="555" y="210470"/>
                </a:cubicBezTo>
                <a:cubicBezTo>
                  <a:pt x="-9764" y="204120"/>
                  <a:pt x="126762" y="152526"/>
                  <a:pt x="157718" y="134270"/>
                </a:cubicBezTo>
                <a:cubicBezTo>
                  <a:pt x="188674" y="116014"/>
                  <a:pt x="190262" y="119188"/>
                  <a:pt x="186293" y="100932"/>
                </a:cubicBezTo>
                <a:cubicBezTo>
                  <a:pt x="182324" y="82676"/>
                  <a:pt x="106918" y="-10193"/>
                  <a:pt x="110093" y="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AC6C8784-0C09-BE5B-A554-A1721C0E3597}"/>
              </a:ext>
            </a:extLst>
          </p:cNvPr>
          <p:cNvSpPr/>
          <p:nvPr/>
        </p:nvSpPr>
        <p:spPr>
          <a:xfrm>
            <a:off x="4417757" y="6762174"/>
            <a:ext cx="269233" cy="350544"/>
          </a:xfrm>
          <a:custGeom>
            <a:avLst/>
            <a:gdLst>
              <a:gd name="connsiteX0" fmla="*/ 182818 w 269233"/>
              <a:gd name="connsiteY0" fmla="*/ 576 h 350544"/>
              <a:gd name="connsiteX1" fmla="*/ 58993 w 269233"/>
              <a:gd name="connsiteY1" fmla="*/ 314901 h 350544"/>
              <a:gd name="connsiteX2" fmla="*/ 78043 w 269233"/>
              <a:gd name="connsiteY2" fmla="*/ 272039 h 350544"/>
              <a:gd name="connsiteX3" fmla="*/ 135193 w 269233"/>
              <a:gd name="connsiteY3" fmla="*/ 338714 h 350544"/>
              <a:gd name="connsiteX4" fmla="*/ 230443 w 269233"/>
              <a:gd name="connsiteY4" fmla="*/ 338714 h 350544"/>
              <a:gd name="connsiteX5" fmla="*/ 268543 w 269233"/>
              <a:gd name="connsiteY5" fmla="*/ 219651 h 350544"/>
              <a:gd name="connsiteX6" fmla="*/ 201868 w 269233"/>
              <a:gd name="connsiteY6" fmla="*/ 333951 h 350544"/>
              <a:gd name="connsiteX7" fmla="*/ 192343 w 269233"/>
              <a:gd name="connsiteY7" fmla="*/ 300614 h 350544"/>
              <a:gd name="connsiteX8" fmla="*/ 87568 w 269233"/>
              <a:gd name="connsiteY8" fmla="*/ 300614 h 350544"/>
              <a:gd name="connsiteX9" fmla="*/ 120906 w 269233"/>
              <a:gd name="connsiteY9" fmla="*/ 129164 h 350544"/>
              <a:gd name="connsiteX10" fmla="*/ 1843 w 269233"/>
              <a:gd name="connsiteY10" fmla="*/ 233939 h 350544"/>
              <a:gd name="connsiteX11" fmla="*/ 182818 w 269233"/>
              <a:gd name="connsiteY11" fmla="*/ 576 h 3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233" h="350544">
                <a:moveTo>
                  <a:pt x="182818" y="576"/>
                </a:moveTo>
                <a:cubicBezTo>
                  <a:pt x="192343" y="14070"/>
                  <a:pt x="76455" y="269657"/>
                  <a:pt x="58993" y="314901"/>
                </a:cubicBezTo>
                <a:cubicBezTo>
                  <a:pt x="41531" y="360145"/>
                  <a:pt x="65343" y="268070"/>
                  <a:pt x="78043" y="272039"/>
                </a:cubicBezTo>
                <a:cubicBezTo>
                  <a:pt x="90743" y="276008"/>
                  <a:pt x="109793" y="327602"/>
                  <a:pt x="135193" y="338714"/>
                </a:cubicBezTo>
                <a:cubicBezTo>
                  <a:pt x="160593" y="349826"/>
                  <a:pt x="208218" y="358558"/>
                  <a:pt x="230443" y="338714"/>
                </a:cubicBezTo>
                <a:cubicBezTo>
                  <a:pt x="252668" y="318870"/>
                  <a:pt x="273305" y="220445"/>
                  <a:pt x="268543" y="219651"/>
                </a:cubicBezTo>
                <a:cubicBezTo>
                  <a:pt x="263781" y="218857"/>
                  <a:pt x="214568" y="320457"/>
                  <a:pt x="201868" y="333951"/>
                </a:cubicBezTo>
                <a:cubicBezTo>
                  <a:pt x="189168" y="347445"/>
                  <a:pt x="211393" y="306170"/>
                  <a:pt x="192343" y="300614"/>
                </a:cubicBezTo>
                <a:cubicBezTo>
                  <a:pt x="173293" y="295058"/>
                  <a:pt x="99474" y="329189"/>
                  <a:pt x="87568" y="300614"/>
                </a:cubicBezTo>
                <a:cubicBezTo>
                  <a:pt x="75662" y="272039"/>
                  <a:pt x="135193" y="140277"/>
                  <a:pt x="120906" y="129164"/>
                </a:cubicBezTo>
                <a:cubicBezTo>
                  <a:pt x="106618" y="118052"/>
                  <a:pt x="-16413" y="252989"/>
                  <a:pt x="1843" y="233939"/>
                </a:cubicBezTo>
                <a:cubicBezTo>
                  <a:pt x="20099" y="214889"/>
                  <a:pt x="173293" y="-12918"/>
                  <a:pt x="182818" y="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A27922D8-582F-58D8-176C-6545BE902B3B}"/>
              </a:ext>
            </a:extLst>
          </p:cNvPr>
          <p:cNvSpPr/>
          <p:nvPr/>
        </p:nvSpPr>
        <p:spPr>
          <a:xfrm>
            <a:off x="5086439" y="6805279"/>
            <a:ext cx="425036" cy="367085"/>
          </a:xfrm>
          <a:custGeom>
            <a:avLst/>
            <a:gdLst>
              <a:gd name="connsiteX0" fmla="*/ 4674 w 425036"/>
              <a:gd name="connsiteY0" fmla="*/ 9859 h 367085"/>
              <a:gd name="connsiteX1" fmla="*/ 157074 w 425036"/>
              <a:gd name="connsiteY1" fmla="*/ 233696 h 367085"/>
              <a:gd name="connsiteX2" fmla="*/ 133261 w 425036"/>
              <a:gd name="connsiteY2" fmla="*/ 157496 h 367085"/>
              <a:gd name="connsiteX3" fmla="*/ 204699 w 425036"/>
              <a:gd name="connsiteY3" fmla="*/ 367046 h 367085"/>
              <a:gd name="connsiteX4" fmla="*/ 147549 w 425036"/>
              <a:gd name="connsiteY4" fmla="*/ 138446 h 367085"/>
              <a:gd name="connsiteX5" fmla="*/ 423774 w 425036"/>
              <a:gd name="connsiteY5" fmla="*/ 238459 h 367085"/>
              <a:gd name="connsiteX6" fmla="*/ 247561 w 425036"/>
              <a:gd name="connsiteY6" fmla="*/ 167021 h 367085"/>
              <a:gd name="connsiteX7" fmla="*/ 185649 w 425036"/>
              <a:gd name="connsiteY7" fmla="*/ 167021 h 367085"/>
              <a:gd name="connsiteX8" fmla="*/ 204699 w 425036"/>
              <a:gd name="connsiteY8" fmla="*/ 305134 h 367085"/>
              <a:gd name="connsiteX9" fmla="*/ 161836 w 425036"/>
              <a:gd name="connsiteY9" fmla="*/ 186071 h 367085"/>
              <a:gd name="connsiteX10" fmla="*/ 133261 w 425036"/>
              <a:gd name="connsiteY10" fmla="*/ 334 h 367085"/>
              <a:gd name="connsiteX11" fmla="*/ 171361 w 425036"/>
              <a:gd name="connsiteY11" fmla="*/ 138446 h 367085"/>
              <a:gd name="connsiteX12" fmla="*/ 52299 w 425036"/>
              <a:gd name="connsiteY12" fmla="*/ 62246 h 367085"/>
              <a:gd name="connsiteX13" fmla="*/ 4674 w 425036"/>
              <a:gd name="connsiteY13" fmla="*/ 9859 h 367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5036" h="367085">
                <a:moveTo>
                  <a:pt x="4674" y="9859"/>
                </a:moveTo>
                <a:cubicBezTo>
                  <a:pt x="22136" y="38434"/>
                  <a:pt x="135643" y="209090"/>
                  <a:pt x="157074" y="233696"/>
                </a:cubicBezTo>
                <a:cubicBezTo>
                  <a:pt x="178505" y="258302"/>
                  <a:pt x="125324" y="135271"/>
                  <a:pt x="133261" y="157496"/>
                </a:cubicBezTo>
                <a:cubicBezTo>
                  <a:pt x="141199" y="179721"/>
                  <a:pt x="202318" y="370221"/>
                  <a:pt x="204699" y="367046"/>
                </a:cubicBezTo>
                <a:cubicBezTo>
                  <a:pt x="207080" y="363871"/>
                  <a:pt x="111037" y="159877"/>
                  <a:pt x="147549" y="138446"/>
                </a:cubicBezTo>
                <a:cubicBezTo>
                  <a:pt x="184061" y="117015"/>
                  <a:pt x="407105" y="233697"/>
                  <a:pt x="423774" y="238459"/>
                </a:cubicBezTo>
                <a:cubicBezTo>
                  <a:pt x="440443" y="243222"/>
                  <a:pt x="287248" y="178927"/>
                  <a:pt x="247561" y="167021"/>
                </a:cubicBezTo>
                <a:cubicBezTo>
                  <a:pt x="207874" y="155115"/>
                  <a:pt x="192793" y="144002"/>
                  <a:pt x="185649" y="167021"/>
                </a:cubicBezTo>
                <a:cubicBezTo>
                  <a:pt x="178505" y="190040"/>
                  <a:pt x="208668" y="301959"/>
                  <a:pt x="204699" y="305134"/>
                </a:cubicBezTo>
                <a:cubicBezTo>
                  <a:pt x="200730" y="308309"/>
                  <a:pt x="173742" y="236871"/>
                  <a:pt x="161836" y="186071"/>
                </a:cubicBezTo>
                <a:cubicBezTo>
                  <a:pt x="149930" y="135271"/>
                  <a:pt x="131673" y="8272"/>
                  <a:pt x="133261" y="334"/>
                </a:cubicBezTo>
                <a:cubicBezTo>
                  <a:pt x="134849" y="-7604"/>
                  <a:pt x="184855" y="128127"/>
                  <a:pt x="171361" y="138446"/>
                </a:cubicBezTo>
                <a:cubicBezTo>
                  <a:pt x="157867" y="148765"/>
                  <a:pt x="82461" y="80502"/>
                  <a:pt x="52299" y="62246"/>
                </a:cubicBezTo>
                <a:cubicBezTo>
                  <a:pt x="22137" y="43990"/>
                  <a:pt x="-12788" y="-18716"/>
                  <a:pt x="4674" y="9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5B3A2AC7-374C-49C5-C78E-FE57804AE988}"/>
              </a:ext>
            </a:extLst>
          </p:cNvPr>
          <p:cNvSpPr/>
          <p:nvPr/>
        </p:nvSpPr>
        <p:spPr>
          <a:xfrm>
            <a:off x="4629136" y="5685119"/>
            <a:ext cx="157346" cy="1001672"/>
          </a:xfrm>
          <a:custGeom>
            <a:avLst/>
            <a:gdLst>
              <a:gd name="connsiteX0" fmla="*/ 133364 w 157346"/>
              <a:gd name="connsiteY0" fmla="*/ 6069 h 1001672"/>
              <a:gd name="connsiteX1" fmla="*/ 52402 w 157346"/>
              <a:gd name="connsiteY1" fmla="*/ 768069 h 1001672"/>
              <a:gd name="connsiteX2" fmla="*/ 80977 w 157346"/>
              <a:gd name="connsiteY2" fmla="*/ 672819 h 1001672"/>
              <a:gd name="connsiteX3" fmla="*/ 4777 w 157346"/>
              <a:gd name="connsiteY3" fmla="*/ 1001431 h 1001672"/>
              <a:gd name="connsiteX4" fmla="*/ 109552 w 157346"/>
              <a:gd name="connsiteY4" fmla="*/ 725206 h 1001672"/>
              <a:gd name="connsiteX5" fmla="*/ 152414 w 157346"/>
              <a:gd name="connsiteY5" fmla="*/ 672819 h 1001672"/>
              <a:gd name="connsiteX6" fmla="*/ 14 w 157346"/>
              <a:gd name="connsiteY6" fmla="*/ 487081 h 1001672"/>
              <a:gd name="connsiteX7" fmla="*/ 142889 w 157346"/>
              <a:gd name="connsiteY7" fmla="*/ 691869 h 1001672"/>
              <a:gd name="connsiteX8" fmla="*/ 80977 w 157346"/>
              <a:gd name="connsiteY8" fmla="*/ 610906 h 1001672"/>
              <a:gd name="connsiteX9" fmla="*/ 147652 w 157346"/>
              <a:gd name="connsiteY9" fmla="*/ 339444 h 1001672"/>
              <a:gd name="connsiteX10" fmla="*/ 95264 w 157346"/>
              <a:gd name="connsiteY10" fmla="*/ 406119 h 1001672"/>
              <a:gd name="connsiteX11" fmla="*/ 133364 w 157346"/>
              <a:gd name="connsiteY11" fmla="*/ 6069 h 100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7346" h="1001672">
                <a:moveTo>
                  <a:pt x="133364" y="6069"/>
                </a:moveTo>
                <a:cubicBezTo>
                  <a:pt x="126220" y="66394"/>
                  <a:pt x="61133" y="656944"/>
                  <a:pt x="52402" y="768069"/>
                </a:cubicBezTo>
                <a:cubicBezTo>
                  <a:pt x="43671" y="879194"/>
                  <a:pt x="88914" y="633925"/>
                  <a:pt x="80977" y="672819"/>
                </a:cubicBezTo>
                <a:cubicBezTo>
                  <a:pt x="73040" y="711713"/>
                  <a:pt x="15" y="992700"/>
                  <a:pt x="4777" y="1001431"/>
                </a:cubicBezTo>
                <a:cubicBezTo>
                  <a:pt x="9539" y="1010162"/>
                  <a:pt x="84946" y="779975"/>
                  <a:pt x="109552" y="725206"/>
                </a:cubicBezTo>
                <a:cubicBezTo>
                  <a:pt x="134158" y="670437"/>
                  <a:pt x="170670" y="712506"/>
                  <a:pt x="152414" y="672819"/>
                </a:cubicBezTo>
                <a:cubicBezTo>
                  <a:pt x="134158" y="633132"/>
                  <a:pt x="1601" y="483906"/>
                  <a:pt x="14" y="487081"/>
                </a:cubicBezTo>
                <a:cubicBezTo>
                  <a:pt x="-1573" y="490256"/>
                  <a:pt x="129395" y="671232"/>
                  <a:pt x="142889" y="691869"/>
                </a:cubicBezTo>
                <a:cubicBezTo>
                  <a:pt x="156383" y="712506"/>
                  <a:pt x="80183" y="669643"/>
                  <a:pt x="80977" y="610906"/>
                </a:cubicBezTo>
                <a:cubicBezTo>
                  <a:pt x="81771" y="552169"/>
                  <a:pt x="145271" y="373575"/>
                  <a:pt x="147652" y="339444"/>
                </a:cubicBezTo>
                <a:cubicBezTo>
                  <a:pt x="150033" y="305313"/>
                  <a:pt x="94470" y="458506"/>
                  <a:pt x="95264" y="406119"/>
                </a:cubicBezTo>
                <a:cubicBezTo>
                  <a:pt x="96058" y="353732"/>
                  <a:pt x="140508" y="-54256"/>
                  <a:pt x="133364" y="60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3F6C1035-F1AE-50EF-E7AB-C9A6E389897B}"/>
              </a:ext>
            </a:extLst>
          </p:cNvPr>
          <p:cNvSpPr/>
          <p:nvPr/>
        </p:nvSpPr>
        <p:spPr>
          <a:xfrm>
            <a:off x="4462408" y="6857926"/>
            <a:ext cx="334104" cy="439553"/>
          </a:xfrm>
          <a:custGeom>
            <a:avLst/>
            <a:gdLst>
              <a:gd name="connsiteX0" fmla="*/ 55 w 334104"/>
              <a:gd name="connsiteY0" fmla="*/ 209624 h 439553"/>
              <a:gd name="connsiteX1" fmla="*/ 166742 w 334104"/>
              <a:gd name="connsiteY1" fmla="*/ 309637 h 439553"/>
              <a:gd name="connsiteX2" fmla="*/ 104830 w 334104"/>
              <a:gd name="connsiteY2" fmla="*/ 438224 h 439553"/>
              <a:gd name="connsiteX3" fmla="*/ 300092 w 334104"/>
              <a:gd name="connsiteY3" fmla="*/ 223912 h 439553"/>
              <a:gd name="connsiteX4" fmla="*/ 242942 w 334104"/>
              <a:gd name="connsiteY4" fmla="*/ 74 h 439553"/>
              <a:gd name="connsiteX5" fmla="*/ 333430 w 334104"/>
              <a:gd name="connsiteY5" fmla="*/ 247724 h 439553"/>
              <a:gd name="connsiteX6" fmla="*/ 185792 w 334104"/>
              <a:gd name="connsiteY6" fmla="*/ 371549 h 439553"/>
              <a:gd name="connsiteX7" fmla="*/ 100067 w 334104"/>
              <a:gd name="connsiteY7" fmla="*/ 414412 h 439553"/>
              <a:gd name="connsiteX8" fmla="*/ 147692 w 334104"/>
              <a:gd name="connsiteY8" fmla="*/ 304874 h 439553"/>
              <a:gd name="connsiteX9" fmla="*/ 55 w 334104"/>
              <a:gd name="connsiteY9" fmla="*/ 209624 h 439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4104" h="439553">
                <a:moveTo>
                  <a:pt x="55" y="209624"/>
                </a:moveTo>
                <a:cubicBezTo>
                  <a:pt x="3230" y="210418"/>
                  <a:pt x="149280" y="271537"/>
                  <a:pt x="166742" y="309637"/>
                </a:cubicBezTo>
                <a:cubicBezTo>
                  <a:pt x="184204" y="347737"/>
                  <a:pt x="82605" y="452512"/>
                  <a:pt x="104830" y="438224"/>
                </a:cubicBezTo>
                <a:cubicBezTo>
                  <a:pt x="127055" y="423936"/>
                  <a:pt x="277073" y="296937"/>
                  <a:pt x="300092" y="223912"/>
                </a:cubicBezTo>
                <a:cubicBezTo>
                  <a:pt x="323111" y="150887"/>
                  <a:pt x="237386" y="-3895"/>
                  <a:pt x="242942" y="74"/>
                </a:cubicBezTo>
                <a:cubicBezTo>
                  <a:pt x="248498" y="4043"/>
                  <a:pt x="342955" y="185811"/>
                  <a:pt x="333430" y="247724"/>
                </a:cubicBezTo>
                <a:cubicBezTo>
                  <a:pt x="323905" y="309637"/>
                  <a:pt x="224686" y="343768"/>
                  <a:pt x="185792" y="371549"/>
                </a:cubicBezTo>
                <a:cubicBezTo>
                  <a:pt x="146898" y="399330"/>
                  <a:pt x="106417" y="425524"/>
                  <a:pt x="100067" y="414412"/>
                </a:cubicBezTo>
                <a:cubicBezTo>
                  <a:pt x="93717" y="403300"/>
                  <a:pt x="164361" y="342180"/>
                  <a:pt x="147692" y="304874"/>
                </a:cubicBezTo>
                <a:cubicBezTo>
                  <a:pt x="131023" y="267568"/>
                  <a:pt x="-3120" y="208830"/>
                  <a:pt x="55" y="2096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B1A306B2-5BE5-4143-7D83-6050CB69A3ED}"/>
              </a:ext>
            </a:extLst>
          </p:cNvPr>
          <p:cNvSpPr/>
          <p:nvPr/>
        </p:nvSpPr>
        <p:spPr>
          <a:xfrm>
            <a:off x="4938356" y="6853236"/>
            <a:ext cx="317466" cy="448113"/>
          </a:xfrm>
          <a:custGeom>
            <a:avLst/>
            <a:gdLst>
              <a:gd name="connsiteX0" fmla="*/ 357 w 317466"/>
              <a:gd name="connsiteY0" fmla="*/ 2 h 448113"/>
              <a:gd name="connsiteX1" fmla="*/ 128944 w 317466"/>
              <a:gd name="connsiteY1" fmla="*/ 204789 h 448113"/>
              <a:gd name="connsiteX2" fmla="*/ 128944 w 317466"/>
              <a:gd name="connsiteY2" fmla="*/ 314327 h 448113"/>
              <a:gd name="connsiteX3" fmla="*/ 152757 w 317466"/>
              <a:gd name="connsiteY3" fmla="*/ 247652 h 448113"/>
              <a:gd name="connsiteX4" fmla="*/ 290869 w 317466"/>
              <a:gd name="connsiteY4" fmla="*/ 300039 h 448113"/>
              <a:gd name="connsiteX5" fmla="*/ 309919 w 317466"/>
              <a:gd name="connsiteY5" fmla="*/ 195264 h 448113"/>
              <a:gd name="connsiteX6" fmla="*/ 305157 w 317466"/>
              <a:gd name="connsiteY6" fmla="*/ 295277 h 448113"/>
              <a:gd name="connsiteX7" fmla="*/ 171807 w 317466"/>
              <a:gd name="connsiteY7" fmla="*/ 266702 h 448113"/>
              <a:gd name="connsiteX8" fmla="*/ 100369 w 317466"/>
              <a:gd name="connsiteY8" fmla="*/ 447677 h 448113"/>
              <a:gd name="connsiteX9" fmla="*/ 114657 w 317466"/>
              <a:gd name="connsiteY9" fmla="*/ 314327 h 448113"/>
              <a:gd name="connsiteX10" fmla="*/ 57507 w 317466"/>
              <a:gd name="connsiteY10" fmla="*/ 214314 h 448113"/>
              <a:gd name="connsiteX11" fmla="*/ 167044 w 317466"/>
              <a:gd name="connsiteY11" fmla="*/ 295277 h 448113"/>
              <a:gd name="connsiteX12" fmla="*/ 76557 w 317466"/>
              <a:gd name="connsiteY12" fmla="*/ 200027 h 448113"/>
              <a:gd name="connsiteX13" fmla="*/ 90844 w 317466"/>
              <a:gd name="connsiteY13" fmla="*/ 200027 h 448113"/>
              <a:gd name="connsiteX14" fmla="*/ 357 w 317466"/>
              <a:gd name="connsiteY14" fmla="*/ 2 h 448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7466" h="448113">
                <a:moveTo>
                  <a:pt x="357" y="2"/>
                </a:moveTo>
                <a:cubicBezTo>
                  <a:pt x="6707" y="796"/>
                  <a:pt x="107513" y="152402"/>
                  <a:pt x="128944" y="204789"/>
                </a:cubicBezTo>
                <a:cubicBezTo>
                  <a:pt x="150375" y="257177"/>
                  <a:pt x="124975" y="307183"/>
                  <a:pt x="128944" y="314327"/>
                </a:cubicBezTo>
                <a:cubicBezTo>
                  <a:pt x="132913" y="321471"/>
                  <a:pt x="125770" y="250033"/>
                  <a:pt x="152757" y="247652"/>
                </a:cubicBezTo>
                <a:cubicBezTo>
                  <a:pt x="179745" y="245271"/>
                  <a:pt x="264675" y="308770"/>
                  <a:pt x="290869" y="300039"/>
                </a:cubicBezTo>
                <a:cubicBezTo>
                  <a:pt x="317063" y="291308"/>
                  <a:pt x="307538" y="196058"/>
                  <a:pt x="309919" y="195264"/>
                </a:cubicBezTo>
                <a:cubicBezTo>
                  <a:pt x="312300" y="194470"/>
                  <a:pt x="328176" y="283371"/>
                  <a:pt x="305157" y="295277"/>
                </a:cubicBezTo>
                <a:cubicBezTo>
                  <a:pt x="282138" y="307183"/>
                  <a:pt x="205938" y="241302"/>
                  <a:pt x="171807" y="266702"/>
                </a:cubicBezTo>
                <a:cubicBezTo>
                  <a:pt x="137676" y="292102"/>
                  <a:pt x="109894" y="439740"/>
                  <a:pt x="100369" y="447677"/>
                </a:cubicBezTo>
                <a:cubicBezTo>
                  <a:pt x="90844" y="455614"/>
                  <a:pt x="121801" y="353221"/>
                  <a:pt x="114657" y="314327"/>
                </a:cubicBezTo>
                <a:cubicBezTo>
                  <a:pt x="107513" y="275433"/>
                  <a:pt x="48776" y="217489"/>
                  <a:pt x="57507" y="214314"/>
                </a:cubicBezTo>
                <a:cubicBezTo>
                  <a:pt x="66238" y="211139"/>
                  <a:pt x="163869" y="297658"/>
                  <a:pt x="167044" y="295277"/>
                </a:cubicBezTo>
                <a:cubicBezTo>
                  <a:pt x="170219" y="292896"/>
                  <a:pt x="89257" y="215902"/>
                  <a:pt x="76557" y="200027"/>
                </a:cubicBezTo>
                <a:cubicBezTo>
                  <a:pt x="63857" y="184152"/>
                  <a:pt x="107513" y="233364"/>
                  <a:pt x="90844" y="200027"/>
                </a:cubicBezTo>
                <a:cubicBezTo>
                  <a:pt x="74175" y="166690"/>
                  <a:pt x="-5993" y="-792"/>
                  <a:pt x="357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E17EC781-CD3D-C84D-8A93-E9C5267209C9}"/>
              </a:ext>
            </a:extLst>
          </p:cNvPr>
          <p:cNvSpPr/>
          <p:nvPr/>
        </p:nvSpPr>
        <p:spPr>
          <a:xfrm>
            <a:off x="4432871" y="5799354"/>
            <a:ext cx="289660" cy="868954"/>
          </a:xfrm>
          <a:custGeom>
            <a:avLst/>
            <a:gdLst>
              <a:gd name="connsiteX0" fmla="*/ 256604 w 289660"/>
              <a:gd name="connsiteY0" fmla="*/ 1371 h 868954"/>
              <a:gd name="connsiteX1" fmla="*/ 224854 w 289660"/>
              <a:gd name="connsiteY1" fmla="*/ 522071 h 868954"/>
              <a:gd name="connsiteX2" fmla="*/ 224854 w 289660"/>
              <a:gd name="connsiteY2" fmla="*/ 452221 h 868954"/>
              <a:gd name="connsiteX3" fmla="*/ 224854 w 289660"/>
              <a:gd name="connsiteY3" fmla="*/ 807821 h 868954"/>
              <a:gd name="connsiteX4" fmla="*/ 228029 w 289660"/>
              <a:gd name="connsiteY4" fmla="*/ 509371 h 868954"/>
              <a:gd name="connsiteX5" fmla="*/ 66104 w 289660"/>
              <a:gd name="connsiteY5" fmla="*/ 718921 h 868954"/>
              <a:gd name="connsiteX6" fmla="*/ 101029 w 289660"/>
              <a:gd name="connsiteY6" fmla="*/ 610971 h 868954"/>
              <a:gd name="connsiteX7" fmla="*/ 2604 w 289660"/>
              <a:gd name="connsiteY7" fmla="*/ 864971 h 868954"/>
              <a:gd name="connsiteX8" fmla="*/ 224854 w 289660"/>
              <a:gd name="connsiteY8" fmla="*/ 372846 h 868954"/>
              <a:gd name="connsiteX9" fmla="*/ 56579 w 289660"/>
              <a:gd name="connsiteY9" fmla="*/ 604621 h 868954"/>
              <a:gd name="connsiteX10" fmla="*/ 282004 w 289660"/>
              <a:gd name="connsiteY10" fmla="*/ 268071 h 868954"/>
              <a:gd name="connsiteX11" fmla="*/ 237554 w 289660"/>
              <a:gd name="connsiteY11" fmla="*/ 366496 h 868954"/>
              <a:gd name="connsiteX12" fmla="*/ 256604 w 289660"/>
              <a:gd name="connsiteY12" fmla="*/ 1371 h 868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9660" h="868954">
                <a:moveTo>
                  <a:pt x="256604" y="1371"/>
                </a:moveTo>
                <a:cubicBezTo>
                  <a:pt x="254487" y="27300"/>
                  <a:pt x="230146" y="446929"/>
                  <a:pt x="224854" y="522071"/>
                </a:cubicBezTo>
                <a:cubicBezTo>
                  <a:pt x="219562" y="597213"/>
                  <a:pt x="224854" y="452221"/>
                  <a:pt x="224854" y="452221"/>
                </a:cubicBezTo>
                <a:cubicBezTo>
                  <a:pt x="224854" y="499846"/>
                  <a:pt x="224325" y="798296"/>
                  <a:pt x="224854" y="807821"/>
                </a:cubicBezTo>
                <a:cubicBezTo>
                  <a:pt x="225383" y="817346"/>
                  <a:pt x="254487" y="524188"/>
                  <a:pt x="228029" y="509371"/>
                </a:cubicBezTo>
                <a:cubicBezTo>
                  <a:pt x="201571" y="494554"/>
                  <a:pt x="87271" y="701988"/>
                  <a:pt x="66104" y="718921"/>
                </a:cubicBezTo>
                <a:cubicBezTo>
                  <a:pt x="44937" y="735854"/>
                  <a:pt x="111612" y="586629"/>
                  <a:pt x="101029" y="610971"/>
                </a:cubicBezTo>
                <a:cubicBezTo>
                  <a:pt x="90446" y="635313"/>
                  <a:pt x="-18034" y="904659"/>
                  <a:pt x="2604" y="864971"/>
                </a:cubicBezTo>
                <a:cubicBezTo>
                  <a:pt x="23241" y="825284"/>
                  <a:pt x="215858" y="416238"/>
                  <a:pt x="224854" y="372846"/>
                </a:cubicBezTo>
                <a:cubicBezTo>
                  <a:pt x="233850" y="329454"/>
                  <a:pt x="47054" y="622084"/>
                  <a:pt x="56579" y="604621"/>
                </a:cubicBezTo>
                <a:cubicBezTo>
                  <a:pt x="66104" y="587159"/>
                  <a:pt x="251841" y="307759"/>
                  <a:pt x="282004" y="268071"/>
                </a:cubicBezTo>
                <a:cubicBezTo>
                  <a:pt x="312167" y="228384"/>
                  <a:pt x="243904" y="407771"/>
                  <a:pt x="237554" y="366496"/>
                </a:cubicBezTo>
                <a:cubicBezTo>
                  <a:pt x="231204" y="325221"/>
                  <a:pt x="258721" y="-24558"/>
                  <a:pt x="256604" y="1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9BE3FA87-A39A-5BF9-B234-410E96F58F8F}"/>
              </a:ext>
            </a:extLst>
          </p:cNvPr>
          <p:cNvSpPr/>
          <p:nvPr/>
        </p:nvSpPr>
        <p:spPr>
          <a:xfrm>
            <a:off x="4243326" y="6677025"/>
            <a:ext cx="372170" cy="652134"/>
          </a:xfrm>
          <a:custGeom>
            <a:avLst/>
            <a:gdLst>
              <a:gd name="connsiteX0" fmla="*/ 134999 w 372170"/>
              <a:gd name="connsiteY0" fmla="*/ 0 h 652134"/>
              <a:gd name="connsiteX1" fmla="*/ 81024 w 372170"/>
              <a:gd name="connsiteY1" fmla="*/ 228600 h 652134"/>
              <a:gd name="connsiteX2" fmla="*/ 128649 w 372170"/>
              <a:gd name="connsiteY2" fmla="*/ 425450 h 652134"/>
              <a:gd name="connsiteX3" fmla="*/ 112774 w 372170"/>
              <a:gd name="connsiteY3" fmla="*/ 390525 h 652134"/>
              <a:gd name="connsiteX4" fmla="*/ 166749 w 372170"/>
              <a:gd name="connsiteY4" fmla="*/ 485775 h 652134"/>
              <a:gd name="connsiteX5" fmla="*/ 144524 w 372170"/>
              <a:gd name="connsiteY5" fmla="*/ 463550 h 652134"/>
              <a:gd name="connsiteX6" fmla="*/ 366774 w 372170"/>
              <a:gd name="connsiteY6" fmla="*/ 650875 h 652134"/>
              <a:gd name="connsiteX7" fmla="*/ 303274 w 372170"/>
              <a:gd name="connsiteY7" fmla="*/ 536575 h 652134"/>
              <a:gd name="connsiteX8" fmla="*/ 300099 w 372170"/>
              <a:gd name="connsiteY8" fmla="*/ 365125 h 652134"/>
              <a:gd name="connsiteX9" fmla="*/ 303274 w 372170"/>
              <a:gd name="connsiteY9" fmla="*/ 587375 h 652134"/>
              <a:gd name="connsiteX10" fmla="*/ 185799 w 372170"/>
              <a:gd name="connsiteY10" fmla="*/ 511175 h 652134"/>
              <a:gd name="connsiteX11" fmla="*/ 220724 w 372170"/>
              <a:gd name="connsiteY11" fmla="*/ 336550 h 652134"/>
              <a:gd name="connsiteX12" fmla="*/ 192149 w 372170"/>
              <a:gd name="connsiteY12" fmla="*/ 431800 h 652134"/>
              <a:gd name="connsiteX13" fmla="*/ 182624 w 372170"/>
              <a:gd name="connsiteY13" fmla="*/ 180975 h 652134"/>
              <a:gd name="connsiteX14" fmla="*/ 169924 w 372170"/>
              <a:gd name="connsiteY14" fmla="*/ 457200 h 652134"/>
              <a:gd name="connsiteX15" fmla="*/ 138174 w 372170"/>
              <a:gd name="connsiteY15" fmla="*/ 428625 h 652134"/>
              <a:gd name="connsiteX16" fmla="*/ 1649 w 372170"/>
              <a:gd name="connsiteY16" fmla="*/ 234950 h 652134"/>
              <a:gd name="connsiteX17" fmla="*/ 61974 w 372170"/>
              <a:gd name="connsiteY17" fmla="*/ 282575 h 652134"/>
              <a:gd name="connsiteX18" fmla="*/ 52449 w 372170"/>
              <a:gd name="connsiteY18" fmla="*/ 196850 h 652134"/>
              <a:gd name="connsiteX19" fmla="*/ 39749 w 372170"/>
              <a:gd name="connsiteY19" fmla="*/ 231775 h 652134"/>
              <a:gd name="connsiteX20" fmla="*/ 134999 w 372170"/>
              <a:gd name="connsiteY20" fmla="*/ 0 h 652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72170" h="652134">
                <a:moveTo>
                  <a:pt x="134999" y="0"/>
                </a:moveTo>
                <a:cubicBezTo>
                  <a:pt x="108540" y="78846"/>
                  <a:pt x="82082" y="157692"/>
                  <a:pt x="81024" y="228600"/>
                </a:cubicBezTo>
                <a:cubicBezTo>
                  <a:pt x="79966" y="299508"/>
                  <a:pt x="123357" y="398463"/>
                  <a:pt x="128649" y="425450"/>
                </a:cubicBezTo>
                <a:cubicBezTo>
                  <a:pt x="133941" y="452438"/>
                  <a:pt x="106424" y="380471"/>
                  <a:pt x="112774" y="390525"/>
                </a:cubicBezTo>
                <a:cubicBezTo>
                  <a:pt x="119124" y="400579"/>
                  <a:pt x="161457" y="473604"/>
                  <a:pt x="166749" y="485775"/>
                </a:cubicBezTo>
                <a:cubicBezTo>
                  <a:pt x="172041" y="497946"/>
                  <a:pt x="111186" y="436033"/>
                  <a:pt x="144524" y="463550"/>
                </a:cubicBezTo>
                <a:cubicBezTo>
                  <a:pt x="177862" y="491067"/>
                  <a:pt x="340316" y="638704"/>
                  <a:pt x="366774" y="650875"/>
                </a:cubicBezTo>
                <a:cubicBezTo>
                  <a:pt x="393232" y="663046"/>
                  <a:pt x="314386" y="584200"/>
                  <a:pt x="303274" y="536575"/>
                </a:cubicBezTo>
                <a:cubicBezTo>
                  <a:pt x="292162" y="488950"/>
                  <a:pt x="300099" y="356658"/>
                  <a:pt x="300099" y="365125"/>
                </a:cubicBezTo>
                <a:cubicBezTo>
                  <a:pt x="300099" y="373592"/>
                  <a:pt x="322324" y="563033"/>
                  <a:pt x="303274" y="587375"/>
                </a:cubicBezTo>
                <a:cubicBezTo>
                  <a:pt x="284224" y="611717"/>
                  <a:pt x="199557" y="552979"/>
                  <a:pt x="185799" y="511175"/>
                </a:cubicBezTo>
                <a:cubicBezTo>
                  <a:pt x="172041" y="469371"/>
                  <a:pt x="219666" y="349779"/>
                  <a:pt x="220724" y="336550"/>
                </a:cubicBezTo>
                <a:cubicBezTo>
                  <a:pt x="221782" y="323321"/>
                  <a:pt x="198499" y="457729"/>
                  <a:pt x="192149" y="431800"/>
                </a:cubicBezTo>
                <a:cubicBezTo>
                  <a:pt x="185799" y="405871"/>
                  <a:pt x="186328" y="176742"/>
                  <a:pt x="182624" y="180975"/>
                </a:cubicBezTo>
                <a:cubicBezTo>
                  <a:pt x="178920" y="185208"/>
                  <a:pt x="177332" y="415925"/>
                  <a:pt x="169924" y="457200"/>
                </a:cubicBezTo>
                <a:cubicBezTo>
                  <a:pt x="162516" y="498475"/>
                  <a:pt x="166220" y="465667"/>
                  <a:pt x="138174" y="428625"/>
                </a:cubicBezTo>
                <a:cubicBezTo>
                  <a:pt x="110128" y="391583"/>
                  <a:pt x="14349" y="259292"/>
                  <a:pt x="1649" y="234950"/>
                </a:cubicBezTo>
                <a:cubicBezTo>
                  <a:pt x="-11051" y="210608"/>
                  <a:pt x="53507" y="288925"/>
                  <a:pt x="61974" y="282575"/>
                </a:cubicBezTo>
                <a:cubicBezTo>
                  <a:pt x="70441" y="276225"/>
                  <a:pt x="56153" y="205317"/>
                  <a:pt x="52449" y="196850"/>
                </a:cubicBezTo>
                <a:cubicBezTo>
                  <a:pt x="48745" y="188383"/>
                  <a:pt x="39749" y="231775"/>
                  <a:pt x="39749" y="231775"/>
                </a:cubicBezTo>
                <a:lnTo>
                  <a:pt x="13499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52E63572-6B21-14D2-97CC-3EFCCBC36C17}"/>
              </a:ext>
            </a:extLst>
          </p:cNvPr>
          <p:cNvSpPr/>
          <p:nvPr/>
        </p:nvSpPr>
        <p:spPr>
          <a:xfrm>
            <a:off x="4515369" y="6763463"/>
            <a:ext cx="345604" cy="494895"/>
          </a:xfrm>
          <a:custGeom>
            <a:avLst/>
            <a:gdLst>
              <a:gd name="connsiteX0" fmla="*/ 91556 w 345604"/>
              <a:gd name="connsiteY0" fmla="*/ 2462 h 494895"/>
              <a:gd name="connsiteX1" fmla="*/ 243956 w 345604"/>
              <a:gd name="connsiteY1" fmla="*/ 297737 h 494895"/>
              <a:gd name="connsiteX2" fmla="*/ 243956 w 345604"/>
              <a:gd name="connsiteY2" fmla="*/ 189787 h 494895"/>
              <a:gd name="connsiteX3" fmla="*/ 243956 w 345604"/>
              <a:gd name="connsiteY3" fmla="*/ 281862 h 494895"/>
              <a:gd name="connsiteX4" fmla="*/ 132831 w 345604"/>
              <a:gd name="connsiteY4" fmla="*/ 361237 h 494895"/>
              <a:gd name="connsiteX5" fmla="*/ 259831 w 345604"/>
              <a:gd name="connsiteY5" fmla="*/ 285037 h 494895"/>
              <a:gd name="connsiteX6" fmla="*/ 304281 w 345604"/>
              <a:gd name="connsiteY6" fmla="*/ 339012 h 494895"/>
              <a:gd name="connsiteX7" fmla="*/ 250306 w 345604"/>
              <a:gd name="connsiteY7" fmla="*/ 494587 h 494895"/>
              <a:gd name="connsiteX8" fmla="*/ 326506 w 345604"/>
              <a:gd name="connsiteY8" fmla="*/ 294562 h 494895"/>
              <a:gd name="connsiteX9" fmla="*/ 342381 w 345604"/>
              <a:gd name="connsiteY9" fmla="*/ 272337 h 494895"/>
              <a:gd name="connsiteX10" fmla="*/ 278881 w 345604"/>
              <a:gd name="connsiteY10" fmla="*/ 205662 h 494895"/>
              <a:gd name="connsiteX11" fmla="*/ 345556 w 345604"/>
              <a:gd name="connsiteY11" fmla="*/ 319962 h 494895"/>
              <a:gd name="connsiteX12" fmla="*/ 266181 w 345604"/>
              <a:gd name="connsiteY12" fmla="*/ 323137 h 494895"/>
              <a:gd name="connsiteX13" fmla="*/ 209031 w 345604"/>
              <a:gd name="connsiteY13" fmla="*/ 126287 h 494895"/>
              <a:gd name="connsiteX14" fmla="*/ 237606 w 345604"/>
              <a:gd name="connsiteY14" fmla="*/ 250112 h 494895"/>
              <a:gd name="connsiteX15" fmla="*/ 186806 w 345604"/>
              <a:gd name="connsiteY15" fmla="*/ 170737 h 494895"/>
              <a:gd name="connsiteX16" fmla="*/ 50281 w 345604"/>
              <a:gd name="connsiteY16" fmla="*/ 170737 h 494895"/>
              <a:gd name="connsiteX17" fmla="*/ 2656 w 345604"/>
              <a:gd name="connsiteY17" fmla="*/ 183437 h 494895"/>
              <a:gd name="connsiteX18" fmla="*/ 120131 w 345604"/>
              <a:gd name="connsiteY18" fmla="*/ 158037 h 494895"/>
              <a:gd name="connsiteX19" fmla="*/ 91556 w 345604"/>
              <a:gd name="connsiteY19" fmla="*/ 2462 h 494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45604" h="494895">
                <a:moveTo>
                  <a:pt x="91556" y="2462"/>
                </a:moveTo>
                <a:cubicBezTo>
                  <a:pt x="112193" y="25745"/>
                  <a:pt x="218556" y="266516"/>
                  <a:pt x="243956" y="297737"/>
                </a:cubicBezTo>
                <a:cubicBezTo>
                  <a:pt x="269356" y="328958"/>
                  <a:pt x="243956" y="189787"/>
                  <a:pt x="243956" y="189787"/>
                </a:cubicBezTo>
                <a:cubicBezTo>
                  <a:pt x="243956" y="187141"/>
                  <a:pt x="262477" y="253287"/>
                  <a:pt x="243956" y="281862"/>
                </a:cubicBezTo>
                <a:cubicBezTo>
                  <a:pt x="225435" y="310437"/>
                  <a:pt x="130185" y="360708"/>
                  <a:pt x="132831" y="361237"/>
                </a:cubicBezTo>
                <a:cubicBezTo>
                  <a:pt x="135477" y="361766"/>
                  <a:pt x="231256" y="288741"/>
                  <a:pt x="259831" y="285037"/>
                </a:cubicBezTo>
                <a:cubicBezTo>
                  <a:pt x="288406" y="281333"/>
                  <a:pt x="305869" y="304087"/>
                  <a:pt x="304281" y="339012"/>
                </a:cubicBezTo>
                <a:cubicBezTo>
                  <a:pt x="302693" y="373937"/>
                  <a:pt x="246602" y="501995"/>
                  <a:pt x="250306" y="494587"/>
                </a:cubicBezTo>
                <a:cubicBezTo>
                  <a:pt x="254010" y="487179"/>
                  <a:pt x="311160" y="331604"/>
                  <a:pt x="326506" y="294562"/>
                </a:cubicBezTo>
                <a:cubicBezTo>
                  <a:pt x="341852" y="257520"/>
                  <a:pt x="350319" y="287154"/>
                  <a:pt x="342381" y="272337"/>
                </a:cubicBezTo>
                <a:cubicBezTo>
                  <a:pt x="334444" y="257520"/>
                  <a:pt x="278352" y="197725"/>
                  <a:pt x="278881" y="205662"/>
                </a:cubicBezTo>
                <a:cubicBezTo>
                  <a:pt x="279410" y="213600"/>
                  <a:pt x="347673" y="300383"/>
                  <a:pt x="345556" y="319962"/>
                </a:cubicBezTo>
                <a:cubicBezTo>
                  <a:pt x="343439" y="339541"/>
                  <a:pt x="288935" y="355416"/>
                  <a:pt x="266181" y="323137"/>
                </a:cubicBezTo>
                <a:cubicBezTo>
                  <a:pt x="243427" y="290858"/>
                  <a:pt x="213793" y="138458"/>
                  <a:pt x="209031" y="126287"/>
                </a:cubicBezTo>
                <a:cubicBezTo>
                  <a:pt x="204269" y="114116"/>
                  <a:pt x="241310" y="242704"/>
                  <a:pt x="237606" y="250112"/>
                </a:cubicBezTo>
                <a:cubicBezTo>
                  <a:pt x="233902" y="257520"/>
                  <a:pt x="218027" y="183966"/>
                  <a:pt x="186806" y="170737"/>
                </a:cubicBezTo>
                <a:cubicBezTo>
                  <a:pt x="155585" y="157508"/>
                  <a:pt x="80973" y="168620"/>
                  <a:pt x="50281" y="170737"/>
                </a:cubicBezTo>
                <a:cubicBezTo>
                  <a:pt x="19589" y="172854"/>
                  <a:pt x="-8986" y="185554"/>
                  <a:pt x="2656" y="183437"/>
                </a:cubicBezTo>
                <a:cubicBezTo>
                  <a:pt x="14298" y="181320"/>
                  <a:pt x="106373" y="188199"/>
                  <a:pt x="120131" y="158037"/>
                </a:cubicBezTo>
                <a:cubicBezTo>
                  <a:pt x="133889" y="127875"/>
                  <a:pt x="70919" y="-20821"/>
                  <a:pt x="91556" y="2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764EC15F-AE77-C785-1D8F-0B600C849D33}"/>
              </a:ext>
            </a:extLst>
          </p:cNvPr>
          <p:cNvSpPr/>
          <p:nvPr/>
        </p:nvSpPr>
        <p:spPr>
          <a:xfrm>
            <a:off x="5014368" y="6831813"/>
            <a:ext cx="237082" cy="323822"/>
          </a:xfrm>
          <a:custGeom>
            <a:avLst/>
            <a:gdLst>
              <a:gd name="connsiteX0" fmla="*/ 221207 w 237082"/>
              <a:gd name="connsiteY0" fmla="*/ 3962 h 323822"/>
              <a:gd name="connsiteX1" fmla="*/ 56107 w 237082"/>
              <a:gd name="connsiteY1" fmla="*/ 143662 h 323822"/>
              <a:gd name="connsiteX2" fmla="*/ 59282 w 237082"/>
              <a:gd name="connsiteY2" fmla="*/ 216687 h 323822"/>
              <a:gd name="connsiteX3" fmla="*/ 75157 w 237082"/>
              <a:gd name="connsiteY3" fmla="*/ 130962 h 323822"/>
              <a:gd name="connsiteX4" fmla="*/ 119607 w 237082"/>
              <a:gd name="connsiteY4" fmla="*/ 280187 h 323822"/>
              <a:gd name="connsiteX5" fmla="*/ 119607 w 237082"/>
              <a:gd name="connsiteY5" fmla="*/ 232562 h 323822"/>
              <a:gd name="connsiteX6" fmla="*/ 183107 w 237082"/>
              <a:gd name="connsiteY6" fmla="*/ 289712 h 323822"/>
              <a:gd name="connsiteX7" fmla="*/ 195807 w 237082"/>
              <a:gd name="connsiteY7" fmla="*/ 178587 h 323822"/>
              <a:gd name="connsiteX8" fmla="*/ 237082 w 237082"/>
              <a:gd name="connsiteY8" fmla="*/ 299237 h 323822"/>
              <a:gd name="connsiteX9" fmla="*/ 195807 w 237082"/>
              <a:gd name="connsiteY9" fmla="*/ 315112 h 323822"/>
              <a:gd name="connsiteX10" fmla="*/ 56107 w 237082"/>
              <a:gd name="connsiteY10" fmla="*/ 194462 h 323822"/>
              <a:gd name="connsiteX11" fmla="*/ 33882 w 237082"/>
              <a:gd name="connsiteY11" fmla="*/ 184937 h 323822"/>
              <a:gd name="connsiteX12" fmla="*/ 91032 w 237082"/>
              <a:gd name="connsiteY12" fmla="*/ 787 h 323822"/>
              <a:gd name="connsiteX13" fmla="*/ 2132 w 237082"/>
              <a:gd name="connsiteY13" fmla="*/ 115087 h 323822"/>
              <a:gd name="connsiteX14" fmla="*/ 221207 w 237082"/>
              <a:gd name="connsiteY14" fmla="*/ 3962 h 323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7082" h="323822">
                <a:moveTo>
                  <a:pt x="221207" y="3962"/>
                </a:moveTo>
                <a:cubicBezTo>
                  <a:pt x="230203" y="8724"/>
                  <a:pt x="83094" y="108208"/>
                  <a:pt x="56107" y="143662"/>
                </a:cubicBezTo>
                <a:cubicBezTo>
                  <a:pt x="29119" y="179116"/>
                  <a:pt x="56107" y="218804"/>
                  <a:pt x="59282" y="216687"/>
                </a:cubicBezTo>
                <a:cubicBezTo>
                  <a:pt x="62457" y="214570"/>
                  <a:pt x="65103" y="120379"/>
                  <a:pt x="75157" y="130962"/>
                </a:cubicBezTo>
                <a:cubicBezTo>
                  <a:pt x="85211" y="141545"/>
                  <a:pt x="112199" y="263254"/>
                  <a:pt x="119607" y="280187"/>
                </a:cubicBezTo>
                <a:cubicBezTo>
                  <a:pt x="127015" y="297120"/>
                  <a:pt x="109024" y="230975"/>
                  <a:pt x="119607" y="232562"/>
                </a:cubicBezTo>
                <a:cubicBezTo>
                  <a:pt x="130190" y="234150"/>
                  <a:pt x="170407" y="298708"/>
                  <a:pt x="183107" y="289712"/>
                </a:cubicBezTo>
                <a:cubicBezTo>
                  <a:pt x="195807" y="280716"/>
                  <a:pt x="186811" y="177000"/>
                  <a:pt x="195807" y="178587"/>
                </a:cubicBezTo>
                <a:cubicBezTo>
                  <a:pt x="204803" y="180174"/>
                  <a:pt x="237082" y="276483"/>
                  <a:pt x="237082" y="299237"/>
                </a:cubicBezTo>
                <a:cubicBezTo>
                  <a:pt x="237082" y="321991"/>
                  <a:pt x="225969" y="332574"/>
                  <a:pt x="195807" y="315112"/>
                </a:cubicBezTo>
                <a:cubicBezTo>
                  <a:pt x="165645" y="297650"/>
                  <a:pt x="83094" y="216158"/>
                  <a:pt x="56107" y="194462"/>
                </a:cubicBezTo>
                <a:cubicBezTo>
                  <a:pt x="29120" y="172766"/>
                  <a:pt x="28061" y="217216"/>
                  <a:pt x="33882" y="184937"/>
                </a:cubicBezTo>
                <a:cubicBezTo>
                  <a:pt x="39703" y="152658"/>
                  <a:pt x="96324" y="12429"/>
                  <a:pt x="91032" y="787"/>
                </a:cubicBezTo>
                <a:cubicBezTo>
                  <a:pt x="85740" y="-10855"/>
                  <a:pt x="-15860" y="110325"/>
                  <a:pt x="2132" y="115087"/>
                </a:cubicBezTo>
                <a:cubicBezTo>
                  <a:pt x="20124" y="119850"/>
                  <a:pt x="212211" y="-800"/>
                  <a:pt x="221207" y="39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BCF3F39C-53ED-46DE-C7BC-EC00DAE6E062}"/>
              </a:ext>
            </a:extLst>
          </p:cNvPr>
          <p:cNvSpPr/>
          <p:nvPr/>
        </p:nvSpPr>
        <p:spPr>
          <a:xfrm>
            <a:off x="4473296" y="6730583"/>
            <a:ext cx="266999" cy="401429"/>
          </a:xfrm>
          <a:custGeom>
            <a:avLst/>
            <a:gdLst>
              <a:gd name="connsiteX0" fmla="*/ 162204 w 266999"/>
              <a:gd name="connsiteY0" fmla="*/ 95667 h 401429"/>
              <a:gd name="connsiteX1" fmla="*/ 25679 w 266999"/>
              <a:gd name="connsiteY1" fmla="*/ 324267 h 401429"/>
              <a:gd name="connsiteX2" fmla="*/ 54254 w 266999"/>
              <a:gd name="connsiteY2" fmla="*/ 349667 h 401429"/>
              <a:gd name="connsiteX3" fmla="*/ 232054 w 266999"/>
              <a:gd name="connsiteY3" fmla="*/ 371892 h 401429"/>
              <a:gd name="connsiteX4" fmla="*/ 257454 w 266999"/>
              <a:gd name="connsiteY4" fmla="*/ 365542 h 401429"/>
              <a:gd name="connsiteX5" fmla="*/ 178079 w 266999"/>
              <a:gd name="connsiteY5" fmla="*/ 235367 h 401429"/>
              <a:gd name="connsiteX6" fmla="*/ 266979 w 266999"/>
              <a:gd name="connsiteY6" fmla="*/ 352842 h 401429"/>
              <a:gd name="connsiteX7" fmla="*/ 168554 w 266999"/>
              <a:gd name="connsiteY7" fmla="*/ 152817 h 401429"/>
              <a:gd name="connsiteX8" fmla="*/ 263804 w 266999"/>
              <a:gd name="connsiteY8" fmla="*/ 305217 h 401429"/>
              <a:gd name="connsiteX9" fmla="*/ 54254 w 266999"/>
              <a:gd name="connsiteY9" fmla="*/ 400467 h 401429"/>
              <a:gd name="connsiteX10" fmla="*/ 12979 w 266999"/>
              <a:gd name="connsiteY10" fmla="*/ 330617 h 401429"/>
              <a:gd name="connsiteX11" fmla="*/ 279 w 266999"/>
              <a:gd name="connsiteY11" fmla="*/ 417 h 401429"/>
              <a:gd name="connsiteX12" fmla="*/ 22504 w 266999"/>
              <a:gd name="connsiteY12" fmla="*/ 257592 h 401429"/>
              <a:gd name="connsiteX13" fmla="*/ 162204 w 266999"/>
              <a:gd name="connsiteY13" fmla="*/ 95667 h 40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6999" h="401429">
                <a:moveTo>
                  <a:pt x="162204" y="95667"/>
                </a:moveTo>
                <a:cubicBezTo>
                  <a:pt x="162733" y="106779"/>
                  <a:pt x="43671" y="281934"/>
                  <a:pt x="25679" y="324267"/>
                </a:cubicBezTo>
                <a:cubicBezTo>
                  <a:pt x="7687" y="366600"/>
                  <a:pt x="19858" y="341730"/>
                  <a:pt x="54254" y="349667"/>
                </a:cubicBezTo>
                <a:cubicBezTo>
                  <a:pt x="88650" y="357604"/>
                  <a:pt x="198187" y="369246"/>
                  <a:pt x="232054" y="371892"/>
                </a:cubicBezTo>
                <a:cubicBezTo>
                  <a:pt x="265921" y="374538"/>
                  <a:pt x="266450" y="388296"/>
                  <a:pt x="257454" y="365542"/>
                </a:cubicBezTo>
                <a:cubicBezTo>
                  <a:pt x="248458" y="342788"/>
                  <a:pt x="176491" y="237484"/>
                  <a:pt x="178079" y="235367"/>
                </a:cubicBezTo>
                <a:cubicBezTo>
                  <a:pt x="179667" y="233250"/>
                  <a:pt x="268566" y="366600"/>
                  <a:pt x="266979" y="352842"/>
                </a:cubicBezTo>
                <a:cubicBezTo>
                  <a:pt x="265392" y="339084"/>
                  <a:pt x="169083" y="160755"/>
                  <a:pt x="168554" y="152817"/>
                </a:cubicBezTo>
                <a:cubicBezTo>
                  <a:pt x="168025" y="144880"/>
                  <a:pt x="282854" y="263942"/>
                  <a:pt x="263804" y="305217"/>
                </a:cubicBezTo>
                <a:cubicBezTo>
                  <a:pt x="244754" y="346492"/>
                  <a:pt x="96058" y="396234"/>
                  <a:pt x="54254" y="400467"/>
                </a:cubicBezTo>
                <a:cubicBezTo>
                  <a:pt x="12450" y="404700"/>
                  <a:pt x="21975" y="397292"/>
                  <a:pt x="12979" y="330617"/>
                </a:cubicBezTo>
                <a:cubicBezTo>
                  <a:pt x="3983" y="263942"/>
                  <a:pt x="-1308" y="12588"/>
                  <a:pt x="279" y="417"/>
                </a:cubicBezTo>
                <a:cubicBezTo>
                  <a:pt x="1866" y="-11754"/>
                  <a:pt x="-5542" y="245950"/>
                  <a:pt x="22504" y="257592"/>
                </a:cubicBezTo>
                <a:cubicBezTo>
                  <a:pt x="50550" y="269234"/>
                  <a:pt x="161675" y="84555"/>
                  <a:pt x="162204" y="95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3FB40476-9C5F-2362-1499-41816683F86B}"/>
              </a:ext>
            </a:extLst>
          </p:cNvPr>
          <p:cNvSpPr/>
          <p:nvPr/>
        </p:nvSpPr>
        <p:spPr>
          <a:xfrm>
            <a:off x="4571883" y="5143229"/>
            <a:ext cx="264006" cy="771102"/>
          </a:xfrm>
          <a:custGeom>
            <a:avLst/>
            <a:gdLst>
              <a:gd name="connsiteX0" fmla="*/ 127605 w 264006"/>
              <a:gd name="connsiteY0" fmla="*/ 70609 h 771102"/>
              <a:gd name="connsiteX1" fmla="*/ 158379 w 264006"/>
              <a:gd name="connsiteY1" fmla="*/ 567375 h 771102"/>
              <a:gd name="connsiteX2" fmla="*/ 132002 w 264006"/>
              <a:gd name="connsiteY2" fmla="*/ 417906 h 771102"/>
              <a:gd name="connsiteX3" fmla="*/ 44079 w 264006"/>
              <a:gd name="connsiteY3" fmla="*/ 765202 h 771102"/>
              <a:gd name="connsiteX4" fmla="*/ 74852 w 264006"/>
              <a:gd name="connsiteY4" fmla="*/ 615733 h 771102"/>
              <a:gd name="connsiteX5" fmla="*/ 48475 w 264006"/>
              <a:gd name="connsiteY5" fmla="*/ 347567 h 771102"/>
              <a:gd name="connsiteX6" fmla="*/ 44079 w 264006"/>
              <a:gd name="connsiteY6" fmla="*/ 395925 h 771102"/>
              <a:gd name="connsiteX7" fmla="*/ 110021 w 264006"/>
              <a:gd name="connsiteY7" fmla="*/ 237663 h 771102"/>
              <a:gd name="connsiteX8" fmla="*/ 117 w 264006"/>
              <a:gd name="connsiteY8" fmla="*/ 435490 h 771102"/>
              <a:gd name="connsiteX9" fmla="*/ 88040 w 264006"/>
              <a:gd name="connsiteY9" fmla="*/ 351963 h 771102"/>
              <a:gd name="connsiteX10" fmla="*/ 52871 w 264006"/>
              <a:gd name="connsiteY10" fmla="*/ 593752 h 771102"/>
              <a:gd name="connsiteX11" fmla="*/ 180359 w 264006"/>
              <a:gd name="connsiteY11" fmla="*/ 413509 h 771102"/>
              <a:gd name="connsiteX12" fmla="*/ 263886 w 264006"/>
              <a:gd name="connsiteY12" fmla="*/ 271 h 771102"/>
              <a:gd name="connsiteX13" fmla="*/ 162775 w 264006"/>
              <a:gd name="connsiteY13" fmla="*/ 479452 h 771102"/>
              <a:gd name="connsiteX14" fmla="*/ 184755 w 264006"/>
              <a:gd name="connsiteY14" fmla="*/ 365152 h 771102"/>
              <a:gd name="connsiteX15" fmla="*/ 127605 w 264006"/>
              <a:gd name="connsiteY15" fmla="*/ 70609 h 771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4006" h="771102">
                <a:moveTo>
                  <a:pt x="127605" y="70609"/>
                </a:moveTo>
                <a:cubicBezTo>
                  <a:pt x="123209" y="104313"/>
                  <a:pt x="157646" y="509492"/>
                  <a:pt x="158379" y="567375"/>
                </a:cubicBezTo>
                <a:cubicBezTo>
                  <a:pt x="159112" y="625258"/>
                  <a:pt x="151052" y="384935"/>
                  <a:pt x="132002" y="417906"/>
                </a:cubicBezTo>
                <a:cubicBezTo>
                  <a:pt x="112952" y="450877"/>
                  <a:pt x="53604" y="732231"/>
                  <a:pt x="44079" y="765202"/>
                </a:cubicBezTo>
                <a:cubicBezTo>
                  <a:pt x="34554" y="798173"/>
                  <a:pt x="74119" y="685339"/>
                  <a:pt x="74852" y="615733"/>
                </a:cubicBezTo>
                <a:cubicBezTo>
                  <a:pt x="75585" y="546127"/>
                  <a:pt x="53604" y="384202"/>
                  <a:pt x="48475" y="347567"/>
                </a:cubicBezTo>
                <a:cubicBezTo>
                  <a:pt x="43346" y="310932"/>
                  <a:pt x="33821" y="414242"/>
                  <a:pt x="44079" y="395925"/>
                </a:cubicBezTo>
                <a:cubicBezTo>
                  <a:pt x="54337" y="377608"/>
                  <a:pt x="117348" y="231069"/>
                  <a:pt x="110021" y="237663"/>
                </a:cubicBezTo>
                <a:cubicBezTo>
                  <a:pt x="102694" y="244257"/>
                  <a:pt x="3780" y="416440"/>
                  <a:pt x="117" y="435490"/>
                </a:cubicBezTo>
                <a:cubicBezTo>
                  <a:pt x="-3546" y="454540"/>
                  <a:pt x="79248" y="325586"/>
                  <a:pt x="88040" y="351963"/>
                </a:cubicBezTo>
                <a:cubicBezTo>
                  <a:pt x="96832" y="378340"/>
                  <a:pt x="37485" y="583494"/>
                  <a:pt x="52871" y="593752"/>
                </a:cubicBezTo>
                <a:cubicBezTo>
                  <a:pt x="68257" y="604010"/>
                  <a:pt x="145190" y="512422"/>
                  <a:pt x="180359" y="413509"/>
                </a:cubicBezTo>
                <a:cubicBezTo>
                  <a:pt x="215528" y="314596"/>
                  <a:pt x="266817" y="-10720"/>
                  <a:pt x="263886" y="271"/>
                </a:cubicBezTo>
                <a:cubicBezTo>
                  <a:pt x="260955" y="11261"/>
                  <a:pt x="175964" y="418639"/>
                  <a:pt x="162775" y="479452"/>
                </a:cubicBezTo>
                <a:cubicBezTo>
                  <a:pt x="149587" y="540266"/>
                  <a:pt x="188418" y="427431"/>
                  <a:pt x="184755" y="365152"/>
                </a:cubicBezTo>
                <a:cubicBezTo>
                  <a:pt x="181092" y="302873"/>
                  <a:pt x="132001" y="36905"/>
                  <a:pt x="127605" y="706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127D68F5-34CB-74E8-D705-C393AD2C8B49}"/>
              </a:ext>
            </a:extLst>
          </p:cNvPr>
          <p:cNvSpPr/>
          <p:nvPr/>
        </p:nvSpPr>
        <p:spPr>
          <a:xfrm>
            <a:off x="5055545" y="4950137"/>
            <a:ext cx="224280" cy="1342803"/>
          </a:xfrm>
          <a:custGeom>
            <a:avLst/>
            <a:gdLst>
              <a:gd name="connsiteX0" fmla="*/ 48390 w 224280"/>
              <a:gd name="connsiteY0" fmla="*/ 13121 h 1342803"/>
              <a:gd name="connsiteX1" fmla="*/ 158293 w 224280"/>
              <a:gd name="connsiteY1" fmla="*/ 953898 h 1342803"/>
              <a:gd name="connsiteX2" fmla="*/ 123124 w 224280"/>
              <a:gd name="connsiteY2" fmla="*/ 756071 h 1342803"/>
              <a:gd name="connsiteX3" fmla="*/ 162690 w 224280"/>
              <a:gd name="connsiteY3" fmla="*/ 1323175 h 1342803"/>
              <a:gd name="connsiteX4" fmla="*/ 136313 w 224280"/>
              <a:gd name="connsiteY4" fmla="*/ 1173705 h 1342803"/>
              <a:gd name="connsiteX5" fmla="*/ 32 w 224280"/>
              <a:gd name="connsiteY5" fmla="*/ 795636 h 1342803"/>
              <a:gd name="connsiteX6" fmla="*/ 149501 w 224280"/>
              <a:gd name="connsiteY6" fmla="*/ 1213271 h 1342803"/>
              <a:gd name="connsiteX7" fmla="*/ 153897 w 224280"/>
              <a:gd name="connsiteY7" fmla="*/ 1037425 h 1342803"/>
              <a:gd name="connsiteX8" fmla="*/ 189067 w 224280"/>
              <a:gd name="connsiteY8" fmla="*/ 558244 h 1342803"/>
              <a:gd name="connsiteX9" fmla="*/ 140709 w 224280"/>
              <a:gd name="connsiteY9" fmla="*/ 782448 h 1342803"/>
              <a:gd name="connsiteX10" fmla="*/ 224236 w 224280"/>
              <a:gd name="connsiteY10" fmla="*/ 303267 h 1342803"/>
              <a:gd name="connsiteX11" fmla="*/ 127520 w 224280"/>
              <a:gd name="connsiteY11" fmla="*/ 729694 h 1342803"/>
              <a:gd name="connsiteX12" fmla="*/ 127520 w 224280"/>
              <a:gd name="connsiteY12" fmla="*/ 518678 h 1342803"/>
              <a:gd name="connsiteX13" fmla="*/ 101143 w 224280"/>
              <a:gd name="connsiteY13" fmla="*/ 294475 h 1342803"/>
              <a:gd name="connsiteX14" fmla="*/ 114332 w 224280"/>
              <a:gd name="connsiteY14" fmla="*/ 395586 h 1342803"/>
              <a:gd name="connsiteX15" fmla="*/ 48390 w 224280"/>
              <a:gd name="connsiteY15" fmla="*/ 13121 h 1342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4280" h="1342803">
                <a:moveTo>
                  <a:pt x="48390" y="13121"/>
                </a:moveTo>
                <a:cubicBezTo>
                  <a:pt x="55717" y="106173"/>
                  <a:pt x="145837" y="830073"/>
                  <a:pt x="158293" y="953898"/>
                </a:cubicBezTo>
                <a:cubicBezTo>
                  <a:pt x="170749" y="1077723"/>
                  <a:pt x="122391" y="694525"/>
                  <a:pt x="123124" y="756071"/>
                </a:cubicBezTo>
                <a:cubicBezTo>
                  <a:pt x="123857" y="817617"/>
                  <a:pt x="160492" y="1253569"/>
                  <a:pt x="162690" y="1323175"/>
                </a:cubicBezTo>
                <a:cubicBezTo>
                  <a:pt x="164888" y="1392781"/>
                  <a:pt x="163423" y="1261628"/>
                  <a:pt x="136313" y="1173705"/>
                </a:cubicBezTo>
                <a:cubicBezTo>
                  <a:pt x="109203" y="1085782"/>
                  <a:pt x="-2166" y="789042"/>
                  <a:pt x="32" y="795636"/>
                </a:cubicBezTo>
                <a:cubicBezTo>
                  <a:pt x="2230" y="802230"/>
                  <a:pt x="123857" y="1172973"/>
                  <a:pt x="149501" y="1213271"/>
                </a:cubicBezTo>
                <a:cubicBezTo>
                  <a:pt x="175145" y="1253569"/>
                  <a:pt x="147303" y="1146596"/>
                  <a:pt x="153897" y="1037425"/>
                </a:cubicBezTo>
                <a:cubicBezTo>
                  <a:pt x="160491" y="928254"/>
                  <a:pt x="191265" y="600740"/>
                  <a:pt x="189067" y="558244"/>
                </a:cubicBezTo>
                <a:cubicBezTo>
                  <a:pt x="186869" y="515748"/>
                  <a:pt x="134848" y="824944"/>
                  <a:pt x="140709" y="782448"/>
                </a:cubicBezTo>
                <a:cubicBezTo>
                  <a:pt x="146570" y="739952"/>
                  <a:pt x="226434" y="312059"/>
                  <a:pt x="224236" y="303267"/>
                </a:cubicBezTo>
                <a:cubicBezTo>
                  <a:pt x="222038" y="294475"/>
                  <a:pt x="143639" y="693792"/>
                  <a:pt x="127520" y="729694"/>
                </a:cubicBezTo>
                <a:cubicBezTo>
                  <a:pt x="111401" y="765596"/>
                  <a:pt x="131916" y="591215"/>
                  <a:pt x="127520" y="518678"/>
                </a:cubicBezTo>
                <a:cubicBezTo>
                  <a:pt x="123124" y="446142"/>
                  <a:pt x="103341" y="314990"/>
                  <a:pt x="101143" y="294475"/>
                </a:cubicBezTo>
                <a:cubicBezTo>
                  <a:pt x="98945" y="273960"/>
                  <a:pt x="122392" y="440280"/>
                  <a:pt x="114332" y="395586"/>
                </a:cubicBezTo>
                <a:cubicBezTo>
                  <a:pt x="106273" y="350892"/>
                  <a:pt x="41063" y="-79931"/>
                  <a:pt x="48390" y="13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88E68DE9-D7CE-8B65-4ED0-CEA1B218DCBC}"/>
              </a:ext>
            </a:extLst>
          </p:cNvPr>
          <p:cNvSpPr/>
          <p:nvPr/>
        </p:nvSpPr>
        <p:spPr>
          <a:xfrm>
            <a:off x="4409231" y="5621866"/>
            <a:ext cx="264201" cy="766029"/>
          </a:xfrm>
          <a:custGeom>
            <a:avLst/>
            <a:gdLst>
              <a:gd name="connsiteX0" fmla="*/ 263881 w 264201"/>
              <a:gd name="connsiteY0" fmla="*/ 815 h 766029"/>
              <a:gd name="connsiteX1" fmla="*/ 79242 w 264201"/>
              <a:gd name="connsiteY1" fmla="*/ 462411 h 766029"/>
              <a:gd name="connsiteX2" fmla="*/ 153977 w 264201"/>
              <a:gd name="connsiteY2" fmla="*/ 326130 h 766029"/>
              <a:gd name="connsiteX3" fmla="*/ 111 w 264201"/>
              <a:gd name="connsiteY3" fmla="*/ 765746 h 766029"/>
              <a:gd name="connsiteX4" fmla="*/ 127600 w 264201"/>
              <a:gd name="connsiteY4" fmla="*/ 251396 h 766029"/>
              <a:gd name="connsiteX5" fmla="*/ 26488 w 264201"/>
              <a:gd name="connsiteY5" fmla="*/ 594296 h 766029"/>
              <a:gd name="connsiteX6" fmla="*/ 263881 w 264201"/>
              <a:gd name="connsiteY6" fmla="*/ 815 h 76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4201" h="766029">
                <a:moveTo>
                  <a:pt x="263881" y="815"/>
                </a:moveTo>
                <a:cubicBezTo>
                  <a:pt x="272673" y="-21166"/>
                  <a:pt x="97559" y="408192"/>
                  <a:pt x="79242" y="462411"/>
                </a:cubicBezTo>
                <a:cubicBezTo>
                  <a:pt x="60925" y="516630"/>
                  <a:pt x="167165" y="275574"/>
                  <a:pt x="153977" y="326130"/>
                </a:cubicBezTo>
                <a:cubicBezTo>
                  <a:pt x="140788" y="376686"/>
                  <a:pt x="4507" y="778202"/>
                  <a:pt x="111" y="765746"/>
                </a:cubicBezTo>
                <a:cubicBezTo>
                  <a:pt x="-4285" y="753290"/>
                  <a:pt x="123204" y="279971"/>
                  <a:pt x="127600" y="251396"/>
                </a:cubicBezTo>
                <a:cubicBezTo>
                  <a:pt x="131996" y="222821"/>
                  <a:pt x="8904" y="632396"/>
                  <a:pt x="26488" y="594296"/>
                </a:cubicBezTo>
                <a:cubicBezTo>
                  <a:pt x="44072" y="556196"/>
                  <a:pt x="255089" y="22796"/>
                  <a:pt x="263881" y="8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3581E18F-59C1-9C0B-ED20-E6281D9AA75B}"/>
              </a:ext>
            </a:extLst>
          </p:cNvPr>
          <p:cNvSpPr/>
          <p:nvPr/>
        </p:nvSpPr>
        <p:spPr>
          <a:xfrm>
            <a:off x="5377176" y="5312667"/>
            <a:ext cx="259262" cy="473146"/>
          </a:xfrm>
          <a:custGeom>
            <a:avLst/>
            <a:gdLst>
              <a:gd name="connsiteX0" fmla="*/ 258693 w 259262"/>
              <a:gd name="connsiteY0" fmla="*/ 2283 h 473146"/>
              <a:gd name="connsiteX1" fmla="*/ 3716 w 259262"/>
              <a:gd name="connsiteY1" fmla="*/ 468275 h 473146"/>
              <a:gd name="connsiteX2" fmla="*/ 104828 w 259262"/>
              <a:gd name="connsiteY2" fmla="*/ 248468 h 473146"/>
              <a:gd name="connsiteX3" fmla="*/ 74055 w 259262"/>
              <a:gd name="connsiteY3" fmla="*/ 288033 h 473146"/>
              <a:gd name="connsiteX4" fmla="*/ 258693 w 259262"/>
              <a:gd name="connsiteY4" fmla="*/ 2283 h 473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262" h="473146">
                <a:moveTo>
                  <a:pt x="258693" y="2283"/>
                </a:moveTo>
                <a:cubicBezTo>
                  <a:pt x="246970" y="32323"/>
                  <a:pt x="29360" y="427244"/>
                  <a:pt x="3716" y="468275"/>
                </a:cubicBezTo>
                <a:cubicBezTo>
                  <a:pt x="-21928" y="509306"/>
                  <a:pt x="93105" y="278508"/>
                  <a:pt x="104828" y="248468"/>
                </a:cubicBezTo>
                <a:cubicBezTo>
                  <a:pt x="116551" y="218428"/>
                  <a:pt x="50609" y="328331"/>
                  <a:pt x="74055" y="288033"/>
                </a:cubicBezTo>
                <a:cubicBezTo>
                  <a:pt x="97501" y="247735"/>
                  <a:pt x="270416" y="-27757"/>
                  <a:pt x="258693" y="2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6C7CA38E-58F3-4FB1-8D1A-D6BB561937B6}"/>
              </a:ext>
            </a:extLst>
          </p:cNvPr>
          <p:cNvSpPr/>
          <p:nvPr/>
        </p:nvSpPr>
        <p:spPr>
          <a:xfrm>
            <a:off x="5322137" y="5895230"/>
            <a:ext cx="222566" cy="540752"/>
          </a:xfrm>
          <a:custGeom>
            <a:avLst/>
            <a:gdLst>
              <a:gd name="connsiteX0" fmla="*/ 111509 w 222566"/>
              <a:gd name="connsiteY0" fmla="*/ 12 h 540752"/>
              <a:gd name="connsiteX1" fmla="*/ 177451 w 222566"/>
              <a:gd name="connsiteY1" fmla="*/ 329724 h 540752"/>
              <a:gd name="connsiteX2" fmla="*/ 151075 w 222566"/>
              <a:gd name="connsiteY2" fmla="*/ 233008 h 540752"/>
              <a:gd name="connsiteX3" fmla="*/ 137886 w 222566"/>
              <a:gd name="connsiteY3" fmla="*/ 540739 h 540752"/>
              <a:gd name="connsiteX4" fmla="*/ 164263 w 222566"/>
              <a:gd name="connsiteY4" fmla="*/ 246197 h 540752"/>
              <a:gd name="connsiteX5" fmla="*/ 177451 w 222566"/>
              <a:gd name="connsiteY5" fmla="*/ 316535 h 540752"/>
              <a:gd name="connsiteX6" fmla="*/ 124698 w 222566"/>
              <a:gd name="connsiteY6" fmla="*/ 316535 h 540752"/>
              <a:gd name="connsiteX7" fmla="*/ 1605 w 222566"/>
              <a:gd name="connsiteY7" fmla="*/ 167066 h 540752"/>
              <a:gd name="connsiteX8" fmla="*/ 221413 w 222566"/>
              <a:gd name="connsiteY8" fmla="*/ 342912 h 540752"/>
              <a:gd name="connsiteX9" fmla="*/ 111509 w 222566"/>
              <a:gd name="connsiteY9" fmla="*/ 12 h 54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2566" h="540752">
                <a:moveTo>
                  <a:pt x="111509" y="12"/>
                </a:moveTo>
                <a:cubicBezTo>
                  <a:pt x="104182" y="-2186"/>
                  <a:pt x="170857" y="290891"/>
                  <a:pt x="177451" y="329724"/>
                </a:cubicBezTo>
                <a:cubicBezTo>
                  <a:pt x="184045" y="368557"/>
                  <a:pt x="157669" y="197839"/>
                  <a:pt x="151075" y="233008"/>
                </a:cubicBezTo>
                <a:cubicBezTo>
                  <a:pt x="144481" y="268177"/>
                  <a:pt x="135688" y="538541"/>
                  <a:pt x="137886" y="540739"/>
                </a:cubicBezTo>
                <a:cubicBezTo>
                  <a:pt x="140084" y="542937"/>
                  <a:pt x="157669" y="283564"/>
                  <a:pt x="164263" y="246197"/>
                </a:cubicBezTo>
                <a:cubicBezTo>
                  <a:pt x="170857" y="208830"/>
                  <a:pt x="184045" y="304812"/>
                  <a:pt x="177451" y="316535"/>
                </a:cubicBezTo>
                <a:cubicBezTo>
                  <a:pt x="170857" y="328258"/>
                  <a:pt x="154006" y="341447"/>
                  <a:pt x="124698" y="316535"/>
                </a:cubicBezTo>
                <a:cubicBezTo>
                  <a:pt x="95390" y="291624"/>
                  <a:pt x="-14514" y="162670"/>
                  <a:pt x="1605" y="167066"/>
                </a:cubicBezTo>
                <a:cubicBezTo>
                  <a:pt x="17724" y="171462"/>
                  <a:pt x="207492" y="371487"/>
                  <a:pt x="221413" y="342912"/>
                </a:cubicBezTo>
                <a:cubicBezTo>
                  <a:pt x="235334" y="314337"/>
                  <a:pt x="118836" y="2210"/>
                  <a:pt x="111509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FA4675E5-A6E5-7D20-7E4F-D359B074C1AD}"/>
              </a:ext>
            </a:extLst>
          </p:cNvPr>
          <p:cNvSpPr/>
          <p:nvPr/>
        </p:nvSpPr>
        <p:spPr>
          <a:xfrm>
            <a:off x="3103837" y="5667551"/>
            <a:ext cx="880640" cy="218583"/>
          </a:xfrm>
          <a:custGeom>
            <a:avLst/>
            <a:gdLst>
              <a:gd name="connsiteX0" fmla="*/ 1672 w 880640"/>
              <a:gd name="connsiteY0" fmla="*/ 12943 h 218583"/>
              <a:gd name="connsiteX1" fmla="*/ 545137 w 880640"/>
              <a:gd name="connsiteY1" fmla="*/ 155279 h 218583"/>
              <a:gd name="connsiteX2" fmla="*/ 467499 w 880640"/>
              <a:gd name="connsiteY2" fmla="*/ 159592 h 218583"/>
              <a:gd name="connsiteX3" fmla="*/ 428680 w 880640"/>
              <a:gd name="connsiteY3" fmla="*/ 168219 h 218583"/>
              <a:gd name="connsiteX4" fmla="*/ 497691 w 880640"/>
              <a:gd name="connsiteY4" fmla="*/ 215664 h 218583"/>
              <a:gd name="connsiteX5" fmla="*/ 445933 w 880640"/>
              <a:gd name="connsiteY5" fmla="*/ 211351 h 218583"/>
              <a:gd name="connsiteX6" fmla="*/ 877254 w 880640"/>
              <a:gd name="connsiteY6" fmla="*/ 194098 h 218583"/>
              <a:gd name="connsiteX7" fmla="*/ 635714 w 880640"/>
              <a:gd name="connsiteY7" fmla="*/ 202724 h 218583"/>
              <a:gd name="connsiteX8" fmla="*/ 428680 w 880640"/>
              <a:gd name="connsiteY8" fmla="*/ 159592 h 218583"/>
              <a:gd name="connsiteX9" fmla="*/ 381235 w 880640"/>
              <a:gd name="connsiteY9" fmla="*/ 194098 h 218583"/>
              <a:gd name="connsiteX10" fmla="*/ 458872 w 880640"/>
              <a:gd name="connsiteY10" fmla="*/ 103521 h 218583"/>
              <a:gd name="connsiteX11" fmla="*/ 329476 w 880640"/>
              <a:gd name="connsiteY11" fmla="*/ 189785 h 218583"/>
              <a:gd name="connsiteX12" fmla="*/ 329476 w 880640"/>
              <a:gd name="connsiteY12" fmla="*/ 163906 h 218583"/>
              <a:gd name="connsiteX13" fmla="*/ 238899 w 880640"/>
              <a:gd name="connsiteY13" fmla="*/ 116460 h 218583"/>
              <a:gd name="connsiteX14" fmla="*/ 441620 w 880640"/>
              <a:gd name="connsiteY14" fmla="*/ 168219 h 218583"/>
              <a:gd name="connsiteX15" fmla="*/ 385548 w 880640"/>
              <a:gd name="connsiteY15" fmla="*/ 99207 h 218583"/>
              <a:gd name="connsiteX16" fmla="*/ 195767 w 880640"/>
              <a:gd name="connsiteY16" fmla="*/ 4 h 218583"/>
              <a:gd name="connsiteX17" fmla="*/ 368295 w 880640"/>
              <a:gd name="connsiteY17" fmla="*/ 94894 h 218583"/>
              <a:gd name="connsiteX18" fmla="*/ 1672 w 880640"/>
              <a:gd name="connsiteY18" fmla="*/ 12943 h 218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80640" h="218583">
                <a:moveTo>
                  <a:pt x="1672" y="12943"/>
                </a:moveTo>
                <a:cubicBezTo>
                  <a:pt x="31146" y="23007"/>
                  <a:pt x="467499" y="130838"/>
                  <a:pt x="545137" y="155279"/>
                </a:cubicBezTo>
                <a:cubicBezTo>
                  <a:pt x="622775" y="179721"/>
                  <a:pt x="486908" y="157435"/>
                  <a:pt x="467499" y="159592"/>
                </a:cubicBezTo>
                <a:cubicBezTo>
                  <a:pt x="448090" y="161749"/>
                  <a:pt x="423648" y="158874"/>
                  <a:pt x="428680" y="168219"/>
                </a:cubicBezTo>
                <a:cubicBezTo>
                  <a:pt x="433712" y="177564"/>
                  <a:pt x="494815" y="208475"/>
                  <a:pt x="497691" y="215664"/>
                </a:cubicBezTo>
                <a:cubicBezTo>
                  <a:pt x="500567" y="222853"/>
                  <a:pt x="382673" y="214945"/>
                  <a:pt x="445933" y="211351"/>
                </a:cubicBezTo>
                <a:cubicBezTo>
                  <a:pt x="509193" y="207757"/>
                  <a:pt x="877254" y="194098"/>
                  <a:pt x="877254" y="194098"/>
                </a:cubicBezTo>
                <a:cubicBezTo>
                  <a:pt x="908884" y="192660"/>
                  <a:pt x="710476" y="208475"/>
                  <a:pt x="635714" y="202724"/>
                </a:cubicBezTo>
                <a:cubicBezTo>
                  <a:pt x="560952" y="196973"/>
                  <a:pt x="471093" y="161030"/>
                  <a:pt x="428680" y="159592"/>
                </a:cubicBezTo>
                <a:cubicBezTo>
                  <a:pt x="386267" y="158154"/>
                  <a:pt x="376203" y="203443"/>
                  <a:pt x="381235" y="194098"/>
                </a:cubicBezTo>
                <a:cubicBezTo>
                  <a:pt x="386267" y="184753"/>
                  <a:pt x="467499" y="104240"/>
                  <a:pt x="458872" y="103521"/>
                </a:cubicBezTo>
                <a:cubicBezTo>
                  <a:pt x="450246" y="102802"/>
                  <a:pt x="329476" y="189785"/>
                  <a:pt x="329476" y="189785"/>
                </a:cubicBezTo>
                <a:cubicBezTo>
                  <a:pt x="307910" y="199849"/>
                  <a:pt x="344572" y="176127"/>
                  <a:pt x="329476" y="163906"/>
                </a:cubicBezTo>
                <a:cubicBezTo>
                  <a:pt x="314380" y="151685"/>
                  <a:pt x="220208" y="115741"/>
                  <a:pt x="238899" y="116460"/>
                </a:cubicBezTo>
                <a:cubicBezTo>
                  <a:pt x="257590" y="117179"/>
                  <a:pt x="417179" y="171094"/>
                  <a:pt x="441620" y="168219"/>
                </a:cubicBezTo>
                <a:cubicBezTo>
                  <a:pt x="466061" y="165344"/>
                  <a:pt x="426523" y="127243"/>
                  <a:pt x="385548" y="99207"/>
                </a:cubicBezTo>
                <a:cubicBezTo>
                  <a:pt x="344573" y="71171"/>
                  <a:pt x="198642" y="723"/>
                  <a:pt x="195767" y="4"/>
                </a:cubicBezTo>
                <a:cubicBezTo>
                  <a:pt x="192892" y="-715"/>
                  <a:pt x="394893" y="88424"/>
                  <a:pt x="368295" y="94894"/>
                </a:cubicBezTo>
                <a:cubicBezTo>
                  <a:pt x="341697" y="101364"/>
                  <a:pt x="-27802" y="2879"/>
                  <a:pt x="1672" y="129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202227C9-7D35-A261-6598-46AE989B605C}"/>
              </a:ext>
            </a:extLst>
          </p:cNvPr>
          <p:cNvSpPr/>
          <p:nvPr/>
        </p:nvSpPr>
        <p:spPr>
          <a:xfrm>
            <a:off x="5688985" y="5943411"/>
            <a:ext cx="567724" cy="203928"/>
          </a:xfrm>
          <a:custGeom>
            <a:avLst/>
            <a:gdLst>
              <a:gd name="connsiteX0" fmla="*/ 136 w 567724"/>
              <a:gd name="connsiteY0" fmla="*/ 189 h 203928"/>
              <a:gd name="connsiteX1" fmla="*/ 336566 w 567724"/>
              <a:gd name="connsiteY1" fmla="*/ 194283 h 203928"/>
              <a:gd name="connsiteX2" fmla="*/ 254615 w 567724"/>
              <a:gd name="connsiteY2" fmla="*/ 82140 h 203928"/>
              <a:gd name="connsiteX3" fmla="*/ 565166 w 567724"/>
              <a:gd name="connsiteY3" fmla="*/ 202910 h 203928"/>
              <a:gd name="connsiteX4" fmla="*/ 388324 w 567724"/>
              <a:gd name="connsiteY4" fmla="*/ 133898 h 203928"/>
              <a:gd name="connsiteX5" fmla="*/ 142472 w 567724"/>
              <a:gd name="connsiteY5" fmla="*/ 26068 h 203928"/>
              <a:gd name="connsiteX6" fmla="*/ 293434 w 567724"/>
              <a:gd name="connsiteY6" fmla="*/ 155464 h 203928"/>
              <a:gd name="connsiteX7" fmla="*/ 136 w 567724"/>
              <a:gd name="connsiteY7" fmla="*/ 189 h 203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724" h="203928">
                <a:moveTo>
                  <a:pt x="136" y="189"/>
                </a:moveTo>
                <a:cubicBezTo>
                  <a:pt x="7325" y="6659"/>
                  <a:pt x="294153" y="180625"/>
                  <a:pt x="336566" y="194283"/>
                </a:cubicBezTo>
                <a:cubicBezTo>
                  <a:pt x="378979" y="207941"/>
                  <a:pt x="216515" y="80702"/>
                  <a:pt x="254615" y="82140"/>
                </a:cubicBezTo>
                <a:cubicBezTo>
                  <a:pt x="292715" y="83578"/>
                  <a:pt x="565166" y="202910"/>
                  <a:pt x="565166" y="202910"/>
                </a:cubicBezTo>
                <a:cubicBezTo>
                  <a:pt x="587451" y="211536"/>
                  <a:pt x="458773" y="163372"/>
                  <a:pt x="388324" y="133898"/>
                </a:cubicBezTo>
                <a:cubicBezTo>
                  <a:pt x="317875" y="104424"/>
                  <a:pt x="158287" y="22474"/>
                  <a:pt x="142472" y="26068"/>
                </a:cubicBezTo>
                <a:cubicBezTo>
                  <a:pt x="126657" y="29662"/>
                  <a:pt x="315000" y="155464"/>
                  <a:pt x="293434" y="155464"/>
                </a:cubicBezTo>
                <a:cubicBezTo>
                  <a:pt x="271868" y="155464"/>
                  <a:pt x="-7053" y="-6281"/>
                  <a:pt x="136" y="1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59D990CD-FCBE-080E-4FFC-F4C669DB023F}"/>
              </a:ext>
            </a:extLst>
          </p:cNvPr>
          <p:cNvSpPr/>
          <p:nvPr/>
        </p:nvSpPr>
        <p:spPr>
          <a:xfrm>
            <a:off x="6258443" y="5985527"/>
            <a:ext cx="521521" cy="89966"/>
          </a:xfrm>
          <a:custGeom>
            <a:avLst/>
            <a:gdLst>
              <a:gd name="connsiteX0" fmla="*/ 25900 w 521521"/>
              <a:gd name="connsiteY0" fmla="*/ 1205 h 89966"/>
              <a:gd name="connsiteX1" fmla="*/ 496040 w 521521"/>
              <a:gd name="connsiteY1" fmla="*/ 87469 h 89966"/>
              <a:gd name="connsiteX2" fmla="*/ 448595 w 521521"/>
              <a:gd name="connsiteY2" fmla="*/ 65903 h 89966"/>
              <a:gd name="connsiteX3" fmla="*/ 362331 w 521521"/>
              <a:gd name="connsiteY3" fmla="*/ 57277 h 89966"/>
              <a:gd name="connsiteX4" fmla="*/ 418402 w 521521"/>
              <a:gd name="connsiteY4" fmla="*/ 65903 h 89966"/>
              <a:gd name="connsiteX5" fmla="*/ 94912 w 521521"/>
              <a:gd name="connsiteY5" fmla="*/ 40024 h 89966"/>
              <a:gd name="connsiteX6" fmla="*/ 25900 w 521521"/>
              <a:gd name="connsiteY6" fmla="*/ 1205 h 89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21" h="89966">
                <a:moveTo>
                  <a:pt x="25900" y="1205"/>
                </a:moveTo>
                <a:cubicBezTo>
                  <a:pt x="92755" y="9112"/>
                  <a:pt x="425591" y="76686"/>
                  <a:pt x="496040" y="87469"/>
                </a:cubicBezTo>
                <a:cubicBezTo>
                  <a:pt x="566489" y="98252"/>
                  <a:pt x="470880" y="70935"/>
                  <a:pt x="448595" y="65903"/>
                </a:cubicBezTo>
                <a:cubicBezTo>
                  <a:pt x="426310" y="60871"/>
                  <a:pt x="367363" y="57277"/>
                  <a:pt x="362331" y="57277"/>
                </a:cubicBezTo>
                <a:cubicBezTo>
                  <a:pt x="357299" y="57277"/>
                  <a:pt x="462972" y="68778"/>
                  <a:pt x="418402" y="65903"/>
                </a:cubicBezTo>
                <a:cubicBezTo>
                  <a:pt x="373832" y="63028"/>
                  <a:pt x="153859" y="53683"/>
                  <a:pt x="94912" y="40024"/>
                </a:cubicBezTo>
                <a:cubicBezTo>
                  <a:pt x="35965" y="26366"/>
                  <a:pt x="-40955" y="-6702"/>
                  <a:pt x="25900" y="12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A97079ED-0B51-51F6-BA73-CC1541D8EDEA}"/>
              </a:ext>
            </a:extLst>
          </p:cNvPr>
          <p:cNvSpPr/>
          <p:nvPr/>
        </p:nvSpPr>
        <p:spPr>
          <a:xfrm>
            <a:off x="6555769" y="5532163"/>
            <a:ext cx="287907" cy="586681"/>
          </a:xfrm>
          <a:custGeom>
            <a:avLst/>
            <a:gdLst>
              <a:gd name="connsiteX0" fmla="*/ 306 w 287907"/>
              <a:gd name="connsiteY0" fmla="*/ 1682 h 586681"/>
              <a:gd name="connsiteX1" fmla="*/ 215967 w 287907"/>
              <a:gd name="connsiteY1" fmla="*/ 402811 h 586681"/>
              <a:gd name="connsiteX2" fmla="*/ 198714 w 287907"/>
              <a:gd name="connsiteY2" fmla="*/ 307920 h 586681"/>
              <a:gd name="connsiteX3" fmla="*/ 284978 w 287907"/>
              <a:gd name="connsiteY3" fmla="*/ 579652 h 586681"/>
              <a:gd name="connsiteX4" fmla="*/ 267725 w 287907"/>
              <a:gd name="connsiteY4" fmla="*/ 480448 h 586681"/>
              <a:gd name="connsiteX5" fmla="*/ 267725 w 287907"/>
              <a:gd name="connsiteY5" fmla="*/ 200090 h 586681"/>
              <a:gd name="connsiteX6" fmla="*/ 259099 w 287907"/>
              <a:gd name="connsiteY6" fmla="*/ 433003 h 586681"/>
              <a:gd name="connsiteX7" fmla="*/ 172835 w 287907"/>
              <a:gd name="connsiteY7" fmla="*/ 333799 h 586681"/>
              <a:gd name="connsiteX8" fmla="*/ 172835 w 287907"/>
              <a:gd name="connsiteY8" fmla="*/ 200090 h 586681"/>
              <a:gd name="connsiteX9" fmla="*/ 168522 w 287907"/>
              <a:gd name="connsiteY9" fmla="*/ 256162 h 586681"/>
              <a:gd name="connsiteX10" fmla="*/ 306 w 287907"/>
              <a:gd name="connsiteY10" fmla="*/ 1682 h 58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7907" h="586681">
                <a:moveTo>
                  <a:pt x="306" y="1682"/>
                </a:moveTo>
                <a:cubicBezTo>
                  <a:pt x="8213" y="26123"/>
                  <a:pt x="182899" y="351771"/>
                  <a:pt x="215967" y="402811"/>
                </a:cubicBezTo>
                <a:cubicBezTo>
                  <a:pt x="249035" y="453851"/>
                  <a:pt x="187212" y="278446"/>
                  <a:pt x="198714" y="307920"/>
                </a:cubicBezTo>
                <a:cubicBezTo>
                  <a:pt x="210216" y="337394"/>
                  <a:pt x="273476" y="550897"/>
                  <a:pt x="284978" y="579652"/>
                </a:cubicBezTo>
                <a:cubicBezTo>
                  <a:pt x="296480" y="608407"/>
                  <a:pt x="270600" y="543708"/>
                  <a:pt x="267725" y="480448"/>
                </a:cubicBezTo>
                <a:cubicBezTo>
                  <a:pt x="264850" y="417188"/>
                  <a:pt x="269163" y="207997"/>
                  <a:pt x="267725" y="200090"/>
                </a:cubicBezTo>
                <a:cubicBezTo>
                  <a:pt x="266287" y="192183"/>
                  <a:pt x="274914" y="410718"/>
                  <a:pt x="259099" y="433003"/>
                </a:cubicBezTo>
                <a:cubicBezTo>
                  <a:pt x="243284" y="455288"/>
                  <a:pt x="187212" y="372618"/>
                  <a:pt x="172835" y="333799"/>
                </a:cubicBezTo>
                <a:cubicBezTo>
                  <a:pt x="158458" y="294980"/>
                  <a:pt x="173554" y="213030"/>
                  <a:pt x="172835" y="200090"/>
                </a:cubicBezTo>
                <a:cubicBezTo>
                  <a:pt x="172116" y="187151"/>
                  <a:pt x="197277" y="285636"/>
                  <a:pt x="168522" y="256162"/>
                </a:cubicBezTo>
                <a:cubicBezTo>
                  <a:pt x="139767" y="226688"/>
                  <a:pt x="-7601" y="-22759"/>
                  <a:pt x="306" y="16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3985428B-BF92-D43E-DAE4-BCC41233E6D3}"/>
              </a:ext>
            </a:extLst>
          </p:cNvPr>
          <p:cNvSpPr/>
          <p:nvPr/>
        </p:nvSpPr>
        <p:spPr>
          <a:xfrm>
            <a:off x="3144081" y="5136848"/>
            <a:ext cx="324286" cy="397004"/>
          </a:xfrm>
          <a:custGeom>
            <a:avLst/>
            <a:gdLst>
              <a:gd name="connsiteX0" fmla="*/ 323738 w 324286"/>
              <a:gd name="connsiteY0" fmla="*/ 182 h 397004"/>
              <a:gd name="connsiteX1" fmla="*/ 194342 w 324286"/>
              <a:gd name="connsiteY1" fmla="*/ 168397 h 397004"/>
              <a:gd name="connsiteX2" fmla="*/ 168462 w 324286"/>
              <a:gd name="connsiteY2" fmla="*/ 254661 h 397004"/>
              <a:gd name="connsiteX3" fmla="*/ 220221 w 324286"/>
              <a:gd name="connsiteY3" fmla="*/ 194277 h 397004"/>
              <a:gd name="connsiteX4" fmla="*/ 310798 w 324286"/>
              <a:gd name="connsiteY4" fmla="*/ 138205 h 397004"/>
              <a:gd name="connsiteX5" fmla="*/ 168462 w 324286"/>
              <a:gd name="connsiteY5" fmla="*/ 233095 h 397004"/>
              <a:gd name="connsiteX6" fmla="*/ 172776 w 324286"/>
              <a:gd name="connsiteY6" fmla="*/ 168397 h 397004"/>
              <a:gd name="connsiteX7" fmla="*/ 247 w 324286"/>
              <a:gd name="connsiteY7" fmla="*/ 396997 h 397004"/>
              <a:gd name="connsiteX8" fmla="*/ 215908 w 324286"/>
              <a:gd name="connsiteY8" fmla="*/ 159771 h 397004"/>
              <a:gd name="connsiteX9" fmla="*/ 138270 w 324286"/>
              <a:gd name="connsiteY9" fmla="*/ 202903 h 397004"/>
              <a:gd name="connsiteX10" fmla="*/ 323738 w 324286"/>
              <a:gd name="connsiteY10" fmla="*/ 182 h 397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4286" h="397004">
                <a:moveTo>
                  <a:pt x="323738" y="182"/>
                </a:moveTo>
                <a:cubicBezTo>
                  <a:pt x="333083" y="-5569"/>
                  <a:pt x="220221" y="125984"/>
                  <a:pt x="194342" y="168397"/>
                </a:cubicBezTo>
                <a:cubicBezTo>
                  <a:pt x="168463" y="210810"/>
                  <a:pt x="164149" y="250348"/>
                  <a:pt x="168462" y="254661"/>
                </a:cubicBezTo>
                <a:cubicBezTo>
                  <a:pt x="172775" y="258974"/>
                  <a:pt x="196498" y="213686"/>
                  <a:pt x="220221" y="194277"/>
                </a:cubicBezTo>
                <a:cubicBezTo>
                  <a:pt x="243944" y="174868"/>
                  <a:pt x="319424" y="131735"/>
                  <a:pt x="310798" y="138205"/>
                </a:cubicBezTo>
                <a:cubicBezTo>
                  <a:pt x="302172" y="144675"/>
                  <a:pt x="191466" y="228063"/>
                  <a:pt x="168462" y="233095"/>
                </a:cubicBezTo>
                <a:cubicBezTo>
                  <a:pt x="145458" y="238127"/>
                  <a:pt x="200812" y="141080"/>
                  <a:pt x="172776" y="168397"/>
                </a:cubicBezTo>
                <a:cubicBezTo>
                  <a:pt x="144740" y="195714"/>
                  <a:pt x="-6942" y="398435"/>
                  <a:pt x="247" y="396997"/>
                </a:cubicBezTo>
                <a:cubicBezTo>
                  <a:pt x="7436" y="395559"/>
                  <a:pt x="192904" y="192120"/>
                  <a:pt x="215908" y="159771"/>
                </a:cubicBezTo>
                <a:cubicBezTo>
                  <a:pt x="238912" y="127422"/>
                  <a:pt x="118861" y="225907"/>
                  <a:pt x="138270" y="202903"/>
                </a:cubicBezTo>
                <a:cubicBezTo>
                  <a:pt x="157679" y="179899"/>
                  <a:pt x="314393" y="5933"/>
                  <a:pt x="323738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0923C829-00B9-188D-5706-CD4E61EAA447}"/>
              </a:ext>
            </a:extLst>
          </p:cNvPr>
          <p:cNvSpPr/>
          <p:nvPr/>
        </p:nvSpPr>
        <p:spPr>
          <a:xfrm>
            <a:off x="4679783" y="7206829"/>
            <a:ext cx="112233" cy="395802"/>
          </a:xfrm>
          <a:custGeom>
            <a:avLst/>
            <a:gdLst>
              <a:gd name="connsiteX0" fmla="*/ 101767 w 112233"/>
              <a:gd name="connsiteY0" fmla="*/ 421 h 395802"/>
              <a:gd name="connsiteX1" fmla="*/ 54142 w 112233"/>
              <a:gd name="connsiteY1" fmla="*/ 248071 h 395802"/>
              <a:gd name="connsiteX2" fmla="*/ 63667 w 112233"/>
              <a:gd name="connsiteY2" fmla="*/ 200446 h 395802"/>
              <a:gd name="connsiteX3" fmla="*/ 108117 w 112233"/>
              <a:gd name="connsiteY3" fmla="*/ 387771 h 395802"/>
              <a:gd name="connsiteX4" fmla="*/ 108117 w 112233"/>
              <a:gd name="connsiteY4" fmla="*/ 352846 h 395802"/>
              <a:gd name="connsiteX5" fmla="*/ 89067 w 112233"/>
              <a:gd name="connsiteY5" fmla="*/ 273471 h 395802"/>
              <a:gd name="connsiteX6" fmla="*/ 167 w 112233"/>
              <a:gd name="connsiteY6" fmla="*/ 105196 h 395802"/>
              <a:gd name="connsiteX7" fmla="*/ 66842 w 112233"/>
              <a:gd name="connsiteY7" fmla="*/ 257596 h 395802"/>
              <a:gd name="connsiteX8" fmla="*/ 70017 w 112233"/>
              <a:gd name="connsiteY8" fmla="*/ 162346 h 395802"/>
              <a:gd name="connsiteX9" fmla="*/ 31917 w 112233"/>
              <a:gd name="connsiteY9" fmla="*/ 187746 h 395802"/>
              <a:gd name="connsiteX10" fmla="*/ 101767 w 112233"/>
              <a:gd name="connsiteY10" fmla="*/ 421 h 39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2233" h="395802">
                <a:moveTo>
                  <a:pt x="101767" y="421"/>
                </a:moveTo>
                <a:cubicBezTo>
                  <a:pt x="105471" y="10475"/>
                  <a:pt x="60492" y="214734"/>
                  <a:pt x="54142" y="248071"/>
                </a:cubicBezTo>
                <a:cubicBezTo>
                  <a:pt x="47792" y="281409"/>
                  <a:pt x="54671" y="177163"/>
                  <a:pt x="63667" y="200446"/>
                </a:cubicBezTo>
                <a:cubicBezTo>
                  <a:pt x="72663" y="223729"/>
                  <a:pt x="100709" y="362371"/>
                  <a:pt x="108117" y="387771"/>
                </a:cubicBezTo>
                <a:cubicBezTo>
                  <a:pt x="115525" y="413171"/>
                  <a:pt x="111292" y="371896"/>
                  <a:pt x="108117" y="352846"/>
                </a:cubicBezTo>
                <a:cubicBezTo>
                  <a:pt x="104942" y="333796"/>
                  <a:pt x="107059" y="314746"/>
                  <a:pt x="89067" y="273471"/>
                </a:cubicBezTo>
                <a:cubicBezTo>
                  <a:pt x="71075" y="232196"/>
                  <a:pt x="3871" y="107842"/>
                  <a:pt x="167" y="105196"/>
                </a:cubicBezTo>
                <a:cubicBezTo>
                  <a:pt x="-3537" y="102550"/>
                  <a:pt x="55200" y="248071"/>
                  <a:pt x="66842" y="257596"/>
                </a:cubicBezTo>
                <a:cubicBezTo>
                  <a:pt x="78484" y="267121"/>
                  <a:pt x="75838" y="173988"/>
                  <a:pt x="70017" y="162346"/>
                </a:cubicBezTo>
                <a:cubicBezTo>
                  <a:pt x="64196" y="150704"/>
                  <a:pt x="27155" y="212088"/>
                  <a:pt x="31917" y="187746"/>
                </a:cubicBezTo>
                <a:cubicBezTo>
                  <a:pt x="36679" y="163404"/>
                  <a:pt x="98063" y="-9633"/>
                  <a:pt x="101767" y="4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AFB7096C-4BA0-3251-20B8-10CF5854F0F4}"/>
              </a:ext>
            </a:extLst>
          </p:cNvPr>
          <p:cNvSpPr/>
          <p:nvPr/>
        </p:nvSpPr>
        <p:spPr>
          <a:xfrm>
            <a:off x="4435358" y="7216379"/>
            <a:ext cx="304120" cy="378760"/>
          </a:xfrm>
          <a:custGeom>
            <a:avLst/>
            <a:gdLst>
              <a:gd name="connsiteX0" fmla="*/ 285867 w 304120"/>
              <a:gd name="connsiteY0" fmla="*/ 396 h 378760"/>
              <a:gd name="connsiteX1" fmla="*/ 139817 w 304120"/>
              <a:gd name="connsiteY1" fmla="*/ 302021 h 378760"/>
              <a:gd name="connsiteX2" fmla="*/ 158867 w 304120"/>
              <a:gd name="connsiteY2" fmla="*/ 260746 h 378760"/>
              <a:gd name="connsiteX3" fmla="*/ 101717 w 304120"/>
              <a:gd name="connsiteY3" fmla="*/ 375046 h 378760"/>
              <a:gd name="connsiteX4" fmla="*/ 117592 w 304120"/>
              <a:gd name="connsiteY4" fmla="*/ 346471 h 378760"/>
              <a:gd name="connsiteX5" fmla="*/ 301742 w 304120"/>
              <a:gd name="connsiteY5" fmla="*/ 302021 h 378760"/>
              <a:gd name="connsiteX6" fmla="*/ 219192 w 304120"/>
              <a:gd name="connsiteY6" fmla="*/ 314721 h 378760"/>
              <a:gd name="connsiteX7" fmla="*/ 174742 w 304120"/>
              <a:gd name="connsiteY7" fmla="*/ 324246 h 378760"/>
              <a:gd name="connsiteX8" fmla="*/ 225542 w 304120"/>
              <a:gd name="connsiteY8" fmla="*/ 289321 h 378760"/>
              <a:gd name="connsiteX9" fmla="*/ 117 w 304120"/>
              <a:gd name="connsiteY9" fmla="*/ 340121 h 378760"/>
              <a:gd name="connsiteX10" fmla="*/ 193792 w 304120"/>
              <a:gd name="connsiteY10" fmla="*/ 308371 h 378760"/>
              <a:gd name="connsiteX11" fmla="*/ 139817 w 304120"/>
              <a:gd name="connsiteY11" fmla="*/ 298846 h 378760"/>
              <a:gd name="connsiteX12" fmla="*/ 82667 w 304120"/>
              <a:gd name="connsiteY12" fmla="*/ 181371 h 378760"/>
              <a:gd name="connsiteX13" fmla="*/ 165217 w 304120"/>
              <a:gd name="connsiteY13" fmla="*/ 295671 h 378760"/>
              <a:gd name="connsiteX14" fmla="*/ 158867 w 304120"/>
              <a:gd name="connsiteY14" fmla="*/ 270271 h 378760"/>
              <a:gd name="connsiteX15" fmla="*/ 168392 w 304120"/>
              <a:gd name="connsiteY15" fmla="*/ 133746 h 378760"/>
              <a:gd name="connsiteX16" fmla="*/ 139817 w 304120"/>
              <a:gd name="connsiteY16" fmla="*/ 235346 h 378760"/>
              <a:gd name="connsiteX17" fmla="*/ 285867 w 304120"/>
              <a:gd name="connsiteY17" fmla="*/ 396 h 37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04120" h="378760">
                <a:moveTo>
                  <a:pt x="285867" y="396"/>
                </a:moveTo>
                <a:cubicBezTo>
                  <a:pt x="285867" y="11508"/>
                  <a:pt x="160984" y="258629"/>
                  <a:pt x="139817" y="302021"/>
                </a:cubicBezTo>
                <a:cubicBezTo>
                  <a:pt x="118650" y="345413"/>
                  <a:pt x="165217" y="248575"/>
                  <a:pt x="158867" y="260746"/>
                </a:cubicBezTo>
                <a:cubicBezTo>
                  <a:pt x="152517" y="272917"/>
                  <a:pt x="108596" y="360759"/>
                  <a:pt x="101717" y="375046"/>
                </a:cubicBezTo>
                <a:cubicBezTo>
                  <a:pt x="94838" y="389334"/>
                  <a:pt x="84255" y="358642"/>
                  <a:pt x="117592" y="346471"/>
                </a:cubicBezTo>
                <a:cubicBezTo>
                  <a:pt x="150929" y="334300"/>
                  <a:pt x="284809" y="307313"/>
                  <a:pt x="301742" y="302021"/>
                </a:cubicBezTo>
                <a:cubicBezTo>
                  <a:pt x="318675" y="296729"/>
                  <a:pt x="240359" y="311017"/>
                  <a:pt x="219192" y="314721"/>
                </a:cubicBezTo>
                <a:cubicBezTo>
                  <a:pt x="198025" y="318425"/>
                  <a:pt x="173684" y="328479"/>
                  <a:pt x="174742" y="324246"/>
                </a:cubicBezTo>
                <a:cubicBezTo>
                  <a:pt x="175800" y="320013"/>
                  <a:pt x="254646" y="286675"/>
                  <a:pt x="225542" y="289321"/>
                </a:cubicBezTo>
                <a:cubicBezTo>
                  <a:pt x="196438" y="291967"/>
                  <a:pt x="5409" y="336946"/>
                  <a:pt x="117" y="340121"/>
                </a:cubicBezTo>
                <a:cubicBezTo>
                  <a:pt x="-5175" y="343296"/>
                  <a:pt x="170509" y="315250"/>
                  <a:pt x="193792" y="308371"/>
                </a:cubicBezTo>
                <a:cubicBezTo>
                  <a:pt x="217075" y="301492"/>
                  <a:pt x="158338" y="320013"/>
                  <a:pt x="139817" y="298846"/>
                </a:cubicBezTo>
                <a:cubicBezTo>
                  <a:pt x="121296" y="277679"/>
                  <a:pt x="78434" y="181900"/>
                  <a:pt x="82667" y="181371"/>
                </a:cubicBezTo>
                <a:cubicBezTo>
                  <a:pt x="86900" y="180842"/>
                  <a:pt x="152517" y="280854"/>
                  <a:pt x="165217" y="295671"/>
                </a:cubicBezTo>
                <a:cubicBezTo>
                  <a:pt x="177917" y="310488"/>
                  <a:pt x="158338" y="297258"/>
                  <a:pt x="158867" y="270271"/>
                </a:cubicBezTo>
                <a:cubicBezTo>
                  <a:pt x="159396" y="243284"/>
                  <a:pt x="171567" y="139567"/>
                  <a:pt x="168392" y="133746"/>
                </a:cubicBezTo>
                <a:cubicBezTo>
                  <a:pt x="165217" y="127925"/>
                  <a:pt x="118650" y="255454"/>
                  <a:pt x="139817" y="235346"/>
                </a:cubicBezTo>
                <a:cubicBezTo>
                  <a:pt x="160984" y="215238"/>
                  <a:pt x="285867" y="-10716"/>
                  <a:pt x="285867" y="3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D4C36B9C-0DA7-8F16-6D84-A3844A30C8A3}"/>
              </a:ext>
            </a:extLst>
          </p:cNvPr>
          <p:cNvSpPr/>
          <p:nvPr/>
        </p:nvSpPr>
        <p:spPr>
          <a:xfrm>
            <a:off x="4771866" y="7180574"/>
            <a:ext cx="158752" cy="453189"/>
          </a:xfrm>
          <a:custGeom>
            <a:avLst/>
            <a:gdLst>
              <a:gd name="connsiteX0" fmla="*/ 28734 w 158752"/>
              <a:gd name="connsiteY0" fmla="*/ 1276 h 453189"/>
              <a:gd name="connsiteX1" fmla="*/ 35084 w 158752"/>
              <a:gd name="connsiteY1" fmla="*/ 347351 h 453189"/>
              <a:gd name="connsiteX2" fmla="*/ 12859 w 158752"/>
              <a:gd name="connsiteY2" fmla="*/ 315601 h 453189"/>
              <a:gd name="connsiteX3" fmla="*/ 152559 w 158752"/>
              <a:gd name="connsiteY3" fmla="*/ 448951 h 453189"/>
              <a:gd name="connsiteX4" fmla="*/ 133509 w 158752"/>
              <a:gd name="connsiteY4" fmla="*/ 410851 h 453189"/>
              <a:gd name="connsiteX5" fmla="*/ 127159 w 158752"/>
              <a:gd name="connsiteY5" fmla="*/ 318776 h 453189"/>
              <a:gd name="connsiteX6" fmla="*/ 130334 w 158752"/>
              <a:gd name="connsiteY6" fmla="*/ 401326 h 453189"/>
              <a:gd name="connsiteX7" fmla="*/ 44609 w 158752"/>
              <a:gd name="connsiteY7" fmla="*/ 353701 h 453189"/>
              <a:gd name="connsiteX8" fmla="*/ 159 w 158752"/>
              <a:gd name="connsiteY8" fmla="*/ 229876 h 453189"/>
              <a:gd name="connsiteX9" fmla="*/ 28734 w 158752"/>
              <a:gd name="connsiteY9" fmla="*/ 315601 h 453189"/>
              <a:gd name="connsiteX10" fmla="*/ 159 w 158752"/>
              <a:gd name="connsiteY10" fmla="*/ 166376 h 453189"/>
              <a:gd name="connsiteX11" fmla="*/ 25559 w 158752"/>
              <a:gd name="connsiteY11" fmla="*/ 226701 h 453189"/>
              <a:gd name="connsiteX12" fmla="*/ 28734 w 158752"/>
              <a:gd name="connsiteY12" fmla="*/ 1276 h 45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8752" h="453189">
                <a:moveTo>
                  <a:pt x="28734" y="1276"/>
                </a:moveTo>
                <a:cubicBezTo>
                  <a:pt x="30322" y="21384"/>
                  <a:pt x="37730" y="294964"/>
                  <a:pt x="35084" y="347351"/>
                </a:cubicBezTo>
                <a:cubicBezTo>
                  <a:pt x="32438" y="399739"/>
                  <a:pt x="-6720" y="298668"/>
                  <a:pt x="12859" y="315601"/>
                </a:cubicBezTo>
                <a:cubicBezTo>
                  <a:pt x="32438" y="332534"/>
                  <a:pt x="132451" y="433076"/>
                  <a:pt x="152559" y="448951"/>
                </a:cubicBezTo>
                <a:cubicBezTo>
                  <a:pt x="172667" y="464826"/>
                  <a:pt x="137742" y="432547"/>
                  <a:pt x="133509" y="410851"/>
                </a:cubicBezTo>
                <a:cubicBezTo>
                  <a:pt x="129276" y="389155"/>
                  <a:pt x="127688" y="320363"/>
                  <a:pt x="127159" y="318776"/>
                </a:cubicBezTo>
                <a:cubicBezTo>
                  <a:pt x="126630" y="317189"/>
                  <a:pt x="144092" y="395505"/>
                  <a:pt x="130334" y="401326"/>
                </a:cubicBezTo>
                <a:cubicBezTo>
                  <a:pt x="116576" y="407147"/>
                  <a:pt x="66305" y="382276"/>
                  <a:pt x="44609" y="353701"/>
                </a:cubicBezTo>
                <a:cubicBezTo>
                  <a:pt x="22913" y="325126"/>
                  <a:pt x="2805" y="236226"/>
                  <a:pt x="159" y="229876"/>
                </a:cubicBezTo>
                <a:cubicBezTo>
                  <a:pt x="-2487" y="223526"/>
                  <a:pt x="28734" y="326184"/>
                  <a:pt x="28734" y="315601"/>
                </a:cubicBezTo>
                <a:cubicBezTo>
                  <a:pt x="28734" y="305018"/>
                  <a:pt x="688" y="181193"/>
                  <a:pt x="159" y="166376"/>
                </a:cubicBezTo>
                <a:cubicBezTo>
                  <a:pt x="-370" y="151559"/>
                  <a:pt x="22384" y="248397"/>
                  <a:pt x="25559" y="226701"/>
                </a:cubicBezTo>
                <a:cubicBezTo>
                  <a:pt x="28734" y="205005"/>
                  <a:pt x="27146" y="-18832"/>
                  <a:pt x="28734" y="12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D60297B8-C9E3-DA91-7A84-B6DA9ADCC815}"/>
              </a:ext>
            </a:extLst>
          </p:cNvPr>
          <p:cNvSpPr/>
          <p:nvPr/>
        </p:nvSpPr>
        <p:spPr>
          <a:xfrm>
            <a:off x="4857599" y="7238211"/>
            <a:ext cx="95481" cy="373124"/>
          </a:xfrm>
          <a:custGeom>
            <a:avLst/>
            <a:gdLst>
              <a:gd name="connsiteX0" fmla="*/ 35076 w 95481"/>
              <a:gd name="connsiteY0" fmla="*/ 789 h 373124"/>
              <a:gd name="connsiteX1" fmla="*/ 95401 w 95481"/>
              <a:gd name="connsiteY1" fmla="*/ 264314 h 373124"/>
              <a:gd name="connsiteX2" fmla="*/ 47776 w 95481"/>
              <a:gd name="connsiteY2" fmla="*/ 184939 h 373124"/>
              <a:gd name="connsiteX3" fmla="*/ 38251 w 95481"/>
              <a:gd name="connsiteY3" fmla="*/ 311939 h 373124"/>
              <a:gd name="connsiteX4" fmla="*/ 151 w 95481"/>
              <a:gd name="connsiteY4" fmla="*/ 92864 h 373124"/>
              <a:gd name="connsiteX5" fmla="*/ 54126 w 95481"/>
              <a:gd name="connsiteY5" fmla="*/ 369089 h 373124"/>
              <a:gd name="connsiteX6" fmla="*/ 60476 w 95481"/>
              <a:gd name="connsiteY6" fmla="*/ 261139 h 373124"/>
              <a:gd name="connsiteX7" fmla="*/ 85876 w 95481"/>
              <a:gd name="connsiteY7" fmla="*/ 315114 h 373124"/>
              <a:gd name="connsiteX8" fmla="*/ 54126 w 95481"/>
              <a:gd name="connsiteY8" fmla="*/ 146839 h 373124"/>
              <a:gd name="connsiteX9" fmla="*/ 63651 w 95481"/>
              <a:gd name="connsiteY9" fmla="*/ 181764 h 373124"/>
              <a:gd name="connsiteX10" fmla="*/ 35076 w 95481"/>
              <a:gd name="connsiteY10" fmla="*/ 789 h 373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481" h="373124">
                <a:moveTo>
                  <a:pt x="35076" y="789"/>
                </a:moveTo>
                <a:cubicBezTo>
                  <a:pt x="40368" y="14547"/>
                  <a:pt x="93284" y="233622"/>
                  <a:pt x="95401" y="264314"/>
                </a:cubicBezTo>
                <a:cubicBezTo>
                  <a:pt x="97518" y="295006"/>
                  <a:pt x="57301" y="177002"/>
                  <a:pt x="47776" y="184939"/>
                </a:cubicBezTo>
                <a:cubicBezTo>
                  <a:pt x="38251" y="192876"/>
                  <a:pt x="46188" y="327285"/>
                  <a:pt x="38251" y="311939"/>
                </a:cubicBezTo>
                <a:cubicBezTo>
                  <a:pt x="30314" y="296593"/>
                  <a:pt x="-2495" y="83339"/>
                  <a:pt x="151" y="92864"/>
                </a:cubicBezTo>
                <a:cubicBezTo>
                  <a:pt x="2797" y="102389"/>
                  <a:pt x="44072" y="341043"/>
                  <a:pt x="54126" y="369089"/>
                </a:cubicBezTo>
                <a:cubicBezTo>
                  <a:pt x="64180" y="397135"/>
                  <a:pt x="55184" y="270135"/>
                  <a:pt x="60476" y="261139"/>
                </a:cubicBezTo>
                <a:cubicBezTo>
                  <a:pt x="65768" y="252143"/>
                  <a:pt x="86934" y="334164"/>
                  <a:pt x="85876" y="315114"/>
                </a:cubicBezTo>
                <a:cubicBezTo>
                  <a:pt x="84818" y="296064"/>
                  <a:pt x="57830" y="169064"/>
                  <a:pt x="54126" y="146839"/>
                </a:cubicBezTo>
                <a:cubicBezTo>
                  <a:pt x="50422" y="124614"/>
                  <a:pt x="66297" y="206106"/>
                  <a:pt x="63651" y="181764"/>
                </a:cubicBezTo>
                <a:cubicBezTo>
                  <a:pt x="61005" y="157422"/>
                  <a:pt x="29784" y="-12969"/>
                  <a:pt x="35076" y="7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57CC7D01-EAC5-0662-907E-9A61CD1FEFC8}"/>
              </a:ext>
            </a:extLst>
          </p:cNvPr>
          <p:cNvSpPr/>
          <p:nvPr/>
        </p:nvSpPr>
        <p:spPr>
          <a:xfrm>
            <a:off x="4948782" y="7165601"/>
            <a:ext cx="90996" cy="430956"/>
          </a:xfrm>
          <a:custGeom>
            <a:avLst/>
            <a:gdLst>
              <a:gd name="connsiteX0" fmla="*/ 13743 w 90996"/>
              <a:gd name="connsiteY0" fmla="*/ 374 h 430956"/>
              <a:gd name="connsiteX1" fmla="*/ 89943 w 90996"/>
              <a:gd name="connsiteY1" fmla="*/ 267074 h 430956"/>
              <a:gd name="connsiteX2" fmla="*/ 55018 w 90996"/>
              <a:gd name="connsiteY2" fmla="*/ 187699 h 430956"/>
              <a:gd name="connsiteX3" fmla="*/ 10568 w 90996"/>
              <a:gd name="connsiteY3" fmla="*/ 428999 h 430956"/>
              <a:gd name="connsiteX4" fmla="*/ 29618 w 90996"/>
              <a:gd name="connsiteY4" fmla="*/ 289299 h 430956"/>
              <a:gd name="connsiteX5" fmla="*/ 1043 w 90996"/>
              <a:gd name="connsiteY5" fmla="*/ 70224 h 430956"/>
              <a:gd name="connsiteX6" fmla="*/ 74068 w 90996"/>
              <a:gd name="connsiteY6" fmla="*/ 305174 h 430956"/>
              <a:gd name="connsiteX7" fmla="*/ 55018 w 90996"/>
              <a:gd name="connsiteY7" fmla="*/ 209924 h 430956"/>
              <a:gd name="connsiteX8" fmla="*/ 13743 w 90996"/>
              <a:gd name="connsiteY8" fmla="*/ 374 h 43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996" h="430956">
                <a:moveTo>
                  <a:pt x="13743" y="374"/>
                </a:moveTo>
                <a:cubicBezTo>
                  <a:pt x="19564" y="9899"/>
                  <a:pt x="83064" y="235853"/>
                  <a:pt x="89943" y="267074"/>
                </a:cubicBezTo>
                <a:cubicBezTo>
                  <a:pt x="96822" y="298295"/>
                  <a:pt x="68247" y="160712"/>
                  <a:pt x="55018" y="187699"/>
                </a:cubicBezTo>
                <a:cubicBezTo>
                  <a:pt x="41789" y="214687"/>
                  <a:pt x="14801" y="412066"/>
                  <a:pt x="10568" y="428999"/>
                </a:cubicBezTo>
                <a:cubicBezTo>
                  <a:pt x="6335" y="445932"/>
                  <a:pt x="31205" y="349095"/>
                  <a:pt x="29618" y="289299"/>
                </a:cubicBezTo>
                <a:cubicBezTo>
                  <a:pt x="28031" y="229503"/>
                  <a:pt x="-6365" y="67578"/>
                  <a:pt x="1043" y="70224"/>
                </a:cubicBezTo>
                <a:cubicBezTo>
                  <a:pt x="8451" y="72870"/>
                  <a:pt x="65072" y="281891"/>
                  <a:pt x="74068" y="305174"/>
                </a:cubicBezTo>
                <a:cubicBezTo>
                  <a:pt x="83064" y="328457"/>
                  <a:pt x="67718" y="253845"/>
                  <a:pt x="55018" y="209924"/>
                </a:cubicBezTo>
                <a:cubicBezTo>
                  <a:pt x="42318" y="166003"/>
                  <a:pt x="7922" y="-9151"/>
                  <a:pt x="13743" y="3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57917AD6-D0F2-CA0D-4C31-D93DA0AA7106}"/>
              </a:ext>
            </a:extLst>
          </p:cNvPr>
          <p:cNvSpPr/>
          <p:nvPr/>
        </p:nvSpPr>
        <p:spPr>
          <a:xfrm>
            <a:off x="5010136" y="7162621"/>
            <a:ext cx="127014" cy="406783"/>
          </a:xfrm>
          <a:custGeom>
            <a:avLst/>
            <a:gdLst>
              <a:gd name="connsiteX0" fmla="*/ 14 w 127014"/>
              <a:gd name="connsiteY0" fmla="*/ 179 h 406783"/>
              <a:gd name="connsiteX1" fmla="*/ 73039 w 127014"/>
              <a:gd name="connsiteY1" fmla="*/ 241479 h 406783"/>
              <a:gd name="connsiteX2" fmla="*/ 63514 w 127014"/>
              <a:gd name="connsiteY2" fmla="*/ 197029 h 406783"/>
              <a:gd name="connsiteX3" fmla="*/ 66689 w 127014"/>
              <a:gd name="connsiteY3" fmla="*/ 298629 h 406783"/>
              <a:gd name="connsiteX4" fmla="*/ 73039 w 127014"/>
              <a:gd name="connsiteY4" fmla="*/ 254179 h 406783"/>
              <a:gd name="connsiteX5" fmla="*/ 25414 w 127014"/>
              <a:gd name="connsiteY5" fmla="*/ 406579 h 406783"/>
              <a:gd name="connsiteX6" fmla="*/ 69864 w 127014"/>
              <a:gd name="connsiteY6" fmla="*/ 285929 h 406783"/>
              <a:gd name="connsiteX7" fmla="*/ 120664 w 127014"/>
              <a:gd name="connsiteY7" fmla="*/ 244654 h 406783"/>
              <a:gd name="connsiteX8" fmla="*/ 73039 w 127014"/>
              <a:gd name="connsiteY8" fmla="*/ 273229 h 406783"/>
              <a:gd name="connsiteX9" fmla="*/ 127014 w 127014"/>
              <a:gd name="connsiteY9" fmla="*/ 101779 h 406783"/>
              <a:gd name="connsiteX10" fmla="*/ 73039 w 127014"/>
              <a:gd name="connsiteY10" fmla="*/ 197029 h 406783"/>
              <a:gd name="connsiteX11" fmla="*/ 60339 w 127014"/>
              <a:gd name="connsiteY11" fmla="*/ 66854 h 406783"/>
              <a:gd name="connsiteX12" fmla="*/ 66689 w 127014"/>
              <a:gd name="connsiteY12" fmla="*/ 200204 h 406783"/>
              <a:gd name="connsiteX13" fmla="*/ 14 w 127014"/>
              <a:gd name="connsiteY13" fmla="*/ 179 h 40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7014" h="406783">
                <a:moveTo>
                  <a:pt x="14" y="179"/>
                </a:moveTo>
                <a:cubicBezTo>
                  <a:pt x="1072" y="7058"/>
                  <a:pt x="62456" y="208671"/>
                  <a:pt x="73039" y="241479"/>
                </a:cubicBezTo>
                <a:cubicBezTo>
                  <a:pt x="83622" y="274287"/>
                  <a:pt x="64572" y="187504"/>
                  <a:pt x="63514" y="197029"/>
                </a:cubicBezTo>
                <a:cubicBezTo>
                  <a:pt x="62456" y="206554"/>
                  <a:pt x="65102" y="289104"/>
                  <a:pt x="66689" y="298629"/>
                </a:cubicBezTo>
                <a:cubicBezTo>
                  <a:pt x="68277" y="308154"/>
                  <a:pt x="79918" y="236187"/>
                  <a:pt x="73039" y="254179"/>
                </a:cubicBezTo>
                <a:cubicBezTo>
                  <a:pt x="66160" y="272171"/>
                  <a:pt x="25943" y="401287"/>
                  <a:pt x="25414" y="406579"/>
                </a:cubicBezTo>
                <a:cubicBezTo>
                  <a:pt x="24885" y="411871"/>
                  <a:pt x="53989" y="312917"/>
                  <a:pt x="69864" y="285929"/>
                </a:cubicBezTo>
                <a:cubicBezTo>
                  <a:pt x="85739" y="258942"/>
                  <a:pt x="120135" y="246771"/>
                  <a:pt x="120664" y="244654"/>
                </a:cubicBezTo>
                <a:cubicBezTo>
                  <a:pt x="121193" y="242537"/>
                  <a:pt x="71981" y="297041"/>
                  <a:pt x="73039" y="273229"/>
                </a:cubicBezTo>
                <a:cubicBezTo>
                  <a:pt x="74097" y="249417"/>
                  <a:pt x="127014" y="114479"/>
                  <a:pt x="127014" y="101779"/>
                </a:cubicBezTo>
                <a:cubicBezTo>
                  <a:pt x="127014" y="89079"/>
                  <a:pt x="84151" y="202850"/>
                  <a:pt x="73039" y="197029"/>
                </a:cubicBezTo>
                <a:cubicBezTo>
                  <a:pt x="61927" y="191208"/>
                  <a:pt x="61397" y="66325"/>
                  <a:pt x="60339" y="66854"/>
                </a:cubicBezTo>
                <a:cubicBezTo>
                  <a:pt x="59281" y="67383"/>
                  <a:pt x="77802" y="213962"/>
                  <a:pt x="66689" y="200204"/>
                </a:cubicBezTo>
                <a:cubicBezTo>
                  <a:pt x="55576" y="186446"/>
                  <a:pt x="-1044" y="-6700"/>
                  <a:pt x="14" y="1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73921201-B3B6-CFC3-DB80-1849EAAC5075}"/>
              </a:ext>
            </a:extLst>
          </p:cNvPr>
          <p:cNvSpPr/>
          <p:nvPr/>
        </p:nvSpPr>
        <p:spPr>
          <a:xfrm>
            <a:off x="4829079" y="7097854"/>
            <a:ext cx="15984" cy="435490"/>
          </a:xfrm>
          <a:custGeom>
            <a:avLst/>
            <a:gdLst>
              <a:gd name="connsiteX0" fmla="*/ 96 w 15984"/>
              <a:gd name="connsiteY0" fmla="*/ 1446 h 435490"/>
              <a:gd name="connsiteX1" fmla="*/ 9621 w 15984"/>
              <a:gd name="connsiteY1" fmla="*/ 423721 h 435490"/>
              <a:gd name="connsiteX2" fmla="*/ 15971 w 15984"/>
              <a:gd name="connsiteY2" fmla="*/ 290371 h 435490"/>
              <a:gd name="connsiteX3" fmla="*/ 96 w 15984"/>
              <a:gd name="connsiteY3" fmla="*/ 1446 h 435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84" h="435490">
                <a:moveTo>
                  <a:pt x="96" y="1446"/>
                </a:moveTo>
                <a:cubicBezTo>
                  <a:pt x="-962" y="23671"/>
                  <a:pt x="6975" y="375567"/>
                  <a:pt x="9621" y="423721"/>
                </a:cubicBezTo>
                <a:cubicBezTo>
                  <a:pt x="12267" y="471875"/>
                  <a:pt x="15442" y="361279"/>
                  <a:pt x="15971" y="290371"/>
                </a:cubicBezTo>
                <a:cubicBezTo>
                  <a:pt x="16500" y="219463"/>
                  <a:pt x="1154" y="-20779"/>
                  <a:pt x="96" y="14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F0468016-FB47-784A-C9C7-06D0CA42835B}"/>
              </a:ext>
            </a:extLst>
          </p:cNvPr>
          <p:cNvSpPr/>
          <p:nvPr/>
        </p:nvSpPr>
        <p:spPr>
          <a:xfrm>
            <a:off x="5188614" y="4726652"/>
            <a:ext cx="221503" cy="1261615"/>
          </a:xfrm>
          <a:custGeom>
            <a:avLst/>
            <a:gdLst>
              <a:gd name="connsiteX0" fmla="*/ 110653 w 221503"/>
              <a:gd name="connsiteY0" fmla="*/ 2710 h 1261615"/>
              <a:gd name="connsiteX1" fmla="*/ 85135 w 221503"/>
              <a:gd name="connsiteY1" fmla="*/ 644916 h 1261615"/>
              <a:gd name="connsiteX2" fmla="*/ 123412 w 221503"/>
              <a:gd name="connsiteY2" fmla="*/ 602386 h 1261615"/>
              <a:gd name="connsiteX3" fmla="*/ 119159 w 221503"/>
              <a:gd name="connsiteY3" fmla="*/ 1048954 h 1261615"/>
              <a:gd name="connsiteX4" fmla="*/ 136171 w 221503"/>
              <a:gd name="connsiteY4" fmla="*/ 806531 h 1261615"/>
              <a:gd name="connsiteX5" fmla="*/ 55364 w 221503"/>
              <a:gd name="connsiteY5" fmla="*/ 1261605 h 1261615"/>
              <a:gd name="connsiteX6" fmla="*/ 114906 w 221503"/>
              <a:gd name="connsiteY6" fmla="*/ 819290 h 1261615"/>
              <a:gd name="connsiteX7" fmla="*/ 221232 w 221503"/>
              <a:gd name="connsiteY7" fmla="*/ 572615 h 1261615"/>
              <a:gd name="connsiteX8" fmla="*/ 144677 w 221503"/>
              <a:gd name="connsiteY8" fmla="*/ 678941 h 1261615"/>
              <a:gd name="connsiteX9" fmla="*/ 119159 w 221503"/>
              <a:gd name="connsiteY9" fmla="*/ 551350 h 1261615"/>
              <a:gd name="connsiteX10" fmla="*/ 68123 w 221503"/>
              <a:gd name="connsiteY10" fmla="*/ 585374 h 1261615"/>
              <a:gd name="connsiteX11" fmla="*/ 74 w 221503"/>
              <a:gd name="connsiteY11" fmla="*/ 189843 h 1261615"/>
              <a:gd name="connsiteX12" fmla="*/ 55364 w 221503"/>
              <a:gd name="connsiteY12" fmla="*/ 568362 h 1261615"/>
              <a:gd name="connsiteX13" fmla="*/ 80882 w 221503"/>
              <a:gd name="connsiteY13" fmla="*/ 415253 h 1261615"/>
              <a:gd name="connsiteX14" fmla="*/ 63870 w 221503"/>
              <a:gd name="connsiteY14" fmla="*/ 415253 h 1261615"/>
              <a:gd name="connsiteX15" fmla="*/ 110653 w 221503"/>
              <a:gd name="connsiteY15" fmla="*/ 2710 h 1261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1503" h="1261615">
                <a:moveTo>
                  <a:pt x="110653" y="2710"/>
                </a:moveTo>
                <a:cubicBezTo>
                  <a:pt x="114197" y="40987"/>
                  <a:pt x="83009" y="544970"/>
                  <a:pt x="85135" y="644916"/>
                </a:cubicBezTo>
                <a:cubicBezTo>
                  <a:pt x="87261" y="744862"/>
                  <a:pt x="117741" y="535046"/>
                  <a:pt x="123412" y="602386"/>
                </a:cubicBezTo>
                <a:cubicBezTo>
                  <a:pt x="129083" y="669726"/>
                  <a:pt x="117033" y="1014930"/>
                  <a:pt x="119159" y="1048954"/>
                </a:cubicBezTo>
                <a:cubicBezTo>
                  <a:pt x="121286" y="1082978"/>
                  <a:pt x="146803" y="771089"/>
                  <a:pt x="136171" y="806531"/>
                </a:cubicBezTo>
                <a:cubicBezTo>
                  <a:pt x="125539" y="841973"/>
                  <a:pt x="58908" y="1259479"/>
                  <a:pt x="55364" y="1261605"/>
                </a:cubicBezTo>
                <a:cubicBezTo>
                  <a:pt x="51820" y="1263732"/>
                  <a:pt x="87261" y="934122"/>
                  <a:pt x="114906" y="819290"/>
                </a:cubicBezTo>
                <a:cubicBezTo>
                  <a:pt x="142551" y="704458"/>
                  <a:pt x="216270" y="596006"/>
                  <a:pt x="221232" y="572615"/>
                </a:cubicBezTo>
                <a:cubicBezTo>
                  <a:pt x="226194" y="549224"/>
                  <a:pt x="161689" y="682485"/>
                  <a:pt x="144677" y="678941"/>
                </a:cubicBezTo>
                <a:cubicBezTo>
                  <a:pt x="127665" y="675397"/>
                  <a:pt x="131918" y="566945"/>
                  <a:pt x="119159" y="551350"/>
                </a:cubicBezTo>
                <a:cubicBezTo>
                  <a:pt x="106400" y="535756"/>
                  <a:pt x="87970" y="645625"/>
                  <a:pt x="68123" y="585374"/>
                </a:cubicBezTo>
                <a:cubicBezTo>
                  <a:pt x="48276" y="525123"/>
                  <a:pt x="2201" y="192678"/>
                  <a:pt x="74" y="189843"/>
                </a:cubicBezTo>
                <a:cubicBezTo>
                  <a:pt x="-2053" y="187008"/>
                  <a:pt x="41896" y="530794"/>
                  <a:pt x="55364" y="568362"/>
                </a:cubicBezTo>
                <a:cubicBezTo>
                  <a:pt x="68832" y="605930"/>
                  <a:pt x="79464" y="440771"/>
                  <a:pt x="80882" y="415253"/>
                </a:cubicBezTo>
                <a:cubicBezTo>
                  <a:pt x="82300" y="389735"/>
                  <a:pt x="57490" y="487554"/>
                  <a:pt x="63870" y="415253"/>
                </a:cubicBezTo>
                <a:cubicBezTo>
                  <a:pt x="70249" y="342952"/>
                  <a:pt x="107109" y="-35567"/>
                  <a:pt x="110653" y="27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728F22E0-A3F0-31DA-71F3-7C9EEA21BB1C}"/>
              </a:ext>
            </a:extLst>
          </p:cNvPr>
          <p:cNvSpPr/>
          <p:nvPr/>
        </p:nvSpPr>
        <p:spPr>
          <a:xfrm>
            <a:off x="4582120" y="5016495"/>
            <a:ext cx="277689" cy="98668"/>
          </a:xfrm>
          <a:custGeom>
            <a:avLst/>
            <a:gdLst>
              <a:gd name="connsiteX0" fmla="*/ 2580 w 277689"/>
              <a:gd name="connsiteY0" fmla="*/ 5 h 98668"/>
              <a:gd name="connsiteX1" fmla="*/ 132755 w 277689"/>
              <a:gd name="connsiteY1" fmla="*/ 50805 h 98668"/>
              <a:gd name="connsiteX2" fmla="*/ 34330 w 277689"/>
              <a:gd name="connsiteY2" fmla="*/ 95255 h 98668"/>
              <a:gd name="connsiteX3" fmla="*/ 123230 w 277689"/>
              <a:gd name="connsiteY3" fmla="*/ 95255 h 98668"/>
              <a:gd name="connsiteX4" fmla="*/ 2580 w 277689"/>
              <a:gd name="connsiteY4" fmla="*/ 92080 h 98668"/>
              <a:gd name="connsiteX5" fmla="*/ 158155 w 277689"/>
              <a:gd name="connsiteY5" fmla="*/ 57155 h 98668"/>
              <a:gd name="connsiteX6" fmla="*/ 113705 w 277689"/>
              <a:gd name="connsiteY6" fmla="*/ 53980 h 98668"/>
              <a:gd name="connsiteX7" fmla="*/ 275630 w 277689"/>
              <a:gd name="connsiteY7" fmla="*/ 53980 h 98668"/>
              <a:gd name="connsiteX8" fmla="*/ 2580 w 277689"/>
              <a:gd name="connsiteY8" fmla="*/ 5 h 9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7689" h="98668">
                <a:moveTo>
                  <a:pt x="2580" y="5"/>
                </a:moveTo>
                <a:cubicBezTo>
                  <a:pt x="-21232" y="-524"/>
                  <a:pt x="127463" y="34930"/>
                  <a:pt x="132755" y="50805"/>
                </a:cubicBezTo>
                <a:cubicBezTo>
                  <a:pt x="138047" y="66680"/>
                  <a:pt x="35917" y="87847"/>
                  <a:pt x="34330" y="95255"/>
                </a:cubicBezTo>
                <a:cubicBezTo>
                  <a:pt x="32743" y="102663"/>
                  <a:pt x="128522" y="95784"/>
                  <a:pt x="123230" y="95255"/>
                </a:cubicBezTo>
                <a:cubicBezTo>
                  <a:pt x="117938" y="94726"/>
                  <a:pt x="-3241" y="98430"/>
                  <a:pt x="2580" y="92080"/>
                </a:cubicBezTo>
                <a:cubicBezTo>
                  <a:pt x="8401" y="85730"/>
                  <a:pt x="139634" y="63505"/>
                  <a:pt x="158155" y="57155"/>
                </a:cubicBezTo>
                <a:cubicBezTo>
                  <a:pt x="176676" y="50805"/>
                  <a:pt x="94126" y="54509"/>
                  <a:pt x="113705" y="53980"/>
                </a:cubicBezTo>
                <a:cubicBezTo>
                  <a:pt x="133284" y="53451"/>
                  <a:pt x="297855" y="61918"/>
                  <a:pt x="275630" y="53980"/>
                </a:cubicBezTo>
                <a:cubicBezTo>
                  <a:pt x="253405" y="46043"/>
                  <a:pt x="26392" y="534"/>
                  <a:pt x="2580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FFDF9B11-F9CC-87B9-968F-19A21E11925A}"/>
              </a:ext>
            </a:extLst>
          </p:cNvPr>
          <p:cNvSpPr/>
          <p:nvPr/>
        </p:nvSpPr>
        <p:spPr>
          <a:xfrm>
            <a:off x="4577846" y="4916715"/>
            <a:ext cx="226498" cy="980736"/>
          </a:xfrm>
          <a:custGeom>
            <a:avLst/>
            <a:gdLst>
              <a:gd name="connsiteX0" fmla="*/ 225929 w 226498"/>
              <a:gd name="connsiteY0" fmla="*/ 1360 h 980736"/>
              <a:gd name="connsiteX1" fmla="*/ 10029 w 226498"/>
              <a:gd name="connsiteY1" fmla="*/ 541110 h 980736"/>
              <a:gd name="connsiteX2" fmla="*/ 35429 w 226498"/>
              <a:gd name="connsiteY2" fmla="*/ 404585 h 980736"/>
              <a:gd name="connsiteX3" fmla="*/ 32254 w 226498"/>
              <a:gd name="connsiteY3" fmla="*/ 703035 h 980736"/>
              <a:gd name="connsiteX4" fmla="*/ 67179 w 226498"/>
              <a:gd name="connsiteY4" fmla="*/ 604610 h 980736"/>
              <a:gd name="connsiteX5" fmla="*/ 41779 w 226498"/>
              <a:gd name="connsiteY5" fmla="*/ 979260 h 980736"/>
              <a:gd name="connsiteX6" fmla="*/ 38604 w 226498"/>
              <a:gd name="connsiteY6" fmla="*/ 722085 h 980736"/>
              <a:gd name="connsiteX7" fmla="*/ 44954 w 226498"/>
              <a:gd name="connsiteY7" fmla="*/ 398235 h 980736"/>
              <a:gd name="connsiteX8" fmla="*/ 44954 w 226498"/>
              <a:gd name="connsiteY8" fmla="*/ 480785 h 980736"/>
              <a:gd name="connsiteX9" fmla="*/ 76704 w 226498"/>
              <a:gd name="connsiteY9" fmla="*/ 255360 h 980736"/>
              <a:gd name="connsiteX10" fmla="*/ 73529 w 226498"/>
              <a:gd name="connsiteY10" fmla="*/ 382360 h 980736"/>
              <a:gd name="connsiteX11" fmla="*/ 225929 w 226498"/>
              <a:gd name="connsiteY11" fmla="*/ 1360 h 98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498" h="980736">
                <a:moveTo>
                  <a:pt x="225929" y="1360"/>
                </a:moveTo>
                <a:cubicBezTo>
                  <a:pt x="215346" y="27818"/>
                  <a:pt x="41779" y="473906"/>
                  <a:pt x="10029" y="541110"/>
                </a:cubicBezTo>
                <a:cubicBezTo>
                  <a:pt x="-21721" y="608314"/>
                  <a:pt x="31725" y="377598"/>
                  <a:pt x="35429" y="404585"/>
                </a:cubicBezTo>
                <a:cubicBezTo>
                  <a:pt x="39133" y="431572"/>
                  <a:pt x="26962" y="669698"/>
                  <a:pt x="32254" y="703035"/>
                </a:cubicBezTo>
                <a:cubicBezTo>
                  <a:pt x="37546" y="736372"/>
                  <a:pt x="65592" y="558573"/>
                  <a:pt x="67179" y="604610"/>
                </a:cubicBezTo>
                <a:cubicBezTo>
                  <a:pt x="68766" y="650647"/>
                  <a:pt x="46541" y="959681"/>
                  <a:pt x="41779" y="979260"/>
                </a:cubicBezTo>
                <a:cubicBezTo>
                  <a:pt x="37017" y="998839"/>
                  <a:pt x="38075" y="818922"/>
                  <a:pt x="38604" y="722085"/>
                </a:cubicBezTo>
                <a:cubicBezTo>
                  <a:pt x="39133" y="625248"/>
                  <a:pt x="43896" y="438452"/>
                  <a:pt x="44954" y="398235"/>
                </a:cubicBezTo>
                <a:cubicBezTo>
                  <a:pt x="46012" y="358018"/>
                  <a:pt x="39662" y="504598"/>
                  <a:pt x="44954" y="480785"/>
                </a:cubicBezTo>
                <a:cubicBezTo>
                  <a:pt x="50246" y="456972"/>
                  <a:pt x="71941" y="271764"/>
                  <a:pt x="76704" y="255360"/>
                </a:cubicBezTo>
                <a:cubicBezTo>
                  <a:pt x="81467" y="238956"/>
                  <a:pt x="50775" y="422047"/>
                  <a:pt x="73529" y="382360"/>
                </a:cubicBezTo>
                <a:cubicBezTo>
                  <a:pt x="96283" y="342673"/>
                  <a:pt x="236512" y="-25098"/>
                  <a:pt x="225929" y="13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216A0929-45F0-AFEF-DFC6-B68E73CDDA3A}"/>
              </a:ext>
            </a:extLst>
          </p:cNvPr>
          <p:cNvSpPr/>
          <p:nvPr/>
        </p:nvSpPr>
        <p:spPr>
          <a:xfrm>
            <a:off x="4445000" y="7620565"/>
            <a:ext cx="400061" cy="434955"/>
          </a:xfrm>
          <a:custGeom>
            <a:avLst/>
            <a:gdLst>
              <a:gd name="connsiteX0" fmla="*/ 104775 w 400061"/>
              <a:gd name="connsiteY0" fmla="*/ 2610 h 434955"/>
              <a:gd name="connsiteX1" fmla="*/ 387350 w 400061"/>
              <a:gd name="connsiteY1" fmla="*/ 129610 h 434955"/>
              <a:gd name="connsiteX2" fmla="*/ 333375 w 400061"/>
              <a:gd name="connsiteY2" fmla="*/ 155010 h 434955"/>
              <a:gd name="connsiteX3" fmla="*/ 371475 w 400061"/>
              <a:gd name="connsiteY3" fmla="*/ 170885 h 434955"/>
              <a:gd name="connsiteX4" fmla="*/ 400050 w 400061"/>
              <a:gd name="connsiteY4" fmla="*/ 205810 h 434955"/>
              <a:gd name="connsiteX5" fmla="*/ 368300 w 400061"/>
              <a:gd name="connsiteY5" fmla="*/ 205810 h 434955"/>
              <a:gd name="connsiteX6" fmla="*/ 342900 w 400061"/>
              <a:gd name="connsiteY6" fmla="*/ 326460 h 434955"/>
              <a:gd name="connsiteX7" fmla="*/ 323850 w 400061"/>
              <a:gd name="connsiteY7" fmla="*/ 262960 h 434955"/>
              <a:gd name="connsiteX8" fmla="*/ 371475 w 400061"/>
              <a:gd name="connsiteY8" fmla="*/ 434410 h 434955"/>
              <a:gd name="connsiteX9" fmla="*/ 327025 w 400061"/>
              <a:gd name="connsiteY9" fmla="*/ 310585 h 434955"/>
              <a:gd name="connsiteX10" fmla="*/ 358775 w 400061"/>
              <a:gd name="connsiteY10" fmla="*/ 126435 h 434955"/>
              <a:gd name="connsiteX11" fmla="*/ 298450 w 400061"/>
              <a:gd name="connsiteY11" fmla="*/ 145485 h 434955"/>
              <a:gd name="connsiteX12" fmla="*/ 327025 w 400061"/>
              <a:gd name="connsiteY12" fmla="*/ 120085 h 434955"/>
              <a:gd name="connsiteX13" fmla="*/ 266700 w 400061"/>
              <a:gd name="connsiteY13" fmla="*/ 78810 h 434955"/>
              <a:gd name="connsiteX14" fmla="*/ 0 w 400061"/>
              <a:gd name="connsiteY14" fmla="*/ 132785 h 434955"/>
              <a:gd name="connsiteX15" fmla="*/ 266700 w 400061"/>
              <a:gd name="connsiteY15" fmla="*/ 88335 h 434955"/>
              <a:gd name="connsiteX16" fmla="*/ 180975 w 400061"/>
              <a:gd name="connsiteY16" fmla="*/ 47060 h 434955"/>
              <a:gd name="connsiteX17" fmla="*/ 104775 w 400061"/>
              <a:gd name="connsiteY17" fmla="*/ 2610 h 43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00061" h="434955">
                <a:moveTo>
                  <a:pt x="104775" y="2610"/>
                </a:moveTo>
                <a:cubicBezTo>
                  <a:pt x="139171" y="16368"/>
                  <a:pt x="349250" y="104210"/>
                  <a:pt x="387350" y="129610"/>
                </a:cubicBezTo>
                <a:cubicBezTo>
                  <a:pt x="425450" y="155010"/>
                  <a:pt x="336021" y="148131"/>
                  <a:pt x="333375" y="155010"/>
                </a:cubicBezTo>
                <a:cubicBezTo>
                  <a:pt x="330729" y="161889"/>
                  <a:pt x="360363" y="162418"/>
                  <a:pt x="371475" y="170885"/>
                </a:cubicBezTo>
                <a:cubicBezTo>
                  <a:pt x="382587" y="179352"/>
                  <a:pt x="400579" y="199989"/>
                  <a:pt x="400050" y="205810"/>
                </a:cubicBezTo>
                <a:cubicBezTo>
                  <a:pt x="399521" y="211631"/>
                  <a:pt x="377825" y="185702"/>
                  <a:pt x="368300" y="205810"/>
                </a:cubicBezTo>
                <a:cubicBezTo>
                  <a:pt x="358775" y="225918"/>
                  <a:pt x="350308" y="316935"/>
                  <a:pt x="342900" y="326460"/>
                </a:cubicBezTo>
                <a:cubicBezTo>
                  <a:pt x="335492" y="335985"/>
                  <a:pt x="319088" y="244968"/>
                  <a:pt x="323850" y="262960"/>
                </a:cubicBezTo>
                <a:cubicBezTo>
                  <a:pt x="328613" y="280952"/>
                  <a:pt x="370946" y="426473"/>
                  <a:pt x="371475" y="434410"/>
                </a:cubicBezTo>
                <a:cubicBezTo>
                  <a:pt x="372004" y="442348"/>
                  <a:pt x="329142" y="361914"/>
                  <a:pt x="327025" y="310585"/>
                </a:cubicBezTo>
                <a:cubicBezTo>
                  <a:pt x="324908" y="259256"/>
                  <a:pt x="363537" y="153952"/>
                  <a:pt x="358775" y="126435"/>
                </a:cubicBezTo>
                <a:cubicBezTo>
                  <a:pt x="354013" y="98918"/>
                  <a:pt x="303741" y="146543"/>
                  <a:pt x="298450" y="145485"/>
                </a:cubicBezTo>
                <a:cubicBezTo>
                  <a:pt x="293159" y="144427"/>
                  <a:pt x="332317" y="131198"/>
                  <a:pt x="327025" y="120085"/>
                </a:cubicBezTo>
                <a:cubicBezTo>
                  <a:pt x="321733" y="108973"/>
                  <a:pt x="321204" y="76693"/>
                  <a:pt x="266700" y="78810"/>
                </a:cubicBezTo>
                <a:cubicBezTo>
                  <a:pt x="212196" y="80927"/>
                  <a:pt x="0" y="131198"/>
                  <a:pt x="0" y="132785"/>
                </a:cubicBezTo>
                <a:cubicBezTo>
                  <a:pt x="0" y="134372"/>
                  <a:pt x="236538" y="102622"/>
                  <a:pt x="266700" y="88335"/>
                </a:cubicBezTo>
                <a:cubicBezTo>
                  <a:pt x="296862" y="74048"/>
                  <a:pt x="203729" y="60818"/>
                  <a:pt x="180975" y="47060"/>
                </a:cubicBezTo>
                <a:cubicBezTo>
                  <a:pt x="158221" y="33302"/>
                  <a:pt x="70379" y="-11148"/>
                  <a:pt x="104775" y="2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F1B2F5D8-1BF7-2E9A-D35D-4C641A9B9607}"/>
              </a:ext>
            </a:extLst>
          </p:cNvPr>
          <p:cNvSpPr/>
          <p:nvPr/>
        </p:nvSpPr>
        <p:spPr>
          <a:xfrm>
            <a:off x="3946525" y="7726848"/>
            <a:ext cx="800071" cy="395076"/>
          </a:xfrm>
          <a:custGeom>
            <a:avLst/>
            <a:gdLst>
              <a:gd name="connsiteX0" fmla="*/ 796925 w 800071"/>
              <a:gd name="connsiteY0" fmla="*/ 7452 h 395076"/>
              <a:gd name="connsiteX1" fmla="*/ 168275 w 800071"/>
              <a:gd name="connsiteY1" fmla="*/ 137627 h 395076"/>
              <a:gd name="connsiteX2" fmla="*/ 327025 w 800071"/>
              <a:gd name="connsiteY2" fmla="*/ 105877 h 395076"/>
              <a:gd name="connsiteX3" fmla="*/ 139700 w 800071"/>
              <a:gd name="connsiteY3" fmla="*/ 204302 h 395076"/>
              <a:gd name="connsiteX4" fmla="*/ 260350 w 800071"/>
              <a:gd name="connsiteY4" fmla="*/ 191602 h 395076"/>
              <a:gd name="connsiteX5" fmla="*/ 142875 w 800071"/>
              <a:gd name="connsiteY5" fmla="*/ 248752 h 395076"/>
              <a:gd name="connsiteX6" fmla="*/ 79375 w 800071"/>
              <a:gd name="connsiteY6" fmla="*/ 344002 h 395076"/>
              <a:gd name="connsiteX7" fmla="*/ 136525 w 800071"/>
              <a:gd name="connsiteY7" fmla="*/ 248752 h 395076"/>
              <a:gd name="connsiteX8" fmla="*/ 0 w 800071"/>
              <a:gd name="connsiteY8" fmla="*/ 394802 h 395076"/>
              <a:gd name="connsiteX9" fmla="*/ 136525 w 800071"/>
              <a:gd name="connsiteY9" fmla="*/ 204302 h 395076"/>
              <a:gd name="connsiteX10" fmla="*/ 28575 w 800071"/>
              <a:gd name="connsiteY10" fmla="*/ 337652 h 395076"/>
              <a:gd name="connsiteX11" fmla="*/ 454025 w 800071"/>
              <a:gd name="connsiteY11" fmla="*/ 48727 h 395076"/>
              <a:gd name="connsiteX12" fmla="*/ 301625 w 800071"/>
              <a:gd name="connsiteY12" fmla="*/ 153502 h 395076"/>
              <a:gd name="connsiteX13" fmla="*/ 685800 w 800071"/>
              <a:gd name="connsiteY13" fmla="*/ 1102 h 395076"/>
              <a:gd name="connsiteX14" fmla="*/ 422275 w 800071"/>
              <a:gd name="connsiteY14" fmla="*/ 80477 h 395076"/>
              <a:gd name="connsiteX15" fmla="*/ 796925 w 800071"/>
              <a:gd name="connsiteY15" fmla="*/ 7452 h 395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00071" h="395076">
                <a:moveTo>
                  <a:pt x="796925" y="7452"/>
                </a:moveTo>
                <a:cubicBezTo>
                  <a:pt x="754592" y="16977"/>
                  <a:pt x="168275" y="137627"/>
                  <a:pt x="168275" y="137627"/>
                </a:cubicBezTo>
                <a:cubicBezTo>
                  <a:pt x="89958" y="154031"/>
                  <a:pt x="331787" y="94765"/>
                  <a:pt x="327025" y="105877"/>
                </a:cubicBezTo>
                <a:cubicBezTo>
                  <a:pt x="322263" y="116989"/>
                  <a:pt x="150812" y="190015"/>
                  <a:pt x="139700" y="204302"/>
                </a:cubicBezTo>
                <a:cubicBezTo>
                  <a:pt x="128587" y="218590"/>
                  <a:pt x="259821" y="184194"/>
                  <a:pt x="260350" y="191602"/>
                </a:cubicBezTo>
                <a:cubicBezTo>
                  <a:pt x="260879" y="199010"/>
                  <a:pt x="173038" y="223352"/>
                  <a:pt x="142875" y="248752"/>
                </a:cubicBezTo>
                <a:cubicBezTo>
                  <a:pt x="112712" y="274152"/>
                  <a:pt x="80433" y="344002"/>
                  <a:pt x="79375" y="344002"/>
                </a:cubicBezTo>
                <a:cubicBezTo>
                  <a:pt x="78317" y="344002"/>
                  <a:pt x="149754" y="240285"/>
                  <a:pt x="136525" y="248752"/>
                </a:cubicBezTo>
                <a:cubicBezTo>
                  <a:pt x="123296" y="257219"/>
                  <a:pt x="0" y="402210"/>
                  <a:pt x="0" y="394802"/>
                </a:cubicBezTo>
                <a:cubicBezTo>
                  <a:pt x="0" y="387394"/>
                  <a:pt x="131762" y="213827"/>
                  <a:pt x="136525" y="204302"/>
                </a:cubicBezTo>
                <a:cubicBezTo>
                  <a:pt x="141288" y="194777"/>
                  <a:pt x="-24342" y="363581"/>
                  <a:pt x="28575" y="337652"/>
                </a:cubicBezTo>
                <a:cubicBezTo>
                  <a:pt x="81492" y="311723"/>
                  <a:pt x="408517" y="79419"/>
                  <a:pt x="454025" y="48727"/>
                </a:cubicBezTo>
                <a:cubicBezTo>
                  <a:pt x="499533" y="18035"/>
                  <a:pt x="262996" y="161440"/>
                  <a:pt x="301625" y="153502"/>
                </a:cubicBezTo>
                <a:cubicBezTo>
                  <a:pt x="340254" y="145565"/>
                  <a:pt x="665692" y="13273"/>
                  <a:pt x="685800" y="1102"/>
                </a:cubicBezTo>
                <a:cubicBezTo>
                  <a:pt x="705908" y="-11069"/>
                  <a:pt x="403754" y="81535"/>
                  <a:pt x="422275" y="80477"/>
                </a:cubicBezTo>
                <a:cubicBezTo>
                  <a:pt x="440796" y="79419"/>
                  <a:pt x="839258" y="-2073"/>
                  <a:pt x="796925" y="74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49BEA0E1-DC09-3E2B-121A-740E1ABCBF4D}"/>
              </a:ext>
            </a:extLst>
          </p:cNvPr>
          <p:cNvSpPr/>
          <p:nvPr/>
        </p:nvSpPr>
        <p:spPr>
          <a:xfrm>
            <a:off x="4759040" y="7635434"/>
            <a:ext cx="283089" cy="419639"/>
          </a:xfrm>
          <a:custGeom>
            <a:avLst/>
            <a:gdLst>
              <a:gd name="connsiteX0" fmla="*/ 285 w 283089"/>
              <a:gd name="connsiteY0" fmla="*/ 3616 h 419639"/>
              <a:gd name="connsiteX1" fmla="*/ 181260 w 283089"/>
              <a:gd name="connsiteY1" fmla="*/ 289366 h 419639"/>
              <a:gd name="connsiteX2" fmla="*/ 159035 w 283089"/>
              <a:gd name="connsiteY2" fmla="*/ 209991 h 419639"/>
              <a:gd name="connsiteX3" fmla="*/ 184435 w 283089"/>
              <a:gd name="connsiteY3" fmla="*/ 384616 h 419639"/>
              <a:gd name="connsiteX4" fmla="*/ 162210 w 283089"/>
              <a:gd name="connsiteY4" fmla="*/ 260791 h 419639"/>
              <a:gd name="connsiteX5" fmla="*/ 124110 w 283089"/>
              <a:gd name="connsiteY5" fmla="*/ 419541 h 419639"/>
              <a:gd name="connsiteX6" fmla="*/ 152685 w 283089"/>
              <a:gd name="connsiteY6" fmla="*/ 283016 h 419639"/>
              <a:gd name="connsiteX7" fmla="*/ 165385 w 283089"/>
              <a:gd name="connsiteY7" fmla="*/ 187766 h 419639"/>
              <a:gd name="connsiteX8" fmla="*/ 162210 w 283089"/>
              <a:gd name="connsiteY8" fmla="*/ 98866 h 419639"/>
              <a:gd name="connsiteX9" fmla="*/ 282860 w 283089"/>
              <a:gd name="connsiteY9" fmla="*/ 9966 h 419639"/>
              <a:gd name="connsiteX10" fmla="*/ 127285 w 283089"/>
              <a:gd name="connsiteY10" fmla="*/ 108391 h 419639"/>
              <a:gd name="connsiteX11" fmla="*/ 54260 w 283089"/>
              <a:gd name="connsiteY11" fmla="*/ 140141 h 419639"/>
              <a:gd name="connsiteX12" fmla="*/ 136810 w 283089"/>
              <a:gd name="connsiteY12" fmla="*/ 127441 h 419639"/>
              <a:gd name="connsiteX13" fmla="*/ 285 w 283089"/>
              <a:gd name="connsiteY13" fmla="*/ 3616 h 419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83089" h="419639">
                <a:moveTo>
                  <a:pt x="285" y="3616"/>
                </a:moveTo>
                <a:cubicBezTo>
                  <a:pt x="7693" y="30603"/>
                  <a:pt x="154802" y="254970"/>
                  <a:pt x="181260" y="289366"/>
                </a:cubicBezTo>
                <a:cubicBezTo>
                  <a:pt x="207718" y="323762"/>
                  <a:pt x="158506" y="194116"/>
                  <a:pt x="159035" y="209991"/>
                </a:cubicBezTo>
                <a:cubicBezTo>
                  <a:pt x="159564" y="225866"/>
                  <a:pt x="183906" y="376149"/>
                  <a:pt x="184435" y="384616"/>
                </a:cubicBezTo>
                <a:cubicBezTo>
                  <a:pt x="184964" y="393083"/>
                  <a:pt x="172264" y="254970"/>
                  <a:pt x="162210" y="260791"/>
                </a:cubicBezTo>
                <a:cubicBezTo>
                  <a:pt x="152156" y="266612"/>
                  <a:pt x="125697" y="415837"/>
                  <a:pt x="124110" y="419541"/>
                </a:cubicBezTo>
                <a:cubicBezTo>
                  <a:pt x="122523" y="423245"/>
                  <a:pt x="145806" y="321645"/>
                  <a:pt x="152685" y="283016"/>
                </a:cubicBezTo>
                <a:cubicBezTo>
                  <a:pt x="159564" y="244387"/>
                  <a:pt x="163798" y="218458"/>
                  <a:pt x="165385" y="187766"/>
                </a:cubicBezTo>
                <a:cubicBezTo>
                  <a:pt x="166973" y="157074"/>
                  <a:pt x="142631" y="128499"/>
                  <a:pt x="162210" y="98866"/>
                </a:cubicBezTo>
                <a:cubicBezTo>
                  <a:pt x="181789" y="69233"/>
                  <a:pt x="288681" y="8379"/>
                  <a:pt x="282860" y="9966"/>
                </a:cubicBezTo>
                <a:cubicBezTo>
                  <a:pt x="277039" y="11554"/>
                  <a:pt x="165385" y="86695"/>
                  <a:pt x="127285" y="108391"/>
                </a:cubicBezTo>
                <a:cubicBezTo>
                  <a:pt x="89185" y="130087"/>
                  <a:pt x="52673" y="136966"/>
                  <a:pt x="54260" y="140141"/>
                </a:cubicBezTo>
                <a:cubicBezTo>
                  <a:pt x="55847" y="143316"/>
                  <a:pt x="141573" y="145962"/>
                  <a:pt x="136810" y="127441"/>
                </a:cubicBezTo>
                <a:cubicBezTo>
                  <a:pt x="132047" y="108920"/>
                  <a:pt x="-7123" y="-23371"/>
                  <a:pt x="285" y="3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6B32909B-78F8-81CD-ED1C-6DE3403D84C4}"/>
              </a:ext>
            </a:extLst>
          </p:cNvPr>
          <p:cNvSpPr/>
          <p:nvPr/>
        </p:nvSpPr>
        <p:spPr>
          <a:xfrm>
            <a:off x="4856152" y="7638898"/>
            <a:ext cx="747780" cy="578153"/>
          </a:xfrm>
          <a:custGeom>
            <a:avLst/>
            <a:gdLst>
              <a:gd name="connsiteX0" fmla="*/ 4773 w 747780"/>
              <a:gd name="connsiteY0" fmla="*/ 3327 h 578153"/>
              <a:gd name="connsiteX1" fmla="*/ 496898 w 747780"/>
              <a:gd name="connsiteY1" fmla="*/ 241452 h 578153"/>
              <a:gd name="connsiteX2" fmla="*/ 420698 w 747780"/>
              <a:gd name="connsiteY2" fmla="*/ 238277 h 578153"/>
              <a:gd name="connsiteX3" fmla="*/ 611198 w 747780"/>
              <a:gd name="connsiteY3" fmla="*/ 365277 h 578153"/>
              <a:gd name="connsiteX4" fmla="*/ 582623 w 747780"/>
              <a:gd name="connsiteY4" fmla="*/ 336702 h 578153"/>
              <a:gd name="connsiteX5" fmla="*/ 677873 w 747780"/>
              <a:gd name="connsiteY5" fmla="*/ 454177 h 578153"/>
              <a:gd name="connsiteX6" fmla="*/ 639773 w 747780"/>
              <a:gd name="connsiteY6" fmla="*/ 393852 h 578153"/>
              <a:gd name="connsiteX7" fmla="*/ 747723 w 747780"/>
              <a:gd name="connsiteY7" fmla="*/ 578002 h 578153"/>
              <a:gd name="connsiteX8" fmla="*/ 652473 w 747780"/>
              <a:gd name="connsiteY8" fmla="*/ 422427 h 578153"/>
              <a:gd name="connsiteX9" fmla="*/ 506423 w 747780"/>
              <a:gd name="connsiteY9" fmla="*/ 270027 h 578153"/>
              <a:gd name="connsiteX10" fmla="*/ 493723 w 747780"/>
              <a:gd name="connsiteY10" fmla="*/ 301777 h 578153"/>
              <a:gd name="connsiteX11" fmla="*/ 439748 w 747780"/>
              <a:gd name="connsiteY11" fmla="*/ 460527 h 578153"/>
              <a:gd name="connsiteX12" fmla="*/ 477848 w 747780"/>
              <a:gd name="connsiteY12" fmla="*/ 289077 h 578153"/>
              <a:gd name="connsiteX13" fmla="*/ 312748 w 747780"/>
              <a:gd name="connsiteY13" fmla="*/ 181127 h 578153"/>
              <a:gd name="connsiteX14" fmla="*/ 246073 w 747780"/>
              <a:gd name="connsiteY14" fmla="*/ 333527 h 578153"/>
              <a:gd name="connsiteX15" fmla="*/ 319098 w 747780"/>
              <a:gd name="connsiteY15" fmla="*/ 181127 h 578153"/>
              <a:gd name="connsiteX16" fmla="*/ 328623 w 747780"/>
              <a:gd name="connsiteY16" fmla="*/ 143027 h 578153"/>
              <a:gd name="connsiteX17" fmla="*/ 268298 w 747780"/>
              <a:gd name="connsiteY17" fmla="*/ 54127 h 578153"/>
              <a:gd name="connsiteX18" fmla="*/ 325448 w 747780"/>
              <a:gd name="connsiteY18" fmla="*/ 155727 h 578153"/>
              <a:gd name="connsiteX19" fmla="*/ 249248 w 747780"/>
              <a:gd name="connsiteY19" fmla="*/ 104927 h 578153"/>
              <a:gd name="connsiteX20" fmla="*/ 4773 w 747780"/>
              <a:gd name="connsiteY20" fmla="*/ 3327 h 57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47780" h="578153">
                <a:moveTo>
                  <a:pt x="4773" y="3327"/>
                </a:moveTo>
                <a:cubicBezTo>
                  <a:pt x="46048" y="26081"/>
                  <a:pt x="427577" y="202294"/>
                  <a:pt x="496898" y="241452"/>
                </a:cubicBezTo>
                <a:cubicBezTo>
                  <a:pt x="566219" y="280610"/>
                  <a:pt x="401648" y="217640"/>
                  <a:pt x="420698" y="238277"/>
                </a:cubicBezTo>
                <a:cubicBezTo>
                  <a:pt x="439748" y="258914"/>
                  <a:pt x="584211" y="348873"/>
                  <a:pt x="611198" y="365277"/>
                </a:cubicBezTo>
                <a:cubicBezTo>
                  <a:pt x="638185" y="381681"/>
                  <a:pt x="571511" y="321886"/>
                  <a:pt x="582623" y="336702"/>
                </a:cubicBezTo>
                <a:cubicBezTo>
                  <a:pt x="593735" y="351518"/>
                  <a:pt x="668348" y="444652"/>
                  <a:pt x="677873" y="454177"/>
                </a:cubicBezTo>
                <a:cubicBezTo>
                  <a:pt x="687398" y="463702"/>
                  <a:pt x="628131" y="373215"/>
                  <a:pt x="639773" y="393852"/>
                </a:cubicBezTo>
                <a:cubicBezTo>
                  <a:pt x="651415" y="414489"/>
                  <a:pt x="745606" y="573240"/>
                  <a:pt x="747723" y="578002"/>
                </a:cubicBezTo>
                <a:cubicBezTo>
                  <a:pt x="749840" y="582764"/>
                  <a:pt x="692690" y="473756"/>
                  <a:pt x="652473" y="422427"/>
                </a:cubicBezTo>
                <a:cubicBezTo>
                  <a:pt x="612256" y="371098"/>
                  <a:pt x="532881" y="290135"/>
                  <a:pt x="506423" y="270027"/>
                </a:cubicBezTo>
                <a:cubicBezTo>
                  <a:pt x="479965" y="249919"/>
                  <a:pt x="504835" y="270027"/>
                  <a:pt x="493723" y="301777"/>
                </a:cubicBezTo>
                <a:cubicBezTo>
                  <a:pt x="482611" y="333527"/>
                  <a:pt x="442394" y="462644"/>
                  <a:pt x="439748" y="460527"/>
                </a:cubicBezTo>
                <a:cubicBezTo>
                  <a:pt x="437102" y="458410"/>
                  <a:pt x="499015" y="335644"/>
                  <a:pt x="477848" y="289077"/>
                </a:cubicBezTo>
                <a:cubicBezTo>
                  <a:pt x="456681" y="242510"/>
                  <a:pt x="351377" y="173719"/>
                  <a:pt x="312748" y="181127"/>
                </a:cubicBezTo>
                <a:cubicBezTo>
                  <a:pt x="274119" y="188535"/>
                  <a:pt x="245015" y="333527"/>
                  <a:pt x="246073" y="333527"/>
                </a:cubicBezTo>
                <a:cubicBezTo>
                  <a:pt x="247131" y="333527"/>
                  <a:pt x="305340" y="212877"/>
                  <a:pt x="319098" y="181127"/>
                </a:cubicBezTo>
                <a:cubicBezTo>
                  <a:pt x="332856" y="149377"/>
                  <a:pt x="337090" y="164194"/>
                  <a:pt x="328623" y="143027"/>
                </a:cubicBezTo>
                <a:cubicBezTo>
                  <a:pt x="320156" y="121860"/>
                  <a:pt x="268827" y="52010"/>
                  <a:pt x="268298" y="54127"/>
                </a:cubicBezTo>
                <a:cubicBezTo>
                  <a:pt x="267769" y="56244"/>
                  <a:pt x="328623" y="147260"/>
                  <a:pt x="325448" y="155727"/>
                </a:cubicBezTo>
                <a:cubicBezTo>
                  <a:pt x="322273" y="164194"/>
                  <a:pt x="296344" y="128740"/>
                  <a:pt x="249248" y="104927"/>
                </a:cubicBezTo>
                <a:cubicBezTo>
                  <a:pt x="202152" y="81114"/>
                  <a:pt x="-36502" y="-19427"/>
                  <a:pt x="4773" y="33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0D3DA8DB-C164-025D-EC35-6F03AAE06DAD}"/>
              </a:ext>
            </a:extLst>
          </p:cNvPr>
          <p:cNvSpPr/>
          <p:nvPr/>
        </p:nvSpPr>
        <p:spPr>
          <a:xfrm>
            <a:off x="4610592" y="7664450"/>
            <a:ext cx="244551" cy="432298"/>
          </a:xfrm>
          <a:custGeom>
            <a:avLst/>
            <a:gdLst>
              <a:gd name="connsiteX0" fmla="*/ 212233 w 244551"/>
              <a:gd name="connsiteY0" fmla="*/ 0 h 432298"/>
              <a:gd name="connsiteX1" fmla="*/ 132858 w 244551"/>
              <a:gd name="connsiteY1" fmla="*/ 203200 h 432298"/>
              <a:gd name="connsiteX2" fmla="*/ 136033 w 244551"/>
              <a:gd name="connsiteY2" fmla="*/ 282575 h 432298"/>
              <a:gd name="connsiteX3" fmla="*/ 97933 w 244551"/>
              <a:gd name="connsiteY3" fmla="*/ 298450 h 432298"/>
              <a:gd name="connsiteX4" fmla="*/ 243983 w 244551"/>
              <a:gd name="connsiteY4" fmla="*/ 431800 h 432298"/>
              <a:gd name="connsiteX5" fmla="*/ 145558 w 244551"/>
              <a:gd name="connsiteY5" fmla="*/ 342900 h 432298"/>
              <a:gd name="connsiteX6" fmla="*/ 69358 w 244551"/>
              <a:gd name="connsiteY6" fmla="*/ 317500 h 432298"/>
              <a:gd name="connsiteX7" fmla="*/ 2683 w 244551"/>
              <a:gd name="connsiteY7" fmla="*/ 304800 h 432298"/>
              <a:gd name="connsiteX8" fmla="*/ 164608 w 244551"/>
              <a:gd name="connsiteY8" fmla="*/ 317500 h 432298"/>
              <a:gd name="connsiteX9" fmla="*/ 50308 w 244551"/>
              <a:gd name="connsiteY9" fmla="*/ 85725 h 432298"/>
              <a:gd name="connsiteX10" fmla="*/ 136033 w 244551"/>
              <a:gd name="connsiteY10" fmla="*/ 222250 h 432298"/>
              <a:gd name="connsiteX11" fmla="*/ 139208 w 244551"/>
              <a:gd name="connsiteY11" fmla="*/ 155575 h 432298"/>
              <a:gd name="connsiteX12" fmla="*/ 113808 w 244551"/>
              <a:gd name="connsiteY12" fmla="*/ 203200 h 432298"/>
              <a:gd name="connsiteX13" fmla="*/ 212233 w 244551"/>
              <a:gd name="connsiteY13" fmla="*/ 0 h 43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551" h="432298">
                <a:moveTo>
                  <a:pt x="212233" y="0"/>
                </a:moveTo>
                <a:cubicBezTo>
                  <a:pt x="215408" y="0"/>
                  <a:pt x="145558" y="156104"/>
                  <a:pt x="132858" y="203200"/>
                </a:cubicBezTo>
                <a:cubicBezTo>
                  <a:pt x="120158" y="250296"/>
                  <a:pt x="141854" y="266700"/>
                  <a:pt x="136033" y="282575"/>
                </a:cubicBezTo>
                <a:cubicBezTo>
                  <a:pt x="130212" y="298450"/>
                  <a:pt x="79941" y="273579"/>
                  <a:pt x="97933" y="298450"/>
                </a:cubicBezTo>
                <a:cubicBezTo>
                  <a:pt x="115925" y="323321"/>
                  <a:pt x="236046" y="424392"/>
                  <a:pt x="243983" y="431800"/>
                </a:cubicBezTo>
                <a:cubicBezTo>
                  <a:pt x="251921" y="439208"/>
                  <a:pt x="174662" y="361950"/>
                  <a:pt x="145558" y="342900"/>
                </a:cubicBezTo>
                <a:cubicBezTo>
                  <a:pt x="116454" y="323850"/>
                  <a:pt x="93170" y="323850"/>
                  <a:pt x="69358" y="317500"/>
                </a:cubicBezTo>
                <a:cubicBezTo>
                  <a:pt x="45546" y="311150"/>
                  <a:pt x="-13192" y="304800"/>
                  <a:pt x="2683" y="304800"/>
                </a:cubicBezTo>
                <a:cubicBezTo>
                  <a:pt x="18558" y="304800"/>
                  <a:pt x="156671" y="354012"/>
                  <a:pt x="164608" y="317500"/>
                </a:cubicBezTo>
                <a:cubicBezTo>
                  <a:pt x="172545" y="280988"/>
                  <a:pt x="55070" y="101600"/>
                  <a:pt x="50308" y="85725"/>
                </a:cubicBezTo>
                <a:cubicBezTo>
                  <a:pt x="45546" y="69850"/>
                  <a:pt x="121217" y="210608"/>
                  <a:pt x="136033" y="222250"/>
                </a:cubicBezTo>
                <a:cubicBezTo>
                  <a:pt x="150849" y="233892"/>
                  <a:pt x="142912" y="158750"/>
                  <a:pt x="139208" y="155575"/>
                </a:cubicBezTo>
                <a:cubicBezTo>
                  <a:pt x="135504" y="152400"/>
                  <a:pt x="105871" y="224896"/>
                  <a:pt x="113808" y="203200"/>
                </a:cubicBezTo>
                <a:cubicBezTo>
                  <a:pt x="121745" y="181504"/>
                  <a:pt x="209058" y="0"/>
                  <a:pt x="21223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3CA57D8F-92AA-F7D7-96FE-38FE10CC909D}"/>
              </a:ext>
            </a:extLst>
          </p:cNvPr>
          <p:cNvSpPr/>
          <p:nvPr/>
        </p:nvSpPr>
        <p:spPr>
          <a:xfrm>
            <a:off x="4097921" y="7588121"/>
            <a:ext cx="874442" cy="531537"/>
          </a:xfrm>
          <a:custGeom>
            <a:avLst/>
            <a:gdLst>
              <a:gd name="connsiteX0" fmla="*/ 870954 w 874442"/>
              <a:gd name="connsiteY0" fmla="*/ 92204 h 531537"/>
              <a:gd name="connsiteX1" fmla="*/ 480429 w 874442"/>
              <a:gd name="connsiteY1" fmla="*/ 212854 h 531537"/>
              <a:gd name="connsiteX2" fmla="*/ 572504 w 874442"/>
              <a:gd name="connsiteY2" fmla="*/ 216029 h 531537"/>
              <a:gd name="connsiteX3" fmla="*/ 594729 w 874442"/>
              <a:gd name="connsiteY3" fmla="*/ 358904 h 531537"/>
              <a:gd name="connsiteX4" fmla="*/ 455029 w 874442"/>
              <a:gd name="connsiteY4" fmla="*/ 333504 h 531537"/>
              <a:gd name="connsiteX5" fmla="*/ 194679 w 874442"/>
              <a:gd name="connsiteY5" fmla="*/ 374779 h 531537"/>
              <a:gd name="connsiteX6" fmla="*/ 372479 w 874442"/>
              <a:gd name="connsiteY6" fmla="*/ 343029 h 531537"/>
              <a:gd name="connsiteX7" fmla="*/ 194679 w 874442"/>
              <a:gd name="connsiteY7" fmla="*/ 416054 h 531537"/>
              <a:gd name="connsiteX8" fmla="*/ 1004 w 874442"/>
              <a:gd name="connsiteY8" fmla="*/ 530354 h 531537"/>
              <a:gd name="connsiteX9" fmla="*/ 115304 w 874442"/>
              <a:gd name="connsiteY9" fmla="*/ 470029 h 531537"/>
              <a:gd name="connsiteX10" fmla="*/ 35929 w 874442"/>
              <a:gd name="connsiteY10" fmla="*/ 381129 h 531537"/>
              <a:gd name="connsiteX11" fmla="*/ 80379 w 874442"/>
              <a:gd name="connsiteY11" fmla="*/ 431929 h 531537"/>
              <a:gd name="connsiteX12" fmla="*/ 118479 w 874442"/>
              <a:gd name="connsiteY12" fmla="*/ 435104 h 531537"/>
              <a:gd name="connsiteX13" fmla="*/ 226429 w 874442"/>
              <a:gd name="connsiteY13" fmla="*/ 422404 h 531537"/>
              <a:gd name="connsiteX14" fmla="*/ 261354 w 874442"/>
              <a:gd name="connsiteY14" fmla="*/ 381129 h 531537"/>
              <a:gd name="connsiteX15" fmla="*/ 124829 w 874442"/>
              <a:gd name="connsiteY15" fmla="*/ 327154 h 531537"/>
              <a:gd name="connsiteX16" fmla="*/ 556629 w 874442"/>
              <a:gd name="connsiteY16" fmla="*/ 368429 h 531537"/>
              <a:gd name="connsiteX17" fmla="*/ 559804 w 874442"/>
              <a:gd name="connsiteY17" fmla="*/ 311279 h 531537"/>
              <a:gd name="connsiteX18" fmla="*/ 521704 w 874442"/>
              <a:gd name="connsiteY18" fmla="*/ 200154 h 531537"/>
              <a:gd name="connsiteX19" fmla="*/ 601079 w 874442"/>
              <a:gd name="connsiteY19" fmla="*/ 308104 h 531537"/>
              <a:gd name="connsiteX20" fmla="*/ 582029 w 874442"/>
              <a:gd name="connsiteY20" fmla="*/ 190629 h 531537"/>
              <a:gd name="connsiteX21" fmla="*/ 664579 w 874442"/>
              <a:gd name="connsiteY21" fmla="*/ 139829 h 531537"/>
              <a:gd name="connsiteX22" fmla="*/ 562979 w 874442"/>
              <a:gd name="connsiteY22" fmla="*/ 129 h 531537"/>
              <a:gd name="connsiteX23" fmla="*/ 667754 w 874442"/>
              <a:gd name="connsiteY23" fmla="*/ 114429 h 531537"/>
              <a:gd name="connsiteX24" fmla="*/ 870954 w 874442"/>
              <a:gd name="connsiteY24" fmla="*/ 92204 h 531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74442" h="531537">
                <a:moveTo>
                  <a:pt x="870954" y="92204"/>
                </a:moveTo>
                <a:cubicBezTo>
                  <a:pt x="839733" y="108608"/>
                  <a:pt x="530171" y="192217"/>
                  <a:pt x="480429" y="212854"/>
                </a:cubicBezTo>
                <a:cubicBezTo>
                  <a:pt x="430687" y="233491"/>
                  <a:pt x="553454" y="191687"/>
                  <a:pt x="572504" y="216029"/>
                </a:cubicBezTo>
                <a:cubicBezTo>
                  <a:pt x="591554" y="240371"/>
                  <a:pt x="614308" y="339325"/>
                  <a:pt x="594729" y="358904"/>
                </a:cubicBezTo>
                <a:cubicBezTo>
                  <a:pt x="575150" y="378483"/>
                  <a:pt x="521704" y="330858"/>
                  <a:pt x="455029" y="333504"/>
                </a:cubicBezTo>
                <a:cubicBezTo>
                  <a:pt x="388354" y="336150"/>
                  <a:pt x="208437" y="373192"/>
                  <a:pt x="194679" y="374779"/>
                </a:cubicBezTo>
                <a:cubicBezTo>
                  <a:pt x="180921" y="376366"/>
                  <a:pt x="372479" y="336150"/>
                  <a:pt x="372479" y="343029"/>
                </a:cubicBezTo>
                <a:cubicBezTo>
                  <a:pt x="372479" y="349908"/>
                  <a:pt x="256591" y="384833"/>
                  <a:pt x="194679" y="416054"/>
                </a:cubicBezTo>
                <a:cubicBezTo>
                  <a:pt x="132766" y="447275"/>
                  <a:pt x="14233" y="521358"/>
                  <a:pt x="1004" y="530354"/>
                </a:cubicBezTo>
                <a:cubicBezTo>
                  <a:pt x="-12225" y="539350"/>
                  <a:pt x="109483" y="494900"/>
                  <a:pt x="115304" y="470029"/>
                </a:cubicBezTo>
                <a:cubicBezTo>
                  <a:pt x="121125" y="445158"/>
                  <a:pt x="41750" y="387479"/>
                  <a:pt x="35929" y="381129"/>
                </a:cubicBezTo>
                <a:cubicBezTo>
                  <a:pt x="30108" y="374779"/>
                  <a:pt x="66621" y="422933"/>
                  <a:pt x="80379" y="431929"/>
                </a:cubicBezTo>
                <a:cubicBezTo>
                  <a:pt x="94137" y="440925"/>
                  <a:pt x="94137" y="436692"/>
                  <a:pt x="118479" y="435104"/>
                </a:cubicBezTo>
                <a:cubicBezTo>
                  <a:pt x="142821" y="433517"/>
                  <a:pt x="202617" y="431400"/>
                  <a:pt x="226429" y="422404"/>
                </a:cubicBezTo>
                <a:cubicBezTo>
                  <a:pt x="250241" y="413408"/>
                  <a:pt x="278287" y="397004"/>
                  <a:pt x="261354" y="381129"/>
                </a:cubicBezTo>
                <a:cubicBezTo>
                  <a:pt x="244421" y="365254"/>
                  <a:pt x="75617" y="329271"/>
                  <a:pt x="124829" y="327154"/>
                </a:cubicBezTo>
                <a:cubicBezTo>
                  <a:pt x="174041" y="325037"/>
                  <a:pt x="484133" y="371075"/>
                  <a:pt x="556629" y="368429"/>
                </a:cubicBezTo>
                <a:cubicBezTo>
                  <a:pt x="629125" y="365783"/>
                  <a:pt x="565625" y="339325"/>
                  <a:pt x="559804" y="311279"/>
                </a:cubicBezTo>
                <a:cubicBezTo>
                  <a:pt x="553983" y="283233"/>
                  <a:pt x="514825" y="200683"/>
                  <a:pt x="521704" y="200154"/>
                </a:cubicBezTo>
                <a:cubicBezTo>
                  <a:pt x="528583" y="199625"/>
                  <a:pt x="591025" y="309691"/>
                  <a:pt x="601079" y="308104"/>
                </a:cubicBezTo>
                <a:cubicBezTo>
                  <a:pt x="611133" y="306517"/>
                  <a:pt x="571446" y="218675"/>
                  <a:pt x="582029" y="190629"/>
                </a:cubicBezTo>
                <a:cubicBezTo>
                  <a:pt x="592612" y="162583"/>
                  <a:pt x="667754" y="171579"/>
                  <a:pt x="664579" y="139829"/>
                </a:cubicBezTo>
                <a:cubicBezTo>
                  <a:pt x="661404" y="108079"/>
                  <a:pt x="562450" y="4362"/>
                  <a:pt x="562979" y="129"/>
                </a:cubicBezTo>
                <a:cubicBezTo>
                  <a:pt x="563508" y="-4104"/>
                  <a:pt x="620658" y="96437"/>
                  <a:pt x="667754" y="114429"/>
                </a:cubicBezTo>
                <a:cubicBezTo>
                  <a:pt x="714850" y="132421"/>
                  <a:pt x="902175" y="75800"/>
                  <a:pt x="870954" y="922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99214DB9-4899-3A5E-B9C9-B3C590CEA751}"/>
              </a:ext>
            </a:extLst>
          </p:cNvPr>
          <p:cNvSpPr/>
          <p:nvPr/>
        </p:nvSpPr>
        <p:spPr>
          <a:xfrm>
            <a:off x="4825893" y="7673964"/>
            <a:ext cx="491652" cy="390864"/>
          </a:xfrm>
          <a:custGeom>
            <a:avLst/>
            <a:gdLst>
              <a:gd name="connsiteX0" fmla="*/ 139807 w 491652"/>
              <a:gd name="connsiteY0" fmla="*/ 11 h 390864"/>
              <a:gd name="connsiteX1" fmla="*/ 257282 w 491652"/>
              <a:gd name="connsiteY1" fmla="*/ 215911 h 390864"/>
              <a:gd name="connsiteX2" fmla="*/ 184257 w 491652"/>
              <a:gd name="connsiteY2" fmla="*/ 314336 h 390864"/>
              <a:gd name="connsiteX3" fmla="*/ 257282 w 491652"/>
              <a:gd name="connsiteY3" fmla="*/ 292111 h 390864"/>
              <a:gd name="connsiteX4" fmla="*/ 107 w 491652"/>
              <a:gd name="connsiteY4" fmla="*/ 390536 h 390864"/>
              <a:gd name="connsiteX5" fmla="*/ 292207 w 491652"/>
              <a:gd name="connsiteY5" fmla="*/ 323861 h 390864"/>
              <a:gd name="connsiteX6" fmla="*/ 485882 w 491652"/>
              <a:gd name="connsiteY6" fmla="*/ 320686 h 390864"/>
              <a:gd name="connsiteX7" fmla="*/ 444607 w 491652"/>
              <a:gd name="connsiteY7" fmla="*/ 320686 h 390864"/>
              <a:gd name="connsiteX8" fmla="*/ 485882 w 491652"/>
              <a:gd name="connsiteY8" fmla="*/ 314336 h 390864"/>
              <a:gd name="connsiteX9" fmla="*/ 470007 w 491652"/>
              <a:gd name="connsiteY9" fmla="*/ 285761 h 390864"/>
              <a:gd name="connsiteX10" fmla="*/ 460482 w 491652"/>
              <a:gd name="connsiteY10" fmla="*/ 295286 h 390864"/>
              <a:gd name="connsiteX11" fmla="*/ 158857 w 491652"/>
              <a:gd name="connsiteY11" fmla="*/ 327036 h 390864"/>
              <a:gd name="connsiteX12" fmla="*/ 187432 w 491652"/>
              <a:gd name="connsiteY12" fmla="*/ 215911 h 390864"/>
              <a:gd name="connsiteX13" fmla="*/ 155682 w 491652"/>
              <a:gd name="connsiteY13" fmla="*/ 336561 h 390864"/>
              <a:gd name="connsiteX14" fmla="*/ 257282 w 491652"/>
              <a:gd name="connsiteY14" fmla="*/ 247661 h 390864"/>
              <a:gd name="connsiteX15" fmla="*/ 269982 w 491652"/>
              <a:gd name="connsiteY15" fmla="*/ 206386 h 390864"/>
              <a:gd name="connsiteX16" fmla="*/ 139807 w 491652"/>
              <a:gd name="connsiteY16" fmla="*/ 11 h 390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91652" h="390864">
                <a:moveTo>
                  <a:pt x="139807" y="11"/>
                </a:moveTo>
                <a:cubicBezTo>
                  <a:pt x="137690" y="1599"/>
                  <a:pt x="249874" y="163524"/>
                  <a:pt x="257282" y="215911"/>
                </a:cubicBezTo>
                <a:cubicBezTo>
                  <a:pt x="264690" y="268299"/>
                  <a:pt x="184257" y="301636"/>
                  <a:pt x="184257" y="314336"/>
                </a:cubicBezTo>
                <a:cubicBezTo>
                  <a:pt x="184257" y="327036"/>
                  <a:pt x="287974" y="279411"/>
                  <a:pt x="257282" y="292111"/>
                </a:cubicBezTo>
                <a:cubicBezTo>
                  <a:pt x="226590" y="304811"/>
                  <a:pt x="-5714" y="385244"/>
                  <a:pt x="107" y="390536"/>
                </a:cubicBezTo>
                <a:cubicBezTo>
                  <a:pt x="5928" y="395828"/>
                  <a:pt x="211245" y="335503"/>
                  <a:pt x="292207" y="323861"/>
                </a:cubicBezTo>
                <a:cubicBezTo>
                  <a:pt x="373169" y="312219"/>
                  <a:pt x="460482" y="321215"/>
                  <a:pt x="485882" y="320686"/>
                </a:cubicBezTo>
                <a:cubicBezTo>
                  <a:pt x="511282" y="320157"/>
                  <a:pt x="444607" y="321744"/>
                  <a:pt x="444607" y="320686"/>
                </a:cubicBezTo>
                <a:cubicBezTo>
                  <a:pt x="444607" y="319628"/>
                  <a:pt x="481649" y="320157"/>
                  <a:pt x="485882" y="314336"/>
                </a:cubicBezTo>
                <a:cubicBezTo>
                  <a:pt x="490115" y="308515"/>
                  <a:pt x="474240" y="288936"/>
                  <a:pt x="470007" y="285761"/>
                </a:cubicBezTo>
                <a:cubicBezTo>
                  <a:pt x="465774" y="282586"/>
                  <a:pt x="512340" y="288407"/>
                  <a:pt x="460482" y="295286"/>
                </a:cubicBezTo>
                <a:cubicBezTo>
                  <a:pt x="408624" y="302165"/>
                  <a:pt x="204365" y="340265"/>
                  <a:pt x="158857" y="327036"/>
                </a:cubicBezTo>
                <a:cubicBezTo>
                  <a:pt x="113349" y="313807"/>
                  <a:pt x="187961" y="214324"/>
                  <a:pt x="187432" y="215911"/>
                </a:cubicBezTo>
                <a:cubicBezTo>
                  <a:pt x="186903" y="217498"/>
                  <a:pt x="144040" y="331269"/>
                  <a:pt x="155682" y="336561"/>
                </a:cubicBezTo>
                <a:cubicBezTo>
                  <a:pt x="167324" y="341853"/>
                  <a:pt x="238232" y="269357"/>
                  <a:pt x="257282" y="247661"/>
                </a:cubicBezTo>
                <a:cubicBezTo>
                  <a:pt x="276332" y="225965"/>
                  <a:pt x="286915" y="244486"/>
                  <a:pt x="269982" y="206386"/>
                </a:cubicBezTo>
                <a:cubicBezTo>
                  <a:pt x="253049" y="168286"/>
                  <a:pt x="141924" y="-1577"/>
                  <a:pt x="13980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A47FDB88-5CB7-5912-1390-79A6D52B37A6}"/>
              </a:ext>
            </a:extLst>
          </p:cNvPr>
          <p:cNvSpPr/>
          <p:nvPr/>
        </p:nvSpPr>
        <p:spPr>
          <a:xfrm>
            <a:off x="3962279" y="7907109"/>
            <a:ext cx="913937" cy="250160"/>
          </a:xfrm>
          <a:custGeom>
            <a:avLst/>
            <a:gdLst>
              <a:gd name="connsiteX0" fmla="*/ 314446 w 913937"/>
              <a:gd name="connsiteY0" fmla="*/ 1816 h 250160"/>
              <a:gd name="connsiteX1" fmla="*/ 368421 w 913937"/>
              <a:gd name="connsiteY1" fmla="*/ 14516 h 250160"/>
              <a:gd name="connsiteX2" fmla="*/ 606546 w 913937"/>
              <a:gd name="connsiteY2" fmla="*/ 78016 h 250160"/>
              <a:gd name="connsiteX3" fmla="*/ 412871 w 913937"/>
              <a:gd name="connsiteY3" fmla="*/ 125641 h 250160"/>
              <a:gd name="connsiteX4" fmla="*/ 489071 w 913937"/>
              <a:gd name="connsiteY4" fmla="*/ 135166 h 250160"/>
              <a:gd name="connsiteX5" fmla="*/ 6471 w 913937"/>
              <a:gd name="connsiteY5" fmla="*/ 249466 h 250160"/>
              <a:gd name="connsiteX6" fmla="*/ 257296 w 913937"/>
              <a:gd name="connsiteY6" fmla="*/ 182791 h 250160"/>
              <a:gd name="connsiteX7" fmla="*/ 898646 w 913937"/>
              <a:gd name="connsiteY7" fmla="*/ 176441 h 250160"/>
              <a:gd name="connsiteX8" fmla="*/ 704971 w 913937"/>
              <a:gd name="connsiteY8" fmla="*/ 163741 h 250160"/>
              <a:gd name="connsiteX9" fmla="*/ 609721 w 913937"/>
              <a:gd name="connsiteY9" fmla="*/ 112941 h 250160"/>
              <a:gd name="connsiteX10" fmla="*/ 708146 w 913937"/>
              <a:gd name="connsiteY10" fmla="*/ 84366 h 250160"/>
              <a:gd name="connsiteX11" fmla="*/ 654171 w 913937"/>
              <a:gd name="connsiteY11" fmla="*/ 62141 h 250160"/>
              <a:gd name="connsiteX12" fmla="*/ 314446 w 913937"/>
              <a:gd name="connsiteY12" fmla="*/ 1816 h 25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3937" h="250160">
                <a:moveTo>
                  <a:pt x="314446" y="1816"/>
                </a:moveTo>
                <a:cubicBezTo>
                  <a:pt x="266821" y="-6121"/>
                  <a:pt x="368421" y="14516"/>
                  <a:pt x="368421" y="14516"/>
                </a:cubicBezTo>
                <a:cubicBezTo>
                  <a:pt x="417104" y="27216"/>
                  <a:pt x="599138" y="59495"/>
                  <a:pt x="606546" y="78016"/>
                </a:cubicBezTo>
                <a:cubicBezTo>
                  <a:pt x="613954" y="96537"/>
                  <a:pt x="432450" y="116116"/>
                  <a:pt x="412871" y="125641"/>
                </a:cubicBezTo>
                <a:cubicBezTo>
                  <a:pt x="393292" y="135166"/>
                  <a:pt x="556804" y="114529"/>
                  <a:pt x="489071" y="135166"/>
                </a:cubicBezTo>
                <a:cubicBezTo>
                  <a:pt x="421338" y="155803"/>
                  <a:pt x="45100" y="241529"/>
                  <a:pt x="6471" y="249466"/>
                </a:cubicBezTo>
                <a:cubicBezTo>
                  <a:pt x="-32158" y="257404"/>
                  <a:pt x="108600" y="194962"/>
                  <a:pt x="257296" y="182791"/>
                </a:cubicBezTo>
                <a:cubicBezTo>
                  <a:pt x="405992" y="170620"/>
                  <a:pt x="824034" y="179616"/>
                  <a:pt x="898646" y="176441"/>
                </a:cubicBezTo>
                <a:cubicBezTo>
                  <a:pt x="973258" y="173266"/>
                  <a:pt x="753125" y="174324"/>
                  <a:pt x="704971" y="163741"/>
                </a:cubicBezTo>
                <a:cubicBezTo>
                  <a:pt x="656817" y="153158"/>
                  <a:pt x="609192" y="126170"/>
                  <a:pt x="609721" y="112941"/>
                </a:cubicBezTo>
                <a:cubicBezTo>
                  <a:pt x="610250" y="99712"/>
                  <a:pt x="700738" y="92833"/>
                  <a:pt x="708146" y="84366"/>
                </a:cubicBezTo>
                <a:cubicBezTo>
                  <a:pt x="715554" y="75899"/>
                  <a:pt x="716613" y="75899"/>
                  <a:pt x="654171" y="62141"/>
                </a:cubicBezTo>
                <a:cubicBezTo>
                  <a:pt x="591729" y="48383"/>
                  <a:pt x="362071" y="9753"/>
                  <a:pt x="314446" y="18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97D39696-F383-6656-034D-C9E94E62B99D}"/>
              </a:ext>
            </a:extLst>
          </p:cNvPr>
          <p:cNvSpPr/>
          <p:nvPr/>
        </p:nvSpPr>
        <p:spPr>
          <a:xfrm>
            <a:off x="4891574" y="7859165"/>
            <a:ext cx="684170" cy="386447"/>
          </a:xfrm>
          <a:custGeom>
            <a:avLst/>
            <a:gdLst>
              <a:gd name="connsiteX0" fmla="*/ 337651 w 684170"/>
              <a:gd name="connsiteY0" fmla="*/ 40235 h 386447"/>
              <a:gd name="connsiteX1" fmla="*/ 188426 w 684170"/>
              <a:gd name="connsiteY1" fmla="*/ 145010 h 386447"/>
              <a:gd name="connsiteX2" fmla="*/ 296376 w 684170"/>
              <a:gd name="connsiteY2" fmla="*/ 189460 h 386447"/>
              <a:gd name="connsiteX3" fmla="*/ 204301 w 684170"/>
              <a:gd name="connsiteY3" fmla="*/ 214860 h 386447"/>
              <a:gd name="connsiteX4" fmla="*/ 534501 w 684170"/>
              <a:gd name="connsiteY4" fmla="*/ 192635 h 386447"/>
              <a:gd name="connsiteX5" fmla="*/ 366226 w 684170"/>
              <a:gd name="connsiteY5" fmla="*/ 211685 h 386447"/>
              <a:gd name="connsiteX6" fmla="*/ 391626 w 684170"/>
              <a:gd name="connsiteY6" fmla="*/ 256135 h 386447"/>
              <a:gd name="connsiteX7" fmla="*/ 499576 w 684170"/>
              <a:gd name="connsiteY7" fmla="*/ 243435 h 386447"/>
              <a:gd name="connsiteX8" fmla="*/ 499576 w 684170"/>
              <a:gd name="connsiteY8" fmla="*/ 294235 h 386447"/>
              <a:gd name="connsiteX9" fmla="*/ 683726 w 684170"/>
              <a:gd name="connsiteY9" fmla="*/ 386310 h 386447"/>
              <a:gd name="connsiteX10" fmla="*/ 439251 w 684170"/>
              <a:gd name="connsiteY10" fmla="*/ 272010 h 386447"/>
              <a:gd name="connsiteX11" fmla="*/ 264626 w 684170"/>
              <a:gd name="connsiteY11" fmla="*/ 183110 h 386447"/>
              <a:gd name="connsiteX12" fmla="*/ 16976 w 684170"/>
              <a:gd name="connsiteY12" fmla="*/ 176760 h 386447"/>
              <a:gd name="connsiteX13" fmla="*/ 26501 w 684170"/>
              <a:gd name="connsiteY13" fmla="*/ 176760 h 386447"/>
              <a:gd name="connsiteX14" fmla="*/ 64601 w 684170"/>
              <a:gd name="connsiteY14" fmla="*/ 97385 h 386447"/>
              <a:gd name="connsiteX15" fmla="*/ 70951 w 684170"/>
              <a:gd name="connsiteY15" fmla="*/ 2135 h 386447"/>
              <a:gd name="connsiteX16" fmla="*/ 48726 w 684170"/>
              <a:gd name="connsiteY16" fmla="*/ 195810 h 386447"/>
              <a:gd name="connsiteX17" fmla="*/ 213826 w 684170"/>
              <a:gd name="connsiteY17" fmla="*/ 119610 h 386447"/>
              <a:gd name="connsiteX18" fmla="*/ 337651 w 684170"/>
              <a:gd name="connsiteY18" fmla="*/ 40235 h 386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84170" h="386447">
                <a:moveTo>
                  <a:pt x="337651" y="40235"/>
                </a:moveTo>
                <a:cubicBezTo>
                  <a:pt x="333418" y="44468"/>
                  <a:pt x="195305" y="120139"/>
                  <a:pt x="188426" y="145010"/>
                </a:cubicBezTo>
                <a:cubicBezTo>
                  <a:pt x="181547" y="169881"/>
                  <a:pt x="293730" y="177818"/>
                  <a:pt x="296376" y="189460"/>
                </a:cubicBezTo>
                <a:cubicBezTo>
                  <a:pt x="299022" y="201102"/>
                  <a:pt x="164614" y="214331"/>
                  <a:pt x="204301" y="214860"/>
                </a:cubicBezTo>
                <a:cubicBezTo>
                  <a:pt x="243988" y="215389"/>
                  <a:pt x="507514" y="193164"/>
                  <a:pt x="534501" y="192635"/>
                </a:cubicBezTo>
                <a:cubicBezTo>
                  <a:pt x="561488" y="192106"/>
                  <a:pt x="390038" y="201102"/>
                  <a:pt x="366226" y="211685"/>
                </a:cubicBezTo>
                <a:cubicBezTo>
                  <a:pt x="342414" y="222268"/>
                  <a:pt x="369401" y="250843"/>
                  <a:pt x="391626" y="256135"/>
                </a:cubicBezTo>
                <a:cubicBezTo>
                  <a:pt x="413851" y="261427"/>
                  <a:pt x="481584" y="237085"/>
                  <a:pt x="499576" y="243435"/>
                </a:cubicBezTo>
                <a:cubicBezTo>
                  <a:pt x="517568" y="249785"/>
                  <a:pt x="468884" y="270423"/>
                  <a:pt x="499576" y="294235"/>
                </a:cubicBezTo>
                <a:cubicBezTo>
                  <a:pt x="530268" y="318047"/>
                  <a:pt x="693780" y="390014"/>
                  <a:pt x="683726" y="386310"/>
                </a:cubicBezTo>
                <a:cubicBezTo>
                  <a:pt x="673672" y="382606"/>
                  <a:pt x="509101" y="305877"/>
                  <a:pt x="439251" y="272010"/>
                </a:cubicBezTo>
                <a:cubicBezTo>
                  <a:pt x="369401" y="238143"/>
                  <a:pt x="335005" y="198985"/>
                  <a:pt x="264626" y="183110"/>
                </a:cubicBezTo>
                <a:cubicBezTo>
                  <a:pt x="194247" y="167235"/>
                  <a:pt x="56663" y="177818"/>
                  <a:pt x="16976" y="176760"/>
                </a:cubicBezTo>
                <a:cubicBezTo>
                  <a:pt x="-22711" y="175702"/>
                  <a:pt x="18564" y="189989"/>
                  <a:pt x="26501" y="176760"/>
                </a:cubicBezTo>
                <a:cubicBezTo>
                  <a:pt x="34438" y="163531"/>
                  <a:pt x="57193" y="126489"/>
                  <a:pt x="64601" y="97385"/>
                </a:cubicBezTo>
                <a:cubicBezTo>
                  <a:pt x="72009" y="68281"/>
                  <a:pt x="73597" y="-14269"/>
                  <a:pt x="70951" y="2135"/>
                </a:cubicBezTo>
                <a:cubicBezTo>
                  <a:pt x="68305" y="18539"/>
                  <a:pt x="24914" y="176231"/>
                  <a:pt x="48726" y="195810"/>
                </a:cubicBezTo>
                <a:cubicBezTo>
                  <a:pt x="72538" y="215389"/>
                  <a:pt x="168847" y="143423"/>
                  <a:pt x="213826" y="119610"/>
                </a:cubicBezTo>
                <a:cubicBezTo>
                  <a:pt x="258805" y="95798"/>
                  <a:pt x="341884" y="36002"/>
                  <a:pt x="337651" y="402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3920FD5C-A57F-200C-3B43-65AF7332A17D}"/>
              </a:ext>
            </a:extLst>
          </p:cNvPr>
          <p:cNvSpPr/>
          <p:nvPr/>
        </p:nvSpPr>
        <p:spPr>
          <a:xfrm>
            <a:off x="4013141" y="8064982"/>
            <a:ext cx="911371" cy="396411"/>
          </a:xfrm>
          <a:custGeom>
            <a:avLst/>
            <a:gdLst>
              <a:gd name="connsiteX0" fmla="*/ 3234 w 911371"/>
              <a:gd name="connsiteY0" fmla="*/ 94768 h 396411"/>
              <a:gd name="connsiteX1" fmla="*/ 714434 w 911371"/>
              <a:gd name="connsiteY1" fmla="*/ 69368 h 396411"/>
              <a:gd name="connsiteX2" fmla="*/ 711259 w 911371"/>
              <a:gd name="connsiteY2" fmla="*/ 72543 h 396411"/>
              <a:gd name="connsiteX3" fmla="*/ 822384 w 911371"/>
              <a:gd name="connsiteY3" fmla="*/ 167793 h 396411"/>
              <a:gd name="connsiteX4" fmla="*/ 743009 w 911371"/>
              <a:gd name="connsiteY4" fmla="*/ 148743 h 396411"/>
              <a:gd name="connsiteX5" fmla="*/ 806509 w 911371"/>
              <a:gd name="connsiteY5" fmla="*/ 231293 h 396411"/>
              <a:gd name="connsiteX6" fmla="*/ 787459 w 911371"/>
              <a:gd name="connsiteY6" fmla="*/ 396393 h 396411"/>
              <a:gd name="connsiteX7" fmla="*/ 835084 w 911371"/>
              <a:gd name="connsiteY7" fmla="*/ 240818 h 396411"/>
              <a:gd name="connsiteX8" fmla="*/ 911284 w 911371"/>
              <a:gd name="connsiteY8" fmla="*/ 66193 h 396411"/>
              <a:gd name="connsiteX9" fmla="*/ 819209 w 911371"/>
              <a:gd name="connsiteY9" fmla="*/ 243993 h 396411"/>
              <a:gd name="connsiteX10" fmla="*/ 774759 w 911371"/>
              <a:gd name="connsiteY10" fmla="*/ 202718 h 396411"/>
              <a:gd name="connsiteX11" fmla="*/ 587434 w 911371"/>
              <a:gd name="connsiteY11" fmla="*/ 155093 h 396411"/>
              <a:gd name="connsiteX12" fmla="*/ 739834 w 911371"/>
              <a:gd name="connsiteY12" fmla="*/ 113818 h 396411"/>
              <a:gd name="connsiteX13" fmla="*/ 727134 w 911371"/>
              <a:gd name="connsiteY13" fmla="*/ 37618 h 396411"/>
              <a:gd name="connsiteX14" fmla="*/ 723959 w 911371"/>
              <a:gd name="connsiteY14" fmla="*/ 202718 h 396411"/>
              <a:gd name="connsiteX15" fmla="*/ 704909 w 911371"/>
              <a:gd name="connsiteY15" fmla="*/ 56668 h 396411"/>
              <a:gd name="connsiteX16" fmla="*/ 508059 w 911371"/>
              <a:gd name="connsiteY16" fmla="*/ 88418 h 396411"/>
              <a:gd name="connsiteX17" fmla="*/ 508059 w 911371"/>
              <a:gd name="connsiteY17" fmla="*/ 186843 h 396411"/>
              <a:gd name="connsiteX18" fmla="*/ 508059 w 911371"/>
              <a:gd name="connsiteY18" fmla="*/ 21743 h 396411"/>
              <a:gd name="connsiteX19" fmla="*/ 501709 w 911371"/>
              <a:gd name="connsiteY19" fmla="*/ 107468 h 396411"/>
              <a:gd name="connsiteX20" fmla="*/ 396934 w 911371"/>
              <a:gd name="connsiteY20" fmla="*/ 28093 h 396411"/>
              <a:gd name="connsiteX21" fmla="*/ 412809 w 911371"/>
              <a:gd name="connsiteY21" fmla="*/ 2693 h 396411"/>
              <a:gd name="connsiteX22" fmla="*/ 387409 w 911371"/>
              <a:gd name="connsiteY22" fmla="*/ 85243 h 396411"/>
              <a:gd name="connsiteX23" fmla="*/ 266759 w 911371"/>
              <a:gd name="connsiteY23" fmla="*/ 47143 h 396411"/>
              <a:gd name="connsiteX24" fmla="*/ 444559 w 911371"/>
              <a:gd name="connsiteY24" fmla="*/ 75718 h 396411"/>
              <a:gd name="connsiteX25" fmla="*/ 3234 w 911371"/>
              <a:gd name="connsiteY25" fmla="*/ 94768 h 39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11371" h="396411">
                <a:moveTo>
                  <a:pt x="3234" y="94768"/>
                </a:moveTo>
                <a:cubicBezTo>
                  <a:pt x="48213" y="93710"/>
                  <a:pt x="714434" y="69368"/>
                  <a:pt x="714434" y="69368"/>
                </a:cubicBezTo>
                <a:cubicBezTo>
                  <a:pt x="832438" y="65664"/>
                  <a:pt x="693267" y="56139"/>
                  <a:pt x="711259" y="72543"/>
                </a:cubicBezTo>
                <a:cubicBezTo>
                  <a:pt x="729251" y="88947"/>
                  <a:pt x="817092" y="155093"/>
                  <a:pt x="822384" y="167793"/>
                </a:cubicBezTo>
                <a:cubicBezTo>
                  <a:pt x="827676" y="180493"/>
                  <a:pt x="745655" y="138160"/>
                  <a:pt x="743009" y="148743"/>
                </a:cubicBezTo>
                <a:cubicBezTo>
                  <a:pt x="740363" y="159326"/>
                  <a:pt x="799101" y="190018"/>
                  <a:pt x="806509" y="231293"/>
                </a:cubicBezTo>
                <a:cubicBezTo>
                  <a:pt x="813917" y="272568"/>
                  <a:pt x="782697" y="394806"/>
                  <a:pt x="787459" y="396393"/>
                </a:cubicBezTo>
                <a:cubicBezTo>
                  <a:pt x="792221" y="397980"/>
                  <a:pt x="814447" y="295851"/>
                  <a:pt x="835084" y="240818"/>
                </a:cubicBezTo>
                <a:cubicBezTo>
                  <a:pt x="855721" y="185785"/>
                  <a:pt x="913930" y="65664"/>
                  <a:pt x="911284" y="66193"/>
                </a:cubicBezTo>
                <a:cubicBezTo>
                  <a:pt x="908638" y="66722"/>
                  <a:pt x="841963" y="221239"/>
                  <a:pt x="819209" y="243993"/>
                </a:cubicBezTo>
                <a:cubicBezTo>
                  <a:pt x="796455" y="266747"/>
                  <a:pt x="813388" y="217535"/>
                  <a:pt x="774759" y="202718"/>
                </a:cubicBezTo>
                <a:cubicBezTo>
                  <a:pt x="736130" y="187901"/>
                  <a:pt x="593255" y="169910"/>
                  <a:pt x="587434" y="155093"/>
                </a:cubicBezTo>
                <a:cubicBezTo>
                  <a:pt x="581613" y="140276"/>
                  <a:pt x="716551" y="133397"/>
                  <a:pt x="739834" y="113818"/>
                </a:cubicBezTo>
                <a:cubicBezTo>
                  <a:pt x="763117" y="94239"/>
                  <a:pt x="729780" y="22801"/>
                  <a:pt x="727134" y="37618"/>
                </a:cubicBezTo>
                <a:cubicBezTo>
                  <a:pt x="724488" y="52435"/>
                  <a:pt x="727663" y="199543"/>
                  <a:pt x="723959" y="202718"/>
                </a:cubicBezTo>
                <a:cubicBezTo>
                  <a:pt x="720255" y="205893"/>
                  <a:pt x="740892" y="75718"/>
                  <a:pt x="704909" y="56668"/>
                </a:cubicBezTo>
                <a:cubicBezTo>
                  <a:pt x="668926" y="37618"/>
                  <a:pt x="540867" y="66722"/>
                  <a:pt x="508059" y="88418"/>
                </a:cubicBezTo>
                <a:cubicBezTo>
                  <a:pt x="475251" y="110114"/>
                  <a:pt x="508059" y="186843"/>
                  <a:pt x="508059" y="186843"/>
                </a:cubicBezTo>
                <a:cubicBezTo>
                  <a:pt x="508059" y="175731"/>
                  <a:pt x="509117" y="34972"/>
                  <a:pt x="508059" y="21743"/>
                </a:cubicBezTo>
                <a:cubicBezTo>
                  <a:pt x="507001" y="8514"/>
                  <a:pt x="520230" y="106410"/>
                  <a:pt x="501709" y="107468"/>
                </a:cubicBezTo>
                <a:cubicBezTo>
                  <a:pt x="483188" y="108526"/>
                  <a:pt x="411751" y="45555"/>
                  <a:pt x="396934" y="28093"/>
                </a:cubicBezTo>
                <a:cubicBezTo>
                  <a:pt x="382117" y="10631"/>
                  <a:pt x="414397" y="-6832"/>
                  <a:pt x="412809" y="2693"/>
                </a:cubicBezTo>
                <a:cubicBezTo>
                  <a:pt x="411222" y="12218"/>
                  <a:pt x="411751" y="77835"/>
                  <a:pt x="387409" y="85243"/>
                </a:cubicBezTo>
                <a:cubicBezTo>
                  <a:pt x="363067" y="92651"/>
                  <a:pt x="257234" y="48730"/>
                  <a:pt x="266759" y="47143"/>
                </a:cubicBezTo>
                <a:cubicBezTo>
                  <a:pt x="276284" y="45555"/>
                  <a:pt x="492713" y="66722"/>
                  <a:pt x="444559" y="75718"/>
                </a:cubicBezTo>
                <a:cubicBezTo>
                  <a:pt x="396405" y="84714"/>
                  <a:pt x="-41745" y="95826"/>
                  <a:pt x="3234" y="947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A3A4A9C8-9C94-9299-D4E1-5897054BD1CD}"/>
              </a:ext>
            </a:extLst>
          </p:cNvPr>
          <p:cNvSpPr/>
          <p:nvPr/>
        </p:nvSpPr>
        <p:spPr>
          <a:xfrm>
            <a:off x="4794356" y="8102512"/>
            <a:ext cx="607607" cy="371568"/>
          </a:xfrm>
          <a:custGeom>
            <a:avLst/>
            <a:gdLst>
              <a:gd name="connsiteX0" fmla="*/ 3069 w 607607"/>
              <a:gd name="connsiteY0" fmla="*/ 371563 h 371568"/>
              <a:gd name="connsiteX1" fmla="*/ 279294 w 607607"/>
              <a:gd name="connsiteY1" fmla="*/ 15963 h 371568"/>
              <a:gd name="connsiteX2" fmla="*/ 241194 w 607607"/>
              <a:gd name="connsiteY2" fmla="*/ 136613 h 371568"/>
              <a:gd name="connsiteX3" fmla="*/ 241194 w 607607"/>
              <a:gd name="connsiteY3" fmla="*/ 215988 h 371568"/>
              <a:gd name="connsiteX4" fmla="*/ 253894 w 607607"/>
              <a:gd name="connsiteY4" fmla="*/ 88988 h 371568"/>
              <a:gd name="connsiteX5" fmla="*/ 479319 w 607607"/>
              <a:gd name="connsiteY5" fmla="*/ 88988 h 371568"/>
              <a:gd name="connsiteX6" fmla="*/ 390419 w 607607"/>
              <a:gd name="connsiteY6" fmla="*/ 47713 h 371568"/>
              <a:gd name="connsiteX7" fmla="*/ 606319 w 607607"/>
              <a:gd name="connsiteY7" fmla="*/ 152488 h 371568"/>
              <a:gd name="connsiteX8" fmla="*/ 476144 w 607607"/>
              <a:gd name="connsiteY8" fmla="*/ 66763 h 371568"/>
              <a:gd name="connsiteX9" fmla="*/ 390419 w 607607"/>
              <a:gd name="connsiteY9" fmla="*/ 111213 h 371568"/>
              <a:gd name="connsiteX10" fmla="*/ 371369 w 607607"/>
              <a:gd name="connsiteY10" fmla="*/ 209638 h 371568"/>
              <a:gd name="connsiteX11" fmla="*/ 393594 w 607607"/>
              <a:gd name="connsiteY11" fmla="*/ 38188 h 371568"/>
              <a:gd name="connsiteX12" fmla="*/ 250719 w 607607"/>
              <a:gd name="connsiteY12" fmla="*/ 127088 h 371568"/>
              <a:gd name="connsiteX13" fmla="*/ 212619 w 607607"/>
              <a:gd name="connsiteY13" fmla="*/ 57238 h 371568"/>
              <a:gd name="connsiteX14" fmla="*/ 126894 w 607607"/>
              <a:gd name="connsiteY14" fmla="*/ 139788 h 371568"/>
              <a:gd name="connsiteX15" fmla="*/ 130069 w 607607"/>
              <a:gd name="connsiteY15" fmla="*/ 6438 h 371568"/>
              <a:gd name="connsiteX16" fmla="*/ 3069 w 607607"/>
              <a:gd name="connsiteY16" fmla="*/ 371563 h 371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7607" h="371568">
                <a:moveTo>
                  <a:pt x="3069" y="371563"/>
                </a:moveTo>
                <a:cubicBezTo>
                  <a:pt x="27940" y="373151"/>
                  <a:pt x="239607" y="55121"/>
                  <a:pt x="279294" y="15963"/>
                </a:cubicBezTo>
                <a:cubicBezTo>
                  <a:pt x="318982" y="-23195"/>
                  <a:pt x="247544" y="103275"/>
                  <a:pt x="241194" y="136613"/>
                </a:cubicBezTo>
                <a:cubicBezTo>
                  <a:pt x="234844" y="169950"/>
                  <a:pt x="239077" y="223925"/>
                  <a:pt x="241194" y="215988"/>
                </a:cubicBezTo>
                <a:cubicBezTo>
                  <a:pt x="243311" y="208051"/>
                  <a:pt x="214206" y="110155"/>
                  <a:pt x="253894" y="88988"/>
                </a:cubicBezTo>
                <a:cubicBezTo>
                  <a:pt x="293582" y="67821"/>
                  <a:pt x="456565" y="95867"/>
                  <a:pt x="479319" y="88988"/>
                </a:cubicBezTo>
                <a:cubicBezTo>
                  <a:pt x="502073" y="82109"/>
                  <a:pt x="369252" y="37130"/>
                  <a:pt x="390419" y="47713"/>
                </a:cubicBezTo>
                <a:cubicBezTo>
                  <a:pt x="411586" y="58296"/>
                  <a:pt x="592032" y="149313"/>
                  <a:pt x="606319" y="152488"/>
                </a:cubicBezTo>
                <a:cubicBezTo>
                  <a:pt x="620606" y="155663"/>
                  <a:pt x="512127" y="73642"/>
                  <a:pt x="476144" y="66763"/>
                </a:cubicBezTo>
                <a:cubicBezTo>
                  <a:pt x="440161" y="59884"/>
                  <a:pt x="407881" y="87401"/>
                  <a:pt x="390419" y="111213"/>
                </a:cubicBezTo>
                <a:cubicBezTo>
                  <a:pt x="372957" y="135025"/>
                  <a:pt x="370840" y="221809"/>
                  <a:pt x="371369" y="209638"/>
                </a:cubicBezTo>
                <a:cubicBezTo>
                  <a:pt x="371898" y="197467"/>
                  <a:pt x="413702" y="51946"/>
                  <a:pt x="393594" y="38188"/>
                </a:cubicBezTo>
                <a:cubicBezTo>
                  <a:pt x="373486" y="24430"/>
                  <a:pt x="280882" y="123913"/>
                  <a:pt x="250719" y="127088"/>
                </a:cubicBezTo>
                <a:cubicBezTo>
                  <a:pt x="220556" y="130263"/>
                  <a:pt x="233256" y="55121"/>
                  <a:pt x="212619" y="57238"/>
                </a:cubicBezTo>
                <a:cubicBezTo>
                  <a:pt x="191982" y="59355"/>
                  <a:pt x="140652" y="148255"/>
                  <a:pt x="126894" y="139788"/>
                </a:cubicBezTo>
                <a:cubicBezTo>
                  <a:pt x="113136" y="131321"/>
                  <a:pt x="148061" y="-34308"/>
                  <a:pt x="130069" y="6438"/>
                </a:cubicBezTo>
                <a:cubicBezTo>
                  <a:pt x="112077" y="47184"/>
                  <a:pt x="-21802" y="369975"/>
                  <a:pt x="3069" y="3715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ADE5079D-2627-9862-E204-7657660A5C9B}"/>
              </a:ext>
            </a:extLst>
          </p:cNvPr>
          <p:cNvSpPr/>
          <p:nvPr/>
        </p:nvSpPr>
        <p:spPr>
          <a:xfrm>
            <a:off x="4001351" y="8111475"/>
            <a:ext cx="1326440" cy="359773"/>
          </a:xfrm>
          <a:custGeom>
            <a:avLst/>
            <a:gdLst>
              <a:gd name="connsiteX0" fmla="*/ 5499 w 1326440"/>
              <a:gd name="connsiteY0" fmla="*/ 45100 h 359773"/>
              <a:gd name="connsiteX1" fmla="*/ 564299 w 1326440"/>
              <a:gd name="connsiteY1" fmla="*/ 197500 h 359773"/>
              <a:gd name="connsiteX2" fmla="*/ 272199 w 1326440"/>
              <a:gd name="connsiteY2" fmla="*/ 137175 h 359773"/>
              <a:gd name="connsiteX3" fmla="*/ 827824 w 1326440"/>
              <a:gd name="connsiteY3" fmla="*/ 305450 h 359773"/>
              <a:gd name="connsiteX4" fmla="*/ 602399 w 1326440"/>
              <a:gd name="connsiteY4" fmla="*/ 203850 h 359773"/>
              <a:gd name="connsiteX5" fmla="*/ 1319949 w 1326440"/>
              <a:gd name="connsiteY5" fmla="*/ 359425 h 359773"/>
              <a:gd name="connsiteX6" fmla="*/ 923074 w 1326440"/>
              <a:gd name="connsiteY6" fmla="*/ 241950 h 359773"/>
              <a:gd name="connsiteX7" fmla="*/ 354749 w 1326440"/>
              <a:gd name="connsiteY7" fmla="*/ 108600 h 359773"/>
              <a:gd name="connsiteX8" fmla="*/ 430949 w 1326440"/>
              <a:gd name="connsiteY8" fmla="*/ 650 h 359773"/>
              <a:gd name="connsiteX9" fmla="*/ 345224 w 1326440"/>
              <a:gd name="connsiteY9" fmla="*/ 159400 h 359773"/>
              <a:gd name="connsiteX10" fmla="*/ 281724 w 1326440"/>
              <a:gd name="connsiteY10" fmla="*/ 95900 h 359773"/>
              <a:gd name="connsiteX11" fmla="*/ 5499 w 1326440"/>
              <a:gd name="connsiteY11" fmla="*/ 45100 h 35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26440" h="359773">
                <a:moveTo>
                  <a:pt x="5499" y="45100"/>
                </a:moveTo>
                <a:cubicBezTo>
                  <a:pt x="52595" y="62033"/>
                  <a:pt x="519849" y="182154"/>
                  <a:pt x="564299" y="197500"/>
                </a:cubicBezTo>
                <a:cubicBezTo>
                  <a:pt x="608749" y="212846"/>
                  <a:pt x="228278" y="119183"/>
                  <a:pt x="272199" y="137175"/>
                </a:cubicBezTo>
                <a:cubicBezTo>
                  <a:pt x="316120" y="155167"/>
                  <a:pt x="772791" y="294338"/>
                  <a:pt x="827824" y="305450"/>
                </a:cubicBezTo>
                <a:cubicBezTo>
                  <a:pt x="882857" y="316562"/>
                  <a:pt x="520378" y="194854"/>
                  <a:pt x="602399" y="203850"/>
                </a:cubicBezTo>
                <a:cubicBezTo>
                  <a:pt x="684420" y="212846"/>
                  <a:pt x="1266503" y="353075"/>
                  <a:pt x="1319949" y="359425"/>
                </a:cubicBezTo>
                <a:cubicBezTo>
                  <a:pt x="1373395" y="365775"/>
                  <a:pt x="1083941" y="283754"/>
                  <a:pt x="923074" y="241950"/>
                </a:cubicBezTo>
                <a:cubicBezTo>
                  <a:pt x="762207" y="200146"/>
                  <a:pt x="436770" y="148817"/>
                  <a:pt x="354749" y="108600"/>
                </a:cubicBezTo>
                <a:cubicBezTo>
                  <a:pt x="272728" y="68383"/>
                  <a:pt x="432536" y="-7817"/>
                  <a:pt x="430949" y="650"/>
                </a:cubicBezTo>
                <a:cubicBezTo>
                  <a:pt x="429362" y="9117"/>
                  <a:pt x="370095" y="143525"/>
                  <a:pt x="345224" y="159400"/>
                </a:cubicBezTo>
                <a:cubicBezTo>
                  <a:pt x="320353" y="175275"/>
                  <a:pt x="335699" y="112304"/>
                  <a:pt x="281724" y="95900"/>
                </a:cubicBezTo>
                <a:cubicBezTo>
                  <a:pt x="227749" y="79496"/>
                  <a:pt x="-41597" y="28167"/>
                  <a:pt x="5499" y="45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F360D9E0-BC67-88EC-387B-3523C5345611}"/>
              </a:ext>
            </a:extLst>
          </p:cNvPr>
          <p:cNvSpPr/>
          <p:nvPr/>
        </p:nvSpPr>
        <p:spPr>
          <a:xfrm>
            <a:off x="4270081" y="8124744"/>
            <a:ext cx="1432307" cy="321471"/>
          </a:xfrm>
          <a:custGeom>
            <a:avLst/>
            <a:gdLst>
              <a:gd name="connsiteX0" fmla="*/ 171744 w 1432307"/>
              <a:gd name="connsiteY0" fmla="*/ 320756 h 321471"/>
              <a:gd name="connsiteX1" fmla="*/ 835319 w 1432307"/>
              <a:gd name="connsiteY1" fmla="*/ 308056 h 321471"/>
              <a:gd name="connsiteX2" fmla="*/ 746419 w 1432307"/>
              <a:gd name="connsiteY2" fmla="*/ 292181 h 321471"/>
              <a:gd name="connsiteX3" fmla="*/ 879769 w 1432307"/>
              <a:gd name="connsiteY3" fmla="*/ 47706 h 321471"/>
              <a:gd name="connsiteX4" fmla="*/ 740069 w 1432307"/>
              <a:gd name="connsiteY4" fmla="*/ 289006 h 321471"/>
              <a:gd name="connsiteX5" fmla="*/ 959144 w 1432307"/>
              <a:gd name="connsiteY5" fmla="*/ 212806 h 321471"/>
              <a:gd name="connsiteX6" fmla="*/ 984544 w 1432307"/>
              <a:gd name="connsiteY6" fmla="*/ 81 h 321471"/>
              <a:gd name="connsiteX7" fmla="*/ 965494 w 1432307"/>
              <a:gd name="connsiteY7" fmla="*/ 187406 h 321471"/>
              <a:gd name="connsiteX8" fmla="*/ 1048044 w 1432307"/>
              <a:gd name="connsiteY8" fmla="*/ 174706 h 321471"/>
              <a:gd name="connsiteX9" fmla="*/ 952794 w 1432307"/>
              <a:gd name="connsiteY9" fmla="*/ 193756 h 321471"/>
              <a:gd name="connsiteX10" fmla="*/ 1086144 w 1432307"/>
              <a:gd name="connsiteY10" fmla="*/ 142956 h 321471"/>
              <a:gd name="connsiteX11" fmla="*/ 1432219 w 1432307"/>
              <a:gd name="connsiteY11" fmla="*/ 190581 h 321471"/>
              <a:gd name="connsiteX12" fmla="*/ 1117894 w 1432307"/>
              <a:gd name="connsiteY12" fmla="*/ 177881 h 321471"/>
              <a:gd name="connsiteX13" fmla="*/ 917869 w 1432307"/>
              <a:gd name="connsiteY13" fmla="*/ 250906 h 321471"/>
              <a:gd name="connsiteX14" fmla="*/ 825794 w 1432307"/>
              <a:gd name="connsiteY14" fmla="*/ 225506 h 321471"/>
              <a:gd name="connsiteX15" fmla="*/ 778169 w 1432307"/>
              <a:gd name="connsiteY15" fmla="*/ 181056 h 321471"/>
              <a:gd name="connsiteX16" fmla="*/ 867069 w 1432307"/>
              <a:gd name="connsiteY16" fmla="*/ 92156 h 321471"/>
              <a:gd name="connsiteX17" fmla="*/ 721019 w 1432307"/>
              <a:gd name="connsiteY17" fmla="*/ 269956 h 321471"/>
              <a:gd name="connsiteX18" fmla="*/ 533694 w 1432307"/>
              <a:gd name="connsiteY18" fmla="*/ 222331 h 321471"/>
              <a:gd name="connsiteX19" fmla="*/ 774994 w 1432307"/>
              <a:gd name="connsiteY19" fmla="*/ 292181 h 321471"/>
              <a:gd name="connsiteX20" fmla="*/ 517819 w 1432307"/>
              <a:gd name="connsiteY20" fmla="*/ 285831 h 321471"/>
              <a:gd name="connsiteX21" fmla="*/ 294 w 1432307"/>
              <a:gd name="connsiteY21" fmla="*/ 168356 h 321471"/>
              <a:gd name="connsiteX22" fmla="*/ 594019 w 1432307"/>
              <a:gd name="connsiteY22" fmla="*/ 285831 h 321471"/>
              <a:gd name="connsiteX23" fmla="*/ 171744 w 1432307"/>
              <a:gd name="connsiteY23" fmla="*/ 320756 h 321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32307" h="321471">
                <a:moveTo>
                  <a:pt x="171744" y="320756"/>
                </a:moveTo>
                <a:cubicBezTo>
                  <a:pt x="211961" y="324460"/>
                  <a:pt x="739540" y="312818"/>
                  <a:pt x="835319" y="308056"/>
                </a:cubicBezTo>
                <a:cubicBezTo>
                  <a:pt x="931098" y="303294"/>
                  <a:pt x="739011" y="335573"/>
                  <a:pt x="746419" y="292181"/>
                </a:cubicBezTo>
                <a:cubicBezTo>
                  <a:pt x="753827" y="248789"/>
                  <a:pt x="880827" y="48235"/>
                  <a:pt x="879769" y="47706"/>
                </a:cubicBezTo>
                <a:cubicBezTo>
                  <a:pt x="878711" y="47177"/>
                  <a:pt x="726840" y="261489"/>
                  <a:pt x="740069" y="289006"/>
                </a:cubicBezTo>
                <a:cubicBezTo>
                  <a:pt x="753298" y="316523"/>
                  <a:pt x="918398" y="260960"/>
                  <a:pt x="959144" y="212806"/>
                </a:cubicBezTo>
                <a:cubicBezTo>
                  <a:pt x="999890" y="164652"/>
                  <a:pt x="983486" y="4314"/>
                  <a:pt x="984544" y="81"/>
                </a:cubicBezTo>
                <a:cubicBezTo>
                  <a:pt x="985602" y="-4152"/>
                  <a:pt x="954911" y="158302"/>
                  <a:pt x="965494" y="187406"/>
                </a:cubicBezTo>
                <a:cubicBezTo>
                  <a:pt x="976077" y="216510"/>
                  <a:pt x="1050161" y="173648"/>
                  <a:pt x="1048044" y="174706"/>
                </a:cubicBezTo>
                <a:cubicBezTo>
                  <a:pt x="1045927" y="175764"/>
                  <a:pt x="946444" y="199048"/>
                  <a:pt x="952794" y="193756"/>
                </a:cubicBezTo>
                <a:cubicBezTo>
                  <a:pt x="959144" y="188464"/>
                  <a:pt x="1006240" y="143485"/>
                  <a:pt x="1086144" y="142956"/>
                </a:cubicBezTo>
                <a:cubicBezTo>
                  <a:pt x="1166048" y="142427"/>
                  <a:pt x="1426927" y="184760"/>
                  <a:pt x="1432219" y="190581"/>
                </a:cubicBezTo>
                <a:cubicBezTo>
                  <a:pt x="1437511" y="196402"/>
                  <a:pt x="1203619" y="167827"/>
                  <a:pt x="1117894" y="177881"/>
                </a:cubicBezTo>
                <a:cubicBezTo>
                  <a:pt x="1032169" y="187935"/>
                  <a:pt x="966552" y="242969"/>
                  <a:pt x="917869" y="250906"/>
                </a:cubicBezTo>
                <a:cubicBezTo>
                  <a:pt x="869186" y="258843"/>
                  <a:pt x="849077" y="237148"/>
                  <a:pt x="825794" y="225506"/>
                </a:cubicBezTo>
                <a:cubicBezTo>
                  <a:pt x="802511" y="213864"/>
                  <a:pt x="771290" y="203281"/>
                  <a:pt x="778169" y="181056"/>
                </a:cubicBezTo>
                <a:cubicBezTo>
                  <a:pt x="785048" y="158831"/>
                  <a:pt x="876594" y="77339"/>
                  <a:pt x="867069" y="92156"/>
                </a:cubicBezTo>
                <a:cubicBezTo>
                  <a:pt x="857544" y="106973"/>
                  <a:pt x="776581" y="248260"/>
                  <a:pt x="721019" y="269956"/>
                </a:cubicBezTo>
                <a:cubicBezTo>
                  <a:pt x="665457" y="291652"/>
                  <a:pt x="524698" y="218627"/>
                  <a:pt x="533694" y="222331"/>
                </a:cubicBezTo>
                <a:cubicBezTo>
                  <a:pt x="542690" y="226035"/>
                  <a:pt x="777640" y="281598"/>
                  <a:pt x="774994" y="292181"/>
                </a:cubicBezTo>
                <a:cubicBezTo>
                  <a:pt x="772348" y="302764"/>
                  <a:pt x="646936" y="306468"/>
                  <a:pt x="517819" y="285831"/>
                </a:cubicBezTo>
                <a:cubicBezTo>
                  <a:pt x="388702" y="265193"/>
                  <a:pt x="-12406" y="168356"/>
                  <a:pt x="294" y="168356"/>
                </a:cubicBezTo>
                <a:cubicBezTo>
                  <a:pt x="12994" y="168356"/>
                  <a:pt x="564386" y="257785"/>
                  <a:pt x="594019" y="285831"/>
                </a:cubicBezTo>
                <a:cubicBezTo>
                  <a:pt x="623652" y="313877"/>
                  <a:pt x="131527" y="317052"/>
                  <a:pt x="171744" y="3207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BE4C1636-3523-D788-E45B-520F7835C637}"/>
              </a:ext>
            </a:extLst>
          </p:cNvPr>
          <p:cNvSpPr/>
          <p:nvPr/>
        </p:nvSpPr>
        <p:spPr>
          <a:xfrm>
            <a:off x="1818238" y="5832143"/>
            <a:ext cx="615596" cy="1044968"/>
          </a:xfrm>
          <a:custGeom>
            <a:avLst/>
            <a:gdLst>
              <a:gd name="connsiteX0" fmla="*/ 235987 w 615596"/>
              <a:gd name="connsiteY0" fmla="*/ 60657 h 1044968"/>
              <a:gd name="connsiteX1" fmla="*/ 483637 w 615596"/>
              <a:gd name="connsiteY1" fmla="*/ 241632 h 1044968"/>
              <a:gd name="connsiteX2" fmla="*/ 369337 w 615596"/>
              <a:gd name="connsiteY2" fmla="*/ 247982 h 1044968"/>
              <a:gd name="connsiteX3" fmla="*/ 610637 w 615596"/>
              <a:gd name="connsiteY3" fmla="*/ 295607 h 1044968"/>
              <a:gd name="connsiteX4" fmla="*/ 518562 w 615596"/>
              <a:gd name="connsiteY4" fmla="*/ 232107 h 1044968"/>
              <a:gd name="connsiteX5" fmla="*/ 356637 w 615596"/>
              <a:gd name="connsiteY5" fmla="*/ 70182 h 1044968"/>
              <a:gd name="connsiteX6" fmla="*/ 362987 w 615596"/>
              <a:gd name="connsiteY6" fmla="*/ 79707 h 1044968"/>
              <a:gd name="connsiteX7" fmla="*/ 286787 w 615596"/>
              <a:gd name="connsiteY7" fmla="*/ 1025857 h 1044968"/>
              <a:gd name="connsiteX8" fmla="*/ 366162 w 615596"/>
              <a:gd name="connsiteY8" fmla="*/ 279732 h 1044968"/>
              <a:gd name="connsiteX9" fmla="*/ 334412 w 615596"/>
              <a:gd name="connsiteY9" fmla="*/ 47957 h 1044968"/>
              <a:gd name="connsiteX10" fmla="*/ 4212 w 615596"/>
              <a:gd name="connsiteY10" fmla="*/ 149557 h 1044968"/>
              <a:gd name="connsiteX11" fmla="*/ 143912 w 615596"/>
              <a:gd name="connsiteY11" fmla="*/ 120982 h 1044968"/>
              <a:gd name="connsiteX12" fmla="*/ 86762 w 615596"/>
              <a:gd name="connsiteY12" fmla="*/ 397207 h 1044968"/>
              <a:gd name="connsiteX13" fmla="*/ 121687 w 615596"/>
              <a:gd name="connsiteY13" fmla="*/ 749632 h 1044968"/>
              <a:gd name="connsiteX14" fmla="*/ 131212 w 615596"/>
              <a:gd name="connsiteY14" fmla="*/ 609932 h 1044968"/>
              <a:gd name="connsiteX15" fmla="*/ 255037 w 615596"/>
              <a:gd name="connsiteY15" fmla="*/ 1044907 h 1044968"/>
              <a:gd name="connsiteX16" fmla="*/ 134387 w 615596"/>
              <a:gd name="connsiteY16" fmla="*/ 638507 h 1044968"/>
              <a:gd name="connsiteX17" fmla="*/ 147087 w 615596"/>
              <a:gd name="connsiteY17" fmla="*/ 225757 h 1044968"/>
              <a:gd name="connsiteX18" fmla="*/ 121687 w 615596"/>
              <a:gd name="connsiteY18" fmla="*/ 251157 h 1044968"/>
              <a:gd name="connsiteX19" fmla="*/ 283612 w 615596"/>
              <a:gd name="connsiteY19" fmla="*/ 117807 h 1044968"/>
              <a:gd name="connsiteX20" fmla="*/ 235987 w 615596"/>
              <a:gd name="connsiteY20" fmla="*/ 60657 h 104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15596" h="1044968">
                <a:moveTo>
                  <a:pt x="235987" y="60657"/>
                </a:moveTo>
                <a:cubicBezTo>
                  <a:pt x="269325" y="81295"/>
                  <a:pt x="461412" y="210411"/>
                  <a:pt x="483637" y="241632"/>
                </a:cubicBezTo>
                <a:cubicBezTo>
                  <a:pt x="505862" y="272853"/>
                  <a:pt x="348170" y="238986"/>
                  <a:pt x="369337" y="247982"/>
                </a:cubicBezTo>
                <a:cubicBezTo>
                  <a:pt x="390504" y="256978"/>
                  <a:pt x="585766" y="298253"/>
                  <a:pt x="610637" y="295607"/>
                </a:cubicBezTo>
                <a:cubicBezTo>
                  <a:pt x="635508" y="292961"/>
                  <a:pt x="560895" y="269678"/>
                  <a:pt x="518562" y="232107"/>
                </a:cubicBezTo>
                <a:cubicBezTo>
                  <a:pt x="476229" y="194536"/>
                  <a:pt x="356637" y="70182"/>
                  <a:pt x="356637" y="70182"/>
                </a:cubicBezTo>
                <a:cubicBezTo>
                  <a:pt x="330708" y="44782"/>
                  <a:pt x="374629" y="-79572"/>
                  <a:pt x="362987" y="79707"/>
                </a:cubicBezTo>
                <a:cubicBezTo>
                  <a:pt x="351345" y="238986"/>
                  <a:pt x="286258" y="992520"/>
                  <a:pt x="286787" y="1025857"/>
                </a:cubicBezTo>
                <a:cubicBezTo>
                  <a:pt x="287316" y="1059194"/>
                  <a:pt x="358225" y="442715"/>
                  <a:pt x="366162" y="279732"/>
                </a:cubicBezTo>
                <a:cubicBezTo>
                  <a:pt x="374099" y="116749"/>
                  <a:pt x="394737" y="69653"/>
                  <a:pt x="334412" y="47957"/>
                </a:cubicBezTo>
                <a:cubicBezTo>
                  <a:pt x="274087" y="26261"/>
                  <a:pt x="35962" y="137386"/>
                  <a:pt x="4212" y="149557"/>
                </a:cubicBezTo>
                <a:cubicBezTo>
                  <a:pt x="-27538" y="161728"/>
                  <a:pt x="130154" y="79707"/>
                  <a:pt x="143912" y="120982"/>
                </a:cubicBezTo>
                <a:cubicBezTo>
                  <a:pt x="157670" y="162257"/>
                  <a:pt x="90466" y="292432"/>
                  <a:pt x="86762" y="397207"/>
                </a:cubicBezTo>
                <a:cubicBezTo>
                  <a:pt x="83058" y="501982"/>
                  <a:pt x="114279" y="714178"/>
                  <a:pt x="121687" y="749632"/>
                </a:cubicBezTo>
                <a:cubicBezTo>
                  <a:pt x="129095" y="785086"/>
                  <a:pt x="108987" y="560720"/>
                  <a:pt x="131212" y="609932"/>
                </a:cubicBezTo>
                <a:cubicBezTo>
                  <a:pt x="153437" y="659144"/>
                  <a:pt x="254508" y="1040145"/>
                  <a:pt x="255037" y="1044907"/>
                </a:cubicBezTo>
                <a:cubicBezTo>
                  <a:pt x="255566" y="1049670"/>
                  <a:pt x="152379" y="775032"/>
                  <a:pt x="134387" y="638507"/>
                </a:cubicBezTo>
                <a:cubicBezTo>
                  <a:pt x="116395" y="501982"/>
                  <a:pt x="149204" y="290315"/>
                  <a:pt x="147087" y="225757"/>
                </a:cubicBezTo>
                <a:cubicBezTo>
                  <a:pt x="144970" y="161199"/>
                  <a:pt x="98933" y="269149"/>
                  <a:pt x="121687" y="251157"/>
                </a:cubicBezTo>
                <a:cubicBezTo>
                  <a:pt x="144441" y="233165"/>
                  <a:pt x="268266" y="142678"/>
                  <a:pt x="283612" y="117807"/>
                </a:cubicBezTo>
                <a:cubicBezTo>
                  <a:pt x="298958" y="92936"/>
                  <a:pt x="202649" y="40019"/>
                  <a:pt x="235987" y="606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8BB5105A-62A0-9EF7-FBCC-D85D5707BB41}"/>
              </a:ext>
            </a:extLst>
          </p:cNvPr>
          <p:cNvSpPr/>
          <p:nvPr/>
        </p:nvSpPr>
        <p:spPr>
          <a:xfrm>
            <a:off x="2021327" y="5943438"/>
            <a:ext cx="282325" cy="1651636"/>
          </a:xfrm>
          <a:custGeom>
            <a:avLst/>
            <a:gdLst>
              <a:gd name="connsiteX0" fmla="*/ 83698 w 282325"/>
              <a:gd name="connsiteY0" fmla="*/ 162 h 1651636"/>
              <a:gd name="connsiteX1" fmla="*/ 280548 w 282325"/>
              <a:gd name="connsiteY1" fmla="*/ 260512 h 1651636"/>
              <a:gd name="connsiteX2" fmla="*/ 172598 w 282325"/>
              <a:gd name="connsiteY2" fmla="*/ 139862 h 1651636"/>
              <a:gd name="connsiteX3" fmla="*/ 32898 w 282325"/>
              <a:gd name="connsiteY3" fmla="*/ 381162 h 1651636"/>
              <a:gd name="connsiteX4" fmla="*/ 86873 w 282325"/>
              <a:gd name="connsiteY4" fmla="*/ 409737 h 1651636"/>
              <a:gd name="connsiteX5" fmla="*/ 74173 w 282325"/>
              <a:gd name="connsiteY5" fmla="*/ 682787 h 1651636"/>
              <a:gd name="connsiteX6" fmla="*/ 128148 w 282325"/>
              <a:gd name="connsiteY6" fmla="*/ 1168562 h 1651636"/>
              <a:gd name="connsiteX7" fmla="*/ 109098 w 282325"/>
              <a:gd name="connsiteY7" fmla="*/ 1082837 h 1651636"/>
              <a:gd name="connsiteX8" fmla="*/ 191648 w 282325"/>
              <a:gd name="connsiteY8" fmla="*/ 1632112 h 1651636"/>
              <a:gd name="connsiteX9" fmla="*/ 159898 w 282325"/>
              <a:gd name="connsiteY9" fmla="*/ 1460662 h 1651636"/>
              <a:gd name="connsiteX10" fmla="*/ 1148 w 282325"/>
              <a:gd name="connsiteY10" fmla="*/ 812962 h 1651636"/>
              <a:gd name="connsiteX11" fmla="*/ 86873 w 282325"/>
              <a:gd name="connsiteY11" fmla="*/ 1070137 h 1651636"/>
              <a:gd name="connsiteX12" fmla="*/ 58298 w 282325"/>
              <a:gd name="connsiteY12" fmla="*/ 533562 h 1651636"/>
              <a:gd name="connsiteX13" fmla="*/ 26548 w 282325"/>
              <a:gd name="connsiteY13" fmla="*/ 228762 h 1651636"/>
              <a:gd name="connsiteX14" fmla="*/ 29723 w 282325"/>
              <a:gd name="connsiteY14" fmla="*/ 336712 h 1651636"/>
              <a:gd name="connsiteX15" fmla="*/ 90048 w 282325"/>
              <a:gd name="connsiteY15" fmla="*/ 114462 h 1651636"/>
              <a:gd name="connsiteX16" fmla="*/ 109098 w 282325"/>
              <a:gd name="connsiteY16" fmla="*/ 187487 h 1651636"/>
              <a:gd name="connsiteX17" fmla="*/ 128148 w 282325"/>
              <a:gd name="connsiteY17" fmla="*/ 76362 h 1651636"/>
              <a:gd name="connsiteX18" fmla="*/ 264673 w 282325"/>
              <a:gd name="connsiteY18" fmla="*/ 219237 h 1651636"/>
              <a:gd name="connsiteX19" fmla="*/ 83698 w 282325"/>
              <a:gd name="connsiteY19" fmla="*/ 162 h 1651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25" h="1651636">
                <a:moveTo>
                  <a:pt x="83698" y="162"/>
                </a:moveTo>
                <a:cubicBezTo>
                  <a:pt x="86344" y="7041"/>
                  <a:pt x="265731" y="237229"/>
                  <a:pt x="280548" y="260512"/>
                </a:cubicBezTo>
                <a:cubicBezTo>
                  <a:pt x="295365" y="283795"/>
                  <a:pt x="213873" y="119754"/>
                  <a:pt x="172598" y="139862"/>
                </a:cubicBezTo>
                <a:cubicBezTo>
                  <a:pt x="131323" y="159970"/>
                  <a:pt x="47185" y="336183"/>
                  <a:pt x="32898" y="381162"/>
                </a:cubicBezTo>
                <a:cubicBezTo>
                  <a:pt x="18611" y="426141"/>
                  <a:pt x="79994" y="359466"/>
                  <a:pt x="86873" y="409737"/>
                </a:cubicBezTo>
                <a:cubicBezTo>
                  <a:pt x="93752" y="460008"/>
                  <a:pt x="67294" y="556316"/>
                  <a:pt x="74173" y="682787"/>
                </a:cubicBezTo>
                <a:cubicBezTo>
                  <a:pt x="81052" y="809258"/>
                  <a:pt x="122327" y="1101887"/>
                  <a:pt x="128148" y="1168562"/>
                </a:cubicBezTo>
                <a:cubicBezTo>
                  <a:pt x="133969" y="1235237"/>
                  <a:pt x="98515" y="1005579"/>
                  <a:pt x="109098" y="1082837"/>
                </a:cubicBezTo>
                <a:cubicBezTo>
                  <a:pt x="119681" y="1160095"/>
                  <a:pt x="183181" y="1569141"/>
                  <a:pt x="191648" y="1632112"/>
                </a:cubicBezTo>
                <a:cubicBezTo>
                  <a:pt x="200115" y="1695083"/>
                  <a:pt x="191648" y="1597187"/>
                  <a:pt x="159898" y="1460662"/>
                </a:cubicBezTo>
                <a:cubicBezTo>
                  <a:pt x="128148" y="1324137"/>
                  <a:pt x="13319" y="878049"/>
                  <a:pt x="1148" y="812962"/>
                </a:cubicBezTo>
                <a:cubicBezTo>
                  <a:pt x="-11023" y="747875"/>
                  <a:pt x="77348" y="1116704"/>
                  <a:pt x="86873" y="1070137"/>
                </a:cubicBezTo>
                <a:cubicBezTo>
                  <a:pt x="96398" y="1023570"/>
                  <a:pt x="68352" y="673791"/>
                  <a:pt x="58298" y="533562"/>
                </a:cubicBezTo>
                <a:cubicBezTo>
                  <a:pt x="48244" y="393333"/>
                  <a:pt x="31311" y="261570"/>
                  <a:pt x="26548" y="228762"/>
                </a:cubicBezTo>
                <a:cubicBezTo>
                  <a:pt x="21785" y="195954"/>
                  <a:pt x="19140" y="355762"/>
                  <a:pt x="29723" y="336712"/>
                </a:cubicBezTo>
                <a:cubicBezTo>
                  <a:pt x="40306" y="317662"/>
                  <a:pt x="76819" y="139333"/>
                  <a:pt x="90048" y="114462"/>
                </a:cubicBezTo>
                <a:cubicBezTo>
                  <a:pt x="103277" y="89591"/>
                  <a:pt x="102748" y="193837"/>
                  <a:pt x="109098" y="187487"/>
                </a:cubicBezTo>
                <a:cubicBezTo>
                  <a:pt x="115448" y="181137"/>
                  <a:pt x="102219" y="71070"/>
                  <a:pt x="128148" y="76362"/>
                </a:cubicBezTo>
                <a:cubicBezTo>
                  <a:pt x="154077" y="81654"/>
                  <a:pt x="269435" y="230879"/>
                  <a:pt x="264673" y="219237"/>
                </a:cubicBezTo>
                <a:cubicBezTo>
                  <a:pt x="259911" y="207595"/>
                  <a:pt x="81052" y="-6717"/>
                  <a:pt x="83698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9997DB32-81AD-0056-D658-9DF0F44B6445}"/>
              </a:ext>
            </a:extLst>
          </p:cNvPr>
          <p:cNvSpPr/>
          <p:nvPr/>
        </p:nvSpPr>
        <p:spPr>
          <a:xfrm>
            <a:off x="2127140" y="6647567"/>
            <a:ext cx="556133" cy="1046939"/>
          </a:xfrm>
          <a:custGeom>
            <a:avLst/>
            <a:gdLst>
              <a:gd name="connsiteX0" fmla="*/ 250935 w 556133"/>
              <a:gd name="connsiteY0" fmla="*/ 48508 h 1046939"/>
              <a:gd name="connsiteX1" fmla="*/ 425560 w 556133"/>
              <a:gd name="connsiteY1" fmla="*/ 756533 h 1046939"/>
              <a:gd name="connsiteX2" fmla="*/ 428735 w 556133"/>
              <a:gd name="connsiteY2" fmla="*/ 604133 h 1046939"/>
              <a:gd name="connsiteX3" fmla="*/ 552560 w 556133"/>
              <a:gd name="connsiteY3" fmla="*/ 1035933 h 1046939"/>
              <a:gd name="connsiteX4" fmla="*/ 511285 w 556133"/>
              <a:gd name="connsiteY4" fmla="*/ 924808 h 1046939"/>
              <a:gd name="connsiteX5" fmla="*/ 393810 w 556133"/>
              <a:gd name="connsiteY5" fmla="*/ 997833 h 1046939"/>
              <a:gd name="connsiteX6" fmla="*/ 110 w 556133"/>
              <a:gd name="connsiteY6" fmla="*/ 823208 h 1046939"/>
              <a:gd name="connsiteX7" fmla="*/ 435085 w 556133"/>
              <a:gd name="connsiteY7" fmla="*/ 1007358 h 1046939"/>
              <a:gd name="connsiteX8" fmla="*/ 447785 w 556133"/>
              <a:gd name="connsiteY8" fmla="*/ 908933 h 1046939"/>
              <a:gd name="connsiteX9" fmla="*/ 349360 w 556133"/>
              <a:gd name="connsiteY9" fmla="*/ 537458 h 1046939"/>
              <a:gd name="connsiteX10" fmla="*/ 396985 w 556133"/>
              <a:gd name="connsiteY10" fmla="*/ 610483 h 1046939"/>
              <a:gd name="connsiteX11" fmla="*/ 355710 w 556133"/>
              <a:gd name="connsiteY11" fmla="*/ 883 h 1046939"/>
              <a:gd name="connsiteX12" fmla="*/ 390635 w 556133"/>
              <a:gd name="connsiteY12" fmla="*/ 467608 h 1046939"/>
              <a:gd name="connsiteX13" fmla="*/ 311260 w 556133"/>
              <a:gd name="connsiteY13" fmla="*/ 153283 h 1046939"/>
              <a:gd name="connsiteX14" fmla="*/ 301735 w 556133"/>
              <a:gd name="connsiteY14" fmla="*/ 188208 h 1046939"/>
              <a:gd name="connsiteX15" fmla="*/ 311260 w 556133"/>
              <a:gd name="connsiteY15" fmla="*/ 334258 h 1046939"/>
              <a:gd name="connsiteX16" fmla="*/ 250935 w 556133"/>
              <a:gd name="connsiteY16" fmla="*/ 48508 h 1046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56133" h="1046939">
                <a:moveTo>
                  <a:pt x="250935" y="48508"/>
                </a:moveTo>
                <a:cubicBezTo>
                  <a:pt x="269985" y="118887"/>
                  <a:pt x="395927" y="663929"/>
                  <a:pt x="425560" y="756533"/>
                </a:cubicBezTo>
                <a:cubicBezTo>
                  <a:pt x="455193" y="849137"/>
                  <a:pt x="407568" y="557566"/>
                  <a:pt x="428735" y="604133"/>
                </a:cubicBezTo>
                <a:cubicBezTo>
                  <a:pt x="449902" y="650700"/>
                  <a:pt x="538802" y="982487"/>
                  <a:pt x="552560" y="1035933"/>
                </a:cubicBezTo>
                <a:cubicBezTo>
                  <a:pt x="566318" y="1089379"/>
                  <a:pt x="537743" y="931158"/>
                  <a:pt x="511285" y="924808"/>
                </a:cubicBezTo>
                <a:cubicBezTo>
                  <a:pt x="484827" y="918458"/>
                  <a:pt x="479006" y="1014766"/>
                  <a:pt x="393810" y="997833"/>
                </a:cubicBezTo>
                <a:cubicBezTo>
                  <a:pt x="308614" y="980900"/>
                  <a:pt x="-6769" y="821621"/>
                  <a:pt x="110" y="823208"/>
                </a:cubicBezTo>
                <a:cubicBezTo>
                  <a:pt x="6989" y="824795"/>
                  <a:pt x="360473" y="993071"/>
                  <a:pt x="435085" y="1007358"/>
                </a:cubicBezTo>
                <a:cubicBezTo>
                  <a:pt x="509697" y="1021645"/>
                  <a:pt x="462072" y="987250"/>
                  <a:pt x="447785" y="908933"/>
                </a:cubicBezTo>
                <a:cubicBezTo>
                  <a:pt x="433498" y="830616"/>
                  <a:pt x="357827" y="587200"/>
                  <a:pt x="349360" y="537458"/>
                </a:cubicBezTo>
                <a:cubicBezTo>
                  <a:pt x="340893" y="487716"/>
                  <a:pt x="395927" y="699912"/>
                  <a:pt x="396985" y="610483"/>
                </a:cubicBezTo>
                <a:cubicBezTo>
                  <a:pt x="398043" y="521054"/>
                  <a:pt x="356768" y="24695"/>
                  <a:pt x="355710" y="883"/>
                </a:cubicBezTo>
                <a:cubicBezTo>
                  <a:pt x="354652" y="-22929"/>
                  <a:pt x="398043" y="442208"/>
                  <a:pt x="390635" y="467608"/>
                </a:cubicBezTo>
                <a:cubicBezTo>
                  <a:pt x="383227" y="493008"/>
                  <a:pt x="326077" y="199850"/>
                  <a:pt x="311260" y="153283"/>
                </a:cubicBezTo>
                <a:cubicBezTo>
                  <a:pt x="296443" y="106716"/>
                  <a:pt x="301735" y="158046"/>
                  <a:pt x="301735" y="188208"/>
                </a:cubicBezTo>
                <a:cubicBezTo>
                  <a:pt x="301735" y="218370"/>
                  <a:pt x="318668" y="349604"/>
                  <a:pt x="311260" y="334258"/>
                </a:cubicBezTo>
                <a:cubicBezTo>
                  <a:pt x="303852" y="318912"/>
                  <a:pt x="231885" y="-21871"/>
                  <a:pt x="250935" y="485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870CFBC7-7521-107F-D496-E38C3587CB7B}"/>
              </a:ext>
            </a:extLst>
          </p:cNvPr>
          <p:cNvSpPr/>
          <p:nvPr/>
        </p:nvSpPr>
        <p:spPr>
          <a:xfrm>
            <a:off x="1940879" y="5914772"/>
            <a:ext cx="395654" cy="1061993"/>
          </a:xfrm>
          <a:custGeom>
            <a:avLst/>
            <a:gdLst>
              <a:gd name="connsiteX0" fmla="*/ 72071 w 395654"/>
              <a:gd name="connsiteY0" fmla="*/ 253 h 1061993"/>
              <a:gd name="connsiteX1" fmla="*/ 389571 w 395654"/>
              <a:gd name="connsiteY1" fmla="*/ 235203 h 1061993"/>
              <a:gd name="connsiteX2" fmla="*/ 268921 w 395654"/>
              <a:gd name="connsiteY2" fmla="*/ 101853 h 1061993"/>
              <a:gd name="connsiteX3" fmla="*/ 119696 w 395654"/>
              <a:gd name="connsiteY3" fmla="*/ 124078 h 1061993"/>
              <a:gd name="connsiteX4" fmla="*/ 24446 w 395654"/>
              <a:gd name="connsiteY4" fmla="*/ 286003 h 1061993"/>
              <a:gd name="connsiteX5" fmla="*/ 100646 w 395654"/>
              <a:gd name="connsiteY5" fmla="*/ 203453 h 1061993"/>
              <a:gd name="connsiteX6" fmla="*/ 72071 w 395654"/>
              <a:gd name="connsiteY6" fmla="*/ 327278 h 1061993"/>
              <a:gd name="connsiteX7" fmla="*/ 110171 w 395654"/>
              <a:gd name="connsiteY7" fmla="*/ 552703 h 1061993"/>
              <a:gd name="connsiteX8" fmla="*/ 183196 w 395654"/>
              <a:gd name="connsiteY8" fmla="*/ 1054353 h 1061993"/>
              <a:gd name="connsiteX9" fmla="*/ 116521 w 395654"/>
              <a:gd name="connsiteY9" fmla="*/ 822578 h 1061993"/>
              <a:gd name="connsiteX10" fmla="*/ 5396 w 395654"/>
              <a:gd name="connsiteY10" fmla="*/ 374903 h 1061993"/>
              <a:gd name="connsiteX11" fmla="*/ 18096 w 395654"/>
              <a:gd name="connsiteY11" fmla="*/ 463803 h 1061993"/>
              <a:gd name="connsiteX12" fmla="*/ 24446 w 395654"/>
              <a:gd name="connsiteY12" fmla="*/ 346328 h 1061993"/>
              <a:gd name="connsiteX13" fmla="*/ 100646 w 395654"/>
              <a:gd name="connsiteY13" fmla="*/ 806703 h 1061993"/>
              <a:gd name="connsiteX14" fmla="*/ 59371 w 395654"/>
              <a:gd name="connsiteY14" fmla="*/ 486028 h 1061993"/>
              <a:gd name="connsiteX15" fmla="*/ 97471 w 395654"/>
              <a:gd name="connsiteY15" fmla="*/ 187578 h 1061993"/>
              <a:gd name="connsiteX16" fmla="*/ 199071 w 395654"/>
              <a:gd name="connsiteY16" fmla="*/ 92328 h 1061993"/>
              <a:gd name="connsiteX17" fmla="*/ 332421 w 395654"/>
              <a:gd name="connsiteY17" fmla="*/ 187578 h 1061993"/>
              <a:gd name="connsiteX18" fmla="*/ 72071 w 395654"/>
              <a:gd name="connsiteY18" fmla="*/ 253 h 106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5654" h="1061993">
                <a:moveTo>
                  <a:pt x="72071" y="253"/>
                </a:moveTo>
                <a:cubicBezTo>
                  <a:pt x="81596" y="8190"/>
                  <a:pt x="356763" y="218270"/>
                  <a:pt x="389571" y="235203"/>
                </a:cubicBezTo>
                <a:cubicBezTo>
                  <a:pt x="422379" y="252136"/>
                  <a:pt x="313900" y="120374"/>
                  <a:pt x="268921" y="101853"/>
                </a:cubicBezTo>
                <a:cubicBezTo>
                  <a:pt x="223942" y="83332"/>
                  <a:pt x="160442" y="93386"/>
                  <a:pt x="119696" y="124078"/>
                </a:cubicBezTo>
                <a:cubicBezTo>
                  <a:pt x="78950" y="154770"/>
                  <a:pt x="27621" y="272774"/>
                  <a:pt x="24446" y="286003"/>
                </a:cubicBezTo>
                <a:cubicBezTo>
                  <a:pt x="21271" y="299232"/>
                  <a:pt x="92708" y="196574"/>
                  <a:pt x="100646" y="203453"/>
                </a:cubicBezTo>
                <a:cubicBezTo>
                  <a:pt x="108584" y="210332"/>
                  <a:pt x="70483" y="269070"/>
                  <a:pt x="72071" y="327278"/>
                </a:cubicBezTo>
                <a:cubicBezTo>
                  <a:pt x="73659" y="385486"/>
                  <a:pt x="91650" y="431524"/>
                  <a:pt x="110171" y="552703"/>
                </a:cubicBezTo>
                <a:cubicBezTo>
                  <a:pt x="128692" y="673882"/>
                  <a:pt x="182138" y="1009374"/>
                  <a:pt x="183196" y="1054353"/>
                </a:cubicBezTo>
                <a:cubicBezTo>
                  <a:pt x="184254" y="1099332"/>
                  <a:pt x="146154" y="935820"/>
                  <a:pt x="116521" y="822578"/>
                </a:cubicBezTo>
                <a:cubicBezTo>
                  <a:pt x="86888" y="709336"/>
                  <a:pt x="21800" y="434699"/>
                  <a:pt x="5396" y="374903"/>
                </a:cubicBezTo>
                <a:cubicBezTo>
                  <a:pt x="-11008" y="315107"/>
                  <a:pt x="14921" y="468565"/>
                  <a:pt x="18096" y="463803"/>
                </a:cubicBezTo>
                <a:cubicBezTo>
                  <a:pt x="21271" y="459041"/>
                  <a:pt x="10688" y="289178"/>
                  <a:pt x="24446" y="346328"/>
                </a:cubicBezTo>
                <a:cubicBezTo>
                  <a:pt x="38204" y="403478"/>
                  <a:pt x="94825" y="783420"/>
                  <a:pt x="100646" y="806703"/>
                </a:cubicBezTo>
                <a:cubicBezTo>
                  <a:pt x="106467" y="829986"/>
                  <a:pt x="59900" y="589215"/>
                  <a:pt x="59371" y="486028"/>
                </a:cubicBezTo>
                <a:cubicBezTo>
                  <a:pt x="58842" y="382841"/>
                  <a:pt x="74188" y="253195"/>
                  <a:pt x="97471" y="187578"/>
                </a:cubicBezTo>
                <a:cubicBezTo>
                  <a:pt x="120754" y="121961"/>
                  <a:pt x="159913" y="92328"/>
                  <a:pt x="199071" y="92328"/>
                </a:cubicBezTo>
                <a:cubicBezTo>
                  <a:pt x="238229" y="92328"/>
                  <a:pt x="350942" y="201865"/>
                  <a:pt x="332421" y="187578"/>
                </a:cubicBezTo>
                <a:cubicBezTo>
                  <a:pt x="313900" y="173291"/>
                  <a:pt x="62546" y="-7684"/>
                  <a:pt x="72071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8B2369DF-18C1-81BA-DEE3-BF7398CB55E2}"/>
              </a:ext>
            </a:extLst>
          </p:cNvPr>
          <p:cNvSpPr/>
          <p:nvPr/>
        </p:nvSpPr>
        <p:spPr>
          <a:xfrm>
            <a:off x="2171614" y="6543445"/>
            <a:ext cx="339823" cy="1114948"/>
          </a:xfrm>
          <a:custGeom>
            <a:avLst/>
            <a:gdLst>
              <a:gd name="connsiteX0" fmla="*/ 73111 w 339823"/>
              <a:gd name="connsiteY0" fmla="*/ 3405 h 1114948"/>
              <a:gd name="connsiteX1" fmla="*/ 98511 w 339823"/>
              <a:gd name="connsiteY1" fmla="*/ 870180 h 1114948"/>
              <a:gd name="connsiteX2" fmla="*/ 114386 w 339823"/>
              <a:gd name="connsiteY2" fmla="*/ 981305 h 1114948"/>
              <a:gd name="connsiteX3" fmla="*/ 88986 w 339823"/>
              <a:gd name="connsiteY3" fmla="*/ 835255 h 1114948"/>
              <a:gd name="connsiteX4" fmla="*/ 19136 w 339823"/>
              <a:gd name="connsiteY4" fmla="*/ 508230 h 1114948"/>
              <a:gd name="connsiteX5" fmla="*/ 111211 w 339823"/>
              <a:gd name="connsiteY5" fmla="*/ 974955 h 1114948"/>
              <a:gd name="connsiteX6" fmla="*/ 41361 w 339823"/>
              <a:gd name="connsiteY6" fmla="*/ 813030 h 1114948"/>
              <a:gd name="connsiteX7" fmla="*/ 117561 w 339823"/>
              <a:gd name="connsiteY7" fmla="*/ 1009880 h 1114948"/>
              <a:gd name="connsiteX8" fmla="*/ 123911 w 339823"/>
              <a:gd name="connsiteY8" fmla="*/ 832080 h 1114948"/>
              <a:gd name="connsiteX9" fmla="*/ 168361 w 339823"/>
              <a:gd name="connsiteY9" fmla="*/ 730480 h 1114948"/>
              <a:gd name="connsiteX10" fmla="*/ 184236 w 339823"/>
              <a:gd name="connsiteY10" fmla="*/ 1038455 h 1114948"/>
              <a:gd name="connsiteX11" fmla="*/ 231861 w 339823"/>
              <a:gd name="connsiteY11" fmla="*/ 860655 h 1114948"/>
              <a:gd name="connsiteX12" fmla="*/ 339811 w 339823"/>
              <a:gd name="connsiteY12" fmla="*/ 1114655 h 1114948"/>
              <a:gd name="connsiteX13" fmla="*/ 238211 w 339823"/>
              <a:gd name="connsiteY13" fmla="*/ 800330 h 1114948"/>
              <a:gd name="connsiteX14" fmla="*/ 111211 w 339823"/>
              <a:gd name="connsiteY14" fmla="*/ 895580 h 1114948"/>
              <a:gd name="connsiteX15" fmla="*/ 76286 w 339823"/>
              <a:gd name="connsiteY15" fmla="*/ 403455 h 1114948"/>
              <a:gd name="connsiteX16" fmla="*/ 31836 w 339823"/>
              <a:gd name="connsiteY16" fmla="*/ 435205 h 1114948"/>
              <a:gd name="connsiteX17" fmla="*/ 86 w 339823"/>
              <a:gd name="connsiteY17" fmla="*/ 76430 h 1114948"/>
              <a:gd name="connsiteX18" fmla="*/ 41361 w 339823"/>
              <a:gd name="connsiteY18" fmla="*/ 549505 h 1114948"/>
              <a:gd name="connsiteX19" fmla="*/ 73111 w 339823"/>
              <a:gd name="connsiteY19" fmla="*/ 3405 h 1114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9823" h="1114948">
                <a:moveTo>
                  <a:pt x="73111" y="3405"/>
                </a:moveTo>
                <a:cubicBezTo>
                  <a:pt x="82636" y="56851"/>
                  <a:pt x="91632" y="707197"/>
                  <a:pt x="98511" y="870180"/>
                </a:cubicBezTo>
                <a:cubicBezTo>
                  <a:pt x="105390" y="1033163"/>
                  <a:pt x="115974" y="987126"/>
                  <a:pt x="114386" y="981305"/>
                </a:cubicBezTo>
                <a:cubicBezTo>
                  <a:pt x="112799" y="975484"/>
                  <a:pt x="104861" y="914101"/>
                  <a:pt x="88986" y="835255"/>
                </a:cubicBezTo>
                <a:cubicBezTo>
                  <a:pt x="73111" y="756409"/>
                  <a:pt x="15432" y="484947"/>
                  <a:pt x="19136" y="508230"/>
                </a:cubicBezTo>
                <a:cubicBezTo>
                  <a:pt x="22840" y="531513"/>
                  <a:pt x="107507" y="924155"/>
                  <a:pt x="111211" y="974955"/>
                </a:cubicBezTo>
                <a:cubicBezTo>
                  <a:pt x="114915" y="1025755"/>
                  <a:pt x="40303" y="807209"/>
                  <a:pt x="41361" y="813030"/>
                </a:cubicBezTo>
                <a:cubicBezTo>
                  <a:pt x="42419" y="818851"/>
                  <a:pt x="103803" y="1006705"/>
                  <a:pt x="117561" y="1009880"/>
                </a:cubicBezTo>
                <a:cubicBezTo>
                  <a:pt x="131319" y="1013055"/>
                  <a:pt x="115444" y="878647"/>
                  <a:pt x="123911" y="832080"/>
                </a:cubicBezTo>
                <a:cubicBezTo>
                  <a:pt x="132378" y="785513"/>
                  <a:pt x="158307" y="696084"/>
                  <a:pt x="168361" y="730480"/>
                </a:cubicBezTo>
                <a:cubicBezTo>
                  <a:pt x="178415" y="764876"/>
                  <a:pt x="173653" y="1016759"/>
                  <a:pt x="184236" y="1038455"/>
                </a:cubicBezTo>
                <a:cubicBezTo>
                  <a:pt x="194819" y="1060151"/>
                  <a:pt x="205932" y="847955"/>
                  <a:pt x="231861" y="860655"/>
                </a:cubicBezTo>
                <a:cubicBezTo>
                  <a:pt x="257790" y="873355"/>
                  <a:pt x="338753" y="1124709"/>
                  <a:pt x="339811" y="1114655"/>
                </a:cubicBezTo>
                <a:cubicBezTo>
                  <a:pt x="340869" y="1104601"/>
                  <a:pt x="276311" y="836842"/>
                  <a:pt x="238211" y="800330"/>
                </a:cubicBezTo>
                <a:cubicBezTo>
                  <a:pt x="200111" y="763818"/>
                  <a:pt x="138199" y="961726"/>
                  <a:pt x="111211" y="895580"/>
                </a:cubicBezTo>
                <a:cubicBezTo>
                  <a:pt x="84224" y="829434"/>
                  <a:pt x="89515" y="480184"/>
                  <a:pt x="76286" y="403455"/>
                </a:cubicBezTo>
                <a:cubicBezTo>
                  <a:pt x="63057" y="326726"/>
                  <a:pt x="44536" y="489709"/>
                  <a:pt x="31836" y="435205"/>
                </a:cubicBezTo>
                <a:cubicBezTo>
                  <a:pt x="19136" y="380701"/>
                  <a:pt x="-1501" y="57380"/>
                  <a:pt x="86" y="76430"/>
                </a:cubicBezTo>
                <a:cubicBezTo>
                  <a:pt x="1673" y="95480"/>
                  <a:pt x="34482" y="555855"/>
                  <a:pt x="41361" y="549505"/>
                </a:cubicBezTo>
                <a:cubicBezTo>
                  <a:pt x="48240" y="543155"/>
                  <a:pt x="63586" y="-50041"/>
                  <a:pt x="73111" y="3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E68B9A7E-4B52-1BAC-E476-1F87F5D9B45B}"/>
              </a:ext>
            </a:extLst>
          </p:cNvPr>
          <p:cNvSpPr/>
          <p:nvPr/>
        </p:nvSpPr>
        <p:spPr>
          <a:xfrm>
            <a:off x="2235150" y="6378575"/>
            <a:ext cx="330270" cy="1263658"/>
          </a:xfrm>
          <a:custGeom>
            <a:avLst/>
            <a:gdLst>
              <a:gd name="connsiteX0" fmla="*/ 19100 w 330270"/>
              <a:gd name="connsiteY0" fmla="*/ 212725 h 1263658"/>
              <a:gd name="connsiteX1" fmla="*/ 219125 w 330270"/>
              <a:gd name="connsiteY1" fmla="*/ 901700 h 1263658"/>
              <a:gd name="connsiteX2" fmla="*/ 200075 w 330270"/>
              <a:gd name="connsiteY2" fmla="*/ 828675 h 1263658"/>
              <a:gd name="connsiteX3" fmla="*/ 330250 w 330270"/>
              <a:gd name="connsiteY3" fmla="*/ 1263650 h 1263658"/>
              <a:gd name="connsiteX4" fmla="*/ 209600 w 330270"/>
              <a:gd name="connsiteY4" fmla="*/ 815975 h 1263658"/>
              <a:gd name="connsiteX5" fmla="*/ 136575 w 330270"/>
              <a:gd name="connsiteY5" fmla="*/ 727075 h 1263658"/>
              <a:gd name="connsiteX6" fmla="*/ 3225 w 330270"/>
              <a:gd name="connsiteY6" fmla="*/ 730250 h 1263658"/>
              <a:gd name="connsiteX7" fmla="*/ 161975 w 330270"/>
              <a:gd name="connsiteY7" fmla="*/ 717550 h 1263658"/>
              <a:gd name="connsiteX8" fmla="*/ 136575 w 330270"/>
              <a:gd name="connsiteY8" fmla="*/ 647700 h 1263658"/>
              <a:gd name="connsiteX9" fmla="*/ 85775 w 330270"/>
              <a:gd name="connsiteY9" fmla="*/ 609600 h 1263658"/>
              <a:gd name="connsiteX10" fmla="*/ 50 w 330270"/>
              <a:gd name="connsiteY10" fmla="*/ 454025 h 1263658"/>
              <a:gd name="connsiteX11" fmla="*/ 98475 w 330270"/>
              <a:gd name="connsiteY11" fmla="*/ 593725 h 1263658"/>
              <a:gd name="connsiteX12" fmla="*/ 82600 w 330270"/>
              <a:gd name="connsiteY12" fmla="*/ 352425 h 1263658"/>
              <a:gd name="connsiteX13" fmla="*/ 181025 w 330270"/>
              <a:gd name="connsiteY13" fmla="*/ 0 h 1263658"/>
              <a:gd name="connsiteX14" fmla="*/ 66725 w 330270"/>
              <a:gd name="connsiteY14" fmla="*/ 349250 h 1263658"/>
              <a:gd name="connsiteX15" fmla="*/ 19100 w 330270"/>
              <a:gd name="connsiteY15" fmla="*/ 212725 h 1263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0270" h="1263658">
                <a:moveTo>
                  <a:pt x="19100" y="212725"/>
                </a:moveTo>
                <a:cubicBezTo>
                  <a:pt x="44500" y="304800"/>
                  <a:pt x="188963" y="799042"/>
                  <a:pt x="219125" y="901700"/>
                </a:cubicBezTo>
                <a:cubicBezTo>
                  <a:pt x="249288" y="1004358"/>
                  <a:pt x="181554" y="768350"/>
                  <a:pt x="200075" y="828675"/>
                </a:cubicBezTo>
                <a:cubicBezTo>
                  <a:pt x="218596" y="889000"/>
                  <a:pt x="328662" y="1265767"/>
                  <a:pt x="330250" y="1263650"/>
                </a:cubicBezTo>
                <a:cubicBezTo>
                  <a:pt x="331838" y="1261533"/>
                  <a:pt x="241879" y="905404"/>
                  <a:pt x="209600" y="815975"/>
                </a:cubicBezTo>
                <a:cubicBezTo>
                  <a:pt x="177321" y="726546"/>
                  <a:pt x="170971" y="741363"/>
                  <a:pt x="136575" y="727075"/>
                </a:cubicBezTo>
                <a:cubicBezTo>
                  <a:pt x="102179" y="712788"/>
                  <a:pt x="-1008" y="731837"/>
                  <a:pt x="3225" y="730250"/>
                </a:cubicBezTo>
                <a:cubicBezTo>
                  <a:pt x="7458" y="728663"/>
                  <a:pt x="139750" y="731308"/>
                  <a:pt x="161975" y="717550"/>
                </a:cubicBezTo>
                <a:cubicBezTo>
                  <a:pt x="184200" y="703792"/>
                  <a:pt x="149275" y="665692"/>
                  <a:pt x="136575" y="647700"/>
                </a:cubicBezTo>
                <a:cubicBezTo>
                  <a:pt x="123875" y="629708"/>
                  <a:pt x="108529" y="641879"/>
                  <a:pt x="85775" y="609600"/>
                </a:cubicBezTo>
                <a:cubicBezTo>
                  <a:pt x="63021" y="577321"/>
                  <a:pt x="-2067" y="456671"/>
                  <a:pt x="50" y="454025"/>
                </a:cubicBezTo>
                <a:cubicBezTo>
                  <a:pt x="2167" y="451379"/>
                  <a:pt x="84717" y="610658"/>
                  <a:pt x="98475" y="593725"/>
                </a:cubicBezTo>
                <a:cubicBezTo>
                  <a:pt x="112233" y="576792"/>
                  <a:pt x="68842" y="451379"/>
                  <a:pt x="82600" y="352425"/>
                </a:cubicBezTo>
                <a:cubicBezTo>
                  <a:pt x="96358" y="253471"/>
                  <a:pt x="183671" y="529"/>
                  <a:pt x="181025" y="0"/>
                </a:cubicBezTo>
                <a:cubicBezTo>
                  <a:pt x="178379" y="-529"/>
                  <a:pt x="91596" y="308504"/>
                  <a:pt x="66725" y="349250"/>
                </a:cubicBezTo>
                <a:cubicBezTo>
                  <a:pt x="41854" y="389996"/>
                  <a:pt x="-6300" y="120650"/>
                  <a:pt x="19100" y="2127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461367C2-C4BE-41EA-E79D-F110C7234666}"/>
              </a:ext>
            </a:extLst>
          </p:cNvPr>
          <p:cNvSpPr/>
          <p:nvPr/>
        </p:nvSpPr>
        <p:spPr>
          <a:xfrm>
            <a:off x="7407128" y="6283243"/>
            <a:ext cx="254508" cy="1228808"/>
          </a:xfrm>
          <a:custGeom>
            <a:avLst/>
            <a:gdLst>
              <a:gd name="connsiteX0" fmla="*/ 12847 w 254508"/>
              <a:gd name="connsiteY0" fmla="*/ 82 h 1228808"/>
              <a:gd name="connsiteX1" fmla="*/ 222397 w 254508"/>
              <a:gd name="connsiteY1" fmla="*/ 184232 h 1228808"/>
              <a:gd name="connsiteX2" fmla="*/ 203347 w 254508"/>
              <a:gd name="connsiteY2" fmla="*/ 139782 h 1228808"/>
              <a:gd name="connsiteX3" fmla="*/ 231922 w 254508"/>
              <a:gd name="connsiteY3" fmla="*/ 330282 h 1228808"/>
              <a:gd name="connsiteX4" fmla="*/ 101747 w 254508"/>
              <a:gd name="connsiteY4" fmla="*/ 628732 h 1228808"/>
              <a:gd name="connsiteX5" fmla="*/ 136672 w 254508"/>
              <a:gd name="connsiteY5" fmla="*/ 568407 h 1228808"/>
              <a:gd name="connsiteX6" fmla="*/ 41422 w 254508"/>
              <a:gd name="connsiteY6" fmla="*/ 787482 h 1228808"/>
              <a:gd name="connsiteX7" fmla="*/ 16022 w 254508"/>
              <a:gd name="connsiteY7" fmla="*/ 952582 h 1228808"/>
              <a:gd name="connsiteX8" fmla="*/ 12847 w 254508"/>
              <a:gd name="connsiteY8" fmla="*/ 1228807 h 1228808"/>
              <a:gd name="connsiteX9" fmla="*/ 147 w 254508"/>
              <a:gd name="connsiteY9" fmla="*/ 955757 h 1228808"/>
              <a:gd name="connsiteX10" fmla="*/ 22372 w 254508"/>
              <a:gd name="connsiteY10" fmla="*/ 711282 h 1228808"/>
              <a:gd name="connsiteX11" fmla="*/ 149372 w 254508"/>
              <a:gd name="connsiteY11" fmla="*/ 460457 h 1228808"/>
              <a:gd name="connsiteX12" fmla="*/ 219222 w 254508"/>
              <a:gd name="connsiteY12" fmla="*/ 38182 h 1228808"/>
              <a:gd name="connsiteX13" fmla="*/ 155722 w 254508"/>
              <a:gd name="connsiteY13" fmla="*/ 435057 h 1228808"/>
              <a:gd name="connsiteX14" fmla="*/ 143022 w 254508"/>
              <a:gd name="connsiteY14" fmla="*/ 520782 h 1228808"/>
              <a:gd name="connsiteX15" fmla="*/ 254147 w 254508"/>
              <a:gd name="connsiteY15" fmla="*/ 152482 h 1228808"/>
              <a:gd name="connsiteX16" fmla="*/ 177947 w 254508"/>
              <a:gd name="connsiteY16" fmla="*/ 295357 h 1228808"/>
              <a:gd name="connsiteX17" fmla="*/ 158897 w 254508"/>
              <a:gd name="connsiteY17" fmla="*/ 28657 h 1228808"/>
              <a:gd name="connsiteX18" fmla="*/ 225572 w 254508"/>
              <a:gd name="connsiteY18" fmla="*/ 158832 h 1228808"/>
              <a:gd name="connsiteX19" fmla="*/ 12847 w 254508"/>
              <a:gd name="connsiteY19" fmla="*/ 82 h 1228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4508" h="1228808">
                <a:moveTo>
                  <a:pt x="12847" y="82"/>
                </a:moveTo>
                <a:cubicBezTo>
                  <a:pt x="12318" y="4315"/>
                  <a:pt x="190647" y="160949"/>
                  <a:pt x="222397" y="184232"/>
                </a:cubicBezTo>
                <a:cubicBezTo>
                  <a:pt x="254147" y="207515"/>
                  <a:pt x="201760" y="115440"/>
                  <a:pt x="203347" y="139782"/>
                </a:cubicBezTo>
                <a:cubicBezTo>
                  <a:pt x="204935" y="164124"/>
                  <a:pt x="248855" y="248790"/>
                  <a:pt x="231922" y="330282"/>
                </a:cubicBezTo>
                <a:cubicBezTo>
                  <a:pt x="214989" y="411774"/>
                  <a:pt x="117622" y="589045"/>
                  <a:pt x="101747" y="628732"/>
                </a:cubicBezTo>
                <a:cubicBezTo>
                  <a:pt x="85872" y="668419"/>
                  <a:pt x="146726" y="541949"/>
                  <a:pt x="136672" y="568407"/>
                </a:cubicBezTo>
                <a:cubicBezTo>
                  <a:pt x="126618" y="594865"/>
                  <a:pt x="61530" y="723453"/>
                  <a:pt x="41422" y="787482"/>
                </a:cubicBezTo>
                <a:cubicBezTo>
                  <a:pt x="21314" y="851511"/>
                  <a:pt x="20784" y="879028"/>
                  <a:pt x="16022" y="952582"/>
                </a:cubicBezTo>
                <a:cubicBezTo>
                  <a:pt x="11260" y="1026136"/>
                  <a:pt x="15493" y="1228278"/>
                  <a:pt x="12847" y="1228807"/>
                </a:cubicBezTo>
                <a:cubicBezTo>
                  <a:pt x="10201" y="1229336"/>
                  <a:pt x="-1440" y="1042011"/>
                  <a:pt x="147" y="955757"/>
                </a:cubicBezTo>
                <a:cubicBezTo>
                  <a:pt x="1734" y="869503"/>
                  <a:pt x="-2499" y="793832"/>
                  <a:pt x="22372" y="711282"/>
                </a:cubicBezTo>
                <a:cubicBezTo>
                  <a:pt x="47243" y="628732"/>
                  <a:pt x="116564" y="572640"/>
                  <a:pt x="149372" y="460457"/>
                </a:cubicBezTo>
                <a:cubicBezTo>
                  <a:pt x="182180" y="348274"/>
                  <a:pt x="218164" y="42415"/>
                  <a:pt x="219222" y="38182"/>
                </a:cubicBezTo>
                <a:cubicBezTo>
                  <a:pt x="220280" y="33949"/>
                  <a:pt x="168422" y="354624"/>
                  <a:pt x="155722" y="435057"/>
                </a:cubicBezTo>
                <a:cubicBezTo>
                  <a:pt x="143022" y="515490"/>
                  <a:pt x="126618" y="567878"/>
                  <a:pt x="143022" y="520782"/>
                </a:cubicBezTo>
                <a:cubicBezTo>
                  <a:pt x="159426" y="473686"/>
                  <a:pt x="248326" y="190053"/>
                  <a:pt x="254147" y="152482"/>
                </a:cubicBezTo>
                <a:cubicBezTo>
                  <a:pt x="259968" y="114911"/>
                  <a:pt x="193822" y="315995"/>
                  <a:pt x="177947" y="295357"/>
                </a:cubicBezTo>
                <a:cubicBezTo>
                  <a:pt x="162072" y="274720"/>
                  <a:pt x="150960" y="51411"/>
                  <a:pt x="158897" y="28657"/>
                </a:cubicBezTo>
                <a:cubicBezTo>
                  <a:pt x="166835" y="5903"/>
                  <a:pt x="248326" y="161478"/>
                  <a:pt x="225572" y="158832"/>
                </a:cubicBezTo>
                <a:cubicBezTo>
                  <a:pt x="202818" y="156186"/>
                  <a:pt x="13376" y="-4151"/>
                  <a:pt x="12847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E550AE0C-AA07-66F9-C94C-1B7E87B801A5}"/>
              </a:ext>
            </a:extLst>
          </p:cNvPr>
          <p:cNvSpPr/>
          <p:nvPr/>
        </p:nvSpPr>
        <p:spPr>
          <a:xfrm>
            <a:off x="7207209" y="6360549"/>
            <a:ext cx="318812" cy="548538"/>
          </a:xfrm>
          <a:custGeom>
            <a:avLst/>
            <a:gdLst>
              <a:gd name="connsiteX0" fmla="*/ 295316 w 318812"/>
              <a:gd name="connsiteY0" fmla="*/ 2151 h 548538"/>
              <a:gd name="connsiteX1" fmla="*/ 317541 w 318812"/>
              <a:gd name="connsiteY1" fmla="*/ 519676 h 548538"/>
              <a:gd name="connsiteX2" fmla="*/ 260391 w 318812"/>
              <a:gd name="connsiteY2" fmla="*/ 370451 h 548538"/>
              <a:gd name="connsiteX3" fmla="*/ 292141 w 318812"/>
              <a:gd name="connsiteY3" fmla="*/ 548251 h 548538"/>
              <a:gd name="connsiteX4" fmla="*/ 254041 w 318812"/>
              <a:gd name="connsiteY4" fmla="*/ 319651 h 548538"/>
              <a:gd name="connsiteX5" fmla="*/ 34966 w 318812"/>
              <a:gd name="connsiteY5" fmla="*/ 259326 h 548538"/>
              <a:gd name="connsiteX6" fmla="*/ 301666 w 318812"/>
              <a:gd name="connsiteY6" fmla="*/ 272026 h 548538"/>
              <a:gd name="connsiteX7" fmla="*/ 41 w 318812"/>
              <a:gd name="connsiteY7" fmla="*/ 170426 h 548538"/>
              <a:gd name="connsiteX8" fmla="*/ 279441 w 318812"/>
              <a:gd name="connsiteY8" fmla="*/ 189476 h 548538"/>
              <a:gd name="connsiteX9" fmla="*/ 241341 w 318812"/>
              <a:gd name="connsiteY9" fmla="*/ 329176 h 548538"/>
              <a:gd name="connsiteX10" fmla="*/ 295316 w 318812"/>
              <a:gd name="connsiteY10" fmla="*/ 2151 h 548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8812" h="548538">
                <a:moveTo>
                  <a:pt x="295316" y="2151"/>
                </a:moveTo>
                <a:cubicBezTo>
                  <a:pt x="308016" y="33901"/>
                  <a:pt x="323362" y="458293"/>
                  <a:pt x="317541" y="519676"/>
                </a:cubicBezTo>
                <a:cubicBezTo>
                  <a:pt x="311720" y="581059"/>
                  <a:pt x="264624" y="365689"/>
                  <a:pt x="260391" y="370451"/>
                </a:cubicBezTo>
                <a:cubicBezTo>
                  <a:pt x="256158" y="375213"/>
                  <a:pt x="293199" y="556718"/>
                  <a:pt x="292141" y="548251"/>
                </a:cubicBezTo>
                <a:cubicBezTo>
                  <a:pt x="291083" y="539784"/>
                  <a:pt x="296903" y="367805"/>
                  <a:pt x="254041" y="319651"/>
                </a:cubicBezTo>
                <a:cubicBezTo>
                  <a:pt x="211179" y="271497"/>
                  <a:pt x="27029" y="267263"/>
                  <a:pt x="34966" y="259326"/>
                </a:cubicBezTo>
                <a:cubicBezTo>
                  <a:pt x="42903" y="251389"/>
                  <a:pt x="307487" y="286843"/>
                  <a:pt x="301666" y="272026"/>
                </a:cubicBezTo>
                <a:cubicBezTo>
                  <a:pt x="295845" y="257209"/>
                  <a:pt x="3745" y="184184"/>
                  <a:pt x="41" y="170426"/>
                </a:cubicBezTo>
                <a:cubicBezTo>
                  <a:pt x="-3663" y="156668"/>
                  <a:pt x="239224" y="163018"/>
                  <a:pt x="279441" y="189476"/>
                </a:cubicBezTo>
                <a:cubicBezTo>
                  <a:pt x="319658" y="215934"/>
                  <a:pt x="243987" y="358280"/>
                  <a:pt x="241341" y="329176"/>
                </a:cubicBezTo>
                <a:cubicBezTo>
                  <a:pt x="238695" y="300072"/>
                  <a:pt x="282616" y="-29599"/>
                  <a:pt x="295316" y="2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67464249-8A2D-8FB8-8A47-799F9F0306DC}"/>
              </a:ext>
            </a:extLst>
          </p:cNvPr>
          <p:cNvSpPr/>
          <p:nvPr/>
        </p:nvSpPr>
        <p:spPr>
          <a:xfrm>
            <a:off x="7146669" y="6658107"/>
            <a:ext cx="489429" cy="1298865"/>
          </a:xfrm>
          <a:custGeom>
            <a:avLst/>
            <a:gdLst>
              <a:gd name="connsiteX0" fmla="*/ 165356 w 489429"/>
              <a:gd name="connsiteY0" fmla="*/ 22093 h 1298865"/>
              <a:gd name="connsiteX1" fmla="*/ 216156 w 489429"/>
              <a:gd name="connsiteY1" fmla="*/ 726943 h 1298865"/>
              <a:gd name="connsiteX2" fmla="*/ 247906 w 489429"/>
              <a:gd name="connsiteY2" fmla="*/ 676143 h 1298865"/>
              <a:gd name="connsiteX3" fmla="*/ 355856 w 489429"/>
              <a:gd name="connsiteY3" fmla="*/ 946018 h 1298865"/>
              <a:gd name="connsiteX4" fmla="*/ 263781 w 489429"/>
              <a:gd name="connsiteY4" fmla="*/ 720593 h 1298865"/>
              <a:gd name="connsiteX5" fmla="*/ 73281 w 489429"/>
              <a:gd name="connsiteY5" fmla="*/ 780918 h 1298865"/>
              <a:gd name="connsiteX6" fmla="*/ 89156 w 489429"/>
              <a:gd name="connsiteY6" fmla="*/ 1012693 h 1298865"/>
              <a:gd name="connsiteX7" fmla="*/ 256 w 489429"/>
              <a:gd name="connsiteY7" fmla="*/ 1298443 h 1298865"/>
              <a:gd name="connsiteX8" fmla="*/ 63756 w 489429"/>
              <a:gd name="connsiteY8" fmla="*/ 1069843 h 1298865"/>
              <a:gd name="connsiteX9" fmla="*/ 111381 w 489429"/>
              <a:gd name="connsiteY9" fmla="*/ 793618 h 1298865"/>
              <a:gd name="connsiteX10" fmla="*/ 206631 w 489429"/>
              <a:gd name="connsiteY10" fmla="*/ 568193 h 1298865"/>
              <a:gd name="connsiteX11" fmla="*/ 286006 w 489429"/>
              <a:gd name="connsiteY11" fmla="*/ 241168 h 1298865"/>
              <a:gd name="connsiteX12" fmla="*/ 228856 w 489429"/>
              <a:gd name="connsiteY12" fmla="*/ 263393 h 1298865"/>
              <a:gd name="connsiteX13" fmla="*/ 489206 w 489429"/>
              <a:gd name="connsiteY13" fmla="*/ 409443 h 1298865"/>
              <a:gd name="connsiteX14" fmla="*/ 178056 w 489429"/>
              <a:gd name="connsiteY14" fmla="*/ 199893 h 1298865"/>
              <a:gd name="connsiteX15" fmla="*/ 165356 w 489429"/>
              <a:gd name="connsiteY15" fmla="*/ 22093 h 1298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9429" h="1298865">
                <a:moveTo>
                  <a:pt x="165356" y="22093"/>
                </a:moveTo>
                <a:cubicBezTo>
                  <a:pt x="171706" y="109935"/>
                  <a:pt x="202398" y="617935"/>
                  <a:pt x="216156" y="726943"/>
                </a:cubicBezTo>
                <a:cubicBezTo>
                  <a:pt x="229914" y="835951"/>
                  <a:pt x="224623" y="639631"/>
                  <a:pt x="247906" y="676143"/>
                </a:cubicBezTo>
                <a:cubicBezTo>
                  <a:pt x="271189" y="712656"/>
                  <a:pt x="353210" y="938610"/>
                  <a:pt x="355856" y="946018"/>
                </a:cubicBezTo>
                <a:cubicBezTo>
                  <a:pt x="358502" y="953426"/>
                  <a:pt x="310877" y="748110"/>
                  <a:pt x="263781" y="720593"/>
                </a:cubicBezTo>
                <a:cubicBezTo>
                  <a:pt x="216685" y="693076"/>
                  <a:pt x="102385" y="732235"/>
                  <a:pt x="73281" y="780918"/>
                </a:cubicBezTo>
                <a:cubicBezTo>
                  <a:pt x="44177" y="829601"/>
                  <a:pt x="101327" y="926439"/>
                  <a:pt x="89156" y="1012693"/>
                </a:cubicBezTo>
                <a:cubicBezTo>
                  <a:pt x="76985" y="1098947"/>
                  <a:pt x="4489" y="1288918"/>
                  <a:pt x="256" y="1298443"/>
                </a:cubicBezTo>
                <a:cubicBezTo>
                  <a:pt x="-3977" y="1307968"/>
                  <a:pt x="45235" y="1153980"/>
                  <a:pt x="63756" y="1069843"/>
                </a:cubicBezTo>
                <a:cubicBezTo>
                  <a:pt x="82277" y="985706"/>
                  <a:pt x="87569" y="877226"/>
                  <a:pt x="111381" y="793618"/>
                </a:cubicBezTo>
                <a:cubicBezTo>
                  <a:pt x="135193" y="710010"/>
                  <a:pt x="177527" y="660268"/>
                  <a:pt x="206631" y="568193"/>
                </a:cubicBezTo>
                <a:cubicBezTo>
                  <a:pt x="235735" y="476118"/>
                  <a:pt x="282302" y="291968"/>
                  <a:pt x="286006" y="241168"/>
                </a:cubicBezTo>
                <a:cubicBezTo>
                  <a:pt x="289710" y="190368"/>
                  <a:pt x="194989" y="235347"/>
                  <a:pt x="228856" y="263393"/>
                </a:cubicBezTo>
                <a:cubicBezTo>
                  <a:pt x="262723" y="291439"/>
                  <a:pt x="497673" y="420026"/>
                  <a:pt x="489206" y="409443"/>
                </a:cubicBezTo>
                <a:cubicBezTo>
                  <a:pt x="480739" y="398860"/>
                  <a:pt x="232560" y="267626"/>
                  <a:pt x="178056" y="199893"/>
                </a:cubicBezTo>
                <a:cubicBezTo>
                  <a:pt x="123552" y="132160"/>
                  <a:pt x="159006" y="-65749"/>
                  <a:pt x="165356" y="220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133BEEB9-060D-973B-DB7B-23F73B469202}"/>
              </a:ext>
            </a:extLst>
          </p:cNvPr>
          <p:cNvSpPr/>
          <p:nvPr/>
        </p:nvSpPr>
        <p:spPr>
          <a:xfrm>
            <a:off x="6902946" y="6949460"/>
            <a:ext cx="567866" cy="1172748"/>
          </a:xfrm>
          <a:custGeom>
            <a:avLst/>
            <a:gdLst>
              <a:gd name="connsiteX0" fmla="*/ 282079 w 567866"/>
              <a:gd name="connsiteY0" fmla="*/ 105390 h 1172748"/>
              <a:gd name="connsiteX1" fmla="*/ 15379 w 567866"/>
              <a:gd name="connsiteY1" fmla="*/ 1140440 h 1172748"/>
              <a:gd name="connsiteX2" fmla="*/ 37604 w 567866"/>
              <a:gd name="connsiteY2" fmla="*/ 927715 h 1172748"/>
              <a:gd name="connsiteX3" fmla="*/ 82054 w 567866"/>
              <a:gd name="connsiteY3" fmla="*/ 1099165 h 1172748"/>
              <a:gd name="connsiteX4" fmla="*/ 155079 w 567866"/>
              <a:gd name="connsiteY4" fmla="*/ 1026140 h 1172748"/>
              <a:gd name="connsiteX5" fmla="*/ 148729 w 567866"/>
              <a:gd name="connsiteY5" fmla="*/ 721340 h 1172748"/>
              <a:gd name="connsiteX6" fmla="*/ 221754 w 567866"/>
              <a:gd name="connsiteY6" fmla="*/ 1016615 h 1172748"/>
              <a:gd name="connsiteX7" fmla="*/ 247154 w 567866"/>
              <a:gd name="connsiteY7" fmla="*/ 826115 h 1172748"/>
              <a:gd name="connsiteX8" fmla="*/ 259854 w 567866"/>
              <a:gd name="connsiteY8" fmla="*/ 1029315 h 1172748"/>
              <a:gd name="connsiteX9" fmla="*/ 342404 w 567866"/>
              <a:gd name="connsiteY9" fmla="*/ 740390 h 1172748"/>
              <a:gd name="connsiteX10" fmla="*/ 374154 w 567866"/>
              <a:gd name="connsiteY10" fmla="*/ 934065 h 1172748"/>
              <a:gd name="connsiteX11" fmla="*/ 402729 w 567866"/>
              <a:gd name="connsiteY11" fmla="*/ 835640 h 1172748"/>
              <a:gd name="connsiteX12" fmla="*/ 428129 w 567866"/>
              <a:gd name="connsiteY12" fmla="*/ 797540 h 1172748"/>
              <a:gd name="connsiteX13" fmla="*/ 450354 w 567866"/>
              <a:gd name="connsiteY13" fmla="*/ 527665 h 1172748"/>
              <a:gd name="connsiteX14" fmla="*/ 463054 w 567866"/>
              <a:gd name="connsiteY14" fmla="*/ 756265 h 1172748"/>
              <a:gd name="connsiteX15" fmla="*/ 567829 w 567866"/>
              <a:gd name="connsiteY15" fmla="*/ 197465 h 1172748"/>
              <a:gd name="connsiteX16" fmla="*/ 450354 w 567866"/>
              <a:gd name="connsiteY16" fmla="*/ 772140 h 1172748"/>
              <a:gd name="connsiteX17" fmla="*/ 323354 w 567866"/>
              <a:gd name="connsiteY17" fmla="*/ 959465 h 1172748"/>
              <a:gd name="connsiteX18" fmla="*/ 126504 w 567866"/>
              <a:gd name="connsiteY18" fmla="*/ 1067415 h 1172748"/>
              <a:gd name="connsiteX19" fmla="*/ 158254 w 567866"/>
              <a:gd name="connsiteY19" fmla="*/ 883265 h 1172748"/>
              <a:gd name="connsiteX20" fmla="*/ 161429 w 567866"/>
              <a:gd name="connsiteY20" fmla="*/ 740390 h 1172748"/>
              <a:gd name="connsiteX21" fmla="*/ 88404 w 567866"/>
              <a:gd name="connsiteY21" fmla="*/ 975340 h 1172748"/>
              <a:gd name="connsiteX22" fmla="*/ 301129 w 567866"/>
              <a:gd name="connsiteY22" fmla="*/ 480040 h 1172748"/>
              <a:gd name="connsiteX23" fmla="*/ 364629 w 567866"/>
              <a:gd name="connsiteY23" fmla="*/ 308590 h 1172748"/>
              <a:gd name="connsiteX24" fmla="*/ 259854 w 567866"/>
              <a:gd name="connsiteY24" fmla="*/ 486390 h 1172748"/>
              <a:gd name="connsiteX25" fmla="*/ 402729 w 567866"/>
              <a:gd name="connsiteY25" fmla="*/ 615 h 1172748"/>
              <a:gd name="connsiteX26" fmla="*/ 196354 w 567866"/>
              <a:gd name="connsiteY26" fmla="*/ 603865 h 1172748"/>
              <a:gd name="connsiteX27" fmla="*/ 205879 w 567866"/>
              <a:gd name="connsiteY27" fmla="*/ 387965 h 1172748"/>
              <a:gd name="connsiteX28" fmla="*/ 174129 w 567866"/>
              <a:gd name="connsiteY28" fmla="*/ 562590 h 1172748"/>
              <a:gd name="connsiteX29" fmla="*/ 282079 w 567866"/>
              <a:gd name="connsiteY29" fmla="*/ 105390 h 117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567866" h="1172748">
                <a:moveTo>
                  <a:pt x="282079" y="105390"/>
                </a:moveTo>
                <a:cubicBezTo>
                  <a:pt x="255621" y="201698"/>
                  <a:pt x="56125" y="1003386"/>
                  <a:pt x="15379" y="1140440"/>
                </a:cubicBezTo>
                <a:cubicBezTo>
                  <a:pt x="-25367" y="1277494"/>
                  <a:pt x="26492" y="934594"/>
                  <a:pt x="37604" y="927715"/>
                </a:cubicBezTo>
                <a:cubicBezTo>
                  <a:pt x="48716" y="920836"/>
                  <a:pt x="62475" y="1082761"/>
                  <a:pt x="82054" y="1099165"/>
                </a:cubicBezTo>
                <a:cubicBezTo>
                  <a:pt x="101633" y="1115569"/>
                  <a:pt x="143967" y="1089111"/>
                  <a:pt x="155079" y="1026140"/>
                </a:cubicBezTo>
                <a:cubicBezTo>
                  <a:pt x="166191" y="963169"/>
                  <a:pt x="137617" y="722927"/>
                  <a:pt x="148729" y="721340"/>
                </a:cubicBezTo>
                <a:cubicBezTo>
                  <a:pt x="159841" y="719753"/>
                  <a:pt x="205350" y="999153"/>
                  <a:pt x="221754" y="1016615"/>
                </a:cubicBezTo>
                <a:cubicBezTo>
                  <a:pt x="238158" y="1034078"/>
                  <a:pt x="240804" y="823998"/>
                  <a:pt x="247154" y="826115"/>
                </a:cubicBezTo>
                <a:cubicBezTo>
                  <a:pt x="253504" y="828232"/>
                  <a:pt x="243979" y="1043603"/>
                  <a:pt x="259854" y="1029315"/>
                </a:cubicBezTo>
                <a:cubicBezTo>
                  <a:pt x="275729" y="1015028"/>
                  <a:pt x="323354" y="756265"/>
                  <a:pt x="342404" y="740390"/>
                </a:cubicBezTo>
                <a:cubicBezTo>
                  <a:pt x="361454" y="724515"/>
                  <a:pt x="364100" y="918190"/>
                  <a:pt x="374154" y="934065"/>
                </a:cubicBezTo>
                <a:cubicBezTo>
                  <a:pt x="384208" y="949940"/>
                  <a:pt x="393733" y="858394"/>
                  <a:pt x="402729" y="835640"/>
                </a:cubicBezTo>
                <a:cubicBezTo>
                  <a:pt x="411725" y="812886"/>
                  <a:pt x="420192" y="848869"/>
                  <a:pt x="428129" y="797540"/>
                </a:cubicBezTo>
                <a:cubicBezTo>
                  <a:pt x="436067" y="746211"/>
                  <a:pt x="444533" y="534544"/>
                  <a:pt x="450354" y="527665"/>
                </a:cubicBezTo>
                <a:cubicBezTo>
                  <a:pt x="456175" y="520786"/>
                  <a:pt x="443475" y="811298"/>
                  <a:pt x="463054" y="756265"/>
                </a:cubicBezTo>
                <a:cubicBezTo>
                  <a:pt x="482633" y="701232"/>
                  <a:pt x="569946" y="194819"/>
                  <a:pt x="567829" y="197465"/>
                </a:cubicBezTo>
                <a:cubicBezTo>
                  <a:pt x="565712" y="200111"/>
                  <a:pt x="491100" y="645140"/>
                  <a:pt x="450354" y="772140"/>
                </a:cubicBezTo>
                <a:cubicBezTo>
                  <a:pt x="409608" y="899140"/>
                  <a:pt x="377329" y="910253"/>
                  <a:pt x="323354" y="959465"/>
                </a:cubicBezTo>
                <a:cubicBezTo>
                  <a:pt x="269379" y="1008677"/>
                  <a:pt x="154021" y="1080115"/>
                  <a:pt x="126504" y="1067415"/>
                </a:cubicBezTo>
                <a:cubicBezTo>
                  <a:pt x="98987" y="1054715"/>
                  <a:pt x="152433" y="937769"/>
                  <a:pt x="158254" y="883265"/>
                </a:cubicBezTo>
                <a:cubicBezTo>
                  <a:pt x="164075" y="828761"/>
                  <a:pt x="173071" y="725044"/>
                  <a:pt x="161429" y="740390"/>
                </a:cubicBezTo>
                <a:cubicBezTo>
                  <a:pt x="149787" y="755736"/>
                  <a:pt x="65121" y="1018732"/>
                  <a:pt x="88404" y="975340"/>
                </a:cubicBezTo>
                <a:cubicBezTo>
                  <a:pt x="111687" y="931948"/>
                  <a:pt x="255091" y="591165"/>
                  <a:pt x="301129" y="480040"/>
                </a:cubicBezTo>
                <a:cubicBezTo>
                  <a:pt x="347167" y="368915"/>
                  <a:pt x="371508" y="307532"/>
                  <a:pt x="364629" y="308590"/>
                </a:cubicBezTo>
                <a:cubicBezTo>
                  <a:pt x="357750" y="309648"/>
                  <a:pt x="253504" y="537719"/>
                  <a:pt x="259854" y="486390"/>
                </a:cubicBezTo>
                <a:cubicBezTo>
                  <a:pt x="266204" y="435061"/>
                  <a:pt x="413312" y="-18964"/>
                  <a:pt x="402729" y="615"/>
                </a:cubicBezTo>
                <a:cubicBezTo>
                  <a:pt x="392146" y="20194"/>
                  <a:pt x="229162" y="539307"/>
                  <a:pt x="196354" y="603865"/>
                </a:cubicBezTo>
                <a:cubicBezTo>
                  <a:pt x="163546" y="668423"/>
                  <a:pt x="209583" y="394844"/>
                  <a:pt x="205879" y="387965"/>
                </a:cubicBezTo>
                <a:cubicBezTo>
                  <a:pt x="202175" y="381086"/>
                  <a:pt x="165133" y="603336"/>
                  <a:pt x="174129" y="562590"/>
                </a:cubicBezTo>
                <a:cubicBezTo>
                  <a:pt x="183125" y="521844"/>
                  <a:pt x="308537" y="9082"/>
                  <a:pt x="282079" y="105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C72D4255-A4B2-0CBC-ADEC-041305DE2A26}"/>
              </a:ext>
            </a:extLst>
          </p:cNvPr>
          <p:cNvSpPr/>
          <p:nvPr/>
        </p:nvSpPr>
        <p:spPr>
          <a:xfrm>
            <a:off x="3017973" y="3680340"/>
            <a:ext cx="1013236" cy="1446307"/>
          </a:xfrm>
          <a:custGeom>
            <a:avLst/>
            <a:gdLst>
              <a:gd name="connsiteX0" fmla="*/ 1012160 w 1013236"/>
              <a:gd name="connsiteY0" fmla="*/ 2660 h 1446307"/>
              <a:gd name="connsiteX1" fmla="*/ 377160 w 1013236"/>
              <a:gd name="connsiteY1" fmla="*/ 823927 h 1446307"/>
              <a:gd name="connsiteX2" fmla="*/ 546494 w 1013236"/>
              <a:gd name="connsiteY2" fmla="*/ 578393 h 1446307"/>
              <a:gd name="connsiteX3" fmla="*/ 258627 w 1013236"/>
              <a:gd name="connsiteY3" fmla="*/ 1094860 h 1446307"/>
              <a:gd name="connsiteX4" fmla="*/ 300960 w 1013236"/>
              <a:gd name="connsiteY4" fmla="*/ 925527 h 1446307"/>
              <a:gd name="connsiteX5" fmla="*/ 4627 w 1013236"/>
              <a:gd name="connsiteY5" fmla="*/ 1441993 h 1446307"/>
              <a:gd name="connsiteX6" fmla="*/ 571894 w 1013236"/>
              <a:gd name="connsiteY6" fmla="*/ 586860 h 1446307"/>
              <a:gd name="connsiteX7" fmla="*/ 317894 w 1013236"/>
              <a:gd name="connsiteY7" fmla="*/ 798527 h 1446307"/>
              <a:gd name="connsiteX8" fmla="*/ 648094 w 1013236"/>
              <a:gd name="connsiteY8" fmla="*/ 383660 h 1446307"/>
              <a:gd name="connsiteX9" fmla="*/ 351760 w 1013236"/>
              <a:gd name="connsiteY9" fmla="*/ 713860 h 1446307"/>
              <a:gd name="connsiteX10" fmla="*/ 919027 w 1013236"/>
              <a:gd name="connsiteY10" fmla="*/ 78860 h 1446307"/>
              <a:gd name="connsiteX11" fmla="*/ 538027 w 1013236"/>
              <a:gd name="connsiteY11" fmla="*/ 544527 h 1446307"/>
              <a:gd name="connsiteX12" fmla="*/ 1012160 w 1013236"/>
              <a:gd name="connsiteY12" fmla="*/ 2660 h 1446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3236" h="1446307">
                <a:moveTo>
                  <a:pt x="1012160" y="2660"/>
                </a:moveTo>
                <a:cubicBezTo>
                  <a:pt x="985349" y="49227"/>
                  <a:pt x="454771" y="727972"/>
                  <a:pt x="377160" y="823927"/>
                </a:cubicBezTo>
                <a:cubicBezTo>
                  <a:pt x="299549" y="919883"/>
                  <a:pt x="566249" y="533238"/>
                  <a:pt x="546494" y="578393"/>
                </a:cubicBezTo>
                <a:cubicBezTo>
                  <a:pt x="526738" y="623549"/>
                  <a:pt x="299549" y="1037004"/>
                  <a:pt x="258627" y="1094860"/>
                </a:cubicBezTo>
                <a:cubicBezTo>
                  <a:pt x="217705" y="1152716"/>
                  <a:pt x="343293" y="867672"/>
                  <a:pt x="300960" y="925527"/>
                </a:cubicBezTo>
                <a:cubicBezTo>
                  <a:pt x="258627" y="983383"/>
                  <a:pt x="-40529" y="1498438"/>
                  <a:pt x="4627" y="1441993"/>
                </a:cubicBezTo>
                <a:cubicBezTo>
                  <a:pt x="49783" y="1385549"/>
                  <a:pt x="519683" y="694104"/>
                  <a:pt x="571894" y="586860"/>
                </a:cubicBezTo>
                <a:cubicBezTo>
                  <a:pt x="624105" y="479616"/>
                  <a:pt x="305194" y="832394"/>
                  <a:pt x="317894" y="798527"/>
                </a:cubicBezTo>
                <a:cubicBezTo>
                  <a:pt x="330594" y="764660"/>
                  <a:pt x="642450" y="397771"/>
                  <a:pt x="648094" y="383660"/>
                </a:cubicBezTo>
                <a:cubicBezTo>
                  <a:pt x="653738" y="369549"/>
                  <a:pt x="351760" y="713860"/>
                  <a:pt x="351760" y="713860"/>
                </a:cubicBezTo>
                <a:cubicBezTo>
                  <a:pt x="396915" y="663060"/>
                  <a:pt x="887982" y="107082"/>
                  <a:pt x="919027" y="78860"/>
                </a:cubicBezTo>
                <a:cubicBezTo>
                  <a:pt x="950071" y="50638"/>
                  <a:pt x="519683" y="552994"/>
                  <a:pt x="538027" y="544527"/>
                </a:cubicBezTo>
                <a:cubicBezTo>
                  <a:pt x="556371" y="536060"/>
                  <a:pt x="1038971" y="-43907"/>
                  <a:pt x="1012160" y="2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538E8428-934E-9702-7034-7F9AC1FF810E}"/>
              </a:ext>
            </a:extLst>
          </p:cNvPr>
          <p:cNvSpPr/>
          <p:nvPr/>
        </p:nvSpPr>
        <p:spPr>
          <a:xfrm>
            <a:off x="2709289" y="4175371"/>
            <a:ext cx="695137" cy="1835965"/>
          </a:xfrm>
          <a:custGeom>
            <a:avLst/>
            <a:gdLst>
              <a:gd name="connsiteX0" fmla="*/ 694311 w 695137"/>
              <a:gd name="connsiteY0" fmla="*/ 7162 h 1835965"/>
              <a:gd name="connsiteX1" fmla="*/ 93178 w 695137"/>
              <a:gd name="connsiteY1" fmla="*/ 1311029 h 1835965"/>
              <a:gd name="connsiteX2" fmla="*/ 143978 w 695137"/>
              <a:gd name="connsiteY2" fmla="*/ 1192496 h 1835965"/>
              <a:gd name="connsiteX3" fmla="*/ 44 w 695137"/>
              <a:gd name="connsiteY3" fmla="*/ 1835962 h 1835965"/>
              <a:gd name="connsiteX4" fmla="*/ 160911 w 695137"/>
              <a:gd name="connsiteY4" fmla="*/ 1200962 h 1835965"/>
              <a:gd name="connsiteX5" fmla="*/ 364111 w 695137"/>
              <a:gd name="connsiteY5" fmla="*/ 303496 h 1835965"/>
              <a:gd name="connsiteX6" fmla="*/ 169378 w 695137"/>
              <a:gd name="connsiteY6" fmla="*/ 1090896 h 1835965"/>
              <a:gd name="connsiteX7" fmla="*/ 423378 w 695137"/>
              <a:gd name="connsiteY7" fmla="*/ 549029 h 1835965"/>
              <a:gd name="connsiteX8" fmla="*/ 228644 w 695137"/>
              <a:gd name="connsiteY8" fmla="*/ 777629 h 1835965"/>
              <a:gd name="connsiteX9" fmla="*/ 694311 w 695137"/>
              <a:gd name="connsiteY9" fmla="*/ 7162 h 1835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95137" h="1835965">
                <a:moveTo>
                  <a:pt x="694311" y="7162"/>
                </a:moveTo>
                <a:cubicBezTo>
                  <a:pt x="671733" y="96062"/>
                  <a:pt x="184900" y="1113473"/>
                  <a:pt x="93178" y="1311029"/>
                </a:cubicBezTo>
                <a:cubicBezTo>
                  <a:pt x="1456" y="1508585"/>
                  <a:pt x="159500" y="1105007"/>
                  <a:pt x="143978" y="1192496"/>
                </a:cubicBezTo>
                <a:cubicBezTo>
                  <a:pt x="128456" y="1279985"/>
                  <a:pt x="-2778" y="1834551"/>
                  <a:pt x="44" y="1835962"/>
                </a:cubicBezTo>
                <a:cubicBezTo>
                  <a:pt x="2866" y="1837373"/>
                  <a:pt x="100233" y="1456373"/>
                  <a:pt x="160911" y="1200962"/>
                </a:cubicBezTo>
                <a:cubicBezTo>
                  <a:pt x="221589" y="945551"/>
                  <a:pt x="362700" y="321840"/>
                  <a:pt x="364111" y="303496"/>
                </a:cubicBezTo>
                <a:cubicBezTo>
                  <a:pt x="365522" y="285152"/>
                  <a:pt x="159500" y="1049974"/>
                  <a:pt x="169378" y="1090896"/>
                </a:cubicBezTo>
                <a:cubicBezTo>
                  <a:pt x="179256" y="1131818"/>
                  <a:pt x="413500" y="601240"/>
                  <a:pt x="423378" y="549029"/>
                </a:cubicBezTo>
                <a:cubicBezTo>
                  <a:pt x="433256" y="496818"/>
                  <a:pt x="187722" y="870762"/>
                  <a:pt x="228644" y="777629"/>
                </a:cubicBezTo>
                <a:cubicBezTo>
                  <a:pt x="269566" y="684496"/>
                  <a:pt x="716889" y="-81738"/>
                  <a:pt x="694311" y="7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4DD25C5E-7BA6-4250-38AE-6CE4168AD5F9}"/>
              </a:ext>
            </a:extLst>
          </p:cNvPr>
          <p:cNvSpPr/>
          <p:nvPr/>
        </p:nvSpPr>
        <p:spPr>
          <a:xfrm>
            <a:off x="2571539" y="5951560"/>
            <a:ext cx="416591" cy="2292189"/>
          </a:xfrm>
          <a:custGeom>
            <a:avLst/>
            <a:gdLst>
              <a:gd name="connsiteX0" fmla="*/ 10794 w 416591"/>
              <a:gd name="connsiteY0" fmla="*/ 169840 h 2292189"/>
              <a:gd name="connsiteX1" fmla="*/ 408728 w 416591"/>
              <a:gd name="connsiteY1" fmla="*/ 1363640 h 2292189"/>
              <a:gd name="connsiteX2" fmla="*/ 281728 w 416591"/>
              <a:gd name="connsiteY2" fmla="*/ 982640 h 2292189"/>
              <a:gd name="connsiteX3" fmla="*/ 357928 w 416591"/>
              <a:gd name="connsiteY3" fmla="*/ 1981707 h 2292189"/>
              <a:gd name="connsiteX4" fmla="*/ 391794 w 416591"/>
              <a:gd name="connsiteY4" fmla="*/ 2278040 h 2292189"/>
              <a:gd name="connsiteX5" fmla="*/ 349461 w 416591"/>
              <a:gd name="connsiteY5" fmla="*/ 1617640 h 2292189"/>
              <a:gd name="connsiteX6" fmla="*/ 36194 w 416591"/>
              <a:gd name="connsiteY6" fmla="*/ 584707 h 2292189"/>
              <a:gd name="connsiteX7" fmla="*/ 374861 w 416591"/>
              <a:gd name="connsiteY7" fmla="*/ 1549907 h 2292189"/>
              <a:gd name="connsiteX8" fmla="*/ 324061 w 416591"/>
              <a:gd name="connsiteY8" fmla="*/ 1067307 h 2292189"/>
              <a:gd name="connsiteX9" fmla="*/ 256328 w 416591"/>
              <a:gd name="connsiteY9" fmla="*/ 507 h 2292189"/>
              <a:gd name="connsiteX10" fmla="*/ 213994 w 416591"/>
              <a:gd name="connsiteY10" fmla="*/ 1211240 h 2292189"/>
              <a:gd name="connsiteX11" fmla="*/ 120861 w 416591"/>
              <a:gd name="connsiteY11" fmla="*/ 618573 h 2292189"/>
              <a:gd name="connsiteX12" fmla="*/ 10794 w 416591"/>
              <a:gd name="connsiteY12" fmla="*/ 169840 h 2292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6591" h="2292189">
                <a:moveTo>
                  <a:pt x="10794" y="169840"/>
                </a:moveTo>
                <a:cubicBezTo>
                  <a:pt x="58772" y="294018"/>
                  <a:pt x="408728" y="1363640"/>
                  <a:pt x="408728" y="1363640"/>
                </a:cubicBezTo>
                <a:cubicBezTo>
                  <a:pt x="453884" y="1499107"/>
                  <a:pt x="290195" y="879629"/>
                  <a:pt x="281728" y="982640"/>
                </a:cubicBezTo>
                <a:cubicBezTo>
                  <a:pt x="273261" y="1085651"/>
                  <a:pt x="339584" y="1765807"/>
                  <a:pt x="357928" y="1981707"/>
                </a:cubicBezTo>
                <a:cubicBezTo>
                  <a:pt x="376272" y="2197607"/>
                  <a:pt x="393205" y="2338718"/>
                  <a:pt x="391794" y="2278040"/>
                </a:cubicBezTo>
                <a:cubicBezTo>
                  <a:pt x="390383" y="2217362"/>
                  <a:pt x="408728" y="1899862"/>
                  <a:pt x="349461" y="1617640"/>
                </a:cubicBezTo>
                <a:cubicBezTo>
                  <a:pt x="290194" y="1335418"/>
                  <a:pt x="31961" y="595996"/>
                  <a:pt x="36194" y="584707"/>
                </a:cubicBezTo>
                <a:cubicBezTo>
                  <a:pt x="40427" y="573418"/>
                  <a:pt x="326883" y="1469474"/>
                  <a:pt x="374861" y="1549907"/>
                </a:cubicBezTo>
                <a:cubicBezTo>
                  <a:pt x="422839" y="1630340"/>
                  <a:pt x="343817" y="1325540"/>
                  <a:pt x="324061" y="1067307"/>
                </a:cubicBezTo>
                <a:cubicBezTo>
                  <a:pt x="304306" y="809074"/>
                  <a:pt x="274672" y="-23482"/>
                  <a:pt x="256328" y="507"/>
                </a:cubicBezTo>
                <a:cubicBezTo>
                  <a:pt x="237984" y="24496"/>
                  <a:pt x="236572" y="1108229"/>
                  <a:pt x="213994" y="1211240"/>
                </a:cubicBezTo>
                <a:cubicBezTo>
                  <a:pt x="191416" y="1314251"/>
                  <a:pt x="153316" y="789317"/>
                  <a:pt x="120861" y="618573"/>
                </a:cubicBezTo>
                <a:cubicBezTo>
                  <a:pt x="88406" y="447829"/>
                  <a:pt x="-37184" y="45662"/>
                  <a:pt x="10794" y="1698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137C116B-841C-2020-06BB-B7BAD9F1A682}"/>
              </a:ext>
            </a:extLst>
          </p:cNvPr>
          <p:cNvSpPr/>
          <p:nvPr/>
        </p:nvSpPr>
        <p:spPr>
          <a:xfrm>
            <a:off x="2743317" y="7814333"/>
            <a:ext cx="1449933" cy="1492894"/>
          </a:xfrm>
          <a:custGeom>
            <a:avLst/>
            <a:gdLst>
              <a:gd name="connsiteX0" fmla="*/ 16816 w 1449933"/>
              <a:gd name="connsiteY0" fmla="*/ 17334 h 1492894"/>
              <a:gd name="connsiteX1" fmla="*/ 84550 w 1449933"/>
              <a:gd name="connsiteY1" fmla="*/ 93534 h 1492894"/>
              <a:gd name="connsiteX2" fmla="*/ 1168283 w 1449933"/>
              <a:gd name="connsiteY2" fmla="*/ 1261934 h 1492894"/>
              <a:gd name="connsiteX3" fmla="*/ 1058216 w 1449933"/>
              <a:gd name="connsiteY3" fmla="*/ 1134934 h 1492894"/>
              <a:gd name="connsiteX4" fmla="*/ 1447683 w 1449933"/>
              <a:gd name="connsiteY4" fmla="*/ 1490534 h 1492894"/>
              <a:gd name="connsiteX5" fmla="*/ 1202150 w 1449933"/>
              <a:gd name="connsiteY5" fmla="*/ 1278867 h 1492894"/>
              <a:gd name="connsiteX6" fmla="*/ 871950 w 1449933"/>
              <a:gd name="connsiteY6" fmla="*/ 1067200 h 1492894"/>
              <a:gd name="connsiteX7" fmla="*/ 440150 w 1449933"/>
              <a:gd name="connsiteY7" fmla="*/ 864000 h 1492894"/>
              <a:gd name="connsiteX8" fmla="*/ 609483 w 1449933"/>
              <a:gd name="connsiteY8" fmla="*/ 940200 h 1492894"/>
              <a:gd name="connsiteX9" fmla="*/ 499416 w 1449933"/>
              <a:gd name="connsiteY9" fmla="*/ 271334 h 1492894"/>
              <a:gd name="connsiteX10" fmla="*/ 643350 w 1449933"/>
              <a:gd name="connsiteY10" fmla="*/ 1016400 h 1492894"/>
              <a:gd name="connsiteX11" fmla="*/ 575616 w 1449933"/>
              <a:gd name="connsiteY11" fmla="*/ 677734 h 1492894"/>
              <a:gd name="connsiteX12" fmla="*/ 355483 w 1449933"/>
              <a:gd name="connsiteY12" fmla="*/ 483000 h 1492894"/>
              <a:gd name="connsiteX13" fmla="*/ 338550 w 1449933"/>
              <a:gd name="connsiteY13" fmla="*/ 855534 h 1492894"/>
              <a:gd name="connsiteX14" fmla="*/ 347016 w 1449933"/>
              <a:gd name="connsiteY14" fmla="*/ 440667 h 1492894"/>
              <a:gd name="connsiteX15" fmla="*/ 220016 w 1449933"/>
              <a:gd name="connsiteY15" fmla="*/ 262867 h 1492894"/>
              <a:gd name="connsiteX16" fmla="*/ 16816 w 1449933"/>
              <a:gd name="connsiteY16" fmla="*/ 17334 h 1492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49933" h="1492894">
                <a:moveTo>
                  <a:pt x="16816" y="17334"/>
                </a:moveTo>
                <a:cubicBezTo>
                  <a:pt x="-45273" y="-48283"/>
                  <a:pt x="84550" y="93534"/>
                  <a:pt x="84550" y="93534"/>
                </a:cubicBezTo>
                <a:lnTo>
                  <a:pt x="1168283" y="1261934"/>
                </a:lnTo>
                <a:cubicBezTo>
                  <a:pt x="1330561" y="1435501"/>
                  <a:pt x="1011649" y="1096834"/>
                  <a:pt x="1058216" y="1134934"/>
                </a:cubicBezTo>
                <a:cubicBezTo>
                  <a:pt x="1104783" y="1173034"/>
                  <a:pt x="1423694" y="1466545"/>
                  <a:pt x="1447683" y="1490534"/>
                </a:cubicBezTo>
                <a:cubicBezTo>
                  <a:pt x="1471672" y="1514523"/>
                  <a:pt x="1298106" y="1349423"/>
                  <a:pt x="1202150" y="1278867"/>
                </a:cubicBezTo>
                <a:cubicBezTo>
                  <a:pt x="1106194" y="1208311"/>
                  <a:pt x="998950" y="1136345"/>
                  <a:pt x="871950" y="1067200"/>
                </a:cubicBezTo>
                <a:cubicBezTo>
                  <a:pt x="744950" y="998056"/>
                  <a:pt x="483895" y="885167"/>
                  <a:pt x="440150" y="864000"/>
                </a:cubicBezTo>
                <a:cubicBezTo>
                  <a:pt x="396405" y="842833"/>
                  <a:pt x="599605" y="1038978"/>
                  <a:pt x="609483" y="940200"/>
                </a:cubicBezTo>
                <a:cubicBezTo>
                  <a:pt x="619361" y="841422"/>
                  <a:pt x="493772" y="258634"/>
                  <a:pt x="499416" y="271334"/>
                </a:cubicBezTo>
                <a:cubicBezTo>
                  <a:pt x="505060" y="284034"/>
                  <a:pt x="630650" y="948667"/>
                  <a:pt x="643350" y="1016400"/>
                </a:cubicBezTo>
                <a:cubicBezTo>
                  <a:pt x="656050" y="1084133"/>
                  <a:pt x="623594" y="766634"/>
                  <a:pt x="575616" y="677734"/>
                </a:cubicBezTo>
                <a:cubicBezTo>
                  <a:pt x="527638" y="588834"/>
                  <a:pt x="394994" y="453367"/>
                  <a:pt x="355483" y="483000"/>
                </a:cubicBezTo>
                <a:cubicBezTo>
                  <a:pt x="315972" y="512633"/>
                  <a:pt x="339961" y="862590"/>
                  <a:pt x="338550" y="855534"/>
                </a:cubicBezTo>
                <a:cubicBezTo>
                  <a:pt x="337139" y="848479"/>
                  <a:pt x="366772" y="539445"/>
                  <a:pt x="347016" y="440667"/>
                </a:cubicBezTo>
                <a:cubicBezTo>
                  <a:pt x="327260" y="341889"/>
                  <a:pt x="279283" y="333422"/>
                  <a:pt x="220016" y="262867"/>
                </a:cubicBezTo>
                <a:cubicBezTo>
                  <a:pt x="160749" y="192312"/>
                  <a:pt x="76082" y="104823"/>
                  <a:pt x="16816" y="17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10DF67E4-98F3-2C12-AF88-1DEF858EA5D5}"/>
              </a:ext>
            </a:extLst>
          </p:cNvPr>
          <p:cNvSpPr/>
          <p:nvPr/>
        </p:nvSpPr>
        <p:spPr>
          <a:xfrm>
            <a:off x="5647591" y="6452717"/>
            <a:ext cx="1645598" cy="2887026"/>
          </a:xfrm>
          <a:custGeom>
            <a:avLst/>
            <a:gdLst>
              <a:gd name="connsiteX0" fmla="*/ 1295076 w 1645598"/>
              <a:gd name="connsiteY0" fmla="*/ 219016 h 2887026"/>
              <a:gd name="connsiteX1" fmla="*/ 1464409 w 1645598"/>
              <a:gd name="connsiteY1" fmla="*/ 879416 h 2887026"/>
              <a:gd name="connsiteX2" fmla="*/ 1413609 w 1645598"/>
              <a:gd name="connsiteY2" fmla="*/ 803216 h 2887026"/>
              <a:gd name="connsiteX3" fmla="*/ 998742 w 1645598"/>
              <a:gd name="connsiteY3" fmla="*/ 1378950 h 2887026"/>
              <a:gd name="connsiteX4" fmla="*/ 1168076 w 1645598"/>
              <a:gd name="connsiteY4" fmla="*/ 1294283 h 2887026"/>
              <a:gd name="connsiteX5" fmla="*/ 829409 w 1645598"/>
              <a:gd name="connsiteY5" fmla="*/ 1819216 h 2887026"/>
              <a:gd name="connsiteX6" fmla="*/ 981809 w 1645598"/>
              <a:gd name="connsiteY6" fmla="*/ 1709150 h 2887026"/>
              <a:gd name="connsiteX7" fmla="*/ 829409 w 1645598"/>
              <a:gd name="connsiteY7" fmla="*/ 2149416 h 2887026"/>
              <a:gd name="connsiteX8" fmla="*/ 990276 w 1645598"/>
              <a:gd name="connsiteY8" fmla="*/ 1810750 h 2887026"/>
              <a:gd name="connsiteX9" fmla="*/ 8142 w 1645598"/>
              <a:gd name="connsiteY9" fmla="*/ 2869083 h 2887026"/>
              <a:gd name="connsiteX10" fmla="*/ 566942 w 1645598"/>
              <a:gd name="connsiteY10" fmla="*/ 2394950 h 2887026"/>
              <a:gd name="connsiteX11" fmla="*/ 1354342 w 1645598"/>
              <a:gd name="connsiteY11" fmla="*/ 1353550 h 2887026"/>
              <a:gd name="connsiteX12" fmla="*/ 1083409 w 1645598"/>
              <a:gd name="connsiteY12" fmla="*/ 1565216 h 2887026"/>
              <a:gd name="connsiteX13" fmla="*/ 1633742 w 1645598"/>
              <a:gd name="connsiteY13" fmla="*/ 15816 h 2887026"/>
              <a:gd name="connsiteX14" fmla="*/ 1447476 w 1645598"/>
              <a:gd name="connsiteY14" fmla="*/ 735483 h 2887026"/>
              <a:gd name="connsiteX15" fmla="*/ 1286609 w 1645598"/>
              <a:gd name="connsiteY15" fmla="*/ 286750 h 2887026"/>
              <a:gd name="connsiteX16" fmla="*/ 1295076 w 1645598"/>
              <a:gd name="connsiteY16" fmla="*/ 219016 h 2887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45598" h="2887026">
                <a:moveTo>
                  <a:pt x="1295076" y="219016"/>
                </a:moveTo>
                <a:cubicBezTo>
                  <a:pt x="1324709" y="317794"/>
                  <a:pt x="1444654" y="782049"/>
                  <a:pt x="1464409" y="879416"/>
                </a:cubicBezTo>
                <a:cubicBezTo>
                  <a:pt x="1484164" y="976783"/>
                  <a:pt x="1491220" y="719960"/>
                  <a:pt x="1413609" y="803216"/>
                </a:cubicBezTo>
                <a:cubicBezTo>
                  <a:pt x="1335998" y="886472"/>
                  <a:pt x="1039664" y="1297106"/>
                  <a:pt x="998742" y="1378950"/>
                </a:cubicBezTo>
                <a:cubicBezTo>
                  <a:pt x="957820" y="1460794"/>
                  <a:pt x="1196298" y="1220905"/>
                  <a:pt x="1168076" y="1294283"/>
                </a:cubicBezTo>
                <a:cubicBezTo>
                  <a:pt x="1139854" y="1367661"/>
                  <a:pt x="860453" y="1750072"/>
                  <a:pt x="829409" y="1819216"/>
                </a:cubicBezTo>
                <a:cubicBezTo>
                  <a:pt x="798365" y="1888360"/>
                  <a:pt x="981809" y="1654117"/>
                  <a:pt x="981809" y="1709150"/>
                </a:cubicBezTo>
                <a:cubicBezTo>
                  <a:pt x="981809" y="1764183"/>
                  <a:pt x="827998" y="2132483"/>
                  <a:pt x="829409" y="2149416"/>
                </a:cubicBezTo>
                <a:cubicBezTo>
                  <a:pt x="830820" y="2166349"/>
                  <a:pt x="1127154" y="1690806"/>
                  <a:pt x="990276" y="1810750"/>
                </a:cubicBezTo>
                <a:cubicBezTo>
                  <a:pt x="853398" y="1930695"/>
                  <a:pt x="78698" y="2771716"/>
                  <a:pt x="8142" y="2869083"/>
                </a:cubicBezTo>
                <a:cubicBezTo>
                  <a:pt x="-62414" y="2966450"/>
                  <a:pt x="342575" y="2647539"/>
                  <a:pt x="566942" y="2394950"/>
                </a:cubicBezTo>
                <a:cubicBezTo>
                  <a:pt x="791309" y="2142361"/>
                  <a:pt x="1268264" y="1491839"/>
                  <a:pt x="1354342" y="1353550"/>
                </a:cubicBezTo>
                <a:cubicBezTo>
                  <a:pt x="1440420" y="1215261"/>
                  <a:pt x="1036842" y="1788172"/>
                  <a:pt x="1083409" y="1565216"/>
                </a:cubicBezTo>
                <a:cubicBezTo>
                  <a:pt x="1129976" y="1342260"/>
                  <a:pt x="1573064" y="154105"/>
                  <a:pt x="1633742" y="15816"/>
                </a:cubicBezTo>
                <a:cubicBezTo>
                  <a:pt x="1694420" y="-122473"/>
                  <a:pt x="1505332" y="690327"/>
                  <a:pt x="1447476" y="735483"/>
                </a:cubicBezTo>
                <a:cubicBezTo>
                  <a:pt x="1389620" y="780639"/>
                  <a:pt x="1314831" y="375650"/>
                  <a:pt x="1286609" y="286750"/>
                </a:cubicBezTo>
                <a:cubicBezTo>
                  <a:pt x="1258387" y="197850"/>
                  <a:pt x="1265443" y="120238"/>
                  <a:pt x="1295076" y="2190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65ABD08C-F081-75F1-1661-CFB926253B2B}"/>
              </a:ext>
            </a:extLst>
          </p:cNvPr>
          <p:cNvSpPr/>
          <p:nvPr/>
        </p:nvSpPr>
        <p:spPr>
          <a:xfrm>
            <a:off x="2443310" y="4680526"/>
            <a:ext cx="507396" cy="3169737"/>
          </a:xfrm>
          <a:custGeom>
            <a:avLst/>
            <a:gdLst>
              <a:gd name="connsiteX0" fmla="*/ 507359 w 507396"/>
              <a:gd name="connsiteY0" fmla="*/ 6735 h 3169737"/>
              <a:gd name="connsiteX1" fmla="*/ 153893 w 507396"/>
              <a:gd name="connsiteY1" fmla="*/ 1351440 h 3169737"/>
              <a:gd name="connsiteX2" fmla="*/ 176945 w 507396"/>
              <a:gd name="connsiteY2" fmla="*/ 1259232 h 3169737"/>
              <a:gd name="connsiteX3" fmla="*/ 153893 w 507396"/>
              <a:gd name="connsiteY3" fmla="*/ 1996899 h 3169737"/>
              <a:gd name="connsiteX4" fmla="*/ 153893 w 507396"/>
              <a:gd name="connsiteY4" fmla="*/ 1858587 h 3169737"/>
              <a:gd name="connsiteX5" fmla="*/ 299890 w 507396"/>
              <a:gd name="connsiteY5" fmla="*/ 3141820 h 3169737"/>
              <a:gd name="connsiteX6" fmla="*/ 238418 w 507396"/>
              <a:gd name="connsiteY6" fmla="*/ 2772987 h 3169737"/>
              <a:gd name="connsiteX7" fmla="*/ 23265 w 507396"/>
              <a:gd name="connsiteY7" fmla="*/ 1482069 h 3169737"/>
              <a:gd name="connsiteX8" fmla="*/ 30949 w 507396"/>
              <a:gd name="connsiteY8" fmla="*/ 1850903 h 3169737"/>
              <a:gd name="connsiteX9" fmla="*/ 246102 w 507396"/>
              <a:gd name="connsiteY9" fmla="*/ 413988 h 3169737"/>
              <a:gd name="connsiteX10" fmla="*/ 176945 w 507396"/>
              <a:gd name="connsiteY10" fmla="*/ 813558 h 3169737"/>
              <a:gd name="connsiteX11" fmla="*/ 507359 w 507396"/>
              <a:gd name="connsiteY11" fmla="*/ 6735 h 3169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7396" h="3169737">
                <a:moveTo>
                  <a:pt x="507359" y="6735"/>
                </a:moveTo>
                <a:cubicBezTo>
                  <a:pt x="503517" y="96382"/>
                  <a:pt x="208962" y="1142691"/>
                  <a:pt x="153893" y="1351440"/>
                </a:cubicBezTo>
                <a:cubicBezTo>
                  <a:pt x="98824" y="1560190"/>
                  <a:pt x="176945" y="1151656"/>
                  <a:pt x="176945" y="1259232"/>
                </a:cubicBezTo>
                <a:cubicBezTo>
                  <a:pt x="176945" y="1366808"/>
                  <a:pt x="157735" y="1897007"/>
                  <a:pt x="153893" y="1996899"/>
                </a:cubicBezTo>
                <a:cubicBezTo>
                  <a:pt x="150051" y="2096791"/>
                  <a:pt x="129560" y="1667767"/>
                  <a:pt x="153893" y="1858587"/>
                </a:cubicBezTo>
                <a:cubicBezTo>
                  <a:pt x="178226" y="2049407"/>
                  <a:pt x="285802" y="2989420"/>
                  <a:pt x="299890" y="3141820"/>
                </a:cubicBezTo>
                <a:cubicBezTo>
                  <a:pt x="313977" y="3294220"/>
                  <a:pt x="238418" y="2772987"/>
                  <a:pt x="238418" y="2772987"/>
                </a:cubicBezTo>
                <a:cubicBezTo>
                  <a:pt x="192314" y="2496362"/>
                  <a:pt x="57843" y="1635750"/>
                  <a:pt x="23265" y="1482069"/>
                </a:cubicBezTo>
                <a:cubicBezTo>
                  <a:pt x="-11313" y="1328388"/>
                  <a:pt x="-6190" y="2028916"/>
                  <a:pt x="30949" y="1850903"/>
                </a:cubicBezTo>
                <a:cubicBezTo>
                  <a:pt x="68088" y="1672890"/>
                  <a:pt x="221769" y="586879"/>
                  <a:pt x="246102" y="413988"/>
                </a:cubicBezTo>
                <a:cubicBezTo>
                  <a:pt x="270435" y="241097"/>
                  <a:pt x="135963" y="876311"/>
                  <a:pt x="176945" y="813558"/>
                </a:cubicBezTo>
                <a:cubicBezTo>
                  <a:pt x="217927" y="750805"/>
                  <a:pt x="511201" y="-82912"/>
                  <a:pt x="507359" y="67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0BADABF0-238B-488F-A8AA-6A76762F2EAC}"/>
              </a:ext>
            </a:extLst>
          </p:cNvPr>
          <p:cNvSpPr/>
          <p:nvPr/>
        </p:nvSpPr>
        <p:spPr>
          <a:xfrm>
            <a:off x="2587633" y="7498355"/>
            <a:ext cx="1370830" cy="1830412"/>
          </a:xfrm>
          <a:custGeom>
            <a:avLst/>
            <a:gdLst>
              <a:gd name="connsiteX0" fmla="*/ 1886 w 1370830"/>
              <a:gd name="connsiteY0" fmla="*/ 1262 h 1830412"/>
              <a:gd name="connsiteX1" fmla="*/ 393772 w 1370830"/>
              <a:gd name="connsiteY1" fmla="*/ 938714 h 1830412"/>
              <a:gd name="connsiteX2" fmla="*/ 339984 w 1370830"/>
              <a:gd name="connsiteY2" fmla="*/ 838821 h 1830412"/>
              <a:gd name="connsiteX3" fmla="*/ 816394 w 1370830"/>
              <a:gd name="connsiteY3" fmla="*/ 1399756 h 1830412"/>
              <a:gd name="connsiteX4" fmla="*/ 716501 w 1370830"/>
              <a:gd name="connsiteY4" fmla="*/ 1345968 h 1830412"/>
              <a:gd name="connsiteX5" fmla="*/ 1369644 w 1370830"/>
              <a:gd name="connsiteY5" fmla="*/ 1830062 h 1830412"/>
              <a:gd name="connsiteX6" fmla="*/ 862498 w 1370830"/>
              <a:gd name="connsiteY6" fmla="*/ 1415124 h 1830412"/>
              <a:gd name="connsiteX7" fmla="*/ 316932 w 1370830"/>
              <a:gd name="connsiteY7" fmla="*/ 923346 h 1830412"/>
              <a:gd name="connsiteX8" fmla="*/ 363036 w 1370830"/>
              <a:gd name="connsiteY8" fmla="*/ 969450 h 1830412"/>
              <a:gd name="connsiteX9" fmla="*/ 147883 w 1370830"/>
              <a:gd name="connsiteY9" fmla="*/ 477672 h 1830412"/>
              <a:gd name="connsiteX10" fmla="*/ 240091 w 1370830"/>
              <a:gd name="connsiteY10" fmla="*/ 731245 h 1830412"/>
              <a:gd name="connsiteX11" fmla="*/ 1886 w 1370830"/>
              <a:gd name="connsiteY11" fmla="*/ 1262 h 1830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70830" h="1830412">
                <a:moveTo>
                  <a:pt x="1886" y="1262"/>
                </a:moveTo>
                <a:cubicBezTo>
                  <a:pt x="27499" y="35840"/>
                  <a:pt x="337422" y="799121"/>
                  <a:pt x="393772" y="938714"/>
                </a:cubicBezTo>
                <a:cubicBezTo>
                  <a:pt x="450122" y="1078307"/>
                  <a:pt x="269547" y="761981"/>
                  <a:pt x="339984" y="838821"/>
                </a:cubicBezTo>
                <a:cubicBezTo>
                  <a:pt x="410421" y="915661"/>
                  <a:pt x="753641" y="1315232"/>
                  <a:pt x="816394" y="1399756"/>
                </a:cubicBezTo>
                <a:cubicBezTo>
                  <a:pt x="879147" y="1484280"/>
                  <a:pt x="624293" y="1274250"/>
                  <a:pt x="716501" y="1345968"/>
                </a:cubicBezTo>
                <a:cubicBezTo>
                  <a:pt x="808709" y="1417686"/>
                  <a:pt x="1345311" y="1818536"/>
                  <a:pt x="1369644" y="1830062"/>
                </a:cubicBezTo>
                <a:cubicBezTo>
                  <a:pt x="1393977" y="1841588"/>
                  <a:pt x="1037950" y="1566243"/>
                  <a:pt x="862498" y="1415124"/>
                </a:cubicBezTo>
                <a:cubicBezTo>
                  <a:pt x="687046" y="1264005"/>
                  <a:pt x="400176" y="997625"/>
                  <a:pt x="316932" y="923346"/>
                </a:cubicBezTo>
                <a:cubicBezTo>
                  <a:pt x="233688" y="849067"/>
                  <a:pt x="391211" y="1043729"/>
                  <a:pt x="363036" y="969450"/>
                </a:cubicBezTo>
                <a:cubicBezTo>
                  <a:pt x="334861" y="895171"/>
                  <a:pt x="168374" y="517373"/>
                  <a:pt x="147883" y="477672"/>
                </a:cubicBezTo>
                <a:cubicBezTo>
                  <a:pt x="127392" y="437971"/>
                  <a:pt x="260582" y="809366"/>
                  <a:pt x="240091" y="731245"/>
                </a:cubicBezTo>
                <a:cubicBezTo>
                  <a:pt x="219600" y="653124"/>
                  <a:pt x="-23727" y="-33316"/>
                  <a:pt x="1886" y="12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681D43CE-1184-32B0-1311-9EFB84F3F353}"/>
              </a:ext>
            </a:extLst>
          </p:cNvPr>
          <p:cNvSpPr/>
          <p:nvPr/>
        </p:nvSpPr>
        <p:spPr>
          <a:xfrm>
            <a:off x="6021410" y="6946037"/>
            <a:ext cx="1218206" cy="2335469"/>
          </a:xfrm>
          <a:custGeom>
            <a:avLst/>
            <a:gdLst>
              <a:gd name="connsiteX0" fmla="*/ 1216950 w 1218206"/>
              <a:gd name="connsiteY0" fmla="*/ 8013 h 2335469"/>
              <a:gd name="connsiteX1" fmla="*/ 671383 w 1218206"/>
              <a:gd name="connsiteY1" fmla="*/ 1537136 h 2335469"/>
              <a:gd name="connsiteX2" fmla="*/ 748224 w 1218206"/>
              <a:gd name="connsiteY2" fmla="*/ 1314299 h 2335469"/>
              <a:gd name="connsiteX3" fmla="*/ 287182 w 1218206"/>
              <a:gd name="connsiteY3" fmla="*/ 1990494 h 2335469"/>
              <a:gd name="connsiteX4" fmla="*/ 394758 w 1218206"/>
              <a:gd name="connsiteY4" fmla="*/ 1867550 h 2335469"/>
              <a:gd name="connsiteX5" fmla="*/ 2872 w 1218206"/>
              <a:gd name="connsiteY5" fmla="*/ 2328592 h 2335469"/>
              <a:gd name="connsiteX6" fmla="*/ 632963 w 1218206"/>
              <a:gd name="connsiteY6" fmla="*/ 1452612 h 2335469"/>
              <a:gd name="connsiteX7" fmla="*/ 486966 w 1218206"/>
              <a:gd name="connsiteY7" fmla="*/ 1660081 h 2335469"/>
              <a:gd name="connsiteX8" fmla="*/ 963377 w 1218206"/>
              <a:gd name="connsiteY8" fmla="*/ 653472 h 2335469"/>
              <a:gd name="connsiteX9" fmla="*/ 825064 w 1218206"/>
              <a:gd name="connsiteY9" fmla="*/ 922413 h 2335469"/>
              <a:gd name="connsiteX10" fmla="*/ 1216950 w 1218206"/>
              <a:gd name="connsiteY10" fmla="*/ 8013 h 2335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8206" h="2335469">
                <a:moveTo>
                  <a:pt x="1216950" y="8013"/>
                </a:moveTo>
                <a:cubicBezTo>
                  <a:pt x="1191336" y="110467"/>
                  <a:pt x="749504" y="1319422"/>
                  <a:pt x="671383" y="1537136"/>
                </a:cubicBezTo>
                <a:cubicBezTo>
                  <a:pt x="593262" y="1754850"/>
                  <a:pt x="812257" y="1238739"/>
                  <a:pt x="748224" y="1314299"/>
                </a:cubicBezTo>
                <a:cubicBezTo>
                  <a:pt x="684191" y="1389859"/>
                  <a:pt x="346093" y="1898286"/>
                  <a:pt x="287182" y="1990494"/>
                </a:cubicBezTo>
                <a:cubicBezTo>
                  <a:pt x="228271" y="2082702"/>
                  <a:pt x="442143" y="1811200"/>
                  <a:pt x="394758" y="1867550"/>
                </a:cubicBezTo>
                <a:cubicBezTo>
                  <a:pt x="347373" y="1923900"/>
                  <a:pt x="-36829" y="2397748"/>
                  <a:pt x="2872" y="2328592"/>
                </a:cubicBezTo>
                <a:cubicBezTo>
                  <a:pt x="42573" y="2259436"/>
                  <a:pt x="552281" y="1564030"/>
                  <a:pt x="632963" y="1452612"/>
                </a:cubicBezTo>
                <a:cubicBezTo>
                  <a:pt x="713645" y="1341194"/>
                  <a:pt x="431897" y="1793271"/>
                  <a:pt x="486966" y="1660081"/>
                </a:cubicBezTo>
                <a:cubicBezTo>
                  <a:pt x="542035" y="1526891"/>
                  <a:pt x="907027" y="776417"/>
                  <a:pt x="963377" y="653472"/>
                </a:cubicBezTo>
                <a:cubicBezTo>
                  <a:pt x="1019727" y="530527"/>
                  <a:pt x="781521" y="1027428"/>
                  <a:pt x="825064" y="922413"/>
                </a:cubicBezTo>
                <a:cubicBezTo>
                  <a:pt x="868607" y="817398"/>
                  <a:pt x="1242564" y="-94441"/>
                  <a:pt x="1216950" y="8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45DEEAEC-E99E-2A5F-60CF-D53DBDE0012D}"/>
              </a:ext>
            </a:extLst>
          </p:cNvPr>
          <p:cNvSpPr/>
          <p:nvPr/>
        </p:nvSpPr>
        <p:spPr>
          <a:xfrm>
            <a:off x="6907381" y="4633423"/>
            <a:ext cx="334048" cy="2322958"/>
          </a:xfrm>
          <a:custGeom>
            <a:avLst/>
            <a:gdLst>
              <a:gd name="connsiteX0" fmla="*/ 565 w 334048"/>
              <a:gd name="connsiteY0" fmla="*/ 46153 h 2322958"/>
              <a:gd name="connsiteX1" fmla="*/ 300243 w 334048"/>
              <a:gd name="connsiteY1" fmla="*/ 1529172 h 2322958"/>
              <a:gd name="connsiteX2" fmla="*/ 261822 w 334048"/>
              <a:gd name="connsiteY2" fmla="*/ 1275599 h 2322958"/>
              <a:gd name="connsiteX3" fmla="*/ 330979 w 334048"/>
              <a:gd name="connsiteY3" fmla="*/ 1928742 h 2322958"/>
              <a:gd name="connsiteX4" fmla="*/ 307927 w 334048"/>
              <a:gd name="connsiteY4" fmla="*/ 1575276 h 2322958"/>
              <a:gd name="connsiteX5" fmla="*/ 184982 w 334048"/>
              <a:gd name="connsiteY5" fmla="*/ 2320627 h 2322958"/>
              <a:gd name="connsiteX6" fmla="*/ 277190 w 334048"/>
              <a:gd name="connsiteY6" fmla="*/ 1283283 h 2322958"/>
              <a:gd name="connsiteX7" fmla="*/ 231086 w 334048"/>
              <a:gd name="connsiteY7" fmla="*/ 438039 h 2322958"/>
              <a:gd name="connsiteX8" fmla="*/ 208034 w 334048"/>
              <a:gd name="connsiteY8" fmla="*/ 653192 h 2322958"/>
              <a:gd name="connsiteX9" fmla="*/ 154246 w 334048"/>
              <a:gd name="connsiteY9" fmla="*/ 49 h 2322958"/>
              <a:gd name="connsiteX10" fmla="*/ 223402 w 334048"/>
              <a:gd name="connsiteY10" fmla="*/ 614772 h 2322958"/>
              <a:gd name="connsiteX11" fmla="*/ 565 w 334048"/>
              <a:gd name="connsiteY11" fmla="*/ 46153 h 2322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048" h="2322958">
                <a:moveTo>
                  <a:pt x="565" y="46153"/>
                </a:moveTo>
                <a:cubicBezTo>
                  <a:pt x="13372" y="198553"/>
                  <a:pt x="256700" y="1324264"/>
                  <a:pt x="300243" y="1529172"/>
                </a:cubicBezTo>
                <a:cubicBezTo>
                  <a:pt x="343786" y="1734080"/>
                  <a:pt x="256699" y="1209004"/>
                  <a:pt x="261822" y="1275599"/>
                </a:cubicBezTo>
                <a:cubicBezTo>
                  <a:pt x="266945" y="1342194"/>
                  <a:pt x="323295" y="1878796"/>
                  <a:pt x="330979" y="1928742"/>
                </a:cubicBezTo>
                <a:cubicBezTo>
                  <a:pt x="338663" y="1978688"/>
                  <a:pt x="332260" y="1509962"/>
                  <a:pt x="307927" y="1575276"/>
                </a:cubicBezTo>
                <a:cubicBezTo>
                  <a:pt x="283594" y="1640590"/>
                  <a:pt x="190105" y="2369293"/>
                  <a:pt x="184982" y="2320627"/>
                </a:cubicBezTo>
                <a:cubicBezTo>
                  <a:pt x="179859" y="2271961"/>
                  <a:pt x="269506" y="1597048"/>
                  <a:pt x="277190" y="1283283"/>
                </a:cubicBezTo>
                <a:cubicBezTo>
                  <a:pt x="284874" y="969518"/>
                  <a:pt x="242612" y="543054"/>
                  <a:pt x="231086" y="438039"/>
                </a:cubicBezTo>
                <a:cubicBezTo>
                  <a:pt x="219560" y="333024"/>
                  <a:pt x="220841" y="726190"/>
                  <a:pt x="208034" y="653192"/>
                </a:cubicBezTo>
                <a:cubicBezTo>
                  <a:pt x="195227" y="580194"/>
                  <a:pt x="151685" y="6452"/>
                  <a:pt x="154246" y="49"/>
                </a:cubicBezTo>
                <a:cubicBezTo>
                  <a:pt x="156807" y="-6354"/>
                  <a:pt x="250296" y="612211"/>
                  <a:pt x="223402" y="614772"/>
                </a:cubicBezTo>
                <a:cubicBezTo>
                  <a:pt x="196508" y="617333"/>
                  <a:pt x="-12242" y="-106247"/>
                  <a:pt x="565" y="46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5287B797-872F-FF38-5CA6-8A6B86E0A92E}"/>
              </a:ext>
            </a:extLst>
          </p:cNvPr>
          <p:cNvSpPr/>
          <p:nvPr/>
        </p:nvSpPr>
        <p:spPr>
          <a:xfrm>
            <a:off x="4466239" y="3996401"/>
            <a:ext cx="116645" cy="667051"/>
          </a:xfrm>
          <a:custGeom>
            <a:avLst/>
            <a:gdLst>
              <a:gd name="connsiteX0" fmla="*/ 116332 w 116645"/>
              <a:gd name="connsiteY0" fmla="*/ 4760 h 667051"/>
              <a:gd name="connsiteX1" fmla="*/ 31763 w 116645"/>
              <a:gd name="connsiteY1" fmla="*/ 580885 h 667051"/>
              <a:gd name="connsiteX2" fmla="*/ 26478 w 116645"/>
              <a:gd name="connsiteY2" fmla="*/ 649597 h 667051"/>
              <a:gd name="connsiteX3" fmla="*/ 47620 w 116645"/>
              <a:gd name="connsiteY3" fmla="*/ 432889 h 667051"/>
              <a:gd name="connsiteX4" fmla="*/ 50 w 116645"/>
              <a:gd name="connsiteY4" fmla="*/ 522744 h 667051"/>
              <a:gd name="connsiteX5" fmla="*/ 58191 w 116645"/>
              <a:gd name="connsiteY5" fmla="*/ 316607 h 667051"/>
              <a:gd name="connsiteX6" fmla="*/ 116332 w 116645"/>
              <a:gd name="connsiteY6" fmla="*/ 4760 h 667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645" h="667051">
                <a:moveTo>
                  <a:pt x="116332" y="4760"/>
                </a:moveTo>
                <a:cubicBezTo>
                  <a:pt x="111927" y="48806"/>
                  <a:pt x="46739" y="473412"/>
                  <a:pt x="31763" y="580885"/>
                </a:cubicBezTo>
                <a:cubicBezTo>
                  <a:pt x="16787" y="688358"/>
                  <a:pt x="23835" y="674263"/>
                  <a:pt x="26478" y="649597"/>
                </a:cubicBezTo>
                <a:cubicBezTo>
                  <a:pt x="29121" y="624931"/>
                  <a:pt x="52025" y="454031"/>
                  <a:pt x="47620" y="432889"/>
                </a:cubicBezTo>
                <a:cubicBezTo>
                  <a:pt x="43215" y="411747"/>
                  <a:pt x="-1712" y="542124"/>
                  <a:pt x="50" y="522744"/>
                </a:cubicBezTo>
                <a:cubicBezTo>
                  <a:pt x="1812" y="503364"/>
                  <a:pt x="38811" y="398533"/>
                  <a:pt x="58191" y="316607"/>
                </a:cubicBezTo>
                <a:cubicBezTo>
                  <a:pt x="77571" y="234681"/>
                  <a:pt x="120737" y="-39286"/>
                  <a:pt x="116332" y="47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072D0429-41DB-984D-A768-C104B225117E}"/>
              </a:ext>
            </a:extLst>
          </p:cNvPr>
          <p:cNvSpPr/>
          <p:nvPr/>
        </p:nvSpPr>
        <p:spPr>
          <a:xfrm>
            <a:off x="3882668" y="4545246"/>
            <a:ext cx="566036" cy="269636"/>
          </a:xfrm>
          <a:custGeom>
            <a:avLst/>
            <a:gdLst>
              <a:gd name="connsiteX0" fmla="*/ 12782 w 566036"/>
              <a:gd name="connsiteY0" fmla="*/ 5612 h 269636"/>
              <a:gd name="connsiteX1" fmla="*/ 530766 w 566036"/>
              <a:gd name="connsiteY1" fmla="*/ 254033 h 269636"/>
              <a:gd name="connsiteX2" fmla="*/ 483196 w 566036"/>
              <a:gd name="connsiteY2" fmla="*/ 227605 h 269636"/>
              <a:gd name="connsiteX3" fmla="*/ 187205 w 566036"/>
              <a:gd name="connsiteY3" fmla="*/ 95466 h 269636"/>
              <a:gd name="connsiteX4" fmla="*/ 12782 w 566036"/>
              <a:gd name="connsiteY4" fmla="*/ 5612 h 26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6036" h="269636">
                <a:moveTo>
                  <a:pt x="12782" y="5612"/>
                </a:moveTo>
                <a:cubicBezTo>
                  <a:pt x="70042" y="32040"/>
                  <a:pt x="452364" y="217034"/>
                  <a:pt x="530766" y="254033"/>
                </a:cubicBezTo>
                <a:cubicBezTo>
                  <a:pt x="609168" y="291032"/>
                  <a:pt x="540456" y="254033"/>
                  <a:pt x="483196" y="227605"/>
                </a:cubicBezTo>
                <a:cubicBezTo>
                  <a:pt x="425936" y="201177"/>
                  <a:pt x="270012" y="138631"/>
                  <a:pt x="187205" y="95466"/>
                </a:cubicBezTo>
                <a:cubicBezTo>
                  <a:pt x="104398" y="52301"/>
                  <a:pt x="-44478" y="-20816"/>
                  <a:pt x="12782" y="5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F60416AE-0FA1-A874-4CAB-DD55CE2967D8}"/>
              </a:ext>
            </a:extLst>
          </p:cNvPr>
          <p:cNvSpPr/>
          <p:nvPr/>
        </p:nvSpPr>
        <p:spPr>
          <a:xfrm>
            <a:off x="4852131" y="4571958"/>
            <a:ext cx="211537" cy="264521"/>
          </a:xfrm>
          <a:custGeom>
            <a:avLst/>
            <a:gdLst>
              <a:gd name="connsiteX0" fmla="*/ 3 w 211537"/>
              <a:gd name="connsiteY0" fmla="*/ 42 h 264521"/>
              <a:gd name="connsiteX1" fmla="*/ 190283 w 211537"/>
              <a:gd name="connsiteY1" fmla="*/ 148037 h 264521"/>
              <a:gd name="connsiteX2" fmla="*/ 190283 w 211537"/>
              <a:gd name="connsiteY2" fmla="*/ 264319 h 264521"/>
              <a:gd name="connsiteX3" fmla="*/ 211425 w 211537"/>
              <a:gd name="connsiteY3" fmla="*/ 174465 h 264521"/>
              <a:gd name="connsiteX4" fmla="*/ 179712 w 211537"/>
              <a:gd name="connsiteY4" fmla="*/ 111039 h 264521"/>
              <a:gd name="connsiteX5" fmla="*/ 184997 w 211537"/>
              <a:gd name="connsiteY5" fmla="*/ 132181 h 264521"/>
              <a:gd name="connsiteX6" fmla="*/ 3 w 211537"/>
              <a:gd name="connsiteY6" fmla="*/ 42 h 26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537" h="264521">
                <a:moveTo>
                  <a:pt x="3" y="42"/>
                </a:moveTo>
                <a:cubicBezTo>
                  <a:pt x="884" y="2684"/>
                  <a:pt x="158570" y="103991"/>
                  <a:pt x="190283" y="148037"/>
                </a:cubicBezTo>
                <a:cubicBezTo>
                  <a:pt x="221996" y="192083"/>
                  <a:pt x="186759" y="259914"/>
                  <a:pt x="190283" y="264319"/>
                </a:cubicBezTo>
                <a:cubicBezTo>
                  <a:pt x="193807" y="268724"/>
                  <a:pt x="213187" y="200012"/>
                  <a:pt x="211425" y="174465"/>
                </a:cubicBezTo>
                <a:cubicBezTo>
                  <a:pt x="209663" y="148918"/>
                  <a:pt x="179712" y="111039"/>
                  <a:pt x="179712" y="111039"/>
                </a:cubicBezTo>
                <a:cubicBezTo>
                  <a:pt x="175307" y="103992"/>
                  <a:pt x="212306" y="146276"/>
                  <a:pt x="184997" y="132181"/>
                </a:cubicBezTo>
                <a:cubicBezTo>
                  <a:pt x="157688" y="118086"/>
                  <a:pt x="-878" y="-2600"/>
                  <a:pt x="3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B907E9A8-E7EC-7079-30F0-6F5AD6FE629F}"/>
              </a:ext>
            </a:extLst>
          </p:cNvPr>
          <p:cNvSpPr/>
          <p:nvPr/>
        </p:nvSpPr>
        <p:spPr>
          <a:xfrm>
            <a:off x="5121465" y="3824276"/>
            <a:ext cx="137369" cy="768615"/>
          </a:xfrm>
          <a:custGeom>
            <a:avLst/>
            <a:gdLst>
              <a:gd name="connsiteX0" fmla="*/ 232 w 137369"/>
              <a:gd name="connsiteY0" fmla="*/ 2462 h 768615"/>
              <a:gd name="connsiteX1" fmla="*/ 132371 w 137369"/>
              <a:gd name="connsiteY1" fmla="*/ 747724 h 768615"/>
              <a:gd name="connsiteX2" fmla="*/ 100658 w 137369"/>
              <a:gd name="connsiteY2" fmla="*/ 515160 h 768615"/>
              <a:gd name="connsiteX3" fmla="*/ 232 w 137369"/>
              <a:gd name="connsiteY3" fmla="*/ 2462 h 76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369" h="768615">
                <a:moveTo>
                  <a:pt x="232" y="2462"/>
                </a:moveTo>
                <a:cubicBezTo>
                  <a:pt x="5518" y="41223"/>
                  <a:pt x="115633" y="662274"/>
                  <a:pt x="132371" y="747724"/>
                </a:cubicBezTo>
                <a:cubicBezTo>
                  <a:pt x="149109" y="833174"/>
                  <a:pt x="120038" y="636727"/>
                  <a:pt x="100658" y="515160"/>
                </a:cubicBezTo>
                <a:cubicBezTo>
                  <a:pt x="81278" y="393593"/>
                  <a:pt x="-5054" y="-36299"/>
                  <a:pt x="232" y="2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48F1EDD3-AA99-1530-FCED-A4047D631433}"/>
              </a:ext>
            </a:extLst>
          </p:cNvPr>
          <p:cNvSpPr/>
          <p:nvPr/>
        </p:nvSpPr>
        <p:spPr>
          <a:xfrm>
            <a:off x="4251492" y="3516507"/>
            <a:ext cx="1051646" cy="191579"/>
          </a:xfrm>
          <a:custGeom>
            <a:avLst/>
            <a:gdLst>
              <a:gd name="connsiteX0" fmla="*/ 3375 w 1051646"/>
              <a:gd name="connsiteY0" fmla="*/ 188663 h 191579"/>
              <a:gd name="connsiteX1" fmla="*/ 1039343 w 1051646"/>
              <a:gd name="connsiteY1" fmla="*/ 3669 h 191579"/>
              <a:gd name="connsiteX2" fmla="*/ 547787 w 1051646"/>
              <a:gd name="connsiteY2" fmla="*/ 67095 h 191579"/>
              <a:gd name="connsiteX3" fmla="*/ 161942 w 1051646"/>
              <a:gd name="connsiteY3" fmla="*/ 88238 h 191579"/>
              <a:gd name="connsiteX4" fmla="*/ 690496 w 1051646"/>
              <a:gd name="connsiteY4" fmla="*/ 114665 h 191579"/>
              <a:gd name="connsiteX5" fmla="*/ 3375 w 1051646"/>
              <a:gd name="connsiteY5" fmla="*/ 188663 h 191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1646" h="191579">
                <a:moveTo>
                  <a:pt x="3375" y="188663"/>
                </a:moveTo>
                <a:cubicBezTo>
                  <a:pt x="61516" y="170164"/>
                  <a:pt x="948608" y="23930"/>
                  <a:pt x="1039343" y="3669"/>
                </a:cubicBezTo>
                <a:cubicBezTo>
                  <a:pt x="1130078" y="-16592"/>
                  <a:pt x="694021" y="53000"/>
                  <a:pt x="547787" y="67095"/>
                </a:cubicBezTo>
                <a:cubicBezTo>
                  <a:pt x="401553" y="81190"/>
                  <a:pt x="138157" y="80310"/>
                  <a:pt x="161942" y="88238"/>
                </a:cubicBezTo>
                <a:cubicBezTo>
                  <a:pt x="185727" y="96166"/>
                  <a:pt x="723971" y="97047"/>
                  <a:pt x="690496" y="114665"/>
                </a:cubicBezTo>
                <a:cubicBezTo>
                  <a:pt x="657021" y="132283"/>
                  <a:pt x="-54766" y="207162"/>
                  <a:pt x="3375" y="188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E50838DE-C385-9A88-B506-005893676EF9}"/>
              </a:ext>
            </a:extLst>
          </p:cNvPr>
          <p:cNvSpPr/>
          <p:nvPr/>
        </p:nvSpPr>
        <p:spPr>
          <a:xfrm>
            <a:off x="5047691" y="4006417"/>
            <a:ext cx="93534" cy="450328"/>
          </a:xfrm>
          <a:custGeom>
            <a:avLst/>
            <a:gdLst>
              <a:gd name="connsiteX0" fmla="*/ 8 w 93534"/>
              <a:gd name="connsiteY0" fmla="*/ 29 h 450328"/>
              <a:gd name="connsiteX1" fmla="*/ 84577 w 93534"/>
              <a:gd name="connsiteY1" fmla="*/ 401731 h 450328"/>
              <a:gd name="connsiteX2" fmla="*/ 89863 w 93534"/>
              <a:gd name="connsiteY2" fmla="*/ 359447 h 450328"/>
              <a:gd name="connsiteX3" fmla="*/ 74006 w 93534"/>
              <a:gd name="connsiteY3" fmla="*/ 449301 h 450328"/>
              <a:gd name="connsiteX4" fmla="*/ 89863 w 93534"/>
              <a:gd name="connsiteY4" fmla="*/ 380589 h 450328"/>
              <a:gd name="connsiteX5" fmla="*/ 8 w 93534"/>
              <a:gd name="connsiteY5" fmla="*/ 29 h 450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534" h="450328">
                <a:moveTo>
                  <a:pt x="8" y="29"/>
                </a:moveTo>
                <a:cubicBezTo>
                  <a:pt x="-873" y="3553"/>
                  <a:pt x="69601" y="341828"/>
                  <a:pt x="84577" y="401731"/>
                </a:cubicBezTo>
                <a:cubicBezTo>
                  <a:pt x="99553" y="461634"/>
                  <a:pt x="91625" y="351519"/>
                  <a:pt x="89863" y="359447"/>
                </a:cubicBezTo>
                <a:cubicBezTo>
                  <a:pt x="88101" y="367375"/>
                  <a:pt x="74006" y="445777"/>
                  <a:pt x="74006" y="449301"/>
                </a:cubicBezTo>
                <a:cubicBezTo>
                  <a:pt x="74006" y="452825"/>
                  <a:pt x="103077" y="451063"/>
                  <a:pt x="89863" y="380589"/>
                </a:cubicBezTo>
                <a:cubicBezTo>
                  <a:pt x="76649" y="310115"/>
                  <a:pt x="889" y="-3495"/>
                  <a:pt x="8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12371E2A-D192-F7A4-DEB5-2E8506C54434}"/>
              </a:ext>
            </a:extLst>
          </p:cNvPr>
          <p:cNvSpPr/>
          <p:nvPr/>
        </p:nvSpPr>
        <p:spPr>
          <a:xfrm>
            <a:off x="5321265" y="3930319"/>
            <a:ext cx="86498" cy="549429"/>
          </a:xfrm>
          <a:custGeom>
            <a:avLst/>
            <a:gdLst>
              <a:gd name="connsiteX0" fmla="*/ 85852 w 86498"/>
              <a:gd name="connsiteY0" fmla="*/ 2130 h 549429"/>
              <a:gd name="connsiteX1" fmla="*/ 1283 w 86498"/>
              <a:gd name="connsiteY1" fmla="*/ 535970 h 549429"/>
              <a:gd name="connsiteX2" fmla="*/ 38282 w 86498"/>
              <a:gd name="connsiteY2" fmla="*/ 356261 h 549429"/>
              <a:gd name="connsiteX3" fmla="*/ 85852 w 86498"/>
              <a:gd name="connsiteY3" fmla="*/ 2130 h 54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498" h="549429">
                <a:moveTo>
                  <a:pt x="85852" y="2130"/>
                </a:moveTo>
                <a:cubicBezTo>
                  <a:pt x="79686" y="32081"/>
                  <a:pt x="9211" y="476948"/>
                  <a:pt x="1283" y="535970"/>
                </a:cubicBezTo>
                <a:cubicBezTo>
                  <a:pt x="-6645" y="594992"/>
                  <a:pt x="24187" y="446115"/>
                  <a:pt x="38282" y="356261"/>
                </a:cubicBezTo>
                <a:cubicBezTo>
                  <a:pt x="52377" y="266407"/>
                  <a:pt x="92018" y="-27821"/>
                  <a:pt x="85852" y="2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1A1EFF35-C7D5-C7AB-CA0C-A1323C3B1183}"/>
              </a:ext>
            </a:extLst>
          </p:cNvPr>
          <p:cNvSpPr/>
          <p:nvPr/>
        </p:nvSpPr>
        <p:spPr>
          <a:xfrm>
            <a:off x="6173359" y="4566680"/>
            <a:ext cx="181829" cy="183182"/>
          </a:xfrm>
          <a:custGeom>
            <a:avLst/>
            <a:gdLst>
              <a:gd name="connsiteX0" fmla="*/ 162 w 181829"/>
              <a:gd name="connsiteY0" fmla="*/ 34 h 183182"/>
              <a:gd name="connsiteX1" fmla="*/ 174586 w 181829"/>
              <a:gd name="connsiteY1" fmla="*/ 179743 h 183182"/>
              <a:gd name="connsiteX2" fmla="*/ 148158 w 181829"/>
              <a:gd name="connsiteY2" fmla="*/ 121602 h 183182"/>
              <a:gd name="connsiteX3" fmla="*/ 142872 w 181829"/>
              <a:gd name="connsiteY3" fmla="*/ 163886 h 183182"/>
              <a:gd name="connsiteX4" fmla="*/ 162 w 181829"/>
              <a:gd name="connsiteY4" fmla="*/ 34 h 18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829" h="183182">
                <a:moveTo>
                  <a:pt x="162" y="34"/>
                </a:moveTo>
                <a:cubicBezTo>
                  <a:pt x="5448" y="2677"/>
                  <a:pt x="149920" y="159482"/>
                  <a:pt x="174586" y="179743"/>
                </a:cubicBezTo>
                <a:cubicBezTo>
                  <a:pt x="199252" y="200004"/>
                  <a:pt x="153444" y="124245"/>
                  <a:pt x="148158" y="121602"/>
                </a:cubicBezTo>
                <a:cubicBezTo>
                  <a:pt x="142872" y="118959"/>
                  <a:pt x="165776" y="182385"/>
                  <a:pt x="142872" y="163886"/>
                </a:cubicBezTo>
                <a:cubicBezTo>
                  <a:pt x="119968" y="145387"/>
                  <a:pt x="-5124" y="-2609"/>
                  <a:pt x="162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6F4C98CF-1B00-EF41-FD7F-795858A3D0FB}"/>
              </a:ext>
            </a:extLst>
          </p:cNvPr>
          <p:cNvSpPr/>
          <p:nvPr/>
        </p:nvSpPr>
        <p:spPr>
          <a:xfrm>
            <a:off x="5773435" y="3862415"/>
            <a:ext cx="690107" cy="806012"/>
          </a:xfrm>
          <a:custGeom>
            <a:avLst/>
            <a:gdLst>
              <a:gd name="connsiteX0" fmla="*/ 11903 w 690107"/>
              <a:gd name="connsiteY0" fmla="*/ 82400 h 806012"/>
              <a:gd name="connsiteX1" fmla="*/ 603919 w 690107"/>
              <a:gd name="connsiteY1" fmla="*/ 563047 h 806012"/>
              <a:gd name="connsiteX2" fmla="*/ 521857 w 690107"/>
              <a:gd name="connsiteY2" fmla="*/ 480985 h 806012"/>
              <a:gd name="connsiteX3" fmla="*/ 680119 w 690107"/>
              <a:gd name="connsiteY3" fmla="*/ 803370 h 806012"/>
              <a:gd name="connsiteX4" fmla="*/ 627365 w 690107"/>
              <a:gd name="connsiteY4" fmla="*/ 598216 h 806012"/>
              <a:gd name="connsiteX5" fmla="*/ 252227 w 690107"/>
              <a:gd name="connsiteY5" fmla="*/ 339 h 806012"/>
              <a:gd name="connsiteX6" fmla="*/ 545303 w 690107"/>
              <a:gd name="connsiteY6" fmla="*/ 510293 h 806012"/>
              <a:gd name="connsiteX7" fmla="*/ 340150 w 690107"/>
              <a:gd name="connsiteY7" fmla="*/ 363754 h 806012"/>
              <a:gd name="connsiteX8" fmla="*/ 422211 w 690107"/>
              <a:gd name="connsiteY8" fmla="*/ 375477 h 806012"/>
              <a:gd name="connsiteX9" fmla="*/ 222919 w 690107"/>
              <a:gd name="connsiteY9" fmla="*/ 275831 h 806012"/>
              <a:gd name="connsiteX10" fmla="*/ 11903 w 690107"/>
              <a:gd name="connsiteY10" fmla="*/ 82400 h 806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90107" h="806012">
                <a:moveTo>
                  <a:pt x="11903" y="82400"/>
                </a:moveTo>
                <a:cubicBezTo>
                  <a:pt x="75403" y="130269"/>
                  <a:pt x="518927" y="496616"/>
                  <a:pt x="603919" y="563047"/>
                </a:cubicBezTo>
                <a:cubicBezTo>
                  <a:pt x="688911" y="629478"/>
                  <a:pt x="509157" y="440931"/>
                  <a:pt x="521857" y="480985"/>
                </a:cubicBezTo>
                <a:cubicBezTo>
                  <a:pt x="534557" y="521039"/>
                  <a:pt x="662534" y="783832"/>
                  <a:pt x="680119" y="803370"/>
                </a:cubicBezTo>
                <a:cubicBezTo>
                  <a:pt x="697704" y="822909"/>
                  <a:pt x="698680" y="732054"/>
                  <a:pt x="627365" y="598216"/>
                </a:cubicBezTo>
                <a:cubicBezTo>
                  <a:pt x="556050" y="464378"/>
                  <a:pt x="265904" y="14993"/>
                  <a:pt x="252227" y="339"/>
                </a:cubicBezTo>
                <a:cubicBezTo>
                  <a:pt x="238550" y="-14315"/>
                  <a:pt x="530649" y="449724"/>
                  <a:pt x="545303" y="510293"/>
                </a:cubicBezTo>
                <a:cubicBezTo>
                  <a:pt x="559957" y="570862"/>
                  <a:pt x="360665" y="386223"/>
                  <a:pt x="340150" y="363754"/>
                </a:cubicBezTo>
                <a:cubicBezTo>
                  <a:pt x="319635" y="341285"/>
                  <a:pt x="441749" y="390131"/>
                  <a:pt x="422211" y="375477"/>
                </a:cubicBezTo>
                <a:cubicBezTo>
                  <a:pt x="402673" y="360823"/>
                  <a:pt x="289350" y="324677"/>
                  <a:pt x="222919" y="275831"/>
                </a:cubicBezTo>
                <a:cubicBezTo>
                  <a:pt x="156488" y="226985"/>
                  <a:pt x="-51597" y="34531"/>
                  <a:pt x="11903" y="82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F7647E17-590B-760B-6E9B-FEE10FB24013}"/>
              </a:ext>
            </a:extLst>
          </p:cNvPr>
          <p:cNvSpPr/>
          <p:nvPr/>
        </p:nvSpPr>
        <p:spPr>
          <a:xfrm>
            <a:off x="3291457" y="3311667"/>
            <a:ext cx="1486179" cy="856332"/>
          </a:xfrm>
          <a:custGeom>
            <a:avLst/>
            <a:gdLst>
              <a:gd name="connsiteX0" fmla="*/ 8589 w 1486179"/>
              <a:gd name="connsiteY0" fmla="*/ 721071 h 856332"/>
              <a:gd name="connsiteX1" fmla="*/ 969881 w 1486179"/>
              <a:gd name="connsiteY1" fmla="*/ 117333 h 856332"/>
              <a:gd name="connsiteX2" fmla="*/ 805758 w 1486179"/>
              <a:gd name="connsiteY2" fmla="*/ 263871 h 856332"/>
              <a:gd name="connsiteX3" fmla="*/ 1485697 w 1486179"/>
              <a:gd name="connsiteY3" fmla="*/ 102 h 856332"/>
              <a:gd name="connsiteX4" fmla="*/ 905405 w 1486179"/>
              <a:gd name="connsiteY4" fmla="*/ 234564 h 856332"/>
              <a:gd name="connsiteX5" fmla="*/ 401312 w 1486179"/>
              <a:gd name="connsiteY5" fmla="*/ 410410 h 856332"/>
              <a:gd name="connsiteX6" fmla="*/ 612328 w 1486179"/>
              <a:gd name="connsiteY6" fmla="*/ 345933 h 856332"/>
              <a:gd name="connsiteX7" fmla="*/ 131681 w 1486179"/>
              <a:gd name="connsiteY7" fmla="*/ 855887 h 856332"/>
              <a:gd name="connsiteX8" fmla="*/ 741281 w 1486179"/>
              <a:gd name="connsiteY8" fmla="*/ 246287 h 856332"/>
              <a:gd name="connsiteX9" fmla="*/ 325112 w 1486179"/>
              <a:gd name="connsiteY9" fmla="*/ 551087 h 856332"/>
              <a:gd name="connsiteX10" fmla="*/ 260635 w 1486179"/>
              <a:gd name="connsiteY10" fmla="*/ 574533 h 856332"/>
              <a:gd name="connsiteX11" fmla="*/ 483374 w 1486179"/>
              <a:gd name="connsiteY11" fmla="*/ 398687 h 856332"/>
              <a:gd name="connsiteX12" fmla="*/ 8589 w 1486179"/>
              <a:gd name="connsiteY12" fmla="*/ 721071 h 856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86179" h="856332">
                <a:moveTo>
                  <a:pt x="8589" y="721071"/>
                </a:moveTo>
                <a:cubicBezTo>
                  <a:pt x="89673" y="674179"/>
                  <a:pt x="837020" y="193533"/>
                  <a:pt x="969881" y="117333"/>
                </a:cubicBezTo>
                <a:cubicBezTo>
                  <a:pt x="1102742" y="41133"/>
                  <a:pt x="719789" y="283409"/>
                  <a:pt x="805758" y="263871"/>
                </a:cubicBezTo>
                <a:cubicBezTo>
                  <a:pt x="891727" y="244333"/>
                  <a:pt x="1469089" y="4986"/>
                  <a:pt x="1485697" y="102"/>
                </a:cubicBezTo>
                <a:cubicBezTo>
                  <a:pt x="1502305" y="-4783"/>
                  <a:pt x="1086136" y="166179"/>
                  <a:pt x="905405" y="234564"/>
                </a:cubicBezTo>
                <a:cubicBezTo>
                  <a:pt x="724674" y="302949"/>
                  <a:pt x="450158" y="391849"/>
                  <a:pt x="401312" y="410410"/>
                </a:cubicBezTo>
                <a:cubicBezTo>
                  <a:pt x="352466" y="428971"/>
                  <a:pt x="657266" y="271687"/>
                  <a:pt x="612328" y="345933"/>
                </a:cubicBezTo>
                <a:cubicBezTo>
                  <a:pt x="567390" y="420179"/>
                  <a:pt x="110189" y="872495"/>
                  <a:pt x="131681" y="855887"/>
                </a:cubicBezTo>
                <a:cubicBezTo>
                  <a:pt x="153173" y="839279"/>
                  <a:pt x="709043" y="297087"/>
                  <a:pt x="741281" y="246287"/>
                </a:cubicBezTo>
                <a:cubicBezTo>
                  <a:pt x="773519" y="195487"/>
                  <a:pt x="405220" y="496379"/>
                  <a:pt x="325112" y="551087"/>
                </a:cubicBezTo>
                <a:cubicBezTo>
                  <a:pt x="245004" y="605795"/>
                  <a:pt x="234258" y="599933"/>
                  <a:pt x="260635" y="574533"/>
                </a:cubicBezTo>
                <a:cubicBezTo>
                  <a:pt x="287012" y="549133"/>
                  <a:pt x="520497" y="371333"/>
                  <a:pt x="483374" y="398687"/>
                </a:cubicBezTo>
                <a:cubicBezTo>
                  <a:pt x="446251" y="426041"/>
                  <a:pt x="-72495" y="767963"/>
                  <a:pt x="8589" y="7210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A1BF4E00-123B-1852-433D-2A648A33FD7D}"/>
              </a:ext>
            </a:extLst>
          </p:cNvPr>
          <p:cNvSpPr/>
          <p:nvPr/>
        </p:nvSpPr>
        <p:spPr>
          <a:xfrm>
            <a:off x="5820582" y="3427665"/>
            <a:ext cx="993553" cy="1307049"/>
          </a:xfrm>
          <a:custGeom>
            <a:avLst/>
            <a:gdLst>
              <a:gd name="connsiteX0" fmla="*/ 11649 w 993553"/>
              <a:gd name="connsiteY0" fmla="*/ 13058 h 1307049"/>
              <a:gd name="connsiteX1" fmla="*/ 761926 w 993553"/>
              <a:gd name="connsiteY1" fmla="*/ 950904 h 1307049"/>
              <a:gd name="connsiteX2" fmla="*/ 650556 w 993553"/>
              <a:gd name="connsiteY2" fmla="*/ 862981 h 1307049"/>
              <a:gd name="connsiteX3" fmla="*/ 984664 w 993553"/>
              <a:gd name="connsiteY3" fmla="*/ 1296735 h 1307049"/>
              <a:gd name="connsiteX4" fmla="*/ 867433 w 993553"/>
              <a:gd name="connsiteY4" fmla="*/ 1120889 h 1307049"/>
              <a:gd name="connsiteX5" fmla="*/ 550910 w 993553"/>
              <a:gd name="connsiteY5" fmla="*/ 569904 h 1307049"/>
              <a:gd name="connsiteX6" fmla="*/ 533326 w 993553"/>
              <a:gd name="connsiteY6" fmla="*/ 429227 h 1307049"/>
              <a:gd name="connsiteX7" fmla="*/ 586080 w 993553"/>
              <a:gd name="connsiteY7" fmla="*/ 710581 h 1307049"/>
              <a:gd name="connsiteX8" fmla="*/ 375064 w 993553"/>
              <a:gd name="connsiteY8" fmla="*/ 435089 h 1307049"/>
              <a:gd name="connsiteX9" fmla="*/ 117156 w 993553"/>
              <a:gd name="connsiteY9" fmla="*/ 276827 h 1307049"/>
              <a:gd name="connsiteX10" fmla="*/ 293003 w 993553"/>
              <a:gd name="connsiteY10" fmla="*/ 394058 h 1307049"/>
              <a:gd name="connsiteX11" fmla="*/ 11649 w 993553"/>
              <a:gd name="connsiteY11" fmla="*/ 13058 h 130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93553" h="1307049">
                <a:moveTo>
                  <a:pt x="11649" y="13058"/>
                </a:moveTo>
                <a:cubicBezTo>
                  <a:pt x="89803" y="105866"/>
                  <a:pt x="655441" y="809250"/>
                  <a:pt x="761926" y="950904"/>
                </a:cubicBezTo>
                <a:cubicBezTo>
                  <a:pt x="868411" y="1092558"/>
                  <a:pt x="613433" y="805343"/>
                  <a:pt x="650556" y="862981"/>
                </a:cubicBezTo>
                <a:cubicBezTo>
                  <a:pt x="687679" y="920619"/>
                  <a:pt x="948518" y="1253750"/>
                  <a:pt x="984664" y="1296735"/>
                </a:cubicBezTo>
                <a:cubicBezTo>
                  <a:pt x="1020810" y="1339720"/>
                  <a:pt x="939725" y="1242027"/>
                  <a:pt x="867433" y="1120889"/>
                </a:cubicBezTo>
                <a:cubicBezTo>
                  <a:pt x="795141" y="999751"/>
                  <a:pt x="606594" y="685181"/>
                  <a:pt x="550910" y="569904"/>
                </a:cubicBezTo>
                <a:cubicBezTo>
                  <a:pt x="495226" y="454627"/>
                  <a:pt x="527464" y="405781"/>
                  <a:pt x="533326" y="429227"/>
                </a:cubicBezTo>
                <a:cubicBezTo>
                  <a:pt x="539188" y="452673"/>
                  <a:pt x="612457" y="709604"/>
                  <a:pt x="586080" y="710581"/>
                </a:cubicBezTo>
                <a:cubicBezTo>
                  <a:pt x="559703" y="711558"/>
                  <a:pt x="453218" y="507381"/>
                  <a:pt x="375064" y="435089"/>
                </a:cubicBezTo>
                <a:cubicBezTo>
                  <a:pt x="296910" y="362797"/>
                  <a:pt x="130833" y="283666"/>
                  <a:pt x="117156" y="276827"/>
                </a:cubicBezTo>
                <a:cubicBezTo>
                  <a:pt x="103479" y="269989"/>
                  <a:pt x="312541" y="437042"/>
                  <a:pt x="293003" y="394058"/>
                </a:cubicBezTo>
                <a:cubicBezTo>
                  <a:pt x="273465" y="351074"/>
                  <a:pt x="-66505" y="-79750"/>
                  <a:pt x="11649" y="13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8377D0DB-8170-9E34-D35C-8333BBFFB5B1}"/>
              </a:ext>
            </a:extLst>
          </p:cNvPr>
          <p:cNvSpPr/>
          <p:nvPr/>
        </p:nvSpPr>
        <p:spPr>
          <a:xfrm>
            <a:off x="6493110" y="4563163"/>
            <a:ext cx="337126" cy="542454"/>
          </a:xfrm>
          <a:custGeom>
            <a:avLst/>
            <a:gdLst>
              <a:gd name="connsiteX0" fmla="*/ 71813 w 337126"/>
              <a:gd name="connsiteY0" fmla="*/ 2975 h 542454"/>
              <a:gd name="connsiteX1" fmla="*/ 312136 w 337126"/>
              <a:gd name="connsiteY1" fmla="*/ 507068 h 542454"/>
              <a:gd name="connsiteX2" fmla="*/ 294552 w 337126"/>
              <a:gd name="connsiteY2" fmla="*/ 460175 h 542454"/>
              <a:gd name="connsiteX3" fmla="*/ 1475 w 337126"/>
              <a:gd name="connsiteY3" fmla="*/ 137791 h 542454"/>
              <a:gd name="connsiteX4" fmla="*/ 177321 w 337126"/>
              <a:gd name="connsiteY4" fmla="*/ 290191 h 542454"/>
              <a:gd name="connsiteX5" fmla="*/ 71813 w 337126"/>
              <a:gd name="connsiteY5" fmla="*/ 2975 h 542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126" h="542454">
                <a:moveTo>
                  <a:pt x="71813" y="2975"/>
                </a:moveTo>
                <a:cubicBezTo>
                  <a:pt x="94282" y="39121"/>
                  <a:pt x="312136" y="507068"/>
                  <a:pt x="312136" y="507068"/>
                </a:cubicBezTo>
                <a:cubicBezTo>
                  <a:pt x="349259" y="583268"/>
                  <a:pt x="346329" y="521721"/>
                  <a:pt x="294552" y="460175"/>
                </a:cubicBezTo>
                <a:cubicBezTo>
                  <a:pt x="242775" y="398629"/>
                  <a:pt x="21013" y="166122"/>
                  <a:pt x="1475" y="137791"/>
                </a:cubicBezTo>
                <a:cubicBezTo>
                  <a:pt x="-18064" y="109460"/>
                  <a:pt x="162667" y="308752"/>
                  <a:pt x="177321" y="290191"/>
                </a:cubicBezTo>
                <a:cubicBezTo>
                  <a:pt x="191975" y="271630"/>
                  <a:pt x="49344" y="-33171"/>
                  <a:pt x="71813" y="29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19D6004C-56A9-A365-DCBA-3BB415A29AC1}"/>
              </a:ext>
            </a:extLst>
          </p:cNvPr>
          <p:cNvSpPr/>
          <p:nvPr/>
        </p:nvSpPr>
        <p:spPr>
          <a:xfrm>
            <a:off x="2964129" y="5197958"/>
            <a:ext cx="193974" cy="945419"/>
          </a:xfrm>
          <a:custGeom>
            <a:avLst/>
            <a:gdLst>
              <a:gd name="connsiteX0" fmla="*/ 190244 w 193974"/>
              <a:gd name="connsiteY0" fmla="*/ 67513 h 945419"/>
              <a:gd name="connsiteX1" fmla="*/ 92054 w 193974"/>
              <a:gd name="connsiteY1" fmla="*/ 343674 h 945419"/>
              <a:gd name="connsiteX2" fmla="*/ 147286 w 193974"/>
              <a:gd name="connsiteY2" fmla="*/ 288442 h 945419"/>
              <a:gd name="connsiteX3" fmla="*/ 6137 w 193974"/>
              <a:gd name="connsiteY3" fmla="*/ 527782 h 945419"/>
              <a:gd name="connsiteX4" fmla="*/ 55232 w 193974"/>
              <a:gd name="connsiteY4" fmla="*/ 497097 h 945419"/>
              <a:gd name="connsiteX5" fmla="*/ 30684 w 193974"/>
              <a:gd name="connsiteY5" fmla="*/ 687341 h 945419"/>
              <a:gd name="connsiteX6" fmla="*/ 171833 w 193974"/>
              <a:gd name="connsiteY6" fmla="*/ 945092 h 945419"/>
              <a:gd name="connsiteX7" fmla="*/ 55232 w 193974"/>
              <a:gd name="connsiteY7" fmla="*/ 736437 h 945419"/>
              <a:gd name="connsiteX8" fmla="*/ 0 w 193974"/>
              <a:gd name="connsiteY8" fmla="*/ 527782 h 945419"/>
              <a:gd name="connsiteX9" fmla="*/ 55232 w 193974"/>
              <a:gd name="connsiteY9" fmla="*/ 7 h 945419"/>
              <a:gd name="connsiteX10" fmla="*/ 30684 w 193974"/>
              <a:gd name="connsiteY10" fmla="*/ 540055 h 945419"/>
              <a:gd name="connsiteX11" fmla="*/ 159560 w 193974"/>
              <a:gd name="connsiteY11" fmla="*/ 220936 h 945419"/>
              <a:gd name="connsiteX12" fmla="*/ 190244 w 193974"/>
              <a:gd name="connsiteY12" fmla="*/ 67513 h 94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3974" h="945419">
                <a:moveTo>
                  <a:pt x="190244" y="67513"/>
                </a:moveTo>
                <a:cubicBezTo>
                  <a:pt x="178993" y="87969"/>
                  <a:pt x="99214" y="306853"/>
                  <a:pt x="92054" y="343674"/>
                </a:cubicBezTo>
                <a:cubicBezTo>
                  <a:pt x="84894" y="380495"/>
                  <a:pt x="161605" y="257757"/>
                  <a:pt x="147286" y="288442"/>
                </a:cubicBezTo>
                <a:cubicBezTo>
                  <a:pt x="132967" y="319127"/>
                  <a:pt x="21479" y="493006"/>
                  <a:pt x="6137" y="527782"/>
                </a:cubicBezTo>
                <a:cubicBezTo>
                  <a:pt x="-9205" y="562558"/>
                  <a:pt x="51141" y="470504"/>
                  <a:pt x="55232" y="497097"/>
                </a:cubicBezTo>
                <a:cubicBezTo>
                  <a:pt x="59323" y="523690"/>
                  <a:pt x="11251" y="612675"/>
                  <a:pt x="30684" y="687341"/>
                </a:cubicBezTo>
                <a:cubicBezTo>
                  <a:pt x="50117" y="762007"/>
                  <a:pt x="167742" y="936909"/>
                  <a:pt x="171833" y="945092"/>
                </a:cubicBezTo>
                <a:cubicBezTo>
                  <a:pt x="175924" y="953275"/>
                  <a:pt x="83871" y="805989"/>
                  <a:pt x="55232" y="736437"/>
                </a:cubicBezTo>
                <a:cubicBezTo>
                  <a:pt x="26593" y="666885"/>
                  <a:pt x="0" y="650520"/>
                  <a:pt x="0" y="527782"/>
                </a:cubicBezTo>
                <a:cubicBezTo>
                  <a:pt x="0" y="405044"/>
                  <a:pt x="50118" y="-2039"/>
                  <a:pt x="55232" y="7"/>
                </a:cubicBezTo>
                <a:cubicBezTo>
                  <a:pt x="60346" y="2052"/>
                  <a:pt x="13296" y="503234"/>
                  <a:pt x="30684" y="540055"/>
                </a:cubicBezTo>
                <a:cubicBezTo>
                  <a:pt x="48072" y="576876"/>
                  <a:pt x="132967" y="293556"/>
                  <a:pt x="159560" y="220936"/>
                </a:cubicBezTo>
                <a:cubicBezTo>
                  <a:pt x="186153" y="148316"/>
                  <a:pt x="201495" y="47057"/>
                  <a:pt x="190244" y="67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46A1EC93-CFAC-A42A-7DEF-F3501B452EF4}"/>
              </a:ext>
            </a:extLst>
          </p:cNvPr>
          <p:cNvSpPr/>
          <p:nvPr/>
        </p:nvSpPr>
        <p:spPr>
          <a:xfrm>
            <a:off x="3780201" y="6566196"/>
            <a:ext cx="190390" cy="380800"/>
          </a:xfrm>
          <a:custGeom>
            <a:avLst/>
            <a:gdLst>
              <a:gd name="connsiteX0" fmla="*/ 137 w 190390"/>
              <a:gd name="connsiteY0" fmla="*/ 6438 h 380800"/>
              <a:gd name="connsiteX1" fmla="*/ 55369 w 190390"/>
              <a:gd name="connsiteY1" fmla="*/ 245777 h 380800"/>
              <a:gd name="connsiteX2" fmla="*/ 55369 w 190390"/>
              <a:gd name="connsiteY2" fmla="*/ 380789 h 380800"/>
              <a:gd name="connsiteX3" fmla="*/ 67643 w 190390"/>
              <a:gd name="connsiteY3" fmla="*/ 251914 h 380800"/>
              <a:gd name="connsiteX4" fmla="*/ 190382 w 190390"/>
              <a:gd name="connsiteY4" fmla="*/ 301 h 380800"/>
              <a:gd name="connsiteX5" fmla="*/ 73780 w 190390"/>
              <a:gd name="connsiteY5" fmla="*/ 196682 h 380800"/>
              <a:gd name="connsiteX6" fmla="*/ 137 w 190390"/>
              <a:gd name="connsiteY6" fmla="*/ 6438 h 38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390" h="380800">
                <a:moveTo>
                  <a:pt x="137" y="6438"/>
                </a:moveTo>
                <a:cubicBezTo>
                  <a:pt x="-2931" y="14620"/>
                  <a:pt x="46164" y="183385"/>
                  <a:pt x="55369" y="245777"/>
                </a:cubicBezTo>
                <a:cubicBezTo>
                  <a:pt x="64574" y="308169"/>
                  <a:pt x="53323" y="379766"/>
                  <a:pt x="55369" y="380789"/>
                </a:cubicBezTo>
                <a:cubicBezTo>
                  <a:pt x="57415" y="381812"/>
                  <a:pt x="45141" y="315329"/>
                  <a:pt x="67643" y="251914"/>
                </a:cubicBezTo>
                <a:cubicBezTo>
                  <a:pt x="90145" y="188499"/>
                  <a:pt x="189359" y="9506"/>
                  <a:pt x="190382" y="301"/>
                </a:cubicBezTo>
                <a:cubicBezTo>
                  <a:pt x="191405" y="-8904"/>
                  <a:pt x="101396" y="195659"/>
                  <a:pt x="73780" y="196682"/>
                </a:cubicBezTo>
                <a:cubicBezTo>
                  <a:pt x="46164" y="197705"/>
                  <a:pt x="3205" y="-1744"/>
                  <a:pt x="137" y="6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1E1D7773-4211-C92A-11FC-22B29AD04797}"/>
              </a:ext>
            </a:extLst>
          </p:cNvPr>
          <p:cNvSpPr/>
          <p:nvPr/>
        </p:nvSpPr>
        <p:spPr>
          <a:xfrm>
            <a:off x="3133277" y="6521588"/>
            <a:ext cx="89186" cy="952619"/>
          </a:xfrm>
          <a:custGeom>
            <a:avLst/>
            <a:gdLst>
              <a:gd name="connsiteX0" fmla="*/ 2685 w 89186"/>
              <a:gd name="connsiteY0" fmla="*/ 118552 h 952619"/>
              <a:gd name="connsiteX1" fmla="*/ 88602 w 89186"/>
              <a:gd name="connsiteY1" fmla="*/ 940898 h 952619"/>
              <a:gd name="connsiteX2" fmla="*/ 39507 w 89186"/>
              <a:gd name="connsiteY2" fmla="*/ 566546 h 952619"/>
              <a:gd name="connsiteX3" fmla="*/ 21096 w 89186"/>
              <a:gd name="connsiteY3" fmla="*/ 51046 h 952619"/>
              <a:gd name="connsiteX4" fmla="*/ 2685 w 89186"/>
              <a:gd name="connsiteY4" fmla="*/ 118552 h 952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86" h="952619">
                <a:moveTo>
                  <a:pt x="2685" y="118552"/>
                </a:moveTo>
                <a:cubicBezTo>
                  <a:pt x="13936" y="266861"/>
                  <a:pt x="82465" y="866232"/>
                  <a:pt x="88602" y="940898"/>
                </a:cubicBezTo>
                <a:cubicBezTo>
                  <a:pt x="94739" y="1015564"/>
                  <a:pt x="50758" y="714855"/>
                  <a:pt x="39507" y="566546"/>
                </a:cubicBezTo>
                <a:cubicBezTo>
                  <a:pt x="28256" y="418237"/>
                  <a:pt x="23142" y="124689"/>
                  <a:pt x="21096" y="51046"/>
                </a:cubicBezTo>
                <a:cubicBezTo>
                  <a:pt x="19050" y="-22597"/>
                  <a:pt x="-8566" y="-29757"/>
                  <a:pt x="2685" y="1185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F0018C7E-7353-79E6-A27C-C21480FABD27}"/>
              </a:ext>
            </a:extLst>
          </p:cNvPr>
          <p:cNvSpPr/>
          <p:nvPr/>
        </p:nvSpPr>
        <p:spPr>
          <a:xfrm>
            <a:off x="3749563" y="7517317"/>
            <a:ext cx="108301" cy="406940"/>
          </a:xfrm>
          <a:custGeom>
            <a:avLst/>
            <a:gdLst>
              <a:gd name="connsiteX0" fmla="*/ 91 w 108301"/>
              <a:gd name="connsiteY0" fmla="*/ 401 h 406940"/>
              <a:gd name="connsiteX1" fmla="*/ 86007 w 108301"/>
              <a:gd name="connsiteY1" fmla="*/ 245878 h 406940"/>
              <a:gd name="connsiteX2" fmla="*/ 86007 w 108301"/>
              <a:gd name="connsiteY2" fmla="*/ 405437 h 406940"/>
              <a:gd name="connsiteX3" fmla="*/ 104418 w 108301"/>
              <a:gd name="connsiteY3" fmla="*/ 307247 h 406940"/>
              <a:gd name="connsiteX4" fmla="*/ 91 w 108301"/>
              <a:gd name="connsiteY4" fmla="*/ 401 h 40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301" h="406940">
                <a:moveTo>
                  <a:pt x="91" y="401"/>
                </a:moveTo>
                <a:cubicBezTo>
                  <a:pt x="-2978" y="-9827"/>
                  <a:pt x="71688" y="178372"/>
                  <a:pt x="86007" y="245878"/>
                </a:cubicBezTo>
                <a:cubicBezTo>
                  <a:pt x="100326" y="313384"/>
                  <a:pt x="82938" y="395209"/>
                  <a:pt x="86007" y="405437"/>
                </a:cubicBezTo>
                <a:cubicBezTo>
                  <a:pt x="89076" y="415665"/>
                  <a:pt x="118737" y="372707"/>
                  <a:pt x="104418" y="307247"/>
                </a:cubicBezTo>
                <a:cubicBezTo>
                  <a:pt x="90099" y="241787"/>
                  <a:pt x="3160" y="10629"/>
                  <a:pt x="91" y="4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7DC616B8-D1C0-CF80-1AE1-C4A0A4B1EB8A}"/>
              </a:ext>
            </a:extLst>
          </p:cNvPr>
          <p:cNvSpPr/>
          <p:nvPr/>
        </p:nvSpPr>
        <p:spPr>
          <a:xfrm>
            <a:off x="2949239" y="6046180"/>
            <a:ext cx="200851" cy="1690516"/>
          </a:xfrm>
          <a:custGeom>
            <a:avLst/>
            <a:gdLst>
              <a:gd name="connsiteX0" fmla="*/ 2616 w 200851"/>
              <a:gd name="connsiteY0" fmla="*/ 29364 h 1690516"/>
              <a:gd name="connsiteX1" fmla="*/ 198997 w 200851"/>
              <a:gd name="connsiteY1" fmla="*/ 1680193 h 1690516"/>
              <a:gd name="connsiteX2" fmla="*/ 94670 w 200851"/>
              <a:gd name="connsiteY2" fmla="*/ 698287 h 1690516"/>
              <a:gd name="connsiteX3" fmla="*/ 2616 w 200851"/>
              <a:gd name="connsiteY3" fmla="*/ 29364 h 169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0851" h="1690516">
                <a:moveTo>
                  <a:pt x="2616" y="29364"/>
                </a:moveTo>
                <a:cubicBezTo>
                  <a:pt x="20004" y="193015"/>
                  <a:pt x="183655" y="1568706"/>
                  <a:pt x="198997" y="1680193"/>
                </a:cubicBezTo>
                <a:cubicBezTo>
                  <a:pt x="214339" y="1791680"/>
                  <a:pt x="130469" y="969334"/>
                  <a:pt x="94670" y="698287"/>
                </a:cubicBezTo>
                <a:cubicBezTo>
                  <a:pt x="58871" y="427240"/>
                  <a:pt x="-14772" y="-134287"/>
                  <a:pt x="2616" y="293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7FE96831-9075-1BC7-E008-0AFD1B654EC4}"/>
              </a:ext>
            </a:extLst>
          </p:cNvPr>
          <p:cNvSpPr/>
          <p:nvPr/>
        </p:nvSpPr>
        <p:spPr>
          <a:xfrm>
            <a:off x="5745287" y="7088115"/>
            <a:ext cx="72506" cy="300728"/>
          </a:xfrm>
          <a:custGeom>
            <a:avLst/>
            <a:gdLst>
              <a:gd name="connsiteX0" fmla="*/ 72506 w 72506"/>
              <a:gd name="connsiteY0" fmla="*/ 19 h 300728"/>
              <a:gd name="connsiteX1" fmla="*/ 5000 w 72506"/>
              <a:gd name="connsiteY1" fmla="*/ 214811 h 300728"/>
              <a:gd name="connsiteX2" fmla="*/ 5000 w 72506"/>
              <a:gd name="connsiteY2" fmla="*/ 300728 h 300728"/>
              <a:gd name="connsiteX3" fmla="*/ 5000 w 72506"/>
              <a:gd name="connsiteY3" fmla="*/ 202537 h 300728"/>
              <a:gd name="connsiteX4" fmla="*/ 72506 w 72506"/>
              <a:gd name="connsiteY4" fmla="*/ 19 h 300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06" h="300728">
                <a:moveTo>
                  <a:pt x="72506" y="19"/>
                </a:moveTo>
                <a:cubicBezTo>
                  <a:pt x="72506" y="2065"/>
                  <a:pt x="16251" y="164693"/>
                  <a:pt x="5000" y="214811"/>
                </a:cubicBezTo>
                <a:cubicBezTo>
                  <a:pt x="-6251" y="264929"/>
                  <a:pt x="5000" y="300728"/>
                  <a:pt x="5000" y="300728"/>
                </a:cubicBezTo>
                <a:cubicBezTo>
                  <a:pt x="5000" y="298682"/>
                  <a:pt x="-3183" y="245495"/>
                  <a:pt x="5000" y="202537"/>
                </a:cubicBezTo>
                <a:cubicBezTo>
                  <a:pt x="13183" y="159579"/>
                  <a:pt x="72506" y="-2027"/>
                  <a:pt x="72506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5CAE9A37-22D9-2963-E656-9E6A7488F522}"/>
              </a:ext>
            </a:extLst>
          </p:cNvPr>
          <p:cNvSpPr/>
          <p:nvPr/>
        </p:nvSpPr>
        <p:spPr>
          <a:xfrm>
            <a:off x="6146825" y="6470876"/>
            <a:ext cx="112653" cy="559980"/>
          </a:xfrm>
          <a:custGeom>
            <a:avLst/>
            <a:gdLst>
              <a:gd name="connsiteX0" fmla="*/ 2362 w 112653"/>
              <a:gd name="connsiteY0" fmla="*/ 9704 h 559980"/>
              <a:gd name="connsiteX1" fmla="*/ 106689 w 112653"/>
              <a:gd name="connsiteY1" fmla="*/ 543615 h 559980"/>
              <a:gd name="connsiteX2" fmla="*/ 100552 w 112653"/>
              <a:gd name="connsiteY2" fmla="*/ 427014 h 559980"/>
              <a:gd name="connsiteX3" fmla="*/ 106689 w 112653"/>
              <a:gd name="connsiteY3" fmla="*/ 469972 h 559980"/>
              <a:gd name="connsiteX4" fmla="*/ 39183 w 112653"/>
              <a:gd name="connsiteY4" fmla="*/ 218359 h 559980"/>
              <a:gd name="connsiteX5" fmla="*/ 2362 w 112653"/>
              <a:gd name="connsiteY5" fmla="*/ 9704 h 559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653" h="559980">
                <a:moveTo>
                  <a:pt x="2362" y="9704"/>
                </a:moveTo>
                <a:cubicBezTo>
                  <a:pt x="13613" y="63913"/>
                  <a:pt x="90324" y="474063"/>
                  <a:pt x="106689" y="543615"/>
                </a:cubicBezTo>
                <a:cubicBezTo>
                  <a:pt x="123054" y="613167"/>
                  <a:pt x="100552" y="439288"/>
                  <a:pt x="100552" y="427014"/>
                </a:cubicBezTo>
                <a:cubicBezTo>
                  <a:pt x="100552" y="414740"/>
                  <a:pt x="116917" y="504748"/>
                  <a:pt x="106689" y="469972"/>
                </a:cubicBezTo>
                <a:cubicBezTo>
                  <a:pt x="96461" y="435196"/>
                  <a:pt x="55548" y="294047"/>
                  <a:pt x="39183" y="218359"/>
                </a:cubicBezTo>
                <a:cubicBezTo>
                  <a:pt x="22818" y="142671"/>
                  <a:pt x="-8889" y="-44505"/>
                  <a:pt x="2362" y="97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8DDAAB48-D5D3-28FC-0EC1-B5E24B0587AF}"/>
              </a:ext>
            </a:extLst>
          </p:cNvPr>
          <p:cNvSpPr/>
          <p:nvPr/>
        </p:nvSpPr>
        <p:spPr>
          <a:xfrm>
            <a:off x="6394478" y="6479862"/>
            <a:ext cx="65097" cy="364727"/>
          </a:xfrm>
          <a:custGeom>
            <a:avLst/>
            <a:gdLst>
              <a:gd name="connsiteX0" fmla="*/ 185 w 65097"/>
              <a:gd name="connsiteY0" fmla="*/ 718 h 364727"/>
              <a:gd name="connsiteX1" fmla="*/ 43143 w 65097"/>
              <a:gd name="connsiteY1" fmla="*/ 197099 h 364727"/>
              <a:gd name="connsiteX2" fmla="*/ 61554 w 65097"/>
              <a:gd name="connsiteY2" fmla="*/ 362796 h 364727"/>
              <a:gd name="connsiteX3" fmla="*/ 61554 w 65097"/>
              <a:gd name="connsiteY3" fmla="*/ 270742 h 364727"/>
              <a:gd name="connsiteX4" fmla="*/ 185 w 65097"/>
              <a:gd name="connsiteY4" fmla="*/ 718 h 36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97" h="364727">
                <a:moveTo>
                  <a:pt x="185" y="718"/>
                </a:moveTo>
                <a:cubicBezTo>
                  <a:pt x="-2883" y="-11556"/>
                  <a:pt x="32915" y="136753"/>
                  <a:pt x="43143" y="197099"/>
                </a:cubicBezTo>
                <a:cubicBezTo>
                  <a:pt x="53371" y="257445"/>
                  <a:pt x="58486" y="350522"/>
                  <a:pt x="61554" y="362796"/>
                </a:cubicBezTo>
                <a:cubicBezTo>
                  <a:pt x="64622" y="375070"/>
                  <a:pt x="67691" y="326997"/>
                  <a:pt x="61554" y="270742"/>
                </a:cubicBezTo>
                <a:cubicBezTo>
                  <a:pt x="55417" y="214487"/>
                  <a:pt x="3253" y="12992"/>
                  <a:pt x="185" y="7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9B4F0D5D-F9A1-120F-0B54-AA905D06CADD}"/>
              </a:ext>
            </a:extLst>
          </p:cNvPr>
          <p:cNvSpPr/>
          <p:nvPr/>
        </p:nvSpPr>
        <p:spPr>
          <a:xfrm>
            <a:off x="6027675" y="7529282"/>
            <a:ext cx="146361" cy="259973"/>
          </a:xfrm>
          <a:custGeom>
            <a:avLst/>
            <a:gdLst>
              <a:gd name="connsiteX0" fmla="*/ 146059 w 146361"/>
              <a:gd name="connsiteY0" fmla="*/ 710 h 259973"/>
              <a:gd name="connsiteX1" fmla="*/ 4910 w 146361"/>
              <a:gd name="connsiteY1" fmla="*/ 252323 h 259973"/>
              <a:gd name="connsiteX2" fmla="*/ 41732 w 146361"/>
              <a:gd name="connsiteY2" fmla="*/ 178680 h 259973"/>
              <a:gd name="connsiteX3" fmla="*/ 146059 w 146361"/>
              <a:gd name="connsiteY3" fmla="*/ 710 h 259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361" h="259973">
                <a:moveTo>
                  <a:pt x="146059" y="710"/>
                </a:moveTo>
                <a:cubicBezTo>
                  <a:pt x="139922" y="12984"/>
                  <a:pt x="22298" y="222661"/>
                  <a:pt x="4910" y="252323"/>
                </a:cubicBezTo>
                <a:cubicBezTo>
                  <a:pt x="-12478" y="281985"/>
                  <a:pt x="20253" y="218570"/>
                  <a:pt x="41732" y="178680"/>
                </a:cubicBezTo>
                <a:cubicBezTo>
                  <a:pt x="63211" y="138790"/>
                  <a:pt x="152196" y="-11564"/>
                  <a:pt x="146059" y="7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78EF03BC-5B3A-F862-695D-3FCB1A348F68}"/>
              </a:ext>
            </a:extLst>
          </p:cNvPr>
          <p:cNvSpPr/>
          <p:nvPr/>
        </p:nvSpPr>
        <p:spPr>
          <a:xfrm>
            <a:off x="5901633" y="7783729"/>
            <a:ext cx="576734" cy="921960"/>
          </a:xfrm>
          <a:custGeom>
            <a:avLst/>
            <a:gdLst>
              <a:gd name="connsiteX0" fmla="*/ 2077 w 576734"/>
              <a:gd name="connsiteY0" fmla="*/ 918413 h 921960"/>
              <a:gd name="connsiteX1" fmla="*/ 572810 w 576734"/>
              <a:gd name="connsiteY1" fmla="*/ 4013 h 921960"/>
              <a:gd name="connsiteX2" fmla="*/ 259827 w 576734"/>
              <a:gd name="connsiteY2" fmla="*/ 574746 h 921960"/>
              <a:gd name="connsiteX3" fmla="*/ 376429 w 576734"/>
              <a:gd name="connsiteY3" fmla="*/ 329270 h 921960"/>
              <a:gd name="connsiteX4" fmla="*/ 2077 w 576734"/>
              <a:gd name="connsiteY4" fmla="*/ 918413 h 921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734" h="921960">
                <a:moveTo>
                  <a:pt x="2077" y="918413"/>
                </a:moveTo>
                <a:cubicBezTo>
                  <a:pt x="34807" y="864203"/>
                  <a:pt x="529852" y="61291"/>
                  <a:pt x="572810" y="4013"/>
                </a:cubicBezTo>
                <a:cubicBezTo>
                  <a:pt x="615768" y="-53265"/>
                  <a:pt x="292557" y="520536"/>
                  <a:pt x="259827" y="574746"/>
                </a:cubicBezTo>
                <a:cubicBezTo>
                  <a:pt x="227097" y="628955"/>
                  <a:pt x="419387" y="269946"/>
                  <a:pt x="376429" y="329270"/>
                </a:cubicBezTo>
                <a:cubicBezTo>
                  <a:pt x="333471" y="388593"/>
                  <a:pt x="-30653" y="972623"/>
                  <a:pt x="2077" y="918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80592695-605A-BE57-EC70-F35E8531AD38}"/>
              </a:ext>
            </a:extLst>
          </p:cNvPr>
          <p:cNvSpPr/>
          <p:nvPr/>
        </p:nvSpPr>
        <p:spPr>
          <a:xfrm>
            <a:off x="6627757" y="5878778"/>
            <a:ext cx="245600" cy="915145"/>
          </a:xfrm>
          <a:custGeom>
            <a:avLst/>
            <a:gdLst>
              <a:gd name="connsiteX0" fmla="*/ 245585 w 245600"/>
              <a:gd name="connsiteY0" fmla="*/ 384 h 915145"/>
              <a:gd name="connsiteX1" fmla="*/ 190353 w 245600"/>
              <a:gd name="connsiteY1" fmla="*/ 675445 h 915145"/>
              <a:gd name="connsiteX2" fmla="*/ 202627 w 245600"/>
              <a:gd name="connsiteY2" fmla="*/ 583391 h 915145"/>
              <a:gd name="connsiteX3" fmla="*/ 109 w 245600"/>
              <a:gd name="connsiteY3" fmla="*/ 914784 h 915145"/>
              <a:gd name="connsiteX4" fmla="*/ 233311 w 245600"/>
              <a:gd name="connsiteY4" fmla="*/ 509748 h 915145"/>
              <a:gd name="connsiteX5" fmla="*/ 196490 w 245600"/>
              <a:gd name="connsiteY5" fmla="*/ 577254 h 915145"/>
              <a:gd name="connsiteX6" fmla="*/ 245585 w 245600"/>
              <a:gd name="connsiteY6" fmla="*/ 384 h 91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5600" h="915145">
                <a:moveTo>
                  <a:pt x="245585" y="384"/>
                </a:moveTo>
                <a:cubicBezTo>
                  <a:pt x="244562" y="16749"/>
                  <a:pt x="197513" y="578277"/>
                  <a:pt x="190353" y="675445"/>
                </a:cubicBezTo>
                <a:cubicBezTo>
                  <a:pt x="183193" y="772613"/>
                  <a:pt x="234334" y="543501"/>
                  <a:pt x="202627" y="583391"/>
                </a:cubicBezTo>
                <a:cubicBezTo>
                  <a:pt x="170920" y="623281"/>
                  <a:pt x="-5005" y="927058"/>
                  <a:pt x="109" y="914784"/>
                </a:cubicBezTo>
                <a:cubicBezTo>
                  <a:pt x="5223" y="902510"/>
                  <a:pt x="200581" y="566003"/>
                  <a:pt x="233311" y="509748"/>
                </a:cubicBezTo>
                <a:cubicBezTo>
                  <a:pt x="266041" y="453493"/>
                  <a:pt x="195467" y="660102"/>
                  <a:pt x="196490" y="577254"/>
                </a:cubicBezTo>
                <a:cubicBezTo>
                  <a:pt x="197513" y="494406"/>
                  <a:pt x="246608" y="-15981"/>
                  <a:pt x="245585" y="3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06F19D12-78CE-EF4E-1FFC-6781FE0BA421}"/>
              </a:ext>
            </a:extLst>
          </p:cNvPr>
          <p:cNvSpPr/>
          <p:nvPr/>
        </p:nvSpPr>
        <p:spPr>
          <a:xfrm>
            <a:off x="3454754" y="6200154"/>
            <a:ext cx="247418" cy="90702"/>
          </a:xfrm>
          <a:custGeom>
            <a:avLst/>
            <a:gdLst>
              <a:gd name="connsiteX0" fmla="*/ 328 w 247418"/>
              <a:gd name="connsiteY0" fmla="*/ 4265 h 90702"/>
              <a:gd name="connsiteX1" fmla="*/ 178298 w 247418"/>
              <a:gd name="connsiteY1" fmla="*/ 10402 h 90702"/>
              <a:gd name="connsiteX2" fmla="*/ 233531 w 247418"/>
              <a:gd name="connsiteY2" fmla="*/ 90182 h 90702"/>
              <a:gd name="connsiteX3" fmla="*/ 227394 w 247418"/>
              <a:gd name="connsiteY3" fmla="*/ 41086 h 90702"/>
              <a:gd name="connsiteX4" fmla="*/ 328 w 247418"/>
              <a:gd name="connsiteY4" fmla="*/ 4265 h 9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418" h="90702">
                <a:moveTo>
                  <a:pt x="328" y="4265"/>
                </a:moveTo>
                <a:cubicBezTo>
                  <a:pt x="-7855" y="-849"/>
                  <a:pt x="139431" y="-3917"/>
                  <a:pt x="178298" y="10402"/>
                </a:cubicBezTo>
                <a:cubicBezTo>
                  <a:pt x="217165" y="24721"/>
                  <a:pt x="225348" y="85068"/>
                  <a:pt x="233531" y="90182"/>
                </a:cubicBezTo>
                <a:cubicBezTo>
                  <a:pt x="241714" y="95296"/>
                  <a:pt x="263193" y="61543"/>
                  <a:pt x="227394" y="41086"/>
                </a:cubicBezTo>
                <a:cubicBezTo>
                  <a:pt x="191595" y="20630"/>
                  <a:pt x="8511" y="9379"/>
                  <a:pt x="328" y="4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6AE80EEF-EAE0-DE8E-633C-80688B487368}"/>
              </a:ext>
            </a:extLst>
          </p:cNvPr>
          <p:cNvSpPr/>
          <p:nvPr/>
        </p:nvSpPr>
        <p:spPr>
          <a:xfrm>
            <a:off x="3409582" y="7358754"/>
            <a:ext cx="57860" cy="721573"/>
          </a:xfrm>
          <a:custGeom>
            <a:avLst/>
            <a:gdLst>
              <a:gd name="connsiteX0" fmla="*/ 57774 w 57860"/>
              <a:gd name="connsiteY0" fmla="*/ 5541 h 721573"/>
              <a:gd name="connsiteX1" fmla="*/ 2541 w 57860"/>
              <a:gd name="connsiteY1" fmla="*/ 711286 h 721573"/>
              <a:gd name="connsiteX2" fmla="*/ 14815 w 57860"/>
              <a:gd name="connsiteY2" fmla="*/ 398304 h 721573"/>
              <a:gd name="connsiteX3" fmla="*/ 57774 w 57860"/>
              <a:gd name="connsiteY3" fmla="*/ 5541 h 721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860" h="721573">
                <a:moveTo>
                  <a:pt x="57774" y="5541"/>
                </a:moveTo>
                <a:cubicBezTo>
                  <a:pt x="55728" y="57705"/>
                  <a:pt x="9701" y="645826"/>
                  <a:pt x="2541" y="711286"/>
                </a:cubicBezTo>
                <a:cubicBezTo>
                  <a:pt x="-4619" y="776746"/>
                  <a:pt x="4587" y="512860"/>
                  <a:pt x="14815" y="398304"/>
                </a:cubicBezTo>
                <a:cubicBezTo>
                  <a:pt x="25043" y="283748"/>
                  <a:pt x="59820" y="-46623"/>
                  <a:pt x="57774" y="55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E27ECDE6-2F23-F3D9-15FA-8B8369210422}"/>
              </a:ext>
            </a:extLst>
          </p:cNvPr>
          <p:cNvSpPr/>
          <p:nvPr/>
        </p:nvSpPr>
        <p:spPr>
          <a:xfrm>
            <a:off x="5445947" y="7913363"/>
            <a:ext cx="1540031" cy="1547067"/>
          </a:xfrm>
          <a:custGeom>
            <a:avLst/>
            <a:gdLst>
              <a:gd name="connsiteX0" fmla="*/ 1539800 w 1540031"/>
              <a:gd name="connsiteY0" fmla="*/ 231 h 1547067"/>
              <a:gd name="connsiteX1" fmla="*/ 1176729 w 1540031"/>
              <a:gd name="connsiteY1" fmla="*/ 706202 h 1547067"/>
              <a:gd name="connsiteX2" fmla="*/ 1237241 w 1540031"/>
              <a:gd name="connsiteY2" fmla="*/ 544837 h 1547067"/>
              <a:gd name="connsiteX3" fmla="*/ 995194 w 1540031"/>
              <a:gd name="connsiteY3" fmla="*/ 921355 h 1547067"/>
              <a:gd name="connsiteX4" fmla="*/ 1048982 w 1540031"/>
              <a:gd name="connsiteY4" fmla="*/ 800331 h 1547067"/>
              <a:gd name="connsiteX5" fmla="*/ 706082 w 1540031"/>
              <a:gd name="connsiteY5" fmla="*/ 1109613 h 1547067"/>
              <a:gd name="connsiteX6" fmla="*/ 793488 w 1540031"/>
              <a:gd name="connsiteY6" fmla="*/ 988590 h 1547067"/>
              <a:gd name="connsiteX7" fmla="*/ 322841 w 1540031"/>
              <a:gd name="connsiteY7" fmla="*/ 1418896 h 1547067"/>
              <a:gd name="connsiteX8" fmla="*/ 450588 w 1540031"/>
              <a:gd name="connsiteY8" fmla="*/ 1277702 h 1547067"/>
              <a:gd name="connsiteX9" fmla="*/ 112 w 1540031"/>
              <a:gd name="connsiteY9" fmla="*/ 1546643 h 1547067"/>
              <a:gd name="connsiteX10" fmla="*/ 497653 w 1540031"/>
              <a:gd name="connsiteY10" fmla="*/ 1203743 h 1547067"/>
              <a:gd name="connsiteX11" fmla="*/ 1109494 w 1540031"/>
              <a:gd name="connsiteY11" fmla="*/ 854119 h 1547067"/>
              <a:gd name="connsiteX12" fmla="*/ 921235 w 1540031"/>
              <a:gd name="connsiteY12" fmla="*/ 968419 h 1547067"/>
              <a:gd name="connsiteX13" fmla="*/ 1277582 w 1540031"/>
              <a:gd name="connsiteY13" fmla="*/ 423813 h 1547067"/>
              <a:gd name="connsiteX14" fmla="*/ 1116218 w 1540031"/>
              <a:gd name="connsiteY14" fmla="*/ 625519 h 1547067"/>
              <a:gd name="connsiteX15" fmla="*/ 1539800 w 1540031"/>
              <a:gd name="connsiteY15" fmla="*/ 231 h 1547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40031" h="1547067">
                <a:moveTo>
                  <a:pt x="1539800" y="231"/>
                </a:moveTo>
                <a:cubicBezTo>
                  <a:pt x="1549885" y="13678"/>
                  <a:pt x="1227155" y="615434"/>
                  <a:pt x="1176729" y="706202"/>
                </a:cubicBezTo>
                <a:cubicBezTo>
                  <a:pt x="1126302" y="796970"/>
                  <a:pt x="1267497" y="508978"/>
                  <a:pt x="1237241" y="544837"/>
                </a:cubicBezTo>
                <a:cubicBezTo>
                  <a:pt x="1206985" y="580696"/>
                  <a:pt x="1026570" y="878773"/>
                  <a:pt x="995194" y="921355"/>
                </a:cubicBezTo>
                <a:cubicBezTo>
                  <a:pt x="963817" y="963937"/>
                  <a:pt x="1097167" y="768955"/>
                  <a:pt x="1048982" y="800331"/>
                </a:cubicBezTo>
                <a:cubicBezTo>
                  <a:pt x="1000797" y="831707"/>
                  <a:pt x="748664" y="1078237"/>
                  <a:pt x="706082" y="1109613"/>
                </a:cubicBezTo>
                <a:cubicBezTo>
                  <a:pt x="663500" y="1140990"/>
                  <a:pt x="857361" y="937043"/>
                  <a:pt x="793488" y="988590"/>
                </a:cubicBezTo>
                <a:cubicBezTo>
                  <a:pt x="729614" y="1040137"/>
                  <a:pt x="379991" y="1370711"/>
                  <a:pt x="322841" y="1418896"/>
                </a:cubicBezTo>
                <a:cubicBezTo>
                  <a:pt x="265691" y="1467081"/>
                  <a:pt x="504376" y="1256411"/>
                  <a:pt x="450588" y="1277702"/>
                </a:cubicBezTo>
                <a:cubicBezTo>
                  <a:pt x="396800" y="1298993"/>
                  <a:pt x="-7732" y="1558970"/>
                  <a:pt x="112" y="1546643"/>
                </a:cubicBezTo>
                <a:cubicBezTo>
                  <a:pt x="7956" y="1534317"/>
                  <a:pt x="312756" y="1319164"/>
                  <a:pt x="497653" y="1203743"/>
                </a:cubicBezTo>
                <a:cubicBezTo>
                  <a:pt x="682550" y="1088322"/>
                  <a:pt x="1038897" y="893340"/>
                  <a:pt x="1109494" y="854119"/>
                </a:cubicBezTo>
                <a:cubicBezTo>
                  <a:pt x="1180091" y="814898"/>
                  <a:pt x="893220" y="1040137"/>
                  <a:pt x="921235" y="968419"/>
                </a:cubicBezTo>
                <a:cubicBezTo>
                  <a:pt x="949250" y="896701"/>
                  <a:pt x="1245085" y="480963"/>
                  <a:pt x="1277582" y="423813"/>
                </a:cubicBezTo>
                <a:cubicBezTo>
                  <a:pt x="1310079" y="366663"/>
                  <a:pt x="1074756" y="688272"/>
                  <a:pt x="1116218" y="625519"/>
                </a:cubicBezTo>
                <a:cubicBezTo>
                  <a:pt x="1157680" y="562766"/>
                  <a:pt x="1529715" y="-13216"/>
                  <a:pt x="1539800" y="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358C07BB-115F-B2D1-7B4F-D41398F81358}"/>
              </a:ext>
            </a:extLst>
          </p:cNvPr>
          <p:cNvSpPr/>
          <p:nvPr/>
        </p:nvSpPr>
        <p:spPr>
          <a:xfrm>
            <a:off x="2414119" y="5843786"/>
            <a:ext cx="290028" cy="2289898"/>
          </a:xfrm>
          <a:custGeom>
            <a:avLst/>
            <a:gdLst>
              <a:gd name="connsiteX0" fmla="*/ 6352 w 290028"/>
              <a:gd name="connsiteY0" fmla="*/ 46026 h 2289898"/>
              <a:gd name="connsiteX1" fmla="*/ 288740 w 290028"/>
              <a:gd name="connsiteY1" fmla="*/ 2278238 h 2289898"/>
              <a:gd name="connsiteX2" fmla="*/ 107205 w 290028"/>
              <a:gd name="connsiteY2" fmla="*/ 886467 h 2289898"/>
              <a:gd name="connsiteX3" fmla="*/ 6352 w 290028"/>
              <a:gd name="connsiteY3" fmla="*/ 46026 h 22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0028" h="2289898">
                <a:moveTo>
                  <a:pt x="6352" y="46026"/>
                </a:moveTo>
                <a:cubicBezTo>
                  <a:pt x="36608" y="277988"/>
                  <a:pt x="271931" y="2138165"/>
                  <a:pt x="288740" y="2278238"/>
                </a:cubicBezTo>
                <a:cubicBezTo>
                  <a:pt x="305549" y="2418311"/>
                  <a:pt x="153149" y="1257382"/>
                  <a:pt x="107205" y="886467"/>
                </a:cubicBezTo>
                <a:cubicBezTo>
                  <a:pt x="61261" y="515552"/>
                  <a:pt x="-23904" y="-185936"/>
                  <a:pt x="6352" y="46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3326C4C0-904B-1AE6-3E3B-AAA07839211F}"/>
              </a:ext>
            </a:extLst>
          </p:cNvPr>
          <p:cNvSpPr/>
          <p:nvPr/>
        </p:nvSpPr>
        <p:spPr>
          <a:xfrm>
            <a:off x="2399265" y="5845498"/>
            <a:ext cx="164964" cy="1375630"/>
          </a:xfrm>
          <a:custGeom>
            <a:avLst/>
            <a:gdLst>
              <a:gd name="connsiteX0" fmla="*/ 1035 w 164964"/>
              <a:gd name="connsiteY0" fmla="*/ 3973 h 1375630"/>
              <a:gd name="connsiteX1" fmla="*/ 162400 w 164964"/>
              <a:gd name="connsiteY1" fmla="*/ 1335231 h 1375630"/>
              <a:gd name="connsiteX2" fmla="*/ 95164 w 164964"/>
              <a:gd name="connsiteY2" fmla="*/ 938543 h 1375630"/>
              <a:gd name="connsiteX3" fmla="*/ 1035 w 164964"/>
              <a:gd name="connsiteY3" fmla="*/ 3973 h 137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964" h="1375630">
                <a:moveTo>
                  <a:pt x="1035" y="3973"/>
                </a:moveTo>
                <a:cubicBezTo>
                  <a:pt x="12241" y="70088"/>
                  <a:pt x="146712" y="1179469"/>
                  <a:pt x="162400" y="1335231"/>
                </a:cubicBezTo>
                <a:cubicBezTo>
                  <a:pt x="178088" y="1490993"/>
                  <a:pt x="117576" y="1161540"/>
                  <a:pt x="95164" y="938543"/>
                </a:cubicBezTo>
                <a:cubicBezTo>
                  <a:pt x="72752" y="715546"/>
                  <a:pt x="-10171" y="-62142"/>
                  <a:pt x="1035" y="3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2A782A9A-BFAB-09AC-230F-6AD969062B73}"/>
              </a:ext>
            </a:extLst>
          </p:cNvPr>
          <p:cNvSpPr/>
          <p:nvPr/>
        </p:nvSpPr>
        <p:spPr>
          <a:xfrm>
            <a:off x="2674420" y="3078296"/>
            <a:ext cx="2817286" cy="2194204"/>
          </a:xfrm>
          <a:custGeom>
            <a:avLst/>
            <a:gdLst>
              <a:gd name="connsiteX0" fmla="*/ 2260651 w 2817286"/>
              <a:gd name="connsiteY0" fmla="*/ 155722 h 2194204"/>
              <a:gd name="connsiteX1" fmla="*/ 519256 w 2817286"/>
              <a:gd name="connsiteY1" fmla="*/ 559133 h 2194204"/>
              <a:gd name="connsiteX2" fmla="*/ 1090756 w 2817286"/>
              <a:gd name="connsiteY2" fmla="*/ 471728 h 2194204"/>
              <a:gd name="connsiteX3" fmla="*/ 431851 w 2817286"/>
              <a:gd name="connsiteY3" fmla="*/ 949098 h 2194204"/>
              <a:gd name="connsiteX4" fmla="*/ 727686 w 2817286"/>
              <a:gd name="connsiteY4" fmla="*/ 774286 h 2194204"/>
              <a:gd name="connsiteX5" fmla="*/ 216698 w 2817286"/>
              <a:gd name="connsiteY5" fmla="*/ 1413022 h 2194204"/>
              <a:gd name="connsiteX6" fmla="*/ 418404 w 2817286"/>
              <a:gd name="connsiteY6" fmla="*/ 1070122 h 2194204"/>
              <a:gd name="connsiteX7" fmla="*/ 1545 w 2817286"/>
              <a:gd name="connsiteY7" fmla="*/ 2186228 h 2194204"/>
              <a:gd name="connsiteX8" fmla="*/ 304104 w 2817286"/>
              <a:gd name="connsiteY8" fmla="*/ 1520598 h 2194204"/>
              <a:gd name="connsiteX9" fmla="*/ 969733 w 2817286"/>
              <a:gd name="connsiteY9" fmla="*/ 579304 h 2194204"/>
              <a:gd name="connsiteX10" fmla="*/ 552874 w 2817286"/>
              <a:gd name="connsiteY10" fmla="*/ 1016333 h 2194204"/>
              <a:gd name="connsiteX11" fmla="*/ 1426933 w 2817286"/>
              <a:gd name="connsiteY11" fmla="*/ 21251 h 2194204"/>
              <a:gd name="connsiteX12" fmla="*/ 1023521 w 2817286"/>
              <a:gd name="connsiteY12" fmla="*/ 323810 h 2194204"/>
              <a:gd name="connsiteX13" fmla="*/ 1689151 w 2817286"/>
              <a:gd name="connsiteY13" fmla="*/ 182616 h 2194204"/>
              <a:gd name="connsiteX14" fmla="*/ 1736215 w 2817286"/>
              <a:gd name="connsiteY14" fmla="*/ 169169 h 2194204"/>
              <a:gd name="connsiteX15" fmla="*/ 2798533 w 2817286"/>
              <a:gd name="connsiteY15" fmla="*/ 579304 h 2194204"/>
              <a:gd name="connsiteX16" fmla="*/ 2401845 w 2817286"/>
              <a:gd name="connsiteY16" fmla="*/ 391045 h 2194204"/>
              <a:gd name="connsiteX17" fmla="*/ 2260651 w 2817286"/>
              <a:gd name="connsiteY17" fmla="*/ 155722 h 219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17286" h="2194204">
                <a:moveTo>
                  <a:pt x="2260651" y="155722"/>
                </a:moveTo>
                <a:cubicBezTo>
                  <a:pt x="1946886" y="183737"/>
                  <a:pt x="714238" y="506465"/>
                  <a:pt x="519256" y="559133"/>
                </a:cubicBezTo>
                <a:cubicBezTo>
                  <a:pt x="324274" y="611801"/>
                  <a:pt x="1105323" y="406734"/>
                  <a:pt x="1090756" y="471728"/>
                </a:cubicBezTo>
                <a:cubicBezTo>
                  <a:pt x="1076189" y="536722"/>
                  <a:pt x="492363" y="898672"/>
                  <a:pt x="431851" y="949098"/>
                </a:cubicBezTo>
                <a:cubicBezTo>
                  <a:pt x="371339" y="999524"/>
                  <a:pt x="763545" y="696965"/>
                  <a:pt x="727686" y="774286"/>
                </a:cubicBezTo>
                <a:cubicBezTo>
                  <a:pt x="691827" y="851607"/>
                  <a:pt x="268245" y="1363716"/>
                  <a:pt x="216698" y="1413022"/>
                </a:cubicBezTo>
                <a:cubicBezTo>
                  <a:pt x="165151" y="1462328"/>
                  <a:pt x="454263" y="941254"/>
                  <a:pt x="418404" y="1070122"/>
                </a:cubicBezTo>
                <a:cubicBezTo>
                  <a:pt x="382545" y="1198990"/>
                  <a:pt x="20595" y="2111149"/>
                  <a:pt x="1545" y="2186228"/>
                </a:cubicBezTo>
                <a:cubicBezTo>
                  <a:pt x="-17505" y="2261307"/>
                  <a:pt x="142739" y="1788419"/>
                  <a:pt x="304104" y="1520598"/>
                </a:cubicBezTo>
                <a:cubicBezTo>
                  <a:pt x="465469" y="1252777"/>
                  <a:pt x="928271" y="663348"/>
                  <a:pt x="969733" y="579304"/>
                </a:cubicBezTo>
                <a:cubicBezTo>
                  <a:pt x="1011195" y="495260"/>
                  <a:pt x="476674" y="1109342"/>
                  <a:pt x="552874" y="1016333"/>
                </a:cubicBezTo>
                <a:cubicBezTo>
                  <a:pt x="629074" y="923324"/>
                  <a:pt x="1348492" y="136671"/>
                  <a:pt x="1426933" y="21251"/>
                </a:cubicBezTo>
                <a:cubicBezTo>
                  <a:pt x="1505374" y="-94170"/>
                  <a:pt x="979818" y="296916"/>
                  <a:pt x="1023521" y="323810"/>
                </a:cubicBezTo>
                <a:cubicBezTo>
                  <a:pt x="1067224" y="350704"/>
                  <a:pt x="1570369" y="208389"/>
                  <a:pt x="1689151" y="182616"/>
                </a:cubicBezTo>
                <a:cubicBezTo>
                  <a:pt x="1807933" y="156843"/>
                  <a:pt x="1551318" y="103054"/>
                  <a:pt x="1736215" y="169169"/>
                </a:cubicBezTo>
                <a:cubicBezTo>
                  <a:pt x="1921112" y="235284"/>
                  <a:pt x="2687595" y="542325"/>
                  <a:pt x="2798533" y="579304"/>
                </a:cubicBezTo>
                <a:cubicBezTo>
                  <a:pt x="2909471" y="616283"/>
                  <a:pt x="2495975" y="460522"/>
                  <a:pt x="2401845" y="391045"/>
                </a:cubicBezTo>
                <a:cubicBezTo>
                  <a:pt x="2307716" y="321569"/>
                  <a:pt x="2574416" y="127707"/>
                  <a:pt x="2260651" y="155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E535F8D7-1855-86F2-F0ED-BC3E2F817ED2}"/>
              </a:ext>
            </a:extLst>
          </p:cNvPr>
          <p:cNvSpPr/>
          <p:nvPr/>
        </p:nvSpPr>
        <p:spPr>
          <a:xfrm>
            <a:off x="5267422" y="4671065"/>
            <a:ext cx="269157" cy="902366"/>
          </a:xfrm>
          <a:custGeom>
            <a:avLst/>
            <a:gdLst>
              <a:gd name="connsiteX0" fmla="*/ 143969 w 269157"/>
              <a:gd name="connsiteY0" fmla="*/ 4519 h 902366"/>
              <a:gd name="connsiteX1" fmla="*/ 26097 w 269157"/>
              <a:gd name="connsiteY1" fmla="*/ 858198 h 902366"/>
              <a:gd name="connsiteX2" fmla="*/ 54672 w 269157"/>
              <a:gd name="connsiteY2" fmla="*/ 722466 h 902366"/>
              <a:gd name="connsiteX3" fmla="*/ 268984 w 269157"/>
              <a:gd name="connsiteY3" fmla="*/ 225976 h 902366"/>
              <a:gd name="connsiteX4" fmla="*/ 15381 w 269157"/>
              <a:gd name="connsiteY4" fmla="*/ 833194 h 902366"/>
              <a:gd name="connsiteX5" fmla="*/ 36812 w 269157"/>
              <a:gd name="connsiteY5" fmla="*/ 626026 h 902366"/>
              <a:gd name="connsiteX6" fmla="*/ 108250 w 269157"/>
              <a:gd name="connsiteY6" fmla="*/ 336704 h 902366"/>
              <a:gd name="connsiteX7" fmla="*/ 54672 w 269157"/>
              <a:gd name="connsiteY7" fmla="*/ 511726 h 902366"/>
              <a:gd name="connsiteX8" fmla="*/ 143969 w 269157"/>
              <a:gd name="connsiteY8" fmla="*/ 4519 h 902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157" h="902366">
                <a:moveTo>
                  <a:pt x="143969" y="4519"/>
                </a:moveTo>
                <a:cubicBezTo>
                  <a:pt x="139206" y="62264"/>
                  <a:pt x="40980" y="738540"/>
                  <a:pt x="26097" y="858198"/>
                </a:cubicBezTo>
                <a:cubicBezTo>
                  <a:pt x="11214" y="977856"/>
                  <a:pt x="14191" y="827836"/>
                  <a:pt x="54672" y="722466"/>
                </a:cubicBezTo>
                <a:cubicBezTo>
                  <a:pt x="95153" y="617096"/>
                  <a:pt x="275532" y="207521"/>
                  <a:pt x="268984" y="225976"/>
                </a:cubicBezTo>
                <a:cubicBezTo>
                  <a:pt x="262436" y="244431"/>
                  <a:pt x="54076" y="766519"/>
                  <a:pt x="15381" y="833194"/>
                </a:cubicBezTo>
                <a:cubicBezTo>
                  <a:pt x="-23314" y="899869"/>
                  <a:pt x="21334" y="708774"/>
                  <a:pt x="36812" y="626026"/>
                </a:cubicBezTo>
                <a:cubicBezTo>
                  <a:pt x="52290" y="543278"/>
                  <a:pt x="105273" y="355754"/>
                  <a:pt x="108250" y="336704"/>
                </a:cubicBezTo>
                <a:cubicBezTo>
                  <a:pt x="111227" y="317654"/>
                  <a:pt x="44552" y="562923"/>
                  <a:pt x="54672" y="511726"/>
                </a:cubicBezTo>
                <a:cubicBezTo>
                  <a:pt x="64792" y="460529"/>
                  <a:pt x="148732" y="-53226"/>
                  <a:pt x="143969" y="45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4BE5325E-0860-BDEA-8D37-685506240A63}"/>
              </a:ext>
            </a:extLst>
          </p:cNvPr>
          <p:cNvSpPr/>
          <p:nvPr/>
        </p:nvSpPr>
        <p:spPr>
          <a:xfrm>
            <a:off x="5547114" y="5122053"/>
            <a:ext cx="1079466" cy="285891"/>
          </a:xfrm>
          <a:custGeom>
            <a:avLst/>
            <a:gdLst>
              <a:gd name="connsiteX0" fmla="*/ 35727 w 1079466"/>
              <a:gd name="connsiteY0" fmla="*/ 285766 h 285891"/>
              <a:gd name="connsiteX1" fmla="*/ 435777 w 1079466"/>
              <a:gd name="connsiteY1" fmla="*/ 46450 h 285891"/>
              <a:gd name="connsiteX2" fmla="*/ 389342 w 1079466"/>
              <a:gd name="connsiteY2" fmla="*/ 50022 h 285891"/>
              <a:gd name="connsiteX3" fmla="*/ 1060855 w 1079466"/>
              <a:gd name="connsiteY3" fmla="*/ 35735 h 285891"/>
              <a:gd name="connsiteX4" fmla="*/ 871545 w 1079466"/>
              <a:gd name="connsiteY4" fmla="*/ 53594 h 285891"/>
              <a:gd name="connsiteX5" fmla="*/ 653661 w 1079466"/>
              <a:gd name="connsiteY5" fmla="*/ 150035 h 285891"/>
              <a:gd name="connsiteX6" fmla="*/ 910836 w 1079466"/>
              <a:gd name="connsiteY6" fmla="*/ 17875 h 285891"/>
              <a:gd name="connsiteX7" fmla="*/ 428633 w 1079466"/>
              <a:gd name="connsiteY7" fmla="*/ 57166 h 285891"/>
              <a:gd name="connsiteX8" fmla="*/ 8 w 1079466"/>
              <a:gd name="connsiteY8" fmla="*/ 71453 h 285891"/>
              <a:gd name="connsiteX9" fmla="*/ 439349 w 1079466"/>
              <a:gd name="connsiteY9" fmla="*/ 16 h 285891"/>
              <a:gd name="connsiteX10" fmla="*/ 275042 w 1079466"/>
              <a:gd name="connsiteY10" fmla="*/ 78597 h 285891"/>
              <a:gd name="connsiteX11" fmla="*/ 35727 w 1079466"/>
              <a:gd name="connsiteY11" fmla="*/ 285766 h 285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79466" h="285891">
                <a:moveTo>
                  <a:pt x="35727" y="285766"/>
                </a:moveTo>
                <a:cubicBezTo>
                  <a:pt x="62516" y="280408"/>
                  <a:pt x="376841" y="85741"/>
                  <a:pt x="435777" y="46450"/>
                </a:cubicBezTo>
                <a:cubicBezTo>
                  <a:pt x="494713" y="7159"/>
                  <a:pt x="389342" y="50022"/>
                  <a:pt x="389342" y="50022"/>
                </a:cubicBezTo>
                <a:lnTo>
                  <a:pt x="1060855" y="35735"/>
                </a:lnTo>
                <a:cubicBezTo>
                  <a:pt x="1141222" y="36330"/>
                  <a:pt x="939411" y="34544"/>
                  <a:pt x="871545" y="53594"/>
                </a:cubicBezTo>
                <a:cubicBezTo>
                  <a:pt x="803679" y="72644"/>
                  <a:pt x="647113" y="155988"/>
                  <a:pt x="653661" y="150035"/>
                </a:cubicBezTo>
                <a:cubicBezTo>
                  <a:pt x="660209" y="144082"/>
                  <a:pt x="948341" y="33353"/>
                  <a:pt x="910836" y="17875"/>
                </a:cubicBezTo>
                <a:cubicBezTo>
                  <a:pt x="873331" y="2397"/>
                  <a:pt x="580438" y="48236"/>
                  <a:pt x="428633" y="57166"/>
                </a:cubicBezTo>
                <a:cubicBezTo>
                  <a:pt x="276828" y="66096"/>
                  <a:pt x="-1778" y="80978"/>
                  <a:pt x="8" y="71453"/>
                </a:cubicBezTo>
                <a:cubicBezTo>
                  <a:pt x="1794" y="61928"/>
                  <a:pt x="393510" y="-1175"/>
                  <a:pt x="439349" y="16"/>
                </a:cubicBezTo>
                <a:cubicBezTo>
                  <a:pt x="485188" y="1207"/>
                  <a:pt x="341122" y="33353"/>
                  <a:pt x="275042" y="78597"/>
                </a:cubicBezTo>
                <a:cubicBezTo>
                  <a:pt x="208962" y="123841"/>
                  <a:pt x="8938" y="291124"/>
                  <a:pt x="35727" y="285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FB88B480-6EB9-1B5C-E383-95AEAD072F03}"/>
              </a:ext>
            </a:extLst>
          </p:cNvPr>
          <p:cNvSpPr/>
          <p:nvPr/>
        </p:nvSpPr>
        <p:spPr>
          <a:xfrm>
            <a:off x="4506680" y="1990524"/>
            <a:ext cx="2614587" cy="1458757"/>
          </a:xfrm>
          <a:custGeom>
            <a:avLst/>
            <a:gdLst>
              <a:gd name="connsiteX0" fmla="*/ 181067 w 2614587"/>
              <a:gd name="connsiteY0" fmla="*/ 1261962 h 1458757"/>
              <a:gd name="connsiteX1" fmla="*/ 991295 w 2614587"/>
              <a:gd name="connsiteY1" fmla="*/ 324413 h 1458757"/>
              <a:gd name="connsiteX2" fmla="*/ 1743649 w 2614587"/>
              <a:gd name="connsiteY2" fmla="*/ 58195 h 1458757"/>
              <a:gd name="connsiteX3" fmla="*/ 1303811 w 2614587"/>
              <a:gd name="connsiteY3" fmla="*/ 92919 h 1458757"/>
              <a:gd name="connsiteX4" fmla="*/ 2391831 w 2614587"/>
              <a:gd name="connsiteY4" fmla="*/ 324413 h 1458757"/>
              <a:gd name="connsiteX5" fmla="*/ 1512155 w 2614587"/>
              <a:gd name="connsiteY5" fmla="*/ 220241 h 1458757"/>
              <a:gd name="connsiteX6" fmla="*/ 2611750 w 2614587"/>
              <a:gd name="connsiteY6" fmla="*/ 486458 h 1458757"/>
              <a:gd name="connsiteX7" fmla="*/ 1801523 w 2614587"/>
              <a:gd name="connsiteY7" fmla="*/ 370711 h 1458757"/>
              <a:gd name="connsiteX8" fmla="*/ 933421 w 2614587"/>
              <a:gd name="connsiteY8" fmla="*/ 104494 h 1458757"/>
              <a:gd name="connsiteX9" fmla="*/ 1442707 w 2614587"/>
              <a:gd name="connsiteY9" fmla="*/ 208666 h 1458757"/>
              <a:gd name="connsiteX10" fmla="*/ 528307 w 2614587"/>
              <a:gd name="connsiteY10" fmla="*/ 544332 h 1458757"/>
              <a:gd name="connsiteX11" fmla="*/ 898697 w 2614587"/>
              <a:gd name="connsiteY11" fmla="*/ 382286 h 1458757"/>
              <a:gd name="connsiteX12" fmla="*/ 192642 w 2614587"/>
              <a:gd name="connsiteY12" fmla="*/ 322 h 1458757"/>
              <a:gd name="connsiteX13" fmla="*/ 1083892 w 2614587"/>
              <a:gd name="connsiteY13" fmla="*/ 451734 h 1458757"/>
              <a:gd name="connsiteX14" fmla="*/ 250515 w 2614587"/>
              <a:gd name="connsiteY14" fmla="*/ 694803 h 1458757"/>
              <a:gd name="connsiteX15" fmla="*/ 30596 w 2614587"/>
              <a:gd name="connsiteY15" fmla="*/ 810549 h 1458757"/>
              <a:gd name="connsiteX16" fmla="*/ 817674 w 2614587"/>
              <a:gd name="connsiteY16" fmla="*/ 926296 h 1458757"/>
              <a:gd name="connsiteX17" fmla="*/ 1535305 w 2614587"/>
              <a:gd name="connsiteY17" fmla="*/ 1458732 h 1458757"/>
              <a:gd name="connsiteX18" fmla="*/ 1118616 w 2614587"/>
              <a:gd name="connsiteY18" fmla="*/ 949446 h 1458757"/>
              <a:gd name="connsiteX19" fmla="*/ 435710 w 2614587"/>
              <a:gd name="connsiteY19" fmla="*/ 949446 h 1458757"/>
              <a:gd name="connsiteX20" fmla="*/ 181067 w 2614587"/>
              <a:gd name="connsiteY20" fmla="*/ 1261962 h 1458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14587" h="1458757">
                <a:moveTo>
                  <a:pt x="181067" y="1261962"/>
                </a:moveTo>
                <a:cubicBezTo>
                  <a:pt x="273665" y="1157790"/>
                  <a:pt x="730865" y="525041"/>
                  <a:pt x="991295" y="324413"/>
                </a:cubicBezTo>
                <a:cubicBezTo>
                  <a:pt x="1251725" y="123785"/>
                  <a:pt x="1691563" y="96777"/>
                  <a:pt x="1743649" y="58195"/>
                </a:cubicBezTo>
                <a:cubicBezTo>
                  <a:pt x="1795735" y="19613"/>
                  <a:pt x="1195781" y="48549"/>
                  <a:pt x="1303811" y="92919"/>
                </a:cubicBezTo>
                <a:cubicBezTo>
                  <a:pt x="1411841" y="137289"/>
                  <a:pt x="2357107" y="303193"/>
                  <a:pt x="2391831" y="324413"/>
                </a:cubicBezTo>
                <a:cubicBezTo>
                  <a:pt x="2426555" y="345633"/>
                  <a:pt x="1475502" y="193233"/>
                  <a:pt x="1512155" y="220241"/>
                </a:cubicBezTo>
                <a:cubicBezTo>
                  <a:pt x="1548808" y="247248"/>
                  <a:pt x="2563522" y="461380"/>
                  <a:pt x="2611750" y="486458"/>
                </a:cubicBezTo>
                <a:cubicBezTo>
                  <a:pt x="2659978" y="511536"/>
                  <a:pt x="2081244" y="434372"/>
                  <a:pt x="1801523" y="370711"/>
                </a:cubicBezTo>
                <a:cubicBezTo>
                  <a:pt x="1521802" y="307050"/>
                  <a:pt x="993224" y="131501"/>
                  <a:pt x="933421" y="104494"/>
                </a:cubicBezTo>
                <a:cubicBezTo>
                  <a:pt x="873618" y="77486"/>
                  <a:pt x="1510226" y="135360"/>
                  <a:pt x="1442707" y="208666"/>
                </a:cubicBezTo>
                <a:cubicBezTo>
                  <a:pt x="1375188" y="281972"/>
                  <a:pt x="618975" y="515395"/>
                  <a:pt x="528307" y="544332"/>
                </a:cubicBezTo>
                <a:cubicBezTo>
                  <a:pt x="437639" y="573269"/>
                  <a:pt x="954641" y="472954"/>
                  <a:pt x="898697" y="382286"/>
                </a:cubicBezTo>
                <a:cubicBezTo>
                  <a:pt x="842753" y="291618"/>
                  <a:pt x="161776" y="-11253"/>
                  <a:pt x="192642" y="322"/>
                </a:cubicBezTo>
                <a:cubicBezTo>
                  <a:pt x="223508" y="11897"/>
                  <a:pt x="1074247" y="335987"/>
                  <a:pt x="1083892" y="451734"/>
                </a:cubicBezTo>
                <a:cubicBezTo>
                  <a:pt x="1093537" y="567481"/>
                  <a:pt x="426064" y="635001"/>
                  <a:pt x="250515" y="694803"/>
                </a:cubicBezTo>
                <a:cubicBezTo>
                  <a:pt x="74966" y="754605"/>
                  <a:pt x="-63930" y="771967"/>
                  <a:pt x="30596" y="810549"/>
                </a:cubicBezTo>
                <a:cubicBezTo>
                  <a:pt x="125122" y="849131"/>
                  <a:pt x="566889" y="818266"/>
                  <a:pt x="817674" y="926296"/>
                </a:cubicBezTo>
                <a:cubicBezTo>
                  <a:pt x="1068459" y="1034326"/>
                  <a:pt x="1485148" y="1454874"/>
                  <a:pt x="1535305" y="1458732"/>
                </a:cubicBezTo>
                <a:cubicBezTo>
                  <a:pt x="1585462" y="1462590"/>
                  <a:pt x="1301882" y="1034327"/>
                  <a:pt x="1118616" y="949446"/>
                </a:cubicBezTo>
                <a:cubicBezTo>
                  <a:pt x="935350" y="864565"/>
                  <a:pt x="593897" y="901218"/>
                  <a:pt x="435710" y="949446"/>
                </a:cubicBezTo>
                <a:cubicBezTo>
                  <a:pt x="277523" y="997674"/>
                  <a:pt x="88469" y="1366134"/>
                  <a:pt x="181067" y="12619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4DC6741D-1E9F-BD68-4F28-FDDC7052ACA2}"/>
              </a:ext>
            </a:extLst>
          </p:cNvPr>
          <p:cNvSpPr/>
          <p:nvPr/>
        </p:nvSpPr>
        <p:spPr>
          <a:xfrm>
            <a:off x="2199166" y="2109346"/>
            <a:ext cx="3047333" cy="1099270"/>
          </a:xfrm>
          <a:custGeom>
            <a:avLst/>
            <a:gdLst>
              <a:gd name="connsiteX0" fmla="*/ 3032591 w 3047333"/>
              <a:gd name="connsiteY0" fmla="*/ 1073692 h 1099270"/>
              <a:gd name="connsiteX1" fmla="*/ 2106616 w 3047333"/>
              <a:gd name="connsiteY1" fmla="*/ 251889 h 1099270"/>
              <a:gd name="connsiteX2" fmla="*/ 717654 w 3047333"/>
              <a:gd name="connsiteY2" fmla="*/ 460234 h 1099270"/>
              <a:gd name="connsiteX3" fmla="*/ 1470009 w 3047333"/>
              <a:gd name="connsiteY3" fmla="*/ 309763 h 1099270"/>
              <a:gd name="connsiteX4" fmla="*/ 24 w 3047333"/>
              <a:gd name="connsiteY4" fmla="*/ 842198 h 1099270"/>
              <a:gd name="connsiteX5" fmla="*/ 1435285 w 3047333"/>
              <a:gd name="connsiteY5" fmla="*/ 240315 h 1099270"/>
              <a:gd name="connsiteX6" fmla="*/ 2488581 w 3047333"/>
              <a:gd name="connsiteY6" fmla="*/ 275039 h 1099270"/>
              <a:gd name="connsiteX7" fmla="*/ 2199214 w 3047333"/>
              <a:gd name="connsiteY7" fmla="*/ 31970 h 1099270"/>
              <a:gd name="connsiteX8" fmla="*/ 2847396 w 3047333"/>
              <a:gd name="connsiteY8" fmla="*/ 1096841 h 1099270"/>
              <a:gd name="connsiteX9" fmla="*/ 2685350 w 3047333"/>
              <a:gd name="connsiteY9" fmla="*/ 344487 h 1099270"/>
              <a:gd name="connsiteX10" fmla="*/ 3032591 w 3047333"/>
              <a:gd name="connsiteY10" fmla="*/ 1073692 h 1099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47333" h="1099270">
                <a:moveTo>
                  <a:pt x="3032591" y="1073692"/>
                </a:moveTo>
                <a:cubicBezTo>
                  <a:pt x="2936135" y="1058259"/>
                  <a:pt x="2492439" y="354132"/>
                  <a:pt x="2106616" y="251889"/>
                </a:cubicBezTo>
                <a:cubicBezTo>
                  <a:pt x="1720793" y="149646"/>
                  <a:pt x="823755" y="450588"/>
                  <a:pt x="717654" y="460234"/>
                </a:cubicBezTo>
                <a:cubicBezTo>
                  <a:pt x="611553" y="469880"/>
                  <a:pt x="1589614" y="246102"/>
                  <a:pt x="1470009" y="309763"/>
                </a:cubicBezTo>
                <a:cubicBezTo>
                  <a:pt x="1350404" y="373424"/>
                  <a:pt x="5811" y="853773"/>
                  <a:pt x="24" y="842198"/>
                </a:cubicBezTo>
                <a:cubicBezTo>
                  <a:pt x="-5763" y="830623"/>
                  <a:pt x="1020526" y="334841"/>
                  <a:pt x="1435285" y="240315"/>
                </a:cubicBezTo>
                <a:cubicBezTo>
                  <a:pt x="1850044" y="145789"/>
                  <a:pt x="2361259" y="309763"/>
                  <a:pt x="2488581" y="275039"/>
                </a:cubicBezTo>
                <a:cubicBezTo>
                  <a:pt x="2615902" y="240315"/>
                  <a:pt x="2139411" y="-104997"/>
                  <a:pt x="2199214" y="31970"/>
                </a:cubicBezTo>
                <a:cubicBezTo>
                  <a:pt x="2259016" y="168937"/>
                  <a:pt x="2766373" y="1044755"/>
                  <a:pt x="2847396" y="1096841"/>
                </a:cubicBezTo>
                <a:cubicBezTo>
                  <a:pt x="2928419" y="1148927"/>
                  <a:pt x="2648697" y="346416"/>
                  <a:pt x="2685350" y="344487"/>
                </a:cubicBezTo>
                <a:cubicBezTo>
                  <a:pt x="2722003" y="342558"/>
                  <a:pt x="3129047" y="1089125"/>
                  <a:pt x="3032591" y="10736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6EDDBC80-4878-6E9A-F59D-3FC569924AE1}"/>
              </a:ext>
            </a:extLst>
          </p:cNvPr>
          <p:cNvSpPr/>
          <p:nvPr/>
        </p:nvSpPr>
        <p:spPr>
          <a:xfrm>
            <a:off x="5236530" y="2170335"/>
            <a:ext cx="2687569" cy="1488216"/>
          </a:xfrm>
          <a:custGeom>
            <a:avLst/>
            <a:gdLst>
              <a:gd name="connsiteX0" fmla="*/ 87824 w 2687569"/>
              <a:gd name="connsiteY0" fmla="*/ 1105300 h 1488216"/>
              <a:gd name="connsiteX1" fmla="*/ 1013799 w 2687569"/>
              <a:gd name="connsiteY1" fmla="*/ 480268 h 1488216"/>
              <a:gd name="connsiteX2" fmla="*/ 1893475 w 2687569"/>
              <a:gd name="connsiteY2" fmla="*/ 665462 h 1488216"/>
              <a:gd name="connsiteX3" fmla="*/ 1523085 w 2687569"/>
              <a:gd name="connsiteY3" fmla="*/ 491842 h 1488216"/>
              <a:gd name="connsiteX4" fmla="*/ 2657404 w 2687569"/>
              <a:gd name="connsiteY4" fmla="*/ 1475690 h 1488216"/>
              <a:gd name="connsiteX5" fmla="*/ 2171267 w 2687569"/>
              <a:gd name="connsiteY5" fmla="*/ 1070576 h 1488216"/>
              <a:gd name="connsiteX6" fmla="*/ 2657404 w 2687569"/>
              <a:gd name="connsiteY6" fmla="*/ 1417817 h 1488216"/>
              <a:gd name="connsiteX7" fmla="*/ 1106397 w 2687569"/>
              <a:gd name="connsiteY7" fmla="*/ 17280 h 1488216"/>
              <a:gd name="connsiteX8" fmla="*/ 1928199 w 2687569"/>
              <a:gd name="connsiteY8" fmla="*/ 630738 h 1488216"/>
              <a:gd name="connsiteX9" fmla="*/ 1661981 w 2687569"/>
              <a:gd name="connsiteY9" fmla="*/ 549716 h 1488216"/>
              <a:gd name="connsiteX10" fmla="*/ 6802 w 2687569"/>
              <a:gd name="connsiteY10" fmla="*/ 503417 h 1488216"/>
              <a:gd name="connsiteX11" fmla="*/ 1036948 w 2687569"/>
              <a:gd name="connsiteY11" fmla="*/ 503417 h 1488216"/>
              <a:gd name="connsiteX12" fmla="*/ 87824 w 2687569"/>
              <a:gd name="connsiteY12" fmla="*/ 1105300 h 1488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87569" h="1488216">
                <a:moveTo>
                  <a:pt x="87824" y="1105300"/>
                </a:moveTo>
                <a:cubicBezTo>
                  <a:pt x="83966" y="1101442"/>
                  <a:pt x="712857" y="553574"/>
                  <a:pt x="1013799" y="480268"/>
                </a:cubicBezTo>
                <a:cubicBezTo>
                  <a:pt x="1314741" y="406962"/>
                  <a:pt x="1808594" y="663533"/>
                  <a:pt x="1893475" y="665462"/>
                </a:cubicBezTo>
                <a:cubicBezTo>
                  <a:pt x="1978356" y="667391"/>
                  <a:pt x="1395763" y="356804"/>
                  <a:pt x="1523085" y="491842"/>
                </a:cubicBezTo>
                <a:cubicBezTo>
                  <a:pt x="1650407" y="626880"/>
                  <a:pt x="2549374" y="1379234"/>
                  <a:pt x="2657404" y="1475690"/>
                </a:cubicBezTo>
                <a:cubicBezTo>
                  <a:pt x="2765434" y="1572146"/>
                  <a:pt x="2171267" y="1080221"/>
                  <a:pt x="2171267" y="1070576"/>
                </a:cubicBezTo>
                <a:cubicBezTo>
                  <a:pt x="2171267" y="1060931"/>
                  <a:pt x="2834882" y="1593366"/>
                  <a:pt x="2657404" y="1417817"/>
                </a:cubicBezTo>
                <a:cubicBezTo>
                  <a:pt x="2479926" y="1242268"/>
                  <a:pt x="1227931" y="148460"/>
                  <a:pt x="1106397" y="17280"/>
                </a:cubicBezTo>
                <a:cubicBezTo>
                  <a:pt x="984863" y="-113900"/>
                  <a:pt x="1835602" y="541999"/>
                  <a:pt x="1928199" y="630738"/>
                </a:cubicBezTo>
                <a:cubicBezTo>
                  <a:pt x="2020796" y="719477"/>
                  <a:pt x="1982214" y="570936"/>
                  <a:pt x="1661981" y="549716"/>
                </a:cubicBezTo>
                <a:cubicBezTo>
                  <a:pt x="1341748" y="528496"/>
                  <a:pt x="110974" y="511133"/>
                  <a:pt x="6802" y="503417"/>
                </a:cubicBezTo>
                <a:cubicBezTo>
                  <a:pt x="-97370" y="495700"/>
                  <a:pt x="1029232" y="406961"/>
                  <a:pt x="1036948" y="503417"/>
                </a:cubicBezTo>
                <a:cubicBezTo>
                  <a:pt x="1044664" y="599873"/>
                  <a:pt x="91682" y="1109158"/>
                  <a:pt x="87824" y="11053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C37FD796-80E3-D1F1-3F89-F16C4450AD9C}"/>
              </a:ext>
            </a:extLst>
          </p:cNvPr>
          <p:cNvSpPr/>
          <p:nvPr/>
        </p:nvSpPr>
        <p:spPr>
          <a:xfrm>
            <a:off x="1522587" y="2387975"/>
            <a:ext cx="2991543" cy="3176764"/>
          </a:xfrm>
          <a:custGeom>
            <a:avLst/>
            <a:gdLst>
              <a:gd name="connsiteX0" fmla="*/ 2991540 w 2991543"/>
              <a:gd name="connsiteY0" fmla="*/ 887660 h 3176764"/>
              <a:gd name="connsiteX1" fmla="*/ 2019266 w 2991543"/>
              <a:gd name="connsiteY1" fmla="*/ 470972 h 3176764"/>
              <a:gd name="connsiteX2" fmla="*/ 780775 w 2991543"/>
              <a:gd name="connsiteY2" fmla="*/ 1026557 h 3176764"/>
              <a:gd name="connsiteX3" fmla="*/ 954395 w 2991543"/>
              <a:gd name="connsiteY3" fmla="*/ 922384 h 3176764"/>
              <a:gd name="connsiteX4" fmla="*/ 560856 w 2991543"/>
              <a:gd name="connsiteY4" fmla="*/ 1697888 h 3176764"/>
              <a:gd name="connsiteX5" fmla="*/ 699752 w 2991543"/>
              <a:gd name="connsiteY5" fmla="*/ 1315924 h 3176764"/>
              <a:gd name="connsiteX6" fmla="*/ 5271 w 2991543"/>
              <a:gd name="connsiteY6" fmla="*/ 3156298 h 3176764"/>
              <a:gd name="connsiteX7" fmla="*/ 445109 w 2991543"/>
              <a:gd name="connsiteY7" fmla="*/ 2160876 h 3176764"/>
              <a:gd name="connsiteX8" fmla="*/ 1579428 w 2991543"/>
              <a:gd name="connsiteY8" fmla="*/ 19559 h 3176764"/>
              <a:gd name="connsiteX9" fmla="*/ 1104866 w 2991543"/>
              <a:gd name="connsiteY9" fmla="*/ 1049706 h 3176764"/>
              <a:gd name="connsiteX10" fmla="*/ 1799347 w 2991543"/>
              <a:gd name="connsiteY10" fmla="*/ 170030 h 3176764"/>
              <a:gd name="connsiteX11" fmla="*/ 1243762 w 2991543"/>
              <a:gd name="connsiteY11" fmla="*/ 968683 h 3176764"/>
              <a:gd name="connsiteX12" fmla="*/ 1810922 w 2991543"/>
              <a:gd name="connsiteY12" fmla="*/ 505696 h 3176764"/>
              <a:gd name="connsiteX13" fmla="*/ 2470679 w 2991543"/>
              <a:gd name="connsiteY13" fmla="*/ 551995 h 3176764"/>
              <a:gd name="connsiteX14" fmla="*/ 2030841 w 2991543"/>
              <a:gd name="connsiteY14" fmla="*/ 227903 h 3176764"/>
              <a:gd name="connsiteX15" fmla="*/ 2991540 w 2991543"/>
              <a:gd name="connsiteY15" fmla="*/ 887660 h 3176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91543" h="3176764">
                <a:moveTo>
                  <a:pt x="2991540" y="887660"/>
                </a:moveTo>
                <a:cubicBezTo>
                  <a:pt x="2989611" y="928171"/>
                  <a:pt x="2387727" y="447823"/>
                  <a:pt x="2019266" y="470972"/>
                </a:cubicBezTo>
                <a:cubicBezTo>
                  <a:pt x="1650805" y="494121"/>
                  <a:pt x="958253" y="951322"/>
                  <a:pt x="780775" y="1026557"/>
                </a:cubicBezTo>
                <a:cubicBezTo>
                  <a:pt x="603297" y="1101792"/>
                  <a:pt x="991048" y="810496"/>
                  <a:pt x="954395" y="922384"/>
                </a:cubicBezTo>
                <a:cubicBezTo>
                  <a:pt x="917742" y="1034272"/>
                  <a:pt x="603296" y="1632298"/>
                  <a:pt x="560856" y="1697888"/>
                </a:cubicBezTo>
                <a:cubicBezTo>
                  <a:pt x="518416" y="1763478"/>
                  <a:pt x="792349" y="1072856"/>
                  <a:pt x="699752" y="1315924"/>
                </a:cubicBezTo>
                <a:cubicBezTo>
                  <a:pt x="607155" y="1558992"/>
                  <a:pt x="47711" y="3015473"/>
                  <a:pt x="5271" y="3156298"/>
                </a:cubicBezTo>
                <a:cubicBezTo>
                  <a:pt x="-37170" y="3297123"/>
                  <a:pt x="182750" y="2683666"/>
                  <a:pt x="445109" y="2160876"/>
                </a:cubicBezTo>
                <a:cubicBezTo>
                  <a:pt x="707468" y="1638086"/>
                  <a:pt x="1469469" y="204754"/>
                  <a:pt x="1579428" y="19559"/>
                </a:cubicBezTo>
                <a:cubicBezTo>
                  <a:pt x="1689387" y="-165636"/>
                  <a:pt x="1068213" y="1024628"/>
                  <a:pt x="1104866" y="1049706"/>
                </a:cubicBezTo>
                <a:cubicBezTo>
                  <a:pt x="1141519" y="1074784"/>
                  <a:pt x="1776198" y="183534"/>
                  <a:pt x="1799347" y="170030"/>
                </a:cubicBezTo>
                <a:cubicBezTo>
                  <a:pt x="1822496" y="156526"/>
                  <a:pt x="1241833" y="912739"/>
                  <a:pt x="1243762" y="968683"/>
                </a:cubicBezTo>
                <a:cubicBezTo>
                  <a:pt x="1245691" y="1024627"/>
                  <a:pt x="1606436" y="575144"/>
                  <a:pt x="1810922" y="505696"/>
                </a:cubicBezTo>
                <a:cubicBezTo>
                  <a:pt x="2015408" y="436248"/>
                  <a:pt x="2434026" y="598294"/>
                  <a:pt x="2470679" y="551995"/>
                </a:cubicBezTo>
                <a:cubicBezTo>
                  <a:pt x="2507332" y="505696"/>
                  <a:pt x="1949818" y="173888"/>
                  <a:pt x="2030841" y="227903"/>
                </a:cubicBezTo>
                <a:cubicBezTo>
                  <a:pt x="2111864" y="281918"/>
                  <a:pt x="2993469" y="847149"/>
                  <a:pt x="2991540" y="8876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AB1C286E-8A2D-1362-4557-3BA1435F3229}"/>
              </a:ext>
            </a:extLst>
          </p:cNvPr>
          <p:cNvSpPr/>
          <p:nvPr/>
        </p:nvSpPr>
        <p:spPr>
          <a:xfrm>
            <a:off x="5705701" y="2936154"/>
            <a:ext cx="2442888" cy="3023160"/>
          </a:xfrm>
          <a:custGeom>
            <a:avLst/>
            <a:gdLst>
              <a:gd name="connsiteX0" fmla="*/ 618 w 2442888"/>
              <a:gd name="connsiteY0" fmla="*/ 235309 h 3023160"/>
              <a:gd name="connsiteX1" fmla="*/ 1111788 w 2442888"/>
              <a:gd name="connsiteY1" fmla="*/ 1427502 h 3023160"/>
              <a:gd name="connsiteX2" fmla="*/ 683524 w 2442888"/>
              <a:gd name="connsiteY2" fmla="*/ 617274 h 3023160"/>
              <a:gd name="connsiteX3" fmla="*/ 2385003 w 2442888"/>
              <a:gd name="connsiteY3" fmla="*/ 2932211 h 3023160"/>
              <a:gd name="connsiteX4" fmla="*/ 1910441 w 2442888"/>
              <a:gd name="connsiteY4" fmla="*/ 2307178 h 3023160"/>
              <a:gd name="connsiteX5" fmla="*/ 590927 w 2442888"/>
              <a:gd name="connsiteY5" fmla="*/ 3816 h 3023160"/>
              <a:gd name="connsiteX6" fmla="*/ 1343281 w 2442888"/>
              <a:gd name="connsiteY6" fmla="*/ 1728443 h 3023160"/>
              <a:gd name="connsiteX7" fmla="*/ 567777 w 2442888"/>
              <a:gd name="connsiteY7" fmla="*/ 351056 h 3023160"/>
              <a:gd name="connsiteX8" fmla="*/ 1354856 w 2442888"/>
              <a:gd name="connsiteY8" fmla="*/ 1728443 h 3023160"/>
              <a:gd name="connsiteX9" fmla="*/ 671950 w 2442888"/>
              <a:gd name="connsiteY9" fmla="*/ 871917 h 3023160"/>
              <a:gd name="connsiteX10" fmla="*/ 949742 w 2442888"/>
              <a:gd name="connsiteY10" fmla="*/ 1230732 h 3023160"/>
              <a:gd name="connsiteX11" fmla="*/ 618 w 2442888"/>
              <a:gd name="connsiteY11" fmla="*/ 235309 h 302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2888" h="3023160">
                <a:moveTo>
                  <a:pt x="618" y="235309"/>
                </a:moveTo>
                <a:cubicBezTo>
                  <a:pt x="27626" y="268104"/>
                  <a:pt x="997970" y="1363841"/>
                  <a:pt x="1111788" y="1427502"/>
                </a:cubicBezTo>
                <a:cubicBezTo>
                  <a:pt x="1225606" y="1491163"/>
                  <a:pt x="471322" y="366489"/>
                  <a:pt x="683524" y="617274"/>
                </a:cubicBezTo>
                <a:cubicBezTo>
                  <a:pt x="895726" y="868059"/>
                  <a:pt x="2180517" y="2650560"/>
                  <a:pt x="2385003" y="2932211"/>
                </a:cubicBezTo>
                <a:cubicBezTo>
                  <a:pt x="2589489" y="3213862"/>
                  <a:pt x="2209454" y="2795244"/>
                  <a:pt x="1910441" y="2307178"/>
                </a:cubicBezTo>
                <a:cubicBezTo>
                  <a:pt x="1611428" y="1819112"/>
                  <a:pt x="685454" y="100272"/>
                  <a:pt x="590927" y="3816"/>
                </a:cubicBezTo>
                <a:cubicBezTo>
                  <a:pt x="496400" y="-92640"/>
                  <a:pt x="1347139" y="1670570"/>
                  <a:pt x="1343281" y="1728443"/>
                </a:cubicBezTo>
                <a:cubicBezTo>
                  <a:pt x="1339423" y="1786316"/>
                  <a:pt x="565848" y="351056"/>
                  <a:pt x="567777" y="351056"/>
                </a:cubicBezTo>
                <a:cubicBezTo>
                  <a:pt x="569706" y="351056"/>
                  <a:pt x="1337494" y="1641633"/>
                  <a:pt x="1354856" y="1728443"/>
                </a:cubicBezTo>
                <a:cubicBezTo>
                  <a:pt x="1372218" y="1815253"/>
                  <a:pt x="739469" y="954869"/>
                  <a:pt x="671950" y="871917"/>
                </a:cubicBezTo>
                <a:cubicBezTo>
                  <a:pt x="604431" y="788965"/>
                  <a:pt x="1059701" y="1332975"/>
                  <a:pt x="949742" y="1230732"/>
                </a:cubicBezTo>
                <a:cubicBezTo>
                  <a:pt x="839783" y="1128489"/>
                  <a:pt x="-26390" y="202514"/>
                  <a:pt x="618" y="2353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A7E4FEE8-B504-C0E1-4F9A-4C899D59E067}"/>
              </a:ext>
            </a:extLst>
          </p:cNvPr>
          <p:cNvSpPr/>
          <p:nvPr/>
        </p:nvSpPr>
        <p:spPr>
          <a:xfrm>
            <a:off x="1840148" y="3217274"/>
            <a:ext cx="2408452" cy="3878730"/>
          </a:xfrm>
          <a:custGeom>
            <a:avLst/>
            <a:gdLst>
              <a:gd name="connsiteX0" fmla="*/ 2407761 w 2408452"/>
              <a:gd name="connsiteY0" fmla="*/ 488 h 3878730"/>
              <a:gd name="connsiteX1" fmla="*/ 984075 w 2408452"/>
              <a:gd name="connsiteY1" fmla="*/ 625521 h 3878730"/>
              <a:gd name="connsiteX2" fmla="*/ 1354465 w 2408452"/>
              <a:gd name="connsiteY2" fmla="*/ 556073 h 3878730"/>
              <a:gd name="connsiteX3" fmla="*/ 659984 w 2408452"/>
              <a:gd name="connsiteY3" fmla="*/ 1701967 h 3878730"/>
              <a:gd name="connsiteX4" fmla="*/ 1007224 w 2408452"/>
              <a:gd name="connsiteY4" fmla="*/ 1320002 h 3878730"/>
              <a:gd name="connsiteX5" fmla="*/ 845179 w 2408452"/>
              <a:gd name="connsiteY5" fmla="*/ 2049207 h 3878730"/>
              <a:gd name="connsiteX6" fmla="*/ 69675 w 2408452"/>
              <a:gd name="connsiteY6" fmla="*/ 2766837 h 3878730"/>
              <a:gd name="connsiteX7" fmla="*/ 752581 w 2408452"/>
              <a:gd name="connsiteY7" fmla="*/ 2280701 h 3878730"/>
              <a:gd name="connsiteX8" fmla="*/ 497938 w 2408452"/>
              <a:gd name="connsiteY8" fmla="*/ 2871010 h 3878730"/>
              <a:gd name="connsiteX9" fmla="*/ 741006 w 2408452"/>
              <a:gd name="connsiteY9" fmla="*/ 2651091 h 3878730"/>
              <a:gd name="connsiteX10" fmla="*/ 227 w 2408452"/>
              <a:gd name="connsiteY10" fmla="*/ 3878007 h 3878730"/>
              <a:gd name="connsiteX11" fmla="*/ 659984 w 2408452"/>
              <a:gd name="connsiteY11" fmla="*/ 2454321 h 3878730"/>
              <a:gd name="connsiteX12" fmla="*/ 486363 w 2408452"/>
              <a:gd name="connsiteY12" fmla="*/ 2627941 h 3878730"/>
              <a:gd name="connsiteX13" fmla="*/ 1562809 w 2408452"/>
              <a:gd name="connsiteY13" fmla="*/ 498199 h 3878730"/>
              <a:gd name="connsiteX14" fmla="*/ 1238718 w 2408452"/>
              <a:gd name="connsiteY14" fmla="*/ 787567 h 3878730"/>
              <a:gd name="connsiteX15" fmla="*/ 1620682 w 2408452"/>
              <a:gd name="connsiteY15" fmla="*/ 46787 h 3878730"/>
              <a:gd name="connsiteX16" fmla="*/ 891477 w 2408452"/>
              <a:gd name="connsiteY16" fmla="*/ 775992 h 3878730"/>
              <a:gd name="connsiteX17" fmla="*/ 1805877 w 2408452"/>
              <a:gd name="connsiteY17" fmla="*/ 488 h 3878730"/>
              <a:gd name="connsiteX18" fmla="*/ 775730 w 2408452"/>
              <a:gd name="connsiteY18" fmla="*/ 648670 h 3878730"/>
              <a:gd name="connsiteX19" fmla="*/ 2407761 w 2408452"/>
              <a:gd name="connsiteY19" fmla="*/ 488 h 3878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408452" h="3878730">
                <a:moveTo>
                  <a:pt x="2407761" y="488"/>
                </a:moveTo>
                <a:cubicBezTo>
                  <a:pt x="2442485" y="-3370"/>
                  <a:pt x="1159624" y="532924"/>
                  <a:pt x="984075" y="625521"/>
                </a:cubicBezTo>
                <a:cubicBezTo>
                  <a:pt x="808526" y="718119"/>
                  <a:pt x="1408480" y="376665"/>
                  <a:pt x="1354465" y="556073"/>
                </a:cubicBezTo>
                <a:cubicBezTo>
                  <a:pt x="1300450" y="735481"/>
                  <a:pt x="717857" y="1574646"/>
                  <a:pt x="659984" y="1701967"/>
                </a:cubicBezTo>
                <a:cubicBezTo>
                  <a:pt x="602111" y="1829288"/>
                  <a:pt x="976358" y="1262129"/>
                  <a:pt x="1007224" y="1320002"/>
                </a:cubicBezTo>
                <a:cubicBezTo>
                  <a:pt x="1038090" y="1377875"/>
                  <a:pt x="1001437" y="1808068"/>
                  <a:pt x="845179" y="2049207"/>
                </a:cubicBezTo>
                <a:cubicBezTo>
                  <a:pt x="688921" y="2290346"/>
                  <a:pt x="85108" y="2728255"/>
                  <a:pt x="69675" y="2766837"/>
                </a:cubicBezTo>
                <a:cubicBezTo>
                  <a:pt x="54242" y="2805419"/>
                  <a:pt x="681204" y="2263339"/>
                  <a:pt x="752581" y="2280701"/>
                </a:cubicBezTo>
                <a:cubicBezTo>
                  <a:pt x="823958" y="2298063"/>
                  <a:pt x="499867" y="2809278"/>
                  <a:pt x="497938" y="2871010"/>
                </a:cubicBezTo>
                <a:cubicBezTo>
                  <a:pt x="496009" y="2932742"/>
                  <a:pt x="823958" y="2483258"/>
                  <a:pt x="741006" y="2651091"/>
                </a:cubicBezTo>
                <a:cubicBezTo>
                  <a:pt x="658054" y="2818924"/>
                  <a:pt x="13731" y="3910802"/>
                  <a:pt x="227" y="3878007"/>
                </a:cubicBezTo>
                <a:cubicBezTo>
                  <a:pt x="-13277" y="3845212"/>
                  <a:pt x="578961" y="2662665"/>
                  <a:pt x="659984" y="2454321"/>
                </a:cubicBezTo>
                <a:cubicBezTo>
                  <a:pt x="741007" y="2245977"/>
                  <a:pt x="335892" y="2953961"/>
                  <a:pt x="486363" y="2627941"/>
                </a:cubicBezTo>
                <a:cubicBezTo>
                  <a:pt x="636834" y="2301921"/>
                  <a:pt x="1437417" y="804928"/>
                  <a:pt x="1562809" y="498199"/>
                </a:cubicBezTo>
                <a:cubicBezTo>
                  <a:pt x="1688201" y="191470"/>
                  <a:pt x="1229072" y="862802"/>
                  <a:pt x="1238718" y="787567"/>
                </a:cubicBezTo>
                <a:cubicBezTo>
                  <a:pt x="1248363" y="712332"/>
                  <a:pt x="1678555" y="48716"/>
                  <a:pt x="1620682" y="46787"/>
                </a:cubicBezTo>
                <a:cubicBezTo>
                  <a:pt x="1562809" y="44858"/>
                  <a:pt x="860611" y="783708"/>
                  <a:pt x="891477" y="775992"/>
                </a:cubicBezTo>
                <a:cubicBezTo>
                  <a:pt x="922343" y="768276"/>
                  <a:pt x="1825168" y="21708"/>
                  <a:pt x="1805877" y="488"/>
                </a:cubicBezTo>
                <a:cubicBezTo>
                  <a:pt x="1786586" y="-20732"/>
                  <a:pt x="677345" y="656386"/>
                  <a:pt x="775730" y="648670"/>
                </a:cubicBezTo>
                <a:cubicBezTo>
                  <a:pt x="874115" y="640954"/>
                  <a:pt x="2373037" y="4346"/>
                  <a:pt x="2407761" y="4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B0BF2132-4D9D-E524-BED3-62E1BDC7C3F4}"/>
              </a:ext>
            </a:extLst>
          </p:cNvPr>
          <p:cNvSpPr/>
          <p:nvPr/>
        </p:nvSpPr>
        <p:spPr>
          <a:xfrm>
            <a:off x="5243263" y="3252371"/>
            <a:ext cx="2861959" cy="3750995"/>
          </a:xfrm>
          <a:custGeom>
            <a:avLst/>
            <a:gdLst>
              <a:gd name="connsiteX0" fmla="*/ 69 w 2861959"/>
              <a:gd name="connsiteY0" fmla="*/ 115 h 3750995"/>
              <a:gd name="connsiteX1" fmla="*/ 2257132 w 2861959"/>
              <a:gd name="connsiteY1" fmla="*/ 1007113 h 3750995"/>
              <a:gd name="connsiteX2" fmla="*/ 1956190 w 2861959"/>
              <a:gd name="connsiteY2" fmla="*/ 694596 h 3750995"/>
              <a:gd name="connsiteX3" fmla="*/ 2523350 w 2861959"/>
              <a:gd name="connsiteY3" fmla="*/ 1690019 h 3750995"/>
              <a:gd name="connsiteX4" fmla="*/ 2477051 w 2861959"/>
              <a:gd name="connsiteY4" fmla="*/ 1377502 h 3750995"/>
              <a:gd name="connsiteX5" fmla="*/ 2859015 w 2861959"/>
              <a:gd name="connsiteY5" fmla="*/ 2361351 h 3750995"/>
              <a:gd name="connsiteX6" fmla="*/ 2662246 w 2861959"/>
              <a:gd name="connsiteY6" fmla="*/ 3750313 h 3750995"/>
              <a:gd name="connsiteX7" fmla="*/ 2824291 w 2861959"/>
              <a:gd name="connsiteY7" fmla="*/ 2176156 h 3750995"/>
              <a:gd name="connsiteX8" fmla="*/ 2615947 w 2861959"/>
              <a:gd name="connsiteY8" fmla="*/ 266333 h 3750995"/>
              <a:gd name="connsiteX9" fmla="*/ 2627522 w 2861959"/>
              <a:gd name="connsiteY9" fmla="*/ 1099710 h 3750995"/>
              <a:gd name="connsiteX10" fmla="*/ 2199259 w 2861959"/>
              <a:gd name="connsiteY10" fmla="*/ 11690 h 3750995"/>
              <a:gd name="connsiteX11" fmla="*/ 2650671 w 2861959"/>
              <a:gd name="connsiteY11" fmla="*/ 1146009 h 3750995"/>
              <a:gd name="connsiteX12" fmla="*/ 2141385 w 2861959"/>
              <a:gd name="connsiteY12" fmla="*/ 764044 h 3750995"/>
              <a:gd name="connsiteX13" fmla="*/ 1898317 w 2861959"/>
              <a:gd name="connsiteY13" fmla="*/ 775619 h 3750995"/>
              <a:gd name="connsiteX14" fmla="*/ 1412180 w 2861959"/>
              <a:gd name="connsiteY14" fmla="*/ 532551 h 3750995"/>
              <a:gd name="connsiteX15" fmla="*/ 2176109 w 2861959"/>
              <a:gd name="connsiteY15" fmla="*/ 937664 h 3750995"/>
              <a:gd name="connsiteX16" fmla="*/ 69 w 2861959"/>
              <a:gd name="connsiteY16" fmla="*/ 115 h 3750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1959" h="3750995">
                <a:moveTo>
                  <a:pt x="69" y="115"/>
                </a:moveTo>
                <a:cubicBezTo>
                  <a:pt x="13573" y="11690"/>
                  <a:pt x="1931112" y="891366"/>
                  <a:pt x="2257132" y="1007113"/>
                </a:cubicBezTo>
                <a:cubicBezTo>
                  <a:pt x="2583152" y="1122860"/>
                  <a:pt x="1911820" y="580778"/>
                  <a:pt x="1956190" y="694596"/>
                </a:cubicBezTo>
                <a:cubicBezTo>
                  <a:pt x="2000560" y="808414"/>
                  <a:pt x="2436540" y="1576201"/>
                  <a:pt x="2523350" y="1690019"/>
                </a:cubicBezTo>
                <a:cubicBezTo>
                  <a:pt x="2610160" y="1803837"/>
                  <a:pt x="2421107" y="1265613"/>
                  <a:pt x="2477051" y="1377502"/>
                </a:cubicBezTo>
                <a:cubicBezTo>
                  <a:pt x="2532995" y="1489391"/>
                  <a:pt x="2828149" y="1965883"/>
                  <a:pt x="2859015" y="2361351"/>
                </a:cubicBezTo>
                <a:cubicBezTo>
                  <a:pt x="2889881" y="2756819"/>
                  <a:pt x="2668033" y="3781179"/>
                  <a:pt x="2662246" y="3750313"/>
                </a:cubicBezTo>
                <a:cubicBezTo>
                  <a:pt x="2656459" y="3719447"/>
                  <a:pt x="2832007" y="2756819"/>
                  <a:pt x="2824291" y="2176156"/>
                </a:cubicBezTo>
                <a:cubicBezTo>
                  <a:pt x="2816575" y="1595493"/>
                  <a:pt x="2648742" y="445741"/>
                  <a:pt x="2615947" y="266333"/>
                </a:cubicBezTo>
                <a:cubicBezTo>
                  <a:pt x="2583152" y="86925"/>
                  <a:pt x="2696970" y="1142151"/>
                  <a:pt x="2627522" y="1099710"/>
                </a:cubicBezTo>
                <a:cubicBezTo>
                  <a:pt x="2558074" y="1057269"/>
                  <a:pt x="2195401" y="3974"/>
                  <a:pt x="2199259" y="11690"/>
                </a:cubicBezTo>
                <a:cubicBezTo>
                  <a:pt x="2203117" y="19406"/>
                  <a:pt x="2660317" y="1020617"/>
                  <a:pt x="2650671" y="1146009"/>
                </a:cubicBezTo>
                <a:cubicBezTo>
                  <a:pt x="2641025" y="1271401"/>
                  <a:pt x="2266777" y="825776"/>
                  <a:pt x="2141385" y="764044"/>
                </a:cubicBezTo>
                <a:cubicBezTo>
                  <a:pt x="2015993" y="702312"/>
                  <a:pt x="2019851" y="814201"/>
                  <a:pt x="1898317" y="775619"/>
                </a:cubicBezTo>
                <a:cubicBezTo>
                  <a:pt x="1776783" y="737037"/>
                  <a:pt x="1365881" y="505544"/>
                  <a:pt x="1412180" y="532551"/>
                </a:cubicBezTo>
                <a:cubicBezTo>
                  <a:pt x="1458479" y="559558"/>
                  <a:pt x="2409532" y="1022545"/>
                  <a:pt x="2176109" y="937664"/>
                </a:cubicBezTo>
                <a:cubicBezTo>
                  <a:pt x="1942686" y="852783"/>
                  <a:pt x="-13435" y="-11460"/>
                  <a:pt x="69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81C4C644-2030-E4F8-C700-62EB6108B8C3}"/>
              </a:ext>
            </a:extLst>
          </p:cNvPr>
          <p:cNvSpPr/>
          <p:nvPr/>
        </p:nvSpPr>
        <p:spPr>
          <a:xfrm>
            <a:off x="4886280" y="2511118"/>
            <a:ext cx="3326460" cy="2206850"/>
          </a:xfrm>
          <a:custGeom>
            <a:avLst/>
            <a:gdLst>
              <a:gd name="connsiteX0" fmla="*/ 9811 w 3326460"/>
              <a:gd name="connsiteY0" fmla="*/ 903414 h 2206850"/>
              <a:gd name="connsiteX1" fmla="*/ 2127978 w 3326460"/>
              <a:gd name="connsiteY1" fmla="*/ 544598 h 2206850"/>
              <a:gd name="connsiteX2" fmla="*/ 1746014 w 3326460"/>
              <a:gd name="connsiteY2" fmla="*/ 590897 h 2206850"/>
              <a:gd name="connsiteX3" fmla="*/ 2602540 w 3326460"/>
              <a:gd name="connsiteY3" fmla="*/ 1019160 h 2206850"/>
              <a:gd name="connsiteX4" fmla="*/ 2093254 w 3326460"/>
              <a:gd name="connsiteY4" fmla="*/ 868690 h 2206850"/>
              <a:gd name="connsiteX5" fmla="*/ 3204424 w 3326460"/>
              <a:gd name="connsiteY5" fmla="*/ 1910411 h 2206850"/>
              <a:gd name="connsiteX6" fmla="*/ 2718287 w 3326460"/>
              <a:gd name="connsiteY6" fmla="*/ 1470573 h 2206850"/>
              <a:gd name="connsiteX7" fmla="*/ 3297021 w 3326460"/>
              <a:gd name="connsiteY7" fmla="*/ 2176629 h 2206850"/>
              <a:gd name="connsiteX8" fmla="*/ 1607117 w 3326460"/>
              <a:gd name="connsiteY8" fmla="*/ 266806 h 2206850"/>
              <a:gd name="connsiteX9" fmla="*/ 2058530 w 3326460"/>
              <a:gd name="connsiteY9" fmla="*/ 764517 h 2206850"/>
              <a:gd name="connsiteX10" fmla="*/ 1063107 w 3326460"/>
              <a:gd name="connsiteY10" fmla="*/ 588 h 2206850"/>
              <a:gd name="connsiteX11" fmla="*/ 1965933 w 3326460"/>
              <a:gd name="connsiteY11" fmla="*/ 637196 h 2206850"/>
              <a:gd name="connsiteX12" fmla="*/ 1757588 w 3326460"/>
              <a:gd name="connsiteY12" fmla="*/ 590897 h 2206850"/>
              <a:gd name="connsiteX13" fmla="*/ 565396 w 3326460"/>
              <a:gd name="connsiteY13" fmla="*/ 822391 h 2206850"/>
              <a:gd name="connsiteX14" fmla="*/ 1306176 w 3326460"/>
              <a:gd name="connsiteY14" fmla="*/ 579323 h 2206850"/>
              <a:gd name="connsiteX15" fmla="*/ 9811 w 3326460"/>
              <a:gd name="connsiteY15" fmla="*/ 903414 h 220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6460" h="2206850">
                <a:moveTo>
                  <a:pt x="9811" y="903414"/>
                </a:moveTo>
                <a:cubicBezTo>
                  <a:pt x="146778" y="897626"/>
                  <a:pt x="1838611" y="596684"/>
                  <a:pt x="2127978" y="544598"/>
                </a:cubicBezTo>
                <a:cubicBezTo>
                  <a:pt x="2417345" y="492512"/>
                  <a:pt x="1666920" y="511803"/>
                  <a:pt x="1746014" y="590897"/>
                </a:cubicBezTo>
                <a:cubicBezTo>
                  <a:pt x="1825108" y="669991"/>
                  <a:pt x="2544667" y="972861"/>
                  <a:pt x="2602540" y="1019160"/>
                </a:cubicBezTo>
                <a:cubicBezTo>
                  <a:pt x="2660413" y="1065459"/>
                  <a:pt x="1992940" y="720148"/>
                  <a:pt x="2093254" y="868690"/>
                </a:cubicBezTo>
                <a:cubicBezTo>
                  <a:pt x="2193568" y="1017232"/>
                  <a:pt x="3100252" y="1810097"/>
                  <a:pt x="3204424" y="1910411"/>
                </a:cubicBezTo>
                <a:cubicBezTo>
                  <a:pt x="3308596" y="2010725"/>
                  <a:pt x="2702854" y="1426203"/>
                  <a:pt x="2718287" y="1470573"/>
                </a:cubicBezTo>
                <a:cubicBezTo>
                  <a:pt x="2733720" y="1514943"/>
                  <a:pt x="3482216" y="2377257"/>
                  <a:pt x="3297021" y="2176629"/>
                </a:cubicBezTo>
                <a:cubicBezTo>
                  <a:pt x="3111826" y="1976001"/>
                  <a:pt x="1813532" y="502158"/>
                  <a:pt x="1607117" y="266806"/>
                </a:cubicBezTo>
                <a:cubicBezTo>
                  <a:pt x="1400702" y="31454"/>
                  <a:pt x="2149198" y="808887"/>
                  <a:pt x="2058530" y="764517"/>
                </a:cubicBezTo>
                <a:cubicBezTo>
                  <a:pt x="1967862" y="720147"/>
                  <a:pt x="1078540" y="21808"/>
                  <a:pt x="1063107" y="588"/>
                </a:cubicBezTo>
                <a:cubicBezTo>
                  <a:pt x="1047674" y="-20632"/>
                  <a:pt x="1850186" y="538811"/>
                  <a:pt x="1965933" y="637196"/>
                </a:cubicBezTo>
                <a:cubicBezTo>
                  <a:pt x="2081680" y="735581"/>
                  <a:pt x="1991011" y="560031"/>
                  <a:pt x="1757588" y="590897"/>
                </a:cubicBezTo>
                <a:cubicBezTo>
                  <a:pt x="1524165" y="621763"/>
                  <a:pt x="640631" y="824320"/>
                  <a:pt x="565396" y="822391"/>
                </a:cubicBezTo>
                <a:cubicBezTo>
                  <a:pt x="490161" y="820462"/>
                  <a:pt x="1398773" y="558103"/>
                  <a:pt x="1306176" y="579323"/>
                </a:cubicBezTo>
                <a:cubicBezTo>
                  <a:pt x="1213579" y="600543"/>
                  <a:pt x="-127156" y="909202"/>
                  <a:pt x="9811" y="903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A38B7829-3EC0-48C2-0FD3-9097B702B2FB}"/>
              </a:ext>
            </a:extLst>
          </p:cNvPr>
          <p:cNvSpPr/>
          <p:nvPr/>
        </p:nvSpPr>
        <p:spPr>
          <a:xfrm>
            <a:off x="3012168" y="2012709"/>
            <a:ext cx="2252147" cy="1196070"/>
          </a:xfrm>
          <a:custGeom>
            <a:avLst/>
            <a:gdLst>
              <a:gd name="connsiteX0" fmla="*/ 112997 w 2252147"/>
              <a:gd name="connsiteY0" fmla="*/ 59159 h 1196070"/>
              <a:gd name="connsiteX1" fmla="*/ 413938 w 2252147"/>
              <a:gd name="connsiteY1" fmla="*/ 198056 h 1196070"/>
              <a:gd name="connsiteX2" fmla="*/ 2196440 w 2252147"/>
              <a:gd name="connsiteY2" fmla="*/ 1170329 h 1196070"/>
              <a:gd name="connsiteX3" fmla="*/ 1814475 w 2252147"/>
              <a:gd name="connsiteY3" fmla="*/ 915686 h 1196070"/>
              <a:gd name="connsiteX4" fmla="*/ 1941797 w 2252147"/>
              <a:gd name="connsiteY4" fmla="*/ 927261 h 1196070"/>
              <a:gd name="connsiteX5" fmla="*/ 112997 w 2252147"/>
              <a:gd name="connsiteY5" fmla="*/ 59159 h 1196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2147" h="1196070">
                <a:moveTo>
                  <a:pt x="112997" y="59159"/>
                </a:moveTo>
                <a:cubicBezTo>
                  <a:pt x="-141646" y="-62375"/>
                  <a:pt x="66698" y="12861"/>
                  <a:pt x="413938" y="198056"/>
                </a:cubicBezTo>
                <a:cubicBezTo>
                  <a:pt x="761178" y="383251"/>
                  <a:pt x="1963017" y="1050724"/>
                  <a:pt x="2196440" y="1170329"/>
                </a:cubicBezTo>
                <a:cubicBezTo>
                  <a:pt x="2429863" y="1289934"/>
                  <a:pt x="1856915" y="956197"/>
                  <a:pt x="1814475" y="915686"/>
                </a:cubicBezTo>
                <a:cubicBezTo>
                  <a:pt x="1772035" y="875175"/>
                  <a:pt x="2221519" y="1071945"/>
                  <a:pt x="1941797" y="927261"/>
                </a:cubicBezTo>
                <a:cubicBezTo>
                  <a:pt x="1662076" y="782578"/>
                  <a:pt x="367640" y="180693"/>
                  <a:pt x="112997" y="59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FFA3D96B-6814-62C1-AD62-276575E576A4}"/>
              </a:ext>
            </a:extLst>
          </p:cNvPr>
          <p:cNvSpPr/>
          <p:nvPr/>
        </p:nvSpPr>
        <p:spPr>
          <a:xfrm>
            <a:off x="1560973" y="3000011"/>
            <a:ext cx="1524507" cy="5098838"/>
          </a:xfrm>
          <a:custGeom>
            <a:avLst/>
            <a:gdLst>
              <a:gd name="connsiteX0" fmla="*/ 1517893 w 1524507"/>
              <a:gd name="connsiteY0" fmla="*/ 32556 h 5098838"/>
              <a:gd name="connsiteX1" fmla="*/ 348850 w 1524507"/>
              <a:gd name="connsiteY1" fmla="*/ 2729457 h 5098838"/>
              <a:gd name="connsiteX2" fmla="*/ 510895 w 1524507"/>
              <a:gd name="connsiteY2" fmla="*/ 2405366 h 5098838"/>
              <a:gd name="connsiteX3" fmla="*/ 279402 w 1524507"/>
              <a:gd name="connsiteY3" fmla="*/ 2949376 h 5098838"/>
              <a:gd name="connsiteX4" fmla="*/ 279402 w 1524507"/>
              <a:gd name="connsiteY4" fmla="*/ 3829052 h 5098838"/>
              <a:gd name="connsiteX5" fmla="*/ 221528 w 1524507"/>
              <a:gd name="connsiteY5" fmla="*/ 2625285 h 5098838"/>
              <a:gd name="connsiteX6" fmla="*/ 1609 w 1524507"/>
              <a:gd name="connsiteY6" fmla="*/ 5090693 h 5098838"/>
              <a:gd name="connsiteX7" fmla="*/ 348850 w 1524507"/>
              <a:gd name="connsiteY7" fmla="*/ 1629862 h 5098838"/>
              <a:gd name="connsiteX8" fmla="*/ 267827 w 1524507"/>
              <a:gd name="connsiteY8" fmla="*/ 2960951 h 5098838"/>
              <a:gd name="connsiteX9" fmla="*/ 939159 w 1524507"/>
              <a:gd name="connsiteY9" fmla="*/ 993255 h 5098838"/>
              <a:gd name="connsiteX10" fmla="*/ 777113 w 1524507"/>
              <a:gd name="connsiteY10" fmla="*/ 1745609 h 5098838"/>
              <a:gd name="connsiteX11" fmla="*/ 1054905 w 1524507"/>
              <a:gd name="connsiteY11" fmla="*/ 692313 h 5098838"/>
              <a:gd name="connsiteX12" fmla="*/ 834986 w 1524507"/>
              <a:gd name="connsiteY12" fmla="*/ 1201599 h 5098838"/>
              <a:gd name="connsiteX13" fmla="*/ 1517893 w 1524507"/>
              <a:gd name="connsiteY13" fmla="*/ 32556 h 509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24507" h="5098838">
                <a:moveTo>
                  <a:pt x="1517893" y="32556"/>
                </a:moveTo>
                <a:cubicBezTo>
                  <a:pt x="1436870" y="287199"/>
                  <a:pt x="516683" y="2333989"/>
                  <a:pt x="348850" y="2729457"/>
                </a:cubicBezTo>
                <a:cubicBezTo>
                  <a:pt x="181017" y="3124925"/>
                  <a:pt x="522470" y="2368713"/>
                  <a:pt x="510895" y="2405366"/>
                </a:cubicBezTo>
                <a:cubicBezTo>
                  <a:pt x="499320" y="2442019"/>
                  <a:pt x="317984" y="2712095"/>
                  <a:pt x="279402" y="2949376"/>
                </a:cubicBezTo>
                <a:cubicBezTo>
                  <a:pt x="240820" y="3186657"/>
                  <a:pt x="289048" y="3883067"/>
                  <a:pt x="279402" y="3829052"/>
                </a:cubicBezTo>
                <a:cubicBezTo>
                  <a:pt x="269756" y="3775037"/>
                  <a:pt x="267827" y="2415012"/>
                  <a:pt x="221528" y="2625285"/>
                </a:cubicBezTo>
                <a:cubicBezTo>
                  <a:pt x="175229" y="2835558"/>
                  <a:pt x="-19611" y="5256597"/>
                  <a:pt x="1609" y="5090693"/>
                </a:cubicBezTo>
                <a:cubicBezTo>
                  <a:pt x="22829" y="4924789"/>
                  <a:pt x="304480" y="1984819"/>
                  <a:pt x="348850" y="1629862"/>
                </a:cubicBezTo>
                <a:cubicBezTo>
                  <a:pt x="393220" y="1274905"/>
                  <a:pt x="169442" y="3067052"/>
                  <a:pt x="267827" y="2960951"/>
                </a:cubicBezTo>
                <a:cubicBezTo>
                  <a:pt x="366212" y="2854850"/>
                  <a:pt x="854278" y="1195812"/>
                  <a:pt x="939159" y="993255"/>
                </a:cubicBezTo>
                <a:cubicBezTo>
                  <a:pt x="1024040" y="790698"/>
                  <a:pt x="757822" y="1795766"/>
                  <a:pt x="777113" y="1745609"/>
                </a:cubicBezTo>
                <a:cubicBezTo>
                  <a:pt x="796404" y="1695452"/>
                  <a:pt x="1045260" y="782981"/>
                  <a:pt x="1054905" y="692313"/>
                </a:cubicBezTo>
                <a:cubicBezTo>
                  <a:pt x="1064550" y="601645"/>
                  <a:pt x="759751" y="1305771"/>
                  <a:pt x="834986" y="1201599"/>
                </a:cubicBezTo>
                <a:cubicBezTo>
                  <a:pt x="910221" y="1097427"/>
                  <a:pt x="1598916" y="-222087"/>
                  <a:pt x="1517893" y="32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FDBC6CC0-1914-A2FA-C695-9ADA2AE208D8}"/>
              </a:ext>
            </a:extLst>
          </p:cNvPr>
          <p:cNvSpPr/>
          <p:nvPr/>
        </p:nvSpPr>
        <p:spPr>
          <a:xfrm>
            <a:off x="4745359" y="2845589"/>
            <a:ext cx="3012741" cy="4101411"/>
          </a:xfrm>
          <a:custGeom>
            <a:avLst/>
            <a:gdLst>
              <a:gd name="connsiteX0" fmla="*/ 104433 w 3012741"/>
              <a:gd name="connsiteY0" fmla="*/ 210127 h 4101411"/>
              <a:gd name="connsiteX1" fmla="*/ 463249 w 3012741"/>
              <a:gd name="connsiteY1" fmla="*/ 302725 h 4101411"/>
              <a:gd name="connsiteX2" fmla="*/ 2558266 w 3012741"/>
              <a:gd name="connsiteY2" fmla="*/ 1101378 h 4101411"/>
              <a:gd name="connsiteX3" fmla="*/ 2072130 w 3012741"/>
              <a:gd name="connsiteY3" fmla="*/ 1043505 h 4101411"/>
              <a:gd name="connsiteX4" fmla="*/ 2824484 w 3012741"/>
              <a:gd name="connsiteY4" fmla="*/ 2015778 h 4101411"/>
              <a:gd name="connsiteX5" fmla="*/ 2384646 w 3012741"/>
              <a:gd name="connsiteY5" fmla="*/ 1807434 h 4101411"/>
              <a:gd name="connsiteX6" fmla="*/ 2604565 w 3012741"/>
              <a:gd name="connsiteY6" fmla="*/ 2675535 h 4101411"/>
              <a:gd name="connsiteX7" fmla="*/ 2477244 w 3012741"/>
              <a:gd name="connsiteY7" fmla="*/ 2617662 h 4101411"/>
              <a:gd name="connsiteX8" fmla="*/ 2685588 w 3012741"/>
              <a:gd name="connsiteY8" fmla="*/ 3393165 h 4101411"/>
              <a:gd name="connsiteX9" fmla="*/ 2442519 w 3012741"/>
              <a:gd name="connsiteY9" fmla="*/ 3370016 h 4101411"/>
              <a:gd name="connsiteX10" fmla="*/ 3009679 w 3012741"/>
              <a:gd name="connsiteY10" fmla="*/ 4099221 h 4101411"/>
              <a:gd name="connsiteX11" fmla="*/ 2662438 w 3012741"/>
              <a:gd name="connsiteY11" fmla="*/ 3555211 h 4101411"/>
              <a:gd name="connsiteX12" fmla="*/ 2523542 w 3012741"/>
              <a:gd name="connsiteY12" fmla="*/ 2455616 h 4101411"/>
              <a:gd name="connsiteX13" fmla="*/ 2569841 w 3012741"/>
              <a:gd name="connsiteY13" fmla="*/ 2270421 h 4101411"/>
              <a:gd name="connsiteX14" fmla="*/ 2315198 w 3012741"/>
              <a:gd name="connsiteY14" fmla="*/ 511069 h 4101411"/>
              <a:gd name="connsiteX15" fmla="*/ 2361497 w 3012741"/>
              <a:gd name="connsiteY15" fmla="*/ 1136102 h 4101411"/>
              <a:gd name="connsiteX16" fmla="*/ 879937 w 3012741"/>
              <a:gd name="connsiteY16" fmla="*/ 1783 h 4101411"/>
              <a:gd name="connsiteX17" fmla="*/ 1886935 w 3012741"/>
              <a:gd name="connsiteY17" fmla="*/ 858310 h 4101411"/>
              <a:gd name="connsiteX18" fmla="*/ 104433 w 3012741"/>
              <a:gd name="connsiteY18" fmla="*/ 210127 h 410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012741" h="4101411">
                <a:moveTo>
                  <a:pt x="104433" y="210127"/>
                </a:moveTo>
                <a:cubicBezTo>
                  <a:pt x="-132848" y="117529"/>
                  <a:pt x="54277" y="154183"/>
                  <a:pt x="463249" y="302725"/>
                </a:cubicBezTo>
                <a:cubicBezTo>
                  <a:pt x="872221" y="451267"/>
                  <a:pt x="2290119" y="977915"/>
                  <a:pt x="2558266" y="1101378"/>
                </a:cubicBezTo>
                <a:cubicBezTo>
                  <a:pt x="2826413" y="1224841"/>
                  <a:pt x="2027760" y="891105"/>
                  <a:pt x="2072130" y="1043505"/>
                </a:cubicBezTo>
                <a:cubicBezTo>
                  <a:pt x="2116500" y="1195905"/>
                  <a:pt x="2772398" y="1888457"/>
                  <a:pt x="2824484" y="2015778"/>
                </a:cubicBezTo>
                <a:cubicBezTo>
                  <a:pt x="2876570" y="2143100"/>
                  <a:pt x="2421299" y="1697475"/>
                  <a:pt x="2384646" y="1807434"/>
                </a:cubicBezTo>
                <a:cubicBezTo>
                  <a:pt x="2347993" y="1917393"/>
                  <a:pt x="2589132" y="2540497"/>
                  <a:pt x="2604565" y="2675535"/>
                </a:cubicBezTo>
                <a:cubicBezTo>
                  <a:pt x="2619998" y="2810573"/>
                  <a:pt x="2463740" y="2498057"/>
                  <a:pt x="2477244" y="2617662"/>
                </a:cubicBezTo>
                <a:cubicBezTo>
                  <a:pt x="2490748" y="2737267"/>
                  <a:pt x="2691375" y="3267773"/>
                  <a:pt x="2685588" y="3393165"/>
                </a:cubicBezTo>
                <a:cubicBezTo>
                  <a:pt x="2679801" y="3518557"/>
                  <a:pt x="2388504" y="3252340"/>
                  <a:pt x="2442519" y="3370016"/>
                </a:cubicBezTo>
                <a:cubicBezTo>
                  <a:pt x="2496534" y="3487692"/>
                  <a:pt x="2973026" y="4068355"/>
                  <a:pt x="3009679" y="4099221"/>
                </a:cubicBezTo>
                <a:cubicBezTo>
                  <a:pt x="3046332" y="4130087"/>
                  <a:pt x="2743461" y="3829145"/>
                  <a:pt x="2662438" y="3555211"/>
                </a:cubicBezTo>
                <a:cubicBezTo>
                  <a:pt x="2581415" y="3281277"/>
                  <a:pt x="2538975" y="2669748"/>
                  <a:pt x="2523542" y="2455616"/>
                </a:cubicBezTo>
                <a:cubicBezTo>
                  <a:pt x="2508109" y="2241484"/>
                  <a:pt x="2604565" y="2594512"/>
                  <a:pt x="2569841" y="2270421"/>
                </a:cubicBezTo>
                <a:cubicBezTo>
                  <a:pt x="2535117" y="1946330"/>
                  <a:pt x="2349922" y="700122"/>
                  <a:pt x="2315198" y="511069"/>
                </a:cubicBezTo>
                <a:cubicBezTo>
                  <a:pt x="2280474" y="322016"/>
                  <a:pt x="2600707" y="1220983"/>
                  <a:pt x="2361497" y="1136102"/>
                </a:cubicBezTo>
                <a:cubicBezTo>
                  <a:pt x="2122287" y="1051221"/>
                  <a:pt x="959031" y="48082"/>
                  <a:pt x="879937" y="1783"/>
                </a:cubicBezTo>
                <a:cubicBezTo>
                  <a:pt x="800843" y="-44516"/>
                  <a:pt x="2014256" y="825515"/>
                  <a:pt x="1886935" y="858310"/>
                </a:cubicBezTo>
                <a:cubicBezTo>
                  <a:pt x="1759614" y="891105"/>
                  <a:pt x="341714" y="302725"/>
                  <a:pt x="104433" y="210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11EA842A-4F38-3C0D-5DAD-1CF3C7473B45}"/>
              </a:ext>
            </a:extLst>
          </p:cNvPr>
          <p:cNvSpPr/>
          <p:nvPr/>
        </p:nvSpPr>
        <p:spPr>
          <a:xfrm>
            <a:off x="7546640" y="4639389"/>
            <a:ext cx="452753" cy="5937923"/>
          </a:xfrm>
          <a:custGeom>
            <a:avLst/>
            <a:gdLst>
              <a:gd name="connsiteX0" fmla="*/ 347294 w 452753"/>
              <a:gd name="connsiteY0" fmla="*/ 106231 h 5937923"/>
              <a:gd name="connsiteX1" fmla="*/ 115801 w 452753"/>
              <a:gd name="connsiteY1" fmla="*/ 4365715 h 5937923"/>
              <a:gd name="connsiteX2" fmla="*/ 173674 w 452753"/>
              <a:gd name="connsiteY2" fmla="*/ 3231396 h 5937923"/>
              <a:gd name="connsiteX3" fmla="*/ 219973 w 452753"/>
              <a:gd name="connsiteY3" fmla="*/ 5893573 h 5937923"/>
              <a:gd name="connsiteX4" fmla="*/ 254697 w 452753"/>
              <a:gd name="connsiteY4" fmla="*/ 4620358 h 5937923"/>
              <a:gd name="connsiteX5" fmla="*/ 451466 w 452753"/>
              <a:gd name="connsiteY5" fmla="*/ 1136378 h 5937923"/>
              <a:gd name="connsiteX6" fmla="*/ 335719 w 452753"/>
              <a:gd name="connsiteY6" fmla="*/ 2235973 h 5937923"/>
              <a:gd name="connsiteX7" fmla="*/ 254697 w 452753"/>
              <a:gd name="connsiteY7" fmla="*/ 1275274 h 5937923"/>
              <a:gd name="connsiteX8" fmla="*/ 54 w 452753"/>
              <a:gd name="connsiteY8" fmla="*/ 395598 h 5937923"/>
              <a:gd name="connsiteX9" fmla="*/ 277846 w 452753"/>
              <a:gd name="connsiteY9" fmla="*/ 1391021 h 5937923"/>
              <a:gd name="connsiteX10" fmla="*/ 162099 w 452753"/>
              <a:gd name="connsiteY10" fmla="*/ 719689 h 5937923"/>
              <a:gd name="connsiteX11" fmla="*/ 219973 w 452753"/>
              <a:gd name="connsiteY11" fmla="*/ 1240550 h 5937923"/>
              <a:gd name="connsiteX12" fmla="*/ 347294 w 452753"/>
              <a:gd name="connsiteY12" fmla="*/ 106231 h 593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2753" h="5937923">
                <a:moveTo>
                  <a:pt x="347294" y="106231"/>
                </a:moveTo>
                <a:cubicBezTo>
                  <a:pt x="329932" y="627092"/>
                  <a:pt x="144738" y="3844854"/>
                  <a:pt x="115801" y="4365715"/>
                </a:cubicBezTo>
                <a:cubicBezTo>
                  <a:pt x="86864" y="4886576"/>
                  <a:pt x="156312" y="2976753"/>
                  <a:pt x="173674" y="3231396"/>
                </a:cubicBezTo>
                <a:cubicBezTo>
                  <a:pt x="191036" y="3486039"/>
                  <a:pt x="206469" y="5662079"/>
                  <a:pt x="219973" y="5893573"/>
                </a:cubicBezTo>
                <a:cubicBezTo>
                  <a:pt x="233477" y="6125067"/>
                  <a:pt x="216115" y="5413224"/>
                  <a:pt x="254697" y="4620358"/>
                </a:cubicBezTo>
                <a:cubicBezTo>
                  <a:pt x="293279" y="3827492"/>
                  <a:pt x="437962" y="1533776"/>
                  <a:pt x="451466" y="1136378"/>
                </a:cubicBezTo>
                <a:cubicBezTo>
                  <a:pt x="464970" y="738980"/>
                  <a:pt x="368514" y="2212824"/>
                  <a:pt x="335719" y="2235973"/>
                </a:cubicBezTo>
                <a:cubicBezTo>
                  <a:pt x="302924" y="2259122"/>
                  <a:pt x="310641" y="1582003"/>
                  <a:pt x="254697" y="1275274"/>
                </a:cubicBezTo>
                <a:cubicBezTo>
                  <a:pt x="198753" y="968545"/>
                  <a:pt x="-3804" y="376307"/>
                  <a:pt x="54" y="395598"/>
                </a:cubicBezTo>
                <a:cubicBezTo>
                  <a:pt x="3912" y="414889"/>
                  <a:pt x="250839" y="1337006"/>
                  <a:pt x="277846" y="1391021"/>
                </a:cubicBezTo>
                <a:cubicBezTo>
                  <a:pt x="304853" y="1445036"/>
                  <a:pt x="171744" y="744767"/>
                  <a:pt x="162099" y="719689"/>
                </a:cubicBezTo>
                <a:cubicBezTo>
                  <a:pt x="152454" y="694611"/>
                  <a:pt x="187178" y="1337006"/>
                  <a:pt x="219973" y="1240550"/>
                </a:cubicBezTo>
                <a:cubicBezTo>
                  <a:pt x="252768" y="1144094"/>
                  <a:pt x="364656" y="-414630"/>
                  <a:pt x="347294" y="106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A703A1C0-CC75-2E70-529D-1678DDE6CD57}"/>
              </a:ext>
            </a:extLst>
          </p:cNvPr>
          <p:cNvSpPr/>
          <p:nvPr/>
        </p:nvSpPr>
        <p:spPr>
          <a:xfrm>
            <a:off x="1244037" y="6131534"/>
            <a:ext cx="1873565" cy="5329804"/>
          </a:xfrm>
          <a:custGeom>
            <a:avLst/>
            <a:gdLst>
              <a:gd name="connsiteX0" fmla="*/ 52328 w 1873565"/>
              <a:gd name="connsiteY0" fmla="*/ 848000 h 5329804"/>
              <a:gd name="connsiteX1" fmla="*/ 330120 w 1873565"/>
              <a:gd name="connsiteY1" fmla="*/ 1021620 h 5329804"/>
              <a:gd name="connsiteX2" fmla="*/ 1371841 w 1873565"/>
              <a:gd name="connsiteY2" fmla="*/ 2017043 h 5329804"/>
              <a:gd name="connsiteX3" fmla="*/ 966728 w 1873565"/>
              <a:gd name="connsiteY3" fmla="*/ 2618927 h 5329804"/>
              <a:gd name="connsiteX4" fmla="*/ 1568611 w 1873565"/>
              <a:gd name="connsiteY4" fmla="*/ 2433732 h 5329804"/>
              <a:gd name="connsiteX5" fmla="*/ 897279 w 1873565"/>
              <a:gd name="connsiteY5" fmla="*/ 3591200 h 5329804"/>
              <a:gd name="connsiteX6" fmla="*/ 1337117 w 1873565"/>
              <a:gd name="connsiteY6" fmla="*/ 3406005 h 5329804"/>
              <a:gd name="connsiteX7" fmla="*/ 538464 w 1873565"/>
              <a:gd name="connsiteY7" fmla="*/ 4713944 h 5329804"/>
              <a:gd name="connsiteX8" fmla="*/ 677360 w 1873565"/>
              <a:gd name="connsiteY8" fmla="*/ 2723099 h 5329804"/>
              <a:gd name="connsiteX9" fmla="*/ 353269 w 1873565"/>
              <a:gd name="connsiteY9" fmla="*/ 5176932 h 5329804"/>
              <a:gd name="connsiteX10" fmla="*/ 943578 w 1873565"/>
              <a:gd name="connsiteY10" fmla="*/ 3730096 h 5329804"/>
              <a:gd name="connsiteX11" fmla="*/ 1394991 w 1873565"/>
              <a:gd name="connsiteY11" fmla="*/ 3417580 h 5329804"/>
              <a:gd name="connsiteX12" fmla="*/ 1869553 w 1873565"/>
              <a:gd name="connsiteY12" fmla="*/ 5315828 h 5329804"/>
              <a:gd name="connsiteX13" fmla="*/ 1117198 w 1873565"/>
              <a:gd name="connsiteY13" fmla="*/ 2271686 h 5329804"/>
              <a:gd name="connsiteX14" fmla="*/ 1337117 w 1873565"/>
              <a:gd name="connsiteY14" fmla="*/ 2931443 h 5329804"/>
              <a:gd name="connsiteX15" fmla="*/ 1001452 w 1873565"/>
              <a:gd name="connsiteY15" fmla="*/ 2815696 h 5329804"/>
              <a:gd name="connsiteX16" fmla="*/ 677360 w 1873565"/>
              <a:gd name="connsiteY16" fmla="*/ 4945438 h 5329804"/>
              <a:gd name="connsiteX17" fmla="*/ 989877 w 1873565"/>
              <a:gd name="connsiteY17" fmla="*/ 2896719 h 5329804"/>
              <a:gd name="connsiteX18" fmla="*/ 885705 w 1873565"/>
              <a:gd name="connsiteY18" fmla="*/ 1773975 h 5329804"/>
              <a:gd name="connsiteX19" fmla="*/ 353269 w 1873565"/>
              <a:gd name="connsiteY19" fmla="*/ 3048 h 5329804"/>
              <a:gd name="connsiteX20" fmla="*/ 793107 w 1873565"/>
              <a:gd name="connsiteY20" fmla="*/ 1392010 h 5329804"/>
              <a:gd name="connsiteX21" fmla="*/ 330120 w 1873565"/>
              <a:gd name="connsiteY21" fmla="*/ 3024041 h 5329804"/>
              <a:gd name="connsiteX22" fmla="*/ 665786 w 1873565"/>
              <a:gd name="connsiteY22" fmla="*/ 1831848 h 5329804"/>
              <a:gd name="connsiteX23" fmla="*/ 735234 w 1873565"/>
              <a:gd name="connsiteY23" fmla="*/ 1299413 h 5329804"/>
              <a:gd name="connsiteX24" fmla="*/ 63902 w 1873565"/>
              <a:gd name="connsiteY24" fmla="*/ 790127 h 5329804"/>
              <a:gd name="connsiteX25" fmla="*/ 52328 w 1873565"/>
              <a:gd name="connsiteY25" fmla="*/ 848000 h 532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873565" h="5329804">
                <a:moveTo>
                  <a:pt x="52328" y="848000"/>
                </a:moveTo>
                <a:cubicBezTo>
                  <a:pt x="96698" y="886582"/>
                  <a:pt x="110201" y="826779"/>
                  <a:pt x="330120" y="1021620"/>
                </a:cubicBezTo>
                <a:cubicBezTo>
                  <a:pt x="550039" y="1216461"/>
                  <a:pt x="1265740" y="1750825"/>
                  <a:pt x="1371841" y="2017043"/>
                </a:cubicBezTo>
                <a:cubicBezTo>
                  <a:pt x="1477942" y="2283261"/>
                  <a:pt x="933933" y="2549479"/>
                  <a:pt x="966728" y="2618927"/>
                </a:cubicBezTo>
                <a:cubicBezTo>
                  <a:pt x="999523" y="2688375"/>
                  <a:pt x="1580186" y="2271687"/>
                  <a:pt x="1568611" y="2433732"/>
                </a:cubicBezTo>
                <a:cubicBezTo>
                  <a:pt x="1557036" y="2595778"/>
                  <a:pt x="935861" y="3429155"/>
                  <a:pt x="897279" y="3591200"/>
                </a:cubicBezTo>
                <a:cubicBezTo>
                  <a:pt x="858697" y="3753245"/>
                  <a:pt x="1396920" y="3218881"/>
                  <a:pt x="1337117" y="3406005"/>
                </a:cubicBezTo>
                <a:cubicBezTo>
                  <a:pt x="1277315" y="3593129"/>
                  <a:pt x="648423" y="4827762"/>
                  <a:pt x="538464" y="4713944"/>
                </a:cubicBezTo>
                <a:cubicBezTo>
                  <a:pt x="428505" y="4600126"/>
                  <a:pt x="708226" y="2645934"/>
                  <a:pt x="677360" y="2723099"/>
                </a:cubicBezTo>
                <a:cubicBezTo>
                  <a:pt x="646494" y="2800264"/>
                  <a:pt x="308899" y="5009099"/>
                  <a:pt x="353269" y="5176932"/>
                </a:cubicBezTo>
                <a:cubicBezTo>
                  <a:pt x="397639" y="5344765"/>
                  <a:pt x="769958" y="4023321"/>
                  <a:pt x="943578" y="3730096"/>
                </a:cubicBezTo>
                <a:cubicBezTo>
                  <a:pt x="1117198" y="3436871"/>
                  <a:pt x="1240662" y="3153291"/>
                  <a:pt x="1394991" y="3417580"/>
                </a:cubicBezTo>
                <a:cubicBezTo>
                  <a:pt x="1549320" y="3681869"/>
                  <a:pt x="1915852" y="5506810"/>
                  <a:pt x="1869553" y="5315828"/>
                </a:cubicBezTo>
                <a:cubicBezTo>
                  <a:pt x="1823254" y="5124846"/>
                  <a:pt x="1205937" y="2669084"/>
                  <a:pt x="1117198" y="2271686"/>
                </a:cubicBezTo>
                <a:cubicBezTo>
                  <a:pt x="1028459" y="1874289"/>
                  <a:pt x="1356408" y="2840775"/>
                  <a:pt x="1337117" y="2931443"/>
                </a:cubicBezTo>
                <a:cubicBezTo>
                  <a:pt x="1317826" y="3022111"/>
                  <a:pt x="1111411" y="2480030"/>
                  <a:pt x="1001452" y="2815696"/>
                </a:cubicBezTo>
                <a:cubicBezTo>
                  <a:pt x="891493" y="3151362"/>
                  <a:pt x="679289" y="4931934"/>
                  <a:pt x="677360" y="4945438"/>
                </a:cubicBezTo>
                <a:cubicBezTo>
                  <a:pt x="675431" y="4958942"/>
                  <a:pt x="955153" y="3425296"/>
                  <a:pt x="989877" y="2896719"/>
                </a:cubicBezTo>
                <a:cubicBezTo>
                  <a:pt x="1024601" y="2368142"/>
                  <a:pt x="991806" y="2256254"/>
                  <a:pt x="885705" y="1773975"/>
                </a:cubicBezTo>
                <a:cubicBezTo>
                  <a:pt x="779604" y="1291697"/>
                  <a:pt x="368702" y="66709"/>
                  <a:pt x="353269" y="3048"/>
                </a:cubicBezTo>
                <a:cubicBezTo>
                  <a:pt x="337836" y="-60613"/>
                  <a:pt x="796965" y="888511"/>
                  <a:pt x="793107" y="1392010"/>
                </a:cubicBezTo>
                <a:cubicBezTo>
                  <a:pt x="789249" y="1895509"/>
                  <a:pt x="351340" y="2950735"/>
                  <a:pt x="330120" y="3024041"/>
                </a:cubicBezTo>
                <a:cubicBezTo>
                  <a:pt x="308900" y="3097347"/>
                  <a:pt x="598267" y="2119286"/>
                  <a:pt x="665786" y="1831848"/>
                </a:cubicBezTo>
                <a:cubicBezTo>
                  <a:pt x="733305" y="1544410"/>
                  <a:pt x="835548" y="1473033"/>
                  <a:pt x="735234" y="1299413"/>
                </a:cubicBezTo>
                <a:cubicBezTo>
                  <a:pt x="634920" y="1125793"/>
                  <a:pt x="171932" y="869221"/>
                  <a:pt x="63902" y="790127"/>
                </a:cubicBezTo>
                <a:cubicBezTo>
                  <a:pt x="-44128" y="711033"/>
                  <a:pt x="7958" y="809418"/>
                  <a:pt x="52328" y="848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801CD65F-E0BB-3DE9-84C6-2985C629323F}"/>
              </a:ext>
            </a:extLst>
          </p:cNvPr>
          <p:cNvSpPr/>
          <p:nvPr/>
        </p:nvSpPr>
        <p:spPr>
          <a:xfrm>
            <a:off x="6282000" y="6832881"/>
            <a:ext cx="1707726" cy="4318686"/>
          </a:xfrm>
          <a:custGeom>
            <a:avLst/>
            <a:gdLst>
              <a:gd name="connsiteX0" fmla="*/ 1577210 w 1707726"/>
              <a:gd name="connsiteY0" fmla="*/ 169803 h 4318686"/>
              <a:gd name="connsiteX1" fmla="*/ 1565635 w 1707726"/>
              <a:gd name="connsiteY1" fmla="*/ 227676 h 4318686"/>
              <a:gd name="connsiteX2" fmla="*/ 72501 w 1707726"/>
              <a:gd name="connsiteY2" fmla="*/ 2693084 h 4318686"/>
              <a:gd name="connsiteX3" fmla="*/ 211397 w 1707726"/>
              <a:gd name="connsiteY3" fmla="*/ 3028749 h 4318686"/>
              <a:gd name="connsiteX4" fmla="*/ 14628 w 1707726"/>
              <a:gd name="connsiteY4" fmla="*/ 2704658 h 4318686"/>
              <a:gd name="connsiteX5" fmla="*/ 616511 w 1707726"/>
              <a:gd name="connsiteY5" fmla="*/ 4093620 h 4318686"/>
              <a:gd name="connsiteX6" fmla="*/ 408167 w 1707726"/>
              <a:gd name="connsiteY6" fmla="*/ 3642208 h 4318686"/>
              <a:gd name="connsiteX7" fmla="*/ 153524 w 1707726"/>
              <a:gd name="connsiteY7" fmla="*/ 2994025 h 4318686"/>
              <a:gd name="connsiteX8" fmla="*/ 604937 w 1707726"/>
              <a:gd name="connsiteY8" fmla="*/ 2195372 h 4318686"/>
              <a:gd name="connsiteX9" fmla="*/ 1310992 w 1707726"/>
              <a:gd name="connsiteY9" fmla="*/ 4313539 h 4318686"/>
              <a:gd name="connsiteX10" fmla="*/ 836430 w 1707726"/>
              <a:gd name="connsiteY10" fmla="*/ 2774106 h 4318686"/>
              <a:gd name="connsiteX11" fmla="*/ 801706 w 1707726"/>
              <a:gd name="connsiteY11" fmla="*/ 2218522 h 4318686"/>
              <a:gd name="connsiteX12" fmla="*/ 1148947 w 1707726"/>
              <a:gd name="connsiteY12" fmla="*/ 3364415 h 4318686"/>
              <a:gd name="connsiteX13" fmla="*/ 616511 w 1707726"/>
              <a:gd name="connsiteY13" fmla="*/ 1894430 h 4318686"/>
              <a:gd name="connsiteX14" fmla="*/ 1183671 w 1707726"/>
              <a:gd name="connsiteY14" fmla="*/ 540192 h 4318686"/>
              <a:gd name="connsiteX15" fmla="*/ 1287843 w 1707726"/>
              <a:gd name="connsiteY15" fmla="*/ 19332 h 4318686"/>
              <a:gd name="connsiteX16" fmla="*/ 952177 w 1707726"/>
              <a:gd name="connsiteY16" fmla="*/ 760111 h 4318686"/>
              <a:gd name="connsiteX17" fmla="*/ 1577210 w 1707726"/>
              <a:gd name="connsiteY17" fmla="*/ 169803 h 431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07726" h="4318686">
                <a:moveTo>
                  <a:pt x="1577210" y="169803"/>
                </a:moveTo>
                <a:cubicBezTo>
                  <a:pt x="1679453" y="81064"/>
                  <a:pt x="1816420" y="-192871"/>
                  <a:pt x="1565635" y="227676"/>
                </a:cubicBezTo>
                <a:cubicBezTo>
                  <a:pt x="1314850" y="648223"/>
                  <a:pt x="298207" y="2226239"/>
                  <a:pt x="72501" y="2693084"/>
                </a:cubicBezTo>
                <a:cubicBezTo>
                  <a:pt x="-153205" y="3159929"/>
                  <a:pt x="221042" y="3026820"/>
                  <a:pt x="211397" y="3028749"/>
                </a:cubicBezTo>
                <a:cubicBezTo>
                  <a:pt x="201752" y="3030678"/>
                  <a:pt x="-52891" y="2527180"/>
                  <a:pt x="14628" y="2704658"/>
                </a:cubicBezTo>
                <a:cubicBezTo>
                  <a:pt x="82147" y="2882136"/>
                  <a:pt x="550921" y="3937362"/>
                  <a:pt x="616511" y="4093620"/>
                </a:cubicBezTo>
                <a:cubicBezTo>
                  <a:pt x="682101" y="4249878"/>
                  <a:pt x="485331" y="3825474"/>
                  <a:pt x="408167" y="3642208"/>
                </a:cubicBezTo>
                <a:cubicBezTo>
                  <a:pt x="331003" y="3458942"/>
                  <a:pt x="120729" y="3235164"/>
                  <a:pt x="153524" y="2994025"/>
                </a:cubicBezTo>
                <a:cubicBezTo>
                  <a:pt x="186319" y="2752886"/>
                  <a:pt x="412026" y="1975453"/>
                  <a:pt x="604937" y="2195372"/>
                </a:cubicBezTo>
                <a:cubicBezTo>
                  <a:pt x="797848" y="2415291"/>
                  <a:pt x="1272410" y="4217083"/>
                  <a:pt x="1310992" y="4313539"/>
                </a:cubicBezTo>
                <a:cubicBezTo>
                  <a:pt x="1349574" y="4409995"/>
                  <a:pt x="921311" y="3123275"/>
                  <a:pt x="836430" y="2774106"/>
                </a:cubicBezTo>
                <a:cubicBezTo>
                  <a:pt x="751549" y="2424937"/>
                  <a:pt x="749620" y="2120137"/>
                  <a:pt x="801706" y="2218522"/>
                </a:cubicBezTo>
                <a:cubicBezTo>
                  <a:pt x="853792" y="2316907"/>
                  <a:pt x="1179813" y="3418430"/>
                  <a:pt x="1148947" y="3364415"/>
                </a:cubicBezTo>
                <a:cubicBezTo>
                  <a:pt x="1118081" y="3310400"/>
                  <a:pt x="610724" y="2365134"/>
                  <a:pt x="616511" y="1894430"/>
                </a:cubicBezTo>
                <a:cubicBezTo>
                  <a:pt x="622298" y="1423726"/>
                  <a:pt x="1071782" y="852708"/>
                  <a:pt x="1183671" y="540192"/>
                </a:cubicBezTo>
                <a:cubicBezTo>
                  <a:pt x="1295560" y="227676"/>
                  <a:pt x="1326425" y="-17321"/>
                  <a:pt x="1287843" y="19332"/>
                </a:cubicBezTo>
                <a:cubicBezTo>
                  <a:pt x="1249261" y="55985"/>
                  <a:pt x="907807" y="733104"/>
                  <a:pt x="952177" y="760111"/>
                </a:cubicBezTo>
                <a:cubicBezTo>
                  <a:pt x="996547" y="787119"/>
                  <a:pt x="1474967" y="258542"/>
                  <a:pt x="1577210" y="169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09719F88-0856-5F2A-E738-65478ECEDAF4}"/>
              </a:ext>
            </a:extLst>
          </p:cNvPr>
          <p:cNvSpPr/>
          <p:nvPr/>
        </p:nvSpPr>
        <p:spPr>
          <a:xfrm>
            <a:off x="2898620" y="1895255"/>
            <a:ext cx="3867960" cy="1216789"/>
          </a:xfrm>
          <a:custGeom>
            <a:avLst/>
            <a:gdLst>
              <a:gd name="connsiteX0" fmla="*/ 140002 w 3867960"/>
              <a:gd name="connsiteY0" fmla="*/ 116425 h 1216789"/>
              <a:gd name="connsiteX1" fmla="*/ 1420162 w 3867960"/>
              <a:gd name="connsiteY1" fmla="*/ 32019 h 1216789"/>
              <a:gd name="connsiteX2" fmla="*/ 2348629 w 3867960"/>
              <a:gd name="connsiteY2" fmla="*/ 566591 h 1216789"/>
              <a:gd name="connsiteX3" fmla="*/ 1842192 w 3867960"/>
              <a:gd name="connsiteY3" fmla="*/ 144560 h 1216789"/>
              <a:gd name="connsiteX4" fmla="*/ 3037946 w 3867960"/>
              <a:gd name="connsiteY4" fmla="*/ 1213705 h 1216789"/>
              <a:gd name="connsiteX5" fmla="*/ 2573712 w 3867960"/>
              <a:gd name="connsiteY5" fmla="*/ 454050 h 1216789"/>
              <a:gd name="connsiteX6" fmla="*/ 2362697 w 3867960"/>
              <a:gd name="connsiteY6" fmla="*/ 3883 h 1216789"/>
              <a:gd name="connsiteX7" fmla="*/ 3220826 w 3867960"/>
              <a:gd name="connsiteY7" fmla="*/ 228967 h 1216789"/>
              <a:gd name="connsiteX8" fmla="*/ 2981675 w 3867960"/>
              <a:gd name="connsiteY8" fmla="*/ 102357 h 1216789"/>
              <a:gd name="connsiteX9" fmla="*/ 3867940 w 3867960"/>
              <a:gd name="connsiteY9" fmla="*/ 32019 h 1216789"/>
              <a:gd name="connsiteX10" fmla="*/ 2953540 w 3867960"/>
              <a:gd name="connsiteY10" fmla="*/ 116425 h 1216789"/>
              <a:gd name="connsiteX11" fmla="*/ 2447103 w 3867960"/>
              <a:gd name="connsiteY11" fmla="*/ 172696 h 1216789"/>
              <a:gd name="connsiteX12" fmla="*/ 1546771 w 3867960"/>
              <a:gd name="connsiteY12" fmla="*/ 116425 h 1216789"/>
              <a:gd name="connsiteX13" fmla="*/ 519829 w 3867960"/>
              <a:gd name="connsiteY13" fmla="*/ 214899 h 1216789"/>
              <a:gd name="connsiteX14" fmla="*/ 1996937 w 3867960"/>
              <a:gd name="connsiteY14" fmla="*/ 102357 h 1216789"/>
              <a:gd name="connsiteX15" fmla="*/ 1462365 w 3867960"/>
              <a:gd name="connsiteY15" fmla="*/ 60154 h 1216789"/>
              <a:gd name="connsiteX16" fmla="*/ 182205 w 3867960"/>
              <a:gd name="connsiteY16" fmla="*/ 144560 h 1216789"/>
              <a:gd name="connsiteX17" fmla="*/ 140002 w 3867960"/>
              <a:gd name="connsiteY17" fmla="*/ 116425 h 1216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867960" h="1216789">
                <a:moveTo>
                  <a:pt x="140002" y="116425"/>
                </a:moveTo>
                <a:cubicBezTo>
                  <a:pt x="346328" y="97668"/>
                  <a:pt x="1052058" y="-43009"/>
                  <a:pt x="1420162" y="32019"/>
                </a:cubicBezTo>
                <a:cubicBezTo>
                  <a:pt x="1788266" y="107047"/>
                  <a:pt x="2278291" y="547834"/>
                  <a:pt x="2348629" y="566591"/>
                </a:cubicBezTo>
                <a:cubicBezTo>
                  <a:pt x="2418967" y="585348"/>
                  <a:pt x="1727306" y="36708"/>
                  <a:pt x="1842192" y="144560"/>
                </a:cubicBezTo>
                <a:cubicBezTo>
                  <a:pt x="1957078" y="252412"/>
                  <a:pt x="2916026" y="1162123"/>
                  <a:pt x="3037946" y="1213705"/>
                </a:cubicBezTo>
                <a:cubicBezTo>
                  <a:pt x="3159866" y="1265287"/>
                  <a:pt x="2686253" y="655687"/>
                  <a:pt x="2573712" y="454050"/>
                </a:cubicBezTo>
                <a:cubicBezTo>
                  <a:pt x="2461171" y="252413"/>
                  <a:pt x="2254845" y="41397"/>
                  <a:pt x="2362697" y="3883"/>
                </a:cubicBezTo>
                <a:cubicBezTo>
                  <a:pt x="2470549" y="-33631"/>
                  <a:pt x="3117663" y="212555"/>
                  <a:pt x="3220826" y="228967"/>
                </a:cubicBezTo>
                <a:cubicBezTo>
                  <a:pt x="3323989" y="245379"/>
                  <a:pt x="2873823" y="135182"/>
                  <a:pt x="2981675" y="102357"/>
                </a:cubicBezTo>
                <a:cubicBezTo>
                  <a:pt x="3089527" y="69532"/>
                  <a:pt x="3872629" y="29674"/>
                  <a:pt x="3867940" y="32019"/>
                </a:cubicBezTo>
                <a:cubicBezTo>
                  <a:pt x="3863251" y="34364"/>
                  <a:pt x="3190346" y="92979"/>
                  <a:pt x="2953540" y="116425"/>
                </a:cubicBezTo>
                <a:cubicBezTo>
                  <a:pt x="2716734" y="139871"/>
                  <a:pt x="2681564" y="172696"/>
                  <a:pt x="2447103" y="172696"/>
                </a:cubicBezTo>
                <a:cubicBezTo>
                  <a:pt x="2212642" y="172696"/>
                  <a:pt x="1867983" y="109391"/>
                  <a:pt x="1546771" y="116425"/>
                </a:cubicBezTo>
                <a:cubicBezTo>
                  <a:pt x="1225559" y="123459"/>
                  <a:pt x="444801" y="217244"/>
                  <a:pt x="519829" y="214899"/>
                </a:cubicBezTo>
                <a:cubicBezTo>
                  <a:pt x="594857" y="212554"/>
                  <a:pt x="1839848" y="128148"/>
                  <a:pt x="1996937" y="102357"/>
                </a:cubicBezTo>
                <a:cubicBezTo>
                  <a:pt x="2154026" y="76566"/>
                  <a:pt x="1764820" y="53120"/>
                  <a:pt x="1462365" y="60154"/>
                </a:cubicBezTo>
                <a:cubicBezTo>
                  <a:pt x="1159910" y="67188"/>
                  <a:pt x="402599" y="137526"/>
                  <a:pt x="182205" y="144560"/>
                </a:cubicBezTo>
                <a:cubicBezTo>
                  <a:pt x="-38189" y="151594"/>
                  <a:pt x="-66324" y="135182"/>
                  <a:pt x="140002" y="116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2991FD42-85A6-FA21-92A9-18F4D39B312D}"/>
              </a:ext>
            </a:extLst>
          </p:cNvPr>
          <p:cNvSpPr/>
          <p:nvPr/>
        </p:nvSpPr>
        <p:spPr>
          <a:xfrm>
            <a:off x="2399543" y="1680038"/>
            <a:ext cx="4063752" cy="1310693"/>
          </a:xfrm>
          <a:custGeom>
            <a:avLst/>
            <a:gdLst>
              <a:gd name="connsiteX0" fmla="*/ 231115 w 4063752"/>
              <a:gd name="connsiteY0" fmla="*/ 1217907 h 1310693"/>
              <a:gd name="connsiteX1" fmla="*/ 287386 w 4063752"/>
              <a:gd name="connsiteY1" fmla="*/ 1161636 h 1310693"/>
              <a:gd name="connsiteX2" fmla="*/ 2861774 w 4063752"/>
              <a:gd name="connsiteY2" fmla="*/ 36220 h 1310693"/>
              <a:gd name="connsiteX3" fmla="*/ 2383472 w 4063752"/>
              <a:gd name="connsiteY3" fmla="*/ 275371 h 1310693"/>
              <a:gd name="connsiteX4" fmla="*/ 2833639 w 4063752"/>
              <a:gd name="connsiteY4" fmla="*/ 261304 h 1310693"/>
              <a:gd name="connsiteX5" fmla="*/ 4057528 w 4063752"/>
              <a:gd name="connsiteY5" fmla="*/ 219100 h 1310693"/>
              <a:gd name="connsiteX6" fmla="*/ 3340075 w 4063752"/>
              <a:gd name="connsiteY6" fmla="*/ 247236 h 1310693"/>
              <a:gd name="connsiteX7" fmla="*/ 498402 w 4063752"/>
              <a:gd name="connsiteY7" fmla="*/ 458251 h 1310693"/>
              <a:gd name="connsiteX8" fmla="*/ 1820765 w 4063752"/>
              <a:gd name="connsiteY8" fmla="*/ 359777 h 1310693"/>
              <a:gd name="connsiteX9" fmla="*/ 1117380 w 4063752"/>
              <a:gd name="connsiteY9" fmla="*/ 627064 h 1310693"/>
              <a:gd name="connsiteX10" fmla="*/ 1792629 w 4063752"/>
              <a:gd name="connsiteY10" fmla="*/ 416048 h 1310693"/>
              <a:gd name="connsiteX11" fmla="*/ 231115 w 4063752"/>
              <a:gd name="connsiteY11" fmla="*/ 1217907 h 1310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63752" h="1310693">
                <a:moveTo>
                  <a:pt x="231115" y="1217907"/>
                </a:moveTo>
                <a:cubicBezTo>
                  <a:pt x="-19759" y="1342172"/>
                  <a:pt x="-151057" y="1358584"/>
                  <a:pt x="287386" y="1161636"/>
                </a:cubicBezTo>
                <a:cubicBezTo>
                  <a:pt x="725829" y="964688"/>
                  <a:pt x="2512426" y="183931"/>
                  <a:pt x="2861774" y="36220"/>
                </a:cubicBezTo>
                <a:cubicBezTo>
                  <a:pt x="3211122" y="-111491"/>
                  <a:pt x="2388161" y="237857"/>
                  <a:pt x="2383472" y="275371"/>
                </a:cubicBezTo>
                <a:cubicBezTo>
                  <a:pt x="2378783" y="312885"/>
                  <a:pt x="2833639" y="261304"/>
                  <a:pt x="2833639" y="261304"/>
                </a:cubicBezTo>
                <a:lnTo>
                  <a:pt x="4057528" y="219100"/>
                </a:lnTo>
                <a:cubicBezTo>
                  <a:pt x="4141934" y="216755"/>
                  <a:pt x="3340075" y="247236"/>
                  <a:pt x="3340075" y="247236"/>
                </a:cubicBezTo>
                <a:lnTo>
                  <a:pt x="498402" y="458251"/>
                </a:lnTo>
                <a:cubicBezTo>
                  <a:pt x="245184" y="477008"/>
                  <a:pt x="1717602" y="331642"/>
                  <a:pt x="1820765" y="359777"/>
                </a:cubicBezTo>
                <a:cubicBezTo>
                  <a:pt x="1923928" y="387912"/>
                  <a:pt x="1122069" y="617686"/>
                  <a:pt x="1117380" y="627064"/>
                </a:cubicBezTo>
                <a:cubicBezTo>
                  <a:pt x="1112691" y="636442"/>
                  <a:pt x="1947374" y="315230"/>
                  <a:pt x="1792629" y="416048"/>
                </a:cubicBezTo>
                <a:cubicBezTo>
                  <a:pt x="1637884" y="516866"/>
                  <a:pt x="481989" y="1093642"/>
                  <a:pt x="231115" y="12179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EE3B418C-A183-88EE-0731-ECA502950470}"/>
              </a:ext>
            </a:extLst>
          </p:cNvPr>
          <p:cNvSpPr/>
          <p:nvPr/>
        </p:nvSpPr>
        <p:spPr>
          <a:xfrm>
            <a:off x="2951759" y="8454680"/>
            <a:ext cx="678357" cy="2941925"/>
          </a:xfrm>
          <a:custGeom>
            <a:avLst/>
            <a:gdLst>
              <a:gd name="connsiteX0" fmla="*/ 255675 w 678357"/>
              <a:gd name="connsiteY0" fmla="*/ 211018 h 2941925"/>
              <a:gd name="connsiteX1" fmla="*/ 283810 w 678357"/>
              <a:gd name="connsiteY1" fmla="*/ 253222 h 2941925"/>
              <a:gd name="connsiteX2" fmla="*/ 480758 w 678357"/>
              <a:gd name="connsiteY2" fmla="*/ 2307105 h 2941925"/>
              <a:gd name="connsiteX3" fmla="*/ 340081 w 678357"/>
              <a:gd name="connsiteY3" fmla="*/ 1463043 h 2941925"/>
              <a:gd name="connsiteX4" fmla="*/ 551096 w 678357"/>
              <a:gd name="connsiteY4" fmla="*/ 2813542 h 2941925"/>
              <a:gd name="connsiteX5" fmla="*/ 452623 w 678357"/>
              <a:gd name="connsiteY5" fmla="*/ 2236766 h 2941925"/>
              <a:gd name="connsiteX6" fmla="*/ 677706 w 678357"/>
              <a:gd name="connsiteY6" fmla="*/ 2940151 h 2941925"/>
              <a:gd name="connsiteX7" fmla="*/ 368216 w 678357"/>
              <a:gd name="connsiteY7" fmla="*/ 1983548 h 2941925"/>
              <a:gd name="connsiteX8" fmla="*/ 2456 w 678357"/>
              <a:gd name="connsiteY8" fmla="*/ 984742 h 2941925"/>
              <a:gd name="connsiteX9" fmla="*/ 199404 w 678357"/>
              <a:gd name="connsiteY9" fmla="*/ 1842871 h 2941925"/>
              <a:gd name="connsiteX10" fmla="*/ 16524 w 678357"/>
              <a:gd name="connsiteY10" fmla="*/ 309492 h 2941925"/>
              <a:gd name="connsiteX11" fmla="*/ 297878 w 678357"/>
              <a:gd name="connsiteY11" fmla="*/ 1871006 h 2941925"/>
              <a:gd name="connsiteX12" fmla="*/ 255675 w 678357"/>
              <a:gd name="connsiteY12" fmla="*/ 211018 h 294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8357" h="2941925">
                <a:moveTo>
                  <a:pt x="255675" y="211018"/>
                </a:moveTo>
                <a:cubicBezTo>
                  <a:pt x="253330" y="-58613"/>
                  <a:pt x="246296" y="-96126"/>
                  <a:pt x="283810" y="253222"/>
                </a:cubicBezTo>
                <a:cubicBezTo>
                  <a:pt x="321324" y="602570"/>
                  <a:pt x="471380" y="2105468"/>
                  <a:pt x="480758" y="2307105"/>
                </a:cubicBezTo>
                <a:cubicBezTo>
                  <a:pt x="490136" y="2508742"/>
                  <a:pt x="328358" y="1378637"/>
                  <a:pt x="340081" y="1463043"/>
                </a:cubicBezTo>
                <a:cubicBezTo>
                  <a:pt x="351804" y="1547449"/>
                  <a:pt x="532339" y="2684588"/>
                  <a:pt x="551096" y="2813542"/>
                </a:cubicBezTo>
                <a:cubicBezTo>
                  <a:pt x="569853" y="2942496"/>
                  <a:pt x="431521" y="2215665"/>
                  <a:pt x="452623" y="2236766"/>
                </a:cubicBezTo>
                <a:cubicBezTo>
                  <a:pt x="473725" y="2257867"/>
                  <a:pt x="691774" y="2982354"/>
                  <a:pt x="677706" y="2940151"/>
                </a:cubicBezTo>
                <a:cubicBezTo>
                  <a:pt x="663638" y="2897948"/>
                  <a:pt x="480758" y="2309449"/>
                  <a:pt x="368216" y="1983548"/>
                </a:cubicBezTo>
                <a:cubicBezTo>
                  <a:pt x="255674" y="1657647"/>
                  <a:pt x="30591" y="1008188"/>
                  <a:pt x="2456" y="984742"/>
                </a:cubicBezTo>
                <a:cubicBezTo>
                  <a:pt x="-25679" y="961296"/>
                  <a:pt x="197059" y="1955413"/>
                  <a:pt x="199404" y="1842871"/>
                </a:cubicBezTo>
                <a:cubicBezTo>
                  <a:pt x="201749" y="1730329"/>
                  <a:pt x="112" y="304803"/>
                  <a:pt x="16524" y="309492"/>
                </a:cubicBezTo>
                <a:cubicBezTo>
                  <a:pt x="32936" y="314181"/>
                  <a:pt x="255675" y="1885074"/>
                  <a:pt x="297878" y="1871006"/>
                </a:cubicBezTo>
                <a:cubicBezTo>
                  <a:pt x="340081" y="1856938"/>
                  <a:pt x="258020" y="480649"/>
                  <a:pt x="255675" y="2110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AB73AB32-22F6-BF0E-F97D-A60A3F88E2A4}"/>
              </a:ext>
            </a:extLst>
          </p:cNvPr>
          <p:cNvSpPr/>
          <p:nvPr/>
        </p:nvSpPr>
        <p:spPr>
          <a:xfrm>
            <a:off x="5831997" y="8767095"/>
            <a:ext cx="612418" cy="2518172"/>
          </a:xfrm>
          <a:custGeom>
            <a:avLst/>
            <a:gdLst>
              <a:gd name="connsiteX0" fmla="*/ 611006 w 612418"/>
              <a:gd name="connsiteY0" fmla="*/ 11145 h 2518172"/>
              <a:gd name="connsiteX1" fmla="*/ 20163 w 612418"/>
              <a:gd name="connsiteY1" fmla="*/ 1980622 h 2518172"/>
              <a:gd name="connsiteX2" fmla="*/ 174908 w 612418"/>
              <a:gd name="connsiteY2" fmla="*/ 1474185 h 2518172"/>
              <a:gd name="connsiteX3" fmla="*/ 540668 w 612418"/>
              <a:gd name="connsiteY3" fmla="*/ 2515194 h 2518172"/>
              <a:gd name="connsiteX4" fmla="*/ 315585 w 612418"/>
              <a:gd name="connsiteY4" fmla="*/ 1769607 h 2518172"/>
              <a:gd name="connsiteX5" fmla="*/ 104569 w 612418"/>
              <a:gd name="connsiteY5" fmla="*/ 1192831 h 2518172"/>
              <a:gd name="connsiteX6" fmla="*/ 90501 w 612418"/>
              <a:gd name="connsiteY6" fmla="*/ 1291305 h 2518172"/>
              <a:gd name="connsiteX7" fmla="*/ 315585 w 612418"/>
              <a:gd name="connsiteY7" fmla="*/ 531650 h 2518172"/>
              <a:gd name="connsiteX8" fmla="*/ 188975 w 612418"/>
              <a:gd name="connsiteY8" fmla="*/ 1150628 h 2518172"/>
              <a:gd name="connsiteX9" fmla="*/ 611006 w 612418"/>
              <a:gd name="connsiteY9" fmla="*/ 11145 h 251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2418" h="2518172">
                <a:moveTo>
                  <a:pt x="611006" y="11145"/>
                </a:moveTo>
                <a:cubicBezTo>
                  <a:pt x="582871" y="149477"/>
                  <a:pt x="92846" y="1736782"/>
                  <a:pt x="20163" y="1980622"/>
                </a:cubicBezTo>
                <a:cubicBezTo>
                  <a:pt x="-52520" y="2224462"/>
                  <a:pt x="88157" y="1385090"/>
                  <a:pt x="174908" y="1474185"/>
                </a:cubicBezTo>
                <a:cubicBezTo>
                  <a:pt x="261659" y="1563280"/>
                  <a:pt x="517222" y="2465957"/>
                  <a:pt x="540668" y="2515194"/>
                </a:cubicBezTo>
                <a:cubicBezTo>
                  <a:pt x="564114" y="2564431"/>
                  <a:pt x="388268" y="1990001"/>
                  <a:pt x="315585" y="1769607"/>
                </a:cubicBezTo>
                <a:cubicBezTo>
                  <a:pt x="242902" y="1549213"/>
                  <a:pt x="142083" y="1272548"/>
                  <a:pt x="104569" y="1192831"/>
                </a:cubicBezTo>
                <a:cubicBezTo>
                  <a:pt x="67055" y="1113114"/>
                  <a:pt x="55332" y="1401502"/>
                  <a:pt x="90501" y="1291305"/>
                </a:cubicBezTo>
                <a:cubicBezTo>
                  <a:pt x="125670" y="1181108"/>
                  <a:pt x="299173" y="555096"/>
                  <a:pt x="315585" y="531650"/>
                </a:cubicBezTo>
                <a:cubicBezTo>
                  <a:pt x="331997" y="508204"/>
                  <a:pt x="139738" y="1235034"/>
                  <a:pt x="188975" y="1150628"/>
                </a:cubicBezTo>
                <a:cubicBezTo>
                  <a:pt x="238212" y="1066222"/>
                  <a:pt x="639141" y="-127187"/>
                  <a:pt x="611006" y="111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099A663B-2276-50FD-6922-AA5F2DA34C26}"/>
              </a:ext>
            </a:extLst>
          </p:cNvPr>
          <p:cNvSpPr/>
          <p:nvPr/>
        </p:nvSpPr>
        <p:spPr>
          <a:xfrm>
            <a:off x="5086837" y="9734843"/>
            <a:ext cx="188664" cy="1313801"/>
          </a:xfrm>
          <a:custGeom>
            <a:avLst/>
            <a:gdLst>
              <a:gd name="connsiteX0" fmla="*/ 61938 w 188664"/>
              <a:gd name="connsiteY0" fmla="*/ 0 h 1313801"/>
              <a:gd name="connsiteX1" fmla="*/ 33803 w 188664"/>
              <a:gd name="connsiteY1" fmla="*/ 731520 h 1313801"/>
              <a:gd name="connsiteX2" fmla="*/ 188548 w 188664"/>
              <a:gd name="connsiteY2" fmla="*/ 379828 h 1313801"/>
              <a:gd name="connsiteX3" fmla="*/ 5668 w 188664"/>
              <a:gd name="connsiteY3" fmla="*/ 1308295 h 1313801"/>
              <a:gd name="connsiteX4" fmla="*/ 47871 w 188664"/>
              <a:gd name="connsiteY4" fmla="*/ 745588 h 1313801"/>
              <a:gd name="connsiteX5" fmla="*/ 61938 w 188664"/>
              <a:gd name="connsiteY5" fmla="*/ 337625 h 1313801"/>
              <a:gd name="connsiteX6" fmla="*/ 47871 w 188664"/>
              <a:gd name="connsiteY6" fmla="*/ 731520 h 1313801"/>
              <a:gd name="connsiteX7" fmla="*/ 61938 w 188664"/>
              <a:gd name="connsiteY7" fmla="*/ 0 h 131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8664" h="1313801">
                <a:moveTo>
                  <a:pt x="61938" y="0"/>
                </a:moveTo>
                <a:cubicBezTo>
                  <a:pt x="59593" y="0"/>
                  <a:pt x="12701" y="668215"/>
                  <a:pt x="33803" y="731520"/>
                </a:cubicBezTo>
                <a:cubicBezTo>
                  <a:pt x="54905" y="794825"/>
                  <a:pt x="193237" y="283699"/>
                  <a:pt x="188548" y="379828"/>
                </a:cubicBezTo>
                <a:cubicBezTo>
                  <a:pt x="183859" y="475957"/>
                  <a:pt x="29114" y="1247335"/>
                  <a:pt x="5668" y="1308295"/>
                </a:cubicBezTo>
                <a:cubicBezTo>
                  <a:pt x="-17778" y="1369255"/>
                  <a:pt x="38493" y="907366"/>
                  <a:pt x="47871" y="745588"/>
                </a:cubicBezTo>
                <a:cubicBezTo>
                  <a:pt x="57249" y="583810"/>
                  <a:pt x="61938" y="339970"/>
                  <a:pt x="61938" y="337625"/>
                </a:cubicBezTo>
                <a:cubicBezTo>
                  <a:pt x="61938" y="335280"/>
                  <a:pt x="47871" y="785446"/>
                  <a:pt x="47871" y="731520"/>
                </a:cubicBezTo>
                <a:cubicBezTo>
                  <a:pt x="47871" y="677594"/>
                  <a:pt x="64283" y="0"/>
                  <a:pt x="6193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50F8A6F8-3FA5-32C1-80D7-79AD3A8B7FD3}"/>
              </a:ext>
            </a:extLst>
          </p:cNvPr>
          <p:cNvSpPr/>
          <p:nvPr/>
        </p:nvSpPr>
        <p:spPr>
          <a:xfrm>
            <a:off x="4287067" y="9384997"/>
            <a:ext cx="679824" cy="1947940"/>
          </a:xfrm>
          <a:custGeom>
            <a:avLst/>
            <a:gdLst>
              <a:gd name="connsiteX0" fmla="*/ 17647 w 679824"/>
              <a:gd name="connsiteY0" fmla="*/ 82560 h 1947940"/>
              <a:gd name="connsiteX1" fmla="*/ 73918 w 679824"/>
              <a:gd name="connsiteY1" fmla="*/ 181034 h 1947940"/>
              <a:gd name="connsiteX2" fmla="*/ 397475 w 679824"/>
              <a:gd name="connsiteY2" fmla="*/ 1418991 h 1947940"/>
              <a:gd name="connsiteX3" fmla="*/ 3579 w 679824"/>
              <a:gd name="connsiteY3" fmla="*/ 771877 h 1947940"/>
              <a:gd name="connsiteX4" fmla="*/ 678828 w 679824"/>
              <a:gd name="connsiteY4" fmla="*/ 1939495 h 1947940"/>
              <a:gd name="connsiteX5" fmla="*/ 158324 w 679824"/>
              <a:gd name="connsiteY5" fmla="*/ 1292381 h 1947940"/>
              <a:gd name="connsiteX6" fmla="*/ 299001 w 679824"/>
              <a:gd name="connsiteY6" fmla="*/ 1179840 h 1947940"/>
              <a:gd name="connsiteX7" fmla="*/ 369339 w 679824"/>
              <a:gd name="connsiteY7" fmla="*/ 1320517 h 1947940"/>
              <a:gd name="connsiteX8" fmla="*/ 158324 w 679824"/>
              <a:gd name="connsiteY8" fmla="*/ 574929 h 1947940"/>
              <a:gd name="connsiteX9" fmla="*/ 284933 w 679824"/>
              <a:gd name="connsiteY9" fmla="*/ 912554 h 1947940"/>
              <a:gd name="connsiteX10" fmla="*/ 17647 w 679824"/>
              <a:gd name="connsiteY10" fmla="*/ 82560 h 194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79824" h="1947940">
                <a:moveTo>
                  <a:pt x="17647" y="82560"/>
                </a:moveTo>
                <a:cubicBezTo>
                  <a:pt x="-17522" y="-39360"/>
                  <a:pt x="10613" y="-41704"/>
                  <a:pt x="73918" y="181034"/>
                </a:cubicBezTo>
                <a:cubicBezTo>
                  <a:pt x="137223" y="403772"/>
                  <a:pt x="409198" y="1320517"/>
                  <a:pt x="397475" y="1418991"/>
                </a:cubicBezTo>
                <a:cubicBezTo>
                  <a:pt x="385752" y="1517465"/>
                  <a:pt x="-43313" y="685126"/>
                  <a:pt x="3579" y="771877"/>
                </a:cubicBezTo>
                <a:cubicBezTo>
                  <a:pt x="50471" y="858628"/>
                  <a:pt x="653037" y="1852744"/>
                  <a:pt x="678828" y="1939495"/>
                </a:cubicBezTo>
                <a:cubicBezTo>
                  <a:pt x="704619" y="2026246"/>
                  <a:pt x="221629" y="1418990"/>
                  <a:pt x="158324" y="1292381"/>
                </a:cubicBezTo>
                <a:cubicBezTo>
                  <a:pt x="95020" y="1165772"/>
                  <a:pt x="263832" y="1175151"/>
                  <a:pt x="299001" y="1179840"/>
                </a:cubicBezTo>
                <a:cubicBezTo>
                  <a:pt x="334170" y="1184529"/>
                  <a:pt x="392785" y="1421336"/>
                  <a:pt x="369339" y="1320517"/>
                </a:cubicBezTo>
                <a:cubicBezTo>
                  <a:pt x="345893" y="1219699"/>
                  <a:pt x="172392" y="642923"/>
                  <a:pt x="158324" y="574929"/>
                </a:cubicBezTo>
                <a:cubicBezTo>
                  <a:pt x="144256" y="506935"/>
                  <a:pt x="308379" y="987582"/>
                  <a:pt x="284933" y="912554"/>
                </a:cubicBezTo>
                <a:cubicBezTo>
                  <a:pt x="261487" y="837526"/>
                  <a:pt x="52816" y="204480"/>
                  <a:pt x="17647" y="825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BF21E0D9-DF26-B6CA-6C74-09FAB7E0A551}"/>
              </a:ext>
            </a:extLst>
          </p:cNvPr>
          <p:cNvSpPr/>
          <p:nvPr/>
        </p:nvSpPr>
        <p:spPr>
          <a:xfrm>
            <a:off x="3404294" y="9143570"/>
            <a:ext cx="821917" cy="2171731"/>
          </a:xfrm>
          <a:custGeom>
            <a:avLst/>
            <a:gdLst>
              <a:gd name="connsiteX0" fmla="*/ 88 w 821917"/>
              <a:gd name="connsiteY0" fmla="*/ 430 h 2171731"/>
              <a:gd name="connsiteX1" fmla="*/ 450254 w 821917"/>
              <a:gd name="connsiteY1" fmla="*/ 1829230 h 2171731"/>
              <a:gd name="connsiteX2" fmla="*/ 267374 w 821917"/>
              <a:gd name="connsiteY2" fmla="*/ 1294658 h 2171731"/>
              <a:gd name="connsiteX3" fmla="*/ 787878 w 821917"/>
              <a:gd name="connsiteY3" fmla="*/ 2166855 h 2171731"/>
              <a:gd name="connsiteX4" fmla="*/ 745675 w 821917"/>
              <a:gd name="connsiteY4" fmla="*/ 1590079 h 2171731"/>
              <a:gd name="connsiteX5" fmla="*/ 534660 w 821917"/>
              <a:gd name="connsiteY5" fmla="*/ 408393 h 2171731"/>
              <a:gd name="connsiteX6" fmla="*/ 717540 w 821917"/>
              <a:gd name="connsiteY6" fmla="*/ 2026178 h 2171731"/>
              <a:gd name="connsiteX7" fmla="*/ 534660 w 821917"/>
              <a:gd name="connsiteY7" fmla="*/ 1561944 h 2171731"/>
              <a:gd name="connsiteX8" fmla="*/ 281441 w 821917"/>
              <a:gd name="connsiteY8" fmla="*/ 520935 h 2171731"/>
              <a:gd name="connsiteX9" fmla="*/ 492457 w 821917"/>
              <a:gd name="connsiteY9" fmla="*/ 1646350 h 2171731"/>
              <a:gd name="connsiteX10" fmla="*/ 88 w 821917"/>
              <a:gd name="connsiteY10" fmla="*/ 430 h 217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1917" h="2171731">
                <a:moveTo>
                  <a:pt x="88" y="430"/>
                </a:moveTo>
                <a:cubicBezTo>
                  <a:pt x="-6946" y="30910"/>
                  <a:pt x="405706" y="1613525"/>
                  <a:pt x="450254" y="1829230"/>
                </a:cubicBezTo>
                <a:cubicBezTo>
                  <a:pt x="494802" y="2044935"/>
                  <a:pt x="211103" y="1238387"/>
                  <a:pt x="267374" y="1294658"/>
                </a:cubicBezTo>
                <a:cubicBezTo>
                  <a:pt x="323645" y="1350929"/>
                  <a:pt x="708161" y="2117618"/>
                  <a:pt x="787878" y="2166855"/>
                </a:cubicBezTo>
                <a:cubicBezTo>
                  <a:pt x="867595" y="2216092"/>
                  <a:pt x="787878" y="1883156"/>
                  <a:pt x="745675" y="1590079"/>
                </a:cubicBezTo>
                <a:cubicBezTo>
                  <a:pt x="703472" y="1297002"/>
                  <a:pt x="539349" y="335710"/>
                  <a:pt x="534660" y="408393"/>
                </a:cubicBezTo>
                <a:cubicBezTo>
                  <a:pt x="529971" y="481076"/>
                  <a:pt x="717540" y="1833920"/>
                  <a:pt x="717540" y="2026178"/>
                </a:cubicBezTo>
                <a:cubicBezTo>
                  <a:pt x="717540" y="2218436"/>
                  <a:pt x="607343" y="1812818"/>
                  <a:pt x="534660" y="1561944"/>
                </a:cubicBezTo>
                <a:cubicBezTo>
                  <a:pt x="461977" y="1311070"/>
                  <a:pt x="288475" y="506868"/>
                  <a:pt x="281441" y="520935"/>
                </a:cubicBezTo>
                <a:cubicBezTo>
                  <a:pt x="274407" y="535002"/>
                  <a:pt x="537005" y="1726067"/>
                  <a:pt x="492457" y="1646350"/>
                </a:cubicBezTo>
                <a:cubicBezTo>
                  <a:pt x="447909" y="1566633"/>
                  <a:pt x="7122" y="-30050"/>
                  <a:pt x="88" y="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170925CE-877D-DD29-1E7E-B1E185CDF410}"/>
              </a:ext>
            </a:extLst>
          </p:cNvPr>
          <p:cNvSpPr/>
          <p:nvPr/>
        </p:nvSpPr>
        <p:spPr>
          <a:xfrm>
            <a:off x="4695674" y="9550197"/>
            <a:ext cx="1160965" cy="1707118"/>
          </a:xfrm>
          <a:custGeom>
            <a:avLst/>
            <a:gdLst>
              <a:gd name="connsiteX0" fmla="*/ 45138 w 1160965"/>
              <a:gd name="connsiteY0" fmla="*/ 142443 h 1707118"/>
              <a:gd name="connsiteX1" fmla="*/ 593778 w 1160965"/>
              <a:gd name="connsiteY1" fmla="*/ 1352265 h 1707118"/>
              <a:gd name="connsiteX2" fmla="*/ 537508 w 1160965"/>
              <a:gd name="connsiteY2" fmla="*/ 1141249 h 1707118"/>
              <a:gd name="connsiteX3" fmla="*/ 1156486 w 1160965"/>
              <a:gd name="connsiteY3" fmla="*/ 1703957 h 1707118"/>
              <a:gd name="connsiteX4" fmla="*/ 804794 w 1160965"/>
              <a:gd name="connsiteY4" fmla="*/ 1352265 h 1707118"/>
              <a:gd name="connsiteX5" fmla="*/ 579711 w 1160965"/>
              <a:gd name="connsiteY5" fmla="*/ 986505 h 1707118"/>
              <a:gd name="connsiteX6" fmla="*/ 945471 w 1160965"/>
              <a:gd name="connsiteY6" fmla="*/ 142443 h 1707118"/>
              <a:gd name="connsiteX7" fmla="*/ 565643 w 1160965"/>
              <a:gd name="connsiteY7" fmla="*/ 803625 h 1707118"/>
              <a:gd name="connsiteX8" fmla="*/ 185815 w 1160965"/>
              <a:gd name="connsiteY8" fmla="*/ 480068 h 1707118"/>
              <a:gd name="connsiteX9" fmla="*/ 45138 w 1160965"/>
              <a:gd name="connsiteY9" fmla="*/ 58037 h 1707118"/>
              <a:gd name="connsiteX10" fmla="*/ 45138 w 1160965"/>
              <a:gd name="connsiteY10" fmla="*/ 142443 h 170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0965" h="1707118">
                <a:moveTo>
                  <a:pt x="45138" y="142443"/>
                </a:moveTo>
                <a:cubicBezTo>
                  <a:pt x="136578" y="358148"/>
                  <a:pt x="511716" y="1185797"/>
                  <a:pt x="593778" y="1352265"/>
                </a:cubicBezTo>
                <a:cubicBezTo>
                  <a:pt x="675840" y="1518733"/>
                  <a:pt x="443723" y="1082634"/>
                  <a:pt x="537508" y="1141249"/>
                </a:cubicBezTo>
                <a:cubicBezTo>
                  <a:pt x="631293" y="1199864"/>
                  <a:pt x="1111938" y="1668788"/>
                  <a:pt x="1156486" y="1703957"/>
                </a:cubicBezTo>
                <a:cubicBezTo>
                  <a:pt x="1201034" y="1739126"/>
                  <a:pt x="900923" y="1471840"/>
                  <a:pt x="804794" y="1352265"/>
                </a:cubicBezTo>
                <a:cubicBezTo>
                  <a:pt x="708665" y="1232690"/>
                  <a:pt x="556265" y="1188142"/>
                  <a:pt x="579711" y="986505"/>
                </a:cubicBezTo>
                <a:cubicBezTo>
                  <a:pt x="603157" y="784868"/>
                  <a:pt x="947816" y="172923"/>
                  <a:pt x="945471" y="142443"/>
                </a:cubicBezTo>
                <a:cubicBezTo>
                  <a:pt x="943126" y="111963"/>
                  <a:pt x="692252" y="747354"/>
                  <a:pt x="565643" y="803625"/>
                </a:cubicBezTo>
                <a:cubicBezTo>
                  <a:pt x="439034" y="859896"/>
                  <a:pt x="272566" y="604333"/>
                  <a:pt x="185815" y="480068"/>
                </a:cubicBezTo>
                <a:cubicBezTo>
                  <a:pt x="99064" y="355803"/>
                  <a:pt x="63895" y="109619"/>
                  <a:pt x="45138" y="58037"/>
                </a:cubicBezTo>
                <a:cubicBezTo>
                  <a:pt x="26381" y="6455"/>
                  <a:pt x="-46302" y="-73262"/>
                  <a:pt x="45138" y="1424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ECE57517-CA18-9C6B-BD4B-ED5B3B4C1DBD}"/>
              </a:ext>
            </a:extLst>
          </p:cNvPr>
          <p:cNvSpPr/>
          <p:nvPr/>
        </p:nvSpPr>
        <p:spPr>
          <a:xfrm>
            <a:off x="5781706" y="8909947"/>
            <a:ext cx="1013140" cy="2405687"/>
          </a:xfrm>
          <a:custGeom>
            <a:avLst/>
            <a:gdLst>
              <a:gd name="connsiteX0" fmla="*/ 520620 w 1013140"/>
              <a:gd name="connsiteY0" fmla="*/ 93376 h 2405687"/>
              <a:gd name="connsiteX1" fmla="*/ 548756 w 1013140"/>
              <a:gd name="connsiteY1" fmla="*/ 191850 h 2405687"/>
              <a:gd name="connsiteX2" fmla="*/ 295537 w 1013140"/>
              <a:gd name="connsiteY2" fmla="*/ 1232859 h 2405687"/>
              <a:gd name="connsiteX3" fmla="*/ 492485 w 1013140"/>
              <a:gd name="connsiteY3" fmla="*/ 1697093 h 2405687"/>
              <a:gd name="connsiteX4" fmla="*/ 281469 w 1013140"/>
              <a:gd name="connsiteY4" fmla="*/ 1387604 h 2405687"/>
              <a:gd name="connsiteX5" fmla="*/ 998922 w 1013140"/>
              <a:gd name="connsiteY5" fmla="*/ 2386410 h 2405687"/>
              <a:gd name="connsiteX6" fmla="*/ 731636 w 1013140"/>
              <a:gd name="connsiteY6" fmla="*/ 2006582 h 2405687"/>
              <a:gd name="connsiteX7" fmla="*/ 394011 w 1013140"/>
              <a:gd name="connsiteY7" fmla="*/ 1514213 h 2405687"/>
              <a:gd name="connsiteX8" fmla="*/ 576891 w 1013140"/>
              <a:gd name="connsiteY8" fmla="*/ 1148453 h 2405687"/>
              <a:gd name="connsiteX9" fmla="*/ 267402 w 1013140"/>
              <a:gd name="connsiteY9" fmla="*/ 1486078 h 2405687"/>
              <a:gd name="connsiteX10" fmla="*/ 98589 w 1013140"/>
              <a:gd name="connsiteY10" fmla="*/ 965573 h 2405687"/>
              <a:gd name="connsiteX11" fmla="*/ 28251 w 1013140"/>
              <a:gd name="connsiteY11" fmla="*/ 1331333 h 2405687"/>
              <a:gd name="connsiteX12" fmla="*/ 576891 w 1013140"/>
              <a:gd name="connsiteY12" fmla="*/ 93376 h 2405687"/>
              <a:gd name="connsiteX13" fmla="*/ 520620 w 1013140"/>
              <a:gd name="connsiteY13" fmla="*/ 93376 h 2405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13140" h="2405687">
                <a:moveTo>
                  <a:pt x="520620" y="93376"/>
                </a:moveTo>
                <a:cubicBezTo>
                  <a:pt x="515931" y="109788"/>
                  <a:pt x="586270" y="1936"/>
                  <a:pt x="548756" y="191850"/>
                </a:cubicBezTo>
                <a:cubicBezTo>
                  <a:pt x="511242" y="381764"/>
                  <a:pt x="304915" y="981985"/>
                  <a:pt x="295537" y="1232859"/>
                </a:cubicBezTo>
                <a:cubicBezTo>
                  <a:pt x="286158" y="1483733"/>
                  <a:pt x="494830" y="1671302"/>
                  <a:pt x="492485" y="1697093"/>
                </a:cubicBezTo>
                <a:cubicBezTo>
                  <a:pt x="490140" y="1722884"/>
                  <a:pt x="197063" y="1272718"/>
                  <a:pt x="281469" y="1387604"/>
                </a:cubicBezTo>
                <a:cubicBezTo>
                  <a:pt x="365875" y="1502490"/>
                  <a:pt x="923894" y="2283247"/>
                  <a:pt x="998922" y="2386410"/>
                </a:cubicBezTo>
                <a:cubicBezTo>
                  <a:pt x="1073950" y="2489573"/>
                  <a:pt x="832454" y="2151948"/>
                  <a:pt x="731636" y="2006582"/>
                </a:cubicBezTo>
                <a:cubicBezTo>
                  <a:pt x="630818" y="1861216"/>
                  <a:pt x="419802" y="1657235"/>
                  <a:pt x="394011" y="1514213"/>
                </a:cubicBezTo>
                <a:cubicBezTo>
                  <a:pt x="368220" y="1371192"/>
                  <a:pt x="597993" y="1153142"/>
                  <a:pt x="576891" y="1148453"/>
                </a:cubicBezTo>
                <a:cubicBezTo>
                  <a:pt x="555790" y="1143764"/>
                  <a:pt x="347119" y="1516558"/>
                  <a:pt x="267402" y="1486078"/>
                </a:cubicBezTo>
                <a:cubicBezTo>
                  <a:pt x="187685" y="1455598"/>
                  <a:pt x="138447" y="991364"/>
                  <a:pt x="98589" y="965573"/>
                </a:cubicBezTo>
                <a:cubicBezTo>
                  <a:pt x="58730" y="939782"/>
                  <a:pt x="-51466" y="1476699"/>
                  <a:pt x="28251" y="1331333"/>
                </a:cubicBezTo>
                <a:cubicBezTo>
                  <a:pt x="107968" y="1185967"/>
                  <a:pt x="492485" y="295013"/>
                  <a:pt x="576891" y="93376"/>
                </a:cubicBezTo>
                <a:cubicBezTo>
                  <a:pt x="661297" y="-108261"/>
                  <a:pt x="525309" y="76964"/>
                  <a:pt x="520620" y="93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3E73DAF8-ABB5-2D3F-03A8-EAE27D8741DB}"/>
              </a:ext>
            </a:extLst>
          </p:cNvPr>
          <p:cNvSpPr/>
          <p:nvPr/>
        </p:nvSpPr>
        <p:spPr>
          <a:xfrm>
            <a:off x="5609154" y="9706668"/>
            <a:ext cx="1119639" cy="1635570"/>
          </a:xfrm>
          <a:custGeom>
            <a:avLst/>
            <a:gdLst>
              <a:gd name="connsiteX0" fmla="*/ 31991 w 1119639"/>
              <a:gd name="connsiteY0" fmla="*/ 56310 h 1635570"/>
              <a:gd name="connsiteX1" fmla="*/ 74194 w 1119639"/>
              <a:gd name="connsiteY1" fmla="*/ 126649 h 1635570"/>
              <a:gd name="connsiteX2" fmla="*/ 1073000 w 1119639"/>
              <a:gd name="connsiteY2" fmla="*/ 1547486 h 1635570"/>
              <a:gd name="connsiteX3" fmla="*/ 890120 w 1119639"/>
              <a:gd name="connsiteY3" fmla="*/ 1406809 h 1635570"/>
              <a:gd name="connsiteX4" fmla="*/ 313344 w 1119639"/>
              <a:gd name="connsiteY4" fmla="*/ 773763 h 1635570"/>
              <a:gd name="connsiteX5" fmla="*/ 622834 w 1119639"/>
              <a:gd name="connsiteY5" fmla="*/ 1083252 h 1635570"/>
              <a:gd name="connsiteX6" fmla="*/ 31991 w 1119639"/>
              <a:gd name="connsiteY6" fmla="*/ 56310 h 163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9639" h="1635570">
                <a:moveTo>
                  <a:pt x="31991" y="56310"/>
                </a:moveTo>
                <a:cubicBezTo>
                  <a:pt x="-59449" y="-103124"/>
                  <a:pt x="74194" y="126649"/>
                  <a:pt x="74194" y="126649"/>
                </a:cubicBezTo>
                <a:cubicBezTo>
                  <a:pt x="247695" y="375178"/>
                  <a:pt x="937012" y="1334126"/>
                  <a:pt x="1073000" y="1547486"/>
                </a:cubicBezTo>
                <a:cubicBezTo>
                  <a:pt x="1208988" y="1760846"/>
                  <a:pt x="1016729" y="1535763"/>
                  <a:pt x="890120" y="1406809"/>
                </a:cubicBezTo>
                <a:cubicBezTo>
                  <a:pt x="763511" y="1277855"/>
                  <a:pt x="357892" y="827689"/>
                  <a:pt x="313344" y="773763"/>
                </a:cubicBezTo>
                <a:cubicBezTo>
                  <a:pt x="268796" y="719837"/>
                  <a:pt x="674415" y="1207517"/>
                  <a:pt x="622834" y="1083252"/>
                </a:cubicBezTo>
                <a:cubicBezTo>
                  <a:pt x="571253" y="958987"/>
                  <a:pt x="123431" y="215744"/>
                  <a:pt x="31991" y="56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EAF30DC2-D6F0-6302-3226-370E8BF5AF73}"/>
              </a:ext>
            </a:extLst>
          </p:cNvPr>
          <p:cNvSpPr/>
          <p:nvPr/>
        </p:nvSpPr>
        <p:spPr>
          <a:xfrm>
            <a:off x="2817040" y="10115475"/>
            <a:ext cx="1993815" cy="1428173"/>
          </a:xfrm>
          <a:custGeom>
            <a:avLst/>
            <a:gdLst>
              <a:gd name="connsiteX0" fmla="*/ 165311 w 1993815"/>
              <a:gd name="connsiteY0" fmla="*/ 97670 h 1428173"/>
              <a:gd name="connsiteX1" fmla="*/ 207514 w 1993815"/>
              <a:gd name="connsiteY1" fmla="*/ 153940 h 1428173"/>
              <a:gd name="connsiteX2" fmla="*/ 1937840 w 1993815"/>
              <a:gd name="connsiteY2" fmla="*/ 1391897 h 1428173"/>
              <a:gd name="connsiteX3" fmla="*/ 1501742 w 1993815"/>
              <a:gd name="connsiteY3" fmla="*/ 1068340 h 1428173"/>
              <a:gd name="connsiteX4" fmla="*/ 812425 w 1993815"/>
              <a:gd name="connsiteY4" fmla="*/ 758851 h 1428173"/>
              <a:gd name="connsiteX5" fmla="*/ 1417335 w 1993815"/>
              <a:gd name="connsiteY5" fmla="*/ 871393 h 1428173"/>
              <a:gd name="connsiteX6" fmla="*/ 165311 w 1993815"/>
              <a:gd name="connsiteY6" fmla="*/ 97670 h 1428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3815" h="1428173">
                <a:moveTo>
                  <a:pt x="165311" y="97670"/>
                </a:moveTo>
                <a:cubicBezTo>
                  <a:pt x="-36326" y="-21905"/>
                  <a:pt x="-87907" y="-61764"/>
                  <a:pt x="207514" y="153940"/>
                </a:cubicBezTo>
                <a:cubicBezTo>
                  <a:pt x="502935" y="369644"/>
                  <a:pt x="1722135" y="1239497"/>
                  <a:pt x="1937840" y="1391897"/>
                </a:cubicBezTo>
                <a:cubicBezTo>
                  <a:pt x="2153545" y="1544297"/>
                  <a:pt x="1689311" y="1173848"/>
                  <a:pt x="1501742" y="1068340"/>
                </a:cubicBezTo>
                <a:cubicBezTo>
                  <a:pt x="1314173" y="962832"/>
                  <a:pt x="826493" y="791675"/>
                  <a:pt x="812425" y="758851"/>
                </a:cubicBezTo>
                <a:cubicBezTo>
                  <a:pt x="798357" y="726027"/>
                  <a:pt x="1529877" y="986279"/>
                  <a:pt x="1417335" y="871393"/>
                </a:cubicBezTo>
                <a:cubicBezTo>
                  <a:pt x="1304793" y="756507"/>
                  <a:pt x="366948" y="217245"/>
                  <a:pt x="165311" y="976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00D6ED34-75F8-2E23-9637-0220921D0064}"/>
              </a:ext>
            </a:extLst>
          </p:cNvPr>
          <p:cNvSpPr/>
          <p:nvPr/>
        </p:nvSpPr>
        <p:spPr>
          <a:xfrm>
            <a:off x="5275371" y="9063747"/>
            <a:ext cx="647137" cy="2561910"/>
          </a:xfrm>
          <a:custGeom>
            <a:avLst/>
            <a:gdLst>
              <a:gd name="connsiteX0" fmla="*/ 647127 w 647137"/>
              <a:gd name="connsiteY0" fmla="*/ 9915 h 2561910"/>
              <a:gd name="connsiteX1" fmla="*/ 182894 w 647137"/>
              <a:gd name="connsiteY1" fmla="*/ 1796511 h 2561910"/>
              <a:gd name="connsiteX2" fmla="*/ 323571 w 647137"/>
              <a:gd name="connsiteY2" fmla="*/ 1093127 h 2561910"/>
              <a:gd name="connsiteX3" fmla="*/ 14 w 647137"/>
              <a:gd name="connsiteY3" fmla="*/ 2556167 h 2561910"/>
              <a:gd name="connsiteX4" fmla="*/ 309503 w 647137"/>
              <a:gd name="connsiteY4" fmla="*/ 1585496 h 2561910"/>
              <a:gd name="connsiteX5" fmla="*/ 154758 w 647137"/>
              <a:gd name="connsiteY5" fmla="*/ 1163465 h 2561910"/>
              <a:gd name="connsiteX6" fmla="*/ 84420 w 647137"/>
              <a:gd name="connsiteY6" fmla="*/ 910247 h 2561910"/>
              <a:gd name="connsiteX7" fmla="*/ 98487 w 647137"/>
              <a:gd name="connsiteY7" fmla="*/ 277201 h 2561910"/>
              <a:gd name="connsiteX8" fmla="*/ 56284 w 647137"/>
              <a:gd name="connsiteY8" fmla="*/ 1219736 h 2561910"/>
              <a:gd name="connsiteX9" fmla="*/ 253232 w 647137"/>
              <a:gd name="connsiteY9" fmla="*/ 614825 h 2561910"/>
              <a:gd name="connsiteX10" fmla="*/ 351706 w 647137"/>
              <a:gd name="connsiteY10" fmla="*/ 319404 h 2561910"/>
              <a:gd name="connsiteX11" fmla="*/ 168826 w 647137"/>
              <a:gd name="connsiteY11" fmla="*/ 839908 h 2561910"/>
              <a:gd name="connsiteX12" fmla="*/ 365774 w 647137"/>
              <a:gd name="connsiteY12" fmla="*/ 544487 h 2561910"/>
              <a:gd name="connsiteX13" fmla="*/ 196961 w 647137"/>
              <a:gd name="connsiteY13" fmla="*/ 1050924 h 2561910"/>
              <a:gd name="connsiteX14" fmla="*/ 647127 w 647137"/>
              <a:gd name="connsiteY14" fmla="*/ 9915 h 256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7137" h="2561910">
                <a:moveTo>
                  <a:pt x="647127" y="9915"/>
                </a:moveTo>
                <a:cubicBezTo>
                  <a:pt x="644783" y="134179"/>
                  <a:pt x="236820" y="1615976"/>
                  <a:pt x="182894" y="1796511"/>
                </a:cubicBezTo>
                <a:cubicBezTo>
                  <a:pt x="128968" y="1977046"/>
                  <a:pt x="354051" y="966518"/>
                  <a:pt x="323571" y="1093127"/>
                </a:cubicBezTo>
                <a:cubicBezTo>
                  <a:pt x="293091" y="1219736"/>
                  <a:pt x="2359" y="2474106"/>
                  <a:pt x="14" y="2556167"/>
                </a:cubicBezTo>
                <a:cubicBezTo>
                  <a:pt x="-2331" y="2638228"/>
                  <a:pt x="283712" y="1817613"/>
                  <a:pt x="309503" y="1585496"/>
                </a:cubicBezTo>
                <a:cubicBezTo>
                  <a:pt x="335294" y="1353379"/>
                  <a:pt x="192272" y="1276006"/>
                  <a:pt x="154758" y="1163465"/>
                </a:cubicBezTo>
                <a:cubicBezTo>
                  <a:pt x="117244" y="1050924"/>
                  <a:pt x="93799" y="1057958"/>
                  <a:pt x="84420" y="910247"/>
                </a:cubicBezTo>
                <a:cubicBezTo>
                  <a:pt x="75041" y="762536"/>
                  <a:pt x="103176" y="225620"/>
                  <a:pt x="98487" y="277201"/>
                </a:cubicBezTo>
                <a:cubicBezTo>
                  <a:pt x="93798" y="328782"/>
                  <a:pt x="30493" y="1163465"/>
                  <a:pt x="56284" y="1219736"/>
                </a:cubicBezTo>
                <a:cubicBezTo>
                  <a:pt x="82075" y="1276007"/>
                  <a:pt x="203995" y="764880"/>
                  <a:pt x="253232" y="614825"/>
                </a:cubicBezTo>
                <a:cubicBezTo>
                  <a:pt x="302469" y="464770"/>
                  <a:pt x="365774" y="281890"/>
                  <a:pt x="351706" y="319404"/>
                </a:cubicBezTo>
                <a:cubicBezTo>
                  <a:pt x="337638" y="356918"/>
                  <a:pt x="166481" y="802394"/>
                  <a:pt x="168826" y="839908"/>
                </a:cubicBezTo>
                <a:cubicBezTo>
                  <a:pt x="171171" y="877422"/>
                  <a:pt x="361085" y="509318"/>
                  <a:pt x="365774" y="544487"/>
                </a:cubicBezTo>
                <a:cubicBezTo>
                  <a:pt x="370463" y="579656"/>
                  <a:pt x="147724" y="1132985"/>
                  <a:pt x="196961" y="1050924"/>
                </a:cubicBezTo>
                <a:cubicBezTo>
                  <a:pt x="246198" y="968863"/>
                  <a:pt x="649471" y="-114349"/>
                  <a:pt x="647127" y="99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DE736351-7A31-A778-A533-A6F1B5D03E51}"/>
              </a:ext>
            </a:extLst>
          </p:cNvPr>
          <p:cNvSpPr/>
          <p:nvPr/>
        </p:nvSpPr>
        <p:spPr>
          <a:xfrm>
            <a:off x="2950325" y="8443887"/>
            <a:ext cx="656403" cy="3004848"/>
          </a:xfrm>
          <a:custGeom>
            <a:avLst/>
            <a:gdLst>
              <a:gd name="connsiteX0" fmla="*/ 116432 w 656403"/>
              <a:gd name="connsiteY0" fmla="*/ 24864 h 3004848"/>
              <a:gd name="connsiteX1" fmla="*/ 651004 w 656403"/>
              <a:gd name="connsiteY1" fmla="*/ 2894673 h 3004848"/>
              <a:gd name="connsiteX2" fmla="*/ 369650 w 656403"/>
              <a:gd name="connsiteY2" fmla="*/ 2275695 h 3004848"/>
              <a:gd name="connsiteX3" fmla="*/ 3890 w 656403"/>
              <a:gd name="connsiteY3" fmla="*/ 995535 h 3004848"/>
              <a:gd name="connsiteX4" fmla="*/ 172703 w 656403"/>
              <a:gd name="connsiteY4" fmla="*/ 1473836 h 3004848"/>
              <a:gd name="connsiteX5" fmla="*/ 116432 w 656403"/>
              <a:gd name="connsiteY5" fmla="*/ 24864 h 3004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6403" h="3004848">
                <a:moveTo>
                  <a:pt x="116432" y="24864"/>
                </a:moveTo>
                <a:cubicBezTo>
                  <a:pt x="196149" y="261670"/>
                  <a:pt x="608801" y="2519535"/>
                  <a:pt x="651004" y="2894673"/>
                </a:cubicBezTo>
                <a:cubicBezTo>
                  <a:pt x="693207" y="3269811"/>
                  <a:pt x="477502" y="2592218"/>
                  <a:pt x="369650" y="2275695"/>
                </a:cubicBezTo>
                <a:cubicBezTo>
                  <a:pt x="261798" y="1959172"/>
                  <a:pt x="36714" y="1129178"/>
                  <a:pt x="3890" y="995535"/>
                </a:cubicBezTo>
                <a:cubicBezTo>
                  <a:pt x="-28935" y="861892"/>
                  <a:pt x="156291" y="1630925"/>
                  <a:pt x="172703" y="1473836"/>
                </a:cubicBezTo>
                <a:cubicBezTo>
                  <a:pt x="189115" y="1316747"/>
                  <a:pt x="36715" y="-211942"/>
                  <a:pt x="116432" y="24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82006C45-239C-858C-A7BA-19FCE1CB465F}"/>
              </a:ext>
            </a:extLst>
          </p:cNvPr>
          <p:cNvSpPr/>
          <p:nvPr/>
        </p:nvSpPr>
        <p:spPr>
          <a:xfrm>
            <a:off x="3824201" y="3704133"/>
            <a:ext cx="405382" cy="739400"/>
          </a:xfrm>
          <a:custGeom>
            <a:avLst/>
            <a:gdLst>
              <a:gd name="connsiteX0" fmla="*/ 402359 w 405382"/>
              <a:gd name="connsiteY0" fmla="*/ 4267 h 739400"/>
              <a:gd name="connsiteX1" fmla="*/ 6119 w 405382"/>
              <a:gd name="connsiteY1" fmla="*/ 725627 h 739400"/>
              <a:gd name="connsiteX2" fmla="*/ 178839 w 405382"/>
              <a:gd name="connsiteY2" fmla="*/ 441147 h 739400"/>
              <a:gd name="connsiteX3" fmla="*/ 402359 w 405382"/>
              <a:gd name="connsiteY3" fmla="*/ 4267 h 73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382" h="739400">
                <a:moveTo>
                  <a:pt x="402359" y="4267"/>
                </a:moveTo>
                <a:cubicBezTo>
                  <a:pt x="373572" y="51680"/>
                  <a:pt x="43372" y="652814"/>
                  <a:pt x="6119" y="725627"/>
                </a:cubicBezTo>
                <a:cubicBezTo>
                  <a:pt x="-31134" y="798440"/>
                  <a:pt x="111106" y="564760"/>
                  <a:pt x="178839" y="441147"/>
                </a:cubicBezTo>
                <a:cubicBezTo>
                  <a:pt x="246572" y="317534"/>
                  <a:pt x="431146" y="-43146"/>
                  <a:pt x="402359" y="4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4B2317C1-A797-EE44-17E8-E47A84D82934}"/>
              </a:ext>
            </a:extLst>
          </p:cNvPr>
          <p:cNvSpPr/>
          <p:nvPr/>
        </p:nvSpPr>
        <p:spPr>
          <a:xfrm>
            <a:off x="3342624" y="6431270"/>
            <a:ext cx="170530" cy="436916"/>
          </a:xfrm>
          <a:custGeom>
            <a:avLst/>
            <a:gdLst>
              <a:gd name="connsiteX0" fmla="*/ 16 w 170530"/>
              <a:gd name="connsiteY0" fmla="*/ 10 h 436916"/>
              <a:gd name="connsiteX1" fmla="*/ 152416 w 170530"/>
              <a:gd name="connsiteY1" fmla="*/ 284490 h 436916"/>
              <a:gd name="connsiteX2" fmla="*/ 152416 w 170530"/>
              <a:gd name="connsiteY2" fmla="*/ 436890 h 436916"/>
              <a:gd name="connsiteX3" fmla="*/ 162576 w 170530"/>
              <a:gd name="connsiteY3" fmla="*/ 274330 h 436916"/>
              <a:gd name="connsiteX4" fmla="*/ 16 w 170530"/>
              <a:gd name="connsiteY4" fmla="*/ 10 h 43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530" h="436916">
                <a:moveTo>
                  <a:pt x="16" y="10"/>
                </a:moveTo>
                <a:cubicBezTo>
                  <a:pt x="-1677" y="1703"/>
                  <a:pt x="127016" y="211677"/>
                  <a:pt x="152416" y="284490"/>
                </a:cubicBezTo>
                <a:cubicBezTo>
                  <a:pt x="177816" y="357303"/>
                  <a:pt x="150723" y="438583"/>
                  <a:pt x="152416" y="436890"/>
                </a:cubicBezTo>
                <a:cubicBezTo>
                  <a:pt x="154109" y="435197"/>
                  <a:pt x="184589" y="343757"/>
                  <a:pt x="162576" y="274330"/>
                </a:cubicBezTo>
                <a:cubicBezTo>
                  <a:pt x="140563" y="204903"/>
                  <a:pt x="1709" y="-1683"/>
                  <a:pt x="16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82A38E73-3CA0-03A1-B662-AC9AC96ABF57}"/>
              </a:ext>
            </a:extLst>
          </p:cNvPr>
          <p:cNvSpPr/>
          <p:nvPr/>
        </p:nvSpPr>
        <p:spPr>
          <a:xfrm>
            <a:off x="5765958" y="6240875"/>
            <a:ext cx="116682" cy="538811"/>
          </a:xfrm>
          <a:custGeom>
            <a:avLst/>
            <a:gdLst>
              <a:gd name="connsiteX0" fmla="*/ 4922 w 116682"/>
              <a:gd name="connsiteY0" fmla="*/ 27845 h 538811"/>
              <a:gd name="connsiteX1" fmla="*/ 25242 w 116682"/>
              <a:gd name="connsiteY1" fmla="*/ 88805 h 538811"/>
              <a:gd name="connsiteX2" fmla="*/ 106522 w 116682"/>
              <a:gd name="connsiteY2" fmla="*/ 515525 h 538811"/>
              <a:gd name="connsiteX3" fmla="*/ 106522 w 116682"/>
              <a:gd name="connsiteY3" fmla="*/ 434245 h 538811"/>
              <a:gd name="connsiteX4" fmla="*/ 4922 w 116682"/>
              <a:gd name="connsiteY4" fmla="*/ 27845 h 538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82" h="538811">
                <a:moveTo>
                  <a:pt x="4922" y="27845"/>
                </a:moveTo>
                <a:cubicBezTo>
                  <a:pt x="-8625" y="-29728"/>
                  <a:pt x="8309" y="7525"/>
                  <a:pt x="25242" y="88805"/>
                </a:cubicBezTo>
                <a:cubicBezTo>
                  <a:pt x="42175" y="170085"/>
                  <a:pt x="92975" y="457952"/>
                  <a:pt x="106522" y="515525"/>
                </a:cubicBezTo>
                <a:cubicBezTo>
                  <a:pt x="120069" y="573098"/>
                  <a:pt x="120069" y="515525"/>
                  <a:pt x="106522" y="434245"/>
                </a:cubicBezTo>
                <a:cubicBezTo>
                  <a:pt x="92975" y="352965"/>
                  <a:pt x="18469" y="85418"/>
                  <a:pt x="4922" y="27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FA457394-36EA-58FD-39A2-3980DEDC7755}"/>
              </a:ext>
            </a:extLst>
          </p:cNvPr>
          <p:cNvSpPr/>
          <p:nvPr/>
        </p:nvSpPr>
        <p:spPr>
          <a:xfrm>
            <a:off x="3646002" y="8278652"/>
            <a:ext cx="382917" cy="210735"/>
          </a:xfrm>
          <a:custGeom>
            <a:avLst/>
            <a:gdLst>
              <a:gd name="connsiteX0" fmla="*/ 581 w 382917"/>
              <a:gd name="connsiteY0" fmla="*/ 524 h 210735"/>
              <a:gd name="connsiteX1" fmla="*/ 253969 w 382917"/>
              <a:gd name="connsiteY1" fmla="*/ 99676 h 210735"/>
              <a:gd name="connsiteX2" fmla="*/ 375155 w 382917"/>
              <a:gd name="connsiteY2" fmla="*/ 209844 h 210735"/>
              <a:gd name="connsiteX3" fmla="*/ 331087 w 382917"/>
              <a:gd name="connsiteY3" fmla="*/ 143743 h 210735"/>
              <a:gd name="connsiteX4" fmla="*/ 581 w 382917"/>
              <a:gd name="connsiteY4" fmla="*/ 524 h 210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917" h="210735">
                <a:moveTo>
                  <a:pt x="581" y="524"/>
                </a:moveTo>
                <a:cubicBezTo>
                  <a:pt x="-12272" y="-6820"/>
                  <a:pt x="191540" y="64789"/>
                  <a:pt x="253969" y="99676"/>
                </a:cubicBezTo>
                <a:cubicBezTo>
                  <a:pt x="316398" y="134563"/>
                  <a:pt x="362302" y="202500"/>
                  <a:pt x="375155" y="209844"/>
                </a:cubicBezTo>
                <a:cubicBezTo>
                  <a:pt x="388008" y="217188"/>
                  <a:pt x="391680" y="177712"/>
                  <a:pt x="331087" y="143743"/>
                </a:cubicBezTo>
                <a:cubicBezTo>
                  <a:pt x="270494" y="109774"/>
                  <a:pt x="13434" y="7868"/>
                  <a:pt x="581" y="5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9EB42CC6-175F-BA27-FCF2-C85044BC802D}"/>
              </a:ext>
            </a:extLst>
          </p:cNvPr>
          <p:cNvSpPr/>
          <p:nvPr/>
        </p:nvSpPr>
        <p:spPr>
          <a:xfrm>
            <a:off x="5271388" y="7568272"/>
            <a:ext cx="399287" cy="568085"/>
          </a:xfrm>
          <a:custGeom>
            <a:avLst/>
            <a:gdLst>
              <a:gd name="connsiteX0" fmla="*/ 183 w 399287"/>
              <a:gd name="connsiteY0" fmla="*/ 316 h 568085"/>
              <a:gd name="connsiteX1" fmla="*/ 374757 w 399287"/>
              <a:gd name="connsiteY1" fmla="*/ 534634 h 568085"/>
              <a:gd name="connsiteX2" fmla="*/ 325181 w 399287"/>
              <a:gd name="connsiteY2" fmla="*/ 457516 h 568085"/>
              <a:gd name="connsiteX3" fmla="*/ 183 w 399287"/>
              <a:gd name="connsiteY3" fmla="*/ 316 h 56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9287" h="568085">
                <a:moveTo>
                  <a:pt x="183" y="316"/>
                </a:moveTo>
                <a:cubicBezTo>
                  <a:pt x="8446" y="13169"/>
                  <a:pt x="320591" y="458434"/>
                  <a:pt x="374757" y="534634"/>
                </a:cubicBezTo>
                <a:cubicBezTo>
                  <a:pt x="428923" y="610834"/>
                  <a:pt x="384856" y="544733"/>
                  <a:pt x="325181" y="457516"/>
                </a:cubicBezTo>
                <a:cubicBezTo>
                  <a:pt x="265506" y="370299"/>
                  <a:pt x="-8080" y="-12537"/>
                  <a:pt x="183" y="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4D63DA3F-069E-74CA-1D31-6CAEB5B633D9}"/>
              </a:ext>
            </a:extLst>
          </p:cNvPr>
          <p:cNvSpPr/>
          <p:nvPr/>
        </p:nvSpPr>
        <p:spPr>
          <a:xfrm>
            <a:off x="3843464" y="7553829"/>
            <a:ext cx="822367" cy="576897"/>
          </a:xfrm>
          <a:custGeom>
            <a:avLst/>
            <a:gdLst>
              <a:gd name="connsiteX0" fmla="*/ 778112 w 822367"/>
              <a:gd name="connsiteY0" fmla="*/ 3742 h 576897"/>
              <a:gd name="connsiteX1" fmla="*/ 271336 w 822367"/>
              <a:gd name="connsiteY1" fmla="*/ 257130 h 576897"/>
              <a:gd name="connsiteX2" fmla="*/ 585317 w 822367"/>
              <a:gd name="connsiteY2" fmla="*/ 163487 h 576897"/>
              <a:gd name="connsiteX3" fmla="*/ 139134 w 822367"/>
              <a:gd name="connsiteY3" fmla="*/ 422383 h 576897"/>
              <a:gd name="connsiteX4" fmla="*/ 205235 w 822367"/>
              <a:gd name="connsiteY4" fmla="*/ 339757 h 576897"/>
              <a:gd name="connsiteX5" fmla="*/ 1423 w 822367"/>
              <a:gd name="connsiteY5" fmla="*/ 576619 h 576897"/>
              <a:gd name="connsiteX6" fmla="*/ 326420 w 822367"/>
              <a:gd name="connsiteY6" fmla="*/ 284672 h 576897"/>
              <a:gd name="connsiteX7" fmla="*/ 822179 w 822367"/>
              <a:gd name="connsiteY7" fmla="*/ 80860 h 576897"/>
              <a:gd name="connsiteX8" fmla="*/ 387013 w 822367"/>
              <a:gd name="connsiteY8" fmla="*/ 180012 h 576897"/>
              <a:gd name="connsiteX9" fmla="*/ 546758 w 822367"/>
              <a:gd name="connsiteY9" fmla="*/ 108402 h 576897"/>
              <a:gd name="connsiteX10" fmla="*/ 778112 w 822367"/>
              <a:gd name="connsiteY10" fmla="*/ 3742 h 57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2367" h="576897">
                <a:moveTo>
                  <a:pt x="778112" y="3742"/>
                </a:moveTo>
                <a:cubicBezTo>
                  <a:pt x="732208" y="28530"/>
                  <a:pt x="303468" y="230506"/>
                  <a:pt x="271336" y="257130"/>
                </a:cubicBezTo>
                <a:cubicBezTo>
                  <a:pt x="239203" y="283754"/>
                  <a:pt x="607351" y="135945"/>
                  <a:pt x="585317" y="163487"/>
                </a:cubicBezTo>
                <a:cubicBezTo>
                  <a:pt x="563283" y="191029"/>
                  <a:pt x="202481" y="393005"/>
                  <a:pt x="139134" y="422383"/>
                </a:cubicBezTo>
                <a:cubicBezTo>
                  <a:pt x="75787" y="451761"/>
                  <a:pt x="228187" y="314051"/>
                  <a:pt x="205235" y="339757"/>
                </a:cubicBezTo>
                <a:cubicBezTo>
                  <a:pt x="182283" y="365463"/>
                  <a:pt x="-18774" y="585800"/>
                  <a:pt x="1423" y="576619"/>
                </a:cubicBezTo>
                <a:cubicBezTo>
                  <a:pt x="21620" y="567438"/>
                  <a:pt x="189627" y="367299"/>
                  <a:pt x="326420" y="284672"/>
                </a:cubicBezTo>
                <a:cubicBezTo>
                  <a:pt x="463213" y="202045"/>
                  <a:pt x="812080" y="98303"/>
                  <a:pt x="822179" y="80860"/>
                </a:cubicBezTo>
                <a:cubicBezTo>
                  <a:pt x="832278" y="63417"/>
                  <a:pt x="432916" y="175422"/>
                  <a:pt x="387013" y="180012"/>
                </a:cubicBezTo>
                <a:cubicBezTo>
                  <a:pt x="341110" y="184602"/>
                  <a:pt x="481575" y="132272"/>
                  <a:pt x="546758" y="108402"/>
                </a:cubicBezTo>
                <a:cubicBezTo>
                  <a:pt x="611941" y="84532"/>
                  <a:pt x="824016" y="-21046"/>
                  <a:pt x="778112" y="37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EF355F72-05A2-51E6-5673-8DECB56A8C3E}"/>
              </a:ext>
            </a:extLst>
          </p:cNvPr>
          <p:cNvSpPr/>
          <p:nvPr/>
        </p:nvSpPr>
        <p:spPr>
          <a:xfrm>
            <a:off x="3835698" y="7188879"/>
            <a:ext cx="175323" cy="313808"/>
          </a:xfrm>
          <a:custGeom>
            <a:avLst/>
            <a:gdLst>
              <a:gd name="connsiteX0" fmla="*/ 53256 w 175323"/>
              <a:gd name="connsiteY0" fmla="*/ 32678 h 313808"/>
              <a:gd name="connsiteX1" fmla="*/ 141391 w 175323"/>
              <a:gd name="connsiteY1" fmla="*/ 164880 h 313808"/>
              <a:gd name="connsiteX2" fmla="*/ 141391 w 175323"/>
              <a:gd name="connsiteY2" fmla="*/ 313608 h 313808"/>
              <a:gd name="connsiteX3" fmla="*/ 168933 w 175323"/>
              <a:gd name="connsiteY3" fmla="*/ 192422 h 313808"/>
              <a:gd name="connsiteX4" fmla="*/ 3680 w 175323"/>
              <a:gd name="connsiteY4" fmla="*/ 10644 h 313808"/>
              <a:gd name="connsiteX5" fmla="*/ 53256 w 175323"/>
              <a:gd name="connsiteY5" fmla="*/ 32678 h 313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323" h="313808">
                <a:moveTo>
                  <a:pt x="53256" y="32678"/>
                </a:moveTo>
                <a:cubicBezTo>
                  <a:pt x="76208" y="58384"/>
                  <a:pt x="126702" y="118059"/>
                  <a:pt x="141391" y="164880"/>
                </a:cubicBezTo>
                <a:cubicBezTo>
                  <a:pt x="156080" y="211701"/>
                  <a:pt x="136801" y="309018"/>
                  <a:pt x="141391" y="313608"/>
                </a:cubicBezTo>
                <a:cubicBezTo>
                  <a:pt x="145981" y="318198"/>
                  <a:pt x="191885" y="242916"/>
                  <a:pt x="168933" y="192422"/>
                </a:cubicBezTo>
                <a:cubicBezTo>
                  <a:pt x="145981" y="141928"/>
                  <a:pt x="20205" y="34514"/>
                  <a:pt x="3680" y="10644"/>
                </a:cubicBezTo>
                <a:cubicBezTo>
                  <a:pt x="-12845" y="-13226"/>
                  <a:pt x="30304" y="6972"/>
                  <a:pt x="53256" y="32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97AC049A-3EFA-0453-1CE0-7D8E227C5281}"/>
              </a:ext>
            </a:extLst>
          </p:cNvPr>
          <p:cNvSpPr/>
          <p:nvPr/>
        </p:nvSpPr>
        <p:spPr>
          <a:xfrm>
            <a:off x="3860677" y="6086617"/>
            <a:ext cx="281909" cy="808452"/>
          </a:xfrm>
          <a:custGeom>
            <a:avLst/>
            <a:gdLst>
              <a:gd name="connsiteX0" fmla="*/ 735 w 281909"/>
              <a:gd name="connsiteY0" fmla="*/ 104863 h 808452"/>
              <a:gd name="connsiteX1" fmla="*/ 215564 w 281909"/>
              <a:gd name="connsiteY1" fmla="*/ 484944 h 808452"/>
              <a:gd name="connsiteX2" fmla="*/ 204547 w 281909"/>
              <a:gd name="connsiteY2" fmla="*/ 402318 h 808452"/>
              <a:gd name="connsiteX3" fmla="*/ 281665 w 281909"/>
              <a:gd name="connsiteY3" fmla="*/ 804434 h 808452"/>
              <a:gd name="connsiteX4" fmla="*/ 226581 w 281909"/>
              <a:gd name="connsiteY4" fmla="*/ 595113 h 808452"/>
              <a:gd name="connsiteX5" fmla="*/ 160480 w 281909"/>
              <a:gd name="connsiteY5" fmla="*/ 369267 h 808452"/>
              <a:gd name="connsiteX6" fmla="*/ 270648 w 281909"/>
              <a:gd name="connsiteY6" fmla="*/ 202 h 808452"/>
              <a:gd name="connsiteX7" fmla="*/ 149463 w 281909"/>
              <a:gd name="connsiteY7" fmla="*/ 314183 h 808452"/>
              <a:gd name="connsiteX8" fmla="*/ 735 w 281909"/>
              <a:gd name="connsiteY8" fmla="*/ 104863 h 808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909" h="808452">
                <a:moveTo>
                  <a:pt x="735" y="104863"/>
                </a:moveTo>
                <a:cubicBezTo>
                  <a:pt x="11752" y="133323"/>
                  <a:pt x="181595" y="435368"/>
                  <a:pt x="215564" y="484944"/>
                </a:cubicBezTo>
                <a:cubicBezTo>
                  <a:pt x="249533" y="534520"/>
                  <a:pt x="193530" y="349070"/>
                  <a:pt x="204547" y="402318"/>
                </a:cubicBezTo>
                <a:cubicBezTo>
                  <a:pt x="215564" y="455566"/>
                  <a:pt x="277993" y="772302"/>
                  <a:pt x="281665" y="804434"/>
                </a:cubicBezTo>
                <a:cubicBezTo>
                  <a:pt x="285337" y="836566"/>
                  <a:pt x="246779" y="667641"/>
                  <a:pt x="226581" y="595113"/>
                </a:cubicBezTo>
                <a:cubicBezTo>
                  <a:pt x="206383" y="522585"/>
                  <a:pt x="153136" y="468419"/>
                  <a:pt x="160480" y="369267"/>
                </a:cubicBezTo>
                <a:cubicBezTo>
                  <a:pt x="167824" y="270115"/>
                  <a:pt x="272484" y="9383"/>
                  <a:pt x="270648" y="202"/>
                </a:cubicBezTo>
                <a:cubicBezTo>
                  <a:pt x="268812" y="-8979"/>
                  <a:pt x="193530" y="296740"/>
                  <a:pt x="149463" y="314183"/>
                </a:cubicBezTo>
                <a:cubicBezTo>
                  <a:pt x="105396" y="331626"/>
                  <a:pt x="-10282" y="76403"/>
                  <a:pt x="735" y="104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6021B891-34F6-7293-3AC9-2C1E7459CD86}"/>
              </a:ext>
            </a:extLst>
          </p:cNvPr>
          <p:cNvSpPr/>
          <p:nvPr/>
        </p:nvSpPr>
        <p:spPr>
          <a:xfrm>
            <a:off x="6508457" y="6250260"/>
            <a:ext cx="201162" cy="764598"/>
          </a:xfrm>
          <a:custGeom>
            <a:avLst/>
            <a:gdLst>
              <a:gd name="connsiteX0" fmla="*/ 8020 w 201162"/>
              <a:gd name="connsiteY0" fmla="*/ 95456 h 764598"/>
              <a:gd name="connsiteX1" fmla="*/ 41071 w 201162"/>
              <a:gd name="connsiteY1" fmla="*/ 442487 h 764598"/>
              <a:gd name="connsiteX2" fmla="*/ 8020 w 201162"/>
              <a:gd name="connsiteY2" fmla="*/ 756468 h 764598"/>
              <a:gd name="connsiteX3" fmla="*/ 19037 w 201162"/>
              <a:gd name="connsiteY3" fmla="*/ 613248 h 764598"/>
              <a:gd name="connsiteX4" fmla="*/ 200815 w 201162"/>
              <a:gd name="connsiteY4" fmla="*/ 1812 h 764598"/>
              <a:gd name="connsiteX5" fmla="*/ 63104 w 201162"/>
              <a:gd name="connsiteY5" fmla="*/ 414945 h 764598"/>
              <a:gd name="connsiteX6" fmla="*/ 8020 w 201162"/>
              <a:gd name="connsiteY6" fmla="*/ 95456 h 764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162" h="764598">
                <a:moveTo>
                  <a:pt x="8020" y="95456"/>
                </a:moveTo>
                <a:cubicBezTo>
                  <a:pt x="4348" y="100046"/>
                  <a:pt x="41071" y="332318"/>
                  <a:pt x="41071" y="442487"/>
                </a:cubicBezTo>
                <a:cubicBezTo>
                  <a:pt x="41071" y="552656"/>
                  <a:pt x="11692" y="728008"/>
                  <a:pt x="8020" y="756468"/>
                </a:cubicBezTo>
                <a:cubicBezTo>
                  <a:pt x="4348" y="784928"/>
                  <a:pt x="-13095" y="739024"/>
                  <a:pt x="19037" y="613248"/>
                </a:cubicBezTo>
                <a:cubicBezTo>
                  <a:pt x="51169" y="487472"/>
                  <a:pt x="193471" y="34862"/>
                  <a:pt x="200815" y="1812"/>
                </a:cubicBezTo>
                <a:cubicBezTo>
                  <a:pt x="208160" y="-31239"/>
                  <a:pt x="97073" y="398420"/>
                  <a:pt x="63104" y="414945"/>
                </a:cubicBezTo>
                <a:cubicBezTo>
                  <a:pt x="29135" y="431470"/>
                  <a:pt x="11692" y="90866"/>
                  <a:pt x="8020" y="954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3BA94471-EC62-142B-37F5-D5611B194A1C}"/>
              </a:ext>
            </a:extLst>
          </p:cNvPr>
          <p:cNvSpPr/>
          <p:nvPr/>
        </p:nvSpPr>
        <p:spPr>
          <a:xfrm>
            <a:off x="6865203" y="5973205"/>
            <a:ext cx="599768" cy="2164026"/>
          </a:xfrm>
          <a:custGeom>
            <a:avLst/>
            <a:gdLst>
              <a:gd name="connsiteX0" fmla="*/ 488743 w 599768"/>
              <a:gd name="connsiteY0" fmla="*/ 16890 h 2164026"/>
              <a:gd name="connsiteX1" fmla="*/ 271766 w 599768"/>
              <a:gd name="connsiteY1" fmla="*/ 1574470 h 2164026"/>
              <a:gd name="connsiteX2" fmla="*/ 357007 w 599768"/>
              <a:gd name="connsiteY2" fmla="*/ 1070775 h 2164026"/>
              <a:gd name="connsiteX3" fmla="*/ 546 w 599768"/>
              <a:gd name="connsiteY3" fmla="*/ 2155656 h 2164026"/>
              <a:gd name="connsiteX4" fmla="*/ 279516 w 599768"/>
              <a:gd name="connsiteY4" fmla="*/ 1535724 h 2164026"/>
              <a:gd name="connsiteX5" fmla="*/ 434499 w 599768"/>
              <a:gd name="connsiteY5" fmla="*/ 853798 h 2164026"/>
              <a:gd name="connsiteX6" fmla="*/ 488743 w 599768"/>
              <a:gd name="connsiteY6" fmla="*/ 1016531 h 2164026"/>
              <a:gd name="connsiteX7" fmla="*/ 597231 w 599768"/>
              <a:gd name="connsiteY7" fmla="*/ 342354 h 2164026"/>
              <a:gd name="connsiteX8" fmla="*/ 558485 w 599768"/>
              <a:gd name="connsiteY8" fmla="*/ 722063 h 2164026"/>
              <a:gd name="connsiteX9" fmla="*/ 488743 w 599768"/>
              <a:gd name="connsiteY9" fmla="*/ 16890 h 2164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9768" h="2164026">
                <a:moveTo>
                  <a:pt x="488743" y="16890"/>
                </a:moveTo>
                <a:cubicBezTo>
                  <a:pt x="440957" y="158958"/>
                  <a:pt x="293722" y="1398823"/>
                  <a:pt x="271766" y="1574470"/>
                </a:cubicBezTo>
                <a:cubicBezTo>
                  <a:pt x="249810" y="1750117"/>
                  <a:pt x="402210" y="973911"/>
                  <a:pt x="357007" y="1070775"/>
                </a:cubicBezTo>
                <a:cubicBezTo>
                  <a:pt x="311804" y="1167639"/>
                  <a:pt x="13461" y="2078165"/>
                  <a:pt x="546" y="2155656"/>
                </a:cubicBezTo>
                <a:cubicBezTo>
                  <a:pt x="-12369" y="2233147"/>
                  <a:pt x="207190" y="1752700"/>
                  <a:pt x="279516" y="1535724"/>
                </a:cubicBezTo>
                <a:cubicBezTo>
                  <a:pt x="351841" y="1318748"/>
                  <a:pt x="399628" y="940330"/>
                  <a:pt x="434499" y="853798"/>
                </a:cubicBezTo>
                <a:cubicBezTo>
                  <a:pt x="469370" y="767266"/>
                  <a:pt x="461621" y="1101772"/>
                  <a:pt x="488743" y="1016531"/>
                </a:cubicBezTo>
                <a:cubicBezTo>
                  <a:pt x="515865" y="931290"/>
                  <a:pt x="585607" y="391432"/>
                  <a:pt x="597231" y="342354"/>
                </a:cubicBezTo>
                <a:cubicBezTo>
                  <a:pt x="608855" y="293276"/>
                  <a:pt x="577858" y="769849"/>
                  <a:pt x="558485" y="722063"/>
                </a:cubicBezTo>
                <a:cubicBezTo>
                  <a:pt x="539112" y="674277"/>
                  <a:pt x="536529" y="-125178"/>
                  <a:pt x="488743" y="168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8453EBCA-407F-DE86-2B28-A6BEBC27E13F}"/>
              </a:ext>
            </a:extLst>
          </p:cNvPr>
          <p:cNvSpPr/>
          <p:nvPr/>
        </p:nvSpPr>
        <p:spPr>
          <a:xfrm>
            <a:off x="2635286" y="4861568"/>
            <a:ext cx="304648" cy="1875231"/>
          </a:xfrm>
          <a:custGeom>
            <a:avLst/>
            <a:gdLst>
              <a:gd name="connsiteX0" fmla="*/ 304175 w 304648"/>
              <a:gd name="connsiteY0" fmla="*/ 4824 h 1875231"/>
              <a:gd name="connsiteX1" fmla="*/ 63309 w 304648"/>
              <a:gd name="connsiteY1" fmla="*/ 1039657 h 1875231"/>
              <a:gd name="connsiteX2" fmla="*/ 107914 w 304648"/>
              <a:gd name="connsiteY2" fmla="*/ 937066 h 1875231"/>
              <a:gd name="connsiteX3" fmla="*/ 85612 w 304648"/>
              <a:gd name="connsiteY3" fmla="*/ 1356352 h 1875231"/>
              <a:gd name="connsiteX4" fmla="*/ 85612 w 304648"/>
              <a:gd name="connsiteY4" fmla="*/ 1235919 h 1875231"/>
              <a:gd name="connsiteX5" fmla="*/ 81151 w 304648"/>
              <a:gd name="connsiteY5" fmla="*/ 1820243 h 1875231"/>
              <a:gd name="connsiteX6" fmla="*/ 76691 w 304648"/>
              <a:gd name="connsiteY6" fmla="*/ 1766717 h 1875231"/>
              <a:gd name="connsiteX7" fmla="*/ 67770 w 304648"/>
              <a:gd name="connsiteY7" fmla="*/ 1079802 h 1875231"/>
              <a:gd name="connsiteX8" fmla="*/ 49928 w 304648"/>
              <a:gd name="connsiteY8" fmla="*/ 1289445 h 1875231"/>
              <a:gd name="connsiteX9" fmla="*/ 862 w 304648"/>
              <a:gd name="connsiteY9" fmla="*/ 495478 h 1875231"/>
              <a:gd name="connsiteX10" fmla="*/ 27625 w 304648"/>
              <a:gd name="connsiteY10" fmla="*/ 1177932 h 1875231"/>
              <a:gd name="connsiteX11" fmla="*/ 134677 w 304648"/>
              <a:gd name="connsiteY11" fmla="*/ 656055 h 1875231"/>
              <a:gd name="connsiteX12" fmla="*/ 125756 w 304648"/>
              <a:gd name="connsiteY12" fmla="*/ 651595 h 1875231"/>
              <a:gd name="connsiteX13" fmla="*/ 304175 w 304648"/>
              <a:gd name="connsiteY13" fmla="*/ 4824 h 1875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4648" h="1875231">
                <a:moveTo>
                  <a:pt x="304175" y="4824"/>
                </a:moveTo>
                <a:cubicBezTo>
                  <a:pt x="293767" y="69501"/>
                  <a:pt x="96019" y="884283"/>
                  <a:pt x="63309" y="1039657"/>
                </a:cubicBezTo>
                <a:cubicBezTo>
                  <a:pt x="30599" y="1195031"/>
                  <a:pt x="104197" y="884284"/>
                  <a:pt x="107914" y="937066"/>
                </a:cubicBezTo>
                <a:cubicBezTo>
                  <a:pt x="111631" y="989848"/>
                  <a:pt x="89329" y="1306543"/>
                  <a:pt x="85612" y="1356352"/>
                </a:cubicBezTo>
                <a:cubicBezTo>
                  <a:pt x="81895" y="1406161"/>
                  <a:pt x="86355" y="1158604"/>
                  <a:pt x="85612" y="1235919"/>
                </a:cubicBezTo>
                <a:cubicBezTo>
                  <a:pt x="84869" y="1313234"/>
                  <a:pt x="82638" y="1731777"/>
                  <a:pt x="81151" y="1820243"/>
                </a:cubicBezTo>
                <a:cubicBezTo>
                  <a:pt x="79664" y="1908709"/>
                  <a:pt x="78921" y="1890124"/>
                  <a:pt x="76691" y="1766717"/>
                </a:cubicBezTo>
                <a:cubicBezTo>
                  <a:pt x="74461" y="1643310"/>
                  <a:pt x="72230" y="1159347"/>
                  <a:pt x="67770" y="1079802"/>
                </a:cubicBezTo>
                <a:cubicBezTo>
                  <a:pt x="63310" y="1000257"/>
                  <a:pt x="61079" y="1386832"/>
                  <a:pt x="49928" y="1289445"/>
                </a:cubicBezTo>
                <a:cubicBezTo>
                  <a:pt x="38777" y="1192058"/>
                  <a:pt x="4579" y="514064"/>
                  <a:pt x="862" y="495478"/>
                </a:cubicBezTo>
                <a:cubicBezTo>
                  <a:pt x="-2855" y="476893"/>
                  <a:pt x="5322" y="1151169"/>
                  <a:pt x="27625" y="1177932"/>
                </a:cubicBezTo>
                <a:cubicBezTo>
                  <a:pt x="49927" y="1204695"/>
                  <a:pt x="118322" y="743778"/>
                  <a:pt x="134677" y="656055"/>
                </a:cubicBezTo>
                <a:cubicBezTo>
                  <a:pt x="151032" y="568332"/>
                  <a:pt x="101223" y="757903"/>
                  <a:pt x="125756" y="651595"/>
                </a:cubicBezTo>
                <a:cubicBezTo>
                  <a:pt x="150289" y="545287"/>
                  <a:pt x="314583" y="-59853"/>
                  <a:pt x="304175" y="48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F0A03D05-FA60-E23C-37DD-0A53243A09B7}"/>
              </a:ext>
            </a:extLst>
          </p:cNvPr>
          <p:cNvSpPr/>
          <p:nvPr/>
        </p:nvSpPr>
        <p:spPr>
          <a:xfrm>
            <a:off x="2941782" y="5564844"/>
            <a:ext cx="1173376" cy="337317"/>
          </a:xfrm>
          <a:custGeom>
            <a:avLst/>
            <a:gdLst>
              <a:gd name="connsiteX0" fmla="*/ 295563 w 1173376"/>
              <a:gd name="connsiteY0" fmla="*/ 65 h 337317"/>
              <a:gd name="connsiteX1" fmla="*/ 198582 w 1173376"/>
              <a:gd name="connsiteY1" fmla="*/ 138611 h 337317"/>
              <a:gd name="connsiteX2" fmla="*/ 378691 w 1173376"/>
              <a:gd name="connsiteY2" fmla="*/ 170938 h 337317"/>
              <a:gd name="connsiteX3" fmla="*/ 267854 w 1173376"/>
              <a:gd name="connsiteY3" fmla="*/ 198647 h 337317"/>
              <a:gd name="connsiteX4" fmla="*/ 443345 w 1173376"/>
              <a:gd name="connsiteY4" fmla="*/ 226356 h 337317"/>
              <a:gd name="connsiteX5" fmla="*/ 258618 w 1173376"/>
              <a:gd name="connsiteY5" fmla="*/ 235592 h 337317"/>
              <a:gd name="connsiteX6" fmla="*/ 734291 w 1173376"/>
              <a:gd name="connsiteY6" fmla="*/ 332574 h 337317"/>
              <a:gd name="connsiteX7" fmla="*/ 558800 w 1173376"/>
              <a:gd name="connsiteY7" fmla="*/ 323338 h 337317"/>
              <a:gd name="connsiteX8" fmla="*/ 1173018 w 1173376"/>
              <a:gd name="connsiteY8" fmla="*/ 327956 h 337317"/>
              <a:gd name="connsiteX9" fmla="*/ 641927 w 1173376"/>
              <a:gd name="connsiteY9" fmla="*/ 286392 h 337317"/>
              <a:gd name="connsiteX10" fmla="*/ 254000 w 1173376"/>
              <a:gd name="connsiteY10" fmla="*/ 166320 h 337317"/>
              <a:gd name="connsiteX11" fmla="*/ 0 w 1173376"/>
              <a:gd name="connsiteY11" fmla="*/ 157083 h 337317"/>
              <a:gd name="connsiteX12" fmla="*/ 254000 w 1173376"/>
              <a:gd name="connsiteY12" fmla="*/ 157083 h 337317"/>
              <a:gd name="connsiteX13" fmla="*/ 203200 w 1173376"/>
              <a:gd name="connsiteY13" fmla="*/ 133992 h 337317"/>
              <a:gd name="connsiteX14" fmla="*/ 193963 w 1173376"/>
              <a:gd name="connsiteY14" fmla="*/ 129374 h 337317"/>
              <a:gd name="connsiteX15" fmla="*/ 175491 w 1173376"/>
              <a:gd name="connsiteY15" fmla="*/ 120138 h 337317"/>
              <a:gd name="connsiteX16" fmla="*/ 295563 w 1173376"/>
              <a:gd name="connsiteY16" fmla="*/ 65 h 337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73376" h="337317">
                <a:moveTo>
                  <a:pt x="295563" y="65"/>
                </a:moveTo>
                <a:cubicBezTo>
                  <a:pt x="299411" y="3144"/>
                  <a:pt x="184727" y="110132"/>
                  <a:pt x="198582" y="138611"/>
                </a:cubicBezTo>
                <a:cubicBezTo>
                  <a:pt x="212437" y="167090"/>
                  <a:pt x="367146" y="160932"/>
                  <a:pt x="378691" y="170938"/>
                </a:cubicBezTo>
                <a:cubicBezTo>
                  <a:pt x="390236" y="180944"/>
                  <a:pt x="257078" y="189411"/>
                  <a:pt x="267854" y="198647"/>
                </a:cubicBezTo>
                <a:cubicBezTo>
                  <a:pt x="278630" y="207883"/>
                  <a:pt x="444884" y="220199"/>
                  <a:pt x="443345" y="226356"/>
                </a:cubicBezTo>
                <a:cubicBezTo>
                  <a:pt x="441806" y="232513"/>
                  <a:pt x="210127" y="217889"/>
                  <a:pt x="258618" y="235592"/>
                </a:cubicBezTo>
                <a:cubicBezTo>
                  <a:pt x="307109" y="253295"/>
                  <a:pt x="684261" y="317950"/>
                  <a:pt x="734291" y="332574"/>
                </a:cubicBezTo>
                <a:cubicBezTo>
                  <a:pt x="784321" y="347198"/>
                  <a:pt x="558800" y="323338"/>
                  <a:pt x="558800" y="323338"/>
                </a:cubicBezTo>
                <a:cubicBezTo>
                  <a:pt x="631921" y="322568"/>
                  <a:pt x="1159164" y="334114"/>
                  <a:pt x="1173018" y="327956"/>
                </a:cubicBezTo>
                <a:cubicBezTo>
                  <a:pt x="1186873" y="321798"/>
                  <a:pt x="795097" y="313331"/>
                  <a:pt x="641927" y="286392"/>
                </a:cubicBezTo>
                <a:cubicBezTo>
                  <a:pt x="488757" y="259453"/>
                  <a:pt x="360988" y="187871"/>
                  <a:pt x="254000" y="166320"/>
                </a:cubicBezTo>
                <a:cubicBezTo>
                  <a:pt x="147012" y="144769"/>
                  <a:pt x="0" y="158622"/>
                  <a:pt x="0" y="157083"/>
                </a:cubicBezTo>
                <a:cubicBezTo>
                  <a:pt x="0" y="155544"/>
                  <a:pt x="220133" y="160931"/>
                  <a:pt x="254000" y="157083"/>
                </a:cubicBezTo>
                <a:cubicBezTo>
                  <a:pt x="287867" y="153235"/>
                  <a:pt x="213206" y="138610"/>
                  <a:pt x="203200" y="133992"/>
                </a:cubicBezTo>
                <a:cubicBezTo>
                  <a:pt x="193194" y="129374"/>
                  <a:pt x="193963" y="129374"/>
                  <a:pt x="193963" y="129374"/>
                </a:cubicBezTo>
                <a:cubicBezTo>
                  <a:pt x="189345" y="127065"/>
                  <a:pt x="160867" y="136302"/>
                  <a:pt x="175491" y="120138"/>
                </a:cubicBezTo>
                <a:cubicBezTo>
                  <a:pt x="190115" y="103974"/>
                  <a:pt x="291715" y="-3014"/>
                  <a:pt x="295563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DA30A982-7362-26DC-E920-61E7D87CBCD0}"/>
              </a:ext>
            </a:extLst>
          </p:cNvPr>
          <p:cNvSpPr/>
          <p:nvPr/>
        </p:nvSpPr>
        <p:spPr>
          <a:xfrm>
            <a:off x="5578934" y="5921362"/>
            <a:ext cx="1200557" cy="257765"/>
          </a:xfrm>
          <a:custGeom>
            <a:avLst/>
            <a:gdLst>
              <a:gd name="connsiteX0" fmla="*/ 4448 w 1200557"/>
              <a:gd name="connsiteY0" fmla="*/ 3765 h 257765"/>
              <a:gd name="connsiteX1" fmla="*/ 1034302 w 1200557"/>
              <a:gd name="connsiteY1" fmla="*/ 188493 h 257765"/>
              <a:gd name="connsiteX2" fmla="*/ 812630 w 1200557"/>
              <a:gd name="connsiteY2" fmla="*/ 239293 h 257765"/>
              <a:gd name="connsiteX3" fmla="*/ 1200557 w 1200557"/>
              <a:gd name="connsiteY3" fmla="*/ 220820 h 257765"/>
              <a:gd name="connsiteX4" fmla="*/ 457030 w 1200557"/>
              <a:gd name="connsiteY4" fmla="*/ 257765 h 257765"/>
              <a:gd name="connsiteX5" fmla="*/ 904993 w 1200557"/>
              <a:gd name="connsiteY5" fmla="*/ 206965 h 257765"/>
              <a:gd name="connsiteX6" fmla="*/ 1080484 w 1200557"/>
              <a:gd name="connsiteY6" fmla="*/ 206965 h 257765"/>
              <a:gd name="connsiteX7" fmla="*/ 706411 w 1200557"/>
              <a:gd name="connsiteY7" fmla="*/ 128456 h 257765"/>
              <a:gd name="connsiteX8" fmla="*/ 854193 w 1200557"/>
              <a:gd name="connsiteY8" fmla="*/ 216202 h 257765"/>
              <a:gd name="connsiteX9" fmla="*/ 697175 w 1200557"/>
              <a:gd name="connsiteY9" fmla="*/ 114602 h 257765"/>
              <a:gd name="connsiteX10" fmla="*/ 443175 w 1200557"/>
              <a:gd name="connsiteY10" fmla="*/ 59183 h 257765"/>
              <a:gd name="connsiteX11" fmla="*/ 650993 w 1200557"/>
              <a:gd name="connsiteY11" fmla="*/ 63802 h 257765"/>
              <a:gd name="connsiteX12" fmla="*/ 4448 w 1200557"/>
              <a:gd name="connsiteY12" fmla="*/ 3765 h 25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00557" h="257765">
                <a:moveTo>
                  <a:pt x="4448" y="3765"/>
                </a:moveTo>
                <a:cubicBezTo>
                  <a:pt x="68333" y="24547"/>
                  <a:pt x="899605" y="149238"/>
                  <a:pt x="1034302" y="188493"/>
                </a:cubicBezTo>
                <a:cubicBezTo>
                  <a:pt x="1168999" y="227748"/>
                  <a:pt x="784921" y="233905"/>
                  <a:pt x="812630" y="239293"/>
                </a:cubicBezTo>
                <a:cubicBezTo>
                  <a:pt x="840339" y="244681"/>
                  <a:pt x="1200557" y="220820"/>
                  <a:pt x="1200557" y="220820"/>
                </a:cubicBezTo>
                <a:lnTo>
                  <a:pt x="457030" y="257765"/>
                </a:lnTo>
                <a:cubicBezTo>
                  <a:pt x="407769" y="255456"/>
                  <a:pt x="801084" y="215432"/>
                  <a:pt x="904993" y="206965"/>
                </a:cubicBezTo>
                <a:cubicBezTo>
                  <a:pt x="1008902" y="198498"/>
                  <a:pt x="1113581" y="220050"/>
                  <a:pt x="1080484" y="206965"/>
                </a:cubicBezTo>
                <a:cubicBezTo>
                  <a:pt x="1047387" y="193880"/>
                  <a:pt x="744126" y="126917"/>
                  <a:pt x="706411" y="128456"/>
                </a:cubicBezTo>
                <a:cubicBezTo>
                  <a:pt x="668696" y="129995"/>
                  <a:pt x="855732" y="218511"/>
                  <a:pt x="854193" y="216202"/>
                </a:cubicBezTo>
                <a:cubicBezTo>
                  <a:pt x="852654" y="213893"/>
                  <a:pt x="765678" y="140772"/>
                  <a:pt x="697175" y="114602"/>
                </a:cubicBezTo>
                <a:cubicBezTo>
                  <a:pt x="628672" y="88432"/>
                  <a:pt x="450872" y="67650"/>
                  <a:pt x="443175" y="59183"/>
                </a:cubicBezTo>
                <a:cubicBezTo>
                  <a:pt x="435478" y="50716"/>
                  <a:pt x="717187" y="73038"/>
                  <a:pt x="650993" y="63802"/>
                </a:cubicBezTo>
                <a:cubicBezTo>
                  <a:pt x="584799" y="54566"/>
                  <a:pt x="-59437" y="-17017"/>
                  <a:pt x="4448" y="37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DCAA4066-C423-4ECC-F5E9-6C2907AE7DDF}"/>
              </a:ext>
            </a:extLst>
          </p:cNvPr>
          <p:cNvSpPr/>
          <p:nvPr/>
        </p:nvSpPr>
        <p:spPr>
          <a:xfrm>
            <a:off x="5414030" y="7529969"/>
            <a:ext cx="275921" cy="727238"/>
          </a:xfrm>
          <a:custGeom>
            <a:avLst/>
            <a:gdLst>
              <a:gd name="connsiteX0" fmla="*/ 1118 w 275921"/>
              <a:gd name="connsiteY0" fmla="*/ 34613 h 727238"/>
              <a:gd name="connsiteX1" fmla="*/ 226749 w 275921"/>
              <a:gd name="connsiteY1" fmla="*/ 396810 h 727238"/>
              <a:gd name="connsiteX2" fmla="*/ 208936 w 275921"/>
              <a:gd name="connsiteY2" fmla="*/ 272119 h 727238"/>
              <a:gd name="connsiteX3" fmla="*/ 274251 w 275921"/>
              <a:gd name="connsiteY3" fmla="*/ 717444 h 727238"/>
              <a:gd name="connsiteX4" fmla="*/ 244562 w 275921"/>
              <a:gd name="connsiteY4" fmla="*/ 533376 h 727238"/>
              <a:gd name="connsiteX5" fmla="*/ 119871 w 275921"/>
              <a:gd name="connsiteY5" fmla="*/ 4925 h 727238"/>
              <a:gd name="connsiteX6" fmla="*/ 185186 w 275921"/>
              <a:gd name="connsiteY6" fmla="*/ 266182 h 727238"/>
              <a:gd name="connsiteX7" fmla="*/ 107996 w 275921"/>
              <a:gd name="connsiteY7" fmla="*/ 212743 h 727238"/>
              <a:gd name="connsiteX8" fmla="*/ 137684 w 275921"/>
              <a:gd name="connsiteY8" fmla="*/ 301808 h 727238"/>
              <a:gd name="connsiteX9" fmla="*/ 1118 w 275921"/>
              <a:gd name="connsiteY9" fmla="*/ 34613 h 72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5921" h="727238">
                <a:moveTo>
                  <a:pt x="1118" y="34613"/>
                </a:moveTo>
                <a:cubicBezTo>
                  <a:pt x="15962" y="50447"/>
                  <a:pt x="192113" y="357226"/>
                  <a:pt x="226749" y="396810"/>
                </a:cubicBezTo>
                <a:cubicBezTo>
                  <a:pt x="261385" y="436394"/>
                  <a:pt x="201019" y="218680"/>
                  <a:pt x="208936" y="272119"/>
                </a:cubicBezTo>
                <a:cubicBezTo>
                  <a:pt x="216853" y="325558"/>
                  <a:pt x="268313" y="673901"/>
                  <a:pt x="274251" y="717444"/>
                </a:cubicBezTo>
                <a:cubicBezTo>
                  <a:pt x="280189" y="760987"/>
                  <a:pt x="270292" y="652129"/>
                  <a:pt x="244562" y="533376"/>
                </a:cubicBezTo>
                <a:cubicBezTo>
                  <a:pt x="218832" y="414623"/>
                  <a:pt x="129767" y="49457"/>
                  <a:pt x="119871" y="4925"/>
                </a:cubicBezTo>
                <a:cubicBezTo>
                  <a:pt x="109975" y="-39607"/>
                  <a:pt x="187165" y="231546"/>
                  <a:pt x="185186" y="266182"/>
                </a:cubicBezTo>
                <a:cubicBezTo>
                  <a:pt x="183207" y="300818"/>
                  <a:pt x="115913" y="206805"/>
                  <a:pt x="107996" y="212743"/>
                </a:cubicBezTo>
                <a:cubicBezTo>
                  <a:pt x="100079" y="218681"/>
                  <a:pt x="151538" y="329517"/>
                  <a:pt x="137684" y="301808"/>
                </a:cubicBezTo>
                <a:cubicBezTo>
                  <a:pt x="123830" y="274099"/>
                  <a:pt x="-13726" y="18779"/>
                  <a:pt x="1118" y="346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7C0DAC01-C7F1-DBB4-CE35-93DB4F05F1D4}"/>
              </a:ext>
            </a:extLst>
          </p:cNvPr>
          <p:cNvSpPr/>
          <p:nvPr/>
        </p:nvSpPr>
        <p:spPr>
          <a:xfrm>
            <a:off x="4043480" y="7220162"/>
            <a:ext cx="127322" cy="196040"/>
          </a:xfrm>
          <a:custGeom>
            <a:avLst/>
            <a:gdLst>
              <a:gd name="connsiteX0" fmla="*/ 68 w 127322"/>
              <a:gd name="connsiteY0" fmla="*/ 35 h 196040"/>
              <a:gd name="connsiteX1" fmla="*/ 106946 w 127322"/>
              <a:gd name="connsiteY1" fmla="*/ 112851 h 196040"/>
              <a:gd name="connsiteX2" fmla="*/ 95071 w 127322"/>
              <a:gd name="connsiteY2" fmla="*/ 195978 h 196040"/>
              <a:gd name="connsiteX3" fmla="*/ 124759 w 127322"/>
              <a:gd name="connsiteY3" fmla="*/ 124726 h 196040"/>
              <a:gd name="connsiteX4" fmla="*/ 68 w 127322"/>
              <a:gd name="connsiteY4" fmla="*/ 35 h 19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322" h="196040">
                <a:moveTo>
                  <a:pt x="68" y="35"/>
                </a:moveTo>
                <a:cubicBezTo>
                  <a:pt x="-2901" y="-1944"/>
                  <a:pt x="91112" y="80194"/>
                  <a:pt x="106946" y="112851"/>
                </a:cubicBezTo>
                <a:cubicBezTo>
                  <a:pt x="122780" y="145508"/>
                  <a:pt x="92102" y="193999"/>
                  <a:pt x="95071" y="195978"/>
                </a:cubicBezTo>
                <a:cubicBezTo>
                  <a:pt x="98040" y="197957"/>
                  <a:pt x="137624" y="152435"/>
                  <a:pt x="124759" y="124726"/>
                </a:cubicBezTo>
                <a:cubicBezTo>
                  <a:pt x="111894" y="97017"/>
                  <a:pt x="3037" y="2014"/>
                  <a:pt x="6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F5765226-1DCE-F1BA-8B4B-6D2FCCEC1F1B}"/>
              </a:ext>
            </a:extLst>
          </p:cNvPr>
          <p:cNvSpPr/>
          <p:nvPr/>
        </p:nvSpPr>
        <p:spPr>
          <a:xfrm>
            <a:off x="5492246" y="6708984"/>
            <a:ext cx="183521" cy="907559"/>
          </a:xfrm>
          <a:custGeom>
            <a:avLst/>
            <a:gdLst>
              <a:gd name="connsiteX0" fmla="*/ 92 w 183521"/>
              <a:gd name="connsiteY0" fmla="*/ 574 h 907559"/>
              <a:gd name="connsiteX1" fmla="*/ 172284 w 183521"/>
              <a:gd name="connsiteY1" fmla="*/ 855598 h 907559"/>
              <a:gd name="connsiteX2" fmla="*/ 148533 w 183521"/>
              <a:gd name="connsiteY2" fmla="*/ 724969 h 907559"/>
              <a:gd name="connsiteX3" fmla="*/ 92 w 183521"/>
              <a:gd name="connsiteY3" fmla="*/ 574 h 90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3521" h="907559">
                <a:moveTo>
                  <a:pt x="92" y="574"/>
                </a:moveTo>
                <a:cubicBezTo>
                  <a:pt x="4050" y="22345"/>
                  <a:pt x="147544" y="734866"/>
                  <a:pt x="172284" y="855598"/>
                </a:cubicBezTo>
                <a:cubicBezTo>
                  <a:pt x="197024" y="976330"/>
                  <a:pt x="177232" y="867473"/>
                  <a:pt x="148533" y="724969"/>
                </a:cubicBezTo>
                <a:cubicBezTo>
                  <a:pt x="119834" y="582465"/>
                  <a:pt x="-3866" y="-21197"/>
                  <a:pt x="92" y="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341D4BC9-A785-7064-7618-237A83494C9F}"/>
              </a:ext>
            </a:extLst>
          </p:cNvPr>
          <p:cNvSpPr/>
          <p:nvPr/>
        </p:nvSpPr>
        <p:spPr>
          <a:xfrm>
            <a:off x="4818974" y="8591367"/>
            <a:ext cx="766731" cy="223298"/>
          </a:xfrm>
          <a:custGeom>
            <a:avLst/>
            <a:gdLst>
              <a:gd name="connsiteX0" fmla="*/ 676 w 766731"/>
              <a:gd name="connsiteY0" fmla="*/ 183 h 223298"/>
              <a:gd name="connsiteX1" fmla="*/ 718226 w 766731"/>
              <a:gd name="connsiteY1" fmla="*/ 209733 h 223298"/>
              <a:gd name="connsiteX2" fmla="*/ 648376 w 766731"/>
              <a:gd name="connsiteY2" fmla="*/ 203383 h 223298"/>
              <a:gd name="connsiteX3" fmla="*/ 216576 w 766731"/>
              <a:gd name="connsiteY3" fmla="*/ 209733 h 223298"/>
              <a:gd name="connsiteX4" fmla="*/ 495976 w 766731"/>
              <a:gd name="connsiteY4" fmla="*/ 203383 h 223298"/>
              <a:gd name="connsiteX5" fmla="*/ 127676 w 766731"/>
              <a:gd name="connsiteY5" fmla="*/ 120833 h 223298"/>
              <a:gd name="connsiteX6" fmla="*/ 578526 w 766731"/>
              <a:gd name="connsiteY6" fmla="*/ 171633 h 223298"/>
              <a:gd name="connsiteX7" fmla="*/ 676 w 766731"/>
              <a:gd name="connsiteY7" fmla="*/ 183 h 22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6731" h="223298">
                <a:moveTo>
                  <a:pt x="676" y="183"/>
                </a:moveTo>
                <a:cubicBezTo>
                  <a:pt x="23959" y="6533"/>
                  <a:pt x="610276" y="175866"/>
                  <a:pt x="718226" y="209733"/>
                </a:cubicBezTo>
                <a:cubicBezTo>
                  <a:pt x="826176" y="243600"/>
                  <a:pt x="731984" y="203383"/>
                  <a:pt x="648376" y="203383"/>
                </a:cubicBezTo>
                <a:cubicBezTo>
                  <a:pt x="564768" y="203383"/>
                  <a:pt x="241976" y="209733"/>
                  <a:pt x="216576" y="209733"/>
                </a:cubicBezTo>
                <a:cubicBezTo>
                  <a:pt x="191176" y="209733"/>
                  <a:pt x="510793" y="218200"/>
                  <a:pt x="495976" y="203383"/>
                </a:cubicBezTo>
                <a:cubicBezTo>
                  <a:pt x="481159" y="188566"/>
                  <a:pt x="113918" y="126125"/>
                  <a:pt x="127676" y="120833"/>
                </a:cubicBezTo>
                <a:cubicBezTo>
                  <a:pt x="141434" y="115541"/>
                  <a:pt x="594401" y="188566"/>
                  <a:pt x="578526" y="171633"/>
                </a:cubicBezTo>
                <a:cubicBezTo>
                  <a:pt x="562651" y="154700"/>
                  <a:pt x="-22607" y="-6167"/>
                  <a:pt x="67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2005FAA4-9AC1-5A1E-7E68-040FA0D327DF}"/>
              </a:ext>
            </a:extLst>
          </p:cNvPr>
          <p:cNvSpPr/>
          <p:nvPr/>
        </p:nvSpPr>
        <p:spPr>
          <a:xfrm>
            <a:off x="3874431" y="8154022"/>
            <a:ext cx="582401" cy="486886"/>
          </a:xfrm>
          <a:custGeom>
            <a:avLst/>
            <a:gdLst>
              <a:gd name="connsiteX0" fmla="*/ 30819 w 582401"/>
              <a:gd name="connsiteY0" fmla="*/ 31128 h 486886"/>
              <a:gd name="connsiteX1" fmla="*/ 94319 w 582401"/>
              <a:gd name="connsiteY1" fmla="*/ 69228 h 486886"/>
              <a:gd name="connsiteX2" fmla="*/ 557869 w 582401"/>
              <a:gd name="connsiteY2" fmla="*/ 462928 h 486886"/>
              <a:gd name="connsiteX3" fmla="*/ 468969 w 582401"/>
              <a:gd name="connsiteY3" fmla="*/ 399428 h 486886"/>
              <a:gd name="connsiteX4" fmla="*/ 30819 w 582401"/>
              <a:gd name="connsiteY4" fmla="*/ 31128 h 48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401" h="486886">
                <a:moveTo>
                  <a:pt x="30819" y="31128"/>
                </a:moveTo>
                <a:cubicBezTo>
                  <a:pt x="-31623" y="-23905"/>
                  <a:pt x="6477" y="-2739"/>
                  <a:pt x="94319" y="69228"/>
                </a:cubicBezTo>
                <a:cubicBezTo>
                  <a:pt x="182161" y="141195"/>
                  <a:pt x="495427" y="407895"/>
                  <a:pt x="557869" y="462928"/>
                </a:cubicBezTo>
                <a:cubicBezTo>
                  <a:pt x="620311" y="517961"/>
                  <a:pt x="553636" y="470336"/>
                  <a:pt x="468969" y="399428"/>
                </a:cubicBezTo>
                <a:lnTo>
                  <a:pt x="30819" y="311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FC072006-FEE2-7FDC-4AAC-A6490048BC3F}"/>
              </a:ext>
            </a:extLst>
          </p:cNvPr>
          <p:cNvSpPr/>
          <p:nvPr/>
        </p:nvSpPr>
        <p:spPr>
          <a:xfrm>
            <a:off x="5181321" y="7663869"/>
            <a:ext cx="637923" cy="953085"/>
          </a:xfrm>
          <a:custGeom>
            <a:avLst/>
            <a:gdLst>
              <a:gd name="connsiteX0" fmla="*/ 279 w 637923"/>
              <a:gd name="connsiteY0" fmla="*/ 953081 h 953085"/>
              <a:gd name="connsiteX1" fmla="*/ 470179 w 637923"/>
              <a:gd name="connsiteY1" fmla="*/ 737181 h 953085"/>
              <a:gd name="connsiteX2" fmla="*/ 355879 w 637923"/>
              <a:gd name="connsiteY2" fmla="*/ 756231 h 953085"/>
              <a:gd name="connsiteX3" fmla="*/ 622579 w 637923"/>
              <a:gd name="connsiteY3" fmla="*/ 502231 h 953085"/>
              <a:gd name="connsiteX4" fmla="*/ 597179 w 637923"/>
              <a:gd name="connsiteY4" fmla="*/ 533981 h 953085"/>
              <a:gd name="connsiteX5" fmla="*/ 527329 w 637923"/>
              <a:gd name="connsiteY5" fmla="*/ 581 h 953085"/>
              <a:gd name="connsiteX6" fmla="*/ 546379 w 637923"/>
              <a:gd name="connsiteY6" fmla="*/ 432381 h 953085"/>
              <a:gd name="connsiteX7" fmla="*/ 578129 w 637923"/>
              <a:gd name="connsiteY7" fmla="*/ 546681 h 953085"/>
              <a:gd name="connsiteX8" fmla="*/ 432079 w 637923"/>
              <a:gd name="connsiteY8" fmla="*/ 705431 h 953085"/>
              <a:gd name="connsiteX9" fmla="*/ 451129 w 637923"/>
              <a:gd name="connsiteY9" fmla="*/ 673681 h 953085"/>
              <a:gd name="connsiteX10" fmla="*/ 292379 w 637923"/>
              <a:gd name="connsiteY10" fmla="*/ 775281 h 953085"/>
              <a:gd name="connsiteX11" fmla="*/ 546379 w 637923"/>
              <a:gd name="connsiteY11" fmla="*/ 730831 h 953085"/>
              <a:gd name="connsiteX12" fmla="*/ 279 w 637923"/>
              <a:gd name="connsiteY12" fmla="*/ 953081 h 953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7923" h="953085">
                <a:moveTo>
                  <a:pt x="279" y="953081"/>
                </a:moveTo>
                <a:cubicBezTo>
                  <a:pt x="-12421" y="954139"/>
                  <a:pt x="410912" y="769989"/>
                  <a:pt x="470179" y="737181"/>
                </a:cubicBezTo>
                <a:cubicBezTo>
                  <a:pt x="529446" y="704373"/>
                  <a:pt x="330479" y="795389"/>
                  <a:pt x="355879" y="756231"/>
                </a:cubicBezTo>
                <a:cubicBezTo>
                  <a:pt x="381279" y="717073"/>
                  <a:pt x="622579" y="502231"/>
                  <a:pt x="622579" y="502231"/>
                </a:cubicBezTo>
                <a:cubicBezTo>
                  <a:pt x="662796" y="465189"/>
                  <a:pt x="613054" y="617589"/>
                  <a:pt x="597179" y="533981"/>
                </a:cubicBezTo>
                <a:cubicBezTo>
                  <a:pt x="581304" y="450373"/>
                  <a:pt x="535796" y="17514"/>
                  <a:pt x="527329" y="581"/>
                </a:cubicBezTo>
                <a:cubicBezTo>
                  <a:pt x="518862" y="-16352"/>
                  <a:pt x="537912" y="341364"/>
                  <a:pt x="546379" y="432381"/>
                </a:cubicBezTo>
                <a:cubicBezTo>
                  <a:pt x="554846" y="523398"/>
                  <a:pt x="597179" y="501173"/>
                  <a:pt x="578129" y="546681"/>
                </a:cubicBezTo>
                <a:cubicBezTo>
                  <a:pt x="559079" y="592189"/>
                  <a:pt x="432079" y="705431"/>
                  <a:pt x="432079" y="705431"/>
                </a:cubicBezTo>
                <a:cubicBezTo>
                  <a:pt x="410912" y="726598"/>
                  <a:pt x="474412" y="662039"/>
                  <a:pt x="451129" y="673681"/>
                </a:cubicBezTo>
                <a:cubicBezTo>
                  <a:pt x="427846" y="685323"/>
                  <a:pt x="276504" y="765756"/>
                  <a:pt x="292379" y="775281"/>
                </a:cubicBezTo>
                <a:cubicBezTo>
                  <a:pt x="308254" y="784806"/>
                  <a:pt x="594004" y="696964"/>
                  <a:pt x="546379" y="730831"/>
                </a:cubicBezTo>
                <a:cubicBezTo>
                  <a:pt x="498754" y="764698"/>
                  <a:pt x="12979" y="952023"/>
                  <a:pt x="279" y="9530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A29D9BEC-05B5-2AA4-E41C-FFB12A4214FE}"/>
              </a:ext>
            </a:extLst>
          </p:cNvPr>
          <p:cNvSpPr/>
          <p:nvPr/>
        </p:nvSpPr>
        <p:spPr>
          <a:xfrm>
            <a:off x="5887161" y="5157140"/>
            <a:ext cx="781825" cy="350532"/>
          </a:xfrm>
          <a:custGeom>
            <a:avLst/>
            <a:gdLst>
              <a:gd name="connsiteX0" fmla="*/ 47474 w 781825"/>
              <a:gd name="connsiteY0" fmla="*/ 18484 h 350532"/>
              <a:gd name="connsiteX1" fmla="*/ 95286 w 781825"/>
              <a:gd name="connsiteY1" fmla="*/ 48366 h 350532"/>
              <a:gd name="connsiteX2" fmla="*/ 752698 w 781825"/>
              <a:gd name="connsiteY2" fmla="*/ 335236 h 350532"/>
              <a:gd name="connsiteX3" fmla="*/ 645121 w 781825"/>
              <a:gd name="connsiteY3" fmla="*/ 299378 h 350532"/>
              <a:gd name="connsiteX4" fmla="*/ 453874 w 781825"/>
              <a:gd name="connsiteY4" fmla="*/ 197778 h 350532"/>
              <a:gd name="connsiteX5" fmla="*/ 513639 w 781825"/>
              <a:gd name="connsiteY5" fmla="*/ 239613 h 350532"/>
              <a:gd name="connsiteX6" fmla="*/ 47474 w 781825"/>
              <a:gd name="connsiteY6" fmla="*/ 18484 h 350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1825" h="350532">
                <a:moveTo>
                  <a:pt x="47474" y="18484"/>
                </a:moveTo>
                <a:cubicBezTo>
                  <a:pt x="-22251" y="-13390"/>
                  <a:pt x="-22251" y="-4426"/>
                  <a:pt x="95286" y="48366"/>
                </a:cubicBezTo>
                <a:cubicBezTo>
                  <a:pt x="212823" y="101158"/>
                  <a:pt x="661059" y="293401"/>
                  <a:pt x="752698" y="335236"/>
                </a:cubicBezTo>
                <a:cubicBezTo>
                  <a:pt x="844337" y="377071"/>
                  <a:pt x="694925" y="322288"/>
                  <a:pt x="645121" y="299378"/>
                </a:cubicBezTo>
                <a:cubicBezTo>
                  <a:pt x="595317" y="276468"/>
                  <a:pt x="475788" y="207739"/>
                  <a:pt x="453874" y="197778"/>
                </a:cubicBezTo>
                <a:cubicBezTo>
                  <a:pt x="431960" y="187817"/>
                  <a:pt x="577388" y="264515"/>
                  <a:pt x="513639" y="239613"/>
                </a:cubicBezTo>
                <a:cubicBezTo>
                  <a:pt x="449890" y="214711"/>
                  <a:pt x="117199" y="50358"/>
                  <a:pt x="47474" y="18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E4840D98-DFBD-5E83-36AD-97D60845EFA3}"/>
              </a:ext>
            </a:extLst>
          </p:cNvPr>
          <p:cNvSpPr/>
          <p:nvPr/>
        </p:nvSpPr>
        <p:spPr>
          <a:xfrm>
            <a:off x="6568105" y="5266966"/>
            <a:ext cx="287513" cy="985410"/>
          </a:xfrm>
          <a:custGeom>
            <a:avLst/>
            <a:gdLst>
              <a:gd name="connsiteX0" fmla="*/ 36 w 287513"/>
              <a:gd name="connsiteY0" fmla="*/ 4281 h 985410"/>
              <a:gd name="connsiteX1" fmla="*/ 227142 w 287513"/>
              <a:gd name="connsiteY1" fmla="*/ 440563 h 985410"/>
              <a:gd name="connsiteX2" fmla="*/ 221166 w 287513"/>
              <a:gd name="connsiteY2" fmla="*/ 338963 h 985410"/>
              <a:gd name="connsiteX3" fmla="*/ 286907 w 287513"/>
              <a:gd name="connsiteY3" fmla="*/ 978446 h 985410"/>
              <a:gd name="connsiteX4" fmla="*/ 251048 w 287513"/>
              <a:gd name="connsiteY4" fmla="*/ 637787 h 985410"/>
              <a:gd name="connsiteX5" fmla="*/ 203236 w 287513"/>
              <a:gd name="connsiteY5" fmla="*/ 4281 h 985410"/>
              <a:gd name="connsiteX6" fmla="*/ 209213 w 287513"/>
              <a:gd name="connsiteY6" fmla="*/ 344940 h 985410"/>
              <a:gd name="connsiteX7" fmla="*/ 36 w 287513"/>
              <a:gd name="connsiteY7" fmla="*/ 4281 h 985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513" h="985410">
                <a:moveTo>
                  <a:pt x="36" y="4281"/>
                </a:moveTo>
                <a:cubicBezTo>
                  <a:pt x="3024" y="20218"/>
                  <a:pt x="190287" y="384783"/>
                  <a:pt x="227142" y="440563"/>
                </a:cubicBezTo>
                <a:cubicBezTo>
                  <a:pt x="263997" y="496343"/>
                  <a:pt x="211205" y="249316"/>
                  <a:pt x="221166" y="338963"/>
                </a:cubicBezTo>
                <a:cubicBezTo>
                  <a:pt x="231127" y="428610"/>
                  <a:pt x="281927" y="928642"/>
                  <a:pt x="286907" y="978446"/>
                </a:cubicBezTo>
                <a:cubicBezTo>
                  <a:pt x="291887" y="1028250"/>
                  <a:pt x="264993" y="800148"/>
                  <a:pt x="251048" y="637787"/>
                </a:cubicBezTo>
                <a:cubicBezTo>
                  <a:pt x="237103" y="475426"/>
                  <a:pt x="210209" y="53089"/>
                  <a:pt x="203236" y="4281"/>
                </a:cubicBezTo>
                <a:cubicBezTo>
                  <a:pt x="196264" y="-44527"/>
                  <a:pt x="238099" y="339960"/>
                  <a:pt x="209213" y="344940"/>
                </a:cubicBezTo>
                <a:cubicBezTo>
                  <a:pt x="180327" y="349920"/>
                  <a:pt x="-2952" y="-11656"/>
                  <a:pt x="36" y="42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C495FDC0-AB67-4FA4-E5C2-C0CAF439918E}"/>
              </a:ext>
            </a:extLst>
          </p:cNvPr>
          <p:cNvSpPr/>
          <p:nvPr/>
        </p:nvSpPr>
        <p:spPr>
          <a:xfrm>
            <a:off x="2861852" y="5031799"/>
            <a:ext cx="72737" cy="1865589"/>
          </a:xfrm>
          <a:custGeom>
            <a:avLst/>
            <a:gdLst>
              <a:gd name="connsiteX0" fmla="*/ 30760 w 72737"/>
              <a:gd name="connsiteY0" fmla="*/ 6366 h 1865589"/>
              <a:gd name="connsiteX1" fmla="*/ 877 w 72737"/>
              <a:gd name="connsiteY1" fmla="*/ 1082130 h 1865589"/>
              <a:gd name="connsiteX2" fmla="*/ 18807 w 72737"/>
              <a:gd name="connsiteY2" fmla="*/ 849048 h 1865589"/>
              <a:gd name="connsiteX3" fmla="*/ 72595 w 72737"/>
              <a:gd name="connsiteY3" fmla="*/ 1865048 h 1865589"/>
              <a:gd name="connsiteX4" fmla="*/ 877 w 72737"/>
              <a:gd name="connsiteY4" fmla="*/ 693660 h 1865589"/>
              <a:gd name="connsiteX5" fmla="*/ 30760 w 72737"/>
              <a:gd name="connsiteY5" fmla="*/ 6366 h 1865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737" h="1865589">
                <a:moveTo>
                  <a:pt x="30760" y="6366"/>
                </a:moveTo>
                <a:cubicBezTo>
                  <a:pt x="30760" y="71111"/>
                  <a:pt x="2869" y="941683"/>
                  <a:pt x="877" y="1082130"/>
                </a:cubicBezTo>
                <a:cubicBezTo>
                  <a:pt x="-1115" y="1222577"/>
                  <a:pt x="6854" y="718562"/>
                  <a:pt x="18807" y="849048"/>
                </a:cubicBezTo>
                <a:cubicBezTo>
                  <a:pt x="30760" y="979534"/>
                  <a:pt x="75583" y="1890946"/>
                  <a:pt x="72595" y="1865048"/>
                </a:cubicBezTo>
                <a:cubicBezTo>
                  <a:pt x="69607" y="1839150"/>
                  <a:pt x="7849" y="1002444"/>
                  <a:pt x="877" y="693660"/>
                </a:cubicBezTo>
                <a:cubicBezTo>
                  <a:pt x="-6096" y="384876"/>
                  <a:pt x="30760" y="-58379"/>
                  <a:pt x="30760" y="6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4BA809A6-AC9E-5DBE-E5B6-E98C8117E538}"/>
              </a:ext>
            </a:extLst>
          </p:cNvPr>
          <p:cNvSpPr/>
          <p:nvPr/>
        </p:nvSpPr>
        <p:spPr>
          <a:xfrm>
            <a:off x="6770964" y="4917375"/>
            <a:ext cx="154549" cy="1680874"/>
          </a:xfrm>
          <a:custGeom>
            <a:avLst/>
            <a:gdLst>
              <a:gd name="connsiteX0" fmla="*/ 377 w 154549"/>
              <a:gd name="connsiteY0" fmla="*/ 1260 h 1680874"/>
              <a:gd name="connsiteX1" fmla="*/ 149789 w 154549"/>
              <a:gd name="connsiteY1" fmla="*/ 1591001 h 1680874"/>
              <a:gd name="connsiteX2" fmla="*/ 107954 w 154549"/>
              <a:gd name="connsiteY2" fmla="*/ 1328037 h 1680874"/>
              <a:gd name="connsiteX3" fmla="*/ 377 w 154549"/>
              <a:gd name="connsiteY3" fmla="*/ 1260 h 1680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9" h="1680874">
                <a:moveTo>
                  <a:pt x="377" y="1260"/>
                </a:moveTo>
                <a:cubicBezTo>
                  <a:pt x="7350" y="45087"/>
                  <a:pt x="131860" y="1369872"/>
                  <a:pt x="149789" y="1591001"/>
                </a:cubicBezTo>
                <a:cubicBezTo>
                  <a:pt x="167718" y="1812130"/>
                  <a:pt x="130864" y="1587017"/>
                  <a:pt x="107954" y="1328037"/>
                </a:cubicBezTo>
                <a:cubicBezTo>
                  <a:pt x="85044" y="1069057"/>
                  <a:pt x="-6596" y="-42567"/>
                  <a:pt x="377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EDC09532-7B48-04C3-673D-CFCF07125670}"/>
              </a:ext>
            </a:extLst>
          </p:cNvPr>
          <p:cNvSpPr/>
          <p:nvPr/>
        </p:nvSpPr>
        <p:spPr>
          <a:xfrm>
            <a:off x="5925932" y="6280010"/>
            <a:ext cx="216129" cy="1301560"/>
          </a:xfrm>
          <a:custGeom>
            <a:avLst/>
            <a:gdLst>
              <a:gd name="connsiteX0" fmla="*/ 735 w 216129"/>
              <a:gd name="connsiteY0" fmla="*/ 5643 h 1301560"/>
              <a:gd name="connsiteX1" fmla="*/ 210708 w 216129"/>
              <a:gd name="connsiteY1" fmla="*/ 1272257 h 1301560"/>
              <a:gd name="connsiteX2" fmla="*/ 142975 w 216129"/>
              <a:gd name="connsiteY2" fmla="*/ 825217 h 1301560"/>
              <a:gd name="connsiteX3" fmla="*/ 735 w 216129"/>
              <a:gd name="connsiteY3" fmla="*/ 5643 h 130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129" h="1301560">
                <a:moveTo>
                  <a:pt x="735" y="5643"/>
                </a:moveTo>
                <a:cubicBezTo>
                  <a:pt x="12024" y="80150"/>
                  <a:pt x="187001" y="1135661"/>
                  <a:pt x="210708" y="1272257"/>
                </a:cubicBezTo>
                <a:cubicBezTo>
                  <a:pt x="234415" y="1408853"/>
                  <a:pt x="174584" y="1035190"/>
                  <a:pt x="142975" y="825217"/>
                </a:cubicBezTo>
                <a:cubicBezTo>
                  <a:pt x="111366" y="615244"/>
                  <a:pt x="-10554" y="-68864"/>
                  <a:pt x="735" y="56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F98F4332-C0FF-4CF1-29D4-65DDA2807E12}"/>
              </a:ext>
            </a:extLst>
          </p:cNvPr>
          <p:cNvSpPr/>
          <p:nvPr/>
        </p:nvSpPr>
        <p:spPr>
          <a:xfrm>
            <a:off x="5835767" y="6416428"/>
            <a:ext cx="373822" cy="1102362"/>
          </a:xfrm>
          <a:custGeom>
            <a:avLst/>
            <a:gdLst>
              <a:gd name="connsiteX0" fmla="*/ 2846 w 373822"/>
              <a:gd name="connsiteY0" fmla="*/ 1095199 h 1102362"/>
              <a:gd name="connsiteX1" fmla="*/ 368606 w 373822"/>
              <a:gd name="connsiteY1" fmla="*/ 18239 h 1102362"/>
              <a:gd name="connsiteX2" fmla="*/ 206046 w 373822"/>
              <a:gd name="connsiteY2" fmla="*/ 465279 h 1102362"/>
              <a:gd name="connsiteX3" fmla="*/ 2846 w 373822"/>
              <a:gd name="connsiteY3" fmla="*/ 1095199 h 1102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822" h="1102362">
                <a:moveTo>
                  <a:pt x="2846" y="1095199"/>
                </a:moveTo>
                <a:cubicBezTo>
                  <a:pt x="29939" y="1020692"/>
                  <a:pt x="334739" y="123226"/>
                  <a:pt x="368606" y="18239"/>
                </a:cubicBezTo>
                <a:cubicBezTo>
                  <a:pt x="402473" y="-86748"/>
                  <a:pt x="262490" y="288043"/>
                  <a:pt x="206046" y="465279"/>
                </a:cubicBezTo>
                <a:cubicBezTo>
                  <a:pt x="149602" y="642515"/>
                  <a:pt x="-24247" y="1169706"/>
                  <a:pt x="2846" y="10951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BB711C68-89E3-8B44-1EB8-3D0DC7B3A81E}"/>
              </a:ext>
            </a:extLst>
          </p:cNvPr>
          <p:cNvSpPr/>
          <p:nvPr/>
        </p:nvSpPr>
        <p:spPr>
          <a:xfrm>
            <a:off x="3731848" y="9052673"/>
            <a:ext cx="1045181" cy="466138"/>
          </a:xfrm>
          <a:custGeom>
            <a:avLst/>
            <a:gdLst>
              <a:gd name="connsiteX0" fmla="*/ 8521 w 1045181"/>
              <a:gd name="connsiteY0" fmla="*/ 4617 h 466138"/>
              <a:gd name="connsiteX1" fmla="*/ 647024 w 1045181"/>
              <a:gd name="connsiteY1" fmla="*/ 347517 h 466138"/>
              <a:gd name="connsiteX2" fmla="*/ 611552 w 1045181"/>
              <a:gd name="connsiteY2" fmla="*/ 256865 h 466138"/>
              <a:gd name="connsiteX3" fmla="*/ 1029338 w 1045181"/>
              <a:gd name="connsiteY3" fmla="*/ 461817 h 466138"/>
              <a:gd name="connsiteX4" fmla="*/ 934745 w 1045181"/>
              <a:gd name="connsiteY4" fmla="*/ 394813 h 466138"/>
              <a:gd name="connsiteX5" fmla="*/ 717969 w 1045181"/>
              <a:gd name="connsiteY5" fmla="*/ 375106 h 466138"/>
              <a:gd name="connsiteX6" fmla="*/ 812562 w 1045181"/>
              <a:gd name="connsiteY6" fmla="*/ 375106 h 466138"/>
              <a:gd name="connsiteX7" fmla="*/ 446014 w 1045181"/>
              <a:gd name="connsiteY7" fmla="*/ 174096 h 466138"/>
              <a:gd name="connsiteX8" fmla="*/ 611552 w 1045181"/>
              <a:gd name="connsiteY8" fmla="*/ 308103 h 466138"/>
              <a:gd name="connsiteX9" fmla="*/ 331714 w 1045181"/>
              <a:gd name="connsiteY9" fmla="*/ 146506 h 466138"/>
              <a:gd name="connsiteX10" fmla="*/ 449955 w 1045181"/>
              <a:gd name="connsiteY10" fmla="*/ 288396 h 466138"/>
              <a:gd name="connsiteX11" fmla="*/ 288359 w 1045181"/>
              <a:gd name="connsiteY11" fmla="*/ 158330 h 466138"/>
              <a:gd name="connsiteX12" fmla="*/ 8521 w 1045181"/>
              <a:gd name="connsiteY12" fmla="*/ 4617 h 46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5181" h="466138">
                <a:moveTo>
                  <a:pt x="8521" y="4617"/>
                </a:moveTo>
                <a:cubicBezTo>
                  <a:pt x="68298" y="36148"/>
                  <a:pt x="546519" y="305476"/>
                  <a:pt x="647024" y="347517"/>
                </a:cubicBezTo>
                <a:cubicBezTo>
                  <a:pt x="747529" y="389558"/>
                  <a:pt x="547833" y="237815"/>
                  <a:pt x="611552" y="256865"/>
                </a:cubicBezTo>
                <a:cubicBezTo>
                  <a:pt x="675271" y="275915"/>
                  <a:pt x="975473" y="438826"/>
                  <a:pt x="1029338" y="461817"/>
                </a:cubicBezTo>
                <a:cubicBezTo>
                  <a:pt x="1083204" y="484808"/>
                  <a:pt x="986640" y="409265"/>
                  <a:pt x="934745" y="394813"/>
                </a:cubicBezTo>
                <a:cubicBezTo>
                  <a:pt x="882850" y="380361"/>
                  <a:pt x="738333" y="378390"/>
                  <a:pt x="717969" y="375106"/>
                </a:cubicBezTo>
                <a:cubicBezTo>
                  <a:pt x="697605" y="371822"/>
                  <a:pt x="857888" y="408608"/>
                  <a:pt x="812562" y="375106"/>
                </a:cubicBezTo>
                <a:cubicBezTo>
                  <a:pt x="767236" y="341604"/>
                  <a:pt x="479516" y="185263"/>
                  <a:pt x="446014" y="174096"/>
                </a:cubicBezTo>
                <a:cubicBezTo>
                  <a:pt x="412512" y="162929"/>
                  <a:pt x="630602" y="312701"/>
                  <a:pt x="611552" y="308103"/>
                </a:cubicBezTo>
                <a:cubicBezTo>
                  <a:pt x="592502" y="303505"/>
                  <a:pt x="358647" y="149791"/>
                  <a:pt x="331714" y="146506"/>
                </a:cubicBezTo>
                <a:cubicBezTo>
                  <a:pt x="304781" y="143221"/>
                  <a:pt x="457181" y="286425"/>
                  <a:pt x="449955" y="288396"/>
                </a:cubicBezTo>
                <a:cubicBezTo>
                  <a:pt x="442729" y="290367"/>
                  <a:pt x="356019" y="204970"/>
                  <a:pt x="288359" y="158330"/>
                </a:cubicBezTo>
                <a:cubicBezTo>
                  <a:pt x="220699" y="111690"/>
                  <a:pt x="-51256" y="-26914"/>
                  <a:pt x="8521" y="46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B4AA660B-BA32-3667-8BD5-0526A336B7C9}"/>
              </a:ext>
            </a:extLst>
          </p:cNvPr>
          <p:cNvSpPr/>
          <p:nvPr/>
        </p:nvSpPr>
        <p:spPr>
          <a:xfrm>
            <a:off x="4847897" y="8792555"/>
            <a:ext cx="102201" cy="438907"/>
          </a:xfrm>
          <a:custGeom>
            <a:avLst/>
            <a:gdLst>
              <a:gd name="connsiteX0" fmla="*/ 0 w 102201"/>
              <a:gd name="connsiteY0" fmla="*/ 662 h 438907"/>
              <a:gd name="connsiteX1" fmla="*/ 98534 w 102201"/>
              <a:gd name="connsiteY1" fmla="*/ 260793 h 438907"/>
              <a:gd name="connsiteX2" fmla="*/ 82769 w 102201"/>
              <a:gd name="connsiteY2" fmla="*/ 438155 h 438907"/>
              <a:gd name="connsiteX3" fmla="*/ 98534 w 102201"/>
              <a:gd name="connsiteY3" fmla="*/ 193790 h 438907"/>
              <a:gd name="connsiteX4" fmla="*/ 0 w 102201"/>
              <a:gd name="connsiteY4" fmla="*/ 662 h 438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201" h="438907">
                <a:moveTo>
                  <a:pt x="0" y="662"/>
                </a:moveTo>
                <a:cubicBezTo>
                  <a:pt x="0" y="11829"/>
                  <a:pt x="84739" y="187878"/>
                  <a:pt x="98534" y="260793"/>
                </a:cubicBezTo>
                <a:cubicBezTo>
                  <a:pt x="112329" y="333709"/>
                  <a:pt x="82769" y="449322"/>
                  <a:pt x="82769" y="438155"/>
                </a:cubicBezTo>
                <a:cubicBezTo>
                  <a:pt x="82769" y="426988"/>
                  <a:pt x="111015" y="265392"/>
                  <a:pt x="98534" y="193790"/>
                </a:cubicBezTo>
                <a:cubicBezTo>
                  <a:pt x="86053" y="122188"/>
                  <a:pt x="0" y="-10505"/>
                  <a:pt x="0" y="6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C61EFF5D-DDEC-73A1-4366-20233D2E90B8}"/>
              </a:ext>
            </a:extLst>
          </p:cNvPr>
          <p:cNvSpPr/>
          <p:nvPr/>
        </p:nvSpPr>
        <p:spPr>
          <a:xfrm>
            <a:off x="4771827" y="9053101"/>
            <a:ext cx="970764" cy="510652"/>
          </a:xfrm>
          <a:custGeom>
            <a:avLst/>
            <a:gdLst>
              <a:gd name="connsiteX0" fmla="*/ 970763 w 970764"/>
              <a:gd name="connsiteY0" fmla="*/ 247 h 510652"/>
              <a:gd name="connsiteX1" fmla="*/ 592390 w 970764"/>
              <a:gd name="connsiteY1" fmla="*/ 240671 h 510652"/>
              <a:gd name="connsiteX2" fmla="*/ 399263 w 970764"/>
              <a:gd name="connsiteY2" fmla="*/ 425916 h 510652"/>
              <a:gd name="connsiteX3" fmla="*/ 489914 w 970764"/>
              <a:gd name="connsiteY3" fmla="*/ 280085 h 510652"/>
              <a:gd name="connsiteX4" fmla="*/ 198252 w 970764"/>
              <a:gd name="connsiteY4" fmla="*/ 445623 h 510652"/>
              <a:gd name="connsiteX5" fmla="*/ 292845 w 970764"/>
              <a:gd name="connsiteY5" fmla="*/ 335265 h 510652"/>
              <a:gd name="connsiteX6" fmla="*/ 5125 w 970764"/>
              <a:gd name="connsiteY6" fmla="*/ 508685 h 510652"/>
              <a:gd name="connsiteX7" fmla="*/ 580566 w 970764"/>
              <a:gd name="connsiteY7" fmla="*/ 197316 h 510652"/>
              <a:gd name="connsiteX8" fmla="*/ 485973 w 970764"/>
              <a:gd name="connsiteY8" fmla="*/ 272202 h 510652"/>
              <a:gd name="connsiteX9" fmla="*/ 710632 w 970764"/>
              <a:gd name="connsiteY9" fmla="*/ 134254 h 510652"/>
              <a:gd name="connsiteX10" fmla="*/ 588449 w 970764"/>
              <a:gd name="connsiteY10" fmla="*/ 193375 h 510652"/>
              <a:gd name="connsiteX11" fmla="*/ 970763 w 970764"/>
              <a:gd name="connsiteY11" fmla="*/ 247 h 510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0764" h="510652">
                <a:moveTo>
                  <a:pt x="970763" y="247"/>
                </a:moveTo>
                <a:cubicBezTo>
                  <a:pt x="971420" y="8130"/>
                  <a:pt x="687640" y="169726"/>
                  <a:pt x="592390" y="240671"/>
                </a:cubicBezTo>
                <a:cubicBezTo>
                  <a:pt x="497140" y="311616"/>
                  <a:pt x="416342" y="419347"/>
                  <a:pt x="399263" y="425916"/>
                </a:cubicBezTo>
                <a:cubicBezTo>
                  <a:pt x="382184" y="432485"/>
                  <a:pt x="523416" y="276801"/>
                  <a:pt x="489914" y="280085"/>
                </a:cubicBezTo>
                <a:cubicBezTo>
                  <a:pt x="456412" y="283369"/>
                  <a:pt x="231097" y="436426"/>
                  <a:pt x="198252" y="445623"/>
                </a:cubicBezTo>
                <a:cubicBezTo>
                  <a:pt x="165407" y="454820"/>
                  <a:pt x="325033" y="324755"/>
                  <a:pt x="292845" y="335265"/>
                </a:cubicBezTo>
                <a:cubicBezTo>
                  <a:pt x="260657" y="345775"/>
                  <a:pt x="-42828" y="531676"/>
                  <a:pt x="5125" y="508685"/>
                </a:cubicBezTo>
                <a:cubicBezTo>
                  <a:pt x="53078" y="485694"/>
                  <a:pt x="500425" y="236730"/>
                  <a:pt x="580566" y="197316"/>
                </a:cubicBezTo>
                <a:cubicBezTo>
                  <a:pt x="660707" y="157902"/>
                  <a:pt x="464295" y="282712"/>
                  <a:pt x="485973" y="272202"/>
                </a:cubicBezTo>
                <a:cubicBezTo>
                  <a:pt x="507651" y="261692"/>
                  <a:pt x="693553" y="147392"/>
                  <a:pt x="710632" y="134254"/>
                </a:cubicBezTo>
                <a:cubicBezTo>
                  <a:pt x="727711" y="121116"/>
                  <a:pt x="542466" y="211768"/>
                  <a:pt x="588449" y="193375"/>
                </a:cubicBezTo>
                <a:cubicBezTo>
                  <a:pt x="634432" y="174982"/>
                  <a:pt x="970106" y="-7636"/>
                  <a:pt x="970763" y="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874705F2-2041-04B4-0A2F-B5CFF6AB06DD}"/>
              </a:ext>
            </a:extLst>
          </p:cNvPr>
          <p:cNvSpPr/>
          <p:nvPr/>
        </p:nvSpPr>
        <p:spPr>
          <a:xfrm>
            <a:off x="6726056" y="6793557"/>
            <a:ext cx="37313" cy="337546"/>
          </a:xfrm>
          <a:custGeom>
            <a:avLst/>
            <a:gdLst>
              <a:gd name="connsiteX0" fmla="*/ 36822 w 37313"/>
              <a:gd name="connsiteY0" fmla="*/ 5 h 337546"/>
              <a:gd name="connsiteX1" fmla="*/ 30685 w 37313"/>
              <a:gd name="connsiteY1" fmla="*/ 202524 h 337546"/>
              <a:gd name="connsiteX2" fmla="*/ 0 w 37313"/>
              <a:gd name="connsiteY2" fmla="*/ 337536 h 337546"/>
              <a:gd name="connsiteX3" fmla="*/ 30685 w 37313"/>
              <a:gd name="connsiteY3" fmla="*/ 208660 h 337546"/>
              <a:gd name="connsiteX4" fmla="*/ 36822 w 37313"/>
              <a:gd name="connsiteY4" fmla="*/ 5 h 337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13" h="337546">
                <a:moveTo>
                  <a:pt x="36822" y="5"/>
                </a:moveTo>
                <a:cubicBezTo>
                  <a:pt x="36822" y="-1018"/>
                  <a:pt x="36822" y="146269"/>
                  <a:pt x="30685" y="202524"/>
                </a:cubicBezTo>
                <a:cubicBezTo>
                  <a:pt x="24548" y="258779"/>
                  <a:pt x="0" y="336513"/>
                  <a:pt x="0" y="337536"/>
                </a:cubicBezTo>
                <a:cubicBezTo>
                  <a:pt x="0" y="338559"/>
                  <a:pt x="21479" y="266961"/>
                  <a:pt x="30685" y="208660"/>
                </a:cubicBezTo>
                <a:cubicBezTo>
                  <a:pt x="39891" y="150359"/>
                  <a:pt x="36822" y="1028"/>
                  <a:pt x="3682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315549BE-5348-0EA4-F54C-FE033A6E3221}"/>
              </a:ext>
            </a:extLst>
          </p:cNvPr>
          <p:cNvSpPr/>
          <p:nvPr/>
        </p:nvSpPr>
        <p:spPr>
          <a:xfrm>
            <a:off x="6584500" y="6762629"/>
            <a:ext cx="184662" cy="387448"/>
          </a:xfrm>
          <a:custGeom>
            <a:avLst/>
            <a:gdLst>
              <a:gd name="connsiteX0" fmla="*/ 153830 w 184662"/>
              <a:gd name="connsiteY0" fmla="*/ 249 h 387448"/>
              <a:gd name="connsiteX1" fmla="*/ 166104 w 184662"/>
              <a:gd name="connsiteY1" fmla="*/ 202767 h 387448"/>
              <a:gd name="connsiteX2" fmla="*/ 117009 w 184662"/>
              <a:gd name="connsiteY2" fmla="*/ 343916 h 387448"/>
              <a:gd name="connsiteX3" fmla="*/ 129283 w 184662"/>
              <a:gd name="connsiteY3" fmla="*/ 233452 h 387448"/>
              <a:gd name="connsiteX4" fmla="*/ 407 w 184662"/>
              <a:gd name="connsiteY4" fmla="*/ 386874 h 387448"/>
              <a:gd name="connsiteX5" fmla="*/ 178378 w 184662"/>
              <a:gd name="connsiteY5" fmla="*/ 165945 h 387448"/>
              <a:gd name="connsiteX6" fmla="*/ 153830 w 184662"/>
              <a:gd name="connsiteY6" fmla="*/ 249 h 387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662" h="387448">
                <a:moveTo>
                  <a:pt x="153830" y="249"/>
                </a:moveTo>
                <a:cubicBezTo>
                  <a:pt x="151784" y="6386"/>
                  <a:pt x="172241" y="145489"/>
                  <a:pt x="166104" y="202767"/>
                </a:cubicBezTo>
                <a:cubicBezTo>
                  <a:pt x="159967" y="260045"/>
                  <a:pt x="123146" y="338802"/>
                  <a:pt x="117009" y="343916"/>
                </a:cubicBezTo>
                <a:cubicBezTo>
                  <a:pt x="110872" y="349030"/>
                  <a:pt x="148717" y="226292"/>
                  <a:pt x="129283" y="233452"/>
                </a:cubicBezTo>
                <a:cubicBezTo>
                  <a:pt x="109849" y="240612"/>
                  <a:pt x="-7776" y="398125"/>
                  <a:pt x="407" y="386874"/>
                </a:cubicBezTo>
                <a:cubicBezTo>
                  <a:pt x="8589" y="375623"/>
                  <a:pt x="155876" y="229360"/>
                  <a:pt x="178378" y="165945"/>
                </a:cubicBezTo>
                <a:cubicBezTo>
                  <a:pt x="200880" y="102530"/>
                  <a:pt x="155876" y="-5888"/>
                  <a:pt x="153830" y="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E204021D-F1AF-4A51-5BED-C1A1603D69C8}"/>
              </a:ext>
            </a:extLst>
          </p:cNvPr>
          <p:cNvSpPr/>
          <p:nvPr/>
        </p:nvSpPr>
        <p:spPr>
          <a:xfrm>
            <a:off x="3221609" y="4965320"/>
            <a:ext cx="292588" cy="265266"/>
          </a:xfrm>
          <a:custGeom>
            <a:avLst/>
            <a:gdLst>
              <a:gd name="connsiteX0" fmla="*/ 1093 w 292588"/>
              <a:gd name="connsiteY0" fmla="*/ 264602 h 265266"/>
              <a:gd name="connsiteX1" fmla="*/ 285450 w 292588"/>
              <a:gd name="connsiteY1" fmla="*/ 8124 h 265266"/>
              <a:gd name="connsiteX2" fmla="*/ 190664 w 292588"/>
              <a:gd name="connsiteY2" fmla="*/ 80607 h 265266"/>
              <a:gd name="connsiteX3" fmla="*/ 1093 w 292588"/>
              <a:gd name="connsiteY3" fmla="*/ 264602 h 26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2588" h="265266">
                <a:moveTo>
                  <a:pt x="1093" y="264602"/>
                </a:moveTo>
                <a:cubicBezTo>
                  <a:pt x="16891" y="252521"/>
                  <a:pt x="253855" y="38790"/>
                  <a:pt x="285450" y="8124"/>
                </a:cubicBezTo>
                <a:cubicBezTo>
                  <a:pt x="317045" y="-22542"/>
                  <a:pt x="236198" y="40648"/>
                  <a:pt x="190664" y="80607"/>
                </a:cubicBezTo>
                <a:cubicBezTo>
                  <a:pt x="145130" y="120566"/>
                  <a:pt x="-14705" y="276683"/>
                  <a:pt x="1093" y="2646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94F83960-EA16-5995-EC8A-B6DCABB21A7A}"/>
              </a:ext>
            </a:extLst>
          </p:cNvPr>
          <p:cNvSpPr/>
          <p:nvPr/>
        </p:nvSpPr>
        <p:spPr>
          <a:xfrm>
            <a:off x="3561295" y="5073805"/>
            <a:ext cx="505629" cy="27878"/>
          </a:xfrm>
          <a:custGeom>
            <a:avLst/>
            <a:gdLst>
              <a:gd name="connsiteX0" fmla="*/ 1520 w 505629"/>
              <a:gd name="connsiteY0" fmla="*/ 0 h 27878"/>
              <a:gd name="connsiteX1" fmla="*/ 497749 w 505629"/>
              <a:gd name="connsiteY1" fmla="*/ 16727 h 27878"/>
              <a:gd name="connsiteX2" fmla="*/ 319329 w 505629"/>
              <a:gd name="connsiteY2" fmla="*/ 27878 h 27878"/>
              <a:gd name="connsiteX3" fmla="*/ 341632 w 505629"/>
              <a:gd name="connsiteY3" fmla="*/ 16727 h 27878"/>
              <a:gd name="connsiteX4" fmla="*/ 1520 w 505629"/>
              <a:gd name="connsiteY4" fmla="*/ 0 h 27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629" h="27878">
                <a:moveTo>
                  <a:pt x="1520" y="0"/>
                </a:moveTo>
                <a:cubicBezTo>
                  <a:pt x="27539" y="0"/>
                  <a:pt x="444781" y="12081"/>
                  <a:pt x="497749" y="16727"/>
                </a:cubicBezTo>
                <a:cubicBezTo>
                  <a:pt x="550717" y="21373"/>
                  <a:pt x="319329" y="27878"/>
                  <a:pt x="319329" y="27878"/>
                </a:cubicBezTo>
                <a:cubicBezTo>
                  <a:pt x="293310" y="27878"/>
                  <a:pt x="391812" y="18585"/>
                  <a:pt x="341632" y="16727"/>
                </a:cubicBezTo>
                <a:cubicBezTo>
                  <a:pt x="291452" y="14869"/>
                  <a:pt x="-24499" y="0"/>
                  <a:pt x="152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51FF31EF-DC52-0AC5-948E-E954BBDA67B5}"/>
              </a:ext>
            </a:extLst>
          </p:cNvPr>
          <p:cNvSpPr/>
          <p:nvPr/>
        </p:nvSpPr>
        <p:spPr>
          <a:xfrm>
            <a:off x="4593918" y="4939368"/>
            <a:ext cx="57345" cy="277065"/>
          </a:xfrm>
          <a:custGeom>
            <a:avLst/>
            <a:gdLst>
              <a:gd name="connsiteX0" fmla="*/ 384 w 57345"/>
              <a:gd name="connsiteY0" fmla="*/ 622 h 277065"/>
              <a:gd name="connsiteX1" fmla="*/ 56141 w 57345"/>
              <a:gd name="connsiteY1" fmla="*/ 268252 h 277065"/>
              <a:gd name="connsiteX2" fmla="*/ 33838 w 57345"/>
              <a:gd name="connsiteY2" fmla="*/ 195769 h 277065"/>
              <a:gd name="connsiteX3" fmla="*/ 384 w 57345"/>
              <a:gd name="connsiteY3" fmla="*/ 622 h 277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45" h="277065">
                <a:moveTo>
                  <a:pt x="384" y="622"/>
                </a:moveTo>
                <a:cubicBezTo>
                  <a:pt x="4101" y="12702"/>
                  <a:pt x="50565" y="235728"/>
                  <a:pt x="56141" y="268252"/>
                </a:cubicBezTo>
                <a:cubicBezTo>
                  <a:pt x="61717" y="300776"/>
                  <a:pt x="46848" y="235728"/>
                  <a:pt x="33838" y="195769"/>
                </a:cubicBezTo>
                <a:cubicBezTo>
                  <a:pt x="20828" y="155810"/>
                  <a:pt x="-3333" y="-11458"/>
                  <a:pt x="384" y="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F7F9FDE7-5C7F-8D5B-FB46-097F38D6517E}"/>
              </a:ext>
            </a:extLst>
          </p:cNvPr>
          <p:cNvSpPr/>
          <p:nvPr/>
        </p:nvSpPr>
        <p:spPr>
          <a:xfrm>
            <a:off x="3663372" y="3795994"/>
            <a:ext cx="386615" cy="592862"/>
          </a:xfrm>
          <a:custGeom>
            <a:avLst/>
            <a:gdLst>
              <a:gd name="connsiteX0" fmla="*/ 385117 w 386615"/>
              <a:gd name="connsiteY0" fmla="*/ 1209 h 592862"/>
              <a:gd name="connsiteX1" fmla="*/ 8188 w 386615"/>
              <a:gd name="connsiteY1" fmla="*/ 580562 h 592862"/>
              <a:gd name="connsiteX2" fmla="*/ 126851 w 386615"/>
              <a:gd name="connsiteY2" fmla="*/ 399078 h 592862"/>
              <a:gd name="connsiteX3" fmla="*/ 140811 w 386615"/>
              <a:gd name="connsiteY3" fmla="*/ 426998 h 592862"/>
              <a:gd name="connsiteX4" fmla="*/ 385117 w 386615"/>
              <a:gd name="connsiteY4" fmla="*/ 1209 h 592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15" h="592862">
                <a:moveTo>
                  <a:pt x="385117" y="1209"/>
                </a:moveTo>
                <a:cubicBezTo>
                  <a:pt x="363013" y="26803"/>
                  <a:pt x="51232" y="514251"/>
                  <a:pt x="8188" y="580562"/>
                </a:cubicBezTo>
                <a:cubicBezTo>
                  <a:pt x="-34856" y="646873"/>
                  <a:pt x="104747" y="424672"/>
                  <a:pt x="126851" y="399078"/>
                </a:cubicBezTo>
                <a:cubicBezTo>
                  <a:pt x="148955" y="373484"/>
                  <a:pt x="103584" y="489819"/>
                  <a:pt x="140811" y="426998"/>
                </a:cubicBezTo>
                <a:cubicBezTo>
                  <a:pt x="178038" y="364177"/>
                  <a:pt x="407221" y="-24385"/>
                  <a:pt x="385117" y="1209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288BEE74-3767-BBE4-3417-BFAED1E7ADBE}"/>
              </a:ext>
            </a:extLst>
          </p:cNvPr>
          <p:cNvSpPr/>
          <p:nvPr/>
        </p:nvSpPr>
        <p:spPr>
          <a:xfrm>
            <a:off x="5379569" y="3440278"/>
            <a:ext cx="571396" cy="536800"/>
          </a:xfrm>
          <a:custGeom>
            <a:avLst/>
            <a:gdLst>
              <a:gd name="connsiteX0" fmla="*/ 2129 w 571396"/>
              <a:gd name="connsiteY0" fmla="*/ 937 h 536800"/>
              <a:gd name="connsiteX1" fmla="*/ 553561 w 571396"/>
              <a:gd name="connsiteY1" fmla="*/ 524449 h 536800"/>
              <a:gd name="connsiteX2" fmla="*/ 441878 w 571396"/>
              <a:gd name="connsiteY2" fmla="*/ 377866 h 536800"/>
              <a:gd name="connsiteX3" fmla="*/ 497720 w 571396"/>
              <a:gd name="connsiteY3" fmla="*/ 447667 h 536800"/>
              <a:gd name="connsiteX4" fmla="*/ 260394 w 571396"/>
              <a:gd name="connsiteY4" fmla="*/ 238262 h 536800"/>
              <a:gd name="connsiteX5" fmla="*/ 358116 w 571396"/>
              <a:gd name="connsiteY5" fmla="*/ 391826 h 536800"/>
              <a:gd name="connsiteX6" fmla="*/ 2129 w 571396"/>
              <a:gd name="connsiteY6" fmla="*/ 937 h 5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1396" h="536800">
                <a:moveTo>
                  <a:pt x="2129" y="937"/>
                </a:moveTo>
                <a:cubicBezTo>
                  <a:pt x="34703" y="23041"/>
                  <a:pt x="480270" y="461628"/>
                  <a:pt x="553561" y="524449"/>
                </a:cubicBezTo>
                <a:cubicBezTo>
                  <a:pt x="626852" y="587270"/>
                  <a:pt x="451185" y="390663"/>
                  <a:pt x="441878" y="377866"/>
                </a:cubicBezTo>
                <a:cubicBezTo>
                  <a:pt x="432571" y="365069"/>
                  <a:pt x="527967" y="470934"/>
                  <a:pt x="497720" y="447667"/>
                </a:cubicBezTo>
                <a:cubicBezTo>
                  <a:pt x="467473" y="424400"/>
                  <a:pt x="283661" y="247569"/>
                  <a:pt x="260394" y="238262"/>
                </a:cubicBezTo>
                <a:cubicBezTo>
                  <a:pt x="237127" y="228955"/>
                  <a:pt x="395343" y="429053"/>
                  <a:pt x="358116" y="391826"/>
                </a:cubicBezTo>
                <a:cubicBezTo>
                  <a:pt x="320889" y="354599"/>
                  <a:pt x="-30445" y="-21167"/>
                  <a:pt x="2129" y="937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0D6F95ED-BDD5-26F5-D4CF-5B9DD550E1C2}"/>
              </a:ext>
            </a:extLst>
          </p:cNvPr>
          <p:cNvSpPr/>
          <p:nvPr/>
        </p:nvSpPr>
        <p:spPr>
          <a:xfrm>
            <a:off x="6924242" y="5142639"/>
            <a:ext cx="223548" cy="1455810"/>
          </a:xfrm>
          <a:custGeom>
            <a:avLst/>
            <a:gdLst>
              <a:gd name="connsiteX0" fmla="*/ 69 w 223548"/>
              <a:gd name="connsiteY0" fmla="*/ 1734 h 1455810"/>
              <a:gd name="connsiteX1" fmla="*/ 174573 w 223548"/>
              <a:gd name="connsiteY1" fmla="*/ 804451 h 1455810"/>
              <a:gd name="connsiteX2" fmla="*/ 223434 w 223548"/>
              <a:gd name="connsiteY2" fmla="*/ 657868 h 1455810"/>
              <a:gd name="connsiteX3" fmla="*/ 188534 w 223548"/>
              <a:gd name="connsiteY3" fmla="*/ 1446625 h 1455810"/>
              <a:gd name="connsiteX4" fmla="*/ 202494 w 223548"/>
              <a:gd name="connsiteY4" fmla="*/ 1055737 h 1455810"/>
              <a:gd name="connsiteX5" fmla="*/ 167593 w 223548"/>
              <a:gd name="connsiteY5" fmla="*/ 560146 h 1455810"/>
              <a:gd name="connsiteX6" fmla="*/ 153633 w 223548"/>
              <a:gd name="connsiteY6" fmla="*/ 588066 h 1455810"/>
              <a:gd name="connsiteX7" fmla="*/ 69 w 223548"/>
              <a:gd name="connsiteY7" fmla="*/ 1734 h 1455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3548" h="1455810">
                <a:moveTo>
                  <a:pt x="69" y="1734"/>
                </a:moveTo>
                <a:cubicBezTo>
                  <a:pt x="3559" y="37798"/>
                  <a:pt x="137346" y="695095"/>
                  <a:pt x="174573" y="804451"/>
                </a:cubicBezTo>
                <a:cubicBezTo>
                  <a:pt x="211800" y="913807"/>
                  <a:pt x="221107" y="550839"/>
                  <a:pt x="223434" y="657868"/>
                </a:cubicBezTo>
                <a:cubicBezTo>
                  <a:pt x="225761" y="764897"/>
                  <a:pt x="192024" y="1380314"/>
                  <a:pt x="188534" y="1446625"/>
                </a:cubicBezTo>
                <a:cubicBezTo>
                  <a:pt x="185044" y="1512936"/>
                  <a:pt x="205984" y="1203483"/>
                  <a:pt x="202494" y="1055737"/>
                </a:cubicBezTo>
                <a:cubicBezTo>
                  <a:pt x="199004" y="907991"/>
                  <a:pt x="175737" y="638091"/>
                  <a:pt x="167593" y="560146"/>
                </a:cubicBezTo>
                <a:cubicBezTo>
                  <a:pt x="159450" y="482201"/>
                  <a:pt x="181554" y="672991"/>
                  <a:pt x="153633" y="588066"/>
                </a:cubicBezTo>
                <a:cubicBezTo>
                  <a:pt x="125712" y="503141"/>
                  <a:pt x="-3421" y="-34330"/>
                  <a:pt x="69" y="1734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584A8B42-A6D7-543F-D00D-CA7E115ADD51}"/>
              </a:ext>
            </a:extLst>
          </p:cNvPr>
          <p:cNvSpPr/>
          <p:nvPr/>
        </p:nvSpPr>
        <p:spPr>
          <a:xfrm>
            <a:off x="6919479" y="5598365"/>
            <a:ext cx="138033" cy="1216116"/>
          </a:xfrm>
          <a:custGeom>
            <a:avLst/>
            <a:gdLst>
              <a:gd name="connsiteX0" fmla="*/ 1489 w 138033"/>
              <a:gd name="connsiteY0" fmla="*/ 3019 h 1216116"/>
              <a:gd name="connsiteX1" fmla="*/ 100047 w 138033"/>
              <a:gd name="connsiteY1" fmla="*/ 671024 h 1216116"/>
              <a:gd name="connsiteX2" fmla="*/ 100047 w 138033"/>
              <a:gd name="connsiteY2" fmla="*/ 605319 h 1216116"/>
              <a:gd name="connsiteX3" fmla="*/ 116473 w 138033"/>
              <a:gd name="connsiteY3" fmla="*/ 873616 h 1216116"/>
              <a:gd name="connsiteX4" fmla="*/ 72670 w 138033"/>
              <a:gd name="connsiteY4" fmla="*/ 731254 h 1216116"/>
              <a:gd name="connsiteX5" fmla="*/ 132899 w 138033"/>
              <a:gd name="connsiteY5" fmla="*/ 966698 h 1216116"/>
              <a:gd name="connsiteX6" fmla="*/ 132899 w 138033"/>
              <a:gd name="connsiteY6" fmla="*/ 879091 h 1216116"/>
              <a:gd name="connsiteX7" fmla="*/ 116473 w 138033"/>
              <a:gd name="connsiteY7" fmla="*/ 1213094 h 1216116"/>
              <a:gd name="connsiteX8" fmla="*/ 110998 w 138033"/>
              <a:gd name="connsiteY8" fmla="*/ 1005027 h 1216116"/>
              <a:gd name="connsiteX9" fmla="*/ 110998 w 138033"/>
              <a:gd name="connsiteY9" fmla="*/ 380825 h 1216116"/>
              <a:gd name="connsiteX10" fmla="*/ 89096 w 138033"/>
              <a:gd name="connsiteY10" fmla="*/ 534138 h 1216116"/>
              <a:gd name="connsiteX11" fmla="*/ 23390 w 138033"/>
              <a:gd name="connsiteY11" fmla="*/ 320595 h 1216116"/>
              <a:gd name="connsiteX12" fmla="*/ 39817 w 138033"/>
              <a:gd name="connsiteY12" fmla="*/ 419154 h 1216116"/>
              <a:gd name="connsiteX13" fmla="*/ 1489 w 138033"/>
              <a:gd name="connsiteY13" fmla="*/ 3019 h 1216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033" h="1216116">
                <a:moveTo>
                  <a:pt x="1489" y="3019"/>
                </a:moveTo>
                <a:cubicBezTo>
                  <a:pt x="11527" y="44997"/>
                  <a:pt x="83621" y="570641"/>
                  <a:pt x="100047" y="671024"/>
                </a:cubicBezTo>
                <a:cubicBezTo>
                  <a:pt x="116473" y="771407"/>
                  <a:pt x="97309" y="571554"/>
                  <a:pt x="100047" y="605319"/>
                </a:cubicBezTo>
                <a:cubicBezTo>
                  <a:pt x="102785" y="639084"/>
                  <a:pt x="121036" y="852627"/>
                  <a:pt x="116473" y="873616"/>
                </a:cubicBezTo>
                <a:cubicBezTo>
                  <a:pt x="111910" y="894605"/>
                  <a:pt x="69932" y="715740"/>
                  <a:pt x="72670" y="731254"/>
                </a:cubicBezTo>
                <a:cubicBezTo>
                  <a:pt x="75408" y="746768"/>
                  <a:pt x="122861" y="942059"/>
                  <a:pt x="132899" y="966698"/>
                </a:cubicBezTo>
                <a:cubicBezTo>
                  <a:pt x="142937" y="991338"/>
                  <a:pt x="135637" y="838025"/>
                  <a:pt x="132899" y="879091"/>
                </a:cubicBezTo>
                <a:cubicBezTo>
                  <a:pt x="130161" y="920157"/>
                  <a:pt x="120123" y="1192105"/>
                  <a:pt x="116473" y="1213094"/>
                </a:cubicBezTo>
                <a:cubicBezTo>
                  <a:pt x="112823" y="1234083"/>
                  <a:pt x="111910" y="1143738"/>
                  <a:pt x="110998" y="1005027"/>
                </a:cubicBezTo>
                <a:cubicBezTo>
                  <a:pt x="110086" y="866316"/>
                  <a:pt x="114648" y="459307"/>
                  <a:pt x="110998" y="380825"/>
                </a:cubicBezTo>
                <a:cubicBezTo>
                  <a:pt x="107348" y="302343"/>
                  <a:pt x="103697" y="544176"/>
                  <a:pt x="89096" y="534138"/>
                </a:cubicBezTo>
                <a:cubicBezTo>
                  <a:pt x="74495" y="524100"/>
                  <a:pt x="31603" y="339759"/>
                  <a:pt x="23390" y="320595"/>
                </a:cubicBezTo>
                <a:cubicBezTo>
                  <a:pt x="15177" y="301431"/>
                  <a:pt x="44380" y="468433"/>
                  <a:pt x="39817" y="419154"/>
                </a:cubicBezTo>
                <a:cubicBezTo>
                  <a:pt x="35254" y="369875"/>
                  <a:pt x="-8549" y="-38959"/>
                  <a:pt x="1489" y="30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52CD1553-F2BB-284D-BF36-54563717C873}"/>
              </a:ext>
            </a:extLst>
          </p:cNvPr>
          <p:cNvSpPr/>
          <p:nvPr/>
        </p:nvSpPr>
        <p:spPr>
          <a:xfrm>
            <a:off x="6484585" y="6713041"/>
            <a:ext cx="436913" cy="836994"/>
          </a:xfrm>
          <a:custGeom>
            <a:avLst/>
            <a:gdLst>
              <a:gd name="connsiteX0" fmla="*/ 283310 w 436913"/>
              <a:gd name="connsiteY0" fmla="*/ 1458 h 836994"/>
              <a:gd name="connsiteX1" fmla="*/ 376752 w 436913"/>
              <a:gd name="connsiteY1" fmla="*/ 388577 h 836994"/>
              <a:gd name="connsiteX2" fmla="*/ 189868 w 436913"/>
              <a:gd name="connsiteY2" fmla="*/ 662229 h 836994"/>
              <a:gd name="connsiteX3" fmla="*/ 316682 w 436913"/>
              <a:gd name="connsiteY3" fmla="*/ 495368 h 836994"/>
              <a:gd name="connsiteX4" fmla="*/ 2983 w 436913"/>
              <a:gd name="connsiteY4" fmla="*/ 835765 h 836994"/>
              <a:gd name="connsiteX5" fmla="*/ 169844 w 436913"/>
              <a:gd name="connsiteY5" fmla="*/ 602159 h 836994"/>
              <a:gd name="connsiteX6" fmla="*/ 356729 w 436913"/>
              <a:gd name="connsiteY6" fmla="*/ 408600 h 836994"/>
              <a:gd name="connsiteX7" fmla="*/ 396776 w 436913"/>
              <a:gd name="connsiteY7" fmla="*/ 348530 h 836994"/>
              <a:gd name="connsiteX8" fmla="*/ 416799 w 436913"/>
              <a:gd name="connsiteY8" fmla="*/ 395251 h 836994"/>
              <a:gd name="connsiteX9" fmla="*/ 396776 w 436913"/>
              <a:gd name="connsiteY9" fmla="*/ 8133 h 836994"/>
              <a:gd name="connsiteX10" fmla="*/ 436822 w 436913"/>
              <a:gd name="connsiteY10" fmla="*/ 381902 h 836994"/>
              <a:gd name="connsiteX11" fmla="*/ 383427 w 436913"/>
              <a:gd name="connsiteY11" fmla="*/ 248413 h 836994"/>
              <a:gd name="connsiteX12" fmla="*/ 390101 w 436913"/>
              <a:gd name="connsiteY12" fmla="*/ 255087 h 836994"/>
              <a:gd name="connsiteX13" fmla="*/ 283310 w 436913"/>
              <a:gd name="connsiteY13" fmla="*/ 1458 h 836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36913" h="836994">
                <a:moveTo>
                  <a:pt x="283310" y="1458"/>
                </a:moveTo>
                <a:cubicBezTo>
                  <a:pt x="281085" y="23706"/>
                  <a:pt x="392326" y="278449"/>
                  <a:pt x="376752" y="388577"/>
                </a:cubicBezTo>
                <a:cubicBezTo>
                  <a:pt x="361178" y="498705"/>
                  <a:pt x="199880" y="644431"/>
                  <a:pt x="189868" y="662229"/>
                </a:cubicBezTo>
                <a:cubicBezTo>
                  <a:pt x="179856" y="680027"/>
                  <a:pt x="347830" y="466445"/>
                  <a:pt x="316682" y="495368"/>
                </a:cubicBezTo>
                <a:cubicBezTo>
                  <a:pt x="285535" y="524291"/>
                  <a:pt x="27456" y="817967"/>
                  <a:pt x="2983" y="835765"/>
                </a:cubicBezTo>
                <a:cubicBezTo>
                  <a:pt x="-21490" y="853563"/>
                  <a:pt x="110886" y="673353"/>
                  <a:pt x="169844" y="602159"/>
                </a:cubicBezTo>
                <a:cubicBezTo>
                  <a:pt x="228802" y="530965"/>
                  <a:pt x="318907" y="450872"/>
                  <a:pt x="356729" y="408600"/>
                </a:cubicBezTo>
                <a:cubicBezTo>
                  <a:pt x="394551" y="366328"/>
                  <a:pt x="386764" y="350755"/>
                  <a:pt x="396776" y="348530"/>
                </a:cubicBezTo>
                <a:cubicBezTo>
                  <a:pt x="406788" y="346305"/>
                  <a:pt x="416799" y="451984"/>
                  <a:pt x="416799" y="395251"/>
                </a:cubicBezTo>
                <a:cubicBezTo>
                  <a:pt x="416799" y="338518"/>
                  <a:pt x="393439" y="10358"/>
                  <a:pt x="396776" y="8133"/>
                </a:cubicBezTo>
                <a:cubicBezTo>
                  <a:pt x="400113" y="5908"/>
                  <a:pt x="439047" y="341855"/>
                  <a:pt x="436822" y="381902"/>
                </a:cubicBezTo>
                <a:cubicBezTo>
                  <a:pt x="434597" y="421949"/>
                  <a:pt x="391214" y="269549"/>
                  <a:pt x="383427" y="248413"/>
                </a:cubicBezTo>
                <a:cubicBezTo>
                  <a:pt x="375640" y="227277"/>
                  <a:pt x="404562" y="291797"/>
                  <a:pt x="390101" y="255087"/>
                </a:cubicBezTo>
                <a:cubicBezTo>
                  <a:pt x="375640" y="218378"/>
                  <a:pt x="285535" y="-20790"/>
                  <a:pt x="283310" y="1458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FB7BC11D-9599-C3BA-0E1A-24811C21A72C}"/>
              </a:ext>
            </a:extLst>
          </p:cNvPr>
          <p:cNvSpPr/>
          <p:nvPr/>
        </p:nvSpPr>
        <p:spPr>
          <a:xfrm>
            <a:off x="6022327" y="7736426"/>
            <a:ext cx="618852" cy="1120025"/>
          </a:xfrm>
          <a:custGeom>
            <a:avLst/>
            <a:gdLst>
              <a:gd name="connsiteX0" fmla="*/ 615540 w 618852"/>
              <a:gd name="connsiteY0" fmla="*/ 7752 h 1120025"/>
              <a:gd name="connsiteX1" fmla="*/ 5940 w 618852"/>
              <a:gd name="connsiteY1" fmla="*/ 1102774 h 1120025"/>
              <a:gd name="connsiteX2" fmla="*/ 299451 w 618852"/>
              <a:gd name="connsiteY2" fmla="*/ 685085 h 1120025"/>
              <a:gd name="connsiteX3" fmla="*/ 197851 w 618852"/>
              <a:gd name="connsiteY3" fmla="*/ 775396 h 1120025"/>
              <a:gd name="connsiteX4" fmla="*/ 344606 w 618852"/>
              <a:gd name="connsiteY4" fmla="*/ 481885 h 1120025"/>
              <a:gd name="connsiteX5" fmla="*/ 254295 w 618852"/>
              <a:gd name="connsiteY5" fmla="*/ 606063 h 1120025"/>
              <a:gd name="connsiteX6" fmla="*/ 615540 w 618852"/>
              <a:gd name="connsiteY6" fmla="*/ 7752 h 112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8852" h="1120025">
                <a:moveTo>
                  <a:pt x="615540" y="7752"/>
                </a:moveTo>
                <a:cubicBezTo>
                  <a:pt x="574147" y="90537"/>
                  <a:pt x="58622" y="989885"/>
                  <a:pt x="5940" y="1102774"/>
                </a:cubicBezTo>
                <a:cubicBezTo>
                  <a:pt x="-46742" y="1215663"/>
                  <a:pt x="267466" y="739648"/>
                  <a:pt x="299451" y="685085"/>
                </a:cubicBezTo>
                <a:cubicBezTo>
                  <a:pt x="331436" y="630522"/>
                  <a:pt x="190325" y="809263"/>
                  <a:pt x="197851" y="775396"/>
                </a:cubicBezTo>
                <a:cubicBezTo>
                  <a:pt x="205377" y="741529"/>
                  <a:pt x="335199" y="510107"/>
                  <a:pt x="344606" y="481885"/>
                </a:cubicBezTo>
                <a:cubicBezTo>
                  <a:pt x="354013" y="453663"/>
                  <a:pt x="211021" y="681322"/>
                  <a:pt x="254295" y="606063"/>
                </a:cubicBezTo>
                <a:cubicBezTo>
                  <a:pt x="297569" y="530804"/>
                  <a:pt x="656933" y="-75033"/>
                  <a:pt x="615540" y="7752"/>
                </a:cubicBezTo>
                <a:close/>
              </a:path>
            </a:pathLst>
          </a:custGeom>
          <a:pattFill prst="pct90">
            <a:fgClr>
              <a:srgbClr val="FF8AD8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186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69171-93D2-788E-F224-A927D559D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仲 里依紗出演作品一覧｜フジテレビの人気ドラマ・アニメ・TV番組の動画が見放題＜FOD＞">
            <a:extLst>
              <a:ext uri="{FF2B5EF4-FFF2-40B4-BE49-F238E27FC236}">
                <a16:creationId xmlns:a16="http://schemas.microsoft.com/office/drawing/2014/main" id="{34238E04-DB1C-D80E-E8D3-98D0A9389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601200" cy="960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763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pct90">
          <a:fgClr>
            <a:srgbClr val="FF8AD8"/>
          </a:fgClr>
          <a:bgClr>
            <a:schemeClr val="bg1"/>
          </a:bgClr>
        </a:patt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1263</TotalTime>
  <Words>0</Words>
  <Application>Microsoft Macintosh PowerPoint</Application>
  <PresentationFormat>A3 297x420 mm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26</cp:revision>
  <dcterms:created xsi:type="dcterms:W3CDTF">2025-08-12T10:01:41Z</dcterms:created>
  <dcterms:modified xsi:type="dcterms:W3CDTF">2025-08-14T09:56:13Z</dcterms:modified>
</cp:coreProperties>
</file>