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57" r:id="rId5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5"/>
    <p:restoredTop sz="94626"/>
  </p:normalViewPr>
  <p:slideViewPr>
    <p:cSldViewPr snapToGrid="0">
      <p:cViewPr>
        <p:scale>
          <a:sx n="94" d="100"/>
          <a:sy n="94" d="100"/>
        </p:scale>
        <p:origin x="280" y="-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10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13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74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33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32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71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188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41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47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95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9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C56E6-2271-8B41-951B-854A7A2A1A9E}" type="datetimeFigureOut">
              <a:rPr kumimoji="1" lang="ja-JP" altLang="en-US" smtClean="0"/>
              <a:t>2025/8/24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0D6EC-A959-634B-BADB-CB77FCD04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9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結婚10年超「菅野美穂」が映画主演で夫も「VIVANT」続編決定 なぜ2人は“最強夫婦”であり続けられるのか（AERA  DIGITAL）｜ｄメニューニュース（NTTドコモ）" hidden="1">
            <a:extLst>
              <a:ext uri="{FF2B5EF4-FFF2-40B4-BE49-F238E27FC236}">
                <a16:creationId xmlns:a16="http://schemas.microsoft.com/office/drawing/2014/main" id="{9F9FC232-C6BA-A63F-66CA-81F83DD2B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2" t="4822" r="19989" b="34174"/>
          <a:stretch/>
        </p:blipFill>
        <p:spPr bwMode="auto">
          <a:xfrm>
            <a:off x="150541" y="786054"/>
            <a:ext cx="9300117" cy="112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1A87BF58-E3F5-6F9E-D179-82B1D6ACBE00}"/>
              </a:ext>
            </a:extLst>
          </p:cNvPr>
          <p:cNvSpPr/>
          <p:nvPr/>
        </p:nvSpPr>
        <p:spPr>
          <a:xfrm>
            <a:off x="3778208" y="5168301"/>
            <a:ext cx="628945" cy="403981"/>
          </a:xfrm>
          <a:custGeom>
            <a:avLst/>
            <a:gdLst>
              <a:gd name="connsiteX0" fmla="*/ 60367 w 628945"/>
              <a:gd name="connsiteY0" fmla="*/ 381599 h 403981"/>
              <a:gd name="connsiteX1" fmla="*/ 523917 w 628945"/>
              <a:gd name="connsiteY1" fmla="*/ 16474 h 403981"/>
              <a:gd name="connsiteX2" fmla="*/ 390567 w 628945"/>
              <a:gd name="connsiteY2" fmla="*/ 118074 h 403981"/>
              <a:gd name="connsiteX3" fmla="*/ 549317 w 628945"/>
              <a:gd name="connsiteY3" fmla="*/ 19649 h 403981"/>
              <a:gd name="connsiteX4" fmla="*/ 612817 w 628945"/>
              <a:gd name="connsiteY4" fmla="*/ 6949 h 403981"/>
              <a:gd name="connsiteX5" fmla="*/ 254042 w 628945"/>
              <a:gd name="connsiteY5" fmla="*/ 102199 h 403981"/>
              <a:gd name="connsiteX6" fmla="*/ 349292 w 628945"/>
              <a:gd name="connsiteY6" fmla="*/ 73624 h 403981"/>
              <a:gd name="connsiteX7" fmla="*/ 69892 w 628945"/>
              <a:gd name="connsiteY7" fmla="*/ 219674 h 403981"/>
              <a:gd name="connsiteX8" fmla="*/ 136567 w 628945"/>
              <a:gd name="connsiteY8" fmla="*/ 146649 h 403981"/>
              <a:gd name="connsiteX9" fmla="*/ 42 w 628945"/>
              <a:gd name="connsiteY9" fmla="*/ 324449 h 403981"/>
              <a:gd name="connsiteX10" fmla="*/ 120692 w 628945"/>
              <a:gd name="connsiteY10" fmla="*/ 149824 h 403981"/>
              <a:gd name="connsiteX11" fmla="*/ 12742 w 628945"/>
              <a:gd name="connsiteY11" fmla="*/ 403824 h 403981"/>
              <a:gd name="connsiteX12" fmla="*/ 101642 w 628945"/>
              <a:gd name="connsiteY12" fmla="*/ 191099 h 403981"/>
              <a:gd name="connsiteX13" fmla="*/ 60367 w 628945"/>
              <a:gd name="connsiteY13" fmla="*/ 381599 h 40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8945" h="403981">
                <a:moveTo>
                  <a:pt x="60367" y="381599"/>
                </a:moveTo>
                <a:cubicBezTo>
                  <a:pt x="130746" y="352495"/>
                  <a:pt x="468884" y="60395"/>
                  <a:pt x="523917" y="16474"/>
                </a:cubicBezTo>
                <a:cubicBezTo>
                  <a:pt x="578950" y="-27447"/>
                  <a:pt x="386334" y="117545"/>
                  <a:pt x="390567" y="118074"/>
                </a:cubicBezTo>
                <a:cubicBezTo>
                  <a:pt x="394800" y="118603"/>
                  <a:pt x="512275" y="38170"/>
                  <a:pt x="549317" y="19649"/>
                </a:cubicBezTo>
                <a:cubicBezTo>
                  <a:pt x="586359" y="1128"/>
                  <a:pt x="662029" y="-6809"/>
                  <a:pt x="612817" y="6949"/>
                </a:cubicBezTo>
                <a:cubicBezTo>
                  <a:pt x="563605" y="20707"/>
                  <a:pt x="297963" y="91087"/>
                  <a:pt x="254042" y="102199"/>
                </a:cubicBezTo>
                <a:cubicBezTo>
                  <a:pt x="210121" y="113311"/>
                  <a:pt x="379984" y="54045"/>
                  <a:pt x="349292" y="73624"/>
                </a:cubicBezTo>
                <a:cubicBezTo>
                  <a:pt x="318600" y="93203"/>
                  <a:pt x="105346" y="207503"/>
                  <a:pt x="69892" y="219674"/>
                </a:cubicBezTo>
                <a:cubicBezTo>
                  <a:pt x="34438" y="231845"/>
                  <a:pt x="148209" y="129187"/>
                  <a:pt x="136567" y="146649"/>
                </a:cubicBezTo>
                <a:cubicBezTo>
                  <a:pt x="124925" y="164111"/>
                  <a:pt x="2688" y="323920"/>
                  <a:pt x="42" y="324449"/>
                </a:cubicBezTo>
                <a:cubicBezTo>
                  <a:pt x="-2604" y="324978"/>
                  <a:pt x="118575" y="136595"/>
                  <a:pt x="120692" y="149824"/>
                </a:cubicBezTo>
                <a:cubicBezTo>
                  <a:pt x="122809" y="163053"/>
                  <a:pt x="15917" y="396945"/>
                  <a:pt x="12742" y="403824"/>
                </a:cubicBezTo>
                <a:cubicBezTo>
                  <a:pt x="9567" y="410703"/>
                  <a:pt x="97409" y="189512"/>
                  <a:pt x="101642" y="191099"/>
                </a:cubicBezTo>
                <a:cubicBezTo>
                  <a:pt x="105875" y="192686"/>
                  <a:pt x="-10012" y="410703"/>
                  <a:pt x="60367" y="3815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C3EB691E-BC5C-6578-89D6-FE48AFBF1C5D}"/>
              </a:ext>
            </a:extLst>
          </p:cNvPr>
          <p:cNvSpPr/>
          <p:nvPr/>
        </p:nvSpPr>
        <p:spPr>
          <a:xfrm>
            <a:off x="4128372" y="4974969"/>
            <a:ext cx="957457" cy="539189"/>
          </a:xfrm>
          <a:custGeom>
            <a:avLst/>
            <a:gdLst>
              <a:gd name="connsiteX0" fmla="*/ 2303 w 957457"/>
              <a:gd name="connsiteY0" fmla="*/ 276481 h 539189"/>
              <a:gd name="connsiteX1" fmla="*/ 440453 w 957457"/>
              <a:gd name="connsiteY1" fmla="*/ 235206 h 539189"/>
              <a:gd name="connsiteX2" fmla="*/ 399178 w 957457"/>
              <a:gd name="connsiteY2" fmla="*/ 235206 h 539189"/>
              <a:gd name="connsiteX3" fmla="*/ 675403 w 957457"/>
              <a:gd name="connsiteY3" fmla="*/ 349506 h 539189"/>
              <a:gd name="connsiteX4" fmla="*/ 523003 w 957457"/>
              <a:gd name="connsiteY4" fmla="*/ 324106 h 539189"/>
              <a:gd name="connsiteX5" fmla="*/ 951628 w 957457"/>
              <a:gd name="connsiteY5" fmla="*/ 536831 h 539189"/>
              <a:gd name="connsiteX6" fmla="*/ 777003 w 957457"/>
              <a:gd name="connsiteY6" fmla="*/ 438406 h 539189"/>
              <a:gd name="connsiteX7" fmla="*/ 859553 w 957457"/>
              <a:gd name="connsiteY7" fmla="*/ 444756 h 539189"/>
              <a:gd name="connsiteX8" fmla="*/ 507128 w 957457"/>
              <a:gd name="connsiteY8" fmla="*/ 241556 h 539189"/>
              <a:gd name="connsiteX9" fmla="*/ 615078 w 957457"/>
              <a:gd name="connsiteY9" fmla="*/ 32006 h 539189"/>
              <a:gd name="connsiteX10" fmla="*/ 484903 w 957457"/>
              <a:gd name="connsiteY10" fmla="*/ 225681 h 539189"/>
              <a:gd name="connsiteX11" fmla="*/ 364253 w 957457"/>
              <a:gd name="connsiteY11" fmla="*/ 212981 h 539189"/>
              <a:gd name="connsiteX12" fmla="*/ 408703 w 957457"/>
              <a:gd name="connsiteY12" fmla="*/ 60581 h 539189"/>
              <a:gd name="connsiteX13" fmla="*/ 386478 w 957457"/>
              <a:gd name="connsiteY13" fmla="*/ 127256 h 539189"/>
              <a:gd name="connsiteX14" fmla="*/ 345203 w 957457"/>
              <a:gd name="connsiteY14" fmla="*/ 225681 h 539189"/>
              <a:gd name="connsiteX15" fmla="*/ 338853 w 957457"/>
              <a:gd name="connsiteY15" fmla="*/ 41531 h 539189"/>
              <a:gd name="connsiteX16" fmla="*/ 310278 w 957457"/>
              <a:gd name="connsiteY16" fmla="*/ 206631 h 539189"/>
              <a:gd name="connsiteX17" fmla="*/ 205503 w 957457"/>
              <a:gd name="connsiteY17" fmla="*/ 190756 h 539189"/>
              <a:gd name="connsiteX18" fmla="*/ 138828 w 957457"/>
              <a:gd name="connsiteY18" fmla="*/ 120906 h 539189"/>
              <a:gd name="connsiteX19" fmla="*/ 135653 w 957457"/>
              <a:gd name="connsiteY19" fmla="*/ 256 h 539189"/>
              <a:gd name="connsiteX20" fmla="*/ 129303 w 957457"/>
              <a:gd name="connsiteY20" fmla="*/ 155831 h 539189"/>
              <a:gd name="connsiteX21" fmla="*/ 116603 w 957457"/>
              <a:gd name="connsiteY21" fmla="*/ 187581 h 539189"/>
              <a:gd name="connsiteX22" fmla="*/ 262653 w 957457"/>
              <a:gd name="connsiteY22" fmla="*/ 181231 h 539189"/>
              <a:gd name="connsiteX23" fmla="*/ 2303 w 957457"/>
              <a:gd name="connsiteY23" fmla="*/ 276481 h 5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7457" h="539189">
                <a:moveTo>
                  <a:pt x="2303" y="276481"/>
                </a:moveTo>
                <a:cubicBezTo>
                  <a:pt x="31936" y="285477"/>
                  <a:pt x="374307" y="242085"/>
                  <a:pt x="440453" y="235206"/>
                </a:cubicBezTo>
                <a:cubicBezTo>
                  <a:pt x="506599" y="228327"/>
                  <a:pt x="360020" y="216156"/>
                  <a:pt x="399178" y="235206"/>
                </a:cubicBezTo>
                <a:cubicBezTo>
                  <a:pt x="438336" y="254256"/>
                  <a:pt x="654766" y="334689"/>
                  <a:pt x="675403" y="349506"/>
                </a:cubicBezTo>
                <a:cubicBezTo>
                  <a:pt x="696040" y="364323"/>
                  <a:pt x="476966" y="292885"/>
                  <a:pt x="523003" y="324106"/>
                </a:cubicBezTo>
                <a:cubicBezTo>
                  <a:pt x="569040" y="355327"/>
                  <a:pt x="909295" y="517781"/>
                  <a:pt x="951628" y="536831"/>
                </a:cubicBezTo>
                <a:cubicBezTo>
                  <a:pt x="993961" y="555881"/>
                  <a:pt x="792349" y="453752"/>
                  <a:pt x="777003" y="438406"/>
                </a:cubicBezTo>
                <a:cubicBezTo>
                  <a:pt x="761657" y="423060"/>
                  <a:pt x="904532" y="477564"/>
                  <a:pt x="859553" y="444756"/>
                </a:cubicBezTo>
                <a:cubicBezTo>
                  <a:pt x="814574" y="411948"/>
                  <a:pt x="547874" y="310348"/>
                  <a:pt x="507128" y="241556"/>
                </a:cubicBezTo>
                <a:cubicBezTo>
                  <a:pt x="466382" y="172764"/>
                  <a:pt x="618782" y="34652"/>
                  <a:pt x="615078" y="32006"/>
                </a:cubicBezTo>
                <a:cubicBezTo>
                  <a:pt x="611374" y="29360"/>
                  <a:pt x="526707" y="195518"/>
                  <a:pt x="484903" y="225681"/>
                </a:cubicBezTo>
                <a:cubicBezTo>
                  <a:pt x="443099" y="255843"/>
                  <a:pt x="376953" y="240498"/>
                  <a:pt x="364253" y="212981"/>
                </a:cubicBezTo>
                <a:cubicBezTo>
                  <a:pt x="351553" y="185464"/>
                  <a:pt x="404999" y="74868"/>
                  <a:pt x="408703" y="60581"/>
                </a:cubicBezTo>
                <a:cubicBezTo>
                  <a:pt x="412407" y="46294"/>
                  <a:pt x="397061" y="99739"/>
                  <a:pt x="386478" y="127256"/>
                </a:cubicBezTo>
                <a:cubicBezTo>
                  <a:pt x="375895" y="154773"/>
                  <a:pt x="353140" y="239968"/>
                  <a:pt x="345203" y="225681"/>
                </a:cubicBezTo>
                <a:cubicBezTo>
                  <a:pt x="337266" y="211394"/>
                  <a:pt x="344674" y="44706"/>
                  <a:pt x="338853" y="41531"/>
                </a:cubicBezTo>
                <a:cubicBezTo>
                  <a:pt x="333032" y="38356"/>
                  <a:pt x="332503" y="181760"/>
                  <a:pt x="310278" y="206631"/>
                </a:cubicBezTo>
                <a:cubicBezTo>
                  <a:pt x="288053" y="231502"/>
                  <a:pt x="234078" y="205043"/>
                  <a:pt x="205503" y="190756"/>
                </a:cubicBezTo>
                <a:cubicBezTo>
                  <a:pt x="176928" y="176469"/>
                  <a:pt x="150470" y="152656"/>
                  <a:pt x="138828" y="120906"/>
                </a:cubicBezTo>
                <a:cubicBezTo>
                  <a:pt x="127186" y="89156"/>
                  <a:pt x="137241" y="-5565"/>
                  <a:pt x="135653" y="256"/>
                </a:cubicBezTo>
                <a:cubicBezTo>
                  <a:pt x="134066" y="6077"/>
                  <a:pt x="132478" y="124610"/>
                  <a:pt x="129303" y="155831"/>
                </a:cubicBezTo>
                <a:cubicBezTo>
                  <a:pt x="126128" y="187052"/>
                  <a:pt x="94378" y="183348"/>
                  <a:pt x="116603" y="187581"/>
                </a:cubicBezTo>
                <a:cubicBezTo>
                  <a:pt x="138828" y="191814"/>
                  <a:pt x="286995" y="168531"/>
                  <a:pt x="262653" y="181231"/>
                </a:cubicBezTo>
                <a:cubicBezTo>
                  <a:pt x="238311" y="193931"/>
                  <a:pt x="-27330" y="267485"/>
                  <a:pt x="2303" y="2764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32774B4A-1D79-5310-4027-D4328D00927B}"/>
              </a:ext>
            </a:extLst>
          </p:cNvPr>
          <p:cNvSpPr/>
          <p:nvPr/>
        </p:nvSpPr>
        <p:spPr>
          <a:xfrm>
            <a:off x="4018915" y="5381623"/>
            <a:ext cx="752747" cy="121439"/>
          </a:xfrm>
          <a:custGeom>
            <a:avLst/>
            <a:gdLst>
              <a:gd name="connsiteX0" fmla="*/ 3810 w 752747"/>
              <a:gd name="connsiteY0" fmla="*/ 2 h 121439"/>
              <a:gd name="connsiteX1" fmla="*/ 226060 w 752747"/>
              <a:gd name="connsiteY1" fmla="*/ 92077 h 121439"/>
              <a:gd name="connsiteX2" fmla="*/ 105410 w 752747"/>
              <a:gd name="connsiteY2" fmla="*/ 85727 h 121439"/>
              <a:gd name="connsiteX3" fmla="*/ 530860 w 752747"/>
              <a:gd name="connsiteY3" fmla="*/ 60327 h 121439"/>
              <a:gd name="connsiteX4" fmla="*/ 461010 w 752747"/>
              <a:gd name="connsiteY4" fmla="*/ 85727 h 121439"/>
              <a:gd name="connsiteX5" fmla="*/ 749935 w 752747"/>
              <a:gd name="connsiteY5" fmla="*/ 47627 h 121439"/>
              <a:gd name="connsiteX6" fmla="*/ 588010 w 752747"/>
              <a:gd name="connsiteY6" fmla="*/ 79377 h 121439"/>
              <a:gd name="connsiteX7" fmla="*/ 267335 w 752747"/>
              <a:gd name="connsiteY7" fmla="*/ 111127 h 121439"/>
              <a:gd name="connsiteX8" fmla="*/ 426085 w 752747"/>
              <a:gd name="connsiteY8" fmla="*/ 76202 h 121439"/>
              <a:gd name="connsiteX9" fmla="*/ 191135 w 752747"/>
              <a:gd name="connsiteY9" fmla="*/ 120652 h 121439"/>
              <a:gd name="connsiteX10" fmla="*/ 165735 w 752747"/>
              <a:gd name="connsiteY10" fmla="*/ 101602 h 121439"/>
              <a:gd name="connsiteX11" fmla="*/ 92710 w 752747"/>
              <a:gd name="connsiteY11" fmla="*/ 63502 h 121439"/>
              <a:gd name="connsiteX12" fmla="*/ 83185 w 752747"/>
              <a:gd name="connsiteY12" fmla="*/ 88902 h 121439"/>
              <a:gd name="connsiteX13" fmla="*/ 3810 w 752747"/>
              <a:gd name="connsiteY13" fmla="*/ 2 h 12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747" h="121439">
                <a:moveTo>
                  <a:pt x="3810" y="2"/>
                </a:moveTo>
                <a:cubicBezTo>
                  <a:pt x="27622" y="531"/>
                  <a:pt x="209127" y="77790"/>
                  <a:pt x="226060" y="92077"/>
                </a:cubicBezTo>
                <a:cubicBezTo>
                  <a:pt x="242993" y="106364"/>
                  <a:pt x="54610" y="91019"/>
                  <a:pt x="105410" y="85727"/>
                </a:cubicBezTo>
                <a:cubicBezTo>
                  <a:pt x="156210" y="80435"/>
                  <a:pt x="471593" y="60327"/>
                  <a:pt x="530860" y="60327"/>
                </a:cubicBezTo>
                <a:cubicBezTo>
                  <a:pt x="590127" y="60327"/>
                  <a:pt x="424498" y="87844"/>
                  <a:pt x="461010" y="85727"/>
                </a:cubicBezTo>
                <a:cubicBezTo>
                  <a:pt x="497522" y="83610"/>
                  <a:pt x="728768" y="48685"/>
                  <a:pt x="749935" y="47627"/>
                </a:cubicBezTo>
                <a:cubicBezTo>
                  <a:pt x="771102" y="46569"/>
                  <a:pt x="668443" y="68794"/>
                  <a:pt x="588010" y="79377"/>
                </a:cubicBezTo>
                <a:cubicBezTo>
                  <a:pt x="507577" y="89960"/>
                  <a:pt x="294322" y="111656"/>
                  <a:pt x="267335" y="111127"/>
                </a:cubicBezTo>
                <a:cubicBezTo>
                  <a:pt x="240348" y="110598"/>
                  <a:pt x="438785" y="74615"/>
                  <a:pt x="426085" y="76202"/>
                </a:cubicBezTo>
                <a:cubicBezTo>
                  <a:pt x="413385" y="77789"/>
                  <a:pt x="234527" y="116419"/>
                  <a:pt x="191135" y="120652"/>
                </a:cubicBezTo>
                <a:cubicBezTo>
                  <a:pt x="147743" y="124885"/>
                  <a:pt x="182139" y="111127"/>
                  <a:pt x="165735" y="101602"/>
                </a:cubicBezTo>
                <a:cubicBezTo>
                  <a:pt x="149331" y="92077"/>
                  <a:pt x="106468" y="65619"/>
                  <a:pt x="92710" y="63502"/>
                </a:cubicBezTo>
                <a:cubicBezTo>
                  <a:pt x="78952" y="61385"/>
                  <a:pt x="91123" y="100544"/>
                  <a:pt x="83185" y="88902"/>
                </a:cubicBezTo>
                <a:cubicBezTo>
                  <a:pt x="75248" y="77260"/>
                  <a:pt x="-20002" y="-527"/>
                  <a:pt x="3810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B4FB5D16-AA26-EF91-531C-405A8E2437E3}"/>
              </a:ext>
            </a:extLst>
          </p:cNvPr>
          <p:cNvSpPr/>
          <p:nvPr/>
        </p:nvSpPr>
        <p:spPr>
          <a:xfrm>
            <a:off x="4542417" y="5216756"/>
            <a:ext cx="400052" cy="247699"/>
          </a:xfrm>
          <a:custGeom>
            <a:avLst/>
            <a:gdLst>
              <a:gd name="connsiteX0" fmla="*/ 1008 w 400052"/>
              <a:gd name="connsiteY0" fmla="*/ 2944 h 247699"/>
              <a:gd name="connsiteX1" fmla="*/ 293108 w 400052"/>
              <a:gd name="connsiteY1" fmla="*/ 183919 h 247699"/>
              <a:gd name="connsiteX2" fmla="*/ 191508 w 400052"/>
              <a:gd name="connsiteY2" fmla="*/ 142644 h 247699"/>
              <a:gd name="connsiteX3" fmla="*/ 391533 w 400052"/>
              <a:gd name="connsiteY3" fmla="*/ 234719 h 247699"/>
              <a:gd name="connsiteX4" fmla="*/ 356608 w 400052"/>
              <a:gd name="connsiteY4" fmla="*/ 202969 h 247699"/>
              <a:gd name="connsiteX5" fmla="*/ 296283 w 400052"/>
              <a:gd name="connsiteY5" fmla="*/ 225194 h 247699"/>
              <a:gd name="connsiteX6" fmla="*/ 289933 w 400052"/>
              <a:gd name="connsiteY6" fmla="*/ 202969 h 247699"/>
              <a:gd name="connsiteX7" fmla="*/ 128008 w 400052"/>
              <a:gd name="connsiteY7" fmla="*/ 247419 h 247699"/>
              <a:gd name="connsiteX8" fmla="*/ 274058 w 400052"/>
              <a:gd name="connsiteY8" fmla="*/ 177569 h 247699"/>
              <a:gd name="connsiteX9" fmla="*/ 150233 w 400052"/>
              <a:gd name="connsiteY9" fmla="*/ 44219 h 247699"/>
              <a:gd name="connsiteX10" fmla="*/ 194683 w 400052"/>
              <a:gd name="connsiteY10" fmla="*/ 69619 h 247699"/>
              <a:gd name="connsiteX11" fmla="*/ 1008 w 400052"/>
              <a:gd name="connsiteY11" fmla="*/ 2944 h 24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052" h="247699">
                <a:moveTo>
                  <a:pt x="1008" y="2944"/>
                </a:moveTo>
                <a:cubicBezTo>
                  <a:pt x="17412" y="21994"/>
                  <a:pt x="261358" y="160636"/>
                  <a:pt x="293108" y="183919"/>
                </a:cubicBezTo>
                <a:cubicBezTo>
                  <a:pt x="324858" y="207202"/>
                  <a:pt x="175104" y="134177"/>
                  <a:pt x="191508" y="142644"/>
                </a:cubicBezTo>
                <a:cubicBezTo>
                  <a:pt x="207912" y="151111"/>
                  <a:pt x="364016" y="224665"/>
                  <a:pt x="391533" y="234719"/>
                </a:cubicBezTo>
                <a:cubicBezTo>
                  <a:pt x="419050" y="244773"/>
                  <a:pt x="372483" y="204557"/>
                  <a:pt x="356608" y="202969"/>
                </a:cubicBezTo>
                <a:cubicBezTo>
                  <a:pt x="340733" y="201382"/>
                  <a:pt x="307395" y="225194"/>
                  <a:pt x="296283" y="225194"/>
                </a:cubicBezTo>
                <a:cubicBezTo>
                  <a:pt x="285171" y="225194"/>
                  <a:pt x="317979" y="199265"/>
                  <a:pt x="289933" y="202969"/>
                </a:cubicBezTo>
                <a:cubicBezTo>
                  <a:pt x="261887" y="206673"/>
                  <a:pt x="130654" y="251652"/>
                  <a:pt x="128008" y="247419"/>
                </a:cubicBezTo>
                <a:cubicBezTo>
                  <a:pt x="125362" y="243186"/>
                  <a:pt x="270354" y="211436"/>
                  <a:pt x="274058" y="177569"/>
                </a:cubicBezTo>
                <a:cubicBezTo>
                  <a:pt x="277762" y="143702"/>
                  <a:pt x="163462" y="62211"/>
                  <a:pt x="150233" y="44219"/>
                </a:cubicBezTo>
                <a:cubicBezTo>
                  <a:pt x="137004" y="26227"/>
                  <a:pt x="215850" y="75969"/>
                  <a:pt x="194683" y="69619"/>
                </a:cubicBezTo>
                <a:cubicBezTo>
                  <a:pt x="173516" y="63269"/>
                  <a:pt x="-15396" y="-16106"/>
                  <a:pt x="1008" y="29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260DD0C2-9DEC-39A5-E62F-198849337519}"/>
              </a:ext>
            </a:extLst>
          </p:cNvPr>
          <p:cNvSpPr/>
          <p:nvPr/>
        </p:nvSpPr>
        <p:spPr>
          <a:xfrm>
            <a:off x="4025709" y="5172073"/>
            <a:ext cx="666987" cy="295053"/>
          </a:xfrm>
          <a:custGeom>
            <a:avLst/>
            <a:gdLst>
              <a:gd name="connsiteX0" fmla="*/ 76391 w 666987"/>
              <a:gd name="connsiteY0" fmla="*/ 149227 h 295053"/>
              <a:gd name="connsiteX1" fmla="*/ 114491 w 666987"/>
              <a:gd name="connsiteY1" fmla="*/ 234952 h 295053"/>
              <a:gd name="connsiteX2" fmla="*/ 222441 w 666987"/>
              <a:gd name="connsiteY2" fmla="*/ 292102 h 295053"/>
              <a:gd name="connsiteX3" fmla="*/ 505016 w 666987"/>
              <a:gd name="connsiteY3" fmla="*/ 285752 h 295053"/>
              <a:gd name="connsiteX4" fmla="*/ 555816 w 666987"/>
              <a:gd name="connsiteY4" fmla="*/ 276227 h 295053"/>
              <a:gd name="connsiteX5" fmla="*/ 568516 w 666987"/>
              <a:gd name="connsiteY5" fmla="*/ 193677 h 295053"/>
              <a:gd name="connsiteX6" fmla="*/ 581216 w 666987"/>
              <a:gd name="connsiteY6" fmla="*/ 130177 h 295053"/>
              <a:gd name="connsiteX7" fmla="*/ 666941 w 666987"/>
              <a:gd name="connsiteY7" fmla="*/ 127002 h 295053"/>
              <a:gd name="connsiteX8" fmla="*/ 568516 w 666987"/>
              <a:gd name="connsiteY8" fmla="*/ 57152 h 295053"/>
              <a:gd name="connsiteX9" fmla="*/ 403416 w 666987"/>
              <a:gd name="connsiteY9" fmla="*/ 19052 h 295053"/>
              <a:gd name="connsiteX10" fmla="*/ 333566 w 666987"/>
              <a:gd name="connsiteY10" fmla="*/ 12702 h 295053"/>
              <a:gd name="connsiteX11" fmla="*/ 9716 w 666987"/>
              <a:gd name="connsiteY11" fmla="*/ 190502 h 295053"/>
              <a:gd name="connsiteX12" fmla="*/ 76391 w 666987"/>
              <a:gd name="connsiteY12" fmla="*/ 149227 h 29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6987" h="295053">
                <a:moveTo>
                  <a:pt x="76391" y="149227"/>
                </a:moveTo>
                <a:cubicBezTo>
                  <a:pt x="93853" y="156635"/>
                  <a:pt x="90149" y="211140"/>
                  <a:pt x="114491" y="234952"/>
                </a:cubicBezTo>
                <a:cubicBezTo>
                  <a:pt x="138833" y="258765"/>
                  <a:pt x="157353" y="283635"/>
                  <a:pt x="222441" y="292102"/>
                </a:cubicBezTo>
                <a:cubicBezTo>
                  <a:pt x="287529" y="300569"/>
                  <a:pt x="449454" y="288398"/>
                  <a:pt x="505016" y="285752"/>
                </a:cubicBezTo>
                <a:cubicBezTo>
                  <a:pt x="560578" y="283106"/>
                  <a:pt x="545233" y="291573"/>
                  <a:pt x="555816" y="276227"/>
                </a:cubicBezTo>
                <a:cubicBezTo>
                  <a:pt x="566399" y="260881"/>
                  <a:pt x="564283" y="218019"/>
                  <a:pt x="568516" y="193677"/>
                </a:cubicBezTo>
                <a:cubicBezTo>
                  <a:pt x="572749" y="169335"/>
                  <a:pt x="564812" y="141289"/>
                  <a:pt x="581216" y="130177"/>
                </a:cubicBezTo>
                <a:cubicBezTo>
                  <a:pt x="597620" y="119065"/>
                  <a:pt x="669058" y="139173"/>
                  <a:pt x="666941" y="127002"/>
                </a:cubicBezTo>
                <a:cubicBezTo>
                  <a:pt x="664824" y="114831"/>
                  <a:pt x="612437" y="75144"/>
                  <a:pt x="568516" y="57152"/>
                </a:cubicBezTo>
                <a:cubicBezTo>
                  <a:pt x="524595" y="39160"/>
                  <a:pt x="442574" y="26460"/>
                  <a:pt x="403416" y="19052"/>
                </a:cubicBezTo>
                <a:cubicBezTo>
                  <a:pt x="364258" y="11644"/>
                  <a:pt x="399183" y="-15873"/>
                  <a:pt x="333566" y="12702"/>
                </a:cubicBezTo>
                <a:cubicBezTo>
                  <a:pt x="267949" y="41277"/>
                  <a:pt x="48345" y="164573"/>
                  <a:pt x="9716" y="190502"/>
                </a:cubicBezTo>
                <a:cubicBezTo>
                  <a:pt x="-28913" y="216431"/>
                  <a:pt x="58929" y="141819"/>
                  <a:pt x="76391" y="1492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1D0BC65B-B674-EC3F-BA2C-23E276672C7B}"/>
              </a:ext>
            </a:extLst>
          </p:cNvPr>
          <p:cNvSpPr/>
          <p:nvPr/>
        </p:nvSpPr>
        <p:spPr>
          <a:xfrm>
            <a:off x="4405505" y="5266576"/>
            <a:ext cx="116521" cy="11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7EC25225-4A3A-83EB-7A69-C2B244B50124}"/>
              </a:ext>
            </a:extLst>
          </p:cNvPr>
          <p:cNvSpPr/>
          <p:nvPr/>
        </p:nvSpPr>
        <p:spPr>
          <a:xfrm>
            <a:off x="4268594" y="5297894"/>
            <a:ext cx="83730" cy="83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A1B0E0E3-DA03-0753-B276-BF543BA792E2}"/>
              </a:ext>
            </a:extLst>
          </p:cNvPr>
          <p:cNvSpPr/>
          <p:nvPr/>
        </p:nvSpPr>
        <p:spPr>
          <a:xfrm>
            <a:off x="4580886" y="5178402"/>
            <a:ext cx="506651" cy="355909"/>
          </a:xfrm>
          <a:custGeom>
            <a:avLst/>
            <a:gdLst>
              <a:gd name="connsiteX0" fmla="*/ 639 w 506651"/>
              <a:gd name="connsiteY0" fmla="*/ 23 h 355909"/>
              <a:gd name="connsiteX1" fmla="*/ 175264 w 506651"/>
              <a:gd name="connsiteY1" fmla="*/ 98448 h 355909"/>
              <a:gd name="connsiteX2" fmla="*/ 156214 w 506651"/>
              <a:gd name="connsiteY2" fmla="*/ 73048 h 355909"/>
              <a:gd name="connsiteX3" fmla="*/ 267339 w 506651"/>
              <a:gd name="connsiteY3" fmla="*/ 161948 h 355909"/>
              <a:gd name="connsiteX4" fmla="*/ 232414 w 506651"/>
              <a:gd name="connsiteY4" fmla="*/ 120673 h 355909"/>
              <a:gd name="connsiteX5" fmla="*/ 321314 w 506651"/>
              <a:gd name="connsiteY5" fmla="*/ 184173 h 355909"/>
              <a:gd name="connsiteX6" fmla="*/ 305439 w 506651"/>
              <a:gd name="connsiteY6" fmla="*/ 158773 h 355909"/>
              <a:gd name="connsiteX7" fmla="*/ 419739 w 506651"/>
              <a:gd name="connsiteY7" fmla="*/ 250848 h 355909"/>
              <a:gd name="connsiteX8" fmla="*/ 454664 w 506651"/>
              <a:gd name="connsiteY8" fmla="*/ 269898 h 355909"/>
              <a:gd name="connsiteX9" fmla="*/ 416564 w 506651"/>
              <a:gd name="connsiteY9" fmla="*/ 193698 h 355909"/>
              <a:gd name="connsiteX10" fmla="*/ 505464 w 506651"/>
              <a:gd name="connsiteY10" fmla="*/ 355623 h 355909"/>
              <a:gd name="connsiteX11" fmla="*/ 340364 w 506651"/>
              <a:gd name="connsiteY11" fmla="*/ 228623 h 355909"/>
              <a:gd name="connsiteX12" fmla="*/ 10164 w 506651"/>
              <a:gd name="connsiteY12" fmla="*/ 63523 h 355909"/>
              <a:gd name="connsiteX13" fmla="*/ 111764 w 506651"/>
              <a:gd name="connsiteY13" fmla="*/ 88923 h 355909"/>
              <a:gd name="connsiteX14" fmla="*/ 639 w 506651"/>
              <a:gd name="connsiteY14" fmla="*/ 23 h 35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6651" h="355909">
                <a:moveTo>
                  <a:pt x="639" y="23"/>
                </a:moveTo>
                <a:cubicBezTo>
                  <a:pt x="11222" y="1611"/>
                  <a:pt x="149335" y="86277"/>
                  <a:pt x="175264" y="98448"/>
                </a:cubicBezTo>
                <a:cubicBezTo>
                  <a:pt x="201193" y="110619"/>
                  <a:pt x="140868" y="62465"/>
                  <a:pt x="156214" y="73048"/>
                </a:cubicBezTo>
                <a:cubicBezTo>
                  <a:pt x="171560" y="83631"/>
                  <a:pt x="254639" y="154011"/>
                  <a:pt x="267339" y="161948"/>
                </a:cubicBezTo>
                <a:cubicBezTo>
                  <a:pt x="280039" y="169885"/>
                  <a:pt x="223418" y="116969"/>
                  <a:pt x="232414" y="120673"/>
                </a:cubicBezTo>
                <a:cubicBezTo>
                  <a:pt x="241410" y="124377"/>
                  <a:pt x="309143" y="177823"/>
                  <a:pt x="321314" y="184173"/>
                </a:cubicBezTo>
                <a:cubicBezTo>
                  <a:pt x="333485" y="190523"/>
                  <a:pt x="289035" y="147661"/>
                  <a:pt x="305439" y="158773"/>
                </a:cubicBezTo>
                <a:cubicBezTo>
                  <a:pt x="321843" y="169885"/>
                  <a:pt x="394868" y="232327"/>
                  <a:pt x="419739" y="250848"/>
                </a:cubicBezTo>
                <a:cubicBezTo>
                  <a:pt x="444610" y="269369"/>
                  <a:pt x="455193" y="279423"/>
                  <a:pt x="454664" y="269898"/>
                </a:cubicBezTo>
                <a:cubicBezTo>
                  <a:pt x="454135" y="260373"/>
                  <a:pt x="408097" y="179410"/>
                  <a:pt x="416564" y="193698"/>
                </a:cubicBezTo>
                <a:cubicBezTo>
                  <a:pt x="425031" y="207986"/>
                  <a:pt x="518164" y="349802"/>
                  <a:pt x="505464" y="355623"/>
                </a:cubicBezTo>
                <a:cubicBezTo>
                  <a:pt x="492764" y="361444"/>
                  <a:pt x="422914" y="277306"/>
                  <a:pt x="340364" y="228623"/>
                </a:cubicBezTo>
                <a:cubicBezTo>
                  <a:pt x="257814" y="179940"/>
                  <a:pt x="48264" y="86806"/>
                  <a:pt x="10164" y="63523"/>
                </a:cubicBezTo>
                <a:cubicBezTo>
                  <a:pt x="-27936" y="40240"/>
                  <a:pt x="109118" y="98448"/>
                  <a:pt x="111764" y="88923"/>
                </a:cubicBezTo>
                <a:cubicBezTo>
                  <a:pt x="114410" y="79398"/>
                  <a:pt x="-9944" y="-1565"/>
                  <a:pt x="639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00441299-6232-27E9-17DC-3CADE8D9EC93}"/>
              </a:ext>
            </a:extLst>
          </p:cNvPr>
          <p:cNvSpPr/>
          <p:nvPr/>
        </p:nvSpPr>
        <p:spPr>
          <a:xfrm>
            <a:off x="3755788" y="5022122"/>
            <a:ext cx="677322" cy="471312"/>
          </a:xfrm>
          <a:custGeom>
            <a:avLst/>
            <a:gdLst>
              <a:gd name="connsiteX0" fmla="*/ 237 w 677322"/>
              <a:gd name="connsiteY0" fmla="*/ 470628 h 471312"/>
              <a:gd name="connsiteX1" fmla="*/ 200262 w 677322"/>
              <a:gd name="connsiteY1" fmla="*/ 178528 h 471312"/>
              <a:gd name="connsiteX2" fmla="*/ 152637 w 677322"/>
              <a:gd name="connsiteY2" fmla="*/ 264253 h 471312"/>
              <a:gd name="connsiteX3" fmla="*/ 447912 w 677322"/>
              <a:gd name="connsiteY3" fmla="*/ 83278 h 471312"/>
              <a:gd name="connsiteX4" fmla="*/ 374887 w 677322"/>
              <a:gd name="connsiteY4" fmla="*/ 153128 h 471312"/>
              <a:gd name="connsiteX5" fmla="*/ 666987 w 677322"/>
              <a:gd name="connsiteY5" fmla="*/ 3903 h 471312"/>
              <a:gd name="connsiteX6" fmla="*/ 578087 w 677322"/>
              <a:gd name="connsiteY6" fmla="*/ 57878 h 471312"/>
              <a:gd name="connsiteX7" fmla="*/ 257412 w 677322"/>
              <a:gd name="connsiteY7" fmla="*/ 210278 h 471312"/>
              <a:gd name="connsiteX8" fmla="*/ 400287 w 677322"/>
              <a:gd name="connsiteY8" fmla="*/ 124553 h 471312"/>
              <a:gd name="connsiteX9" fmla="*/ 209787 w 677322"/>
              <a:gd name="connsiteY9" fmla="*/ 257903 h 471312"/>
              <a:gd name="connsiteX10" fmla="*/ 305037 w 677322"/>
              <a:gd name="connsiteY10" fmla="*/ 134078 h 471312"/>
              <a:gd name="connsiteX11" fmla="*/ 165337 w 677322"/>
              <a:gd name="connsiteY11" fmla="*/ 299178 h 471312"/>
              <a:gd name="connsiteX12" fmla="*/ 143112 w 677322"/>
              <a:gd name="connsiteY12" fmla="*/ 311878 h 471312"/>
              <a:gd name="connsiteX13" fmla="*/ 158987 w 677322"/>
              <a:gd name="connsiteY13" fmla="*/ 261078 h 471312"/>
              <a:gd name="connsiteX14" fmla="*/ 237 w 677322"/>
              <a:gd name="connsiteY14" fmla="*/ 470628 h 47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7322" h="471312">
                <a:moveTo>
                  <a:pt x="237" y="470628"/>
                </a:moveTo>
                <a:cubicBezTo>
                  <a:pt x="7116" y="456870"/>
                  <a:pt x="174862" y="212924"/>
                  <a:pt x="200262" y="178528"/>
                </a:cubicBezTo>
                <a:cubicBezTo>
                  <a:pt x="225662" y="144132"/>
                  <a:pt x="111362" y="280128"/>
                  <a:pt x="152637" y="264253"/>
                </a:cubicBezTo>
                <a:cubicBezTo>
                  <a:pt x="193912" y="248378"/>
                  <a:pt x="410870" y="101799"/>
                  <a:pt x="447912" y="83278"/>
                </a:cubicBezTo>
                <a:cubicBezTo>
                  <a:pt x="484954" y="64757"/>
                  <a:pt x="338375" y="166357"/>
                  <a:pt x="374887" y="153128"/>
                </a:cubicBezTo>
                <a:cubicBezTo>
                  <a:pt x="411400" y="139899"/>
                  <a:pt x="633120" y="19778"/>
                  <a:pt x="666987" y="3903"/>
                </a:cubicBezTo>
                <a:cubicBezTo>
                  <a:pt x="700854" y="-11972"/>
                  <a:pt x="646350" y="23482"/>
                  <a:pt x="578087" y="57878"/>
                </a:cubicBezTo>
                <a:cubicBezTo>
                  <a:pt x="509824" y="92274"/>
                  <a:pt x="287045" y="199166"/>
                  <a:pt x="257412" y="210278"/>
                </a:cubicBezTo>
                <a:cubicBezTo>
                  <a:pt x="227779" y="221390"/>
                  <a:pt x="408224" y="116616"/>
                  <a:pt x="400287" y="124553"/>
                </a:cubicBezTo>
                <a:cubicBezTo>
                  <a:pt x="392350" y="132490"/>
                  <a:pt x="225662" y="256315"/>
                  <a:pt x="209787" y="257903"/>
                </a:cubicBezTo>
                <a:cubicBezTo>
                  <a:pt x="193912" y="259490"/>
                  <a:pt x="312445" y="127199"/>
                  <a:pt x="305037" y="134078"/>
                </a:cubicBezTo>
                <a:cubicBezTo>
                  <a:pt x="297629" y="140957"/>
                  <a:pt x="192325" y="269545"/>
                  <a:pt x="165337" y="299178"/>
                </a:cubicBezTo>
                <a:cubicBezTo>
                  <a:pt x="138350" y="328811"/>
                  <a:pt x="144170" y="318228"/>
                  <a:pt x="143112" y="311878"/>
                </a:cubicBezTo>
                <a:cubicBezTo>
                  <a:pt x="142054" y="305528"/>
                  <a:pt x="180154" y="235678"/>
                  <a:pt x="158987" y="261078"/>
                </a:cubicBezTo>
                <a:cubicBezTo>
                  <a:pt x="137820" y="286478"/>
                  <a:pt x="-6642" y="484386"/>
                  <a:pt x="237" y="470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842FC6CD-0244-1090-FC28-22719F8DE51E}"/>
              </a:ext>
            </a:extLst>
          </p:cNvPr>
          <p:cNvSpPr/>
          <p:nvPr/>
        </p:nvSpPr>
        <p:spPr>
          <a:xfrm>
            <a:off x="4289207" y="4983506"/>
            <a:ext cx="735716" cy="279711"/>
          </a:xfrm>
          <a:custGeom>
            <a:avLst/>
            <a:gdLst>
              <a:gd name="connsiteX0" fmla="*/ 218 w 735716"/>
              <a:gd name="connsiteY0" fmla="*/ 182219 h 279711"/>
              <a:gd name="connsiteX1" fmla="*/ 235168 w 735716"/>
              <a:gd name="connsiteY1" fmla="*/ 26644 h 279711"/>
              <a:gd name="connsiteX2" fmla="*/ 171668 w 735716"/>
              <a:gd name="connsiteY2" fmla="*/ 90144 h 279711"/>
              <a:gd name="connsiteX3" fmla="*/ 276443 w 735716"/>
              <a:gd name="connsiteY3" fmla="*/ 80619 h 279711"/>
              <a:gd name="connsiteX4" fmla="*/ 498693 w 735716"/>
              <a:gd name="connsiteY4" fmla="*/ 156819 h 279711"/>
              <a:gd name="connsiteX5" fmla="*/ 403443 w 735716"/>
              <a:gd name="connsiteY5" fmla="*/ 115544 h 279711"/>
              <a:gd name="connsiteX6" fmla="*/ 727293 w 735716"/>
              <a:gd name="connsiteY6" fmla="*/ 277469 h 279711"/>
              <a:gd name="connsiteX7" fmla="*/ 609818 w 735716"/>
              <a:gd name="connsiteY7" fmla="*/ 198094 h 279711"/>
              <a:gd name="connsiteX8" fmla="*/ 279618 w 735716"/>
              <a:gd name="connsiteY8" fmla="*/ 32994 h 279711"/>
              <a:gd name="connsiteX9" fmla="*/ 384393 w 735716"/>
              <a:gd name="connsiteY9" fmla="*/ 90144 h 279711"/>
              <a:gd name="connsiteX10" fmla="*/ 222468 w 735716"/>
              <a:gd name="connsiteY10" fmla="*/ 74269 h 279711"/>
              <a:gd name="connsiteX11" fmla="*/ 124043 w 735716"/>
              <a:gd name="connsiteY11" fmla="*/ 96494 h 279711"/>
              <a:gd name="connsiteX12" fmla="*/ 190718 w 735716"/>
              <a:gd name="connsiteY12" fmla="*/ 1244 h 279711"/>
              <a:gd name="connsiteX13" fmla="*/ 218 w 735716"/>
              <a:gd name="connsiteY13" fmla="*/ 182219 h 27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5716" h="279711">
                <a:moveTo>
                  <a:pt x="218" y="182219"/>
                </a:moveTo>
                <a:cubicBezTo>
                  <a:pt x="7626" y="186452"/>
                  <a:pt x="206593" y="41990"/>
                  <a:pt x="235168" y="26644"/>
                </a:cubicBezTo>
                <a:cubicBezTo>
                  <a:pt x="263743" y="11298"/>
                  <a:pt x="164789" y="81148"/>
                  <a:pt x="171668" y="90144"/>
                </a:cubicBezTo>
                <a:cubicBezTo>
                  <a:pt x="178547" y="99140"/>
                  <a:pt x="221939" y="69507"/>
                  <a:pt x="276443" y="80619"/>
                </a:cubicBezTo>
                <a:cubicBezTo>
                  <a:pt x="330947" y="91731"/>
                  <a:pt x="477526" y="150998"/>
                  <a:pt x="498693" y="156819"/>
                </a:cubicBezTo>
                <a:cubicBezTo>
                  <a:pt x="519860" y="162640"/>
                  <a:pt x="365343" y="95436"/>
                  <a:pt x="403443" y="115544"/>
                </a:cubicBezTo>
                <a:cubicBezTo>
                  <a:pt x="441543" y="135652"/>
                  <a:pt x="692897" y="263711"/>
                  <a:pt x="727293" y="277469"/>
                </a:cubicBezTo>
                <a:cubicBezTo>
                  <a:pt x="761689" y="291227"/>
                  <a:pt x="684431" y="238840"/>
                  <a:pt x="609818" y="198094"/>
                </a:cubicBezTo>
                <a:cubicBezTo>
                  <a:pt x="535206" y="157348"/>
                  <a:pt x="317189" y="50986"/>
                  <a:pt x="279618" y="32994"/>
                </a:cubicBezTo>
                <a:cubicBezTo>
                  <a:pt x="242047" y="15002"/>
                  <a:pt x="393918" y="83265"/>
                  <a:pt x="384393" y="90144"/>
                </a:cubicBezTo>
                <a:cubicBezTo>
                  <a:pt x="374868" y="97023"/>
                  <a:pt x="265860" y="73211"/>
                  <a:pt x="222468" y="74269"/>
                </a:cubicBezTo>
                <a:cubicBezTo>
                  <a:pt x="179076" y="75327"/>
                  <a:pt x="129335" y="108665"/>
                  <a:pt x="124043" y="96494"/>
                </a:cubicBezTo>
                <a:cubicBezTo>
                  <a:pt x="118751" y="84323"/>
                  <a:pt x="205006" y="-11985"/>
                  <a:pt x="190718" y="1244"/>
                </a:cubicBezTo>
                <a:cubicBezTo>
                  <a:pt x="176431" y="14473"/>
                  <a:pt x="-7190" y="177986"/>
                  <a:pt x="218" y="1822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7010A81D-0326-BD35-78DF-68F2795641EF}"/>
              </a:ext>
            </a:extLst>
          </p:cNvPr>
          <p:cNvSpPr/>
          <p:nvPr/>
        </p:nvSpPr>
        <p:spPr>
          <a:xfrm>
            <a:off x="4956786" y="4414845"/>
            <a:ext cx="216905" cy="242330"/>
          </a:xfrm>
          <a:custGeom>
            <a:avLst/>
            <a:gdLst>
              <a:gd name="connsiteX0" fmla="*/ 1393 w 216905"/>
              <a:gd name="connsiteY0" fmla="*/ 1796 h 242330"/>
              <a:gd name="connsiteX1" fmla="*/ 214457 w 216905"/>
              <a:gd name="connsiteY1" fmla="*/ 232615 h 242330"/>
              <a:gd name="connsiteX2" fmla="*/ 116802 w 216905"/>
              <a:gd name="connsiteY2" fmla="*/ 148277 h 242330"/>
              <a:gd name="connsiteX3" fmla="*/ 112364 w 216905"/>
              <a:gd name="connsiteY3" fmla="*/ 241493 h 242330"/>
              <a:gd name="connsiteX4" fmla="*/ 121241 w 216905"/>
              <a:gd name="connsiteY4" fmla="*/ 81695 h 242330"/>
              <a:gd name="connsiteX5" fmla="*/ 121241 w 216905"/>
              <a:gd name="connsiteY5" fmla="*/ 121644 h 242330"/>
              <a:gd name="connsiteX6" fmla="*/ 1393 w 216905"/>
              <a:gd name="connsiteY6" fmla="*/ 1796 h 24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05" h="242330">
                <a:moveTo>
                  <a:pt x="1393" y="1796"/>
                </a:moveTo>
                <a:cubicBezTo>
                  <a:pt x="16929" y="20291"/>
                  <a:pt x="195222" y="208202"/>
                  <a:pt x="214457" y="232615"/>
                </a:cubicBezTo>
                <a:cubicBezTo>
                  <a:pt x="233692" y="257028"/>
                  <a:pt x="133817" y="146797"/>
                  <a:pt x="116802" y="148277"/>
                </a:cubicBezTo>
                <a:cubicBezTo>
                  <a:pt x="99787" y="149757"/>
                  <a:pt x="111624" y="252590"/>
                  <a:pt x="112364" y="241493"/>
                </a:cubicBezTo>
                <a:cubicBezTo>
                  <a:pt x="113104" y="230396"/>
                  <a:pt x="119761" y="101670"/>
                  <a:pt x="121241" y="81695"/>
                </a:cubicBezTo>
                <a:cubicBezTo>
                  <a:pt x="122721" y="61720"/>
                  <a:pt x="137516" y="129782"/>
                  <a:pt x="121241" y="121644"/>
                </a:cubicBezTo>
                <a:cubicBezTo>
                  <a:pt x="104966" y="113506"/>
                  <a:pt x="-14143" y="-16699"/>
                  <a:pt x="1393" y="17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0938058E-3456-9FFD-FF36-D4EDF9790E7F}"/>
              </a:ext>
            </a:extLst>
          </p:cNvPr>
          <p:cNvSpPr/>
          <p:nvPr/>
        </p:nvSpPr>
        <p:spPr>
          <a:xfrm>
            <a:off x="4864922" y="4421022"/>
            <a:ext cx="171348" cy="278438"/>
          </a:xfrm>
          <a:custGeom>
            <a:avLst/>
            <a:gdLst>
              <a:gd name="connsiteX0" fmla="*/ 41 w 171348"/>
              <a:gd name="connsiteY0" fmla="*/ 58 h 278438"/>
              <a:gd name="connsiteX1" fmla="*/ 111012 w 171348"/>
              <a:gd name="connsiteY1" fmla="*/ 164295 h 278438"/>
              <a:gd name="connsiteX2" fmla="*/ 75501 w 171348"/>
              <a:gd name="connsiteY2" fmla="*/ 75518 h 278438"/>
              <a:gd name="connsiteX3" fmla="*/ 168717 w 171348"/>
              <a:gd name="connsiteY3" fmla="*/ 275265 h 278438"/>
              <a:gd name="connsiteX4" fmla="*/ 146523 w 171348"/>
              <a:gd name="connsiteY4" fmla="*/ 190928 h 278438"/>
              <a:gd name="connsiteX5" fmla="*/ 155400 w 171348"/>
              <a:gd name="connsiteY5" fmla="*/ 93273 h 278438"/>
              <a:gd name="connsiteX6" fmla="*/ 133206 w 171348"/>
              <a:gd name="connsiteY6" fmla="*/ 155417 h 278438"/>
              <a:gd name="connsiteX7" fmla="*/ 84379 w 171348"/>
              <a:gd name="connsiteY7" fmla="*/ 124345 h 278438"/>
              <a:gd name="connsiteX8" fmla="*/ 88818 w 171348"/>
              <a:gd name="connsiteY8" fmla="*/ 244194 h 278438"/>
              <a:gd name="connsiteX9" fmla="*/ 97695 w 171348"/>
              <a:gd name="connsiteY9" fmla="*/ 146539 h 278438"/>
              <a:gd name="connsiteX10" fmla="*/ 41 w 171348"/>
              <a:gd name="connsiteY10" fmla="*/ 58 h 27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348" h="278438">
                <a:moveTo>
                  <a:pt x="41" y="58"/>
                </a:moveTo>
                <a:cubicBezTo>
                  <a:pt x="2260" y="3017"/>
                  <a:pt x="98435" y="151718"/>
                  <a:pt x="111012" y="164295"/>
                </a:cubicBezTo>
                <a:cubicBezTo>
                  <a:pt x="123589" y="176872"/>
                  <a:pt x="65884" y="57023"/>
                  <a:pt x="75501" y="75518"/>
                </a:cubicBezTo>
                <a:cubicBezTo>
                  <a:pt x="85118" y="94013"/>
                  <a:pt x="156880" y="256030"/>
                  <a:pt x="168717" y="275265"/>
                </a:cubicBezTo>
                <a:cubicBezTo>
                  <a:pt x="180554" y="294500"/>
                  <a:pt x="148742" y="221260"/>
                  <a:pt x="146523" y="190928"/>
                </a:cubicBezTo>
                <a:cubicBezTo>
                  <a:pt x="144304" y="160596"/>
                  <a:pt x="157619" y="99191"/>
                  <a:pt x="155400" y="93273"/>
                </a:cubicBezTo>
                <a:cubicBezTo>
                  <a:pt x="153181" y="87355"/>
                  <a:pt x="145043" y="150238"/>
                  <a:pt x="133206" y="155417"/>
                </a:cubicBezTo>
                <a:cubicBezTo>
                  <a:pt x="121369" y="160596"/>
                  <a:pt x="91777" y="109549"/>
                  <a:pt x="84379" y="124345"/>
                </a:cubicBezTo>
                <a:cubicBezTo>
                  <a:pt x="76981" y="139141"/>
                  <a:pt x="86599" y="240495"/>
                  <a:pt x="88818" y="244194"/>
                </a:cubicBezTo>
                <a:cubicBezTo>
                  <a:pt x="91037" y="247893"/>
                  <a:pt x="111012" y="185009"/>
                  <a:pt x="97695" y="146539"/>
                </a:cubicBezTo>
                <a:cubicBezTo>
                  <a:pt x="84378" y="108069"/>
                  <a:pt x="-2178" y="-2901"/>
                  <a:pt x="41" y="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9F8FD608-F974-FB92-1272-669F90219B5A}"/>
              </a:ext>
            </a:extLst>
          </p:cNvPr>
          <p:cNvSpPr/>
          <p:nvPr/>
        </p:nvSpPr>
        <p:spPr>
          <a:xfrm>
            <a:off x="4571536" y="4376031"/>
            <a:ext cx="214081" cy="240404"/>
          </a:xfrm>
          <a:custGeom>
            <a:avLst/>
            <a:gdLst>
              <a:gd name="connsiteX0" fmla="*/ 464 w 214081"/>
              <a:gd name="connsiteY0" fmla="*/ 209286 h 240404"/>
              <a:gd name="connsiteX1" fmla="*/ 204650 w 214081"/>
              <a:gd name="connsiteY1" fmla="*/ 9538 h 240404"/>
              <a:gd name="connsiteX2" fmla="*/ 178017 w 214081"/>
              <a:gd name="connsiteY2" fmla="*/ 45049 h 240404"/>
              <a:gd name="connsiteX3" fmla="*/ 160262 w 214081"/>
              <a:gd name="connsiteY3" fmla="*/ 160458 h 240404"/>
              <a:gd name="connsiteX4" fmla="*/ 204650 w 214081"/>
              <a:gd name="connsiteY4" fmla="*/ 93876 h 240404"/>
              <a:gd name="connsiteX5" fmla="*/ 133629 w 214081"/>
              <a:gd name="connsiteY5" fmla="*/ 240357 h 240404"/>
              <a:gd name="connsiteX6" fmla="*/ 186895 w 214081"/>
              <a:gd name="connsiteY6" fmla="*/ 76120 h 240404"/>
              <a:gd name="connsiteX7" fmla="*/ 102557 w 214081"/>
              <a:gd name="connsiteY7" fmla="*/ 156019 h 240404"/>
              <a:gd name="connsiteX8" fmla="*/ 146946 w 214081"/>
              <a:gd name="connsiteY8" fmla="*/ 76120 h 240404"/>
              <a:gd name="connsiteX9" fmla="*/ 464 w 214081"/>
              <a:gd name="connsiteY9" fmla="*/ 209286 h 24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081" h="240404">
                <a:moveTo>
                  <a:pt x="464" y="209286"/>
                </a:moveTo>
                <a:cubicBezTo>
                  <a:pt x="10081" y="198189"/>
                  <a:pt x="175058" y="36911"/>
                  <a:pt x="204650" y="9538"/>
                </a:cubicBezTo>
                <a:cubicBezTo>
                  <a:pt x="234242" y="-17835"/>
                  <a:pt x="185415" y="19896"/>
                  <a:pt x="178017" y="45049"/>
                </a:cubicBezTo>
                <a:cubicBezTo>
                  <a:pt x="170619" y="70202"/>
                  <a:pt x="155823" y="152320"/>
                  <a:pt x="160262" y="160458"/>
                </a:cubicBezTo>
                <a:cubicBezTo>
                  <a:pt x="164701" y="168596"/>
                  <a:pt x="209089" y="80560"/>
                  <a:pt x="204650" y="93876"/>
                </a:cubicBezTo>
                <a:cubicBezTo>
                  <a:pt x="200211" y="107192"/>
                  <a:pt x="136588" y="243316"/>
                  <a:pt x="133629" y="240357"/>
                </a:cubicBezTo>
                <a:cubicBezTo>
                  <a:pt x="130670" y="237398"/>
                  <a:pt x="192074" y="90176"/>
                  <a:pt x="186895" y="76120"/>
                </a:cubicBezTo>
                <a:cubicBezTo>
                  <a:pt x="181716" y="62064"/>
                  <a:pt x="109215" y="156019"/>
                  <a:pt x="102557" y="156019"/>
                </a:cubicBezTo>
                <a:cubicBezTo>
                  <a:pt x="95899" y="156019"/>
                  <a:pt x="160262" y="73161"/>
                  <a:pt x="146946" y="76120"/>
                </a:cubicBezTo>
                <a:cubicBezTo>
                  <a:pt x="133630" y="79079"/>
                  <a:pt x="-9153" y="220383"/>
                  <a:pt x="464" y="209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D0D79D6E-942B-E407-450D-E76C761F729A}"/>
              </a:ext>
            </a:extLst>
          </p:cNvPr>
          <p:cNvSpPr/>
          <p:nvPr/>
        </p:nvSpPr>
        <p:spPr>
          <a:xfrm>
            <a:off x="4762807" y="4411057"/>
            <a:ext cx="195652" cy="276430"/>
          </a:xfrm>
          <a:custGeom>
            <a:avLst/>
            <a:gdLst>
              <a:gd name="connsiteX0" fmla="*/ 63 w 195652"/>
              <a:gd name="connsiteY0" fmla="*/ 192015 h 276430"/>
              <a:gd name="connsiteX1" fmla="*/ 124350 w 195652"/>
              <a:gd name="connsiteY1" fmla="*/ 18900 h 276430"/>
              <a:gd name="connsiteX2" fmla="*/ 93278 w 195652"/>
              <a:gd name="connsiteY2" fmla="*/ 81044 h 276430"/>
              <a:gd name="connsiteX3" fmla="*/ 111034 w 195652"/>
              <a:gd name="connsiteY3" fmla="*/ 178698 h 276430"/>
              <a:gd name="connsiteX4" fmla="*/ 111034 w 195652"/>
              <a:gd name="connsiteY4" fmla="*/ 107677 h 276430"/>
              <a:gd name="connsiteX5" fmla="*/ 195372 w 195652"/>
              <a:gd name="connsiteY5" fmla="*/ 276353 h 276430"/>
              <a:gd name="connsiteX6" fmla="*/ 137667 w 195652"/>
              <a:gd name="connsiteY6" fmla="*/ 129871 h 276430"/>
              <a:gd name="connsiteX7" fmla="*/ 119911 w 195652"/>
              <a:gd name="connsiteY7" fmla="*/ 152065 h 276430"/>
              <a:gd name="connsiteX8" fmla="*/ 97717 w 195652"/>
              <a:gd name="connsiteY8" fmla="*/ 107677 h 276430"/>
              <a:gd name="connsiteX9" fmla="*/ 22257 w 195652"/>
              <a:gd name="connsiteY9" fmla="*/ 1145 h 276430"/>
              <a:gd name="connsiteX10" fmla="*/ 53329 w 195652"/>
              <a:gd name="connsiteY10" fmla="*/ 54411 h 276430"/>
              <a:gd name="connsiteX11" fmla="*/ 66645 w 195652"/>
              <a:gd name="connsiteY11" fmla="*/ 103238 h 276430"/>
              <a:gd name="connsiteX12" fmla="*/ 106595 w 195652"/>
              <a:gd name="connsiteY12" fmla="*/ 41094 h 276430"/>
              <a:gd name="connsiteX13" fmla="*/ 63 w 195652"/>
              <a:gd name="connsiteY13" fmla="*/ 192015 h 27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652" h="276430">
                <a:moveTo>
                  <a:pt x="63" y="192015"/>
                </a:moveTo>
                <a:cubicBezTo>
                  <a:pt x="3022" y="188316"/>
                  <a:pt x="108814" y="37395"/>
                  <a:pt x="124350" y="18900"/>
                </a:cubicBezTo>
                <a:cubicBezTo>
                  <a:pt x="139886" y="405"/>
                  <a:pt x="95497" y="54411"/>
                  <a:pt x="93278" y="81044"/>
                </a:cubicBezTo>
                <a:cubicBezTo>
                  <a:pt x="91059" y="107677"/>
                  <a:pt x="108075" y="174259"/>
                  <a:pt x="111034" y="178698"/>
                </a:cubicBezTo>
                <a:cubicBezTo>
                  <a:pt x="113993" y="183137"/>
                  <a:pt x="96978" y="91401"/>
                  <a:pt x="111034" y="107677"/>
                </a:cubicBezTo>
                <a:cubicBezTo>
                  <a:pt x="125090" y="123953"/>
                  <a:pt x="190933" y="272654"/>
                  <a:pt x="195372" y="276353"/>
                </a:cubicBezTo>
                <a:cubicBezTo>
                  <a:pt x="199811" y="280052"/>
                  <a:pt x="150244" y="150586"/>
                  <a:pt x="137667" y="129871"/>
                </a:cubicBezTo>
                <a:cubicBezTo>
                  <a:pt x="125090" y="109156"/>
                  <a:pt x="126569" y="155764"/>
                  <a:pt x="119911" y="152065"/>
                </a:cubicBezTo>
                <a:cubicBezTo>
                  <a:pt x="113253" y="148366"/>
                  <a:pt x="113993" y="132830"/>
                  <a:pt x="97717" y="107677"/>
                </a:cubicBezTo>
                <a:cubicBezTo>
                  <a:pt x="81441" y="82524"/>
                  <a:pt x="29655" y="10023"/>
                  <a:pt x="22257" y="1145"/>
                </a:cubicBezTo>
                <a:cubicBezTo>
                  <a:pt x="14859" y="-7733"/>
                  <a:pt x="45931" y="37396"/>
                  <a:pt x="53329" y="54411"/>
                </a:cubicBezTo>
                <a:cubicBezTo>
                  <a:pt x="60727" y="71426"/>
                  <a:pt x="57767" y="105457"/>
                  <a:pt x="66645" y="103238"/>
                </a:cubicBezTo>
                <a:cubicBezTo>
                  <a:pt x="75523" y="101018"/>
                  <a:pt x="115473" y="29257"/>
                  <a:pt x="106595" y="41094"/>
                </a:cubicBezTo>
                <a:cubicBezTo>
                  <a:pt x="97717" y="52931"/>
                  <a:pt x="-2896" y="195714"/>
                  <a:pt x="63" y="1920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54240EE7-160C-DD18-79F8-9868144E6709}"/>
              </a:ext>
            </a:extLst>
          </p:cNvPr>
          <p:cNvSpPr/>
          <p:nvPr/>
        </p:nvSpPr>
        <p:spPr>
          <a:xfrm>
            <a:off x="4704513" y="4433176"/>
            <a:ext cx="209704" cy="215402"/>
          </a:xfrm>
          <a:custGeom>
            <a:avLst/>
            <a:gdLst>
              <a:gd name="connsiteX0" fmla="*/ 652 w 209704"/>
              <a:gd name="connsiteY0" fmla="*/ 214284 h 215402"/>
              <a:gd name="connsiteX1" fmla="*/ 204838 w 209704"/>
              <a:gd name="connsiteY1" fmla="*/ 5659 h 215402"/>
              <a:gd name="connsiteX2" fmla="*/ 142695 w 209704"/>
              <a:gd name="connsiteY2" fmla="*/ 63364 h 215402"/>
              <a:gd name="connsiteX3" fmla="*/ 107184 w 209704"/>
              <a:gd name="connsiteY3" fmla="*/ 107752 h 215402"/>
              <a:gd name="connsiteX4" fmla="*/ 138256 w 209704"/>
              <a:gd name="connsiteY4" fmla="*/ 89997 h 215402"/>
              <a:gd name="connsiteX5" fmla="*/ 652 w 209704"/>
              <a:gd name="connsiteY5" fmla="*/ 214284 h 21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4" h="215402">
                <a:moveTo>
                  <a:pt x="652" y="214284"/>
                </a:moveTo>
                <a:cubicBezTo>
                  <a:pt x="11749" y="200228"/>
                  <a:pt x="181164" y="30812"/>
                  <a:pt x="204838" y="5659"/>
                </a:cubicBezTo>
                <a:cubicBezTo>
                  <a:pt x="228512" y="-19494"/>
                  <a:pt x="158971" y="46348"/>
                  <a:pt x="142695" y="63364"/>
                </a:cubicBezTo>
                <a:cubicBezTo>
                  <a:pt x="126419" y="80379"/>
                  <a:pt x="107924" y="103313"/>
                  <a:pt x="107184" y="107752"/>
                </a:cubicBezTo>
                <a:cubicBezTo>
                  <a:pt x="106444" y="112191"/>
                  <a:pt x="153052" y="74461"/>
                  <a:pt x="138256" y="89997"/>
                </a:cubicBezTo>
                <a:cubicBezTo>
                  <a:pt x="123460" y="105533"/>
                  <a:pt x="-10445" y="228340"/>
                  <a:pt x="652" y="2142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4A43C006-41C0-2716-594E-C232F091DC62}"/>
              </a:ext>
            </a:extLst>
          </p:cNvPr>
          <p:cNvSpPr/>
          <p:nvPr/>
        </p:nvSpPr>
        <p:spPr>
          <a:xfrm>
            <a:off x="3891074" y="5366535"/>
            <a:ext cx="1076906" cy="169713"/>
          </a:xfrm>
          <a:custGeom>
            <a:avLst/>
            <a:gdLst>
              <a:gd name="connsiteX0" fmla="*/ 1784 w 1076906"/>
              <a:gd name="connsiteY0" fmla="*/ 155376 h 169713"/>
              <a:gd name="connsiteX1" fmla="*/ 276992 w 1076906"/>
              <a:gd name="connsiteY1" fmla="*/ 93232 h 169713"/>
              <a:gd name="connsiteX2" fmla="*/ 183776 w 1076906"/>
              <a:gd name="connsiteY2" fmla="*/ 146498 h 169713"/>
              <a:gd name="connsiteX3" fmla="*/ 645415 w 1076906"/>
              <a:gd name="connsiteY3" fmla="*/ 137620 h 169713"/>
              <a:gd name="connsiteX4" fmla="*/ 552200 w 1076906"/>
              <a:gd name="connsiteY4" fmla="*/ 164253 h 169713"/>
              <a:gd name="connsiteX5" fmla="*/ 925062 w 1076906"/>
              <a:gd name="connsiteY5" fmla="*/ 106548 h 169713"/>
              <a:gd name="connsiteX6" fmla="*/ 783019 w 1076906"/>
              <a:gd name="connsiteY6" fmla="*/ 168692 h 169713"/>
              <a:gd name="connsiteX7" fmla="*/ 1075982 w 1076906"/>
              <a:gd name="connsiteY7" fmla="*/ 44405 h 169713"/>
              <a:gd name="connsiteX8" fmla="*/ 667609 w 1076906"/>
              <a:gd name="connsiteY8" fmla="*/ 133182 h 169713"/>
              <a:gd name="connsiteX9" fmla="*/ 925062 w 1076906"/>
              <a:gd name="connsiteY9" fmla="*/ 106548 h 169713"/>
              <a:gd name="connsiteX10" fmla="*/ 640976 w 1076906"/>
              <a:gd name="connsiteY10" fmla="*/ 119865 h 169713"/>
              <a:gd name="connsiteX11" fmla="*/ 312503 w 1076906"/>
              <a:gd name="connsiteY11" fmla="*/ 155376 h 169713"/>
              <a:gd name="connsiteX12" fmla="*/ 370208 w 1076906"/>
              <a:gd name="connsiteY12" fmla="*/ 110987 h 169713"/>
              <a:gd name="connsiteX13" fmla="*/ 219287 w 1076906"/>
              <a:gd name="connsiteY13" fmla="*/ 137620 h 169713"/>
              <a:gd name="connsiteX14" fmla="*/ 179338 w 1076906"/>
              <a:gd name="connsiteY14" fmla="*/ 106548 h 169713"/>
              <a:gd name="connsiteX15" fmla="*/ 99439 w 1076906"/>
              <a:gd name="connsiteY15" fmla="*/ 16 h 169713"/>
              <a:gd name="connsiteX16" fmla="*/ 157143 w 1076906"/>
              <a:gd name="connsiteY16" fmla="*/ 97671 h 169713"/>
              <a:gd name="connsiteX17" fmla="*/ 157143 w 1076906"/>
              <a:gd name="connsiteY17" fmla="*/ 110987 h 169713"/>
              <a:gd name="connsiteX18" fmla="*/ 1784 w 1076906"/>
              <a:gd name="connsiteY18" fmla="*/ 155376 h 16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76906" h="169713">
                <a:moveTo>
                  <a:pt x="1784" y="155376"/>
                </a:moveTo>
                <a:cubicBezTo>
                  <a:pt x="21759" y="152417"/>
                  <a:pt x="246660" y="94712"/>
                  <a:pt x="276992" y="93232"/>
                </a:cubicBezTo>
                <a:cubicBezTo>
                  <a:pt x="307324" y="91752"/>
                  <a:pt x="122372" y="139100"/>
                  <a:pt x="183776" y="146498"/>
                </a:cubicBezTo>
                <a:cubicBezTo>
                  <a:pt x="245180" y="153896"/>
                  <a:pt x="584011" y="134661"/>
                  <a:pt x="645415" y="137620"/>
                </a:cubicBezTo>
                <a:cubicBezTo>
                  <a:pt x="706819" y="140579"/>
                  <a:pt x="505592" y="169432"/>
                  <a:pt x="552200" y="164253"/>
                </a:cubicBezTo>
                <a:cubicBezTo>
                  <a:pt x="598808" y="159074"/>
                  <a:pt x="886592" y="105808"/>
                  <a:pt x="925062" y="106548"/>
                </a:cubicBezTo>
                <a:cubicBezTo>
                  <a:pt x="963532" y="107288"/>
                  <a:pt x="757866" y="179049"/>
                  <a:pt x="783019" y="168692"/>
                </a:cubicBezTo>
                <a:cubicBezTo>
                  <a:pt x="808172" y="158335"/>
                  <a:pt x="1095217" y="50323"/>
                  <a:pt x="1075982" y="44405"/>
                </a:cubicBezTo>
                <a:cubicBezTo>
                  <a:pt x="1056747" y="38487"/>
                  <a:pt x="692762" y="122825"/>
                  <a:pt x="667609" y="133182"/>
                </a:cubicBezTo>
                <a:cubicBezTo>
                  <a:pt x="642456" y="143539"/>
                  <a:pt x="929501" y="108767"/>
                  <a:pt x="925062" y="106548"/>
                </a:cubicBezTo>
                <a:cubicBezTo>
                  <a:pt x="920623" y="104329"/>
                  <a:pt x="743069" y="111727"/>
                  <a:pt x="640976" y="119865"/>
                </a:cubicBezTo>
                <a:cubicBezTo>
                  <a:pt x="538883" y="128003"/>
                  <a:pt x="357631" y="156856"/>
                  <a:pt x="312503" y="155376"/>
                </a:cubicBezTo>
                <a:cubicBezTo>
                  <a:pt x="267375" y="153896"/>
                  <a:pt x="385744" y="113946"/>
                  <a:pt x="370208" y="110987"/>
                </a:cubicBezTo>
                <a:cubicBezTo>
                  <a:pt x="354672" y="108028"/>
                  <a:pt x="251099" y="138360"/>
                  <a:pt x="219287" y="137620"/>
                </a:cubicBezTo>
                <a:cubicBezTo>
                  <a:pt x="187475" y="136880"/>
                  <a:pt x="199313" y="129482"/>
                  <a:pt x="179338" y="106548"/>
                </a:cubicBezTo>
                <a:cubicBezTo>
                  <a:pt x="159363" y="83614"/>
                  <a:pt x="103138" y="1495"/>
                  <a:pt x="99439" y="16"/>
                </a:cubicBezTo>
                <a:cubicBezTo>
                  <a:pt x="95740" y="-1464"/>
                  <a:pt x="157143" y="97671"/>
                  <a:pt x="157143" y="97671"/>
                </a:cubicBezTo>
                <a:cubicBezTo>
                  <a:pt x="166760" y="116166"/>
                  <a:pt x="178597" y="101370"/>
                  <a:pt x="157143" y="110987"/>
                </a:cubicBezTo>
                <a:cubicBezTo>
                  <a:pt x="135689" y="120604"/>
                  <a:pt x="-18191" y="158335"/>
                  <a:pt x="1784" y="1553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8CA6C9EF-C663-8B38-FD48-9C232619679E}"/>
              </a:ext>
            </a:extLst>
          </p:cNvPr>
          <p:cNvSpPr/>
          <p:nvPr/>
        </p:nvSpPr>
        <p:spPr>
          <a:xfrm>
            <a:off x="3950168" y="5474679"/>
            <a:ext cx="1181585" cy="189310"/>
          </a:xfrm>
          <a:custGeom>
            <a:avLst/>
            <a:gdLst>
              <a:gd name="connsiteX0" fmla="*/ 9273 w 1181585"/>
              <a:gd name="connsiteY0" fmla="*/ 56109 h 189310"/>
              <a:gd name="connsiteX1" fmla="*/ 688415 w 1181585"/>
              <a:gd name="connsiteY1" fmla="*/ 64987 h 189310"/>
              <a:gd name="connsiteX2" fmla="*/ 541933 w 1181585"/>
              <a:gd name="connsiteY2" fmla="*/ 64987 h 189310"/>
              <a:gd name="connsiteX3" fmla="*/ 448717 w 1181585"/>
              <a:gd name="connsiteY3" fmla="*/ 189274 h 189310"/>
              <a:gd name="connsiteX4" fmla="*/ 559688 w 1181585"/>
              <a:gd name="connsiteY4" fmla="*/ 78304 h 189310"/>
              <a:gd name="connsiteX5" fmla="*/ 723925 w 1181585"/>
              <a:gd name="connsiteY5" fmla="*/ 113814 h 189310"/>
              <a:gd name="connsiteX6" fmla="*/ 688415 w 1181585"/>
              <a:gd name="connsiteY6" fmla="*/ 82742 h 189310"/>
              <a:gd name="connsiteX7" fmla="*/ 959183 w 1181585"/>
              <a:gd name="connsiteY7" fmla="*/ 2843 h 189310"/>
              <a:gd name="connsiteX8" fmla="*/ 923673 w 1181585"/>
              <a:gd name="connsiteY8" fmla="*/ 20599 h 189310"/>
              <a:gd name="connsiteX9" fmla="*/ 1181125 w 1181585"/>
              <a:gd name="connsiteY9" fmla="*/ 47232 h 189310"/>
              <a:gd name="connsiteX10" fmla="*/ 976939 w 1181585"/>
              <a:gd name="connsiteY10" fmla="*/ 2843 h 189310"/>
              <a:gd name="connsiteX11" fmla="*/ 630710 w 1181585"/>
              <a:gd name="connsiteY11" fmla="*/ 47232 h 189310"/>
              <a:gd name="connsiteX12" fmla="*/ 466473 w 1181585"/>
              <a:gd name="connsiteY12" fmla="*/ 109375 h 189310"/>
              <a:gd name="connsiteX13" fmla="*/ 497545 w 1181585"/>
              <a:gd name="connsiteY13" fmla="*/ 64987 h 189310"/>
              <a:gd name="connsiteX14" fmla="*/ 311114 w 1181585"/>
              <a:gd name="connsiteY14" fmla="*/ 47232 h 189310"/>
              <a:gd name="connsiteX15" fmla="*/ 257848 w 1181585"/>
              <a:gd name="connsiteY15" fmla="*/ 122692 h 189310"/>
              <a:gd name="connsiteX16" fmla="*/ 293358 w 1181585"/>
              <a:gd name="connsiteY16" fmla="*/ 60548 h 189310"/>
              <a:gd name="connsiteX17" fmla="*/ 9273 w 1181585"/>
              <a:gd name="connsiteY17" fmla="*/ 56109 h 18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1585" h="189310">
                <a:moveTo>
                  <a:pt x="9273" y="56109"/>
                </a:moveTo>
                <a:lnTo>
                  <a:pt x="688415" y="64987"/>
                </a:lnTo>
                <a:cubicBezTo>
                  <a:pt x="777192" y="66467"/>
                  <a:pt x="581883" y="44272"/>
                  <a:pt x="541933" y="64987"/>
                </a:cubicBezTo>
                <a:cubicBezTo>
                  <a:pt x="501983" y="85702"/>
                  <a:pt x="445758" y="187054"/>
                  <a:pt x="448717" y="189274"/>
                </a:cubicBezTo>
                <a:cubicBezTo>
                  <a:pt x="451676" y="191494"/>
                  <a:pt x="513820" y="90881"/>
                  <a:pt x="559688" y="78304"/>
                </a:cubicBezTo>
                <a:cubicBezTo>
                  <a:pt x="605556" y="65727"/>
                  <a:pt x="702471" y="113074"/>
                  <a:pt x="723925" y="113814"/>
                </a:cubicBezTo>
                <a:cubicBezTo>
                  <a:pt x="745379" y="114554"/>
                  <a:pt x="649205" y="101237"/>
                  <a:pt x="688415" y="82742"/>
                </a:cubicBezTo>
                <a:cubicBezTo>
                  <a:pt x="727625" y="64247"/>
                  <a:pt x="919973" y="13200"/>
                  <a:pt x="959183" y="2843"/>
                </a:cubicBezTo>
                <a:cubicBezTo>
                  <a:pt x="998393" y="-7514"/>
                  <a:pt x="886683" y="13201"/>
                  <a:pt x="923673" y="20599"/>
                </a:cubicBezTo>
                <a:cubicBezTo>
                  <a:pt x="960663" y="27997"/>
                  <a:pt x="1172247" y="50191"/>
                  <a:pt x="1181125" y="47232"/>
                </a:cubicBezTo>
                <a:cubicBezTo>
                  <a:pt x="1190003" y="44273"/>
                  <a:pt x="1068675" y="2843"/>
                  <a:pt x="976939" y="2843"/>
                </a:cubicBezTo>
                <a:cubicBezTo>
                  <a:pt x="885203" y="2843"/>
                  <a:pt x="715788" y="29477"/>
                  <a:pt x="630710" y="47232"/>
                </a:cubicBezTo>
                <a:cubicBezTo>
                  <a:pt x="545632" y="64987"/>
                  <a:pt x="488667" y="106416"/>
                  <a:pt x="466473" y="109375"/>
                </a:cubicBezTo>
                <a:cubicBezTo>
                  <a:pt x="444279" y="112334"/>
                  <a:pt x="523438" y="75344"/>
                  <a:pt x="497545" y="64987"/>
                </a:cubicBezTo>
                <a:cubicBezTo>
                  <a:pt x="471652" y="54630"/>
                  <a:pt x="351064" y="37614"/>
                  <a:pt x="311114" y="47232"/>
                </a:cubicBezTo>
                <a:cubicBezTo>
                  <a:pt x="271165" y="56850"/>
                  <a:pt x="260807" y="120473"/>
                  <a:pt x="257848" y="122692"/>
                </a:cubicBezTo>
                <a:cubicBezTo>
                  <a:pt x="254889" y="124911"/>
                  <a:pt x="338486" y="73864"/>
                  <a:pt x="293358" y="60548"/>
                </a:cubicBezTo>
                <a:cubicBezTo>
                  <a:pt x="248230" y="47232"/>
                  <a:pt x="-56570" y="55369"/>
                  <a:pt x="9273" y="56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8FC7CCC0-780F-C6BD-9237-9D73F5FC0574}"/>
              </a:ext>
            </a:extLst>
          </p:cNvPr>
          <p:cNvSpPr/>
          <p:nvPr/>
        </p:nvSpPr>
        <p:spPr>
          <a:xfrm>
            <a:off x="3758045" y="5148607"/>
            <a:ext cx="592501" cy="413255"/>
          </a:xfrm>
          <a:custGeom>
            <a:avLst/>
            <a:gdLst>
              <a:gd name="connsiteX0" fmla="*/ 1648 w 592501"/>
              <a:gd name="connsiteY0" fmla="*/ 413253 h 413255"/>
              <a:gd name="connsiteX1" fmla="*/ 170324 w 592501"/>
              <a:gd name="connsiteY1" fmla="*/ 195750 h 413255"/>
              <a:gd name="connsiteX2" fmla="*/ 125936 w 592501"/>
              <a:gd name="connsiteY2" fmla="*/ 311160 h 413255"/>
              <a:gd name="connsiteX3" fmla="*/ 361194 w 592501"/>
              <a:gd name="connsiteY3" fmla="*/ 80341 h 413255"/>
              <a:gd name="connsiteX4" fmla="*/ 334561 w 592501"/>
              <a:gd name="connsiteY4" fmla="*/ 133607 h 413255"/>
              <a:gd name="connsiteX5" fmla="*/ 592013 w 592501"/>
              <a:gd name="connsiteY5" fmla="*/ 442 h 413255"/>
              <a:gd name="connsiteX6" fmla="*/ 392266 w 592501"/>
              <a:gd name="connsiteY6" fmla="*/ 93657 h 413255"/>
              <a:gd name="connsiteX7" fmla="*/ 143691 w 592501"/>
              <a:gd name="connsiteY7" fmla="*/ 177995 h 413255"/>
              <a:gd name="connsiteX8" fmla="*/ 205835 w 592501"/>
              <a:gd name="connsiteY8" fmla="*/ 129168 h 413255"/>
              <a:gd name="connsiteX9" fmla="*/ 165885 w 592501"/>
              <a:gd name="connsiteY9" fmla="*/ 182434 h 413255"/>
              <a:gd name="connsiteX10" fmla="*/ 165885 w 592501"/>
              <a:gd name="connsiteY10" fmla="*/ 106974 h 413255"/>
              <a:gd name="connsiteX11" fmla="*/ 50475 w 592501"/>
              <a:gd name="connsiteY11" fmla="*/ 249016 h 413255"/>
              <a:gd name="connsiteX12" fmla="*/ 81547 w 592501"/>
              <a:gd name="connsiteY12" fmla="*/ 191311 h 413255"/>
              <a:gd name="connsiteX13" fmla="*/ 1648 w 592501"/>
              <a:gd name="connsiteY13" fmla="*/ 413253 h 41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501" h="413255">
                <a:moveTo>
                  <a:pt x="1648" y="413253"/>
                </a:moveTo>
                <a:cubicBezTo>
                  <a:pt x="16444" y="413993"/>
                  <a:pt x="149609" y="212765"/>
                  <a:pt x="170324" y="195750"/>
                </a:cubicBezTo>
                <a:cubicBezTo>
                  <a:pt x="191039" y="178735"/>
                  <a:pt x="94124" y="330395"/>
                  <a:pt x="125936" y="311160"/>
                </a:cubicBezTo>
                <a:cubicBezTo>
                  <a:pt x="157748" y="291925"/>
                  <a:pt x="326423" y="109933"/>
                  <a:pt x="361194" y="80341"/>
                </a:cubicBezTo>
                <a:cubicBezTo>
                  <a:pt x="395965" y="50749"/>
                  <a:pt x="296091" y="146923"/>
                  <a:pt x="334561" y="133607"/>
                </a:cubicBezTo>
                <a:cubicBezTo>
                  <a:pt x="373031" y="120291"/>
                  <a:pt x="582396" y="7100"/>
                  <a:pt x="592013" y="442"/>
                </a:cubicBezTo>
                <a:cubicBezTo>
                  <a:pt x="601630" y="-6216"/>
                  <a:pt x="466986" y="64065"/>
                  <a:pt x="392266" y="93657"/>
                </a:cubicBezTo>
                <a:cubicBezTo>
                  <a:pt x="317546" y="123249"/>
                  <a:pt x="174763" y="172076"/>
                  <a:pt x="143691" y="177995"/>
                </a:cubicBezTo>
                <a:cubicBezTo>
                  <a:pt x="112619" y="183914"/>
                  <a:pt x="202136" y="128428"/>
                  <a:pt x="205835" y="129168"/>
                </a:cubicBezTo>
                <a:cubicBezTo>
                  <a:pt x="209534" y="129908"/>
                  <a:pt x="172543" y="186133"/>
                  <a:pt x="165885" y="182434"/>
                </a:cubicBezTo>
                <a:cubicBezTo>
                  <a:pt x="159227" y="178735"/>
                  <a:pt x="185120" y="95877"/>
                  <a:pt x="165885" y="106974"/>
                </a:cubicBezTo>
                <a:cubicBezTo>
                  <a:pt x="146650" y="118071"/>
                  <a:pt x="64531" y="234960"/>
                  <a:pt x="50475" y="249016"/>
                </a:cubicBezTo>
                <a:cubicBezTo>
                  <a:pt x="36419" y="263072"/>
                  <a:pt x="86726" y="169117"/>
                  <a:pt x="81547" y="191311"/>
                </a:cubicBezTo>
                <a:cubicBezTo>
                  <a:pt x="76369" y="213505"/>
                  <a:pt x="-13148" y="412513"/>
                  <a:pt x="1648" y="4132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18AE4CCB-009F-30F0-13E1-A8E2D844140B}"/>
              </a:ext>
            </a:extLst>
          </p:cNvPr>
          <p:cNvSpPr/>
          <p:nvPr/>
        </p:nvSpPr>
        <p:spPr>
          <a:xfrm>
            <a:off x="4001207" y="5073582"/>
            <a:ext cx="615716" cy="218364"/>
          </a:xfrm>
          <a:custGeom>
            <a:avLst/>
            <a:gdLst>
              <a:gd name="connsiteX0" fmla="*/ 2622 w 615716"/>
              <a:gd name="connsiteY0" fmla="*/ 213070 h 218364"/>
              <a:gd name="connsiteX1" fmla="*/ 353290 w 615716"/>
              <a:gd name="connsiteY1" fmla="*/ 84344 h 218364"/>
              <a:gd name="connsiteX2" fmla="*/ 255636 w 615716"/>
              <a:gd name="connsiteY2" fmla="*/ 128733 h 218364"/>
              <a:gd name="connsiteX3" fmla="*/ 229003 w 615716"/>
              <a:gd name="connsiteY3" fmla="*/ 84344 h 218364"/>
              <a:gd name="connsiteX4" fmla="*/ 224564 w 615716"/>
              <a:gd name="connsiteY4" fmla="*/ 6 h 218364"/>
              <a:gd name="connsiteX5" fmla="*/ 233442 w 615716"/>
              <a:gd name="connsiteY5" fmla="*/ 79905 h 218364"/>
              <a:gd name="connsiteX6" fmla="*/ 229003 w 615716"/>
              <a:gd name="connsiteY6" fmla="*/ 106538 h 218364"/>
              <a:gd name="connsiteX7" fmla="*/ 322218 w 615716"/>
              <a:gd name="connsiteY7" fmla="*/ 88783 h 218364"/>
              <a:gd name="connsiteX8" fmla="*/ 446506 w 615716"/>
              <a:gd name="connsiteY8" fmla="*/ 88783 h 218364"/>
              <a:gd name="connsiteX9" fmla="*/ 433189 w 615716"/>
              <a:gd name="connsiteY9" fmla="*/ 84344 h 218364"/>
              <a:gd name="connsiteX10" fmla="*/ 615181 w 615716"/>
              <a:gd name="connsiteY10" fmla="*/ 159804 h 218364"/>
              <a:gd name="connsiteX11" fmla="*/ 482016 w 615716"/>
              <a:gd name="connsiteY11" fmla="*/ 119855 h 218364"/>
              <a:gd name="connsiteX12" fmla="*/ 286708 w 615716"/>
              <a:gd name="connsiteY12" fmla="*/ 133171 h 218364"/>
              <a:gd name="connsiteX13" fmla="*/ 180176 w 615716"/>
              <a:gd name="connsiteY13" fmla="*/ 217509 h 218364"/>
              <a:gd name="connsiteX14" fmla="*/ 193492 w 615716"/>
              <a:gd name="connsiteY14" fmla="*/ 177560 h 218364"/>
              <a:gd name="connsiteX15" fmla="*/ 2622 w 615716"/>
              <a:gd name="connsiteY15" fmla="*/ 213070 h 2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5716" h="218364">
                <a:moveTo>
                  <a:pt x="2622" y="213070"/>
                </a:moveTo>
                <a:cubicBezTo>
                  <a:pt x="29255" y="197534"/>
                  <a:pt x="311121" y="98400"/>
                  <a:pt x="353290" y="84344"/>
                </a:cubicBezTo>
                <a:cubicBezTo>
                  <a:pt x="395459" y="70288"/>
                  <a:pt x="276350" y="128733"/>
                  <a:pt x="255636" y="128733"/>
                </a:cubicBezTo>
                <a:cubicBezTo>
                  <a:pt x="234922" y="128733"/>
                  <a:pt x="234182" y="105798"/>
                  <a:pt x="229003" y="84344"/>
                </a:cubicBezTo>
                <a:cubicBezTo>
                  <a:pt x="223824" y="62889"/>
                  <a:pt x="223824" y="746"/>
                  <a:pt x="224564" y="6"/>
                </a:cubicBezTo>
                <a:cubicBezTo>
                  <a:pt x="225304" y="-734"/>
                  <a:pt x="232702" y="62150"/>
                  <a:pt x="233442" y="79905"/>
                </a:cubicBezTo>
                <a:cubicBezTo>
                  <a:pt x="234182" y="97660"/>
                  <a:pt x="214207" y="105058"/>
                  <a:pt x="229003" y="106538"/>
                </a:cubicBezTo>
                <a:cubicBezTo>
                  <a:pt x="243799" y="108018"/>
                  <a:pt x="285968" y="91742"/>
                  <a:pt x="322218" y="88783"/>
                </a:cubicBezTo>
                <a:cubicBezTo>
                  <a:pt x="358469" y="85824"/>
                  <a:pt x="446506" y="88783"/>
                  <a:pt x="446506" y="88783"/>
                </a:cubicBezTo>
                <a:cubicBezTo>
                  <a:pt x="465001" y="88043"/>
                  <a:pt x="433189" y="84344"/>
                  <a:pt x="433189" y="84344"/>
                </a:cubicBezTo>
                <a:cubicBezTo>
                  <a:pt x="461301" y="96181"/>
                  <a:pt x="607043" y="153886"/>
                  <a:pt x="615181" y="159804"/>
                </a:cubicBezTo>
                <a:cubicBezTo>
                  <a:pt x="623319" y="165722"/>
                  <a:pt x="536761" y="124294"/>
                  <a:pt x="482016" y="119855"/>
                </a:cubicBezTo>
                <a:cubicBezTo>
                  <a:pt x="427271" y="115416"/>
                  <a:pt x="337015" y="116895"/>
                  <a:pt x="286708" y="133171"/>
                </a:cubicBezTo>
                <a:cubicBezTo>
                  <a:pt x="236401" y="149447"/>
                  <a:pt x="195712" y="210111"/>
                  <a:pt x="180176" y="217509"/>
                </a:cubicBezTo>
                <a:cubicBezTo>
                  <a:pt x="164640" y="224907"/>
                  <a:pt x="226783" y="181999"/>
                  <a:pt x="193492" y="177560"/>
                </a:cubicBezTo>
                <a:cubicBezTo>
                  <a:pt x="160201" y="173121"/>
                  <a:pt x="-24011" y="228606"/>
                  <a:pt x="2622" y="2130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8F934A40-1FA3-0630-B615-C9E07A5351E3}"/>
              </a:ext>
            </a:extLst>
          </p:cNvPr>
          <p:cNvSpPr/>
          <p:nvPr/>
        </p:nvSpPr>
        <p:spPr>
          <a:xfrm>
            <a:off x="3798498" y="5379428"/>
            <a:ext cx="209773" cy="303651"/>
          </a:xfrm>
          <a:custGeom>
            <a:avLst/>
            <a:gdLst>
              <a:gd name="connsiteX0" fmla="*/ 209770 w 209773"/>
              <a:gd name="connsiteY0" fmla="*/ 440 h 303651"/>
              <a:gd name="connsiteX1" fmla="*/ 63288 w 209773"/>
              <a:gd name="connsiteY1" fmla="*/ 204626 h 303651"/>
              <a:gd name="connsiteX2" fmla="*/ 32217 w 209773"/>
              <a:gd name="connsiteY2" fmla="*/ 302281 h 303651"/>
              <a:gd name="connsiteX3" fmla="*/ 72166 w 209773"/>
              <a:gd name="connsiteY3" fmla="*/ 138044 h 303651"/>
              <a:gd name="connsiteX4" fmla="*/ 27778 w 209773"/>
              <a:gd name="connsiteY4" fmla="*/ 288964 h 303651"/>
              <a:gd name="connsiteX5" fmla="*/ 49972 w 209773"/>
              <a:gd name="connsiteY5" fmla="*/ 80339 h 303651"/>
              <a:gd name="connsiteX6" fmla="*/ 1145 w 209773"/>
              <a:gd name="connsiteY6" fmla="*/ 266770 h 303651"/>
              <a:gd name="connsiteX7" fmla="*/ 107677 w 209773"/>
              <a:gd name="connsiteY7" fmla="*/ 27073 h 303651"/>
              <a:gd name="connsiteX8" fmla="*/ 67727 w 209773"/>
              <a:gd name="connsiteY8" fmla="*/ 146922 h 303651"/>
              <a:gd name="connsiteX9" fmla="*/ 209770 w 209773"/>
              <a:gd name="connsiteY9" fmla="*/ 440 h 3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773" h="303651">
                <a:moveTo>
                  <a:pt x="209770" y="440"/>
                </a:moveTo>
                <a:cubicBezTo>
                  <a:pt x="209030" y="10057"/>
                  <a:pt x="92880" y="154319"/>
                  <a:pt x="63288" y="204626"/>
                </a:cubicBezTo>
                <a:cubicBezTo>
                  <a:pt x="33696" y="254933"/>
                  <a:pt x="30737" y="313378"/>
                  <a:pt x="32217" y="302281"/>
                </a:cubicBezTo>
                <a:cubicBezTo>
                  <a:pt x="33697" y="291184"/>
                  <a:pt x="72906" y="140264"/>
                  <a:pt x="72166" y="138044"/>
                </a:cubicBezTo>
                <a:cubicBezTo>
                  <a:pt x="71426" y="135825"/>
                  <a:pt x="31477" y="298582"/>
                  <a:pt x="27778" y="288964"/>
                </a:cubicBezTo>
                <a:cubicBezTo>
                  <a:pt x="24079" y="279347"/>
                  <a:pt x="54411" y="84038"/>
                  <a:pt x="49972" y="80339"/>
                </a:cubicBezTo>
                <a:cubicBezTo>
                  <a:pt x="45533" y="76640"/>
                  <a:pt x="-8473" y="275648"/>
                  <a:pt x="1145" y="266770"/>
                </a:cubicBezTo>
                <a:cubicBezTo>
                  <a:pt x="10763" y="257892"/>
                  <a:pt x="96580" y="47048"/>
                  <a:pt x="107677" y="27073"/>
                </a:cubicBezTo>
                <a:cubicBezTo>
                  <a:pt x="118774" y="7098"/>
                  <a:pt x="46273" y="152101"/>
                  <a:pt x="67727" y="146922"/>
                </a:cubicBezTo>
                <a:cubicBezTo>
                  <a:pt x="89181" y="141743"/>
                  <a:pt x="210510" y="-9177"/>
                  <a:pt x="209770" y="4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8D194A6C-669A-D745-A499-D391C3AA8DC8}"/>
              </a:ext>
            </a:extLst>
          </p:cNvPr>
          <p:cNvSpPr/>
          <p:nvPr/>
        </p:nvSpPr>
        <p:spPr>
          <a:xfrm>
            <a:off x="3949054" y="5085889"/>
            <a:ext cx="603435" cy="241020"/>
          </a:xfrm>
          <a:custGeom>
            <a:avLst/>
            <a:gdLst>
              <a:gd name="connsiteX0" fmla="*/ 1509 w 603435"/>
              <a:gd name="connsiteY0" fmla="*/ 240713 h 241020"/>
              <a:gd name="connsiteX1" fmla="*/ 325544 w 603435"/>
              <a:gd name="connsiteY1" fmla="*/ 89793 h 241020"/>
              <a:gd name="connsiteX2" fmla="*/ 316666 w 603435"/>
              <a:gd name="connsiteY2" fmla="*/ 94231 h 241020"/>
              <a:gd name="connsiteX3" fmla="*/ 498659 w 603435"/>
              <a:gd name="connsiteY3" fmla="*/ 89793 h 241020"/>
              <a:gd name="connsiteX4" fmla="*/ 600752 w 603435"/>
              <a:gd name="connsiteY4" fmla="*/ 111987 h 241020"/>
              <a:gd name="connsiteX5" fmla="*/ 574119 w 603435"/>
              <a:gd name="connsiteY5" fmla="*/ 111987 h 241020"/>
              <a:gd name="connsiteX6" fmla="*/ 578558 w 603435"/>
              <a:gd name="connsiteY6" fmla="*/ 1016 h 241020"/>
              <a:gd name="connsiteX7" fmla="*/ 560802 w 603435"/>
              <a:gd name="connsiteY7" fmla="*/ 58721 h 241020"/>
              <a:gd name="connsiteX8" fmla="*/ 232329 w 603435"/>
              <a:gd name="connsiteY8" fmla="*/ 89793 h 241020"/>
              <a:gd name="connsiteX9" fmla="*/ 272278 w 603435"/>
              <a:gd name="connsiteY9" fmla="*/ 89793 h 241020"/>
              <a:gd name="connsiteX10" fmla="*/ 152429 w 603435"/>
              <a:gd name="connsiteY10" fmla="*/ 138620 h 241020"/>
              <a:gd name="connsiteX11" fmla="*/ 201257 w 603435"/>
              <a:gd name="connsiteY11" fmla="*/ 129742 h 241020"/>
              <a:gd name="connsiteX12" fmla="*/ 1509 w 603435"/>
              <a:gd name="connsiteY12" fmla="*/ 240713 h 2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435" h="241020">
                <a:moveTo>
                  <a:pt x="1509" y="240713"/>
                </a:moveTo>
                <a:cubicBezTo>
                  <a:pt x="22223" y="234055"/>
                  <a:pt x="325544" y="89793"/>
                  <a:pt x="325544" y="89793"/>
                </a:cubicBezTo>
                <a:cubicBezTo>
                  <a:pt x="378070" y="65379"/>
                  <a:pt x="287814" y="94231"/>
                  <a:pt x="316666" y="94231"/>
                </a:cubicBezTo>
                <a:cubicBezTo>
                  <a:pt x="345518" y="94231"/>
                  <a:pt x="451311" y="86834"/>
                  <a:pt x="498659" y="89793"/>
                </a:cubicBezTo>
                <a:cubicBezTo>
                  <a:pt x="546007" y="92752"/>
                  <a:pt x="600752" y="111987"/>
                  <a:pt x="600752" y="111987"/>
                </a:cubicBezTo>
                <a:cubicBezTo>
                  <a:pt x="613329" y="115686"/>
                  <a:pt x="577818" y="130482"/>
                  <a:pt x="574119" y="111987"/>
                </a:cubicBezTo>
                <a:cubicBezTo>
                  <a:pt x="570420" y="93492"/>
                  <a:pt x="580778" y="9894"/>
                  <a:pt x="578558" y="1016"/>
                </a:cubicBezTo>
                <a:cubicBezTo>
                  <a:pt x="576339" y="-7862"/>
                  <a:pt x="618507" y="43925"/>
                  <a:pt x="560802" y="58721"/>
                </a:cubicBezTo>
                <a:cubicBezTo>
                  <a:pt x="503097" y="73517"/>
                  <a:pt x="280416" y="84614"/>
                  <a:pt x="232329" y="89793"/>
                </a:cubicBezTo>
                <a:cubicBezTo>
                  <a:pt x="184242" y="94972"/>
                  <a:pt x="285595" y="81655"/>
                  <a:pt x="272278" y="89793"/>
                </a:cubicBezTo>
                <a:cubicBezTo>
                  <a:pt x="258961" y="97931"/>
                  <a:pt x="164266" y="131962"/>
                  <a:pt x="152429" y="138620"/>
                </a:cubicBezTo>
                <a:cubicBezTo>
                  <a:pt x="140592" y="145278"/>
                  <a:pt x="222711" y="115686"/>
                  <a:pt x="201257" y="129742"/>
                </a:cubicBezTo>
                <a:cubicBezTo>
                  <a:pt x="179803" y="143798"/>
                  <a:pt x="-19205" y="247371"/>
                  <a:pt x="1509" y="2407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3A8CFF24-8428-44DA-DF93-E500682894E1}"/>
              </a:ext>
            </a:extLst>
          </p:cNvPr>
          <p:cNvSpPr/>
          <p:nvPr/>
        </p:nvSpPr>
        <p:spPr>
          <a:xfrm>
            <a:off x="6294184" y="4863941"/>
            <a:ext cx="999839" cy="550481"/>
          </a:xfrm>
          <a:custGeom>
            <a:avLst/>
            <a:gdLst>
              <a:gd name="connsiteX0" fmla="*/ 1841 w 999839"/>
              <a:gd name="connsiteY0" fmla="*/ 549434 h 550481"/>
              <a:gd name="connsiteX1" fmla="*/ 195516 w 999839"/>
              <a:gd name="connsiteY1" fmla="*/ 238284 h 550481"/>
              <a:gd name="connsiteX2" fmla="*/ 109791 w 999839"/>
              <a:gd name="connsiteY2" fmla="*/ 343059 h 550481"/>
              <a:gd name="connsiteX3" fmla="*/ 293941 w 999839"/>
              <a:gd name="connsiteY3" fmla="*/ 209709 h 550481"/>
              <a:gd name="connsiteX4" fmla="*/ 262191 w 999839"/>
              <a:gd name="connsiteY4" fmla="*/ 225584 h 550481"/>
              <a:gd name="connsiteX5" fmla="*/ 344741 w 999839"/>
              <a:gd name="connsiteY5" fmla="*/ 123984 h 550481"/>
              <a:gd name="connsiteX6" fmla="*/ 281241 w 999839"/>
              <a:gd name="connsiteY6" fmla="*/ 197009 h 550481"/>
              <a:gd name="connsiteX7" fmla="*/ 338391 w 999839"/>
              <a:gd name="connsiteY7" fmla="*/ 168434 h 550481"/>
              <a:gd name="connsiteX8" fmla="*/ 300291 w 999839"/>
              <a:gd name="connsiteY8" fmla="*/ 139859 h 550481"/>
              <a:gd name="connsiteX9" fmla="*/ 414591 w 999839"/>
              <a:gd name="connsiteY9" fmla="*/ 143034 h 550481"/>
              <a:gd name="connsiteX10" fmla="*/ 395541 w 999839"/>
              <a:gd name="connsiteY10" fmla="*/ 120809 h 550481"/>
              <a:gd name="connsiteX11" fmla="*/ 535241 w 999839"/>
              <a:gd name="connsiteY11" fmla="*/ 133509 h 550481"/>
              <a:gd name="connsiteX12" fmla="*/ 484441 w 999839"/>
              <a:gd name="connsiteY12" fmla="*/ 98584 h 550481"/>
              <a:gd name="connsiteX13" fmla="*/ 500316 w 999839"/>
              <a:gd name="connsiteY13" fmla="*/ 35084 h 550481"/>
              <a:gd name="connsiteX14" fmla="*/ 538416 w 999839"/>
              <a:gd name="connsiteY14" fmla="*/ 101759 h 550481"/>
              <a:gd name="connsiteX15" fmla="*/ 671766 w 999839"/>
              <a:gd name="connsiteY15" fmla="*/ 104934 h 550481"/>
              <a:gd name="connsiteX16" fmla="*/ 592391 w 999839"/>
              <a:gd name="connsiteY16" fmla="*/ 47784 h 550481"/>
              <a:gd name="connsiteX17" fmla="*/ 687641 w 999839"/>
              <a:gd name="connsiteY17" fmla="*/ 114459 h 550481"/>
              <a:gd name="connsiteX18" fmla="*/ 811466 w 999839"/>
              <a:gd name="connsiteY18" fmla="*/ 127159 h 550481"/>
              <a:gd name="connsiteX19" fmla="*/ 919416 w 999839"/>
              <a:gd name="connsiteY19" fmla="*/ 79534 h 550481"/>
              <a:gd name="connsiteX20" fmla="*/ 998791 w 999839"/>
              <a:gd name="connsiteY20" fmla="*/ 159 h 550481"/>
              <a:gd name="connsiteX21" fmla="*/ 862266 w 999839"/>
              <a:gd name="connsiteY21" fmla="*/ 101759 h 550481"/>
              <a:gd name="connsiteX22" fmla="*/ 801941 w 999839"/>
              <a:gd name="connsiteY22" fmla="*/ 130334 h 550481"/>
              <a:gd name="connsiteX23" fmla="*/ 506666 w 999839"/>
              <a:gd name="connsiteY23" fmla="*/ 139859 h 550481"/>
              <a:gd name="connsiteX24" fmla="*/ 328866 w 999839"/>
              <a:gd name="connsiteY24" fmla="*/ 216059 h 550481"/>
              <a:gd name="connsiteX25" fmla="*/ 198691 w 999839"/>
              <a:gd name="connsiteY25" fmla="*/ 330359 h 550481"/>
              <a:gd name="connsiteX26" fmla="*/ 230441 w 999839"/>
              <a:gd name="connsiteY26" fmla="*/ 282734 h 550481"/>
              <a:gd name="connsiteX27" fmla="*/ 182816 w 999839"/>
              <a:gd name="connsiteY27" fmla="*/ 298609 h 550481"/>
              <a:gd name="connsiteX28" fmla="*/ 208216 w 999839"/>
              <a:gd name="connsiteY28" fmla="*/ 381159 h 550481"/>
              <a:gd name="connsiteX29" fmla="*/ 192341 w 999839"/>
              <a:gd name="connsiteY29" fmla="*/ 327184 h 550481"/>
              <a:gd name="connsiteX30" fmla="*/ 116141 w 999839"/>
              <a:gd name="connsiteY30" fmla="*/ 371634 h 550481"/>
              <a:gd name="connsiteX31" fmla="*/ 49466 w 999839"/>
              <a:gd name="connsiteY31" fmla="*/ 412909 h 550481"/>
              <a:gd name="connsiteX32" fmla="*/ 93916 w 999839"/>
              <a:gd name="connsiteY32" fmla="*/ 343059 h 550481"/>
              <a:gd name="connsiteX33" fmla="*/ 1841 w 999839"/>
              <a:gd name="connsiteY33" fmla="*/ 549434 h 55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839" h="550481">
                <a:moveTo>
                  <a:pt x="1841" y="549434"/>
                </a:moveTo>
                <a:cubicBezTo>
                  <a:pt x="18774" y="531972"/>
                  <a:pt x="177524" y="272680"/>
                  <a:pt x="195516" y="238284"/>
                </a:cubicBezTo>
                <a:cubicBezTo>
                  <a:pt x="213508" y="203888"/>
                  <a:pt x="93387" y="347822"/>
                  <a:pt x="109791" y="343059"/>
                </a:cubicBezTo>
                <a:cubicBezTo>
                  <a:pt x="126195" y="338296"/>
                  <a:pt x="268541" y="229288"/>
                  <a:pt x="293941" y="209709"/>
                </a:cubicBezTo>
                <a:cubicBezTo>
                  <a:pt x="319341" y="190130"/>
                  <a:pt x="253724" y="239872"/>
                  <a:pt x="262191" y="225584"/>
                </a:cubicBezTo>
                <a:cubicBezTo>
                  <a:pt x="270658" y="211296"/>
                  <a:pt x="341566" y="128746"/>
                  <a:pt x="344741" y="123984"/>
                </a:cubicBezTo>
                <a:cubicBezTo>
                  <a:pt x="347916" y="119222"/>
                  <a:pt x="282299" y="189601"/>
                  <a:pt x="281241" y="197009"/>
                </a:cubicBezTo>
                <a:cubicBezTo>
                  <a:pt x="280183" y="204417"/>
                  <a:pt x="335216" y="177959"/>
                  <a:pt x="338391" y="168434"/>
                </a:cubicBezTo>
                <a:cubicBezTo>
                  <a:pt x="341566" y="158909"/>
                  <a:pt x="287591" y="144092"/>
                  <a:pt x="300291" y="139859"/>
                </a:cubicBezTo>
                <a:cubicBezTo>
                  <a:pt x="312991" y="135626"/>
                  <a:pt x="398716" y="146209"/>
                  <a:pt x="414591" y="143034"/>
                </a:cubicBezTo>
                <a:cubicBezTo>
                  <a:pt x="430466" y="139859"/>
                  <a:pt x="375433" y="122396"/>
                  <a:pt x="395541" y="120809"/>
                </a:cubicBezTo>
                <a:cubicBezTo>
                  <a:pt x="415649" y="119221"/>
                  <a:pt x="520424" y="137213"/>
                  <a:pt x="535241" y="133509"/>
                </a:cubicBezTo>
                <a:cubicBezTo>
                  <a:pt x="550058" y="129805"/>
                  <a:pt x="490262" y="114988"/>
                  <a:pt x="484441" y="98584"/>
                </a:cubicBezTo>
                <a:cubicBezTo>
                  <a:pt x="478620" y="82180"/>
                  <a:pt x="491320" y="34555"/>
                  <a:pt x="500316" y="35084"/>
                </a:cubicBezTo>
                <a:cubicBezTo>
                  <a:pt x="509312" y="35613"/>
                  <a:pt x="509841" y="90117"/>
                  <a:pt x="538416" y="101759"/>
                </a:cubicBezTo>
                <a:cubicBezTo>
                  <a:pt x="566991" y="113401"/>
                  <a:pt x="662770" y="113930"/>
                  <a:pt x="671766" y="104934"/>
                </a:cubicBezTo>
                <a:cubicBezTo>
                  <a:pt x="680762" y="95938"/>
                  <a:pt x="589745" y="46196"/>
                  <a:pt x="592391" y="47784"/>
                </a:cubicBezTo>
                <a:cubicBezTo>
                  <a:pt x="595037" y="49371"/>
                  <a:pt x="651129" y="101230"/>
                  <a:pt x="687641" y="114459"/>
                </a:cubicBezTo>
                <a:cubicBezTo>
                  <a:pt x="724154" y="127688"/>
                  <a:pt x="772837" y="132980"/>
                  <a:pt x="811466" y="127159"/>
                </a:cubicBezTo>
                <a:cubicBezTo>
                  <a:pt x="850095" y="121338"/>
                  <a:pt x="888195" y="100701"/>
                  <a:pt x="919416" y="79534"/>
                </a:cubicBezTo>
                <a:cubicBezTo>
                  <a:pt x="950637" y="58367"/>
                  <a:pt x="1008316" y="-3545"/>
                  <a:pt x="998791" y="159"/>
                </a:cubicBezTo>
                <a:cubicBezTo>
                  <a:pt x="989266" y="3863"/>
                  <a:pt x="895074" y="80063"/>
                  <a:pt x="862266" y="101759"/>
                </a:cubicBezTo>
                <a:cubicBezTo>
                  <a:pt x="829458" y="123455"/>
                  <a:pt x="861208" y="123984"/>
                  <a:pt x="801941" y="130334"/>
                </a:cubicBezTo>
                <a:cubicBezTo>
                  <a:pt x="742674" y="136684"/>
                  <a:pt x="585512" y="125572"/>
                  <a:pt x="506666" y="139859"/>
                </a:cubicBezTo>
                <a:cubicBezTo>
                  <a:pt x="427820" y="154146"/>
                  <a:pt x="380195" y="184309"/>
                  <a:pt x="328866" y="216059"/>
                </a:cubicBezTo>
                <a:cubicBezTo>
                  <a:pt x="277537" y="247809"/>
                  <a:pt x="215095" y="319247"/>
                  <a:pt x="198691" y="330359"/>
                </a:cubicBezTo>
                <a:cubicBezTo>
                  <a:pt x="182287" y="341471"/>
                  <a:pt x="233087" y="288026"/>
                  <a:pt x="230441" y="282734"/>
                </a:cubicBezTo>
                <a:cubicBezTo>
                  <a:pt x="227795" y="277442"/>
                  <a:pt x="186520" y="282205"/>
                  <a:pt x="182816" y="298609"/>
                </a:cubicBezTo>
                <a:cubicBezTo>
                  <a:pt x="179112" y="315013"/>
                  <a:pt x="206629" y="376397"/>
                  <a:pt x="208216" y="381159"/>
                </a:cubicBezTo>
                <a:cubicBezTo>
                  <a:pt x="209803" y="385921"/>
                  <a:pt x="207687" y="328771"/>
                  <a:pt x="192341" y="327184"/>
                </a:cubicBezTo>
                <a:cubicBezTo>
                  <a:pt x="176995" y="325596"/>
                  <a:pt x="139953" y="357347"/>
                  <a:pt x="116141" y="371634"/>
                </a:cubicBezTo>
                <a:cubicBezTo>
                  <a:pt x="92329" y="385921"/>
                  <a:pt x="53170" y="417671"/>
                  <a:pt x="49466" y="412909"/>
                </a:cubicBezTo>
                <a:cubicBezTo>
                  <a:pt x="45762" y="408147"/>
                  <a:pt x="97620" y="325597"/>
                  <a:pt x="93916" y="343059"/>
                </a:cubicBezTo>
                <a:cubicBezTo>
                  <a:pt x="90212" y="360521"/>
                  <a:pt x="-15092" y="566896"/>
                  <a:pt x="1841" y="5494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1D5090BF-BFC3-0013-4390-2C7BC30EC0D8}"/>
              </a:ext>
            </a:extLst>
          </p:cNvPr>
          <p:cNvSpPr/>
          <p:nvPr/>
        </p:nvSpPr>
        <p:spPr>
          <a:xfrm>
            <a:off x="6295186" y="5104806"/>
            <a:ext cx="144548" cy="309292"/>
          </a:xfrm>
          <a:custGeom>
            <a:avLst/>
            <a:gdLst>
              <a:gd name="connsiteX0" fmla="*/ 143714 w 144548"/>
              <a:gd name="connsiteY0" fmla="*/ 594 h 309292"/>
              <a:gd name="connsiteX1" fmla="*/ 19889 w 144548"/>
              <a:gd name="connsiteY1" fmla="*/ 213319 h 309292"/>
              <a:gd name="connsiteX2" fmla="*/ 64339 w 144548"/>
              <a:gd name="connsiteY2" fmla="*/ 146644 h 309292"/>
              <a:gd name="connsiteX3" fmla="*/ 839 w 144548"/>
              <a:gd name="connsiteY3" fmla="*/ 308569 h 309292"/>
              <a:gd name="connsiteX4" fmla="*/ 26239 w 144548"/>
              <a:gd name="connsiteY4" fmla="*/ 210144 h 309292"/>
              <a:gd name="connsiteX5" fmla="*/ 19889 w 144548"/>
              <a:gd name="connsiteY5" fmla="*/ 216494 h 309292"/>
              <a:gd name="connsiteX6" fmla="*/ 131014 w 144548"/>
              <a:gd name="connsiteY6" fmla="*/ 79969 h 309292"/>
              <a:gd name="connsiteX7" fmla="*/ 77039 w 144548"/>
              <a:gd name="connsiteY7" fmla="*/ 146644 h 309292"/>
              <a:gd name="connsiteX8" fmla="*/ 143714 w 144548"/>
              <a:gd name="connsiteY8" fmla="*/ 594 h 3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48" h="309292">
                <a:moveTo>
                  <a:pt x="143714" y="594"/>
                </a:moveTo>
                <a:cubicBezTo>
                  <a:pt x="134189" y="11707"/>
                  <a:pt x="33118" y="188977"/>
                  <a:pt x="19889" y="213319"/>
                </a:cubicBezTo>
                <a:cubicBezTo>
                  <a:pt x="6660" y="237661"/>
                  <a:pt x="67514" y="130769"/>
                  <a:pt x="64339" y="146644"/>
                </a:cubicBezTo>
                <a:cubicBezTo>
                  <a:pt x="61164" y="162519"/>
                  <a:pt x="7189" y="297986"/>
                  <a:pt x="839" y="308569"/>
                </a:cubicBezTo>
                <a:cubicBezTo>
                  <a:pt x="-5511" y="319152"/>
                  <a:pt x="26239" y="210144"/>
                  <a:pt x="26239" y="210144"/>
                </a:cubicBezTo>
                <a:cubicBezTo>
                  <a:pt x="29414" y="194798"/>
                  <a:pt x="2427" y="238190"/>
                  <a:pt x="19889" y="216494"/>
                </a:cubicBezTo>
                <a:cubicBezTo>
                  <a:pt x="37351" y="194798"/>
                  <a:pt x="121489" y="91611"/>
                  <a:pt x="131014" y="79969"/>
                </a:cubicBezTo>
                <a:cubicBezTo>
                  <a:pt x="140539" y="68327"/>
                  <a:pt x="75981" y="155640"/>
                  <a:pt x="77039" y="146644"/>
                </a:cubicBezTo>
                <a:cubicBezTo>
                  <a:pt x="78097" y="137648"/>
                  <a:pt x="153239" y="-10519"/>
                  <a:pt x="143714" y="5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21053F24-CE1C-D845-D75E-B0D775586787}"/>
              </a:ext>
            </a:extLst>
          </p:cNvPr>
          <p:cNvSpPr/>
          <p:nvPr/>
        </p:nvSpPr>
        <p:spPr>
          <a:xfrm>
            <a:off x="6535019" y="4993309"/>
            <a:ext cx="872282" cy="207697"/>
          </a:xfrm>
          <a:custGeom>
            <a:avLst/>
            <a:gdLst>
              <a:gd name="connsiteX0" fmla="*/ 2306 w 872282"/>
              <a:gd name="connsiteY0" fmla="*/ 108916 h 207697"/>
              <a:gd name="connsiteX1" fmla="*/ 326156 w 872282"/>
              <a:gd name="connsiteY1" fmla="*/ 13666 h 207697"/>
              <a:gd name="connsiteX2" fmla="*/ 243606 w 872282"/>
              <a:gd name="connsiteY2" fmla="*/ 32716 h 207697"/>
              <a:gd name="connsiteX3" fmla="*/ 523006 w 872282"/>
              <a:gd name="connsiteY3" fmla="*/ 48591 h 207697"/>
              <a:gd name="connsiteX4" fmla="*/ 418231 w 872282"/>
              <a:gd name="connsiteY4" fmla="*/ 70816 h 207697"/>
              <a:gd name="connsiteX5" fmla="*/ 621431 w 872282"/>
              <a:gd name="connsiteY5" fmla="*/ 45416 h 207697"/>
              <a:gd name="connsiteX6" fmla="*/ 446806 w 872282"/>
              <a:gd name="connsiteY6" fmla="*/ 93041 h 207697"/>
              <a:gd name="connsiteX7" fmla="*/ 764306 w 872282"/>
              <a:gd name="connsiteY7" fmla="*/ 4141 h 207697"/>
              <a:gd name="connsiteX8" fmla="*/ 469031 w 872282"/>
              <a:gd name="connsiteY8" fmla="*/ 86691 h 207697"/>
              <a:gd name="connsiteX9" fmla="*/ 611906 w 872282"/>
              <a:gd name="connsiteY9" fmla="*/ 70816 h 207697"/>
              <a:gd name="connsiteX10" fmla="*/ 675406 w 872282"/>
              <a:gd name="connsiteY10" fmla="*/ 102566 h 207697"/>
              <a:gd name="connsiteX11" fmla="*/ 869081 w 872282"/>
              <a:gd name="connsiteY11" fmla="*/ 39066 h 207697"/>
              <a:gd name="connsiteX12" fmla="*/ 799231 w 872282"/>
              <a:gd name="connsiteY12" fmla="*/ 54941 h 207697"/>
              <a:gd name="connsiteX13" fmla="*/ 840506 w 872282"/>
              <a:gd name="connsiteY13" fmla="*/ 966 h 207697"/>
              <a:gd name="connsiteX14" fmla="*/ 691281 w 872282"/>
              <a:gd name="connsiteY14" fmla="*/ 108916 h 207697"/>
              <a:gd name="connsiteX15" fmla="*/ 707156 w 872282"/>
              <a:gd name="connsiteY15" fmla="*/ 207341 h 207697"/>
              <a:gd name="connsiteX16" fmla="*/ 675406 w 872282"/>
              <a:gd name="connsiteY16" fmla="*/ 137491 h 207697"/>
              <a:gd name="connsiteX17" fmla="*/ 481731 w 872282"/>
              <a:gd name="connsiteY17" fmla="*/ 23191 h 207697"/>
              <a:gd name="connsiteX18" fmla="*/ 291231 w 872282"/>
              <a:gd name="connsiteY18" fmla="*/ 13666 h 207697"/>
              <a:gd name="connsiteX19" fmla="*/ 84856 w 872282"/>
              <a:gd name="connsiteY19" fmla="*/ 29541 h 207697"/>
              <a:gd name="connsiteX20" fmla="*/ 176931 w 872282"/>
              <a:gd name="connsiteY20" fmla="*/ 10491 h 207697"/>
              <a:gd name="connsiteX21" fmla="*/ 2306 w 872282"/>
              <a:gd name="connsiteY21" fmla="*/ 108916 h 20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2282" h="207697">
                <a:moveTo>
                  <a:pt x="2306" y="108916"/>
                </a:moveTo>
                <a:cubicBezTo>
                  <a:pt x="27177" y="109445"/>
                  <a:pt x="285939" y="26366"/>
                  <a:pt x="326156" y="13666"/>
                </a:cubicBezTo>
                <a:cubicBezTo>
                  <a:pt x="366373" y="966"/>
                  <a:pt x="210798" y="26895"/>
                  <a:pt x="243606" y="32716"/>
                </a:cubicBezTo>
                <a:cubicBezTo>
                  <a:pt x="276414" y="38537"/>
                  <a:pt x="493902" y="42241"/>
                  <a:pt x="523006" y="48591"/>
                </a:cubicBezTo>
                <a:cubicBezTo>
                  <a:pt x="552110" y="54941"/>
                  <a:pt x="401827" y="71345"/>
                  <a:pt x="418231" y="70816"/>
                </a:cubicBezTo>
                <a:cubicBezTo>
                  <a:pt x="434635" y="70287"/>
                  <a:pt x="616669" y="41712"/>
                  <a:pt x="621431" y="45416"/>
                </a:cubicBezTo>
                <a:cubicBezTo>
                  <a:pt x="626193" y="49120"/>
                  <a:pt x="446806" y="93041"/>
                  <a:pt x="446806" y="93041"/>
                </a:cubicBezTo>
                <a:lnTo>
                  <a:pt x="764306" y="4141"/>
                </a:lnTo>
                <a:cubicBezTo>
                  <a:pt x="768010" y="3083"/>
                  <a:pt x="494431" y="75579"/>
                  <a:pt x="469031" y="86691"/>
                </a:cubicBezTo>
                <a:cubicBezTo>
                  <a:pt x="443631" y="97803"/>
                  <a:pt x="577510" y="68170"/>
                  <a:pt x="611906" y="70816"/>
                </a:cubicBezTo>
                <a:cubicBezTo>
                  <a:pt x="646302" y="73462"/>
                  <a:pt x="632544" y="107858"/>
                  <a:pt x="675406" y="102566"/>
                </a:cubicBezTo>
                <a:cubicBezTo>
                  <a:pt x="718268" y="97274"/>
                  <a:pt x="848444" y="47003"/>
                  <a:pt x="869081" y="39066"/>
                </a:cubicBezTo>
                <a:cubicBezTo>
                  <a:pt x="889719" y="31128"/>
                  <a:pt x="803993" y="61291"/>
                  <a:pt x="799231" y="54941"/>
                </a:cubicBezTo>
                <a:cubicBezTo>
                  <a:pt x="794469" y="48591"/>
                  <a:pt x="858498" y="-8030"/>
                  <a:pt x="840506" y="966"/>
                </a:cubicBezTo>
                <a:cubicBezTo>
                  <a:pt x="822514" y="9962"/>
                  <a:pt x="713506" y="74520"/>
                  <a:pt x="691281" y="108916"/>
                </a:cubicBezTo>
                <a:cubicBezTo>
                  <a:pt x="669056" y="143312"/>
                  <a:pt x="709802" y="202579"/>
                  <a:pt x="707156" y="207341"/>
                </a:cubicBezTo>
                <a:cubicBezTo>
                  <a:pt x="704510" y="212103"/>
                  <a:pt x="712977" y="168183"/>
                  <a:pt x="675406" y="137491"/>
                </a:cubicBezTo>
                <a:cubicBezTo>
                  <a:pt x="637835" y="106799"/>
                  <a:pt x="545760" y="43828"/>
                  <a:pt x="481731" y="23191"/>
                </a:cubicBezTo>
                <a:cubicBezTo>
                  <a:pt x="417702" y="2554"/>
                  <a:pt x="357377" y="12608"/>
                  <a:pt x="291231" y="13666"/>
                </a:cubicBezTo>
                <a:cubicBezTo>
                  <a:pt x="225085" y="14724"/>
                  <a:pt x="103906" y="30070"/>
                  <a:pt x="84856" y="29541"/>
                </a:cubicBezTo>
                <a:cubicBezTo>
                  <a:pt x="65806" y="29012"/>
                  <a:pt x="192277" y="-5384"/>
                  <a:pt x="176931" y="10491"/>
                </a:cubicBezTo>
                <a:cubicBezTo>
                  <a:pt x="161585" y="26366"/>
                  <a:pt x="-22565" y="108387"/>
                  <a:pt x="2306" y="1089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983582A7-9CE2-70E8-9E2F-7773F9F9E9C0}"/>
              </a:ext>
            </a:extLst>
          </p:cNvPr>
          <p:cNvSpPr/>
          <p:nvPr/>
        </p:nvSpPr>
        <p:spPr>
          <a:xfrm>
            <a:off x="6717547" y="4901566"/>
            <a:ext cx="529168" cy="442023"/>
          </a:xfrm>
          <a:custGeom>
            <a:avLst/>
            <a:gdLst>
              <a:gd name="connsiteX0" fmla="*/ 753 w 529168"/>
              <a:gd name="connsiteY0" fmla="*/ 95884 h 442023"/>
              <a:gd name="connsiteX1" fmla="*/ 296028 w 529168"/>
              <a:gd name="connsiteY1" fmla="*/ 168909 h 442023"/>
              <a:gd name="connsiteX2" fmla="*/ 264278 w 529168"/>
              <a:gd name="connsiteY2" fmla="*/ 149859 h 442023"/>
              <a:gd name="connsiteX3" fmla="*/ 410328 w 529168"/>
              <a:gd name="connsiteY3" fmla="*/ 251459 h 442023"/>
              <a:gd name="connsiteX4" fmla="*/ 419853 w 529168"/>
              <a:gd name="connsiteY4" fmla="*/ 260984 h 442023"/>
              <a:gd name="connsiteX5" fmla="*/ 394453 w 529168"/>
              <a:gd name="connsiteY5" fmla="*/ 340359 h 442023"/>
              <a:gd name="connsiteX6" fmla="*/ 435728 w 529168"/>
              <a:gd name="connsiteY6" fmla="*/ 286384 h 442023"/>
              <a:gd name="connsiteX7" fmla="*/ 346828 w 529168"/>
              <a:gd name="connsiteY7" fmla="*/ 441959 h 442023"/>
              <a:gd name="connsiteX8" fmla="*/ 419853 w 529168"/>
              <a:gd name="connsiteY8" fmla="*/ 305434 h 442023"/>
              <a:gd name="connsiteX9" fmla="*/ 524628 w 529168"/>
              <a:gd name="connsiteY9" fmla="*/ 289559 h 442023"/>
              <a:gd name="connsiteX10" fmla="*/ 496053 w 529168"/>
              <a:gd name="connsiteY10" fmla="*/ 207009 h 442023"/>
              <a:gd name="connsiteX11" fmla="*/ 369053 w 529168"/>
              <a:gd name="connsiteY11" fmla="*/ 54609 h 442023"/>
              <a:gd name="connsiteX12" fmla="*/ 467478 w 529168"/>
              <a:gd name="connsiteY12" fmla="*/ 187959 h 442023"/>
              <a:gd name="connsiteX13" fmla="*/ 365878 w 529168"/>
              <a:gd name="connsiteY13" fmla="*/ 133984 h 442023"/>
              <a:gd name="connsiteX14" fmla="*/ 419853 w 529168"/>
              <a:gd name="connsiteY14" fmla="*/ 634 h 442023"/>
              <a:gd name="connsiteX15" fmla="*/ 356353 w 529168"/>
              <a:gd name="connsiteY15" fmla="*/ 83184 h 442023"/>
              <a:gd name="connsiteX16" fmla="*/ 96003 w 529168"/>
              <a:gd name="connsiteY16" fmla="*/ 73659 h 442023"/>
              <a:gd name="connsiteX17" fmla="*/ 207128 w 529168"/>
              <a:gd name="connsiteY17" fmla="*/ 80009 h 442023"/>
              <a:gd name="connsiteX18" fmla="*/ 753 w 529168"/>
              <a:gd name="connsiteY18" fmla="*/ 95884 h 44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9168" h="442023">
                <a:moveTo>
                  <a:pt x="753" y="95884"/>
                </a:moveTo>
                <a:cubicBezTo>
                  <a:pt x="15570" y="110701"/>
                  <a:pt x="252107" y="159913"/>
                  <a:pt x="296028" y="168909"/>
                </a:cubicBezTo>
                <a:cubicBezTo>
                  <a:pt x="339949" y="177905"/>
                  <a:pt x="245228" y="136101"/>
                  <a:pt x="264278" y="149859"/>
                </a:cubicBezTo>
                <a:cubicBezTo>
                  <a:pt x="283328" y="163617"/>
                  <a:pt x="410328" y="251459"/>
                  <a:pt x="410328" y="251459"/>
                </a:cubicBezTo>
                <a:cubicBezTo>
                  <a:pt x="436257" y="269980"/>
                  <a:pt x="422499" y="246167"/>
                  <a:pt x="419853" y="260984"/>
                </a:cubicBezTo>
                <a:cubicBezTo>
                  <a:pt x="417207" y="275801"/>
                  <a:pt x="391807" y="336126"/>
                  <a:pt x="394453" y="340359"/>
                </a:cubicBezTo>
                <a:cubicBezTo>
                  <a:pt x="397099" y="344592"/>
                  <a:pt x="443665" y="269451"/>
                  <a:pt x="435728" y="286384"/>
                </a:cubicBezTo>
                <a:cubicBezTo>
                  <a:pt x="427791" y="303317"/>
                  <a:pt x="349474" y="438784"/>
                  <a:pt x="346828" y="441959"/>
                </a:cubicBezTo>
                <a:cubicBezTo>
                  <a:pt x="344182" y="445134"/>
                  <a:pt x="390220" y="330834"/>
                  <a:pt x="419853" y="305434"/>
                </a:cubicBezTo>
                <a:cubicBezTo>
                  <a:pt x="449486" y="280034"/>
                  <a:pt x="511928" y="305963"/>
                  <a:pt x="524628" y="289559"/>
                </a:cubicBezTo>
                <a:cubicBezTo>
                  <a:pt x="537328" y="273155"/>
                  <a:pt x="521982" y="246167"/>
                  <a:pt x="496053" y="207009"/>
                </a:cubicBezTo>
                <a:cubicBezTo>
                  <a:pt x="470124" y="167851"/>
                  <a:pt x="373815" y="57784"/>
                  <a:pt x="369053" y="54609"/>
                </a:cubicBezTo>
                <a:cubicBezTo>
                  <a:pt x="364291" y="51434"/>
                  <a:pt x="468007" y="174730"/>
                  <a:pt x="467478" y="187959"/>
                </a:cubicBezTo>
                <a:cubicBezTo>
                  <a:pt x="466949" y="201188"/>
                  <a:pt x="373815" y="165205"/>
                  <a:pt x="365878" y="133984"/>
                </a:cubicBezTo>
                <a:cubicBezTo>
                  <a:pt x="357941" y="102763"/>
                  <a:pt x="421440" y="9101"/>
                  <a:pt x="419853" y="634"/>
                </a:cubicBezTo>
                <a:cubicBezTo>
                  <a:pt x="418266" y="-7833"/>
                  <a:pt x="410328" y="71013"/>
                  <a:pt x="356353" y="83184"/>
                </a:cubicBezTo>
                <a:cubicBezTo>
                  <a:pt x="302378" y="95355"/>
                  <a:pt x="120874" y="74188"/>
                  <a:pt x="96003" y="73659"/>
                </a:cubicBezTo>
                <a:cubicBezTo>
                  <a:pt x="71132" y="73130"/>
                  <a:pt x="219828" y="74717"/>
                  <a:pt x="207128" y="80009"/>
                </a:cubicBezTo>
                <a:cubicBezTo>
                  <a:pt x="194428" y="85301"/>
                  <a:pt x="-14064" y="81067"/>
                  <a:pt x="753" y="958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05BDA1F7-FC98-3FE4-F5F1-69244BB117DA}"/>
              </a:ext>
            </a:extLst>
          </p:cNvPr>
          <p:cNvSpPr/>
          <p:nvPr/>
        </p:nvSpPr>
        <p:spPr>
          <a:xfrm>
            <a:off x="6511883" y="5008507"/>
            <a:ext cx="455022" cy="321101"/>
          </a:xfrm>
          <a:custGeom>
            <a:avLst/>
            <a:gdLst>
              <a:gd name="connsiteX0" fmla="*/ 127042 w 455022"/>
              <a:gd name="connsiteY0" fmla="*/ 42918 h 321101"/>
              <a:gd name="connsiteX1" fmla="*/ 9567 w 455022"/>
              <a:gd name="connsiteY1" fmla="*/ 255643 h 321101"/>
              <a:gd name="connsiteX2" fmla="*/ 76242 w 455022"/>
              <a:gd name="connsiteY2" fmla="*/ 169918 h 321101"/>
              <a:gd name="connsiteX3" fmla="*/ 42 w 455022"/>
              <a:gd name="connsiteY3" fmla="*/ 319143 h 321101"/>
              <a:gd name="connsiteX4" fmla="*/ 66717 w 455022"/>
              <a:gd name="connsiteY4" fmla="*/ 255643 h 321101"/>
              <a:gd name="connsiteX5" fmla="*/ 152442 w 455022"/>
              <a:gd name="connsiteY5" fmla="*/ 261993 h 321101"/>
              <a:gd name="connsiteX6" fmla="*/ 38142 w 455022"/>
              <a:gd name="connsiteY6" fmla="*/ 211193 h 321101"/>
              <a:gd name="connsiteX7" fmla="*/ 282617 w 455022"/>
              <a:gd name="connsiteY7" fmla="*/ 300093 h 321101"/>
              <a:gd name="connsiteX8" fmla="*/ 352467 w 455022"/>
              <a:gd name="connsiteY8" fmla="*/ 290568 h 321101"/>
              <a:gd name="connsiteX9" fmla="*/ 387392 w 455022"/>
              <a:gd name="connsiteY9" fmla="*/ 227068 h 321101"/>
              <a:gd name="connsiteX10" fmla="*/ 403267 w 455022"/>
              <a:gd name="connsiteY10" fmla="*/ 119118 h 321101"/>
              <a:gd name="connsiteX11" fmla="*/ 387392 w 455022"/>
              <a:gd name="connsiteY11" fmla="*/ 49268 h 321101"/>
              <a:gd name="connsiteX12" fmla="*/ 450892 w 455022"/>
              <a:gd name="connsiteY12" fmla="*/ 4818 h 321101"/>
              <a:gd name="connsiteX13" fmla="*/ 250867 w 455022"/>
              <a:gd name="connsiteY13" fmla="*/ 7993 h 321101"/>
              <a:gd name="connsiteX14" fmla="*/ 50842 w 455022"/>
              <a:gd name="connsiteY14" fmla="*/ 65143 h 321101"/>
              <a:gd name="connsiteX15" fmla="*/ 127042 w 455022"/>
              <a:gd name="connsiteY15" fmla="*/ 42918 h 32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5022" h="321101">
                <a:moveTo>
                  <a:pt x="127042" y="42918"/>
                </a:moveTo>
                <a:cubicBezTo>
                  <a:pt x="120163" y="74668"/>
                  <a:pt x="18034" y="234476"/>
                  <a:pt x="9567" y="255643"/>
                </a:cubicBezTo>
                <a:cubicBezTo>
                  <a:pt x="1100" y="276810"/>
                  <a:pt x="77829" y="159335"/>
                  <a:pt x="76242" y="169918"/>
                </a:cubicBezTo>
                <a:cubicBezTo>
                  <a:pt x="74654" y="180501"/>
                  <a:pt x="1629" y="304856"/>
                  <a:pt x="42" y="319143"/>
                </a:cubicBezTo>
                <a:cubicBezTo>
                  <a:pt x="-1545" y="333430"/>
                  <a:pt x="41317" y="265168"/>
                  <a:pt x="66717" y="255643"/>
                </a:cubicBezTo>
                <a:cubicBezTo>
                  <a:pt x="92117" y="246118"/>
                  <a:pt x="157205" y="269401"/>
                  <a:pt x="152442" y="261993"/>
                </a:cubicBezTo>
                <a:cubicBezTo>
                  <a:pt x="147680" y="254585"/>
                  <a:pt x="16446" y="204843"/>
                  <a:pt x="38142" y="211193"/>
                </a:cubicBezTo>
                <a:cubicBezTo>
                  <a:pt x="59838" y="217543"/>
                  <a:pt x="230230" y="286864"/>
                  <a:pt x="282617" y="300093"/>
                </a:cubicBezTo>
                <a:cubicBezTo>
                  <a:pt x="335005" y="313322"/>
                  <a:pt x="335005" y="302739"/>
                  <a:pt x="352467" y="290568"/>
                </a:cubicBezTo>
                <a:cubicBezTo>
                  <a:pt x="369929" y="278397"/>
                  <a:pt x="378925" y="255643"/>
                  <a:pt x="387392" y="227068"/>
                </a:cubicBezTo>
                <a:cubicBezTo>
                  <a:pt x="395859" y="198493"/>
                  <a:pt x="403267" y="148751"/>
                  <a:pt x="403267" y="119118"/>
                </a:cubicBezTo>
                <a:cubicBezTo>
                  <a:pt x="403267" y="89485"/>
                  <a:pt x="379455" y="68318"/>
                  <a:pt x="387392" y="49268"/>
                </a:cubicBezTo>
                <a:cubicBezTo>
                  <a:pt x="395329" y="30218"/>
                  <a:pt x="473646" y="11697"/>
                  <a:pt x="450892" y="4818"/>
                </a:cubicBezTo>
                <a:cubicBezTo>
                  <a:pt x="428138" y="-2061"/>
                  <a:pt x="317542" y="-2061"/>
                  <a:pt x="250867" y="7993"/>
                </a:cubicBezTo>
                <a:cubicBezTo>
                  <a:pt x="184192" y="18047"/>
                  <a:pt x="68304" y="56676"/>
                  <a:pt x="50842" y="65143"/>
                </a:cubicBezTo>
                <a:cubicBezTo>
                  <a:pt x="33380" y="73610"/>
                  <a:pt x="133921" y="11168"/>
                  <a:pt x="127042" y="429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05385513-318F-715E-B7B0-2DDD5E22B7F1}"/>
              </a:ext>
            </a:extLst>
          </p:cNvPr>
          <p:cNvSpPr/>
          <p:nvPr/>
        </p:nvSpPr>
        <p:spPr>
          <a:xfrm>
            <a:off x="6404662" y="5108212"/>
            <a:ext cx="469767" cy="220676"/>
          </a:xfrm>
          <a:custGeom>
            <a:avLst/>
            <a:gdLst>
              <a:gd name="connsiteX0" fmla="*/ 2488 w 469767"/>
              <a:gd name="connsiteY0" fmla="*/ 130538 h 220676"/>
              <a:gd name="connsiteX1" fmla="*/ 227913 w 469767"/>
              <a:gd name="connsiteY1" fmla="*/ 194038 h 220676"/>
              <a:gd name="connsiteX2" fmla="*/ 119963 w 469767"/>
              <a:gd name="connsiteY2" fmla="*/ 149588 h 220676"/>
              <a:gd name="connsiteX3" fmla="*/ 367613 w 469767"/>
              <a:gd name="connsiteY3" fmla="*/ 171813 h 220676"/>
              <a:gd name="connsiteX4" fmla="*/ 304113 w 469767"/>
              <a:gd name="connsiteY4" fmla="*/ 178163 h 220676"/>
              <a:gd name="connsiteX5" fmla="*/ 469213 w 469767"/>
              <a:gd name="connsiteY5" fmla="*/ 213088 h 220676"/>
              <a:gd name="connsiteX6" fmla="*/ 237438 w 469767"/>
              <a:gd name="connsiteY6" fmla="*/ 178163 h 220676"/>
              <a:gd name="connsiteX7" fmla="*/ 104088 w 469767"/>
              <a:gd name="connsiteY7" fmla="*/ 216263 h 220676"/>
              <a:gd name="connsiteX8" fmla="*/ 81863 w 469767"/>
              <a:gd name="connsiteY8" fmla="*/ 209913 h 220676"/>
              <a:gd name="connsiteX9" fmla="*/ 199338 w 469767"/>
              <a:gd name="connsiteY9" fmla="*/ 127363 h 220676"/>
              <a:gd name="connsiteX10" fmla="*/ 158063 w 469767"/>
              <a:gd name="connsiteY10" fmla="*/ 70213 h 220676"/>
              <a:gd name="connsiteX11" fmla="*/ 202513 w 469767"/>
              <a:gd name="connsiteY11" fmla="*/ 363 h 220676"/>
              <a:gd name="connsiteX12" fmla="*/ 110438 w 469767"/>
              <a:gd name="connsiteY12" fmla="*/ 101963 h 220676"/>
              <a:gd name="connsiteX13" fmla="*/ 85038 w 469767"/>
              <a:gd name="connsiteY13" fmla="*/ 47988 h 220676"/>
              <a:gd name="connsiteX14" fmla="*/ 129488 w 469767"/>
              <a:gd name="connsiteY14" fmla="*/ 108313 h 220676"/>
              <a:gd name="connsiteX15" fmla="*/ 110438 w 469767"/>
              <a:gd name="connsiteY15" fmla="*/ 130538 h 220676"/>
              <a:gd name="connsiteX16" fmla="*/ 2488 w 469767"/>
              <a:gd name="connsiteY16" fmla="*/ 130538 h 22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9767" h="220676">
                <a:moveTo>
                  <a:pt x="2488" y="130538"/>
                </a:moveTo>
                <a:cubicBezTo>
                  <a:pt x="22067" y="141121"/>
                  <a:pt x="208334" y="190863"/>
                  <a:pt x="227913" y="194038"/>
                </a:cubicBezTo>
                <a:cubicBezTo>
                  <a:pt x="247492" y="197213"/>
                  <a:pt x="96680" y="153292"/>
                  <a:pt x="119963" y="149588"/>
                </a:cubicBezTo>
                <a:cubicBezTo>
                  <a:pt x="143246" y="145884"/>
                  <a:pt x="336922" y="167051"/>
                  <a:pt x="367613" y="171813"/>
                </a:cubicBezTo>
                <a:cubicBezTo>
                  <a:pt x="398304" y="176575"/>
                  <a:pt x="287180" y="171284"/>
                  <a:pt x="304113" y="178163"/>
                </a:cubicBezTo>
                <a:cubicBezTo>
                  <a:pt x="321046" y="185042"/>
                  <a:pt x="480325" y="213088"/>
                  <a:pt x="469213" y="213088"/>
                </a:cubicBezTo>
                <a:cubicBezTo>
                  <a:pt x="458101" y="213088"/>
                  <a:pt x="298292" y="177634"/>
                  <a:pt x="237438" y="178163"/>
                </a:cubicBezTo>
                <a:cubicBezTo>
                  <a:pt x="176584" y="178692"/>
                  <a:pt x="130017" y="210971"/>
                  <a:pt x="104088" y="216263"/>
                </a:cubicBezTo>
                <a:cubicBezTo>
                  <a:pt x="78159" y="221555"/>
                  <a:pt x="65988" y="224730"/>
                  <a:pt x="81863" y="209913"/>
                </a:cubicBezTo>
                <a:cubicBezTo>
                  <a:pt x="97738" y="195096"/>
                  <a:pt x="186638" y="150646"/>
                  <a:pt x="199338" y="127363"/>
                </a:cubicBezTo>
                <a:cubicBezTo>
                  <a:pt x="212038" y="104080"/>
                  <a:pt x="157534" y="91380"/>
                  <a:pt x="158063" y="70213"/>
                </a:cubicBezTo>
                <a:cubicBezTo>
                  <a:pt x="158592" y="49046"/>
                  <a:pt x="210450" y="-4929"/>
                  <a:pt x="202513" y="363"/>
                </a:cubicBezTo>
                <a:cubicBezTo>
                  <a:pt x="194576" y="5655"/>
                  <a:pt x="130017" y="94025"/>
                  <a:pt x="110438" y="101963"/>
                </a:cubicBezTo>
                <a:cubicBezTo>
                  <a:pt x="90859" y="109901"/>
                  <a:pt x="81863" y="46930"/>
                  <a:pt x="85038" y="47988"/>
                </a:cubicBezTo>
                <a:cubicBezTo>
                  <a:pt x="88213" y="49046"/>
                  <a:pt x="125255" y="94555"/>
                  <a:pt x="129488" y="108313"/>
                </a:cubicBezTo>
                <a:cubicBezTo>
                  <a:pt x="133721" y="122071"/>
                  <a:pt x="136367" y="126305"/>
                  <a:pt x="110438" y="130538"/>
                </a:cubicBezTo>
                <a:cubicBezTo>
                  <a:pt x="84509" y="134771"/>
                  <a:pt x="-17091" y="119955"/>
                  <a:pt x="2488" y="1305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9024C08F-0CD3-AD2D-5F89-8A1D6B0E2BDD}"/>
              </a:ext>
            </a:extLst>
          </p:cNvPr>
          <p:cNvSpPr/>
          <p:nvPr/>
        </p:nvSpPr>
        <p:spPr>
          <a:xfrm>
            <a:off x="6715933" y="5097906"/>
            <a:ext cx="82550" cy="82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CD3A6642-7CF6-6319-2AB8-2E4B809D34EC}"/>
              </a:ext>
            </a:extLst>
          </p:cNvPr>
          <p:cNvSpPr/>
          <p:nvPr/>
        </p:nvSpPr>
        <p:spPr>
          <a:xfrm>
            <a:off x="6263676" y="5187947"/>
            <a:ext cx="397531" cy="283326"/>
          </a:xfrm>
          <a:custGeom>
            <a:avLst/>
            <a:gdLst>
              <a:gd name="connsiteX0" fmla="*/ 181574 w 397531"/>
              <a:gd name="connsiteY0" fmla="*/ 3 h 283326"/>
              <a:gd name="connsiteX1" fmla="*/ 146649 w 397531"/>
              <a:gd name="connsiteY1" fmla="*/ 82553 h 283326"/>
              <a:gd name="connsiteX2" fmla="*/ 178399 w 397531"/>
              <a:gd name="connsiteY2" fmla="*/ 98428 h 283326"/>
              <a:gd name="connsiteX3" fmla="*/ 102199 w 397531"/>
              <a:gd name="connsiteY3" fmla="*/ 187328 h 283326"/>
              <a:gd name="connsiteX4" fmla="*/ 137124 w 397531"/>
              <a:gd name="connsiteY4" fmla="*/ 139703 h 283326"/>
              <a:gd name="connsiteX5" fmla="*/ 599 w 397531"/>
              <a:gd name="connsiteY5" fmla="*/ 282578 h 283326"/>
              <a:gd name="connsiteX6" fmla="*/ 92674 w 397531"/>
              <a:gd name="connsiteY6" fmla="*/ 193678 h 283326"/>
              <a:gd name="connsiteX7" fmla="*/ 219674 w 397531"/>
              <a:gd name="connsiteY7" fmla="*/ 142878 h 283326"/>
              <a:gd name="connsiteX8" fmla="*/ 397474 w 397531"/>
              <a:gd name="connsiteY8" fmla="*/ 139703 h 283326"/>
              <a:gd name="connsiteX9" fmla="*/ 200624 w 397531"/>
              <a:gd name="connsiteY9" fmla="*/ 127003 h 283326"/>
              <a:gd name="connsiteX10" fmla="*/ 232374 w 397531"/>
              <a:gd name="connsiteY10" fmla="*/ 47628 h 283326"/>
              <a:gd name="connsiteX11" fmla="*/ 200624 w 397531"/>
              <a:gd name="connsiteY11" fmla="*/ 98428 h 283326"/>
              <a:gd name="connsiteX12" fmla="*/ 137124 w 397531"/>
              <a:gd name="connsiteY12" fmla="*/ 123828 h 283326"/>
              <a:gd name="connsiteX13" fmla="*/ 105374 w 397531"/>
              <a:gd name="connsiteY13" fmla="*/ 149228 h 283326"/>
              <a:gd name="connsiteX14" fmla="*/ 143474 w 397531"/>
              <a:gd name="connsiteY14" fmla="*/ 98428 h 283326"/>
              <a:gd name="connsiteX15" fmla="*/ 137124 w 397531"/>
              <a:gd name="connsiteY15" fmla="*/ 79378 h 283326"/>
              <a:gd name="connsiteX16" fmla="*/ 181574 w 397531"/>
              <a:gd name="connsiteY16" fmla="*/ 3 h 28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7531" h="283326">
                <a:moveTo>
                  <a:pt x="181574" y="3"/>
                </a:moveTo>
                <a:cubicBezTo>
                  <a:pt x="183161" y="532"/>
                  <a:pt x="147178" y="66149"/>
                  <a:pt x="146649" y="82553"/>
                </a:cubicBezTo>
                <a:cubicBezTo>
                  <a:pt x="146120" y="98957"/>
                  <a:pt x="185807" y="80966"/>
                  <a:pt x="178399" y="98428"/>
                </a:cubicBezTo>
                <a:cubicBezTo>
                  <a:pt x="170991" y="115890"/>
                  <a:pt x="109078" y="180449"/>
                  <a:pt x="102199" y="187328"/>
                </a:cubicBezTo>
                <a:cubicBezTo>
                  <a:pt x="95320" y="194207"/>
                  <a:pt x="154057" y="123828"/>
                  <a:pt x="137124" y="139703"/>
                </a:cubicBezTo>
                <a:cubicBezTo>
                  <a:pt x="120191" y="155578"/>
                  <a:pt x="8007" y="273582"/>
                  <a:pt x="599" y="282578"/>
                </a:cubicBezTo>
                <a:cubicBezTo>
                  <a:pt x="-6809" y="291574"/>
                  <a:pt x="56161" y="216961"/>
                  <a:pt x="92674" y="193678"/>
                </a:cubicBezTo>
                <a:cubicBezTo>
                  <a:pt x="129186" y="170395"/>
                  <a:pt x="168874" y="151874"/>
                  <a:pt x="219674" y="142878"/>
                </a:cubicBezTo>
                <a:cubicBezTo>
                  <a:pt x="270474" y="133882"/>
                  <a:pt x="400649" y="142349"/>
                  <a:pt x="397474" y="139703"/>
                </a:cubicBezTo>
                <a:cubicBezTo>
                  <a:pt x="394299" y="137057"/>
                  <a:pt x="228141" y="142349"/>
                  <a:pt x="200624" y="127003"/>
                </a:cubicBezTo>
                <a:cubicBezTo>
                  <a:pt x="173107" y="111657"/>
                  <a:pt x="232374" y="52390"/>
                  <a:pt x="232374" y="47628"/>
                </a:cubicBezTo>
                <a:cubicBezTo>
                  <a:pt x="232374" y="42866"/>
                  <a:pt x="216499" y="85728"/>
                  <a:pt x="200624" y="98428"/>
                </a:cubicBezTo>
                <a:cubicBezTo>
                  <a:pt x="184749" y="111128"/>
                  <a:pt x="152999" y="115361"/>
                  <a:pt x="137124" y="123828"/>
                </a:cubicBezTo>
                <a:cubicBezTo>
                  <a:pt x="121249" y="132295"/>
                  <a:pt x="104316" y="153461"/>
                  <a:pt x="105374" y="149228"/>
                </a:cubicBezTo>
                <a:cubicBezTo>
                  <a:pt x="106432" y="144995"/>
                  <a:pt x="143474" y="98428"/>
                  <a:pt x="143474" y="98428"/>
                </a:cubicBezTo>
                <a:cubicBezTo>
                  <a:pt x="148766" y="86786"/>
                  <a:pt x="129716" y="93665"/>
                  <a:pt x="137124" y="79378"/>
                </a:cubicBezTo>
                <a:cubicBezTo>
                  <a:pt x="144532" y="65091"/>
                  <a:pt x="179987" y="-526"/>
                  <a:pt x="181574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83A4FC64-810C-1B4F-86CF-3DD98C0A9305}"/>
              </a:ext>
            </a:extLst>
          </p:cNvPr>
          <p:cNvSpPr/>
          <p:nvPr/>
        </p:nvSpPr>
        <p:spPr>
          <a:xfrm>
            <a:off x="6493070" y="5067273"/>
            <a:ext cx="634805" cy="286469"/>
          </a:xfrm>
          <a:custGeom>
            <a:avLst/>
            <a:gdLst>
              <a:gd name="connsiteX0" fmla="*/ 2980 w 634805"/>
              <a:gd name="connsiteY0" fmla="*/ 215927 h 286469"/>
              <a:gd name="connsiteX1" fmla="*/ 361755 w 634805"/>
              <a:gd name="connsiteY1" fmla="*/ 244502 h 286469"/>
              <a:gd name="connsiteX2" fmla="*/ 263330 w 634805"/>
              <a:gd name="connsiteY2" fmla="*/ 231802 h 286469"/>
              <a:gd name="connsiteX3" fmla="*/ 574480 w 634805"/>
              <a:gd name="connsiteY3" fmla="*/ 187352 h 286469"/>
              <a:gd name="connsiteX4" fmla="*/ 412555 w 634805"/>
              <a:gd name="connsiteY4" fmla="*/ 231802 h 286469"/>
              <a:gd name="connsiteX5" fmla="*/ 590355 w 634805"/>
              <a:gd name="connsiteY5" fmla="*/ 171477 h 286469"/>
              <a:gd name="connsiteX6" fmla="*/ 596705 w 634805"/>
              <a:gd name="connsiteY6" fmla="*/ 146077 h 286469"/>
              <a:gd name="connsiteX7" fmla="*/ 555430 w 634805"/>
              <a:gd name="connsiteY7" fmla="*/ 27 h 286469"/>
              <a:gd name="connsiteX8" fmla="*/ 634805 w 634805"/>
              <a:gd name="connsiteY8" fmla="*/ 158777 h 286469"/>
              <a:gd name="connsiteX9" fmla="*/ 555430 w 634805"/>
              <a:gd name="connsiteY9" fmla="*/ 190527 h 286469"/>
              <a:gd name="connsiteX10" fmla="*/ 555430 w 634805"/>
              <a:gd name="connsiteY10" fmla="*/ 92102 h 286469"/>
              <a:gd name="connsiteX11" fmla="*/ 555430 w 634805"/>
              <a:gd name="connsiteY11" fmla="*/ 168302 h 286469"/>
              <a:gd name="connsiteX12" fmla="*/ 472880 w 634805"/>
              <a:gd name="connsiteY12" fmla="*/ 209577 h 286469"/>
              <a:gd name="connsiteX13" fmla="*/ 409380 w 634805"/>
              <a:gd name="connsiteY13" fmla="*/ 282602 h 286469"/>
              <a:gd name="connsiteX14" fmla="*/ 422080 w 634805"/>
              <a:gd name="connsiteY14" fmla="*/ 250852 h 286469"/>
              <a:gd name="connsiteX15" fmla="*/ 177605 w 634805"/>
              <a:gd name="connsiteY15" fmla="*/ 263552 h 286469"/>
              <a:gd name="connsiteX16" fmla="*/ 88705 w 634805"/>
              <a:gd name="connsiteY16" fmla="*/ 285777 h 286469"/>
              <a:gd name="connsiteX17" fmla="*/ 187130 w 634805"/>
              <a:gd name="connsiteY17" fmla="*/ 234977 h 286469"/>
              <a:gd name="connsiteX18" fmla="*/ 2980 w 634805"/>
              <a:gd name="connsiteY18" fmla="*/ 215927 h 2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805" h="286469">
                <a:moveTo>
                  <a:pt x="2980" y="215927"/>
                </a:moveTo>
                <a:cubicBezTo>
                  <a:pt x="32084" y="217514"/>
                  <a:pt x="318363" y="241856"/>
                  <a:pt x="361755" y="244502"/>
                </a:cubicBezTo>
                <a:cubicBezTo>
                  <a:pt x="405147" y="247148"/>
                  <a:pt x="227876" y="241327"/>
                  <a:pt x="263330" y="231802"/>
                </a:cubicBezTo>
                <a:cubicBezTo>
                  <a:pt x="298784" y="222277"/>
                  <a:pt x="549609" y="187352"/>
                  <a:pt x="574480" y="187352"/>
                </a:cubicBezTo>
                <a:cubicBezTo>
                  <a:pt x="599351" y="187352"/>
                  <a:pt x="409909" y="234448"/>
                  <a:pt x="412555" y="231802"/>
                </a:cubicBezTo>
                <a:cubicBezTo>
                  <a:pt x="415201" y="229156"/>
                  <a:pt x="559663" y="185764"/>
                  <a:pt x="590355" y="171477"/>
                </a:cubicBezTo>
                <a:cubicBezTo>
                  <a:pt x="621047" y="157190"/>
                  <a:pt x="602526" y="174652"/>
                  <a:pt x="596705" y="146077"/>
                </a:cubicBezTo>
                <a:cubicBezTo>
                  <a:pt x="590884" y="117502"/>
                  <a:pt x="549080" y="-2090"/>
                  <a:pt x="555430" y="27"/>
                </a:cubicBezTo>
                <a:cubicBezTo>
                  <a:pt x="561780" y="2144"/>
                  <a:pt x="634805" y="127027"/>
                  <a:pt x="634805" y="158777"/>
                </a:cubicBezTo>
                <a:cubicBezTo>
                  <a:pt x="634805" y="190527"/>
                  <a:pt x="568659" y="201639"/>
                  <a:pt x="555430" y="190527"/>
                </a:cubicBezTo>
                <a:cubicBezTo>
                  <a:pt x="542201" y="179415"/>
                  <a:pt x="555430" y="92102"/>
                  <a:pt x="555430" y="92102"/>
                </a:cubicBezTo>
                <a:cubicBezTo>
                  <a:pt x="555430" y="88398"/>
                  <a:pt x="569188" y="148723"/>
                  <a:pt x="555430" y="168302"/>
                </a:cubicBezTo>
                <a:cubicBezTo>
                  <a:pt x="541672" y="187881"/>
                  <a:pt x="497222" y="190527"/>
                  <a:pt x="472880" y="209577"/>
                </a:cubicBezTo>
                <a:cubicBezTo>
                  <a:pt x="448538" y="228627"/>
                  <a:pt x="417847" y="275723"/>
                  <a:pt x="409380" y="282602"/>
                </a:cubicBezTo>
                <a:cubicBezTo>
                  <a:pt x="400913" y="289481"/>
                  <a:pt x="460709" y="254027"/>
                  <a:pt x="422080" y="250852"/>
                </a:cubicBezTo>
                <a:cubicBezTo>
                  <a:pt x="383451" y="247677"/>
                  <a:pt x="233167" y="257731"/>
                  <a:pt x="177605" y="263552"/>
                </a:cubicBezTo>
                <a:cubicBezTo>
                  <a:pt x="122043" y="269373"/>
                  <a:pt x="87118" y="290539"/>
                  <a:pt x="88705" y="285777"/>
                </a:cubicBezTo>
                <a:cubicBezTo>
                  <a:pt x="90292" y="281015"/>
                  <a:pt x="207238" y="245560"/>
                  <a:pt x="187130" y="234977"/>
                </a:cubicBezTo>
                <a:cubicBezTo>
                  <a:pt x="167022" y="224394"/>
                  <a:pt x="-26124" y="214340"/>
                  <a:pt x="2980" y="215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84F49248-A834-BB04-230F-254DE63B7E6A}"/>
              </a:ext>
            </a:extLst>
          </p:cNvPr>
          <p:cNvSpPr/>
          <p:nvPr/>
        </p:nvSpPr>
        <p:spPr>
          <a:xfrm>
            <a:off x="6244088" y="4889135"/>
            <a:ext cx="420886" cy="513855"/>
          </a:xfrm>
          <a:custGeom>
            <a:avLst/>
            <a:gdLst>
              <a:gd name="connsiteX0" fmla="*/ 4312 w 420886"/>
              <a:gd name="connsiteY0" fmla="*/ 511540 h 513855"/>
              <a:gd name="connsiteX1" fmla="*/ 302762 w 420886"/>
              <a:gd name="connsiteY1" fmla="*/ 19415 h 513855"/>
              <a:gd name="connsiteX2" fmla="*/ 70987 w 420886"/>
              <a:gd name="connsiteY2" fmla="*/ 324215 h 513855"/>
              <a:gd name="connsiteX3" fmla="*/ 420237 w 420886"/>
              <a:gd name="connsiteY3" fmla="*/ 365 h 513855"/>
              <a:gd name="connsiteX4" fmla="*/ 159887 w 420886"/>
              <a:gd name="connsiteY4" fmla="*/ 257540 h 513855"/>
              <a:gd name="connsiteX5" fmla="*/ 229737 w 420886"/>
              <a:gd name="connsiteY5" fmla="*/ 136890 h 513855"/>
              <a:gd name="connsiteX6" fmla="*/ 93212 w 420886"/>
              <a:gd name="connsiteY6" fmla="*/ 355965 h 513855"/>
              <a:gd name="connsiteX7" fmla="*/ 121787 w 420886"/>
              <a:gd name="connsiteY7" fmla="*/ 209915 h 513855"/>
              <a:gd name="connsiteX8" fmla="*/ 4312 w 420886"/>
              <a:gd name="connsiteY8" fmla="*/ 511540 h 51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886" h="513855">
                <a:moveTo>
                  <a:pt x="4312" y="511540"/>
                </a:moveTo>
                <a:cubicBezTo>
                  <a:pt x="34474" y="479790"/>
                  <a:pt x="291650" y="50636"/>
                  <a:pt x="302762" y="19415"/>
                </a:cubicBezTo>
                <a:cubicBezTo>
                  <a:pt x="313874" y="-11806"/>
                  <a:pt x="51408" y="327390"/>
                  <a:pt x="70987" y="324215"/>
                </a:cubicBezTo>
                <a:cubicBezTo>
                  <a:pt x="90566" y="321040"/>
                  <a:pt x="405421" y="11477"/>
                  <a:pt x="420237" y="365"/>
                </a:cubicBezTo>
                <a:cubicBezTo>
                  <a:pt x="435053" y="-10747"/>
                  <a:pt x="191637" y="234786"/>
                  <a:pt x="159887" y="257540"/>
                </a:cubicBezTo>
                <a:cubicBezTo>
                  <a:pt x="128137" y="280294"/>
                  <a:pt x="240849" y="120486"/>
                  <a:pt x="229737" y="136890"/>
                </a:cubicBezTo>
                <a:cubicBezTo>
                  <a:pt x="218625" y="153294"/>
                  <a:pt x="111204" y="343794"/>
                  <a:pt x="93212" y="355965"/>
                </a:cubicBezTo>
                <a:cubicBezTo>
                  <a:pt x="75220" y="368136"/>
                  <a:pt x="131841" y="181340"/>
                  <a:pt x="121787" y="209915"/>
                </a:cubicBezTo>
                <a:cubicBezTo>
                  <a:pt x="111733" y="238490"/>
                  <a:pt x="-25850" y="543290"/>
                  <a:pt x="4312" y="5115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1FA47421-DA90-07B8-8BD2-A33F9A3E0640}"/>
              </a:ext>
            </a:extLst>
          </p:cNvPr>
          <p:cNvSpPr/>
          <p:nvPr/>
        </p:nvSpPr>
        <p:spPr>
          <a:xfrm>
            <a:off x="6629186" y="4829733"/>
            <a:ext cx="593762" cy="126519"/>
          </a:xfrm>
          <a:custGeom>
            <a:avLst/>
            <a:gdLst>
              <a:gd name="connsiteX0" fmla="*/ 19264 w 593762"/>
              <a:gd name="connsiteY0" fmla="*/ 126442 h 126519"/>
              <a:gd name="connsiteX1" fmla="*/ 393914 w 593762"/>
              <a:gd name="connsiteY1" fmla="*/ 2617 h 126519"/>
              <a:gd name="connsiteX2" fmla="*/ 133564 w 593762"/>
              <a:gd name="connsiteY2" fmla="*/ 40717 h 126519"/>
              <a:gd name="connsiteX3" fmla="*/ 327239 w 593762"/>
              <a:gd name="connsiteY3" fmla="*/ 24842 h 126519"/>
              <a:gd name="connsiteX4" fmla="*/ 584414 w 593762"/>
              <a:gd name="connsiteY4" fmla="*/ 116917 h 126519"/>
              <a:gd name="connsiteX5" fmla="*/ 517739 w 593762"/>
              <a:gd name="connsiteY5" fmla="*/ 85167 h 126519"/>
              <a:gd name="connsiteX6" fmla="*/ 590764 w 593762"/>
              <a:gd name="connsiteY6" fmla="*/ 107392 h 126519"/>
              <a:gd name="connsiteX7" fmla="*/ 393914 w 593762"/>
              <a:gd name="connsiteY7" fmla="*/ 40717 h 126519"/>
              <a:gd name="connsiteX8" fmla="*/ 197064 w 593762"/>
              <a:gd name="connsiteY8" fmla="*/ 15317 h 126519"/>
              <a:gd name="connsiteX9" fmla="*/ 289139 w 593762"/>
              <a:gd name="connsiteY9" fmla="*/ 24842 h 126519"/>
              <a:gd name="connsiteX10" fmla="*/ 214 w 593762"/>
              <a:gd name="connsiteY10" fmla="*/ 69292 h 126519"/>
              <a:gd name="connsiteX11" fmla="*/ 238339 w 593762"/>
              <a:gd name="connsiteY11" fmla="*/ 21667 h 126519"/>
              <a:gd name="connsiteX12" fmla="*/ 19264 w 593762"/>
              <a:gd name="connsiteY12" fmla="*/ 126442 h 12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3762" h="126519">
                <a:moveTo>
                  <a:pt x="19264" y="126442"/>
                </a:moveTo>
                <a:cubicBezTo>
                  <a:pt x="45193" y="123267"/>
                  <a:pt x="374864" y="16904"/>
                  <a:pt x="393914" y="2617"/>
                </a:cubicBezTo>
                <a:cubicBezTo>
                  <a:pt x="412964" y="-11671"/>
                  <a:pt x="144676" y="37013"/>
                  <a:pt x="133564" y="40717"/>
                </a:cubicBezTo>
                <a:cubicBezTo>
                  <a:pt x="122452" y="44421"/>
                  <a:pt x="252097" y="12142"/>
                  <a:pt x="327239" y="24842"/>
                </a:cubicBezTo>
                <a:cubicBezTo>
                  <a:pt x="402381" y="37542"/>
                  <a:pt x="552664" y="106863"/>
                  <a:pt x="584414" y="116917"/>
                </a:cubicBezTo>
                <a:cubicBezTo>
                  <a:pt x="616164" y="126971"/>
                  <a:pt x="516681" y="86755"/>
                  <a:pt x="517739" y="85167"/>
                </a:cubicBezTo>
                <a:cubicBezTo>
                  <a:pt x="518797" y="83579"/>
                  <a:pt x="611401" y="114800"/>
                  <a:pt x="590764" y="107392"/>
                </a:cubicBezTo>
                <a:cubicBezTo>
                  <a:pt x="570127" y="99984"/>
                  <a:pt x="459531" y="56063"/>
                  <a:pt x="393914" y="40717"/>
                </a:cubicBezTo>
                <a:cubicBezTo>
                  <a:pt x="328297" y="25371"/>
                  <a:pt x="214527" y="17963"/>
                  <a:pt x="197064" y="15317"/>
                </a:cubicBezTo>
                <a:cubicBezTo>
                  <a:pt x="179601" y="12671"/>
                  <a:pt x="321947" y="15846"/>
                  <a:pt x="289139" y="24842"/>
                </a:cubicBezTo>
                <a:cubicBezTo>
                  <a:pt x="256331" y="33838"/>
                  <a:pt x="8681" y="69821"/>
                  <a:pt x="214" y="69292"/>
                </a:cubicBezTo>
                <a:cubicBezTo>
                  <a:pt x="-8253" y="68763"/>
                  <a:pt x="236222" y="9496"/>
                  <a:pt x="238339" y="21667"/>
                </a:cubicBezTo>
                <a:cubicBezTo>
                  <a:pt x="240456" y="33838"/>
                  <a:pt x="-6665" y="129617"/>
                  <a:pt x="19264" y="1264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067FB4F5-053D-8B7A-0648-E6CDAB9AC686}"/>
              </a:ext>
            </a:extLst>
          </p:cNvPr>
          <p:cNvSpPr/>
          <p:nvPr/>
        </p:nvSpPr>
        <p:spPr>
          <a:xfrm>
            <a:off x="7232650" y="5083175"/>
            <a:ext cx="70225" cy="44450"/>
          </a:xfrm>
          <a:custGeom>
            <a:avLst/>
            <a:gdLst>
              <a:gd name="connsiteX0" fmla="*/ 0 w 70225"/>
              <a:gd name="connsiteY0" fmla="*/ 0 h 44450"/>
              <a:gd name="connsiteX1" fmla="*/ 69850 w 70225"/>
              <a:gd name="connsiteY1" fmla="*/ 44450 h 44450"/>
              <a:gd name="connsiteX2" fmla="*/ 0 w 70225"/>
              <a:gd name="connsiteY2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25" h="44450">
                <a:moveTo>
                  <a:pt x="0" y="0"/>
                </a:moveTo>
                <a:cubicBezTo>
                  <a:pt x="0" y="0"/>
                  <a:pt x="63500" y="44450"/>
                  <a:pt x="69850" y="44450"/>
                </a:cubicBezTo>
                <a:cubicBezTo>
                  <a:pt x="76200" y="44450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8F76050E-ECC0-31C3-FDCA-70DA26B1C498}"/>
              </a:ext>
            </a:extLst>
          </p:cNvPr>
          <p:cNvSpPr/>
          <p:nvPr/>
        </p:nvSpPr>
        <p:spPr>
          <a:xfrm>
            <a:off x="7104457" y="4860613"/>
            <a:ext cx="288576" cy="397190"/>
          </a:xfrm>
          <a:custGeom>
            <a:avLst/>
            <a:gdLst>
              <a:gd name="connsiteX0" fmla="*/ 4368 w 288576"/>
              <a:gd name="connsiteY0" fmla="*/ 178112 h 397190"/>
              <a:gd name="connsiteX1" fmla="*/ 286943 w 288576"/>
              <a:gd name="connsiteY1" fmla="*/ 312 h 397190"/>
              <a:gd name="connsiteX2" fmla="*/ 121843 w 288576"/>
              <a:gd name="connsiteY2" fmla="*/ 136837 h 397190"/>
              <a:gd name="connsiteX3" fmla="*/ 153593 w 288576"/>
              <a:gd name="connsiteY3" fmla="*/ 209862 h 397190"/>
              <a:gd name="connsiteX4" fmla="*/ 185343 w 288576"/>
              <a:gd name="connsiteY4" fmla="*/ 279712 h 397190"/>
              <a:gd name="connsiteX5" fmla="*/ 213918 w 288576"/>
              <a:gd name="connsiteY5" fmla="*/ 216212 h 397190"/>
              <a:gd name="connsiteX6" fmla="*/ 172643 w 288576"/>
              <a:gd name="connsiteY6" fmla="*/ 289237 h 397190"/>
              <a:gd name="connsiteX7" fmla="*/ 226618 w 288576"/>
              <a:gd name="connsiteY7" fmla="*/ 365437 h 397190"/>
              <a:gd name="connsiteX8" fmla="*/ 204393 w 288576"/>
              <a:gd name="connsiteY8" fmla="*/ 301937 h 397190"/>
              <a:gd name="connsiteX9" fmla="*/ 58343 w 288576"/>
              <a:gd name="connsiteY9" fmla="*/ 397187 h 397190"/>
              <a:gd name="connsiteX10" fmla="*/ 137718 w 288576"/>
              <a:gd name="connsiteY10" fmla="*/ 305112 h 397190"/>
              <a:gd name="connsiteX11" fmla="*/ 83743 w 288576"/>
              <a:gd name="connsiteY11" fmla="*/ 193987 h 397190"/>
              <a:gd name="connsiteX12" fmla="*/ 112318 w 288576"/>
              <a:gd name="connsiteY12" fmla="*/ 136837 h 397190"/>
              <a:gd name="connsiteX13" fmla="*/ 4368 w 288576"/>
              <a:gd name="connsiteY13" fmla="*/ 178112 h 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8576" h="397190">
                <a:moveTo>
                  <a:pt x="4368" y="178112"/>
                </a:moveTo>
                <a:cubicBezTo>
                  <a:pt x="33472" y="155358"/>
                  <a:pt x="267364" y="7191"/>
                  <a:pt x="286943" y="312"/>
                </a:cubicBezTo>
                <a:cubicBezTo>
                  <a:pt x="306522" y="-6567"/>
                  <a:pt x="144068" y="101912"/>
                  <a:pt x="121843" y="136837"/>
                </a:cubicBezTo>
                <a:cubicBezTo>
                  <a:pt x="99618" y="171762"/>
                  <a:pt x="143010" y="186050"/>
                  <a:pt x="153593" y="209862"/>
                </a:cubicBezTo>
                <a:cubicBezTo>
                  <a:pt x="164176" y="233674"/>
                  <a:pt x="175289" y="278654"/>
                  <a:pt x="185343" y="279712"/>
                </a:cubicBezTo>
                <a:cubicBezTo>
                  <a:pt x="195397" y="280770"/>
                  <a:pt x="216035" y="214624"/>
                  <a:pt x="213918" y="216212"/>
                </a:cubicBezTo>
                <a:cubicBezTo>
                  <a:pt x="211801" y="217800"/>
                  <a:pt x="170526" y="264366"/>
                  <a:pt x="172643" y="289237"/>
                </a:cubicBezTo>
                <a:cubicBezTo>
                  <a:pt x="174760" y="314108"/>
                  <a:pt x="221326" y="363320"/>
                  <a:pt x="226618" y="365437"/>
                </a:cubicBezTo>
                <a:cubicBezTo>
                  <a:pt x="231910" y="367554"/>
                  <a:pt x="232439" y="296645"/>
                  <a:pt x="204393" y="301937"/>
                </a:cubicBezTo>
                <a:cubicBezTo>
                  <a:pt x="176347" y="307229"/>
                  <a:pt x="69455" y="396658"/>
                  <a:pt x="58343" y="397187"/>
                </a:cubicBezTo>
                <a:cubicBezTo>
                  <a:pt x="47231" y="397716"/>
                  <a:pt x="133485" y="338979"/>
                  <a:pt x="137718" y="305112"/>
                </a:cubicBezTo>
                <a:cubicBezTo>
                  <a:pt x="141951" y="271245"/>
                  <a:pt x="87976" y="222033"/>
                  <a:pt x="83743" y="193987"/>
                </a:cubicBezTo>
                <a:cubicBezTo>
                  <a:pt x="79510" y="165941"/>
                  <a:pt x="123960" y="141599"/>
                  <a:pt x="112318" y="136837"/>
                </a:cubicBezTo>
                <a:cubicBezTo>
                  <a:pt x="100676" y="132075"/>
                  <a:pt x="-24736" y="200866"/>
                  <a:pt x="4368" y="1781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90BD8175-A05D-28FF-CCDB-EC445DF4EB6A}"/>
              </a:ext>
            </a:extLst>
          </p:cNvPr>
          <p:cNvSpPr/>
          <p:nvPr/>
        </p:nvSpPr>
        <p:spPr>
          <a:xfrm>
            <a:off x="6851618" y="5021966"/>
            <a:ext cx="286581" cy="154563"/>
          </a:xfrm>
          <a:custGeom>
            <a:avLst/>
            <a:gdLst>
              <a:gd name="connsiteX0" fmla="*/ 32 w 286581"/>
              <a:gd name="connsiteY0" fmla="*/ 108834 h 154563"/>
              <a:gd name="connsiteX1" fmla="*/ 133382 w 286581"/>
              <a:gd name="connsiteY1" fmla="*/ 77084 h 154563"/>
              <a:gd name="connsiteX2" fmla="*/ 200057 w 286581"/>
              <a:gd name="connsiteY2" fmla="*/ 112009 h 154563"/>
              <a:gd name="connsiteX3" fmla="*/ 285782 w 286581"/>
              <a:gd name="connsiteY3" fmla="*/ 150109 h 154563"/>
              <a:gd name="connsiteX4" fmla="*/ 146082 w 286581"/>
              <a:gd name="connsiteY4" fmla="*/ 884 h 154563"/>
              <a:gd name="connsiteX5" fmla="*/ 32 w 286581"/>
              <a:gd name="connsiteY5" fmla="*/ 108834 h 15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581" h="154563">
                <a:moveTo>
                  <a:pt x="32" y="108834"/>
                </a:moveTo>
                <a:cubicBezTo>
                  <a:pt x="-2085" y="121534"/>
                  <a:pt x="100045" y="76555"/>
                  <a:pt x="133382" y="77084"/>
                </a:cubicBezTo>
                <a:cubicBezTo>
                  <a:pt x="166719" y="77613"/>
                  <a:pt x="174657" y="99838"/>
                  <a:pt x="200057" y="112009"/>
                </a:cubicBezTo>
                <a:cubicBezTo>
                  <a:pt x="225457" y="124180"/>
                  <a:pt x="294778" y="168630"/>
                  <a:pt x="285782" y="150109"/>
                </a:cubicBezTo>
                <a:cubicBezTo>
                  <a:pt x="276786" y="131588"/>
                  <a:pt x="187886" y="12526"/>
                  <a:pt x="146082" y="884"/>
                </a:cubicBezTo>
                <a:cubicBezTo>
                  <a:pt x="104278" y="-10758"/>
                  <a:pt x="2149" y="96134"/>
                  <a:pt x="32" y="1088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AEAD90D4-44DE-6DBD-9DDB-8E2E00ADE9AD}"/>
              </a:ext>
            </a:extLst>
          </p:cNvPr>
          <p:cNvSpPr/>
          <p:nvPr/>
        </p:nvSpPr>
        <p:spPr>
          <a:xfrm>
            <a:off x="6159812" y="4228359"/>
            <a:ext cx="120374" cy="381747"/>
          </a:xfrm>
          <a:custGeom>
            <a:avLst/>
            <a:gdLst>
              <a:gd name="connsiteX0" fmla="*/ 104463 w 120374"/>
              <a:gd name="connsiteY0" fmla="*/ 741 h 381747"/>
              <a:gd name="connsiteX1" fmla="*/ 28263 w 120374"/>
              <a:gd name="connsiteY1" fmla="*/ 229341 h 381747"/>
              <a:gd name="connsiteX2" fmla="*/ 60013 w 120374"/>
              <a:gd name="connsiteY2" fmla="*/ 169016 h 381747"/>
              <a:gd name="connsiteX3" fmla="*/ 2863 w 120374"/>
              <a:gd name="connsiteY3" fmla="*/ 378566 h 381747"/>
              <a:gd name="connsiteX4" fmla="*/ 15563 w 120374"/>
              <a:gd name="connsiteY4" fmla="*/ 283316 h 381747"/>
              <a:gd name="connsiteX5" fmla="*/ 75888 w 120374"/>
              <a:gd name="connsiteY5" fmla="*/ 118216 h 381747"/>
              <a:gd name="connsiteX6" fmla="*/ 63188 w 120374"/>
              <a:gd name="connsiteY6" fmla="*/ 222991 h 381747"/>
              <a:gd name="connsiteX7" fmla="*/ 120338 w 120374"/>
              <a:gd name="connsiteY7" fmla="*/ 140441 h 381747"/>
              <a:gd name="connsiteX8" fmla="*/ 53663 w 120374"/>
              <a:gd name="connsiteY8" fmla="*/ 362691 h 381747"/>
              <a:gd name="connsiteX9" fmla="*/ 91763 w 120374"/>
              <a:gd name="connsiteY9" fmla="*/ 156316 h 381747"/>
              <a:gd name="connsiteX10" fmla="*/ 44138 w 120374"/>
              <a:gd name="connsiteY10" fmla="*/ 245216 h 381747"/>
              <a:gd name="connsiteX11" fmla="*/ 56838 w 120374"/>
              <a:gd name="connsiteY11" fmla="*/ 130916 h 381747"/>
              <a:gd name="connsiteX12" fmla="*/ 25088 w 120374"/>
              <a:gd name="connsiteY12" fmla="*/ 197591 h 381747"/>
              <a:gd name="connsiteX13" fmla="*/ 40963 w 120374"/>
              <a:gd name="connsiteY13" fmla="*/ 95991 h 381747"/>
              <a:gd name="connsiteX14" fmla="*/ 28263 w 120374"/>
              <a:gd name="connsiteY14" fmla="*/ 153141 h 381747"/>
              <a:gd name="connsiteX15" fmla="*/ 104463 w 120374"/>
              <a:gd name="connsiteY15" fmla="*/ 741 h 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374" h="381747">
                <a:moveTo>
                  <a:pt x="104463" y="741"/>
                </a:moveTo>
                <a:cubicBezTo>
                  <a:pt x="104463" y="13441"/>
                  <a:pt x="35671" y="201295"/>
                  <a:pt x="28263" y="229341"/>
                </a:cubicBezTo>
                <a:cubicBezTo>
                  <a:pt x="20855" y="257387"/>
                  <a:pt x="64246" y="144145"/>
                  <a:pt x="60013" y="169016"/>
                </a:cubicBezTo>
                <a:cubicBezTo>
                  <a:pt x="55780" y="193887"/>
                  <a:pt x="10271" y="359516"/>
                  <a:pt x="2863" y="378566"/>
                </a:cubicBezTo>
                <a:cubicBezTo>
                  <a:pt x="-4545" y="397616"/>
                  <a:pt x="3392" y="326708"/>
                  <a:pt x="15563" y="283316"/>
                </a:cubicBezTo>
                <a:cubicBezTo>
                  <a:pt x="27734" y="239924"/>
                  <a:pt x="67951" y="128270"/>
                  <a:pt x="75888" y="118216"/>
                </a:cubicBezTo>
                <a:cubicBezTo>
                  <a:pt x="83825" y="108162"/>
                  <a:pt x="55780" y="219287"/>
                  <a:pt x="63188" y="222991"/>
                </a:cubicBezTo>
                <a:cubicBezTo>
                  <a:pt x="70596" y="226695"/>
                  <a:pt x="121926" y="117158"/>
                  <a:pt x="120338" y="140441"/>
                </a:cubicBezTo>
                <a:cubicBezTo>
                  <a:pt x="118751" y="163724"/>
                  <a:pt x="58425" y="360045"/>
                  <a:pt x="53663" y="362691"/>
                </a:cubicBezTo>
                <a:cubicBezTo>
                  <a:pt x="48901" y="365337"/>
                  <a:pt x="93350" y="175895"/>
                  <a:pt x="91763" y="156316"/>
                </a:cubicBezTo>
                <a:cubicBezTo>
                  <a:pt x="90176" y="136737"/>
                  <a:pt x="49959" y="249449"/>
                  <a:pt x="44138" y="245216"/>
                </a:cubicBezTo>
                <a:cubicBezTo>
                  <a:pt x="38317" y="240983"/>
                  <a:pt x="60013" y="138854"/>
                  <a:pt x="56838" y="130916"/>
                </a:cubicBezTo>
                <a:cubicBezTo>
                  <a:pt x="53663" y="122978"/>
                  <a:pt x="27734" y="203412"/>
                  <a:pt x="25088" y="197591"/>
                </a:cubicBezTo>
                <a:cubicBezTo>
                  <a:pt x="22442" y="191770"/>
                  <a:pt x="40434" y="103399"/>
                  <a:pt x="40963" y="95991"/>
                </a:cubicBezTo>
                <a:cubicBezTo>
                  <a:pt x="41492" y="88583"/>
                  <a:pt x="19796" y="163724"/>
                  <a:pt x="28263" y="153141"/>
                </a:cubicBezTo>
                <a:cubicBezTo>
                  <a:pt x="36730" y="142558"/>
                  <a:pt x="104463" y="-11959"/>
                  <a:pt x="104463" y="7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8DCB46D7-EED9-2250-D932-136FAFE8735E}"/>
              </a:ext>
            </a:extLst>
          </p:cNvPr>
          <p:cNvSpPr/>
          <p:nvPr/>
        </p:nvSpPr>
        <p:spPr>
          <a:xfrm>
            <a:off x="6251183" y="4189776"/>
            <a:ext cx="291918" cy="340952"/>
          </a:xfrm>
          <a:custGeom>
            <a:avLst/>
            <a:gdLst>
              <a:gd name="connsiteX0" fmla="*/ 25792 w 291918"/>
              <a:gd name="connsiteY0" fmla="*/ 340949 h 340952"/>
              <a:gd name="connsiteX1" fmla="*/ 117867 w 291918"/>
              <a:gd name="connsiteY1" fmla="*/ 52024 h 340952"/>
              <a:gd name="connsiteX2" fmla="*/ 130567 w 291918"/>
              <a:gd name="connsiteY2" fmla="*/ 80599 h 340952"/>
              <a:gd name="connsiteX3" fmla="*/ 289317 w 291918"/>
              <a:gd name="connsiteY3" fmla="*/ 1224 h 340952"/>
              <a:gd name="connsiteX4" fmla="*/ 219467 w 291918"/>
              <a:gd name="connsiteY4" fmla="*/ 36149 h 340952"/>
              <a:gd name="connsiteX5" fmla="*/ 92467 w 291918"/>
              <a:gd name="connsiteY5" fmla="*/ 86949 h 340952"/>
              <a:gd name="connsiteX6" fmla="*/ 127392 w 291918"/>
              <a:gd name="connsiteY6" fmla="*/ 23449 h 340952"/>
              <a:gd name="connsiteX7" fmla="*/ 392 w 291918"/>
              <a:gd name="connsiteY7" fmla="*/ 140924 h 340952"/>
              <a:gd name="connsiteX8" fmla="*/ 86117 w 291918"/>
              <a:gd name="connsiteY8" fmla="*/ 58374 h 340952"/>
              <a:gd name="connsiteX9" fmla="*/ 25792 w 291918"/>
              <a:gd name="connsiteY9" fmla="*/ 340949 h 34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8" h="340952">
                <a:moveTo>
                  <a:pt x="25792" y="340949"/>
                </a:moveTo>
                <a:cubicBezTo>
                  <a:pt x="31083" y="339891"/>
                  <a:pt x="100405" y="95416"/>
                  <a:pt x="117867" y="52024"/>
                </a:cubicBezTo>
                <a:cubicBezTo>
                  <a:pt x="135329" y="8632"/>
                  <a:pt x="101992" y="89066"/>
                  <a:pt x="130567" y="80599"/>
                </a:cubicBezTo>
                <a:cubicBezTo>
                  <a:pt x="159142" y="72132"/>
                  <a:pt x="289317" y="1224"/>
                  <a:pt x="289317" y="1224"/>
                </a:cubicBezTo>
                <a:cubicBezTo>
                  <a:pt x="304134" y="-6184"/>
                  <a:pt x="252275" y="21861"/>
                  <a:pt x="219467" y="36149"/>
                </a:cubicBezTo>
                <a:cubicBezTo>
                  <a:pt x="186659" y="50436"/>
                  <a:pt x="107813" y="89066"/>
                  <a:pt x="92467" y="86949"/>
                </a:cubicBezTo>
                <a:cubicBezTo>
                  <a:pt x="77121" y="84832"/>
                  <a:pt x="142738" y="14453"/>
                  <a:pt x="127392" y="23449"/>
                </a:cubicBezTo>
                <a:cubicBezTo>
                  <a:pt x="112046" y="32445"/>
                  <a:pt x="7271" y="135103"/>
                  <a:pt x="392" y="140924"/>
                </a:cubicBezTo>
                <a:cubicBezTo>
                  <a:pt x="-6487" y="146745"/>
                  <a:pt x="79238" y="26624"/>
                  <a:pt x="86117" y="58374"/>
                </a:cubicBezTo>
                <a:cubicBezTo>
                  <a:pt x="92996" y="90124"/>
                  <a:pt x="20501" y="342007"/>
                  <a:pt x="25792" y="3409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FC3E00FA-E68C-D693-6A0D-2AAF01484EA3}"/>
              </a:ext>
            </a:extLst>
          </p:cNvPr>
          <p:cNvSpPr/>
          <p:nvPr/>
        </p:nvSpPr>
        <p:spPr>
          <a:xfrm>
            <a:off x="6362107" y="4130675"/>
            <a:ext cx="404257" cy="393994"/>
          </a:xfrm>
          <a:custGeom>
            <a:avLst/>
            <a:gdLst>
              <a:gd name="connsiteX0" fmla="*/ 593 w 404257"/>
              <a:gd name="connsiteY0" fmla="*/ 393700 h 393994"/>
              <a:gd name="connsiteX1" fmla="*/ 181568 w 404257"/>
              <a:gd name="connsiteY1" fmla="*/ 104775 h 393994"/>
              <a:gd name="connsiteX2" fmla="*/ 133943 w 404257"/>
              <a:gd name="connsiteY2" fmla="*/ 171450 h 393994"/>
              <a:gd name="connsiteX3" fmla="*/ 276818 w 404257"/>
              <a:gd name="connsiteY3" fmla="*/ 57150 h 393994"/>
              <a:gd name="connsiteX4" fmla="*/ 359368 w 404257"/>
              <a:gd name="connsiteY4" fmla="*/ 0 h 393994"/>
              <a:gd name="connsiteX5" fmla="*/ 302218 w 404257"/>
              <a:gd name="connsiteY5" fmla="*/ 57150 h 393994"/>
              <a:gd name="connsiteX6" fmla="*/ 403818 w 404257"/>
              <a:gd name="connsiteY6" fmla="*/ 38100 h 393994"/>
              <a:gd name="connsiteX7" fmla="*/ 254593 w 404257"/>
              <a:gd name="connsiteY7" fmla="*/ 60325 h 393994"/>
              <a:gd name="connsiteX8" fmla="*/ 79968 w 404257"/>
              <a:gd name="connsiteY8" fmla="*/ 76200 h 393994"/>
              <a:gd name="connsiteX9" fmla="*/ 232368 w 404257"/>
              <a:gd name="connsiteY9" fmla="*/ 73025 h 393994"/>
              <a:gd name="connsiteX10" fmla="*/ 121243 w 404257"/>
              <a:gd name="connsiteY10" fmla="*/ 117475 h 393994"/>
              <a:gd name="connsiteX11" fmla="*/ 25993 w 404257"/>
              <a:gd name="connsiteY11" fmla="*/ 238125 h 393994"/>
              <a:gd name="connsiteX12" fmla="*/ 162518 w 404257"/>
              <a:gd name="connsiteY12" fmla="*/ 95250 h 393994"/>
              <a:gd name="connsiteX13" fmla="*/ 124418 w 404257"/>
              <a:gd name="connsiteY13" fmla="*/ 158750 h 393994"/>
              <a:gd name="connsiteX14" fmla="*/ 593 w 404257"/>
              <a:gd name="connsiteY14" fmla="*/ 393700 h 39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257" h="393994">
                <a:moveTo>
                  <a:pt x="593" y="393700"/>
                </a:moveTo>
                <a:cubicBezTo>
                  <a:pt x="10118" y="384704"/>
                  <a:pt x="159343" y="141816"/>
                  <a:pt x="181568" y="104775"/>
                </a:cubicBezTo>
                <a:cubicBezTo>
                  <a:pt x="203793" y="67734"/>
                  <a:pt x="118068" y="179387"/>
                  <a:pt x="133943" y="171450"/>
                </a:cubicBezTo>
                <a:cubicBezTo>
                  <a:pt x="149818" y="163513"/>
                  <a:pt x="239247" y="85725"/>
                  <a:pt x="276818" y="57150"/>
                </a:cubicBezTo>
                <a:cubicBezTo>
                  <a:pt x="314389" y="28575"/>
                  <a:pt x="355135" y="0"/>
                  <a:pt x="359368" y="0"/>
                </a:cubicBezTo>
                <a:cubicBezTo>
                  <a:pt x="363601" y="0"/>
                  <a:pt x="294810" y="50800"/>
                  <a:pt x="302218" y="57150"/>
                </a:cubicBezTo>
                <a:cubicBezTo>
                  <a:pt x="309626" y="63500"/>
                  <a:pt x="411756" y="37571"/>
                  <a:pt x="403818" y="38100"/>
                </a:cubicBezTo>
                <a:cubicBezTo>
                  <a:pt x="395881" y="38629"/>
                  <a:pt x="308568" y="53975"/>
                  <a:pt x="254593" y="60325"/>
                </a:cubicBezTo>
                <a:cubicBezTo>
                  <a:pt x="200618" y="66675"/>
                  <a:pt x="83672" y="74083"/>
                  <a:pt x="79968" y="76200"/>
                </a:cubicBezTo>
                <a:cubicBezTo>
                  <a:pt x="76264" y="78317"/>
                  <a:pt x="225489" y="66146"/>
                  <a:pt x="232368" y="73025"/>
                </a:cubicBezTo>
                <a:cubicBezTo>
                  <a:pt x="239247" y="79904"/>
                  <a:pt x="155639" y="89958"/>
                  <a:pt x="121243" y="117475"/>
                </a:cubicBezTo>
                <a:cubicBezTo>
                  <a:pt x="86847" y="144992"/>
                  <a:pt x="19114" y="241829"/>
                  <a:pt x="25993" y="238125"/>
                </a:cubicBezTo>
                <a:cubicBezTo>
                  <a:pt x="32872" y="234421"/>
                  <a:pt x="146114" y="108479"/>
                  <a:pt x="162518" y="95250"/>
                </a:cubicBezTo>
                <a:cubicBezTo>
                  <a:pt x="178922" y="82021"/>
                  <a:pt x="149818" y="114300"/>
                  <a:pt x="124418" y="158750"/>
                </a:cubicBezTo>
                <a:cubicBezTo>
                  <a:pt x="99018" y="203200"/>
                  <a:pt x="-8932" y="402696"/>
                  <a:pt x="593" y="3937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20A618BD-D5D1-B8F9-72B9-4BA7B4FF3FED}"/>
              </a:ext>
            </a:extLst>
          </p:cNvPr>
          <p:cNvSpPr/>
          <p:nvPr/>
        </p:nvSpPr>
        <p:spPr>
          <a:xfrm>
            <a:off x="6359524" y="4155662"/>
            <a:ext cx="518004" cy="322886"/>
          </a:xfrm>
          <a:custGeom>
            <a:avLst/>
            <a:gdLst>
              <a:gd name="connsiteX0" fmla="*/ 1 w 518004"/>
              <a:gd name="connsiteY0" fmla="*/ 86138 h 322886"/>
              <a:gd name="connsiteX1" fmla="*/ 136526 w 518004"/>
              <a:gd name="connsiteY1" fmla="*/ 216313 h 322886"/>
              <a:gd name="connsiteX2" fmla="*/ 50801 w 518004"/>
              <a:gd name="connsiteY2" fmla="*/ 321088 h 322886"/>
              <a:gd name="connsiteX3" fmla="*/ 247651 w 518004"/>
              <a:gd name="connsiteY3" fmla="*/ 127413 h 322886"/>
              <a:gd name="connsiteX4" fmla="*/ 517526 w 518004"/>
              <a:gd name="connsiteY4" fmla="*/ 413 h 322886"/>
              <a:gd name="connsiteX5" fmla="*/ 177801 w 518004"/>
              <a:gd name="connsiteY5" fmla="*/ 168688 h 322886"/>
              <a:gd name="connsiteX6" fmla="*/ 139701 w 518004"/>
              <a:gd name="connsiteY6" fmla="*/ 187738 h 322886"/>
              <a:gd name="connsiteX7" fmla="*/ 1 w 518004"/>
              <a:gd name="connsiteY7" fmla="*/ 86138 h 3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004" h="322886">
                <a:moveTo>
                  <a:pt x="1" y="86138"/>
                </a:moveTo>
                <a:cubicBezTo>
                  <a:pt x="-528" y="90901"/>
                  <a:pt x="128059" y="177155"/>
                  <a:pt x="136526" y="216313"/>
                </a:cubicBezTo>
                <a:cubicBezTo>
                  <a:pt x="144993" y="255471"/>
                  <a:pt x="32280" y="335905"/>
                  <a:pt x="50801" y="321088"/>
                </a:cubicBezTo>
                <a:cubicBezTo>
                  <a:pt x="69322" y="306271"/>
                  <a:pt x="169863" y="180859"/>
                  <a:pt x="247651" y="127413"/>
                </a:cubicBezTo>
                <a:cubicBezTo>
                  <a:pt x="325439" y="73967"/>
                  <a:pt x="529168" y="-6466"/>
                  <a:pt x="517526" y="413"/>
                </a:cubicBezTo>
                <a:cubicBezTo>
                  <a:pt x="505884" y="7292"/>
                  <a:pt x="177801" y="168688"/>
                  <a:pt x="177801" y="168688"/>
                </a:cubicBezTo>
                <a:cubicBezTo>
                  <a:pt x="114830" y="199909"/>
                  <a:pt x="168805" y="198321"/>
                  <a:pt x="139701" y="187738"/>
                </a:cubicBezTo>
                <a:cubicBezTo>
                  <a:pt x="110597" y="177155"/>
                  <a:pt x="530" y="81375"/>
                  <a:pt x="1" y="86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57F896E1-F462-65D3-93E5-33251B8389DC}"/>
              </a:ext>
            </a:extLst>
          </p:cNvPr>
          <p:cNvSpPr/>
          <p:nvPr/>
        </p:nvSpPr>
        <p:spPr>
          <a:xfrm>
            <a:off x="6520678" y="4229914"/>
            <a:ext cx="359249" cy="231010"/>
          </a:xfrm>
          <a:custGeom>
            <a:avLst/>
            <a:gdLst>
              <a:gd name="connsiteX0" fmla="*/ 772 w 359249"/>
              <a:gd name="connsiteY0" fmla="*/ 230961 h 231010"/>
              <a:gd name="connsiteX1" fmla="*/ 242072 w 359249"/>
              <a:gd name="connsiteY1" fmla="*/ 49986 h 231010"/>
              <a:gd name="connsiteX2" fmla="*/ 92847 w 359249"/>
              <a:gd name="connsiteY2" fmla="*/ 119836 h 231010"/>
              <a:gd name="connsiteX3" fmla="*/ 346847 w 359249"/>
              <a:gd name="connsiteY3" fmla="*/ 2361 h 231010"/>
              <a:gd name="connsiteX4" fmla="*/ 302397 w 359249"/>
              <a:gd name="connsiteY4" fmla="*/ 49986 h 231010"/>
              <a:gd name="connsiteX5" fmla="*/ 149997 w 359249"/>
              <a:gd name="connsiteY5" fmla="*/ 154761 h 231010"/>
              <a:gd name="connsiteX6" fmla="*/ 232547 w 359249"/>
              <a:gd name="connsiteY6" fmla="*/ 62686 h 231010"/>
              <a:gd name="connsiteX7" fmla="*/ 111897 w 359249"/>
              <a:gd name="connsiteY7" fmla="*/ 116661 h 231010"/>
              <a:gd name="connsiteX8" fmla="*/ 134122 w 359249"/>
              <a:gd name="connsiteY8" fmla="*/ 81736 h 231010"/>
              <a:gd name="connsiteX9" fmla="*/ 213497 w 359249"/>
              <a:gd name="connsiteY9" fmla="*/ 84911 h 231010"/>
              <a:gd name="connsiteX10" fmla="*/ 115072 w 359249"/>
              <a:gd name="connsiteY10" fmla="*/ 138886 h 231010"/>
              <a:gd name="connsiteX11" fmla="*/ 162697 w 359249"/>
              <a:gd name="connsiteY11" fmla="*/ 69036 h 231010"/>
              <a:gd name="connsiteX12" fmla="*/ 772 w 359249"/>
              <a:gd name="connsiteY12" fmla="*/ 230961 h 23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249" h="231010">
                <a:moveTo>
                  <a:pt x="772" y="230961"/>
                </a:moveTo>
                <a:cubicBezTo>
                  <a:pt x="14001" y="227786"/>
                  <a:pt x="226726" y="68507"/>
                  <a:pt x="242072" y="49986"/>
                </a:cubicBezTo>
                <a:cubicBezTo>
                  <a:pt x="257418" y="31465"/>
                  <a:pt x="92847" y="119836"/>
                  <a:pt x="92847" y="119836"/>
                </a:cubicBezTo>
                <a:cubicBezTo>
                  <a:pt x="110309" y="111899"/>
                  <a:pt x="311922" y="14003"/>
                  <a:pt x="346847" y="2361"/>
                </a:cubicBezTo>
                <a:cubicBezTo>
                  <a:pt x="381772" y="-9281"/>
                  <a:pt x="335205" y="24586"/>
                  <a:pt x="302397" y="49986"/>
                </a:cubicBezTo>
                <a:cubicBezTo>
                  <a:pt x="269589" y="75386"/>
                  <a:pt x="161639" y="152644"/>
                  <a:pt x="149997" y="154761"/>
                </a:cubicBezTo>
                <a:cubicBezTo>
                  <a:pt x="138355" y="156878"/>
                  <a:pt x="238897" y="69036"/>
                  <a:pt x="232547" y="62686"/>
                </a:cubicBezTo>
                <a:cubicBezTo>
                  <a:pt x="226197" y="56336"/>
                  <a:pt x="128301" y="113486"/>
                  <a:pt x="111897" y="116661"/>
                </a:cubicBezTo>
                <a:cubicBezTo>
                  <a:pt x="95493" y="119836"/>
                  <a:pt x="117189" y="87028"/>
                  <a:pt x="134122" y="81736"/>
                </a:cubicBezTo>
                <a:cubicBezTo>
                  <a:pt x="151055" y="76444"/>
                  <a:pt x="216672" y="75386"/>
                  <a:pt x="213497" y="84911"/>
                </a:cubicBezTo>
                <a:cubicBezTo>
                  <a:pt x="210322" y="94436"/>
                  <a:pt x="123539" y="141532"/>
                  <a:pt x="115072" y="138886"/>
                </a:cubicBezTo>
                <a:cubicBezTo>
                  <a:pt x="106605" y="136240"/>
                  <a:pt x="176985" y="55278"/>
                  <a:pt x="162697" y="69036"/>
                </a:cubicBezTo>
                <a:cubicBezTo>
                  <a:pt x="148409" y="82794"/>
                  <a:pt x="-12457" y="234136"/>
                  <a:pt x="772" y="2309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0D201B0B-BF4F-8A02-6DDE-1D3083CC480F}"/>
              </a:ext>
            </a:extLst>
          </p:cNvPr>
          <p:cNvSpPr/>
          <p:nvPr/>
        </p:nvSpPr>
        <p:spPr>
          <a:xfrm>
            <a:off x="6597640" y="4101747"/>
            <a:ext cx="523909" cy="143102"/>
          </a:xfrm>
          <a:custGeom>
            <a:avLst/>
            <a:gdLst>
              <a:gd name="connsiteX0" fmla="*/ 10 w 523909"/>
              <a:gd name="connsiteY0" fmla="*/ 121003 h 143102"/>
              <a:gd name="connsiteX1" fmla="*/ 368310 w 523909"/>
              <a:gd name="connsiteY1" fmla="*/ 114653 h 143102"/>
              <a:gd name="connsiteX2" fmla="*/ 276235 w 523909"/>
              <a:gd name="connsiteY2" fmla="*/ 57503 h 143102"/>
              <a:gd name="connsiteX3" fmla="*/ 400060 w 523909"/>
              <a:gd name="connsiteY3" fmla="*/ 98778 h 143102"/>
              <a:gd name="connsiteX4" fmla="*/ 257185 w 523909"/>
              <a:gd name="connsiteY4" fmla="*/ 353 h 143102"/>
              <a:gd name="connsiteX5" fmla="*/ 520710 w 523909"/>
              <a:gd name="connsiteY5" fmla="*/ 140053 h 143102"/>
              <a:gd name="connsiteX6" fmla="*/ 390535 w 523909"/>
              <a:gd name="connsiteY6" fmla="*/ 95603 h 143102"/>
              <a:gd name="connsiteX7" fmla="*/ 200035 w 523909"/>
              <a:gd name="connsiteY7" fmla="*/ 82903 h 143102"/>
              <a:gd name="connsiteX8" fmla="*/ 355610 w 523909"/>
              <a:gd name="connsiteY8" fmla="*/ 111478 h 143102"/>
              <a:gd name="connsiteX9" fmla="*/ 10 w 523909"/>
              <a:gd name="connsiteY9" fmla="*/ 121003 h 14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09" h="143102">
                <a:moveTo>
                  <a:pt x="10" y="121003"/>
                </a:moveTo>
                <a:cubicBezTo>
                  <a:pt x="2127" y="121532"/>
                  <a:pt x="322273" y="125236"/>
                  <a:pt x="368310" y="114653"/>
                </a:cubicBezTo>
                <a:cubicBezTo>
                  <a:pt x="414347" y="104070"/>
                  <a:pt x="270943" y="60149"/>
                  <a:pt x="276235" y="57503"/>
                </a:cubicBezTo>
                <a:cubicBezTo>
                  <a:pt x="281527" y="54857"/>
                  <a:pt x="403235" y="108303"/>
                  <a:pt x="400060" y="98778"/>
                </a:cubicBezTo>
                <a:cubicBezTo>
                  <a:pt x="396885" y="89253"/>
                  <a:pt x="237077" y="-6526"/>
                  <a:pt x="257185" y="353"/>
                </a:cubicBezTo>
                <a:cubicBezTo>
                  <a:pt x="277293" y="7232"/>
                  <a:pt x="498485" y="124178"/>
                  <a:pt x="520710" y="140053"/>
                </a:cubicBezTo>
                <a:cubicBezTo>
                  <a:pt x="542935" y="155928"/>
                  <a:pt x="443981" y="105128"/>
                  <a:pt x="390535" y="95603"/>
                </a:cubicBezTo>
                <a:cubicBezTo>
                  <a:pt x="337089" y="86078"/>
                  <a:pt x="205856" y="80257"/>
                  <a:pt x="200035" y="82903"/>
                </a:cubicBezTo>
                <a:cubicBezTo>
                  <a:pt x="194214" y="85549"/>
                  <a:pt x="390006" y="105657"/>
                  <a:pt x="355610" y="111478"/>
                </a:cubicBezTo>
                <a:cubicBezTo>
                  <a:pt x="321214" y="117299"/>
                  <a:pt x="-2107" y="120474"/>
                  <a:pt x="10" y="1210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82664A07-A6E3-D6F2-5A14-F1C502561E82}"/>
              </a:ext>
            </a:extLst>
          </p:cNvPr>
          <p:cNvSpPr/>
          <p:nvPr/>
        </p:nvSpPr>
        <p:spPr>
          <a:xfrm>
            <a:off x="6581534" y="4222842"/>
            <a:ext cx="594806" cy="253912"/>
          </a:xfrm>
          <a:custGeom>
            <a:avLst/>
            <a:gdLst>
              <a:gd name="connsiteX0" fmla="*/ 241 w 594806"/>
              <a:gd name="connsiteY0" fmla="*/ 253908 h 253912"/>
              <a:gd name="connsiteX1" fmla="*/ 339966 w 594806"/>
              <a:gd name="connsiteY1" fmla="*/ 18958 h 253912"/>
              <a:gd name="connsiteX2" fmla="*/ 308216 w 594806"/>
              <a:gd name="connsiteY2" fmla="*/ 50708 h 253912"/>
              <a:gd name="connsiteX3" fmla="*/ 397116 w 594806"/>
              <a:gd name="connsiteY3" fmla="*/ 6258 h 253912"/>
              <a:gd name="connsiteX4" fmla="*/ 593966 w 594806"/>
              <a:gd name="connsiteY4" fmla="*/ 69758 h 253912"/>
              <a:gd name="connsiteX5" fmla="*/ 463791 w 594806"/>
              <a:gd name="connsiteY5" fmla="*/ 38008 h 253912"/>
              <a:gd name="connsiteX6" fmla="*/ 359016 w 594806"/>
              <a:gd name="connsiteY6" fmla="*/ 47533 h 253912"/>
              <a:gd name="connsiteX7" fmla="*/ 428866 w 594806"/>
              <a:gd name="connsiteY7" fmla="*/ 25308 h 253912"/>
              <a:gd name="connsiteX8" fmla="*/ 308216 w 594806"/>
              <a:gd name="connsiteY8" fmla="*/ 22133 h 253912"/>
              <a:gd name="connsiteX9" fmla="*/ 276466 w 594806"/>
              <a:gd name="connsiteY9" fmla="*/ 34833 h 253912"/>
              <a:gd name="connsiteX10" fmla="*/ 285991 w 594806"/>
              <a:gd name="connsiteY10" fmla="*/ 12608 h 253912"/>
              <a:gd name="connsiteX11" fmla="*/ 241 w 594806"/>
              <a:gd name="connsiteY11" fmla="*/ 253908 h 25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806" h="253912">
                <a:moveTo>
                  <a:pt x="241" y="253908"/>
                </a:moveTo>
                <a:cubicBezTo>
                  <a:pt x="9237" y="254966"/>
                  <a:pt x="288637" y="52825"/>
                  <a:pt x="339966" y="18958"/>
                </a:cubicBezTo>
                <a:cubicBezTo>
                  <a:pt x="391295" y="-14909"/>
                  <a:pt x="298691" y="52825"/>
                  <a:pt x="308216" y="50708"/>
                </a:cubicBezTo>
                <a:cubicBezTo>
                  <a:pt x="317741" y="48591"/>
                  <a:pt x="349491" y="3083"/>
                  <a:pt x="397116" y="6258"/>
                </a:cubicBezTo>
                <a:cubicBezTo>
                  <a:pt x="444741" y="9433"/>
                  <a:pt x="582854" y="64466"/>
                  <a:pt x="593966" y="69758"/>
                </a:cubicBezTo>
                <a:cubicBezTo>
                  <a:pt x="605079" y="75050"/>
                  <a:pt x="502949" y="41712"/>
                  <a:pt x="463791" y="38008"/>
                </a:cubicBezTo>
                <a:cubicBezTo>
                  <a:pt x="424633" y="34304"/>
                  <a:pt x="364837" y="49650"/>
                  <a:pt x="359016" y="47533"/>
                </a:cubicBezTo>
                <a:cubicBezTo>
                  <a:pt x="353195" y="45416"/>
                  <a:pt x="437333" y="29541"/>
                  <a:pt x="428866" y="25308"/>
                </a:cubicBezTo>
                <a:cubicBezTo>
                  <a:pt x="420399" y="21075"/>
                  <a:pt x="333616" y="20545"/>
                  <a:pt x="308216" y="22133"/>
                </a:cubicBezTo>
                <a:cubicBezTo>
                  <a:pt x="282816" y="23720"/>
                  <a:pt x="280170" y="36420"/>
                  <a:pt x="276466" y="34833"/>
                </a:cubicBezTo>
                <a:cubicBezTo>
                  <a:pt x="272762" y="33246"/>
                  <a:pt x="335203" y="-24963"/>
                  <a:pt x="285991" y="12608"/>
                </a:cubicBezTo>
                <a:cubicBezTo>
                  <a:pt x="236779" y="50179"/>
                  <a:pt x="-8755" y="252850"/>
                  <a:pt x="241" y="25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8F285EE4-E7F4-8AEA-AFB3-C6E00008782C}"/>
              </a:ext>
            </a:extLst>
          </p:cNvPr>
          <p:cNvSpPr/>
          <p:nvPr/>
        </p:nvSpPr>
        <p:spPr>
          <a:xfrm>
            <a:off x="6926899" y="4276923"/>
            <a:ext cx="254461" cy="72879"/>
          </a:xfrm>
          <a:custGeom>
            <a:avLst/>
            <a:gdLst>
              <a:gd name="connsiteX0" fmla="*/ 951 w 254461"/>
              <a:gd name="connsiteY0" fmla="*/ 18852 h 72879"/>
              <a:gd name="connsiteX1" fmla="*/ 251776 w 254461"/>
              <a:gd name="connsiteY1" fmla="*/ 9327 h 72879"/>
              <a:gd name="connsiteX2" fmla="*/ 137476 w 254461"/>
              <a:gd name="connsiteY2" fmla="*/ 28377 h 72879"/>
              <a:gd name="connsiteX3" fmla="*/ 204151 w 254461"/>
              <a:gd name="connsiteY3" fmla="*/ 66477 h 72879"/>
              <a:gd name="connsiteX4" fmla="*/ 210501 w 254461"/>
              <a:gd name="connsiteY4" fmla="*/ 72827 h 72879"/>
              <a:gd name="connsiteX5" fmla="*/ 147001 w 254461"/>
              <a:gd name="connsiteY5" fmla="*/ 12502 h 72879"/>
              <a:gd name="connsiteX6" fmla="*/ 54926 w 254461"/>
              <a:gd name="connsiteY6" fmla="*/ 2977 h 72879"/>
              <a:gd name="connsiteX7" fmla="*/ 162876 w 254461"/>
              <a:gd name="connsiteY7" fmla="*/ 2977 h 72879"/>
              <a:gd name="connsiteX8" fmla="*/ 951 w 254461"/>
              <a:gd name="connsiteY8" fmla="*/ 18852 h 7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461" h="72879">
                <a:moveTo>
                  <a:pt x="951" y="18852"/>
                </a:moveTo>
                <a:cubicBezTo>
                  <a:pt x="15768" y="19910"/>
                  <a:pt x="229022" y="7740"/>
                  <a:pt x="251776" y="9327"/>
                </a:cubicBezTo>
                <a:cubicBezTo>
                  <a:pt x="274530" y="10914"/>
                  <a:pt x="145413" y="18852"/>
                  <a:pt x="137476" y="28377"/>
                </a:cubicBezTo>
                <a:cubicBezTo>
                  <a:pt x="129539" y="37902"/>
                  <a:pt x="204151" y="66477"/>
                  <a:pt x="204151" y="66477"/>
                </a:cubicBezTo>
                <a:cubicBezTo>
                  <a:pt x="216322" y="73885"/>
                  <a:pt x="210501" y="72827"/>
                  <a:pt x="210501" y="72827"/>
                </a:cubicBezTo>
                <a:cubicBezTo>
                  <a:pt x="200976" y="63831"/>
                  <a:pt x="172930" y="24144"/>
                  <a:pt x="147001" y="12502"/>
                </a:cubicBezTo>
                <a:cubicBezTo>
                  <a:pt x="121072" y="860"/>
                  <a:pt x="52280" y="4564"/>
                  <a:pt x="54926" y="2977"/>
                </a:cubicBezTo>
                <a:cubicBezTo>
                  <a:pt x="57572" y="1389"/>
                  <a:pt x="176634" y="-2844"/>
                  <a:pt x="162876" y="2977"/>
                </a:cubicBezTo>
                <a:cubicBezTo>
                  <a:pt x="149118" y="8798"/>
                  <a:pt x="-13866" y="17794"/>
                  <a:pt x="951" y="188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B77AD8C5-1B53-4C57-D453-7A5851EC7828}"/>
              </a:ext>
            </a:extLst>
          </p:cNvPr>
          <p:cNvSpPr/>
          <p:nvPr/>
        </p:nvSpPr>
        <p:spPr>
          <a:xfrm>
            <a:off x="7108809" y="4197350"/>
            <a:ext cx="170254" cy="321544"/>
          </a:xfrm>
          <a:custGeom>
            <a:avLst/>
            <a:gdLst>
              <a:gd name="connsiteX0" fmla="*/ 16 w 170254"/>
              <a:gd name="connsiteY0" fmla="*/ 0 h 321544"/>
              <a:gd name="connsiteX1" fmla="*/ 123841 w 170254"/>
              <a:gd name="connsiteY1" fmla="*/ 177800 h 321544"/>
              <a:gd name="connsiteX2" fmla="*/ 53991 w 170254"/>
              <a:gd name="connsiteY2" fmla="*/ 95250 h 321544"/>
              <a:gd name="connsiteX3" fmla="*/ 168291 w 170254"/>
              <a:gd name="connsiteY3" fmla="*/ 317500 h 321544"/>
              <a:gd name="connsiteX4" fmla="*/ 123841 w 170254"/>
              <a:gd name="connsiteY4" fmla="*/ 231775 h 321544"/>
              <a:gd name="connsiteX5" fmla="*/ 92091 w 170254"/>
              <a:gd name="connsiteY5" fmla="*/ 142875 h 321544"/>
              <a:gd name="connsiteX6" fmla="*/ 133366 w 170254"/>
              <a:gd name="connsiteY6" fmla="*/ 177800 h 321544"/>
              <a:gd name="connsiteX7" fmla="*/ 16 w 170254"/>
              <a:gd name="connsiteY7" fmla="*/ 0 h 3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254" h="321544">
                <a:moveTo>
                  <a:pt x="16" y="0"/>
                </a:moveTo>
                <a:cubicBezTo>
                  <a:pt x="-1571" y="0"/>
                  <a:pt x="114845" y="161925"/>
                  <a:pt x="123841" y="177800"/>
                </a:cubicBezTo>
                <a:cubicBezTo>
                  <a:pt x="132837" y="193675"/>
                  <a:pt x="46583" y="71967"/>
                  <a:pt x="53991" y="95250"/>
                </a:cubicBezTo>
                <a:cubicBezTo>
                  <a:pt x="61399" y="118533"/>
                  <a:pt x="156649" y="294746"/>
                  <a:pt x="168291" y="317500"/>
                </a:cubicBezTo>
                <a:cubicBezTo>
                  <a:pt x="179933" y="340254"/>
                  <a:pt x="136541" y="260879"/>
                  <a:pt x="123841" y="231775"/>
                </a:cubicBezTo>
                <a:cubicBezTo>
                  <a:pt x="111141" y="202671"/>
                  <a:pt x="90504" y="151871"/>
                  <a:pt x="92091" y="142875"/>
                </a:cubicBezTo>
                <a:cubicBezTo>
                  <a:pt x="93678" y="133879"/>
                  <a:pt x="149241" y="199496"/>
                  <a:pt x="133366" y="177800"/>
                </a:cubicBezTo>
                <a:cubicBezTo>
                  <a:pt x="117491" y="156104"/>
                  <a:pt x="1603" y="0"/>
                  <a:pt x="1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4A531749-B122-ACF2-A724-126E27272B3A}"/>
              </a:ext>
            </a:extLst>
          </p:cNvPr>
          <p:cNvSpPr/>
          <p:nvPr/>
        </p:nvSpPr>
        <p:spPr>
          <a:xfrm>
            <a:off x="5632448" y="4748934"/>
            <a:ext cx="219715" cy="837186"/>
          </a:xfrm>
          <a:custGeom>
            <a:avLst/>
            <a:gdLst>
              <a:gd name="connsiteX0" fmla="*/ 98427 w 219715"/>
              <a:gd name="connsiteY0" fmla="*/ 866 h 837186"/>
              <a:gd name="connsiteX1" fmla="*/ 187327 w 219715"/>
              <a:gd name="connsiteY1" fmla="*/ 299316 h 837186"/>
              <a:gd name="connsiteX2" fmla="*/ 187327 w 219715"/>
              <a:gd name="connsiteY2" fmla="*/ 258041 h 837186"/>
              <a:gd name="connsiteX3" fmla="*/ 133352 w 219715"/>
              <a:gd name="connsiteY3" fmla="*/ 591416 h 837186"/>
              <a:gd name="connsiteX4" fmla="*/ 161927 w 219715"/>
              <a:gd name="connsiteY4" fmla="*/ 473941 h 837186"/>
              <a:gd name="connsiteX5" fmla="*/ 66677 w 219715"/>
              <a:gd name="connsiteY5" fmla="*/ 718416 h 837186"/>
              <a:gd name="connsiteX6" fmla="*/ 41277 w 219715"/>
              <a:gd name="connsiteY6" fmla="*/ 826366 h 837186"/>
              <a:gd name="connsiteX7" fmla="*/ 139702 w 219715"/>
              <a:gd name="connsiteY7" fmla="*/ 464416 h 837186"/>
              <a:gd name="connsiteX8" fmla="*/ 123827 w 219715"/>
              <a:gd name="connsiteY8" fmla="*/ 369166 h 837186"/>
              <a:gd name="connsiteX9" fmla="*/ 2 w 219715"/>
              <a:gd name="connsiteY9" fmla="*/ 131041 h 837186"/>
              <a:gd name="connsiteX10" fmla="*/ 127002 w 219715"/>
              <a:gd name="connsiteY10" fmla="*/ 435841 h 837186"/>
              <a:gd name="connsiteX11" fmla="*/ 136527 w 219715"/>
              <a:gd name="connsiteY11" fmla="*/ 340591 h 837186"/>
              <a:gd name="connsiteX12" fmla="*/ 219077 w 219715"/>
              <a:gd name="connsiteY12" fmla="*/ 80241 h 837186"/>
              <a:gd name="connsiteX13" fmla="*/ 171452 w 219715"/>
              <a:gd name="connsiteY13" fmla="*/ 204066 h 837186"/>
              <a:gd name="connsiteX14" fmla="*/ 98427 w 219715"/>
              <a:gd name="connsiteY14" fmla="*/ 866 h 8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9715" h="837186">
                <a:moveTo>
                  <a:pt x="98427" y="866"/>
                </a:moveTo>
                <a:cubicBezTo>
                  <a:pt x="101073" y="16741"/>
                  <a:pt x="172510" y="256454"/>
                  <a:pt x="187327" y="299316"/>
                </a:cubicBezTo>
                <a:cubicBezTo>
                  <a:pt x="202144" y="342178"/>
                  <a:pt x="196323" y="209358"/>
                  <a:pt x="187327" y="258041"/>
                </a:cubicBezTo>
                <a:cubicBezTo>
                  <a:pt x="178331" y="306724"/>
                  <a:pt x="137585" y="555433"/>
                  <a:pt x="133352" y="591416"/>
                </a:cubicBezTo>
                <a:cubicBezTo>
                  <a:pt x="129119" y="627399"/>
                  <a:pt x="173040" y="452774"/>
                  <a:pt x="161927" y="473941"/>
                </a:cubicBezTo>
                <a:cubicBezTo>
                  <a:pt x="150815" y="495108"/>
                  <a:pt x="86785" y="659679"/>
                  <a:pt x="66677" y="718416"/>
                </a:cubicBezTo>
                <a:cubicBezTo>
                  <a:pt x="46569" y="777153"/>
                  <a:pt x="29106" y="868699"/>
                  <a:pt x="41277" y="826366"/>
                </a:cubicBezTo>
                <a:cubicBezTo>
                  <a:pt x="53448" y="784033"/>
                  <a:pt x="125944" y="540616"/>
                  <a:pt x="139702" y="464416"/>
                </a:cubicBezTo>
                <a:cubicBezTo>
                  <a:pt x="153460" y="388216"/>
                  <a:pt x="147110" y="424729"/>
                  <a:pt x="123827" y="369166"/>
                </a:cubicBezTo>
                <a:cubicBezTo>
                  <a:pt x="100544" y="313604"/>
                  <a:pt x="-527" y="119929"/>
                  <a:pt x="2" y="131041"/>
                </a:cubicBezTo>
                <a:cubicBezTo>
                  <a:pt x="531" y="142153"/>
                  <a:pt x="104248" y="400916"/>
                  <a:pt x="127002" y="435841"/>
                </a:cubicBezTo>
                <a:cubicBezTo>
                  <a:pt x="149756" y="470766"/>
                  <a:pt x="121181" y="399858"/>
                  <a:pt x="136527" y="340591"/>
                </a:cubicBezTo>
                <a:cubicBezTo>
                  <a:pt x="151873" y="281324"/>
                  <a:pt x="213256" y="102995"/>
                  <a:pt x="219077" y="80241"/>
                </a:cubicBezTo>
                <a:cubicBezTo>
                  <a:pt x="224898" y="57487"/>
                  <a:pt x="189444" y="215708"/>
                  <a:pt x="171452" y="204066"/>
                </a:cubicBezTo>
                <a:cubicBezTo>
                  <a:pt x="153460" y="192424"/>
                  <a:pt x="95781" y="-15009"/>
                  <a:pt x="98427" y="8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4A0B1144-4CBA-682D-64D3-66B2E65E1B1F}"/>
              </a:ext>
            </a:extLst>
          </p:cNvPr>
          <p:cNvSpPr/>
          <p:nvPr/>
        </p:nvSpPr>
        <p:spPr>
          <a:xfrm>
            <a:off x="5813423" y="5174752"/>
            <a:ext cx="224742" cy="1312879"/>
          </a:xfrm>
          <a:custGeom>
            <a:avLst/>
            <a:gdLst>
              <a:gd name="connsiteX0" fmla="*/ 95252 w 224742"/>
              <a:gd name="connsiteY0" fmla="*/ 16373 h 1312879"/>
              <a:gd name="connsiteX1" fmla="*/ 111127 w 224742"/>
              <a:gd name="connsiteY1" fmla="*/ 635498 h 1312879"/>
              <a:gd name="connsiteX2" fmla="*/ 123827 w 224742"/>
              <a:gd name="connsiteY2" fmla="*/ 578348 h 1312879"/>
              <a:gd name="connsiteX3" fmla="*/ 171452 w 224742"/>
              <a:gd name="connsiteY3" fmla="*/ 933948 h 1312879"/>
              <a:gd name="connsiteX4" fmla="*/ 187327 w 224742"/>
              <a:gd name="connsiteY4" fmla="*/ 841873 h 1312879"/>
              <a:gd name="connsiteX5" fmla="*/ 219077 w 224742"/>
              <a:gd name="connsiteY5" fmla="*/ 1305423 h 1312879"/>
              <a:gd name="connsiteX6" fmla="*/ 219077 w 224742"/>
              <a:gd name="connsiteY6" fmla="*/ 1111748 h 1312879"/>
              <a:gd name="connsiteX7" fmla="*/ 161927 w 224742"/>
              <a:gd name="connsiteY7" fmla="*/ 895848 h 1312879"/>
              <a:gd name="connsiteX8" fmla="*/ 107952 w 224742"/>
              <a:gd name="connsiteY8" fmla="*/ 1032373 h 1312879"/>
              <a:gd name="connsiteX9" fmla="*/ 168277 w 224742"/>
              <a:gd name="connsiteY9" fmla="*/ 883148 h 1312879"/>
              <a:gd name="connsiteX10" fmla="*/ 104777 w 224742"/>
              <a:gd name="connsiteY10" fmla="*/ 610098 h 1312879"/>
              <a:gd name="connsiteX11" fmla="*/ 63502 w 224742"/>
              <a:gd name="connsiteY11" fmla="*/ 464048 h 1312879"/>
              <a:gd name="connsiteX12" fmla="*/ 53977 w 224742"/>
              <a:gd name="connsiteY12" fmla="*/ 635498 h 1312879"/>
              <a:gd name="connsiteX13" fmla="*/ 92077 w 224742"/>
              <a:gd name="connsiteY13" fmla="*/ 213223 h 1312879"/>
              <a:gd name="connsiteX14" fmla="*/ 2 w 224742"/>
              <a:gd name="connsiteY14" fmla="*/ 346573 h 1312879"/>
              <a:gd name="connsiteX15" fmla="*/ 95252 w 224742"/>
              <a:gd name="connsiteY15" fmla="*/ 190998 h 1312879"/>
              <a:gd name="connsiteX16" fmla="*/ 95252 w 224742"/>
              <a:gd name="connsiteY16" fmla="*/ 16373 h 131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742" h="1312879">
                <a:moveTo>
                  <a:pt x="95252" y="16373"/>
                </a:moveTo>
                <a:cubicBezTo>
                  <a:pt x="97898" y="90456"/>
                  <a:pt x="106365" y="541836"/>
                  <a:pt x="111127" y="635498"/>
                </a:cubicBezTo>
                <a:cubicBezTo>
                  <a:pt x="115889" y="729160"/>
                  <a:pt x="113773" y="528606"/>
                  <a:pt x="123827" y="578348"/>
                </a:cubicBezTo>
                <a:cubicBezTo>
                  <a:pt x="133881" y="628090"/>
                  <a:pt x="160869" y="890027"/>
                  <a:pt x="171452" y="933948"/>
                </a:cubicBezTo>
                <a:cubicBezTo>
                  <a:pt x="182035" y="977869"/>
                  <a:pt x="179390" y="779961"/>
                  <a:pt x="187327" y="841873"/>
                </a:cubicBezTo>
                <a:cubicBezTo>
                  <a:pt x="195264" y="903785"/>
                  <a:pt x="213785" y="1260444"/>
                  <a:pt x="219077" y="1305423"/>
                </a:cubicBezTo>
                <a:cubicBezTo>
                  <a:pt x="224369" y="1350402"/>
                  <a:pt x="228602" y="1180010"/>
                  <a:pt x="219077" y="1111748"/>
                </a:cubicBezTo>
                <a:cubicBezTo>
                  <a:pt x="209552" y="1043486"/>
                  <a:pt x="180448" y="909077"/>
                  <a:pt x="161927" y="895848"/>
                </a:cubicBezTo>
                <a:cubicBezTo>
                  <a:pt x="143406" y="882619"/>
                  <a:pt x="106894" y="1034490"/>
                  <a:pt x="107952" y="1032373"/>
                </a:cubicBezTo>
                <a:cubicBezTo>
                  <a:pt x="109010" y="1030256"/>
                  <a:pt x="168806" y="953527"/>
                  <a:pt x="168277" y="883148"/>
                </a:cubicBezTo>
                <a:cubicBezTo>
                  <a:pt x="167748" y="812769"/>
                  <a:pt x="122239" y="679948"/>
                  <a:pt x="104777" y="610098"/>
                </a:cubicBezTo>
                <a:cubicBezTo>
                  <a:pt x="87315" y="540248"/>
                  <a:pt x="71969" y="459815"/>
                  <a:pt x="63502" y="464048"/>
                </a:cubicBezTo>
                <a:cubicBezTo>
                  <a:pt x="55035" y="468281"/>
                  <a:pt x="49215" y="677302"/>
                  <a:pt x="53977" y="635498"/>
                </a:cubicBezTo>
                <a:cubicBezTo>
                  <a:pt x="58739" y="593694"/>
                  <a:pt x="101073" y="261377"/>
                  <a:pt x="92077" y="213223"/>
                </a:cubicBezTo>
                <a:cubicBezTo>
                  <a:pt x="83081" y="165069"/>
                  <a:pt x="-527" y="350277"/>
                  <a:pt x="2" y="346573"/>
                </a:cubicBezTo>
                <a:cubicBezTo>
                  <a:pt x="531" y="342869"/>
                  <a:pt x="79377" y="241269"/>
                  <a:pt x="95252" y="190998"/>
                </a:cubicBezTo>
                <a:cubicBezTo>
                  <a:pt x="111127" y="140727"/>
                  <a:pt x="92606" y="-57710"/>
                  <a:pt x="95252" y="163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F3627572-6F23-DD52-A3F4-B5263305DA39}"/>
              </a:ext>
            </a:extLst>
          </p:cNvPr>
          <p:cNvSpPr/>
          <p:nvPr/>
        </p:nvSpPr>
        <p:spPr>
          <a:xfrm>
            <a:off x="5942700" y="5143028"/>
            <a:ext cx="258204" cy="1438898"/>
          </a:xfrm>
          <a:custGeom>
            <a:avLst/>
            <a:gdLst>
              <a:gd name="connsiteX0" fmla="*/ 45350 w 258204"/>
              <a:gd name="connsiteY0" fmla="*/ 16347 h 1438898"/>
              <a:gd name="connsiteX1" fmla="*/ 23125 w 258204"/>
              <a:gd name="connsiteY1" fmla="*/ 600547 h 1438898"/>
              <a:gd name="connsiteX2" fmla="*/ 54875 w 258204"/>
              <a:gd name="connsiteY2" fmla="*/ 527522 h 1438898"/>
              <a:gd name="connsiteX3" fmla="*/ 137425 w 258204"/>
              <a:gd name="connsiteY3" fmla="*/ 822797 h 1438898"/>
              <a:gd name="connsiteX4" fmla="*/ 172350 w 258204"/>
              <a:gd name="connsiteY4" fmla="*/ 746597 h 1438898"/>
              <a:gd name="connsiteX5" fmla="*/ 200925 w 258204"/>
              <a:gd name="connsiteY5" fmla="*/ 1057747 h 1438898"/>
              <a:gd name="connsiteX6" fmla="*/ 210450 w 258204"/>
              <a:gd name="connsiteY6" fmla="*/ 981547 h 1438898"/>
              <a:gd name="connsiteX7" fmla="*/ 251725 w 258204"/>
              <a:gd name="connsiteY7" fmla="*/ 1251422 h 1438898"/>
              <a:gd name="connsiteX8" fmla="*/ 258075 w 258204"/>
              <a:gd name="connsiteY8" fmla="*/ 1438747 h 1438898"/>
              <a:gd name="connsiteX9" fmla="*/ 251725 w 258204"/>
              <a:gd name="connsiteY9" fmla="*/ 1279997 h 1438898"/>
              <a:gd name="connsiteX10" fmla="*/ 235850 w 258204"/>
              <a:gd name="connsiteY10" fmla="*/ 1111722 h 1438898"/>
              <a:gd name="connsiteX11" fmla="*/ 229500 w 258204"/>
              <a:gd name="connsiteY11" fmla="*/ 1305397 h 1438898"/>
              <a:gd name="connsiteX12" fmla="*/ 175525 w 258204"/>
              <a:gd name="connsiteY12" fmla="*/ 1432397 h 1438898"/>
              <a:gd name="connsiteX13" fmla="*/ 229500 w 258204"/>
              <a:gd name="connsiteY13" fmla="*/ 1168872 h 1438898"/>
              <a:gd name="connsiteX14" fmla="*/ 229500 w 258204"/>
              <a:gd name="connsiteY14" fmla="*/ 1045047 h 1438898"/>
              <a:gd name="connsiteX15" fmla="*/ 207275 w 258204"/>
              <a:gd name="connsiteY15" fmla="*/ 1283172 h 1438898"/>
              <a:gd name="connsiteX16" fmla="*/ 175525 w 258204"/>
              <a:gd name="connsiteY16" fmla="*/ 870422 h 1438898"/>
              <a:gd name="connsiteX17" fmla="*/ 127900 w 258204"/>
              <a:gd name="connsiteY17" fmla="*/ 708497 h 1438898"/>
              <a:gd name="connsiteX18" fmla="*/ 89800 w 258204"/>
              <a:gd name="connsiteY18" fmla="*/ 451322 h 1438898"/>
              <a:gd name="connsiteX19" fmla="*/ 48525 w 258204"/>
              <a:gd name="connsiteY19" fmla="*/ 562447 h 1438898"/>
              <a:gd name="connsiteX20" fmla="*/ 67575 w 258204"/>
              <a:gd name="connsiteY20" fmla="*/ 241772 h 1438898"/>
              <a:gd name="connsiteX21" fmla="*/ 900 w 258204"/>
              <a:gd name="connsiteY21" fmla="*/ 425922 h 1438898"/>
              <a:gd name="connsiteX22" fmla="*/ 29475 w 258204"/>
              <a:gd name="connsiteY22" fmla="*/ 184622 h 1438898"/>
              <a:gd name="connsiteX23" fmla="*/ 45350 w 258204"/>
              <a:gd name="connsiteY23" fmla="*/ 16347 h 14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8204" h="1438898">
                <a:moveTo>
                  <a:pt x="45350" y="16347"/>
                </a:moveTo>
                <a:cubicBezTo>
                  <a:pt x="44292" y="85668"/>
                  <a:pt x="21538" y="515351"/>
                  <a:pt x="23125" y="600547"/>
                </a:cubicBezTo>
                <a:cubicBezTo>
                  <a:pt x="24712" y="685743"/>
                  <a:pt x="35825" y="490480"/>
                  <a:pt x="54875" y="527522"/>
                </a:cubicBezTo>
                <a:cubicBezTo>
                  <a:pt x="73925" y="564564"/>
                  <a:pt x="117846" y="786285"/>
                  <a:pt x="137425" y="822797"/>
                </a:cubicBezTo>
                <a:cubicBezTo>
                  <a:pt x="157004" y="859310"/>
                  <a:pt x="161767" y="707439"/>
                  <a:pt x="172350" y="746597"/>
                </a:cubicBezTo>
                <a:cubicBezTo>
                  <a:pt x="182933" y="785755"/>
                  <a:pt x="194575" y="1018589"/>
                  <a:pt x="200925" y="1057747"/>
                </a:cubicBezTo>
                <a:cubicBezTo>
                  <a:pt x="207275" y="1096905"/>
                  <a:pt x="201983" y="949268"/>
                  <a:pt x="210450" y="981547"/>
                </a:cubicBezTo>
                <a:cubicBezTo>
                  <a:pt x="218917" y="1013826"/>
                  <a:pt x="243788" y="1175222"/>
                  <a:pt x="251725" y="1251422"/>
                </a:cubicBezTo>
                <a:cubicBezTo>
                  <a:pt x="259662" y="1327622"/>
                  <a:pt x="258075" y="1433985"/>
                  <a:pt x="258075" y="1438747"/>
                </a:cubicBezTo>
                <a:cubicBezTo>
                  <a:pt x="258075" y="1443509"/>
                  <a:pt x="255429" y="1334501"/>
                  <a:pt x="251725" y="1279997"/>
                </a:cubicBezTo>
                <a:cubicBezTo>
                  <a:pt x="248021" y="1225493"/>
                  <a:pt x="239554" y="1107489"/>
                  <a:pt x="235850" y="1111722"/>
                </a:cubicBezTo>
                <a:cubicBezTo>
                  <a:pt x="232146" y="1115955"/>
                  <a:pt x="239554" y="1251951"/>
                  <a:pt x="229500" y="1305397"/>
                </a:cubicBezTo>
                <a:cubicBezTo>
                  <a:pt x="219446" y="1358843"/>
                  <a:pt x="175525" y="1455151"/>
                  <a:pt x="175525" y="1432397"/>
                </a:cubicBezTo>
                <a:cubicBezTo>
                  <a:pt x="175525" y="1409643"/>
                  <a:pt x="220504" y="1233430"/>
                  <a:pt x="229500" y="1168872"/>
                </a:cubicBezTo>
                <a:cubicBezTo>
                  <a:pt x="238496" y="1104314"/>
                  <a:pt x="233204" y="1025997"/>
                  <a:pt x="229500" y="1045047"/>
                </a:cubicBezTo>
                <a:cubicBezTo>
                  <a:pt x="225796" y="1064097"/>
                  <a:pt x="216271" y="1312276"/>
                  <a:pt x="207275" y="1283172"/>
                </a:cubicBezTo>
                <a:cubicBezTo>
                  <a:pt x="198279" y="1254068"/>
                  <a:pt x="188754" y="966201"/>
                  <a:pt x="175525" y="870422"/>
                </a:cubicBezTo>
                <a:cubicBezTo>
                  <a:pt x="162296" y="774643"/>
                  <a:pt x="142187" y="778347"/>
                  <a:pt x="127900" y="708497"/>
                </a:cubicBezTo>
                <a:cubicBezTo>
                  <a:pt x="113613" y="638647"/>
                  <a:pt x="103029" y="475664"/>
                  <a:pt x="89800" y="451322"/>
                </a:cubicBezTo>
                <a:cubicBezTo>
                  <a:pt x="76571" y="426980"/>
                  <a:pt x="52229" y="597372"/>
                  <a:pt x="48525" y="562447"/>
                </a:cubicBezTo>
                <a:cubicBezTo>
                  <a:pt x="44821" y="527522"/>
                  <a:pt x="75513" y="264526"/>
                  <a:pt x="67575" y="241772"/>
                </a:cubicBezTo>
                <a:cubicBezTo>
                  <a:pt x="59638" y="219018"/>
                  <a:pt x="7250" y="435447"/>
                  <a:pt x="900" y="425922"/>
                </a:cubicBezTo>
                <a:cubicBezTo>
                  <a:pt x="-5450" y="416397"/>
                  <a:pt x="23654" y="252884"/>
                  <a:pt x="29475" y="184622"/>
                </a:cubicBezTo>
                <a:cubicBezTo>
                  <a:pt x="35296" y="116360"/>
                  <a:pt x="46408" y="-52974"/>
                  <a:pt x="45350" y="163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B27BDC47-C911-4302-C27D-2ED135D1E19E}"/>
              </a:ext>
            </a:extLst>
          </p:cNvPr>
          <p:cNvSpPr/>
          <p:nvPr/>
        </p:nvSpPr>
        <p:spPr>
          <a:xfrm>
            <a:off x="6229238" y="6245213"/>
            <a:ext cx="182149" cy="342948"/>
          </a:xfrm>
          <a:custGeom>
            <a:avLst/>
            <a:gdLst>
              <a:gd name="connsiteX0" fmla="*/ 112 w 182149"/>
              <a:gd name="connsiteY0" fmla="*/ 12 h 342948"/>
              <a:gd name="connsiteX1" fmla="*/ 136637 w 182149"/>
              <a:gd name="connsiteY1" fmla="*/ 171462 h 342948"/>
              <a:gd name="connsiteX2" fmla="*/ 142987 w 182149"/>
              <a:gd name="connsiteY2" fmla="*/ 257187 h 342948"/>
              <a:gd name="connsiteX3" fmla="*/ 181087 w 182149"/>
              <a:gd name="connsiteY3" fmla="*/ 200037 h 342948"/>
              <a:gd name="connsiteX4" fmla="*/ 171562 w 182149"/>
              <a:gd name="connsiteY4" fmla="*/ 342912 h 342948"/>
              <a:gd name="connsiteX5" fmla="*/ 171562 w 182149"/>
              <a:gd name="connsiteY5" fmla="*/ 212737 h 342948"/>
              <a:gd name="connsiteX6" fmla="*/ 152512 w 182149"/>
              <a:gd name="connsiteY6" fmla="*/ 95262 h 342948"/>
              <a:gd name="connsiteX7" fmla="*/ 165212 w 182149"/>
              <a:gd name="connsiteY7" fmla="*/ 158762 h 342948"/>
              <a:gd name="connsiteX8" fmla="*/ 130287 w 182149"/>
              <a:gd name="connsiteY8" fmla="*/ 111137 h 342948"/>
              <a:gd name="connsiteX9" fmla="*/ 162037 w 182149"/>
              <a:gd name="connsiteY9" fmla="*/ 161937 h 342948"/>
              <a:gd name="connsiteX10" fmla="*/ 112 w 182149"/>
              <a:gd name="connsiteY10" fmla="*/ 12 h 34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149" h="342948">
                <a:moveTo>
                  <a:pt x="112" y="12"/>
                </a:moveTo>
                <a:cubicBezTo>
                  <a:pt x="-4121" y="1599"/>
                  <a:pt x="112825" y="128600"/>
                  <a:pt x="136637" y="171462"/>
                </a:cubicBezTo>
                <a:cubicBezTo>
                  <a:pt x="160450" y="214325"/>
                  <a:pt x="135579" y="252425"/>
                  <a:pt x="142987" y="257187"/>
                </a:cubicBezTo>
                <a:cubicBezTo>
                  <a:pt x="150395" y="261950"/>
                  <a:pt x="176324" y="185749"/>
                  <a:pt x="181087" y="200037"/>
                </a:cubicBezTo>
                <a:cubicBezTo>
                  <a:pt x="185850" y="214325"/>
                  <a:pt x="173150" y="340795"/>
                  <a:pt x="171562" y="342912"/>
                </a:cubicBezTo>
                <a:cubicBezTo>
                  <a:pt x="169974" y="345029"/>
                  <a:pt x="174737" y="254012"/>
                  <a:pt x="171562" y="212737"/>
                </a:cubicBezTo>
                <a:cubicBezTo>
                  <a:pt x="168387" y="171462"/>
                  <a:pt x="153570" y="104258"/>
                  <a:pt x="152512" y="95262"/>
                </a:cubicBezTo>
                <a:cubicBezTo>
                  <a:pt x="151454" y="86266"/>
                  <a:pt x="168916" y="156116"/>
                  <a:pt x="165212" y="158762"/>
                </a:cubicBezTo>
                <a:cubicBezTo>
                  <a:pt x="161508" y="161408"/>
                  <a:pt x="130816" y="110608"/>
                  <a:pt x="130287" y="111137"/>
                </a:cubicBezTo>
                <a:cubicBezTo>
                  <a:pt x="129758" y="111666"/>
                  <a:pt x="187437" y="180458"/>
                  <a:pt x="162037" y="161937"/>
                </a:cubicBezTo>
                <a:cubicBezTo>
                  <a:pt x="136637" y="143416"/>
                  <a:pt x="4345" y="-1575"/>
                  <a:pt x="112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D704019A-0416-8BAE-0CE2-776B092052AE}"/>
              </a:ext>
            </a:extLst>
          </p:cNvPr>
          <p:cNvSpPr/>
          <p:nvPr/>
        </p:nvSpPr>
        <p:spPr>
          <a:xfrm>
            <a:off x="6073992" y="6457912"/>
            <a:ext cx="389788" cy="152754"/>
          </a:xfrm>
          <a:custGeom>
            <a:avLst/>
            <a:gdLst>
              <a:gd name="connsiteX0" fmla="*/ 180758 w 389788"/>
              <a:gd name="connsiteY0" fmla="*/ 38 h 152754"/>
              <a:gd name="connsiteX1" fmla="*/ 149008 w 389788"/>
              <a:gd name="connsiteY1" fmla="*/ 104813 h 152754"/>
              <a:gd name="connsiteX2" fmla="*/ 199808 w 389788"/>
              <a:gd name="connsiteY2" fmla="*/ 127038 h 152754"/>
              <a:gd name="connsiteX3" fmla="*/ 2958 w 389788"/>
              <a:gd name="connsiteY3" fmla="*/ 152438 h 152754"/>
              <a:gd name="connsiteX4" fmla="*/ 377608 w 389788"/>
              <a:gd name="connsiteY4" fmla="*/ 139738 h 152754"/>
              <a:gd name="connsiteX5" fmla="*/ 295058 w 389788"/>
              <a:gd name="connsiteY5" fmla="*/ 117513 h 152754"/>
              <a:gd name="connsiteX6" fmla="*/ 260133 w 389788"/>
              <a:gd name="connsiteY6" fmla="*/ 22263 h 152754"/>
              <a:gd name="connsiteX7" fmla="*/ 307758 w 389788"/>
              <a:gd name="connsiteY7" fmla="*/ 127038 h 152754"/>
              <a:gd name="connsiteX8" fmla="*/ 225208 w 389788"/>
              <a:gd name="connsiteY8" fmla="*/ 133388 h 152754"/>
              <a:gd name="connsiteX9" fmla="*/ 164883 w 389788"/>
              <a:gd name="connsiteY9" fmla="*/ 101638 h 152754"/>
              <a:gd name="connsiteX10" fmla="*/ 133133 w 389788"/>
              <a:gd name="connsiteY10" fmla="*/ 117513 h 152754"/>
              <a:gd name="connsiteX11" fmla="*/ 180758 w 389788"/>
              <a:gd name="connsiteY11" fmla="*/ 38 h 15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9788" h="152754">
                <a:moveTo>
                  <a:pt x="180758" y="38"/>
                </a:moveTo>
                <a:cubicBezTo>
                  <a:pt x="183404" y="-2079"/>
                  <a:pt x="145833" y="83646"/>
                  <a:pt x="149008" y="104813"/>
                </a:cubicBezTo>
                <a:cubicBezTo>
                  <a:pt x="152183" y="125980"/>
                  <a:pt x="224150" y="119101"/>
                  <a:pt x="199808" y="127038"/>
                </a:cubicBezTo>
                <a:cubicBezTo>
                  <a:pt x="175466" y="134975"/>
                  <a:pt x="-26675" y="150321"/>
                  <a:pt x="2958" y="152438"/>
                </a:cubicBezTo>
                <a:cubicBezTo>
                  <a:pt x="32591" y="154555"/>
                  <a:pt x="328925" y="145559"/>
                  <a:pt x="377608" y="139738"/>
                </a:cubicBezTo>
                <a:cubicBezTo>
                  <a:pt x="426291" y="133917"/>
                  <a:pt x="314637" y="137092"/>
                  <a:pt x="295058" y="117513"/>
                </a:cubicBezTo>
                <a:cubicBezTo>
                  <a:pt x="275479" y="97934"/>
                  <a:pt x="258016" y="20675"/>
                  <a:pt x="260133" y="22263"/>
                </a:cubicBezTo>
                <a:cubicBezTo>
                  <a:pt x="262250" y="23851"/>
                  <a:pt x="313579" y="108517"/>
                  <a:pt x="307758" y="127038"/>
                </a:cubicBezTo>
                <a:cubicBezTo>
                  <a:pt x="301937" y="145559"/>
                  <a:pt x="249020" y="137621"/>
                  <a:pt x="225208" y="133388"/>
                </a:cubicBezTo>
                <a:cubicBezTo>
                  <a:pt x="201396" y="129155"/>
                  <a:pt x="180229" y="104284"/>
                  <a:pt x="164883" y="101638"/>
                </a:cubicBezTo>
                <a:cubicBezTo>
                  <a:pt x="149537" y="98992"/>
                  <a:pt x="128371" y="134446"/>
                  <a:pt x="133133" y="117513"/>
                </a:cubicBezTo>
                <a:cubicBezTo>
                  <a:pt x="137895" y="100580"/>
                  <a:pt x="178112" y="2155"/>
                  <a:pt x="180758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6FA3FC42-384F-232F-F4CB-906A66CAFF78}"/>
              </a:ext>
            </a:extLst>
          </p:cNvPr>
          <p:cNvSpPr/>
          <p:nvPr/>
        </p:nvSpPr>
        <p:spPr>
          <a:xfrm>
            <a:off x="6372185" y="6283037"/>
            <a:ext cx="223546" cy="436555"/>
          </a:xfrm>
          <a:custGeom>
            <a:avLst/>
            <a:gdLst>
              <a:gd name="connsiteX0" fmla="*/ 40 w 223546"/>
              <a:gd name="connsiteY0" fmla="*/ 288 h 436555"/>
              <a:gd name="connsiteX1" fmla="*/ 114340 w 223546"/>
              <a:gd name="connsiteY1" fmla="*/ 178088 h 436555"/>
              <a:gd name="connsiteX2" fmla="*/ 63540 w 223546"/>
              <a:gd name="connsiteY2" fmla="*/ 203488 h 436555"/>
              <a:gd name="connsiteX3" fmla="*/ 111165 w 223546"/>
              <a:gd name="connsiteY3" fmla="*/ 260638 h 436555"/>
              <a:gd name="connsiteX4" fmla="*/ 88940 w 223546"/>
              <a:gd name="connsiteY4" fmla="*/ 317788 h 436555"/>
              <a:gd name="connsiteX5" fmla="*/ 222290 w 223546"/>
              <a:gd name="connsiteY5" fmla="*/ 435263 h 436555"/>
              <a:gd name="connsiteX6" fmla="*/ 158790 w 223546"/>
              <a:gd name="connsiteY6" fmla="*/ 368588 h 436555"/>
              <a:gd name="connsiteX7" fmla="*/ 209590 w 223546"/>
              <a:gd name="connsiteY7" fmla="*/ 190788 h 436555"/>
              <a:gd name="connsiteX8" fmla="*/ 139740 w 223546"/>
              <a:gd name="connsiteY8" fmla="*/ 311438 h 436555"/>
              <a:gd name="connsiteX9" fmla="*/ 155615 w 223546"/>
              <a:gd name="connsiteY9" fmla="*/ 222538 h 436555"/>
              <a:gd name="connsiteX10" fmla="*/ 196890 w 223546"/>
              <a:gd name="connsiteY10" fmla="*/ 57438 h 436555"/>
              <a:gd name="connsiteX11" fmla="*/ 136565 w 223546"/>
              <a:gd name="connsiteY11" fmla="*/ 171738 h 436555"/>
              <a:gd name="connsiteX12" fmla="*/ 101640 w 223546"/>
              <a:gd name="connsiteY12" fmla="*/ 136813 h 436555"/>
              <a:gd name="connsiteX13" fmla="*/ 40 w 223546"/>
              <a:gd name="connsiteY13" fmla="*/ 288 h 43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546" h="436555">
                <a:moveTo>
                  <a:pt x="40" y="288"/>
                </a:moveTo>
                <a:cubicBezTo>
                  <a:pt x="2157" y="7167"/>
                  <a:pt x="103757" y="144221"/>
                  <a:pt x="114340" y="178088"/>
                </a:cubicBezTo>
                <a:cubicBezTo>
                  <a:pt x="124923" y="211955"/>
                  <a:pt x="64069" y="189730"/>
                  <a:pt x="63540" y="203488"/>
                </a:cubicBezTo>
                <a:cubicBezTo>
                  <a:pt x="63011" y="217246"/>
                  <a:pt x="106932" y="241588"/>
                  <a:pt x="111165" y="260638"/>
                </a:cubicBezTo>
                <a:cubicBezTo>
                  <a:pt x="115398" y="279688"/>
                  <a:pt x="70419" y="288684"/>
                  <a:pt x="88940" y="317788"/>
                </a:cubicBezTo>
                <a:cubicBezTo>
                  <a:pt x="107461" y="346892"/>
                  <a:pt x="210648" y="426796"/>
                  <a:pt x="222290" y="435263"/>
                </a:cubicBezTo>
                <a:cubicBezTo>
                  <a:pt x="233932" y="443730"/>
                  <a:pt x="160907" y="409334"/>
                  <a:pt x="158790" y="368588"/>
                </a:cubicBezTo>
                <a:cubicBezTo>
                  <a:pt x="156673" y="327842"/>
                  <a:pt x="212765" y="200313"/>
                  <a:pt x="209590" y="190788"/>
                </a:cubicBezTo>
                <a:cubicBezTo>
                  <a:pt x="206415" y="181263"/>
                  <a:pt x="148736" y="306146"/>
                  <a:pt x="139740" y="311438"/>
                </a:cubicBezTo>
                <a:cubicBezTo>
                  <a:pt x="130744" y="316730"/>
                  <a:pt x="146090" y="264871"/>
                  <a:pt x="155615" y="222538"/>
                </a:cubicBezTo>
                <a:cubicBezTo>
                  <a:pt x="165140" y="180205"/>
                  <a:pt x="200065" y="65905"/>
                  <a:pt x="196890" y="57438"/>
                </a:cubicBezTo>
                <a:cubicBezTo>
                  <a:pt x="193715" y="48971"/>
                  <a:pt x="152440" y="158509"/>
                  <a:pt x="136565" y="171738"/>
                </a:cubicBezTo>
                <a:cubicBezTo>
                  <a:pt x="120690" y="184967"/>
                  <a:pt x="123865" y="162213"/>
                  <a:pt x="101640" y="136813"/>
                </a:cubicBezTo>
                <a:cubicBezTo>
                  <a:pt x="79415" y="111413"/>
                  <a:pt x="-2077" y="-6591"/>
                  <a:pt x="40" y="2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6BE31B74-9FD1-6A9A-80A3-45FE187625AD}"/>
              </a:ext>
            </a:extLst>
          </p:cNvPr>
          <p:cNvSpPr/>
          <p:nvPr/>
        </p:nvSpPr>
        <p:spPr>
          <a:xfrm>
            <a:off x="5322880" y="6534149"/>
            <a:ext cx="473079" cy="330787"/>
          </a:xfrm>
          <a:custGeom>
            <a:avLst/>
            <a:gdLst>
              <a:gd name="connsiteX0" fmla="*/ 173045 w 473079"/>
              <a:gd name="connsiteY0" fmla="*/ 1 h 330787"/>
              <a:gd name="connsiteX1" fmla="*/ 74620 w 473079"/>
              <a:gd name="connsiteY1" fmla="*/ 165101 h 330787"/>
              <a:gd name="connsiteX2" fmla="*/ 188920 w 473079"/>
              <a:gd name="connsiteY2" fmla="*/ 171451 h 330787"/>
              <a:gd name="connsiteX3" fmla="*/ 42870 w 473079"/>
              <a:gd name="connsiteY3" fmla="*/ 234951 h 330787"/>
              <a:gd name="connsiteX4" fmla="*/ 96845 w 473079"/>
              <a:gd name="connsiteY4" fmla="*/ 263526 h 330787"/>
              <a:gd name="connsiteX5" fmla="*/ 84145 w 473079"/>
              <a:gd name="connsiteY5" fmla="*/ 295276 h 330787"/>
              <a:gd name="connsiteX6" fmla="*/ 261945 w 473079"/>
              <a:gd name="connsiteY6" fmla="*/ 257176 h 330787"/>
              <a:gd name="connsiteX7" fmla="*/ 166695 w 473079"/>
              <a:gd name="connsiteY7" fmla="*/ 330201 h 330787"/>
              <a:gd name="connsiteX8" fmla="*/ 471495 w 473079"/>
              <a:gd name="connsiteY8" fmla="*/ 209551 h 330787"/>
              <a:gd name="connsiteX9" fmla="*/ 293695 w 473079"/>
              <a:gd name="connsiteY9" fmla="*/ 285751 h 330787"/>
              <a:gd name="connsiteX10" fmla="*/ 465145 w 473079"/>
              <a:gd name="connsiteY10" fmla="*/ 114301 h 330787"/>
              <a:gd name="connsiteX11" fmla="*/ 220670 w 473079"/>
              <a:gd name="connsiteY11" fmla="*/ 254001 h 330787"/>
              <a:gd name="connsiteX12" fmla="*/ 274645 w 473079"/>
              <a:gd name="connsiteY12" fmla="*/ 184151 h 330787"/>
              <a:gd name="connsiteX13" fmla="*/ 90495 w 473079"/>
              <a:gd name="connsiteY13" fmla="*/ 161926 h 330787"/>
              <a:gd name="connsiteX14" fmla="*/ 26995 w 473079"/>
              <a:gd name="connsiteY14" fmla="*/ 127001 h 330787"/>
              <a:gd name="connsiteX15" fmla="*/ 84145 w 473079"/>
              <a:gd name="connsiteY15" fmla="*/ 47626 h 330787"/>
              <a:gd name="connsiteX16" fmla="*/ 1595 w 473079"/>
              <a:gd name="connsiteY16" fmla="*/ 168276 h 330787"/>
              <a:gd name="connsiteX17" fmla="*/ 173045 w 473079"/>
              <a:gd name="connsiteY17" fmla="*/ 1 h 33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3079" h="330787">
                <a:moveTo>
                  <a:pt x="173045" y="1"/>
                </a:moveTo>
                <a:cubicBezTo>
                  <a:pt x="185216" y="-528"/>
                  <a:pt x="71974" y="136526"/>
                  <a:pt x="74620" y="165101"/>
                </a:cubicBezTo>
                <a:cubicBezTo>
                  <a:pt x="77266" y="193676"/>
                  <a:pt x="194212" y="159809"/>
                  <a:pt x="188920" y="171451"/>
                </a:cubicBezTo>
                <a:cubicBezTo>
                  <a:pt x="183628" y="183093"/>
                  <a:pt x="58216" y="219605"/>
                  <a:pt x="42870" y="234951"/>
                </a:cubicBezTo>
                <a:cubicBezTo>
                  <a:pt x="27524" y="250297"/>
                  <a:pt x="89966" y="253472"/>
                  <a:pt x="96845" y="263526"/>
                </a:cubicBezTo>
                <a:cubicBezTo>
                  <a:pt x="103724" y="273580"/>
                  <a:pt x="56628" y="296334"/>
                  <a:pt x="84145" y="295276"/>
                </a:cubicBezTo>
                <a:cubicBezTo>
                  <a:pt x="111662" y="294218"/>
                  <a:pt x="248187" y="251355"/>
                  <a:pt x="261945" y="257176"/>
                </a:cubicBezTo>
                <a:cubicBezTo>
                  <a:pt x="275703" y="262997"/>
                  <a:pt x="131770" y="338138"/>
                  <a:pt x="166695" y="330201"/>
                </a:cubicBezTo>
                <a:cubicBezTo>
                  <a:pt x="201620" y="322264"/>
                  <a:pt x="450328" y="216959"/>
                  <a:pt x="471495" y="209551"/>
                </a:cubicBezTo>
                <a:cubicBezTo>
                  <a:pt x="492662" y="202143"/>
                  <a:pt x="294753" y="301626"/>
                  <a:pt x="293695" y="285751"/>
                </a:cubicBezTo>
                <a:cubicBezTo>
                  <a:pt x="292637" y="269876"/>
                  <a:pt x="477316" y="119593"/>
                  <a:pt x="465145" y="114301"/>
                </a:cubicBezTo>
                <a:cubicBezTo>
                  <a:pt x="452974" y="109009"/>
                  <a:pt x="252420" y="242359"/>
                  <a:pt x="220670" y="254001"/>
                </a:cubicBezTo>
                <a:cubicBezTo>
                  <a:pt x="188920" y="265643"/>
                  <a:pt x="296341" y="199497"/>
                  <a:pt x="274645" y="184151"/>
                </a:cubicBezTo>
                <a:cubicBezTo>
                  <a:pt x="252949" y="168805"/>
                  <a:pt x="131770" y="171451"/>
                  <a:pt x="90495" y="161926"/>
                </a:cubicBezTo>
                <a:cubicBezTo>
                  <a:pt x="49220" y="152401"/>
                  <a:pt x="28053" y="146051"/>
                  <a:pt x="26995" y="127001"/>
                </a:cubicBezTo>
                <a:cubicBezTo>
                  <a:pt x="25937" y="107951"/>
                  <a:pt x="88378" y="40747"/>
                  <a:pt x="84145" y="47626"/>
                </a:cubicBezTo>
                <a:cubicBezTo>
                  <a:pt x="79912" y="54505"/>
                  <a:pt x="-13222" y="169863"/>
                  <a:pt x="1595" y="168276"/>
                </a:cubicBezTo>
                <a:cubicBezTo>
                  <a:pt x="16412" y="166689"/>
                  <a:pt x="160874" y="530"/>
                  <a:pt x="173045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A84E8695-9F02-D5CE-4DD0-B4898B75ECE7}"/>
              </a:ext>
            </a:extLst>
          </p:cNvPr>
          <p:cNvSpPr/>
          <p:nvPr/>
        </p:nvSpPr>
        <p:spPr>
          <a:xfrm>
            <a:off x="5921356" y="6041938"/>
            <a:ext cx="664311" cy="840483"/>
          </a:xfrm>
          <a:custGeom>
            <a:avLst/>
            <a:gdLst>
              <a:gd name="connsiteX0" fmla="*/ 212744 w 664311"/>
              <a:gd name="connsiteY0" fmla="*/ 314412 h 840483"/>
              <a:gd name="connsiteX1" fmla="*/ 117494 w 664311"/>
              <a:gd name="connsiteY1" fmla="*/ 660487 h 840483"/>
              <a:gd name="connsiteX2" fmla="*/ 139719 w 664311"/>
              <a:gd name="connsiteY2" fmla="*/ 625562 h 840483"/>
              <a:gd name="connsiteX3" fmla="*/ 447694 w 664311"/>
              <a:gd name="connsiteY3" fmla="*/ 638262 h 840483"/>
              <a:gd name="connsiteX4" fmla="*/ 342919 w 664311"/>
              <a:gd name="connsiteY4" fmla="*/ 638262 h 840483"/>
              <a:gd name="connsiteX5" fmla="*/ 663594 w 664311"/>
              <a:gd name="connsiteY5" fmla="*/ 660487 h 840483"/>
              <a:gd name="connsiteX6" fmla="*/ 425469 w 664311"/>
              <a:gd name="connsiteY6" fmla="*/ 631912 h 840483"/>
              <a:gd name="connsiteX7" fmla="*/ 279419 w 664311"/>
              <a:gd name="connsiteY7" fmla="*/ 670012 h 840483"/>
              <a:gd name="connsiteX8" fmla="*/ 79394 w 664311"/>
              <a:gd name="connsiteY8" fmla="*/ 838287 h 840483"/>
              <a:gd name="connsiteX9" fmla="*/ 152419 w 664311"/>
              <a:gd name="connsiteY9" fmla="*/ 762087 h 840483"/>
              <a:gd name="connsiteX10" fmla="*/ 469919 w 664311"/>
              <a:gd name="connsiteY10" fmla="*/ 704937 h 840483"/>
              <a:gd name="connsiteX11" fmla="*/ 206394 w 664311"/>
              <a:gd name="connsiteY11" fmla="*/ 727162 h 840483"/>
              <a:gd name="connsiteX12" fmla="*/ 215919 w 664311"/>
              <a:gd name="connsiteY12" fmla="*/ 698587 h 840483"/>
              <a:gd name="connsiteX13" fmla="*/ 111144 w 664311"/>
              <a:gd name="connsiteY13" fmla="*/ 635087 h 840483"/>
              <a:gd name="connsiteX14" fmla="*/ 107969 w 664311"/>
              <a:gd name="connsiteY14" fmla="*/ 635087 h 840483"/>
              <a:gd name="connsiteX15" fmla="*/ 111144 w 664311"/>
              <a:gd name="connsiteY15" fmla="*/ 511262 h 840483"/>
              <a:gd name="connsiteX16" fmla="*/ 19 w 664311"/>
              <a:gd name="connsiteY16" fmla="*/ 374737 h 840483"/>
              <a:gd name="connsiteX17" fmla="*/ 120669 w 664311"/>
              <a:gd name="connsiteY17" fmla="*/ 501737 h 840483"/>
              <a:gd name="connsiteX18" fmla="*/ 123844 w 664311"/>
              <a:gd name="connsiteY18" fmla="*/ 476337 h 840483"/>
              <a:gd name="connsiteX19" fmla="*/ 120669 w 664311"/>
              <a:gd name="connsiteY19" fmla="*/ 87 h 840483"/>
              <a:gd name="connsiteX20" fmla="*/ 139719 w 664311"/>
              <a:gd name="connsiteY20" fmla="*/ 517612 h 840483"/>
              <a:gd name="connsiteX21" fmla="*/ 212744 w 664311"/>
              <a:gd name="connsiteY21" fmla="*/ 314412 h 84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311" h="840483">
                <a:moveTo>
                  <a:pt x="212744" y="314412"/>
                </a:moveTo>
                <a:cubicBezTo>
                  <a:pt x="209040" y="338225"/>
                  <a:pt x="129665" y="608629"/>
                  <a:pt x="117494" y="660487"/>
                </a:cubicBezTo>
                <a:cubicBezTo>
                  <a:pt x="105323" y="712345"/>
                  <a:pt x="84686" y="629266"/>
                  <a:pt x="139719" y="625562"/>
                </a:cubicBezTo>
                <a:cubicBezTo>
                  <a:pt x="194752" y="621858"/>
                  <a:pt x="413827" y="636145"/>
                  <a:pt x="447694" y="638262"/>
                </a:cubicBezTo>
                <a:cubicBezTo>
                  <a:pt x="481561" y="640379"/>
                  <a:pt x="306936" y="634558"/>
                  <a:pt x="342919" y="638262"/>
                </a:cubicBezTo>
                <a:cubicBezTo>
                  <a:pt x="378902" y="641966"/>
                  <a:pt x="649836" y="661545"/>
                  <a:pt x="663594" y="660487"/>
                </a:cubicBezTo>
                <a:cubicBezTo>
                  <a:pt x="677352" y="659429"/>
                  <a:pt x="489498" y="630325"/>
                  <a:pt x="425469" y="631912"/>
                </a:cubicBezTo>
                <a:cubicBezTo>
                  <a:pt x="361440" y="633499"/>
                  <a:pt x="337098" y="635616"/>
                  <a:pt x="279419" y="670012"/>
                </a:cubicBezTo>
                <a:cubicBezTo>
                  <a:pt x="221740" y="704408"/>
                  <a:pt x="100561" y="822941"/>
                  <a:pt x="79394" y="838287"/>
                </a:cubicBezTo>
                <a:cubicBezTo>
                  <a:pt x="58227" y="853633"/>
                  <a:pt x="87332" y="784312"/>
                  <a:pt x="152419" y="762087"/>
                </a:cubicBezTo>
                <a:cubicBezTo>
                  <a:pt x="217506" y="739862"/>
                  <a:pt x="460923" y="710758"/>
                  <a:pt x="469919" y="704937"/>
                </a:cubicBezTo>
                <a:cubicBezTo>
                  <a:pt x="478915" y="699116"/>
                  <a:pt x="248727" y="728220"/>
                  <a:pt x="206394" y="727162"/>
                </a:cubicBezTo>
                <a:cubicBezTo>
                  <a:pt x="164061" y="726104"/>
                  <a:pt x="231794" y="713933"/>
                  <a:pt x="215919" y="698587"/>
                </a:cubicBezTo>
                <a:cubicBezTo>
                  <a:pt x="200044" y="683241"/>
                  <a:pt x="111144" y="635087"/>
                  <a:pt x="111144" y="635087"/>
                </a:cubicBezTo>
                <a:cubicBezTo>
                  <a:pt x="93152" y="624504"/>
                  <a:pt x="107969" y="655724"/>
                  <a:pt x="107969" y="635087"/>
                </a:cubicBezTo>
                <a:cubicBezTo>
                  <a:pt x="107969" y="614450"/>
                  <a:pt x="129136" y="554654"/>
                  <a:pt x="111144" y="511262"/>
                </a:cubicBezTo>
                <a:cubicBezTo>
                  <a:pt x="93152" y="467870"/>
                  <a:pt x="-1568" y="376324"/>
                  <a:pt x="19" y="374737"/>
                </a:cubicBezTo>
                <a:cubicBezTo>
                  <a:pt x="1606" y="373150"/>
                  <a:pt x="100031" y="484804"/>
                  <a:pt x="120669" y="501737"/>
                </a:cubicBezTo>
                <a:cubicBezTo>
                  <a:pt x="141306" y="518670"/>
                  <a:pt x="123844" y="559945"/>
                  <a:pt x="123844" y="476337"/>
                </a:cubicBezTo>
                <a:cubicBezTo>
                  <a:pt x="123844" y="392729"/>
                  <a:pt x="118023" y="-6792"/>
                  <a:pt x="120669" y="87"/>
                </a:cubicBezTo>
                <a:cubicBezTo>
                  <a:pt x="123315" y="6966"/>
                  <a:pt x="123844" y="461520"/>
                  <a:pt x="139719" y="517612"/>
                </a:cubicBezTo>
                <a:cubicBezTo>
                  <a:pt x="155594" y="573704"/>
                  <a:pt x="216448" y="290599"/>
                  <a:pt x="212744" y="3144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75EC4671-8F71-D98E-0759-8AA619868756}"/>
              </a:ext>
            </a:extLst>
          </p:cNvPr>
          <p:cNvSpPr/>
          <p:nvPr/>
        </p:nvSpPr>
        <p:spPr>
          <a:xfrm>
            <a:off x="6197573" y="6673847"/>
            <a:ext cx="397077" cy="317511"/>
          </a:xfrm>
          <a:custGeom>
            <a:avLst/>
            <a:gdLst>
              <a:gd name="connsiteX0" fmla="*/ 12727 w 397077"/>
              <a:gd name="connsiteY0" fmla="*/ 123828 h 317511"/>
              <a:gd name="connsiteX1" fmla="*/ 257202 w 397077"/>
              <a:gd name="connsiteY1" fmla="*/ 107953 h 317511"/>
              <a:gd name="connsiteX2" fmla="*/ 203227 w 397077"/>
              <a:gd name="connsiteY2" fmla="*/ 149228 h 317511"/>
              <a:gd name="connsiteX3" fmla="*/ 50827 w 397077"/>
              <a:gd name="connsiteY3" fmla="*/ 273053 h 317511"/>
              <a:gd name="connsiteX4" fmla="*/ 114327 w 397077"/>
              <a:gd name="connsiteY4" fmla="*/ 212728 h 317511"/>
              <a:gd name="connsiteX5" fmla="*/ 27 w 397077"/>
              <a:gd name="connsiteY5" fmla="*/ 317503 h 317511"/>
              <a:gd name="connsiteX6" fmla="*/ 104802 w 397077"/>
              <a:gd name="connsiteY6" fmla="*/ 206378 h 317511"/>
              <a:gd name="connsiteX7" fmla="*/ 228627 w 397077"/>
              <a:gd name="connsiteY7" fmla="*/ 79378 h 317511"/>
              <a:gd name="connsiteX8" fmla="*/ 396902 w 397077"/>
              <a:gd name="connsiteY8" fmla="*/ 3 h 317511"/>
              <a:gd name="connsiteX9" fmla="*/ 260377 w 397077"/>
              <a:gd name="connsiteY9" fmla="*/ 76203 h 317511"/>
              <a:gd name="connsiteX10" fmla="*/ 241327 w 397077"/>
              <a:gd name="connsiteY10" fmla="*/ 73028 h 317511"/>
              <a:gd name="connsiteX11" fmla="*/ 92102 w 397077"/>
              <a:gd name="connsiteY11" fmla="*/ 85728 h 317511"/>
              <a:gd name="connsiteX12" fmla="*/ 203227 w 397077"/>
              <a:gd name="connsiteY12" fmla="*/ 66678 h 317511"/>
              <a:gd name="connsiteX13" fmla="*/ 12727 w 397077"/>
              <a:gd name="connsiteY13" fmla="*/ 123828 h 31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077" h="317511">
                <a:moveTo>
                  <a:pt x="12727" y="123828"/>
                </a:moveTo>
                <a:cubicBezTo>
                  <a:pt x="21723" y="130707"/>
                  <a:pt x="225452" y="103720"/>
                  <a:pt x="257202" y="107953"/>
                </a:cubicBezTo>
                <a:cubicBezTo>
                  <a:pt x="288952" y="112186"/>
                  <a:pt x="237623" y="121711"/>
                  <a:pt x="203227" y="149228"/>
                </a:cubicBezTo>
                <a:cubicBezTo>
                  <a:pt x="168831" y="176745"/>
                  <a:pt x="65644" y="262470"/>
                  <a:pt x="50827" y="273053"/>
                </a:cubicBezTo>
                <a:cubicBezTo>
                  <a:pt x="36010" y="283636"/>
                  <a:pt x="122794" y="205320"/>
                  <a:pt x="114327" y="212728"/>
                </a:cubicBezTo>
                <a:cubicBezTo>
                  <a:pt x="105860" y="220136"/>
                  <a:pt x="1615" y="318561"/>
                  <a:pt x="27" y="317503"/>
                </a:cubicBezTo>
                <a:cubicBezTo>
                  <a:pt x="-1561" y="316445"/>
                  <a:pt x="66702" y="246065"/>
                  <a:pt x="104802" y="206378"/>
                </a:cubicBezTo>
                <a:cubicBezTo>
                  <a:pt x="142902" y="166691"/>
                  <a:pt x="179944" y="113774"/>
                  <a:pt x="228627" y="79378"/>
                </a:cubicBezTo>
                <a:cubicBezTo>
                  <a:pt x="277310" y="44982"/>
                  <a:pt x="391610" y="532"/>
                  <a:pt x="396902" y="3"/>
                </a:cubicBezTo>
                <a:cubicBezTo>
                  <a:pt x="402194" y="-526"/>
                  <a:pt x="286306" y="64032"/>
                  <a:pt x="260377" y="76203"/>
                </a:cubicBezTo>
                <a:cubicBezTo>
                  <a:pt x="234448" y="88374"/>
                  <a:pt x="269373" y="71441"/>
                  <a:pt x="241327" y="73028"/>
                </a:cubicBezTo>
                <a:cubicBezTo>
                  <a:pt x="213281" y="74615"/>
                  <a:pt x="98452" y="86786"/>
                  <a:pt x="92102" y="85728"/>
                </a:cubicBezTo>
                <a:cubicBezTo>
                  <a:pt x="85752" y="84670"/>
                  <a:pt x="216985" y="58211"/>
                  <a:pt x="203227" y="66678"/>
                </a:cubicBezTo>
                <a:cubicBezTo>
                  <a:pt x="189469" y="75145"/>
                  <a:pt x="3731" y="116949"/>
                  <a:pt x="12727" y="1238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25B7DD2A-D9DF-7D4C-006E-54E9E93B3985}"/>
              </a:ext>
            </a:extLst>
          </p:cNvPr>
          <p:cNvSpPr/>
          <p:nvPr/>
        </p:nvSpPr>
        <p:spPr>
          <a:xfrm>
            <a:off x="6339020" y="6163660"/>
            <a:ext cx="366580" cy="558112"/>
          </a:xfrm>
          <a:custGeom>
            <a:avLst/>
            <a:gdLst>
              <a:gd name="connsiteX0" fmla="*/ 1455 w 366580"/>
              <a:gd name="connsiteY0" fmla="*/ 2190 h 558112"/>
              <a:gd name="connsiteX1" fmla="*/ 255455 w 366580"/>
              <a:gd name="connsiteY1" fmla="*/ 348265 h 558112"/>
              <a:gd name="connsiteX2" fmla="*/ 242755 w 366580"/>
              <a:gd name="connsiteY2" fmla="*/ 294290 h 558112"/>
              <a:gd name="connsiteX3" fmla="*/ 242755 w 366580"/>
              <a:gd name="connsiteY3" fmla="*/ 513365 h 558112"/>
              <a:gd name="connsiteX4" fmla="*/ 252280 w 366580"/>
              <a:gd name="connsiteY4" fmla="*/ 446690 h 558112"/>
              <a:gd name="connsiteX5" fmla="*/ 274505 w 366580"/>
              <a:gd name="connsiteY5" fmla="*/ 557815 h 558112"/>
              <a:gd name="connsiteX6" fmla="*/ 271330 w 366580"/>
              <a:gd name="connsiteY6" fmla="*/ 481615 h 558112"/>
              <a:gd name="connsiteX7" fmla="*/ 366580 w 366580"/>
              <a:gd name="connsiteY7" fmla="*/ 554640 h 558112"/>
              <a:gd name="connsiteX8" fmla="*/ 271330 w 366580"/>
              <a:gd name="connsiteY8" fmla="*/ 478440 h 558112"/>
              <a:gd name="connsiteX9" fmla="*/ 306255 w 366580"/>
              <a:gd name="connsiteY9" fmla="*/ 284765 h 558112"/>
              <a:gd name="connsiteX10" fmla="*/ 277680 w 366580"/>
              <a:gd name="connsiteY10" fmla="*/ 386365 h 558112"/>
              <a:gd name="connsiteX11" fmla="*/ 214180 w 366580"/>
              <a:gd name="connsiteY11" fmla="*/ 275240 h 558112"/>
              <a:gd name="connsiteX12" fmla="*/ 182430 w 366580"/>
              <a:gd name="connsiteY12" fmla="*/ 176815 h 558112"/>
              <a:gd name="connsiteX13" fmla="*/ 195130 w 366580"/>
              <a:gd name="connsiteY13" fmla="*/ 138715 h 558112"/>
              <a:gd name="connsiteX14" fmla="*/ 179255 w 366580"/>
              <a:gd name="connsiteY14" fmla="*/ 224440 h 558112"/>
              <a:gd name="connsiteX15" fmla="*/ 125280 w 366580"/>
              <a:gd name="connsiteY15" fmla="*/ 27590 h 558112"/>
              <a:gd name="connsiteX16" fmla="*/ 150680 w 366580"/>
              <a:gd name="connsiteY16" fmla="*/ 192690 h 558112"/>
              <a:gd name="connsiteX17" fmla="*/ 1455 w 366580"/>
              <a:gd name="connsiteY17" fmla="*/ 2190 h 55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6580" h="558112">
                <a:moveTo>
                  <a:pt x="1455" y="2190"/>
                </a:moveTo>
                <a:cubicBezTo>
                  <a:pt x="18917" y="28119"/>
                  <a:pt x="215238" y="299582"/>
                  <a:pt x="255455" y="348265"/>
                </a:cubicBezTo>
                <a:cubicBezTo>
                  <a:pt x="295672" y="396948"/>
                  <a:pt x="244872" y="266773"/>
                  <a:pt x="242755" y="294290"/>
                </a:cubicBezTo>
                <a:cubicBezTo>
                  <a:pt x="240638" y="321807"/>
                  <a:pt x="241168" y="487965"/>
                  <a:pt x="242755" y="513365"/>
                </a:cubicBezTo>
                <a:cubicBezTo>
                  <a:pt x="244343" y="538765"/>
                  <a:pt x="246988" y="439282"/>
                  <a:pt x="252280" y="446690"/>
                </a:cubicBezTo>
                <a:cubicBezTo>
                  <a:pt x="257572" y="454098"/>
                  <a:pt x="271330" y="551994"/>
                  <a:pt x="274505" y="557815"/>
                </a:cubicBezTo>
                <a:cubicBezTo>
                  <a:pt x="277680" y="563636"/>
                  <a:pt x="255984" y="482144"/>
                  <a:pt x="271330" y="481615"/>
                </a:cubicBezTo>
                <a:cubicBezTo>
                  <a:pt x="286676" y="481086"/>
                  <a:pt x="366580" y="555169"/>
                  <a:pt x="366580" y="554640"/>
                </a:cubicBezTo>
                <a:cubicBezTo>
                  <a:pt x="366580" y="554111"/>
                  <a:pt x="281384" y="523419"/>
                  <a:pt x="271330" y="478440"/>
                </a:cubicBezTo>
                <a:cubicBezTo>
                  <a:pt x="261276" y="433461"/>
                  <a:pt x="305197" y="300111"/>
                  <a:pt x="306255" y="284765"/>
                </a:cubicBezTo>
                <a:cubicBezTo>
                  <a:pt x="307313" y="269419"/>
                  <a:pt x="293026" y="387953"/>
                  <a:pt x="277680" y="386365"/>
                </a:cubicBezTo>
                <a:cubicBezTo>
                  <a:pt x="262334" y="384778"/>
                  <a:pt x="230055" y="310165"/>
                  <a:pt x="214180" y="275240"/>
                </a:cubicBezTo>
                <a:cubicBezTo>
                  <a:pt x="198305" y="240315"/>
                  <a:pt x="185605" y="199569"/>
                  <a:pt x="182430" y="176815"/>
                </a:cubicBezTo>
                <a:cubicBezTo>
                  <a:pt x="179255" y="154061"/>
                  <a:pt x="195659" y="130778"/>
                  <a:pt x="195130" y="138715"/>
                </a:cubicBezTo>
                <a:cubicBezTo>
                  <a:pt x="194601" y="146653"/>
                  <a:pt x="190897" y="242961"/>
                  <a:pt x="179255" y="224440"/>
                </a:cubicBezTo>
                <a:cubicBezTo>
                  <a:pt x="167613" y="205919"/>
                  <a:pt x="130043" y="32882"/>
                  <a:pt x="125280" y="27590"/>
                </a:cubicBezTo>
                <a:cubicBezTo>
                  <a:pt x="120518" y="22298"/>
                  <a:pt x="172376" y="196394"/>
                  <a:pt x="150680" y="192690"/>
                </a:cubicBezTo>
                <a:cubicBezTo>
                  <a:pt x="128984" y="188986"/>
                  <a:pt x="-16007" y="-23739"/>
                  <a:pt x="1455" y="21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9994EB1D-1E30-18FA-4ABD-E924F990B1CD}"/>
              </a:ext>
            </a:extLst>
          </p:cNvPr>
          <p:cNvSpPr/>
          <p:nvPr/>
        </p:nvSpPr>
        <p:spPr>
          <a:xfrm>
            <a:off x="5289257" y="6464202"/>
            <a:ext cx="162218" cy="362340"/>
          </a:xfrm>
          <a:custGeom>
            <a:avLst/>
            <a:gdLst>
              <a:gd name="connsiteX0" fmla="*/ 162218 w 162218"/>
              <a:gd name="connsiteY0" fmla="*/ 98 h 362340"/>
              <a:gd name="connsiteX1" fmla="*/ 35218 w 162218"/>
              <a:gd name="connsiteY1" fmla="*/ 206473 h 362340"/>
              <a:gd name="connsiteX2" fmla="*/ 73318 w 162218"/>
              <a:gd name="connsiteY2" fmla="*/ 292198 h 362340"/>
              <a:gd name="connsiteX3" fmla="*/ 22518 w 162218"/>
              <a:gd name="connsiteY3" fmla="*/ 219173 h 362340"/>
              <a:gd name="connsiteX4" fmla="*/ 89193 w 162218"/>
              <a:gd name="connsiteY4" fmla="*/ 362048 h 362340"/>
              <a:gd name="connsiteX5" fmla="*/ 22518 w 162218"/>
              <a:gd name="connsiteY5" fmla="*/ 254098 h 362340"/>
              <a:gd name="connsiteX6" fmla="*/ 293 w 162218"/>
              <a:gd name="connsiteY6" fmla="*/ 174723 h 362340"/>
              <a:gd name="connsiteX7" fmla="*/ 35218 w 162218"/>
              <a:gd name="connsiteY7" fmla="*/ 209648 h 362340"/>
              <a:gd name="connsiteX8" fmla="*/ 35218 w 162218"/>
              <a:gd name="connsiteY8" fmla="*/ 101698 h 362340"/>
              <a:gd name="connsiteX9" fmla="*/ 35218 w 162218"/>
              <a:gd name="connsiteY9" fmla="*/ 177898 h 362340"/>
              <a:gd name="connsiteX10" fmla="*/ 162218 w 162218"/>
              <a:gd name="connsiteY10" fmla="*/ 98 h 36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218" h="362340">
                <a:moveTo>
                  <a:pt x="162218" y="98"/>
                </a:moveTo>
                <a:cubicBezTo>
                  <a:pt x="162218" y="4860"/>
                  <a:pt x="50035" y="157790"/>
                  <a:pt x="35218" y="206473"/>
                </a:cubicBezTo>
                <a:cubicBezTo>
                  <a:pt x="20401" y="255156"/>
                  <a:pt x="75435" y="290081"/>
                  <a:pt x="73318" y="292198"/>
                </a:cubicBezTo>
                <a:cubicBezTo>
                  <a:pt x="71201" y="294315"/>
                  <a:pt x="19872" y="207531"/>
                  <a:pt x="22518" y="219173"/>
                </a:cubicBezTo>
                <a:cubicBezTo>
                  <a:pt x="25164" y="230815"/>
                  <a:pt x="89193" y="356227"/>
                  <a:pt x="89193" y="362048"/>
                </a:cubicBezTo>
                <a:cubicBezTo>
                  <a:pt x="89193" y="367869"/>
                  <a:pt x="37335" y="285319"/>
                  <a:pt x="22518" y="254098"/>
                </a:cubicBezTo>
                <a:cubicBezTo>
                  <a:pt x="7701" y="222877"/>
                  <a:pt x="-1824" y="182131"/>
                  <a:pt x="293" y="174723"/>
                </a:cubicBezTo>
                <a:cubicBezTo>
                  <a:pt x="2410" y="167315"/>
                  <a:pt x="29397" y="221819"/>
                  <a:pt x="35218" y="209648"/>
                </a:cubicBezTo>
                <a:cubicBezTo>
                  <a:pt x="41039" y="197477"/>
                  <a:pt x="35218" y="101698"/>
                  <a:pt x="35218" y="101698"/>
                </a:cubicBezTo>
                <a:cubicBezTo>
                  <a:pt x="35218" y="96406"/>
                  <a:pt x="18814" y="191656"/>
                  <a:pt x="35218" y="177898"/>
                </a:cubicBezTo>
                <a:cubicBezTo>
                  <a:pt x="51622" y="164140"/>
                  <a:pt x="162218" y="-4664"/>
                  <a:pt x="162218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6EE03069-8576-A9DE-A2CE-25975304FC18}"/>
              </a:ext>
            </a:extLst>
          </p:cNvPr>
          <p:cNvSpPr/>
          <p:nvPr/>
        </p:nvSpPr>
        <p:spPr>
          <a:xfrm>
            <a:off x="5749310" y="6213439"/>
            <a:ext cx="300338" cy="574821"/>
          </a:xfrm>
          <a:custGeom>
            <a:avLst/>
            <a:gdLst>
              <a:gd name="connsiteX0" fmla="*/ 615 w 300338"/>
              <a:gd name="connsiteY0" fmla="*/ 574711 h 574821"/>
              <a:gd name="connsiteX1" fmla="*/ 203815 w 300338"/>
              <a:gd name="connsiteY1" fmla="*/ 403261 h 574821"/>
              <a:gd name="connsiteX2" fmla="*/ 156190 w 300338"/>
              <a:gd name="connsiteY2" fmla="*/ 422311 h 574821"/>
              <a:gd name="connsiteX3" fmla="*/ 156190 w 300338"/>
              <a:gd name="connsiteY3" fmla="*/ 285786 h 574821"/>
              <a:gd name="connsiteX4" fmla="*/ 140315 w 300338"/>
              <a:gd name="connsiteY4" fmla="*/ 358811 h 574821"/>
              <a:gd name="connsiteX5" fmla="*/ 299065 w 300338"/>
              <a:gd name="connsiteY5" fmla="*/ 127036 h 574821"/>
              <a:gd name="connsiteX6" fmla="*/ 216515 w 300338"/>
              <a:gd name="connsiteY6" fmla="*/ 254036 h 574821"/>
              <a:gd name="connsiteX7" fmla="*/ 245090 w 300338"/>
              <a:gd name="connsiteY7" fmla="*/ 330236 h 574821"/>
              <a:gd name="connsiteX8" fmla="*/ 241915 w 300338"/>
              <a:gd name="connsiteY8" fmla="*/ 438186 h 574821"/>
              <a:gd name="connsiteX9" fmla="*/ 241915 w 300338"/>
              <a:gd name="connsiteY9" fmla="*/ 276261 h 574821"/>
              <a:gd name="connsiteX10" fmla="*/ 197465 w 300338"/>
              <a:gd name="connsiteY10" fmla="*/ 247686 h 574821"/>
              <a:gd name="connsiteX11" fmla="*/ 79990 w 300338"/>
              <a:gd name="connsiteY11" fmla="*/ 36 h 574821"/>
              <a:gd name="connsiteX12" fmla="*/ 191115 w 300338"/>
              <a:gd name="connsiteY12" fmla="*/ 266736 h 574821"/>
              <a:gd name="connsiteX13" fmla="*/ 143490 w 300338"/>
              <a:gd name="connsiteY13" fmla="*/ 374686 h 574821"/>
              <a:gd name="connsiteX14" fmla="*/ 615 w 300338"/>
              <a:gd name="connsiteY14" fmla="*/ 574711 h 57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0338" h="574821">
                <a:moveTo>
                  <a:pt x="615" y="574711"/>
                </a:moveTo>
                <a:cubicBezTo>
                  <a:pt x="10669" y="579474"/>
                  <a:pt x="177886" y="428661"/>
                  <a:pt x="203815" y="403261"/>
                </a:cubicBezTo>
                <a:cubicBezTo>
                  <a:pt x="229744" y="377861"/>
                  <a:pt x="164128" y="441890"/>
                  <a:pt x="156190" y="422311"/>
                </a:cubicBezTo>
                <a:cubicBezTo>
                  <a:pt x="148252" y="402732"/>
                  <a:pt x="158836" y="296369"/>
                  <a:pt x="156190" y="285786"/>
                </a:cubicBezTo>
                <a:cubicBezTo>
                  <a:pt x="153544" y="275203"/>
                  <a:pt x="116503" y="385269"/>
                  <a:pt x="140315" y="358811"/>
                </a:cubicBezTo>
                <a:cubicBezTo>
                  <a:pt x="164127" y="332353"/>
                  <a:pt x="286365" y="144498"/>
                  <a:pt x="299065" y="127036"/>
                </a:cubicBezTo>
                <a:cubicBezTo>
                  <a:pt x="311765" y="109573"/>
                  <a:pt x="225511" y="220169"/>
                  <a:pt x="216515" y="254036"/>
                </a:cubicBezTo>
                <a:cubicBezTo>
                  <a:pt x="207519" y="287903"/>
                  <a:pt x="240857" y="299544"/>
                  <a:pt x="245090" y="330236"/>
                </a:cubicBezTo>
                <a:cubicBezTo>
                  <a:pt x="249323" y="360928"/>
                  <a:pt x="242444" y="447182"/>
                  <a:pt x="241915" y="438186"/>
                </a:cubicBezTo>
                <a:cubicBezTo>
                  <a:pt x="241386" y="429190"/>
                  <a:pt x="249323" y="308011"/>
                  <a:pt x="241915" y="276261"/>
                </a:cubicBezTo>
                <a:cubicBezTo>
                  <a:pt x="234507" y="244511"/>
                  <a:pt x="224453" y="293724"/>
                  <a:pt x="197465" y="247686"/>
                </a:cubicBezTo>
                <a:cubicBezTo>
                  <a:pt x="170477" y="201648"/>
                  <a:pt x="81048" y="-3139"/>
                  <a:pt x="79990" y="36"/>
                </a:cubicBezTo>
                <a:cubicBezTo>
                  <a:pt x="78932" y="3211"/>
                  <a:pt x="180532" y="204294"/>
                  <a:pt x="191115" y="266736"/>
                </a:cubicBezTo>
                <a:cubicBezTo>
                  <a:pt x="201698" y="329178"/>
                  <a:pt x="180532" y="325474"/>
                  <a:pt x="143490" y="374686"/>
                </a:cubicBezTo>
                <a:cubicBezTo>
                  <a:pt x="106448" y="423898"/>
                  <a:pt x="-9439" y="569948"/>
                  <a:pt x="615" y="5747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97927360-C55B-EAC4-6999-57F14C17CD04}"/>
              </a:ext>
            </a:extLst>
          </p:cNvPr>
          <p:cNvSpPr/>
          <p:nvPr/>
        </p:nvSpPr>
        <p:spPr>
          <a:xfrm>
            <a:off x="5440570" y="6697050"/>
            <a:ext cx="732709" cy="253367"/>
          </a:xfrm>
          <a:custGeom>
            <a:avLst/>
            <a:gdLst>
              <a:gd name="connsiteX0" fmla="*/ 96630 w 732709"/>
              <a:gd name="connsiteY0" fmla="*/ 151425 h 253367"/>
              <a:gd name="connsiteX1" fmla="*/ 718930 w 732709"/>
              <a:gd name="connsiteY1" fmla="*/ 2200 h 253367"/>
              <a:gd name="connsiteX2" fmla="*/ 531605 w 732709"/>
              <a:gd name="connsiteY2" fmla="*/ 65700 h 253367"/>
              <a:gd name="connsiteX3" fmla="*/ 576055 w 732709"/>
              <a:gd name="connsiteY3" fmla="*/ 113325 h 253367"/>
              <a:gd name="connsiteX4" fmla="*/ 471280 w 732709"/>
              <a:gd name="connsiteY4" fmla="*/ 87925 h 253367"/>
              <a:gd name="connsiteX5" fmla="*/ 591930 w 732709"/>
              <a:gd name="connsiteY5" fmla="*/ 148250 h 253367"/>
              <a:gd name="connsiteX6" fmla="*/ 630030 w 732709"/>
              <a:gd name="connsiteY6" fmla="*/ 253025 h 253367"/>
              <a:gd name="connsiteX7" fmla="*/ 553830 w 732709"/>
              <a:gd name="connsiteY7" fmla="*/ 110150 h 253367"/>
              <a:gd name="connsiteX8" fmla="*/ 325230 w 732709"/>
              <a:gd name="connsiteY8" fmla="*/ 129200 h 253367"/>
              <a:gd name="connsiteX9" fmla="*/ 395080 w 732709"/>
              <a:gd name="connsiteY9" fmla="*/ 72050 h 253367"/>
              <a:gd name="connsiteX10" fmla="*/ 29955 w 732709"/>
              <a:gd name="connsiteY10" fmla="*/ 195875 h 253367"/>
              <a:gd name="connsiteX11" fmla="*/ 96630 w 732709"/>
              <a:gd name="connsiteY11" fmla="*/ 151425 h 2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709" h="253367">
                <a:moveTo>
                  <a:pt x="96630" y="151425"/>
                </a:moveTo>
                <a:cubicBezTo>
                  <a:pt x="211459" y="119146"/>
                  <a:pt x="646434" y="16487"/>
                  <a:pt x="718930" y="2200"/>
                </a:cubicBezTo>
                <a:cubicBezTo>
                  <a:pt x="791426" y="-12087"/>
                  <a:pt x="555417" y="47179"/>
                  <a:pt x="531605" y="65700"/>
                </a:cubicBezTo>
                <a:cubicBezTo>
                  <a:pt x="507793" y="84221"/>
                  <a:pt x="586109" y="109621"/>
                  <a:pt x="576055" y="113325"/>
                </a:cubicBezTo>
                <a:cubicBezTo>
                  <a:pt x="566001" y="117029"/>
                  <a:pt x="468634" y="82104"/>
                  <a:pt x="471280" y="87925"/>
                </a:cubicBezTo>
                <a:cubicBezTo>
                  <a:pt x="473926" y="93746"/>
                  <a:pt x="565472" y="120733"/>
                  <a:pt x="591930" y="148250"/>
                </a:cubicBezTo>
                <a:cubicBezTo>
                  <a:pt x="618388" y="175767"/>
                  <a:pt x="636380" y="259375"/>
                  <a:pt x="630030" y="253025"/>
                </a:cubicBezTo>
                <a:cubicBezTo>
                  <a:pt x="623680" y="246675"/>
                  <a:pt x="604630" y="130787"/>
                  <a:pt x="553830" y="110150"/>
                </a:cubicBezTo>
                <a:cubicBezTo>
                  <a:pt x="503030" y="89513"/>
                  <a:pt x="351688" y="135550"/>
                  <a:pt x="325230" y="129200"/>
                </a:cubicBezTo>
                <a:cubicBezTo>
                  <a:pt x="298772" y="122850"/>
                  <a:pt x="444292" y="60938"/>
                  <a:pt x="395080" y="72050"/>
                </a:cubicBezTo>
                <a:cubicBezTo>
                  <a:pt x="345868" y="83162"/>
                  <a:pt x="77051" y="184233"/>
                  <a:pt x="29955" y="195875"/>
                </a:cubicBezTo>
                <a:cubicBezTo>
                  <a:pt x="-17141" y="207517"/>
                  <a:pt x="-18199" y="183704"/>
                  <a:pt x="96630" y="151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3E50DABE-B5D4-6DA6-22D2-527B896DC1E8}"/>
              </a:ext>
            </a:extLst>
          </p:cNvPr>
          <p:cNvSpPr/>
          <p:nvPr/>
        </p:nvSpPr>
        <p:spPr>
          <a:xfrm>
            <a:off x="5499100" y="6188025"/>
            <a:ext cx="466725" cy="480901"/>
          </a:xfrm>
          <a:custGeom>
            <a:avLst/>
            <a:gdLst>
              <a:gd name="connsiteX0" fmla="*/ 466725 w 466725"/>
              <a:gd name="connsiteY0" fmla="*/ 12750 h 480901"/>
              <a:gd name="connsiteX1" fmla="*/ 292100 w 466725"/>
              <a:gd name="connsiteY1" fmla="*/ 206425 h 480901"/>
              <a:gd name="connsiteX2" fmla="*/ 346075 w 466725"/>
              <a:gd name="connsiteY2" fmla="*/ 352475 h 480901"/>
              <a:gd name="connsiteX3" fmla="*/ 158750 w 466725"/>
              <a:gd name="connsiteY3" fmla="*/ 260400 h 480901"/>
              <a:gd name="connsiteX4" fmla="*/ 342900 w 466725"/>
              <a:gd name="connsiteY4" fmla="*/ 403275 h 480901"/>
              <a:gd name="connsiteX5" fmla="*/ 152400 w 466725"/>
              <a:gd name="connsiteY5" fmla="*/ 308025 h 480901"/>
              <a:gd name="connsiteX6" fmla="*/ 212725 w 466725"/>
              <a:gd name="connsiteY6" fmla="*/ 384225 h 480901"/>
              <a:gd name="connsiteX7" fmla="*/ 73025 w 466725"/>
              <a:gd name="connsiteY7" fmla="*/ 479475 h 480901"/>
              <a:gd name="connsiteX8" fmla="*/ 168275 w 466725"/>
              <a:gd name="connsiteY8" fmla="*/ 425500 h 480901"/>
              <a:gd name="connsiteX9" fmla="*/ 0 w 466725"/>
              <a:gd name="connsiteY9" fmla="*/ 222300 h 480901"/>
              <a:gd name="connsiteX10" fmla="*/ 168275 w 466725"/>
              <a:gd name="connsiteY10" fmla="*/ 396925 h 480901"/>
              <a:gd name="connsiteX11" fmla="*/ 393700 w 466725"/>
              <a:gd name="connsiteY11" fmla="*/ 333425 h 480901"/>
              <a:gd name="connsiteX12" fmla="*/ 282575 w 466725"/>
              <a:gd name="connsiteY12" fmla="*/ 196900 h 480901"/>
              <a:gd name="connsiteX13" fmla="*/ 130175 w 466725"/>
              <a:gd name="connsiteY13" fmla="*/ 101650 h 480901"/>
              <a:gd name="connsiteX14" fmla="*/ 288925 w 466725"/>
              <a:gd name="connsiteY14" fmla="*/ 161975 h 480901"/>
              <a:gd name="connsiteX15" fmla="*/ 288925 w 466725"/>
              <a:gd name="connsiteY15" fmla="*/ 50 h 480901"/>
              <a:gd name="connsiteX16" fmla="*/ 257175 w 466725"/>
              <a:gd name="connsiteY16" fmla="*/ 181025 h 480901"/>
              <a:gd name="connsiteX17" fmla="*/ 314325 w 466725"/>
              <a:gd name="connsiteY17" fmla="*/ 120700 h 480901"/>
              <a:gd name="connsiteX18" fmla="*/ 206375 w 466725"/>
              <a:gd name="connsiteY18" fmla="*/ 200075 h 480901"/>
              <a:gd name="connsiteX19" fmla="*/ 466725 w 466725"/>
              <a:gd name="connsiteY19" fmla="*/ 12750 h 4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6725" h="480901">
                <a:moveTo>
                  <a:pt x="466725" y="12750"/>
                </a:moveTo>
                <a:cubicBezTo>
                  <a:pt x="389466" y="81277"/>
                  <a:pt x="312208" y="149804"/>
                  <a:pt x="292100" y="206425"/>
                </a:cubicBezTo>
                <a:cubicBezTo>
                  <a:pt x="271992" y="263046"/>
                  <a:pt x="368300" y="343479"/>
                  <a:pt x="346075" y="352475"/>
                </a:cubicBezTo>
                <a:cubicBezTo>
                  <a:pt x="323850" y="361471"/>
                  <a:pt x="159279" y="251933"/>
                  <a:pt x="158750" y="260400"/>
                </a:cubicBezTo>
                <a:cubicBezTo>
                  <a:pt x="158221" y="268867"/>
                  <a:pt x="343958" y="395338"/>
                  <a:pt x="342900" y="403275"/>
                </a:cubicBezTo>
                <a:cubicBezTo>
                  <a:pt x="341842" y="411212"/>
                  <a:pt x="174096" y="311200"/>
                  <a:pt x="152400" y="308025"/>
                </a:cubicBezTo>
                <a:cubicBezTo>
                  <a:pt x="130704" y="304850"/>
                  <a:pt x="225954" y="355650"/>
                  <a:pt x="212725" y="384225"/>
                </a:cubicBezTo>
                <a:cubicBezTo>
                  <a:pt x="199496" y="412800"/>
                  <a:pt x="80433" y="472596"/>
                  <a:pt x="73025" y="479475"/>
                </a:cubicBezTo>
                <a:cubicBezTo>
                  <a:pt x="65617" y="486354"/>
                  <a:pt x="180446" y="468362"/>
                  <a:pt x="168275" y="425500"/>
                </a:cubicBezTo>
                <a:cubicBezTo>
                  <a:pt x="156104" y="382638"/>
                  <a:pt x="0" y="227062"/>
                  <a:pt x="0" y="222300"/>
                </a:cubicBezTo>
                <a:cubicBezTo>
                  <a:pt x="0" y="217538"/>
                  <a:pt x="102658" y="378404"/>
                  <a:pt x="168275" y="396925"/>
                </a:cubicBezTo>
                <a:cubicBezTo>
                  <a:pt x="233892" y="415446"/>
                  <a:pt x="374650" y="366763"/>
                  <a:pt x="393700" y="333425"/>
                </a:cubicBezTo>
                <a:cubicBezTo>
                  <a:pt x="412750" y="300088"/>
                  <a:pt x="326496" y="235529"/>
                  <a:pt x="282575" y="196900"/>
                </a:cubicBezTo>
                <a:cubicBezTo>
                  <a:pt x="238654" y="158271"/>
                  <a:pt x="129117" y="107471"/>
                  <a:pt x="130175" y="101650"/>
                </a:cubicBezTo>
                <a:cubicBezTo>
                  <a:pt x="131233" y="95829"/>
                  <a:pt x="262467" y="178908"/>
                  <a:pt x="288925" y="161975"/>
                </a:cubicBezTo>
                <a:cubicBezTo>
                  <a:pt x="315383" y="145042"/>
                  <a:pt x="294217" y="-3125"/>
                  <a:pt x="288925" y="50"/>
                </a:cubicBezTo>
                <a:cubicBezTo>
                  <a:pt x="283633" y="3225"/>
                  <a:pt x="252942" y="160917"/>
                  <a:pt x="257175" y="181025"/>
                </a:cubicBezTo>
                <a:cubicBezTo>
                  <a:pt x="261408" y="201133"/>
                  <a:pt x="322792" y="117525"/>
                  <a:pt x="314325" y="120700"/>
                </a:cubicBezTo>
                <a:cubicBezTo>
                  <a:pt x="305858" y="123875"/>
                  <a:pt x="206375" y="200075"/>
                  <a:pt x="206375" y="200075"/>
                </a:cubicBezTo>
                <a:lnTo>
                  <a:pt x="466725" y="127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C1703BEC-31C1-13AF-500B-41A172EBB23C}"/>
              </a:ext>
            </a:extLst>
          </p:cNvPr>
          <p:cNvSpPr/>
          <p:nvPr/>
        </p:nvSpPr>
        <p:spPr>
          <a:xfrm>
            <a:off x="5752299" y="5092757"/>
            <a:ext cx="128030" cy="1181625"/>
          </a:xfrm>
          <a:custGeom>
            <a:avLst/>
            <a:gdLst>
              <a:gd name="connsiteX0" fmla="*/ 102401 w 128030"/>
              <a:gd name="connsiteY0" fmla="*/ 3118 h 1181625"/>
              <a:gd name="connsiteX1" fmla="*/ 23026 w 128030"/>
              <a:gd name="connsiteY1" fmla="*/ 777818 h 1181625"/>
              <a:gd name="connsiteX2" fmla="*/ 38901 w 128030"/>
              <a:gd name="connsiteY2" fmla="*/ 657168 h 1181625"/>
              <a:gd name="connsiteX3" fmla="*/ 29376 w 128030"/>
              <a:gd name="connsiteY3" fmla="*/ 946093 h 1181625"/>
              <a:gd name="connsiteX4" fmla="*/ 54776 w 128030"/>
              <a:gd name="connsiteY4" fmla="*/ 815918 h 1181625"/>
              <a:gd name="connsiteX5" fmla="*/ 102401 w 128030"/>
              <a:gd name="connsiteY5" fmla="*/ 1174693 h 1181625"/>
              <a:gd name="connsiteX6" fmla="*/ 96051 w 128030"/>
              <a:gd name="connsiteY6" fmla="*/ 1006418 h 1181625"/>
              <a:gd name="connsiteX7" fmla="*/ 127801 w 128030"/>
              <a:gd name="connsiteY7" fmla="*/ 460318 h 1181625"/>
              <a:gd name="connsiteX8" fmla="*/ 77001 w 128030"/>
              <a:gd name="connsiteY8" fmla="*/ 1009593 h 1181625"/>
              <a:gd name="connsiteX9" fmla="*/ 67476 w 128030"/>
              <a:gd name="connsiteY9" fmla="*/ 692093 h 1181625"/>
              <a:gd name="connsiteX10" fmla="*/ 38901 w 128030"/>
              <a:gd name="connsiteY10" fmla="*/ 857193 h 1181625"/>
              <a:gd name="connsiteX11" fmla="*/ 801 w 128030"/>
              <a:gd name="connsiteY11" fmla="*/ 520643 h 1181625"/>
              <a:gd name="connsiteX12" fmla="*/ 13501 w 128030"/>
              <a:gd name="connsiteY12" fmla="*/ 730193 h 1181625"/>
              <a:gd name="connsiteX13" fmla="*/ 19851 w 128030"/>
              <a:gd name="connsiteY13" fmla="*/ 333318 h 1181625"/>
              <a:gd name="connsiteX14" fmla="*/ 23026 w 128030"/>
              <a:gd name="connsiteY14" fmla="*/ 565093 h 1181625"/>
              <a:gd name="connsiteX15" fmla="*/ 38901 w 128030"/>
              <a:gd name="connsiteY15" fmla="*/ 352368 h 1181625"/>
              <a:gd name="connsiteX16" fmla="*/ 32551 w 128030"/>
              <a:gd name="connsiteY16" fmla="*/ 498418 h 1181625"/>
              <a:gd name="connsiteX17" fmla="*/ 102401 w 128030"/>
              <a:gd name="connsiteY17" fmla="*/ 3118 h 118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8030" h="1181625">
                <a:moveTo>
                  <a:pt x="102401" y="3118"/>
                </a:moveTo>
                <a:cubicBezTo>
                  <a:pt x="100813" y="49685"/>
                  <a:pt x="33609" y="668810"/>
                  <a:pt x="23026" y="777818"/>
                </a:cubicBezTo>
                <a:cubicBezTo>
                  <a:pt x="12443" y="886826"/>
                  <a:pt x="37843" y="629122"/>
                  <a:pt x="38901" y="657168"/>
                </a:cubicBezTo>
                <a:cubicBezTo>
                  <a:pt x="39959" y="685214"/>
                  <a:pt x="26730" y="919635"/>
                  <a:pt x="29376" y="946093"/>
                </a:cubicBezTo>
                <a:cubicBezTo>
                  <a:pt x="32022" y="972551"/>
                  <a:pt x="42605" y="777818"/>
                  <a:pt x="54776" y="815918"/>
                </a:cubicBezTo>
                <a:cubicBezTo>
                  <a:pt x="66947" y="854018"/>
                  <a:pt x="95522" y="1142943"/>
                  <a:pt x="102401" y="1174693"/>
                </a:cubicBezTo>
                <a:cubicBezTo>
                  <a:pt x="109280" y="1206443"/>
                  <a:pt x="91818" y="1125480"/>
                  <a:pt x="96051" y="1006418"/>
                </a:cubicBezTo>
                <a:cubicBezTo>
                  <a:pt x="100284" y="887356"/>
                  <a:pt x="130976" y="459789"/>
                  <a:pt x="127801" y="460318"/>
                </a:cubicBezTo>
                <a:cubicBezTo>
                  <a:pt x="124626" y="460847"/>
                  <a:pt x="87055" y="970964"/>
                  <a:pt x="77001" y="1009593"/>
                </a:cubicBezTo>
                <a:cubicBezTo>
                  <a:pt x="66947" y="1048222"/>
                  <a:pt x="73826" y="717493"/>
                  <a:pt x="67476" y="692093"/>
                </a:cubicBezTo>
                <a:cubicBezTo>
                  <a:pt x="61126" y="666693"/>
                  <a:pt x="50013" y="885768"/>
                  <a:pt x="38901" y="857193"/>
                </a:cubicBezTo>
                <a:cubicBezTo>
                  <a:pt x="27789" y="828618"/>
                  <a:pt x="5034" y="541810"/>
                  <a:pt x="801" y="520643"/>
                </a:cubicBezTo>
                <a:cubicBezTo>
                  <a:pt x="-3432" y="499476"/>
                  <a:pt x="10326" y="761414"/>
                  <a:pt x="13501" y="730193"/>
                </a:cubicBezTo>
                <a:cubicBezTo>
                  <a:pt x="16676" y="698972"/>
                  <a:pt x="18264" y="360835"/>
                  <a:pt x="19851" y="333318"/>
                </a:cubicBezTo>
                <a:cubicBezTo>
                  <a:pt x="21438" y="305801"/>
                  <a:pt x="19851" y="561918"/>
                  <a:pt x="23026" y="565093"/>
                </a:cubicBezTo>
                <a:cubicBezTo>
                  <a:pt x="26201" y="568268"/>
                  <a:pt x="37314" y="363480"/>
                  <a:pt x="38901" y="352368"/>
                </a:cubicBezTo>
                <a:cubicBezTo>
                  <a:pt x="40488" y="341256"/>
                  <a:pt x="20909" y="550805"/>
                  <a:pt x="32551" y="498418"/>
                </a:cubicBezTo>
                <a:cubicBezTo>
                  <a:pt x="44193" y="446031"/>
                  <a:pt x="103989" y="-43449"/>
                  <a:pt x="102401" y="3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8AF375A4-AFB6-4944-F04B-3CFBA677D576}"/>
              </a:ext>
            </a:extLst>
          </p:cNvPr>
          <p:cNvSpPr/>
          <p:nvPr/>
        </p:nvSpPr>
        <p:spPr>
          <a:xfrm>
            <a:off x="5508250" y="6146788"/>
            <a:ext cx="257853" cy="423654"/>
          </a:xfrm>
          <a:custGeom>
            <a:avLst/>
            <a:gdLst>
              <a:gd name="connsiteX0" fmla="*/ 257550 w 257853"/>
              <a:gd name="connsiteY0" fmla="*/ 12 h 423654"/>
              <a:gd name="connsiteX1" fmla="*/ 136900 w 257853"/>
              <a:gd name="connsiteY1" fmla="*/ 177812 h 423654"/>
              <a:gd name="connsiteX2" fmla="*/ 165475 w 257853"/>
              <a:gd name="connsiteY2" fmla="*/ 206387 h 423654"/>
              <a:gd name="connsiteX3" fmla="*/ 44825 w 257853"/>
              <a:gd name="connsiteY3" fmla="*/ 212737 h 423654"/>
              <a:gd name="connsiteX4" fmla="*/ 136900 w 257853"/>
              <a:gd name="connsiteY4" fmla="*/ 314337 h 423654"/>
              <a:gd name="connsiteX5" fmla="*/ 136900 w 257853"/>
              <a:gd name="connsiteY5" fmla="*/ 422287 h 423654"/>
              <a:gd name="connsiteX6" fmla="*/ 108325 w 257853"/>
              <a:gd name="connsiteY6" fmla="*/ 234962 h 423654"/>
              <a:gd name="connsiteX7" fmla="*/ 375 w 257853"/>
              <a:gd name="connsiteY7" fmla="*/ 352437 h 423654"/>
              <a:gd name="connsiteX8" fmla="*/ 70225 w 257853"/>
              <a:gd name="connsiteY8" fmla="*/ 219087 h 423654"/>
              <a:gd name="connsiteX9" fmla="*/ 133725 w 257853"/>
              <a:gd name="connsiteY9" fmla="*/ 98437 h 423654"/>
              <a:gd name="connsiteX10" fmla="*/ 95625 w 257853"/>
              <a:gd name="connsiteY10" fmla="*/ 187337 h 423654"/>
              <a:gd name="connsiteX11" fmla="*/ 257550 w 257853"/>
              <a:gd name="connsiteY11" fmla="*/ 12 h 42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853" h="423654">
                <a:moveTo>
                  <a:pt x="257550" y="12"/>
                </a:moveTo>
                <a:cubicBezTo>
                  <a:pt x="264429" y="-1575"/>
                  <a:pt x="152246" y="143416"/>
                  <a:pt x="136900" y="177812"/>
                </a:cubicBezTo>
                <a:cubicBezTo>
                  <a:pt x="121554" y="212208"/>
                  <a:pt x="180821" y="200566"/>
                  <a:pt x="165475" y="206387"/>
                </a:cubicBezTo>
                <a:cubicBezTo>
                  <a:pt x="150129" y="212208"/>
                  <a:pt x="49587" y="194745"/>
                  <a:pt x="44825" y="212737"/>
                </a:cubicBezTo>
                <a:cubicBezTo>
                  <a:pt x="40062" y="230729"/>
                  <a:pt x="121554" y="279412"/>
                  <a:pt x="136900" y="314337"/>
                </a:cubicBezTo>
                <a:cubicBezTo>
                  <a:pt x="152246" y="349262"/>
                  <a:pt x="141662" y="435516"/>
                  <a:pt x="136900" y="422287"/>
                </a:cubicBezTo>
                <a:cubicBezTo>
                  <a:pt x="132138" y="409058"/>
                  <a:pt x="131079" y="246604"/>
                  <a:pt x="108325" y="234962"/>
                </a:cubicBezTo>
                <a:cubicBezTo>
                  <a:pt x="85571" y="223320"/>
                  <a:pt x="6725" y="355083"/>
                  <a:pt x="375" y="352437"/>
                </a:cubicBezTo>
                <a:cubicBezTo>
                  <a:pt x="-5975" y="349791"/>
                  <a:pt x="70225" y="219087"/>
                  <a:pt x="70225" y="219087"/>
                </a:cubicBezTo>
                <a:cubicBezTo>
                  <a:pt x="92450" y="176754"/>
                  <a:pt x="129492" y="103729"/>
                  <a:pt x="133725" y="98437"/>
                </a:cubicBezTo>
                <a:cubicBezTo>
                  <a:pt x="137958" y="93145"/>
                  <a:pt x="73929" y="203741"/>
                  <a:pt x="95625" y="187337"/>
                </a:cubicBezTo>
                <a:cubicBezTo>
                  <a:pt x="117321" y="170933"/>
                  <a:pt x="250671" y="1599"/>
                  <a:pt x="257550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D0DB9D16-0E35-84AD-3125-812EAE8088DA}"/>
              </a:ext>
            </a:extLst>
          </p:cNvPr>
          <p:cNvSpPr/>
          <p:nvPr/>
        </p:nvSpPr>
        <p:spPr>
          <a:xfrm>
            <a:off x="5867303" y="4736784"/>
            <a:ext cx="162452" cy="735051"/>
          </a:xfrm>
          <a:custGeom>
            <a:avLst/>
            <a:gdLst>
              <a:gd name="connsiteX0" fmla="*/ 76297 w 162452"/>
              <a:gd name="connsiteY0" fmla="*/ 16191 h 735051"/>
              <a:gd name="connsiteX1" fmla="*/ 97 w 162452"/>
              <a:gd name="connsiteY1" fmla="*/ 460691 h 735051"/>
              <a:gd name="connsiteX2" fmla="*/ 60422 w 162452"/>
              <a:gd name="connsiteY2" fmla="*/ 352741 h 735051"/>
              <a:gd name="connsiteX3" fmla="*/ 66772 w 162452"/>
              <a:gd name="connsiteY3" fmla="*/ 733741 h 735051"/>
              <a:gd name="connsiteX4" fmla="*/ 50897 w 162452"/>
              <a:gd name="connsiteY4" fmla="*/ 473391 h 735051"/>
              <a:gd name="connsiteX5" fmla="*/ 60422 w 162452"/>
              <a:gd name="connsiteY5" fmla="*/ 352741 h 735051"/>
              <a:gd name="connsiteX6" fmla="*/ 162022 w 162452"/>
              <a:gd name="connsiteY6" fmla="*/ 316 h 735051"/>
              <a:gd name="connsiteX7" fmla="*/ 15972 w 162452"/>
              <a:gd name="connsiteY7" fmla="*/ 419416 h 735051"/>
              <a:gd name="connsiteX8" fmla="*/ 38197 w 162452"/>
              <a:gd name="connsiteY8" fmla="*/ 228916 h 735051"/>
              <a:gd name="connsiteX9" fmla="*/ 19147 w 162452"/>
              <a:gd name="connsiteY9" fmla="*/ 286066 h 735051"/>
              <a:gd name="connsiteX10" fmla="*/ 76297 w 162452"/>
              <a:gd name="connsiteY10" fmla="*/ 16191 h 73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452" h="735051">
                <a:moveTo>
                  <a:pt x="76297" y="16191"/>
                </a:moveTo>
                <a:cubicBezTo>
                  <a:pt x="73122" y="45295"/>
                  <a:pt x="2743" y="404599"/>
                  <a:pt x="97" y="460691"/>
                </a:cubicBezTo>
                <a:cubicBezTo>
                  <a:pt x="-2549" y="516783"/>
                  <a:pt x="49309" y="307233"/>
                  <a:pt x="60422" y="352741"/>
                </a:cubicBezTo>
                <a:cubicBezTo>
                  <a:pt x="71535" y="398249"/>
                  <a:pt x="68359" y="713633"/>
                  <a:pt x="66772" y="733741"/>
                </a:cubicBezTo>
                <a:cubicBezTo>
                  <a:pt x="65184" y="753849"/>
                  <a:pt x="51955" y="536891"/>
                  <a:pt x="50897" y="473391"/>
                </a:cubicBezTo>
                <a:cubicBezTo>
                  <a:pt x="49839" y="409891"/>
                  <a:pt x="41901" y="431587"/>
                  <a:pt x="60422" y="352741"/>
                </a:cubicBezTo>
                <a:cubicBezTo>
                  <a:pt x="78943" y="273895"/>
                  <a:pt x="169430" y="-10797"/>
                  <a:pt x="162022" y="316"/>
                </a:cubicBezTo>
                <a:cubicBezTo>
                  <a:pt x="154614" y="11428"/>
                  <a:pt x="36609" y="381316"/>
                  <a:pt x="15972" y="419416"/>
                </a:cubicBezTo>
                <a:cubicBezTo>
                  <a:pt x="-4665" y="457516"/>
                  <a:pt x="37668" y="251141"/>
                  <a:pt x="38197" y="228916"/>
                </a:cubicBezTo>
                <a:cubicBezTo>
                  <a:pt x="38726" y="206691"/>
                  <a:pt x="12797" y="314112"/>
                  <a:pt x="19147" y="286066"/>
                </a:cubicBezTo>
                <a:cubicBezTo>
                  <a:pt x="25497" y="258020"/>
                  <a:pt x="79472" y="-12913"/>
                  <a:pt x="76297" y="161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A84C4B02-2AAC-C1FB-E855-98890531B78F}"/>
              </a:ext>
            </a:extLst>
          </p:cNvPr>
          <p:cNvSpPr/>
          <p:nvPr/>
        </p:nvSpPr>
        <p:spPr>
          <a:xfrm>
            <a:off x="5759450" y="4153311"/>
            <a:ext cx="54093" cy="696213"/>
          </a:xfrm>
          <a:custGeom>
            <a:avLst/>
            <a:gdLst>
              <a:gd name="connsiteX0" fmla="*/ 38100 w 54093"/>
              <a:gd name="connsiteY0" fmla="*/ 2764 h 696213"/>
              <a:gd name="connsiteX1" fmla="*/ 38100 w 54093"/>
              <a:gd name="connsiteY1" fmla="*/ 456789 h 696213"/>
              <a:gd name="connsiteX2" fmla="*/ 53975 w 54093"/>
              <a:gd name="connsiteY2" fmla="*/ 374239 h 696213"/>
              <a:gd name="connsiteX3" fmla="*/ 28575 w 54093"/>
              <a:gd name="connsiteY3" fmla="*/ 691739 h 696213"/>
              <a:gd name="connsiteX4" fmla="*/ 38100 w 54093"/>
              <a:gd name="connsiteY4" fmla="*/ 536164 h 696213"/>
              <a:gd name="connsiteX5" fmla="*/ 0 w 54093"/>
              <a:gd name="connsiteY5" fmla="*/ 199614 h 696213"/>
              <a:gd name="connsiteX6" fmla="*/ 38100 w 54093"/>
              <a:gd name="connsiteY6" fmla="*/ 390114 h 696213"/>
              <a:gd name="connsiteX7" fmla="*/ 25400 w 54093"/>
              <a:gd name="connsiteY7" fmla="*/ 218664 h 696213"/>
              <a:gd name="connsiteX8" fmla="*/ 25400 w 54093"/>
              <a:gd name="connsiteY8" fmla="*/ 263114 h 696213"/>
              <a:gd name="connsiteX9" fmla="*/ 38100 w 54093"/>
              <a:gd name="connsiteY9" fmla="*/ 2764 h 6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93" h="696213">
                <a:moveTo>
                  <a:pt x="38100" y="2764"/>
                </a:moveTo>
                <a:cubicBezTo>
                  <a:pt x="40217" y="35043"/>
                  <a:pt x="35454" y="394877"/>
                  <a:pt x="38100" y="456789"/>
                </a:cubicBezTo>
                <a:cubicBezTo>
                  <a:pt x="40746" y="518701"/>
                  <a:pt x="55562" y="335081"/>
                  <a:pt x="53975" y="374239"/>
                </a:cubicBezTo>
                <a:cubicBezTo>
                  <a:pt x="52388" y="413397"/>
                  <a:pt x="31221" y="664752"/>
                  <a:pt x="28575" y="691739"/>
                </a:cubicBezTo>
                <a:cubicBezTo>
                  <a:pt x="25929" y="718727"/>
                  <a:pt x="42862" y="618185"/>
                  <a:pt x="38100" y="536164"/>
                </a:cubicBezTo>
                <a:cubicBezTo>
                  <a:pt x="33338" y="454143"/>
                  <a:pt x="0" y="223956"/>
                  <a:pt x="0" y="199614"/>
                </a:cubicBezTo>
                <a:cubicBezTo>
                  <a:pt x="0" y="175272"/>
                  <a:pt x="33867" y="386939"/>
                  <a:pt x="38100" y="390114"/>
                </a:cubicBezTo>
                <a:cubicBezTo>
                  <a:pt x="42333" y="393289"/>
                  <a:pt x="27517" y="239831"/>
                  <a:pt x="25400" y="218664"/>
                </a:cubicBezTo>
                <a:cubicBezTo>
                  <a:pt x="23283" y="197497"/>
                  <a:pt x="17463" y="295393"/>
                  <a:pt x="25400" y="263114"/>
                </a:cubicBezTo>
                <a:cubicBezTo>
                  <a:pt x="33337" y="230835"/>
                  <a:pt x="35983" y="-29515"/>
                  <a:pt x="38100" y="27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フリーフォーム 1023">
            <a:extLst>
              <a:ext uri="{FF2B5EF4-FFF2-40B4-BE49-F238E27FC236}">
                <a16:creationId xmlns:a16="http://schemas.microsoft.com/office/drawing/2014/main" id="{7335A649-8E41-CF7F-A261-D9810151057B}"/>
              </a:ext>
            </a:extLst>
          </p:cNvPr>
          <p:cNvSpPr/>
          <p:nvPr/>
        </p:nvSpPr>
        <p:spPr>
          <a:xfrm>
            <a:off x="5690984" y="4117839"/>
            <a:ext cx="62727" cy="596146"/>
          </a:xfrm>
          <a:custGeom>
            <a:avLst/>
            <a:gdLst>
              <a:gd name="connsiteX0" fmla="*/ 49416 w 62727"/>
              <a:gd name="connsiteY0" fmla="*/ 136 h 596146"/>
              <a:gd name="connsiteX1" fmla="*/ 27191 w 62727"/>
              <a:gd name="connsiteY1" fmla="*/ 374786 h 596146"/>
              <a:gd name="connsiteX2" fmla="*/ 58941 w 62727"/>
              <a:gd name="connsiteY2" fmla="*/ 593861 h 596146"/>
              <a:gd name="connsiteX3" fmla="*/ 55766 w 62727"/>
              <a:gd name="connsiteY3" fmla="*/ 476386 h 596146"/>
              <a:gd name="connsiteX4" fmla="*/ 1791 w 62727"/>
              <a:gd name="connsiteY4" fmla="*/ 273186 h 596146"/>
              <a:gd name="connsiteX5" fmla="*/ 14491 w 62727"/>
              <a:gd name="connsiteY5" fmla="*/ 330336 h 596146"/>
              <a:gd name="connsiteX6" fmla="*/ 49416 w 62727"/>
              <a:gd name="connsiteY6" fmla="*/ 136 h 59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27" h="596146">
                <a:moveTo>
                  <a:pt x="49416" y="136"/>
                </a:moveTo>
                <a:cubicBezTo>
                  <a:pt x="51533" y="7544"/>
                  <a:pt x="25604" y="275832"/>
                  <a:pt x="27191" y="374786"/>
                </a:cubicBezTo>
                <a:cubicBezTo>
                  <a:pt x="28778" y="473740"/>
                  <a:pt x="54179" y="576928"/>
                  <a:pt x="58941" y="593861"/>
                </a:cubicBezTo>
                <a:cubicBezTo>
                  <a:pt x="63703" y="610794"/>
                  <a:pt x="65291" y="529832"/>
                  <a:pt x="55766" y="476386"/>
                </a:cubicBezTo>
                <a:cubicBezTo>
                  <a:pt x="46241" y="422940"/>
                  <a:pt x="8670" y="297528"/>
                  <a:pt x="1791" y="273186"/>
                </a:cubicBezTo>
                <a:cubicBezTo>
                  <a:pt x="-5088" y="248844"/>
                  <a:pt x="9729" y="371611"/>
                  <a:pt x="14491" y="330336"/>
                </a:cubicBezTo>
                <a:cubicBezTo>
                  <a:pt x="19253" y="289061"/>
                  <a:pt x="47299" y="-7272"/>
                  <a:pt x="49416" y="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フリーフォーム 1024">
            <a:extLst>
              <a:ext uri="{FF2B5EF4-FFF2-40B4-BE49-F238E27FC236}">
                <a16:creationId xmlns:a16="http://schemas.microsoft.com/office/drawing/2014/main" id="{9D76E936-C0A5-1034-FABF-67749D05C23D}"/>
              </a:ext>
            </a:extLst>
          </p:cNvPr>
          <p:cNvSpPr/>
          <p:nvPr/>
        </p:nvSpPr>
        <p:spPr>
          <a:xfrm>
            <a:off x="5108358" y="4371090"/>
            <a:ext cx="235918" cy="209742"/>
          </a:xfrm>
          <a:custGeom>
            <a:avLst/>
            <a:gdLst>
              <a:gd name="connsiteX0" fmla="*/ 217 w 235918"/>
              <a:gd name="connsiteY0" fmla="*/ 16760 h 209742"/>
              <a:gd name="connsiteX1" fmla="*/ 212942 w 235918"/>
              <a:gd name="connsiteY1" fmla="*/ 178685 h 209742"/>
              <a:gd name="connsiteX2" fmla="*/ 168492 w 235918"/>
              <a:gd name="connsiteY2" fmla="*/ 92960 h 209742"/>
              <a:gd name="connsiteX3" fmla="*/ 235167 w 235918"/>
              <a:gd name="connsiteY3" fmla="*/ 207260 h 209742"/>
              <a:gd name="connsiteX4" fmla="*/ 200242 w 235918"/>
              <a:gd name="connsiteY4" fmla="*/ 162810 h 209742"/>
              <a:gd name="connsiteX5" fmla="*/ 136742 w 235918"/>
              <a:gd name="connsiteY5" fmla="*/ 61210 h 209742"/>
              <a:gd name="connsiteX6" fmla="*/ 200242 w 235918"/>
              <a:gd name="connsiteY6" fmla="*/ 885 h 209742"/>
              <a:gd name="connsiteX7" fmla="*/ 136742 w 235918"/>
              <a:gd name="connsiteY7" fmla="*/ 105660 h 209742"/>
              <a:gd name="connsiteX8" fmla="*/ 171667 w 235918"/>
              <a:gd name="connsiteY8" fmla="*/ 146935 h 209742"/>
              <a:gd name="connsiteX9" fmla="*/ 217 w 235918"/>
              <a:gd name="connsiteY9" fmla="*/ 16760 h 20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918" h="209742">
                <a:moveTo>
                  <a:pt x="217" y="16760"/>
                </a:moveTo>
                <a:cubicBezTo>
                  <a:pt x="7096" y="22052"/>
                  <a:pt x="184896" y="165985"/>
                  <a:pt x="212942" y="178685"/>
                </a:cubicBezTo>
                <a:cubicBezTo>
                  <a:pt x="240988" y="191385"/>
                  <a:pt x="164788" y="88198"/>
                  <a:pt x="168492" y="92960"/>
                </a:cubicBezTo>
                <a:cubicBezTo>
                  <a:pt x="172196" y="97722"/>
                  <a:pt x="229875" y="195618"/>
                  <a:pt x="235167" y="207260"/>
                </a:cubicBezTo>
                <a:cubicBezTo>
                  <a:pt x="240459" y="218902"/>
                  <a:pt x="216646" y="187152"/>
                  <a:pt x="200242" y="162810"/>
                </a:cubicBezTo>
                <a:cubicBezTo>
                  <a:pt x="183838" y="138468"/>
                  <a:pt x="136742" y="88197"/>
                  <a:pt x="136742" y="61210"/>
                </a:cubicBezTo>
                <a:cubicBezTo>
                  <a:pt x="136742" y="34223"/>
                  <a:pt x="200242" y="-6523"/>
                  <a:pt x="200242" y="885"/>
                </a:cubicBezTo>
                <a:cubicBezTo>
                  <a:pt x="200242" y="8293"/>
                  <a:pt x="141504" y="81318"/>
                  <a:pt x="136742" y="105660"/>
                </a:cubicBezTo>
                <a:cubicBezTo>
                  <a:pt x="131980" y="130002"/>
                  <a:pt x="191246" y="160164"/>
                  <a:pt x="171667" y="146935"/>
                </a:cubicBezTo>
                <a:cubicBezTo>
                  <a:pt x="152088" y="133706"/>
                  <a:pt x="-6662" y="11468"/>
                  <a:pt x="217" y="167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フリーフォーム 1026">
            <a:extLst>
              <a:ext uri="{FF2B5EF4-FFF2-40B4-BE49-F238E27FC236}">
                <a16:creationId xmlns:a16="http://schemas.microsoft.com/office/drawing/2014/main" id="{78F1E27C-9EE1-36BE-23AA-10E916ABFA03}"/>
              </a:ext>
            </a:extLst>
          </p:cNvPr>
          <p:cNvSpPr/>
          <p:nvPr/>
        </p:nvSpPr>
        <p:spPr>
          <a:xfrm>
            <a:off x="5842000" y="4155212"/>
            <a:ext cx="41766" cy="534551"/>
          </a:xfrm>
          <a:custGeom>
            <a:avLst/>
            <a:gdLst>
              <a:gd name="connsiteX0" fmla="*/ 15875 w 41766"/>
              <a:gd name="connsiteY0" fmla="*/ 863 h 534551"/>
              <a:gd name="connsiteX1" fmla="*/ 9525 w 41766"/>
              <a:gd name="connsiteY1" fmla="*/ 315188 h 534551"/>
              <a:gd name="connsiteX2" fmla="*/ 38100 w 41766"/>
              <a:gd name="connsiteY2" fmla="*/ 229463 h 534551"/>
              <a:gd name="connsiteX3" fmla="*/ 0 w 41766"/>
              <a:gd name="connsiteY3" fmla="*/ 534263 h 534551"/>
              <a:gd name="connsiteX4" fmla="*/ 38100 w 41766"/>
              <a:gd name="connsiteY4" fmla="*/ 283438 h 534551"/>
              <a:gd name="connsiteX5" fmla="*/ 38100 w 41766"/>
              <a:gd name="connsiteY5" fmla="*/ 197713 h 534551"/>
              <a:gd name="connsiteX6" fmla="*/ 19050 w 41766"/>
              <a:gd name="connsiteY6" fmla="*/ 219938 h 534551"/>
              <a:gd name="connsiteX7" fmla="*/ 15875 w 41766"/>
              <a:gd name="connsiteY7" fmla="*/ 863 h 53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66" h="534551">
                <a:moveTo>
                  <a:pt x="15875" y="863"/>
                </a:moveTo>
                <a:cubicBezTo>
                  <a:pt x="14287" y="16738"/>
                  <a:pt x="5821" y="277088"/>
                  <a:pt x="9525" y="315188"/>
                </a:cubicBezTo>
                <a:cubicBezTo>
                  <a:pt x="13229" y="353288"/>
                  <a:pt x="39687" y="192951"/>
                  <a:pt x="38100" y="229463"/>
                </a:cubicBezTo>
                <a:cubicBezTo>
                  <a:pt x="36513" y="265975"/>
                  <a:pt x="0" y="525267"/>
                  <a:pt x="0" y="534263"/>
                </a:cubicBezTo>
                <a:cubicBezTo>
                  <a:pt x="0" y="543259"/>
                  <a:pt x="31750" y="339530"/>
                  <a:pt x="38100" y="283438"/>
                </a:cubicBezTo>
                <a:cubicBezTo>
                  <a:pt x="44450" y="227346"/>
                  <a:pt x="41275" y="208296"/>
                  <a:pt x="38100" y="197713"/>
                </a:cubicBezTo>
                <a:cubicBezTo>
                  <a:pt x="34925" y="187130"/>
                  <a:pt x="21167" y="246926"/>
                  <a:pt x="19050" y="219938"/>
                </a:cubicBezTo>
                <a:cubicBezTo>
                  <a:pt x="16933" y="192951"/>
                  <a:pt x="17463" y="-15012"/>
                  <a:pt x="15875" y="8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フリーフォーム 1027">
            <a:extLst>
              <a:ext uri="{FF2B5EF4-FFF2-40B4-BE49-F238E27FC236}">
                <a16:creationId xmlns:a16="http://schemas.microsoft.com/office/drawing/2014/main" id="{65C2988C-87E7-4B1B-1005-C2AF79BA8F3C}"/>
              </a:ext>
            </a:extLst>
          </p:cNvPr>
          <p:cNvSpPr/>
          <p:nvPr/>
        </p:nvSpPr>
        <p:spPr>
          <a:xfrm>
            <a:off x="5397462" y="4317197"/>
            <a:ext cx="139738" cy="221452"/>
          </a:xfrm>
          <a:custGeom>
            <a:avLst/>
            <a:gdLst>
              <a:gd name="connsiteX0" fmla="*/ 38 w 139738"/>
              <a:gd name="connsiteY0" fmla="*/ 803 h 221452"/>
              <a:gd name="connsiteX1" fmla="*/ 101638 w 139738"/>
              <a:gd name="connsiteY1" fmla="*/ 216703 h 221452"/>
              <a:gd name="connsiteX2" fmla="*/ 82588 w 139738"/>
              <a:gd name="connsiteY2" fmla="*/ 140503 h 221452"/>
              <a:gd name="connsiteX3" fmla="*/ 139738 w 139738"/>
              <a:gd name="connsiteY3" fmla="*/ 29378 h 221452"/>
              <a:gd name="connsiteX4" fmla="*/ 82588 w 139738"/>
              <a:gd name="connsiteY4" fmla="*/ 134153 h 221452"/>
              <a:gd name="connsiteX5" fmla="*/ 57188 w 139738"/>
              <a:gd name="connsiteY5" fmla="*/ 83353 h 221452"/>
              <a:gd name="connsiteX6" fmla="*/ 88938 w 139738"/>
              <a:gd name="connsiteY6" fmla="*/ 140503 h 221452"/>
              <a:gd name="connsiteX7" fmla="*/ 38 w 139738"/>
              <a:gd name="connsiteY7" fmla="*/ 803 h 22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38" h="221452">
                <a:moveTo>
                  <a:pt x="38" y="803"/>
                </a:moveTo>
                <a:cubicBezTo>
                  <a:pt x="2155" y="13503"/>
                  <a:pt x="87880" y="193420"/>
                  <a:pt x="101638" y="216703"/>
                </a:cubicBezTo>
                <a:cubicBezTo>
                  <a:pt x="115396" y="239986"/>
                  <a:pt x="76238" y="171724"/>
                  <a:pt x="82588" y="140503"/>
                </a:cubicBezTo>
                <a:cubicBezTo>
                  <a:pt x="88938" y="109282"/>
                  <a:pt x="139738" y="30436"/>
                  <a:pt x="139738" y="29378"/>
                </a:cubicBezTo>
                <a:cubicBezTo>
                  <a:pt x="139738" y="28320"/>
                  <a:pt x="96346" y="125157"/>
                  <a:pt x="82588" y="134153"/>
                </a:cubicBezTo>
                <a:cubicBezTo>
                  <a:pt x="68830" y="143149"/>
                  <a:pt x="56130" y="82295"/>
                  <a:pt x="57188" y="83353"/>
                </a:cubicBezTo>
                <a:cubicBezTo>
                  <a:pt x="58246" y="84411"/>
                  <a:pt x="94230" y="151086"/>
                  <a:pt x="88938" y="140503"/>
                </a:cubicBezTo>
                <a:cubicBezTo>
                  <a:pt x="83646" y="129920"/>
                  <a:pt x="-2079" y="-11897"/>
                  <a:pt x="38" y="8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フリーフォーム 1028">
            <a:extLst>
              <a:ext uri="{FF2B5EF4-FFF2-40B4-BE49-F238E27FC236}">
                <a16:creationId xmlns:a16="http://schemas.microsoft.com/office/drawing/2014/main" id="{38F97862-E6C0-476F-ABAB-8086E1BA72E0}"/>
              </a:ext>
            </a:extLst>
          </p:cNvPr>
          <p:cNvSpPr/>
          <p:nvPr/>
        </p:nvSpPr>
        <p:spPr>
          <a:xfrm>
            <a:off x="5584276" y="4845007"/>
            <a:ext cx="108308" cy="698242"/>
          </a:xfrm>
          <a:custGeom>
            <a:avLst/>
            <a:gdLst>
              <a:gd name="connsiteX0" fmla="*/ 10074 w 108308"/>
              <a:gd name="connsiteY0" fmla="*/ 43 h 698242"/>
              <a:gd name="connsiteX1" fmla="*/ 41824 w 108308"/>
              <a:gd name="connsiteY1" fmla="*/ 241343 h 698242"/>
              <a:gd name="connsiteX2" fmla="*/ 105324 w 108308"/>
              <a:gd name="connsiteY2" fmla="*/ 435018 h 698242"/>
              <a:gd name="connsiteX3" fmla="*/ 95799 w 108308"/>
              <a:gd name="connsiteY3" fmla="*/ 390568 h 698242"/>
              <a:gd name="connsiteX4" fmla="*/ 76749 w 108308"/>
              <a:gd name="connsiteY4" fmla="*/ 695368 h 698242"/>
              <a:gd name="connsiteX5" fmla="*/ 79924 w 108308"/>
              <a:gd name="connsiteY5" fmla="*/ 520743 h 698242"/>
              <a:gd name="connsiteX6" fmla="*/ 92624 w 108308"/>
              <a:gd name="connsiteY6" fmla="*/ 149268 h 698242"/>
              <a:gd name="connsiteX7" fmla="*/ 73574 w 108308"/>
              <a:gd name="connsiteY7" fmla="*/ 346118 h 698242"/>
              <a:gd name="connsiteX8" fmla="*/ 549 w 108308"/>
              <a:gd name="connsiteY8" fmla="*/ 142918 h 698242"/>
              <a:gd name="connsiteX9" fmla="*/ 38649 w 108308"/>
              <a:gd name="connsiteY9" fmla="*/ 260393 h 698242"/>
              <a:gd name="connsiteX10" fmla="*/ 10074 w 108308"/>
              <a:gd name="connsiteY10" fmla="*/ 43 h 6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308" h="698242">
                <a:moveTo>
                  <a:pt x="10074" y="43"/>
                </a:moveTo>
                <a:cubicBezTo>
                  <a:pt x="10603" y="-3132"/>
                  <a:pt x="25949" y="168847"/>
                  <a:pt x="41824" y="241343"/>
                </a:cubicBezTo>
                <a:cubicBezTo>
                  <a:pt x="57699" y="313839"/>
                  <a:pt x="96328" y="410147"/>
                  <a:pt x="105324" y="435018"/>
                </a:cubicBezTo>
                <a:cubicBezTo>
                  <a:pt x="114320" y="459889"/>
                  <a:pt x="100562" y="347176"/>
                  <a:pt x="95799" y="390568"/>
                </a:cubicBezTo>
                <a:cubicBezTo>
                  <a:pt x="91037" y="433960"/>
                  <a:pt x="79395" y="673672"/>
                  <a:pt x="76749" y="695368"/>
                </a:cubicBezTo>
                <a:cubicBezTo>
                  <a:pt x="74103" y="717064"/>
                  <a:pt x="77278" y="611760"/>
                  <a:pt x="79924" y="520743"/>
                </a:cubicBezTo>
                <a:cubicBezTo>
                  <a:pt x="82570" y="429726"/>
                  <a:pt x="93682" y="178372"/>
                  <a:pt x="92624" y="149268"/>
                </a:cubicBezTo>
                <a:cubicBezTo>
                  <a:pt x="91566" y="120164"/>
                  <a:pt x="88920" y="347176"/>
                  <a:pt x="73574" y="346118"/>
                </a:cubicBezTo>
                <a:cubicBezTo>
                  <a:pt x="58228" y="345060"/>
                  <a:pt x="6370" y="157205"/>
                  <a:pt x="549" y="142918"/>
                </a:cubicBezTo>
                <a:cubicBezTo>
                  <a:pt x="-5272" y="128631"/>
                  <a:pt x="37062" y="279972"/>
                  <a:pt x="38649" y="260393"/>
                </a:cubicBezTo>
                <a:cubicBezTo>
                  <a:pt x="40236" y="240814"/>
                  <a:pt x="9545" y="3218"/>
                  <a:pt x="10074" y="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フリーフォーム 1029">
            <a:extLst>
              <a:ext uri="{FF2B5EF4-FFF2-40B4-BE49-F238E27FC236}">
                <a16:creationId xmlns:a16="http://schemas.microsoft.com/office/drawing/2014/main" id="{ED3F2BCD-4E39-1A4B-2013-9DAF07148B6D}"/>
              </a:ext>
            </a:extLst>
          </p:cNvPr>
          <p:cNvSpPr/>
          <p:nvPr/>
        </p:nvSpPr>
        <p:spPr>
          <a:xfrm>
            <a:off x="6133672" y="7067550"/>
            <a:ext cx="102355" cy="255759"/>
          </a:xfrm>
          <a:custGeom>
            <a:avLst/>
            <a:gdLst>
              <a:gd name="connsiteX0" fmla="*/ 428 w 102355"/>
              <a:gd name="connsiteY0" fmla="*/ 0 h 255759"/>
              <a:gd name="connsiteX1" fmla="*/ 32178 w 102355"/>
              <a:gd name="connsiteY1" fmla="*/ 111125 h 255759"/>
              <a:gd name="connsiteX2" fmla="*/ 428 w 102355"/>
              <a:gd name="connsiteY2" fmla="*/ 254000 h 255759"/>
              <a:gd name="connsiteX3" fmla="*/ 22653 w 102355"/>
              <a:gd name="connsiteY3" fmla="*/ 184150 h 255759"/>
              <a:gd name="connsiteX4" fmla="*/ 102028 w 102355"/>
              <a:gd name="connsiteY4" fmla="*/ 85725 h 255759"/>
              <a:gd name="connsiteX5" fmla="*/ 51228 w 102355"/>
              <a:gd name="connsiteY5" fmla="*/ 133350 h 255759"/>
              <a:gd name="connsiteX6" fmla="*/ 60753 w 102355"/>
              <a:gd name="connsiteY6" fmla="*/ 111125 h 255759"/>
              <a:gd name="connsiteX7" fmla="*/ 428 w 102355"/>
              <a:gd name="connsiteY7" fmla="*/ 0 h 2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55" h="255759">
                <a:moveTo>
                  <a:pt x="428" y="0"/>
                </a:moveTo>
                <a:cubicBezTo>
                  <a:pt x="-4334" y="0"/>
                  <a:pt x="32178" y="68792"/>
                  <a:pt x="32178" y="111125"/>
                </a:cubicBezTo>
                <a:cubicBezTo>
                  <a:pt x="32178" y="153458"/>
                  <a:pt x="2015" y="241829"/>
                  <a:pt x="428" y="254000"/>
                </a:cubicBezTo>
                <a:cubicBezTo>
                  <a:pt x="-1159" y="266171"/>
                  <a:pt x="5720" y="212196"/>
                  <a:pt x="22653" y="184150"/>
                </a:cubicBezTo>
                <a:cubicBezTo>
                  <a:pt x="39586" y="156104"/>
                  <a:pt x="97265" y="94192"/>
                  <a:pt x="102028" y="85725"/>
                </a:cubicBezTo>
                <a:cubicBezTo>
                  <a:pt x="106791" y="77258"/>
                  <a:pt x="58107" y="129117"/>
                  <a:pt x="51228" y="133350"/>
                </a:cubicBezTo>
                <a:cubicBezTo>
                  <a:pt x="44349" y="137583"/>
                  <a:pt x="68161" y="129117"/>
                  <a:pt x="60753" y="111125"/>
                </a:cubicBezTo>
                <a:cubicBezTo>
                  <a:pt x="53345" y="93133"/>
                  <a:pt x="5190" y="0"/>
                  <a:pt x="42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フリーフォーム 1030">
            <a:extLst>
              <a:ext uri="{FF2B5EF4-FFF2-40B4-BE49-F238E27FC236}">
                <a16:creationId xmlns:a16="http://schemas.microsoft.com/office/drawing/2014/main" id="{680443BE-DA6D-CF38-C4C8-00E3CC1E8B95}"/>
              </a:ext>
            </a:extLst>
          </p:cNvPr>
          <p:cNvSpPr/>
          <p:nvPr/>
        </p:nvSpPr>
        <p:spPr>
          <a:xfrm>
            <a:off x="5822781" y="6997604"/>
            <a:ext cx="235332" cy="333487"/>
          </a:xfrm>
          <a:custGeom>
            <a:avLst/>
            <a:gdLst>
              <a:gd name="connsiteX0" fmla="*/ 235119 w 235332"/>
              <a:gd name="connsiteY0" fmla="*/ 96 h 333487"/>
              <a:gd name="connsiteX1" fmla="*/ 212894 w 235332"/>
              <a:gd name="connsiteY1" fmla="*/ 181071 h 333487"/>
              <a:gd name="connsiteX2" fmla="*/ 222419 w 235332"/>
              <a:gd name="connsiteY2" fmla="*/ 295371 h 333487"/>
              <a:gd name="connsiteX3" fmla="*/ 203369 w 235332"/>
              <a:gd name="connsiteY3" fmla="*/ 257271 h 333487"/>
              <a:gd name="connsiteX4" fmla="*/ 209719 w 235332"/>
              <a:gd name="connsiteY4" fmla="*/ 333471 h 333487"/>
              <a:gd name="connsiteX5" fmla="*/ 158919 w 235332"/>
              <a:gd name="connsiteY5" fmla="*/ 263621 h 333487"/>
              <a:gd name="connsiteX6" fmla="*/ 98594 w 235332"/>
              <a:gd name="connsiteY6" fmla="*/ 215996 h 333487"/>
              <a:gd name="connsiteX7" fmla="*/ 169 w 235332"/>
              <a:gd name="connsiteY7" fmla="*/ 257271 h 333487"/>
              <a:gd name="connsiteX8" fmla="*/ 123994 w 235332"/>
              <a:gd name="connsiteY8" fmla="*/ 219171 h 333487"/>
              <a:gd name="connsiteX9" fmla="*/ 127169 w 235332"/>
              <a:gd name="connsiteY9" fmla="*/ 222346 h 333487"/>
              <a:gd name="connsiteX10" fmla="*/ 162094 w 235332"/>
              <a:gd name="connsiteY10" fmla="*/ 114396 h 333487"/>
              <a:gd name="connsiteX11" fmla="*/ 130344 w 235332"/>
              <a:gd name="connsiteY11" fmla="*/ 235046 h 333487"/>
              <a:gd name="connsiteX12" fmla="*/ 168444 w 235332"/>
              <a:gd name="connsiteY12" fmla="*/ 200121 h 333487"/>
              <a:gd name="connsiteX13" fmla="*/ 181144 w 235332"/>
              <a:gd name="connsiteY13" fmla="*/ 320771 h 333487"/>
              <a:gd name="connsiteX14" fmla="*/ 197019 w 235332"/>
              <a:gd name="connsiteY14" fmla="*/ 206471 h 333487"/>
              <a:gd name="connsiteX15" fmla="*/ 235119 w 235332"/>
              <a:gd name="connsiteY15" fmla="*/ 96 h 3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332" h="333487">
                <a:moveTo>
                  <a:pt x="235119" y="96"/>
                </a:moveTo>
                <a:cubicBezTo>
                  <a:pt x="237765" y="-4137"/>
                  <a:pt x="215011" y="131859"/>
                  <a:pt x="212894" y="181071"/>
                </a:cubicBezTo>
                <a:cubicBezTo>
                  <a:pt x="210777" y="230283"/>
                  <a:pt x="224006" y="282671"/>
                  <a:pt x="222419" y="295371"/>
                </a:cubicBezTo>
                <a:cubicBezTo>
                  <a:pt x="220832" y="308071"/>
                  <a:pt x="205486" y="250921"/>
                  <a:pt x="203369" y="257271"/>
                </a:cubicBezTo>
                <a:cubicBezTo>
                  <a:pt x="201252" y="263621"/>
                  <a:pt x="217127" y="332413"/>
                  <a:pt x="209719" y="333471"/>
                </a:cubicBezTo>
                <a:cubicBezTo>
                  <a:pt x="202311" y="334529"/>
                  <a:pt x="177440" y="283200"/>
                  <a:pt x="158919" y="263621"/>
                </a:cubicBezTo>
                <a:cubicBezTo>
                  <a:pt x="140398" y="244042"/>
                  <a:pt x="125052" y="217054"/>
                  <a:pt x="98594" y="215996"/>
                </a:cubicBezTo>
                <a:cubicBezTo>
                  <a:pt x="72136" y="214938"/>
                  <a:pt x="-4064" y="256742"/>
                  <a:pt x="169" y="257271"/>
                </a:cubicBezTo>
                <a:cubicBezTo>
                  <a:pt x="4402" y="257800"/>
                  <a:pt x="123994" y="219171"/>
                  <a:pt x="123994" y="219171"/>
                </a:cubicBezTo>
                <a:cubicBezTo>
                  <a:pt x="145161" y="213350"/>
                  <a:pt x="120819" y="239808"/>
                  <a:pt x="127169" y="222346"/>
                </a:cubicBezTo>
                <a:cubicBezTo>
                  <a:pt x="133519" y="204884"/>
                  <a:pt x="161565" y="112279"/>
                  <a:pt x="162094" y="114396"/>
                </a:cubicBezTo>
                <a:cubicBezTo>
                  <a:pt x="162623" y="116513"/>
                  <a:pt x="129286" y="220759"/>
                  <a:pt x="130344" y="235046"/>
                </a:cubicBezTo>
                <a:cubicBezTo>
                  <a:pt x="131402" y="249333"/>
                  <a:pt x="159977" y="185833"/>
                  <a:pt x="168444" y="200121"/>
                </a:cubicBezTo>
                <a:cubicBezTo>
                  <a:pt x="176911" y="214409"/>
                  <a:pt x="176382" y="319713"/>
                  <a:pt x="181144" y="320771"/>
                </a:cubicBezTo>
                <a:cubicBezTo>
                  <a:pt x="185906" y="321829"/>
                  <a:pt x="188552" y="256742"/>
                  <a:pt x="197019" y="206471"/>
                </a:cubicBezTo>
                <a:cubicBezTo>
                  <a:pt x="205486" y="156200"/>
                  <a:pt x="232473" y="4329"/>
                  <a:pt x="235119" y="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フリーフォーム 1031">
            <a:extLst>
              <a:ext uri="{FF2B5EF4-FFF2-40B4-BE49-F238E27FC236}">
                <a16:creationId xmlns:a16="http://schemas.microsoft.com/office/drawing/2014/main" id="{11565C4D-5FD7-7485-83E1-6914B6EAFBCD}"/>
              </a:ext>
            </a:extLst>
          </p:cNvPr>
          <p:cNvSpPr/>
          <p:nvPr/>
        </p:nvSpPr>
        <p:spPr>
          <a:xfrm>
            <a:off x="6098910" y="7007179"/>
            <a:ext cx="60625" cy="312208"/>
          </a:xfrm>
          <a:custGeom>
            <a:avLst/>
            <a:gdLst>
              <a:gd name="connsiteX0" fmla="*/ 265 w 60625"/>
              <a:gd name="connsiteY0" fmla="*/ 46 h 312208"/>
              <a:gd name="connsiteX1" fmla="*/ 12965 w 60625"/>
              <a:gd name="connsiteY1" fmla="*/ 193721 h 312208"/>
              <a:gd name="connsiteX2" fmla="*/ 22490 w 60625"/>
              <a:gd name="connsiteY2" fmla="*/ 152446 h 312208"/>
              <a:gd name="connsiteX3" fmla="*/ 19315 w 60625"/>
              <a:gd name="connsiteY3" fmla="*/ 311196 h 312208"/>
              <a:gd name="connsiteX4" fmla="*/ 32015 w 60625"/>
              <a:gd name="connsiteY4" fmla="*/ 215946 h 312208"/>
              <a:gd name="connsiteX5" fmla="*/ 60590 w 60625"/>
              <a:gd name="connsiteY5" fmla="*/ 127046 h 312208"/>
              <a:gd name="connsiteX6" fmla="*/ 25665 w 60625"/>
              <a:gd name="connsiteY6" fmla="*/ 174671 h 312208"/>
              <a:gd name="connsiteX7" fmla="*/ 265 w 60625"/>
              <a:gd name="connsiteY7" fmla="*/ 46 h 31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25" h="312208">
                <a:moveTo>
                  <a:pt x="265" y="46"/>
                </a:moveTo>
                <a:cubicBezTo>
                  <a:pt x="-1852" y="3221"/>
                  <a:pt x="9261" y="168321"/>
                  <a:pt x="12965" y="193721"/>
                </a:cubicBezTo>
                <a:cubicBezTo>
                  <a:pt x="16669" y="219121"/>
                  <a:pt x="21432" y="132867"/>
                  <a:pt x="22490" y="152446"/>
                </a:cubicBezTo>
                <a:cubicBezTo>
                  <a:pt x="23548" y="172025"/>
                  <a:pt x="17728" y="300613"/>
                  <a:pt x="19315" y="311196"/>
                </a:cubicBezTo>
                <a:cubicBezTo>
                  <a:pt x="20903" y="321779"/>
                  <a:pt x="25136" y="246638"/>
                  <a:pt x="32015" y="215946"/>
                </a:cubicBezTo>
                <a:cubicBezTo>
                  <a:pt x="38894" y="185254"/>
                  <a:pt x="61648" y="133925"/>
                  <a:pt x="60590" y="127046"/>
                </a:cubicBezTo>
                <a:cubicBezTo>
                  <a:pt x="59532" y="120167"/>
                  <a:pt x="32015" y="192663"/>
                  <a:pt x="25665" y="174671"/>
                </a:cubicBezTo>
                <a:cubicBezTo>
                  <a:pt x="19315" y="156679"/>
                  <a:pt x="2382" y="-3129"/>
                  <a:pt x="265" y="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フリーフォーム 1032">
            <a:extLst>
              <a:ext uri="{FF2B5EF4-FFF2-40B4-BE49-F238E27FC236}">
                <a16:creationId xmlns:a16="http://schemas.microsoft.com/office/drawing/2014/main" id="{BEA95678-241B-017A-F4A9-D62191890AA9}"/>
              </a:ext>
            </a:extLst>
          </p:cNvPr>
          <p:cNvSpPr/>
          <p:nvPr/>
        </p:nvSpPr>
        <p:spPr>
          <a:xfrm>
            <a:off x="5727541" y="6997424"/>
            <a:ext cx="254679" cy="368702"/>
          </a:xfrm>
          <a:custGeom>
            <a:avLst/>
            <a:gdLst>
              <a:gd name="connsiteX0" fmla="*/ 254159 w 254679"/>
              <a:gd name="connsiteY0" fmla="*/ 276 h 368702"/>
              <a:gd name="connsiteX1" fmla="*/ 187484 w 254679"/>
              <a:gd name="connsiteY1" fmla="*/ 136801 h 368702"/>
              <a:gd name="connsiteX2" fmla="*/ 203359 w 254679"/>
              <a:gd name="connsiteY2" fmla="*/ 146326 h 368702"/>
              <a:gd name="connsiteX3" fmla="*/ 35084 w 254679"/>
              <a:gd name="connsiteY3" fmla="*/ 266976 h 368702"/>
              <a:gd name="connsiteX4" fmla="*/ 104934 w 254679"/>
              <a:gd name="connsiteY4" fmla="*/ 225701 h 368702"/>
              <a:gd name="connsiteX5" fmla="*/ 159 w 254679"/>
              <a:gd name="connsiteY5" fmla="*/ 368576 h 368702"/>
              <a:gd name="connsiteX6" fmla="*/ 133509 w 254679"/>
              <a:gd name="connsiteY6" fmla="*/ 197126 h 368702"/>
              <a:gd name="connsiteX7" fmla="*/ 177959 w 254679"/>
              <a:gd name="connsiteY7" fmla="*/ 197126 h 368702"/>
              <a:gd name="connsiteX8" fmla="*/ 197009 w 254679"/>
              <a:gd name="connsiteY8" fmla="*/ 200301 h 368702"/>
              <a:gd name="connsiteX9" fmla="*/ 190659 w 254679"/>
              <a:gd name="connsiteY9" fmla="*/ 152676 h 368702"/>
              <a:gd name="connsiteX10" fmla="*/ 143034 w 254679"/>
              <a:gd name="connsiteY10" fmla="*/ 181251 h 368702"/>
              <a:gd name="connsiteX11" fmla="*/ 254159 w 254679"/>
              <a:gd name="connsiteY11" fmla="*/ 276 h 36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679" h="368702">
                <a:moveTo>
                  <a:pt x="254159" y="276"/>
                </a:moveTo>
                <a:cubicBezTo>
                  <a:pt x="261567" y="-7132"/>
                  <a:pt x="187484" y="136801"/>
                  <a:pt x="187484" y="136801"/>
                </a:cubicBezTo>
                <a:cubicBezTo>
                  <a:pt x="179017" y="161143"/>
                  <a:pt x="228759" y="124630"/>
                  <a:pt x="203359" y="146326"/>
                </a:cubicBezTo>
                <a:cubicBezTo>
                  <a:pt x="177959" y="168022"/>
                  <a:pt x="51488" y="253747"/>
                  <a:pt x="35084" y="266976"/>
                </a:cubicBezTo>
                <a:cubicBezTo>
                  <a:pt x="18680" y="280205"/>
                  <a:pt x="110755" y="208768"/>
                  <a:pt x="104934" y="225701"/>
                </a:cubicBezTo>
                <a:cubicBezTo>
                  <a:pt x="99113" y="242634"/>
                  <a:pt x="-4603" y="373338"/>
                  <a:pt x="159" y="368576"/>
                </a:cubicBezTo>
                <a:cubicBezTo>
                  <a:pt x="4921" y="363814"/>
                  <a:pt x="103876" y="225701"/>
                  <a:pt x="133509" y="197126"/>
                </a:cubicBezTo>
                <a:cubicBezTo>
                  <a:pt x="163142" y="168551"/>
                  <a:pt x="167376" y="196597"/>
                  <a:pt x="177959" y="197126"/>
                </a:cubicBezTo>
                <a:cubicBezTo>
                  <a:pt x="188542" y="197655"/>
                  <a:pt x="194892" y="207709"/>
                  <a:pt x="197009" y="200301"/>
                </a:cubicBezTo>
                <a:cubicBezTo>
                  <a:pt x="199126" y="192893"/>
                  <a:pt x="199655" y="155851"/>
                  <a:pt x="190659" y="152676"/>
                </a:cubicBezTo>
                <a:cubicBezTo>
                  <a:pt x="181663" y="149501"/>
                  <a:pt x="136684" y="204534"/>
                  <a:pt x="143034" y="181251"/>
                </a:cubicBezTo>
                <a:cubicBezTo>
                  <a:pt x="149384" y="157968"/>
                  <a:pt x="246751" y="7684"/>
                  <a:pt x="254159" y="2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フリーフォーム 1033">
            <a:extLst>
              <a:ext uri="{FF2B5EF4-FFF2-40B4-BE49-F238E27FC236}">
                <a16:creationId xmlns:a16="http://schemas.microsoft.com/office/drawing/2014/main" id="{31D2525B-F7C6-B946-F825-14025BB3EC99}"/>
              </a:ext>
            </a:extLst>
          </p:cNvPr>
          <p:cNvSpPr/>
          <p:nvPr/>
        </p:nvSpPr>
        <p:spPr>
          <a:xfrm>
            <a:off x="4871741" y="7330648"/>
            <a:ext cx="1145064" cy="375354"/>
          </a:xfrm>
          <a:custGeom>
            <a:avLst/>
            <a:gdLst>
              <a:gd name="connsiteX0" fmla="*/ 0 w 1145064"/>
              <a:gd name="connsiteY0" fmla="*/ 375354 h 375354"/>
              <a:gd name="connsiteX1" fmla="*/ 891635 w 1145064"/>
              <a:gd name="connsiteY1" fmla="*/ 83201 h 375354"/>
              <a:gd name="connsiteX2" fmla="*/ 800574 w 1145064"/>
              <a:gd name="connsiteY2" fmla="*/ 147702 h 375354"/>
              <a:gd name="connsiteX3" fmla="*/ 1138257 w 1145064"/>
              <a:gd name="connsiteY3" fmla="*/ 3523 h 375354"/>
              <a:gd name="connsiteX4" fmla="*/ 1024432 w 1145064"/>
              <a:gd name="connsiteY4" fmla="*/ 49053 h 375354"/>
              <a:gd name="connsiteX5" fmla="*/ 994078 w 1145064"/>
              <a:gd name="connsiteY5" fmla="*/ 102172 h 375354"/>
              <a:gd name="connsiteX6" fmla="*/ 1024432 w 1145064"/>
              <a:gd name="connsiteY6" fmla="*/ 117349 h 375354"/>
              <a:gd name="connsiteX7" fmla="*/ 975107 w 1145064"/>
              <a:gd name="connsiteY7" fmla="*/ 136320 h 375354"/>
              <a:gd name="connsiteX8" fmla="*/ 1066168 w 1145064"/>
              <a:gd name="connsiteY8" fmla="*/ 136320 h 375354"/>
              <a:gd name="connsiteX9" fmla="*/ 990284 w 1145064"/>
              <a:gd name="connsiteY9" fmla="*/ 90789 h 375354"/>
              <a:gd name="connsiteX10" fmla="*/ 660189 w 1145064"/>
              <a:gd name="connsiteY10" fmla="*/ 83201 h 375354"/>
              <a:gd name="connsiteX11" fmla="*/ 815751 w 1145064"/>
              <a:gd name="connsiteY11" fmla="*/ 86995 h 375354"/>
              <a:gd name="connsiteX12" fmla="*/ 398390 w 1145064"/>
              <a:gd name="connsiteY12" fmla="*/ 234969 h 375354"/>
              <a:gd name="connsiteX13" fmla="*/ 542569 w 1145064"/>
              <a:gd name="connsiteY13" fmla="*/ 204615 h 375354"/>
              <a:gd name="connsiteX14" fmla="*/ 292153 w 1145064"/>
              <a:gd name="connsiteY14" fmla="*/ 307058 h 375354"/>
              <a:gd name="connsiteX15" fmla="*/ 405979 w 1145064"/>
              <a:gd name="connsiteY15" fmla="*/ 280499 h 375354"/>
              <a:gd name="connsiteX16" fmla="*/ 0 w 1145064"/>
              <a:gd name="connsiteY16" fmla="*/ 375354 h 3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5064" h="375354">
                <a:moveTo>
                  <a:pt x="0" y="375354"/>
                </a:moveTo>
                <a:lnTo>
                  <a:pt x="891635" y="83201"/>
                </a:lnTo>
                <a:cubicBezTo>
                  <a:pt x="1025064" y="45259"/>
                  <a:pt x="759471" y="160982"/>
                  <a:pt x="800574" y="147702"/>
                </a:cubicBezTo>
                <a:cubicBezTo>
                  <a:pt x="841677" y="134422"/>
                  <a:pt x="1100947" y="19964"/>
                  <a:pt x="1138257" y="3523"/>
                </a:cubicBezTo>
                <a:cubicBezTo>
                  <a:pt x="1175567" y="-12919"/>
                  <a:pt x="1048462" y="32612"/>
                  <a:pt x="1024432" y="49053"/>
                </a:cubicBezTo>
                <a:cubicBezTo>
                  <a:pt x="1000402" y="65494"/>
                  <a:pt x="994078" y="90789"/>
                  <a:pt x="994078" y="102172"/>
                </a:cubicBezTo>
                <a:cubicBezTo>
                  <a:pt x="994078" y="113555"/>
                  <a:pt x="1027594" y="111658"/>
                  <a:pt x="1024432" y="117349"/>
                </a:cubicBezTo>
                <a:cubicBezTo>
                  <a:pt x="1021270" y="123040"/>
                  <a:pt x="968151" y="133158"/>
                  <a:pt x="975107" y="136320"/>
                </a:cubicBezTo>
                <a:cubicBezTo>
                  <a:pt x="982063" y="139482"/>
                  <a:pt x="1063639" y="143908"/>
                  <a:pt x="1066168" y="136320"/>
                </a:cubicBezTo>
                <a:cubicBezTo>
                  <a:pt x="1068698" y="128731"/>
                  <a:pt x="1057947" y="99642"/>
                  <a:pt x="990284" y="90789"/>
                </a:cubicBezTo>
                <a:cubicBezTo>
                  <a:pt x="922621" y="81936"/>
                  <a:pt x="660189" y="83201"/>
                  <a:pt x="660189" y="83201"/>
                </a:cubicBezTo>
                <a:cubicBezTo>
                  <a:pt x="631100" y="82569"/>
                  <a:pt x="859384" y="61700"/>
                  <a:pt x="815751" y="86995"/>
                </a:cubicBezTo>
                <a:cubicBezTo>
                  <a:pt x="772118" y="112290"/>
                  <a:pt x="443920" y="215366"/>
                  <a:pt x="398390" y="234969"/>
                </a:cubicBezTo>
                <a:cubicBezTo>
                  <a:pt x="352860" y="254572"/>
                  <a:pt x="560275" y="192600"/>
                  <a:pt x="542569" y="204615"/>
                </a:cubicBezTo>
                <a:cubicBezTo>
                  <a:pt x="524863" y="216630"/>
                  <a:pt x="314918" y="294411"/>
                  <a:pt x="292153" y="307058"/>
                </a:cubicBezTo>
                <a:cubicBezTo>
                  <a:pt x="269388" y="319705"/>
                  <a:pt x="405979" y="280499"/>
                  <a:pt x="405979" y="280499"/>
                </a:cubicBezTo>
                <a:lnTo>
                  <a:pt x="0" y="3753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フリーフォーム 1034">
            <a:extLst>
              <a:ext uri="{FF2B5EF4-FFF2-40B4-BE49-F238E27FC236}">
                <a16:creationId xmlns:a16="http://schemas.microsoft.com/office/drawing/2014/main" id="{E2F2E050-CEB1-B555-71C2-A99E286612F0}"/>
              </a:ext>
            </a:extLst>
          </p:cNvPr>
          <p:cNvSpPr/>
          <p:nvPr/>
        </p:nvSpPr>
        <p:spPr>
          <a:xfrm>
            <a:off x="5743973" y="7353250"/>
            <a:ext cx="839205" cy="174525"/>
          </a:xfrm>
          <a:custGeom>
            <a:avLst/>
            <a:gdLst>
              <a:gd name="connsiteX0" fmla="*/ 133229 w 839205"/>
              <a:gd name="connsiteY0" fmla="*/ 174425 h 174525"/>
              <a:gd name="connsiteX1" fmla="*/ 243260 w 839205"/>
              <a:gd name="connsiteY1" fmla="*/ 125100 h 174525"/>
              <a:gd name="connsiteX2" fmla="*/ 262231 w 839205"/>
              <a:gd name="connsiteY2" fmla="*/ 45422 h 174525"/>
              <a:gd name="connsiteX3" fmla="*/ 459529 w 839205"/>
              <a:gd name="connsiteY3" fmla="*/ 18863 h 174525"/>
              <a:gd name="connsiteX4" fmla="*/ 368468 w 839205"/>
              <a:gd name="connsiteY4" fmla="*/ 15069 h 174525"/>
              <a:gd name="connsiteX5" fmla="*/ 835154 w 839205"/>
              <a:gd name="connsiteY5" fmla="*/ 34040 h 174525"/>
              <a:gd name="connsiteX6" fmla="*/ 584737 w 839205"/>
              <a:gd name="connsiteY6" fmla="*/ 34040 h 174525"/>
              <a:gd name="connsiteX7" fmla="*/ 402616 w 839205"/>
              <a:gd name="connsiteY7" fmla="*/ 106129 h 174525"/>
              <a:gd name="connsiteX8" fmla="*/ 550590 w 839205"/>
              <a:gd name="connsiteY8" fmla="*/ 3686 h 174525"/>
              <a:gd name="connsiteX9" fmla="*/ 288790 w 839205"/>
              <a:gd name="connsiteY9" fmla="*/ 22657 h 174525"/>
              <a:gd name="connsiteX10" fmla="*/ 432 w 839205"/>
              <a:gd name="connsiteY10" fmla="*/ 22657 h 174525"/>
              <a:gd name="connsiteX11" fmla="*/ 224289 w 839205"/>
              <a:gd name="connsiteY11" fmla="*/ 34040 h 174525"/>
              <a:gd name="connsiteX12" fmla="*/ 250849 w 839205"/>
              <a:gd name="connsiteY12" fmla="*/ 75776 h 174525"/>
              <a:gd name="connsiteX13" fmla="*/ 220495 w 839205"/>
              <a:gd name="connsiteY13" fmla="*/ 117512 h 174525"/>
              <a:gd name="connsiteX14" fmla="*/ 353292 w 839205"/>
              <a:gd name="connsiteY14" fmla="*/ 90952 h 174525"/>
              <a:gd name="connsiteX15" fmla="*/ 167376 w 839205"/>
              <a:gd name="connsiteY15" fmla="*/ 136483 h 174525"/>
              <a:gd name="connsiteX16" fmla="*/ 133229 w 839205"/>
              <a:gd name="connsiteY16" fmla="*/ 174425 h 17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9205" h="174525">
                <a:moveTo>
                  <a:pt x="133229" y="174425"/>
                </a:moveTo>
                <a:cubicBezTo>
                  <a:pt x="145876" y="172528"/>
                  <a:pt x="221760" y="146600"/>
                  <a:pt x="243260" y="125100"/>
                </a:cubicBezTo>
                <a:cubicBezTo>
                  <a:pt x="264760" y="103599"/>
                  <a:pt x="226186" y="63128"/>
                  <a:pt x="262231" y="45422"/>
                </a:cubicBezTo>
                <a:cubicBezTo>
                  <a:pt x="298276" y="27716"/>
                  <a:pt x="441823" y="23922"/>
                  <a:pt x="459529" y="18863"/>
                </a:cubicBezTo>
                <a:cubicBezTo>
                  <a:pt x="477235" y="13804"/>
                  <a:pt x="368468" y="15069"/>
                  <a:pt x="368468" y="15069"/>
                </a:cubicBezTo>
                <a:lnTo>
                  <a:pt x="835154" y="34040"/>
                </a:lnTo>
                <a:cubicBezTo>
                  <a:pt x="871199" y="37202"/>
                  <a:pt x="656827" y="22025"/>
                  <a:pt x="584737" y="34040"/>
                </a:cubicBezTo>
                <a:cubicBezTo>
                  <a:pt x="512647" y="46055"/>
                  <a:pt x="408307" y="111188"/>
                  <a:pt x="402616" y="106129"/>
                </a:cubicBezTo>
                <a:cubicBezTo>
                  <a:pt x="396925" y="101070"/>
                  <a:pt x="569561" y="17598"/>
                  <a:pt x="550590" y="3686"/>
                </a:cubicBezTo>
                <a:cubicBezTo>
                  <a:pt x="531619" y="-10226"/>
                  <a:pt x="380483" y="19495"/>
                  <a:pt x="288790" y="22657"/>
                </a:cubicBezTo>
                <a:cubicBezTo>
                  <a:pt x="197097" y="25819"/>
                  <a:pt x="11182" y="20760"/>
                  <a:pt x="432" y="22657"/>
                </a:cubicBezTo>
                <a:cubicBezTo>
                  <a:pt x="-10318" y="24554"/>
                  <a:pt x="182553" y="25187"/>
                  <a:pt x="224289" y="34040"/>
                </a:cubicBezTo>
                <a:cubicBezTo>
                  <a:pt x="266025" y="42893"/>
                  <a:pt x="251481" y="61864"/>
                  <a:pt x="250849" y="75776"/>
                </a:cubicBezTo>
                <a:cubicBezTo>
                  <a:pt x="250217" y="89688"/>
                  <a:pt x="203421" y="114983"/>
                  <a:pt x="220495" y="117512"/>
                </a:cubicBezTo>
                <a:cubicBezTo>
                  <a:pt x="237569" y="120041"/>
                  <a:pt x="362145" y="87790"/>
                  <a:pt x="353292" y="90952"/>
                </a:cubicBezTo>
                <a:cubicBezTo>
                  <a:pt x="344439" y="94114"/>
                  <a:pt x="207215" y="121939"/>
                  <a:pt x="167376" y="136483"/>
                </a:cubicBezTo>
                <a:cubicBezTo>
                  <a:pt x="127537" y="151027"/>
                  <a:pt x="120582" y="176322"/>
                  <a:pt x="133229" y="174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フリーフォーム 1035">
            <a:extLst>
              <a:ext uri="{FF2B5EF4-FFF2-40B4-BE49-F238E27FC236}">
                <a16:creationId xmlns:a16="http://schemas.microsoft.com/office/drawing/2014/main" id="{706F15E8-AFD3-B7F0-12EC-1A1B57321AFD}"/>
              </a:ext>
            </a:extLst>
          </p:cNvPr>
          <p:cNvSpPr/>
          <p:nvPr/>
        </p:nvSpPr>
        <p:spPr>
          <a:xfrm>
            <a:off x="4773864" y="7303442"/>
            <a:ext cx="1471900" cy="481735"/>
          </a:xfrm>
          <a:custGeom>
            <a:avLst/>
            <a:gdLst>
              <a:gd name="connsiteX0" fmla="*/ 6816 w 1471900"/>
              <a:gd name="connsiteY0" fmla="*/ 478443 h 481735"/>
              <a:gd name="connsiteX1" fmla="*/ 1145074 w 1471900"/>
              <a:gd name="connsiteY1" fmla="*/ 133172 h 481735"/>
              <a:gd name="connsiteX2" fmla="*/ 887069 w 1471900"/>
              <a:gd name="connsiteY2" fmla="*/ 228027 h 481735"/>
              <a:gd name="connsiteX3" fmla="*/ 1107132 w 1471900"/>
              <a:gd name="connsiteY3" fmla="*/ 231821 h 481735"/>
              <a:gd name="connsiteX4" fmla="*/ 1023660 w 1471900"/>
              <a:gd name="connsiteY4" fmla="*/ 284940 h 481735"/>
              <a:gd name="connsiteX5" fmla="*/ 1312018 w 1471900"/>
              <a:gd name="connsiteY5" fmla="*/ 220438 h 481735"/>
              <a:gd name="connsiteX6" fmla="*/ 1255105 w 1471900"/>
              <a:gd name="connsiteY6" fmla="*/ 174908 h 481735"/>
              <a:gd name="connsiteX7" fmla="*/ 1270282 w 1471900"/>
              <a:gd name="connsiteY7" fmla="*/ 114201 h 481735"/>
              <a:gd name="connsiteX8" fmla="*/ 1471374 w 1471900"/>
              <a:gd name="connsiteY8" fmla="*/ 375 h 481735"/>
              <a:gd name="connsiteX9" fmla="*/ 1201987 w 1471900"/>
              <a:gd name="connsiteY9" fmla="*/ 155937 h 481735"/>
              <a:gd name="connsiteX10" fmla="*/ 1277870 w 1471900"/>
              <a:gd name="connsiteY10" fmla="*/ 209056 h 481735"/>
              <a:gd name="connsiteX11" fmla="*/ 879480 w 1471900"/>
              <a:gd name="connsiteY11" fmla="*/ 216644 h 481735"/>
              <a:gd name="connsiteX12" fmla="*/ 716330 w 1471900"/>
              <a:gd name="connsiteY12" fmla="*/ 178702 h 481735"/>
              <a:gd name="connsiteX13" fmla="*/ 822568 w 1471900"/>
              <a:gd name="connsiteY13" fmla="*/ 212850 h 481735"/>
              <a:gd name="connsiteX14" fmla="*/ 575945 w 1471900"/>
              <a:gd name="connsiteY14" fmla="*/ 228027 h 481735"/>
              <a:gd name="connsiteX15" fmla="*/ 735301 w 1471900"/>
              <a:gd name="connsiteY15" fmla="*/ 243204 h 481735"/>
              <a:gd name="connsiteX16" fmla="*/ 530415 w 1471900"/>
              <a:gd name="connsiteY16" fmla="*/ 284940 h 481735"/>
              <a:gd name="connsiteX17" fmla="*/ 758066 w 1471900"/>
              <a:gd name="connsiteY17" fmla="*/ 265969 h 481735"/>
              <a:gd name="connsiteX18" fmla="*/ 424177 w 1471900"/>
              <a:gd name="connsiteY18" fmla="*/ 387383 h 481735"/>
              <a:gd name="connsiteX19" fmla="*/ 659417 w 1471900"/>
              <a:gd name="connsiteY19" fmla="*/ 311499 h 481735"/>
              <a:gd name="connsiteX20" fmla="*/ 6816 w 1471900"/>
              <a:gd name="connsiteY20" fmla="*/ 478443 h 48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71900" h="481735">
                <a:moveTo>
                  <a:pt x="6816" y="478443"/>
                </a:moveTo>
                <a:cubicBezTo>
                  <a:pt x="87759" y="448722"/>
                  <a:pt x="998365" y="174908"/>
                  <a:pt x="1145074" y="133172"/>
                </a:cubicBezTo>
                <a:cubicBezTo>
                  <a:pt x="1291783" y="91436"/>
                  <a:pt x="893393" y="211585"/>
                  <a:pt x="887069" y="228027"/>
                </a:cubicBezTo>
                <a:cubicBezTo>
                  <a:pt x="880745" y="244468"/>
                  <a:pt x="1084367" y="222335"/>
                  <a:pt x="1107132" y="231821"/>
                </a:cubicBezTo>
                <a:cubicBezTo>
                  <a:pt x="1129897" y="241306"/>
                  <a:pt x="989512" y="286837"/>
                  <a:pt x="1023660" y="284940"/>
                </a:cubicBezTo>
                <a:cubicBezTo>
                  <a:pt x="1057808" y="283043"/>
                  <a:pt x="1273444" y="238777"/>
                  <a:pt x="1312018" y="220438"/>
                </a:cubicBezTo>
                <a:cubicBezTo>
                  <a:pt x="1350592" y="202099"/>
                  <a:pt x="1262061" y="192614"/>
                  <a:pt x="1255105" y="174908"/>
                </a:cubicBezTo>
                <a:cubicBezTo>
                  <a:pt x="1248149" y="157202"/>
                  <a:pt x="1234237" y="143290"/>
                  <a:pt x="1270282" y="114201"/>
                </a:cubicBezTo>
                <a:cubicBezTo>
                  <a:pt x="1306327" y="85112"/>
                  <a:pt x="1482757" y="-6581"/>
                  <a:pt x="1471374" y="375"/>
                </a:cubicBezTo>
                <a:cubicBezTo>
                  <a:pt x="1459992" y="7331"/>
                  <a:pt x="1234238" y="121157"/>
                  <a:pt x="1201987" y="155937"/>
                </a:cubicBezTo>
                <a:cubicBezTo>
                  <a:pt x="1169736" y="190717"/>
                  <a:pt x="1331621" y="198938"/>
                  <a:pt x="1277870" y="209056"/>
                </a:cubicBezTo>
                <a:cubicBezTo>
                  <a:pt x="1224119" y="219174"/>
                  <a:pt x="973070" y="221703"/>
                  <a:pt x="879480" y="216644"/>
                </a:cubicBezTo>
                <a:cubicBezTo>
                  <a:pt x="785890" y="211585"/>
                  <a:pt x="725815" y="179334"/>
                  <a:pt x="716330" y="178702"/>
                </a:cubicBezTo>
                <a:cubicBezTo>
                  <a:pt x="706845" y="178070"/>
                  <a:pt x="845965" y="204629"/>
                  <a:pt x="822568" y="212850"/>
                </a:cubicBezTo>
                <a:cubicBezTo>
                  <a:pt x="799171" y="221071"/>
                  <a:pt x="590489" y="222968"/>
                  <a:pt x="575945" y="228027"/>
                </a:cubicBezTo>
                <a:cubicBezTo>
                  <a:pt x="561401" y="233086"/>
                  <a:pt x="742889" y="233718"/>
                  <a:pt x="735301" y="243204"/>
                </a:cubicBezTo>
                <a:cubicBezTo>
                  <a:pt x="727713" y="252689"/>
                  <a:pt x="526621" y="281146"/>
                  <a:pt x="530415" y="284940"/>
                </a:cubicBezTo>
                <a:cubicBezTo>
                  <a:pt x="534209" y="288734"/>
                  <a:pt x="775772" y="248895"/>
                  <a:pt x="758066" y="265969"/>
                </a:cubicBezTo>
                <a:cubicBezTo>
                  <a:pt x="740360" y="283043"/>
                  <a:pt x="440618" y="379795"/>
                  <a:pt x="424177" y="387383"/>
                </a:cubicBezTo>
                <a:cubicBezTo>
                  <a:pt x="407736" y="394971"/>
                  <a:pt x="727712" y="295690"/>
                  <a:pt x="659417" y="311499"/>
                </a:cubicBezTo>
                <a:cubicBezTo>
                  <a:pt x="591122" y="327308"/>
                  <a:pt x="-74127" y="508164"/>
                  <a:pt x="6816" y="4784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フリーフォーム 1036">
            <a:extLst>
              <a:ext uri="{FF2B5EF4-FFF2-40B4-BE49-F238E27FC236}">
                <a16:creationId xmlns:a16="http://schemas.microsoft.com/office/drawing/2014/main" id="{153B7536-0180-96FA-7FC9-0F9E7BBDB60C}"/>
              </a:ext>
            </a:extLst>
          </p:cNvPr>
          <p:cNvSpPr/>
          <p:nvPr/>
        </p:nvSpPr>
        <p:spPr>
          <a:xfrm>
            <a:off x="5990989" y="7343208"/>
            <a:ext cx="930600" cy="318114"/>
          </a:xfrm>
          <a:custGeom>
            <a:avLst/>
            <a:gdLst>
              <a:gd name="connsiteX0" fmla="*/ 38 w 930600"/>
              <a:gd name="connsiteY0" fmla="*/ 199643 h 318114"/>
              <a:gd name="connsiteX1" fmla="*/ 550196 w 930600"/>
              <a:gd name="connsiteY1" fmla="*/ 2346 h 318114"/>
              <a:gd name="connsiteX2" fmla="*/ 356692 w 930600"/>
              <a:gd name="connsiteY2" fmla="*/ 89612 h 318114"/>
              <a:gd name="connsiteX3" fmla="*/ 614697 w 930600"/>
              <a:gd name="connsiteY3" fmla="*/ 66847 h 318114"/>
              <a:gd name="connsiteX4" fmla="*/ 390840 w 930600"/>
              <a:gd name="connsiteY4" fmla="*/ 138936 h 318114"/>
              <a:gd name="connsiteX5" fmla="*/ 724729 w 930600"/>
              <a:gd name="connsiteY5" fmla="*/ 104789 h 318114"/>
              <a:gd name="connsiteX6" fmla="*/ 595726 w 930600"/>
              <a:gd name="connsiteY6" fmla="*/ 104789 h 318114"/>
              <a:gd name="connsiteX7" fmla="*/ 694375 w 930600"/>
              <a:gd name="connsiteY7" fmla="*/ 82024 h 318114"/>
              <a:gd name="connsiteX8" fmla="*/ 755082 w 930600"/>
              <a:gd name="connsiteY8" fmla="*/ 161702 h 318114"/>
              <a:gd name="connsiteX9" fmla="*/ 724729 w 930600"/>
              <a:gd name="connsiteY9" fmla="*/ 47876 h 318114"/>
              <a:gd name="connsiteX10" fmla="*/ 929615 w 930600"/>
              <a:gd name="connsiteY10" fmla="*/ 317263 h 318114"/>
              <a:gd name="connsiteX11" fmla="*/ 793024 w 930600"/>
              <a:gd name="connsiteY11" fmla="*/ 131348 h 318114"/>
              <a:gd name="connsiteX12" fmla="*/ 580550 w 930600"/>
              <a:gd name="connsiteY12" fmla="*/ 82024 h 318114"/>
              <a:gd name="connsiteX13" fmla="*/ 447753 w 930600"/>
              <a:gd name="connsiteY13" fmla="*/ 119965 h 318114"/>
              <a:gd name="connsiteX14" fmla="*/ 174571 w 930600"/>
              <a:gd name="connsiteY14" fmla="*/ 169290 h 318114"/>
              <a:gd name="connsiteX15" fmla="*/ 580550 w 930600"/>
              <a:gd name="connsiteY15" fmla="*/ 32699 h 318114"/>
              <a:gd name="connsiteX16" fmla="*/ 38 w 930600"/>
              <a:gd name="connsiteY16" fmla="*/ 199643 h 3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0600" h="318114">
                <a:moveTo>
                  <a:pt x="38" y="199643"/>
                </a:moveTo>
                <a:cubicBezTo>
                  <a:pt x="-5021" y="194584"/>
                  <a:pt x="490754" y="20684"/>
                  <a:pt x="550196" y="2346"/>
                </a:cubicBezTo>
                <a:cubicBezTo>
                  <a:pt x="609638" y="-15992"/>
                  <a:pt x="345942" y="78862"/>
                  <a:pt x="356692" y="89612"/>
                </a:cubicBezTo>
                <a:cubicBezTo>
                  <a:pt x="367442" y="100362"/>
                  <a:pt x="609006" y="58626"/>
                  <a:pt x="614697" y="66847"/>
                </a:cubicBezTo>
                <a:cubicBezTo>
                  <a:pt x="620388" y="75068"/>
                  <a:pt x="372501" y="132612"/>
                  <a:pt x="390840" y="138936"/>
                </a:cubicBezTo>
                <a:cubicBezTo>
                  <a:pt x="409179" y="145260"/>
                  <a:pt x="690581" y="110480"/>
                  <a:pt x="724729" y="104789"/>
                </a:cubicBezTo>
                <a:cubicBezTo>
                  <a:pt x="758877" y="99098"/>
                  <a:pt x="600785" y="108583"/>
                  <a:pt x="595726" y="104789"/>
                </a:cubicBezTo>
                <a:cubicBezTo>
                  <a:pt x="590667" y="100995"/>
                  <a:pt x="667816" y="72538"/>
                  <a:pt x="694375" y="82024"/>
                </a:cubicBezTo>
                <a:cubicBezTo>
                  <a:pt x="720934" y="91509"/>
                  <a:pt x="750023" y="167393"/>
                  <a:pt x="755082" y="161702"/>
                </a:cubicBezTo>
                <a:cubicBezTo>
                  <a:pt x="760141" y="156011"/>
                  <a:pt x="695640" y="21949"/>
                  <a:pt x="724729" y="47876"/>
                </a:cubicBezTo>
                <a:cubicBezTo>
                  <a:pt x="753818" y="73803"/>
                  <a:pt x="918233" y="303351"/>
                  <a:pt x="929615" y="317263"/>
                </a:cubicBezTo>
                <a:cubicBezTo>
                  <a:pt x="940997" y="331175"/>
                  <a:pt x="851201" y="170554"/>
                  <a:pt x="793024" y="131348"/>
                </a:cubicBezTo>
                <a:cubicBezTo>
                  <a:pt x="734847" y="92142"/>
                  <a:pt x="638095" y="83921"/>
                  <a:pt x="580550" y="82024"/>
                </a:cubicBezTo>
                <a:cubicBezTo>
                  <a:pt x="523005" y="80127"/>
                  <a:pt x="515416" y="105421"/>
                  <a:pt x="447753" y="119965"/>
                </a:cubicBezTo>
                <a:cubicBezTo>
                  <a:pt x="380090" y="134509"/>
                  <a:pt x="152438" y="183834"/>
                  <a:pt x="174571" y="169290"/>
                </a:cubicBezTo>
                <a:cubicBezTo>
                  <a:pt x="196704" y="154746"/>
                  <a:pt x="613433" y="23846"/>
                  <a:pt x="580550" y="32699"/>
                </a:cubicBezTo>
                <a:cubicBezTo>
                  <a:pt x="547667" y="41552"/>
                  <a:pt x="5097" y="204702"/>
                  <a:pt x="38" y="1996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8" name="フリーフォーム 1037">
            <a:extLst>
              <a:ext uri="{FF2B5EF4-FFF2-40B4-BE49-F238E27FC236}">
                <a16:creationId xmlns:a16="http://schemas.microsoft.com/office/drawing/2014/main" id="{6EFD788C-9080-A1DE-B0EF-2485712EEB49}"/>
              </a:ext>
            </a:extLst>
          </p:cNvPr>
          <p:cNvSpPr/>
          <p:nvPr/>
        </p:nvSpPr>
        <p:spPr>
          <a:xfrm>
            <a:off x="6817917" y="7492426"/>
            <a:ext cx="149603" cy="737299"/>
          </a:xfrm>
          <a:custGeom>
            <a:avLst/>
            <a:gdLst>
              <a:gd name="connsiteX0" fmla="*/ 102687 w 149603"/>
              <a:gd name="connsiteY0" fmla="*/ 1101 h 737299"/>
              <a:gd name="connsiteX1" fmla="*/ 87510 w 149603"/>
              <a:gd name="connsiteY1" fmla="*/ 388108 h 737299"/>
              <a:gd name="connsiteX2" fmla="*/ 110276 w 149603"/>
              <a:gd name="connsiteY2" fmla="*/ 308430 h 737299"/>
              <a:gd name="connsiteX3" fmla="*/ 4038 w 149603"/>
              <a:gd name="connsiteY3" fmla="*/ 721997 h 737299"/>
              <a:gd name="connsiteX4" fmla="*/ 34392 w 149603"/>
              <a:gd name="connsiteY4" fmla="*/ 611966 h 737299"/>
              <a:gd name="connsiteX5" fmla="*/ 148217 w 149603"/>
              <a:gd name="connsiteY5" fmla="*/ 266694 h 737299"/>
              <a:gd name="connsiteX6" fmla="*/ 95099 w 149603"/>
              <a:gd name="connsiteY6" fmla="*/ 361549 h 737299"/>
              <a:gd name="connsiteX7" fmla="*/ 57157 w 149603"/>
              <a:gd name="connsiteY7" fmla="*/ 171840 h 737299"/>
              <a:gd name="connsiteX8" fmla="*/ 79922 w 149603"/>
              <a:gd name="connsiteY8" fmla="*/ 266694 h 737299"/>
              <a:gd name="connsiteX9" fmla="*/ 102687 w 149603"/>
              <a:gd name="connsiteY9" fmla="*/ 1101 h 73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603" h="737299">
                <a:moveTo>
                  <a:pt x="102687" y="1101"/>
                </a:moveTo>
                <a:cubicBezTo>
                  <a:pt x="103952" y="21336"/>
                  <a:pt x="86245" y="336887"/>
                  <a:pt x="87510" y="388108"/>
                </a:cubicBezTo>
                <a:cubicBezTo>
                  <a:pt x="88775" y="439329"/>
                  <a:pt x="124188" y="252782"/>
                  <a:pt x="110276" y="308430"/>
                </a:cubicBezTo>
                <a:cubicBezTo>
                  <a:pt x="96364" y="364078"/>
                  <a:pt x="16685" y="671408"/>
                  <a:pt x="4038" y="721997"/>
                </a:cubicBezTo>
                <a:cubicBezTo>
                  <a:pt x="-8609" y="772586"/>
                  <a:pt x="10362" y="687850"/>
                  <a:pt x="34392" y="611966"/>
                </a:cubicBezTo>
                <a:cubicBezTo>
                  <a:pt x="58422" y="536082"/>
                  <a:pt x="138099" y="308430"/>
                  <a:pt x="148217" y="266694"/>
                </a:cubicBezTo>
                <a:cubicBezTo>
                  <a:pt x="158335" y="224958"/>
                  <a:pt x="110276" y="377358"/>
                  <a:pt x="95099" y="361549"/>
                </a:cubicBezTo>
                <a:cubicBezTo>
                  <a:pt x="79922" y="345740"/>
                  <a:pt x="59686" y="187649"/>
                  <a:pt x="57157" y="171840"/>
                </a:cubicBezTo>
                <a:cubicBezTo>
                  <a:pt x="54627" y="156031"/>
                  <a:pt x="71701" y="287562"/>
                  <a:pt x="79922" y="266694"/>
                </a:cubicBezTo>
                <a:cubicBezTo>
                  <a:pt x="88143" y="245826"/>
                  <a:pt x="101422" y="-19134"/>
                  <a:pt x="102687" y="1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9" name="フリーフォーム 1038">
            <a:extLst>
              <a:ext uri="{FF2B5EF4-FFF2-40B4-BE49-F238E27FC236}">
                <a16:creationId xmlns:a16="http://schemas.microsoft.com/office/drawing/2014/main" id="{BE11C8DD-9685-2813-8B0F-E3AF647BC3C4}"/>
              </a:ext>
            </a:extLst>
          </p:cNvPr>
          <p:cNvSpPr/>
          <p:nvPr/>
        </p:nvSpPr>
        <p:spPr>
          <a:xfrm>
            <a:off x="4612509" y="7553807"/>
            <a:ext cx="353362" cy="861754"/>
          </a:xfrm>
          <a:custGeom>
            <a:avLst/>
            <a:gdLst>
              <a:gd name="connsiteX0" fmla="*/ 297174 w 353362"/>
              <a:gd name="connsiteY0" fmla="*/ 57340 h 861754"/>
              <a:gd name="connsiteX1" fmla="*/ 54346 w 353362"/>
              <a:gd name="connsiteY1" fmla="*/ 398817 h 861754"/>
              <a:gd name="connsiteX2" fmla="*/ 77111 w 353362"/>
              <a:gd name="connsiteY2" fmla="*/ 357081 h 861754"/>
              <a:gd name="connsiteX3" fmla="*/ 69523 w 353362"/>
              <a:gd name="connsiteY3" fmla="*/ 467113 h 861754"/>
              <a:gd name="connsiteX4" fmla="*/ 115053 w 353362"/>
              <a:gd name="connsiteY4" fmla="*/ 607498 h 861754"/>
              <a:gd name="connsiteX5" fmla="*/ 69523 w 353362"/>
              <a:gd name="connsiteY5" fmla="*/ 539202 h 861754"/>
              <a:gd name="connsiteX6" fmla="*/ 190937 w 353362"/>
              <a:gd name="connsiteY6" fmla="*/ 861708 h 861754"/>
              <a:gd name="connsiteX7" fmla="*/ 65728 w 353362"/>
              <a:gd name="connsiteY7" fmla="*/ 561967 h 861754"/>
              <a:gd name="connsiteX8" fmla="*/ 1227 w 353362"/>
              <a:gd name="connsiteY8" fmla="*/ 410200 h 861754"/>
              <a:gd name="connsiteX9" fmla="*/ 23992 w 353362"/>
              <a:gd name="connsiteY9" fmla="*/ 512643 h 861754"/>
              <a:gd name="connsiteX10" fmla="*/ 31581 w 353362"/>
              <a:gd name="connsiteY10" fmla="*/ 102870 h 861754"/>
              <a:gd name="connsiteX11" fmla="*/ 8815 w 353362"/>
              <a:gd name="connsiteY11" fmla="*/ 459524 h 861754"/>
              <a:gd name="connsiteX12" fmla="*/ 118847 w 353362"/>
              <a:gd name="connsiteY12" fmla="*/ 311551 h 861754"/>
              <a:gd name="connsiteX13" fmla="*/ 130230 w 353362"/>
              <a:gd name="connsiteY13" fmla="*/ 212902 h 861754"/>
              <a:gd name="connsiteX14" fmla="*/ 92288 w 353362"/>
              <a:gd name="connsiteY14" fmla="*/ 266020 h 861754"/>
              <a:gd name="connsiteX15" fmla="*/ 338910 w 353362"/>
              <a:gd name="connsiteY15" fmla="*/ 19398 h 861754"/>
              <a:gd name="connsiteX16" fmla="*/ 297174 w 353362"/>
              <a:gd name="connsiteY16" fmla="*/ 57340 h 86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2" h="861754">
                <a:moveTo>
                  <a:pt x="297174" y="57340"/>
                </a:moveTo>
                <a:cubicBezTo>
                  <a:pt x="249747" y="120576"/>
                  <a:pt x="91023" y="348860"/>
                  <a:pt x="54346" y="398817"/>
                </a:cubicBezTo>
                <a:cubicBezTo>
                  <a:pt x="17669" y="448774"/>
                  <a:pt x="74582" y="345698"/>
                  <a:pt x="77111" y="357081"/>
                </a:cubicBezTo>
                <a:cubicBezTo>
                  <a:pt x="79640" y="368464"/>
                  <a:pt x="63199" y="425377"/>
                  <a:pt x="69523" y="467113"/>
                </a:cubicBezTo>
                <a:cubicBezTo>
                  <a:pt x="75847" y="508849"/>
                  <a:pt x="115053" y="595483"/>
                  <a:pt x="115053" y="607498"/>
                </a:cubicBezTo>
                <a:cubicBezTo>
                  <a:pt x="115053" y="619513"/>
                  <a:pt x="56876" y="496834"/>
                  <a:pt x="69523" y="539202"/>
                </a:cubicBezTo>
                <a:cubicBezTo>
                  <a:pt x="82170" y="581570"/>
                  <a:pt x="191569" y="857914"/>
                  <a:pt x="190937" y="861708"/>
                </a:cubicBezTo>
                <a:cubicBezTo>
                  <a:pt x="190304" y="865502"/>
                  <a:pt x="97346" y="637218"/>
                  <a:pt x="65728" y="561967"/>
                </a:cubicBezTo>
                <a:cubicBezTo>
                  <a:pt x="34110" y="486716"/>
                  <a:pt x="8183" y="418421"/>
                  <a:pt x="1227" y="410200"/>
                </a:cubicBezTo>
                <a:cubicBezTo>
                  <a:pt x="-5729" y="401979"/>
                  <a:pt x="18933" y="563865"/>
                  <a:pt x="23992" y="512643"/>
                </a:cubicBezTo>
                <a:cubicBezTo>
                  <a:pt x="29051" y="461421"/>
                  <a:pt x="34110" y="111723"/>
                  <a:pt x="31581" y="102870"/>
                </a:cubicBezTo>
                <a:cubicBezTo>
                  <a:pt x="29052" y="94017"/>
                  <a:pt x="-5729" y="424744"/>
                  <a:pt x="8815" y="459524"/>
                </a:cubicBezTo>
                <a:cubicBezTo>
                  <a:pt x="23359" y="494304"/>
                  <a:pt x="98611" y="352654"/>
                  <a:pt x="118847" y="311551"/>
                </a:cubicBezTo>
                <a:cubicBezTo>
                  <a:pt x="139083" y="270448"/>
                  <a:pt x="134656" y="220491"/>
                  <a:pt x="130230" y="212902"/>
                </a:cubicBezTo>
                <a:cubicBezTo>
                  <a:pt x="125803" y="205314"/>
                  <a:pt x="57508" y="298271"/>
                  <a:pt x="92288" y="266020"/>
                </a:cubicBezTo>
                <a:cubicBezTo>
                  <a:pt x="127068" y="233769"/>
                  <a:pt x="306027" y="52913"/>
                  <a:pt x="338910" y="19398"/>
                </a:cubicBezTo>
                <a:cubicBezTo>
                  <a:pt x="371793" y="-14117"/>
                  <a:pt x="344601" y="-5896"/>
                  <a:pt x="297174" y="573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フリーフォーム 1039">
            <a:extLst>
              <a:ext uri="{FF2B5EF4-FFF2-40B4-BE49-F238E27FC236}">
                <a16:creationId xmlns:a16="http://schemas.microsoft.com/office/drawing/2014/main" id="{9EDFAEA0-CAF8-2DC1-BA27-86F9E38A1B13}"/>
              </a:ext>
            </a:extLst>
          </p:cNvPr>
          <p:cNvSpPr/>
          <p:nvPr/>
        </p:nvSpPr>
        <p:spPr>
          <a:xfrm>
            <a:off x="6664323" y="7479671"/>
            <a:ext cx="189058" cy="485666"/>
          </a:xfrm>
          <a:custGeom>
            <a:avLst/>
            <a:gdLst>
              <a:gd name="connsiteX0" fmla="*/ 2 w 189058"/>
              <a:gd name="connsiteY0" fmla="*/ 10154 h 485666"/>
              <a:gd name="connsiteX1" fmla="*/ 88902 w 189058"/>
              <a:gd name="connsiteY1" fmla="*/ 175254 h 485666"/>
              <a:gd name="connsiteX2" fmla="*/ 47627 w 189058"/>
              <a:gd name="connsiteY2" fmla="*/ 276854 h 485666"/>
              <a:gd name="connsiteX3" fmla="*/ 85727 w 189058"/>
              <a:gd name="connsiteY3" fmla="*/ 229229 h 485666"/>
              <a:gd name="connsiteX4" fmla="*/ 12702 w 189058"/>
              <a:gd name="connsiteY4" fmla="*/ 483229 h 485666"/>
              <a:gd name="connsiteX5" fmla="*/ 53977 w 189058"/>
              <a:gd name="connsiteY5" fmla="*/ 346704 h 485666"/>
              <a:gd name="connsiteX6" fmla="*/ 184152 w 189058"/>
              <a:gd name="connsiteY6" fmla="*/ 165729 h 485666"/>
              <a:gd name="connsiteX7" fmla="*/ 161927 w 189058"/>
              <a:gd name="connsiteY7" fmla="*/ 181604 h 485666"/>
              <a:gd name="connsiteX8" fmla="*/ 165102 w 189058"/>
              <a:gd name="connsiteY8" fmla="*/ 111754 h 485666"/>
              <a:gd name="connsiteX9" fmla="*/ 82552 w 189058"/>
              <a:gd name="connsiteY9" fmla="*/ 629 h 485666"/>
              <a:gd name="connsiteX10" fmla="*/ 149227 w 189058"/>
              <a:gd name="connsiteY10" fmla="*/ 165729 h 485666"/>
              <a:gd name="connsiteX11" fmla="*/ 120652 w 189058"/>
              <a:gd name="connsiteY11" fmla="*/ 140329 h 485666"/>
              <a:gd name="connsiteX12" fmla="*/ 95252 w 189058"/>
              <a:gd name="connsiteY12" fmla="*/ 229229 h 485666"/>
              <a:gd name="connsiteX13" fmla="*/ 92077 w 189058"/>
              <a:gd name="connsiteY13" fmla="*/ 137154 h 485666"/>
              <a:gd name="connsiteX14" fmla="*/ 2 w 189058"/>
              <a:gd name="connsiteY14" fmla="*/ 10154 h 4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058" h="485666">
                <a:moveTo>
                  <a:pt x="2" y="10154"/>
                </a:moveTo>
                <a:cubicBezTo>
                  <a:pt x="-527" y="16504"/>
                  <a:pt x="80965" y="130804"/>
                  <a:pt x="88902" y="175254"/>
                </a:cubicBezTo>
                <a:cubicBezTo>
                  <a:pt x="96839" y="219704"/>
                  <a:pt x="48156" y="267858"/>
                  <a:pt x="47627" y="276854"/>
                </a:cubicBezTo>
                <a:cubicBezTo>
                  <a:pt x="47098" y="285850"/>
                  <a:pt x="91548" y="194833"/>
                  <a:pt x="85727" y="229229"/>
                </a:cubicBezTo>
                <a:cubicBezTo>
                  <a:pt x="79906" y="263625"/>
                  <a:pt x="17994" y="463650"/>
                  <a:pt x="12702" y="483229"/>
                </a:cubicBezTo>
                <a:cubicBezTo>
                  <a:pt x="7410" y="502808"/>
                  <a:pt x="25402" y="399621"/>
                  <a:pt x="53977" y="346704"/>
                </a:cubicBezTo>
                <a:cubicBezTo>
                  <a:pt x="82552" y="293787"/>
                  <a:pt x="166160" y="193246"/>
                  <a:pt x="184152" y="165729"/>
                </a:cubicBezTo>
                <a:cubicBezTo>
                  <a:pt x="202144" y="138212"/>
                  <a:pt x="165102" y="190600"/>
                  <a:pt x="161927" y="181604"/>
                </a:cubicBezTo>
                <a:cubicBezTo>
                  <a:pt x="158752" y="172608"/>
                  <a:pt x="178331" y="141916"/>
                  <a:pt x="165102" y="111754"/>
                </a:cubicBezTo>
                <a:cubicBezTo>
                  <a:pt x="151873" y="81592"/>
                  <a:pt x="85198" y="-8367"/>
                  <a:pt x="82552" y="629"/>
                </a:cubicBezTo>
                <a:cubicBezTo>
                  <a:pt x="79906" y="9625"/>
                  <a:pt x="142877" y="142446"/>
                  <a:pt x="149227" y="165729"/>
                </a:cubicBezTo>
                <a:cubicBezTo>
                  <a:pt x="155577" y="189012"/>
                  <a:pt x="129648" y="129746"/>
                  <a:pt x="120652" y="140329"/>
                </a:cubicBezTo>
                <a:cubicBezTo>
                  <a:pt x="111656" y="150912"/>
                  <a:pt x="100015" y="229758"/>
                  <a:pt x="95252" y="229229"/>
                </a:cubicBezTo>
                <a:cubicBezTo>
                  <a:pt x="90490" y="228700"/>
                  <a:pt x="104248" y="172608"/>
                  <a:pt x="92077" y="137154"/>
                </a:cubicBezTo>
                <a:cubicBezTo>
                  <a:pt x="79906" y="101700"/>
                  <a:pt x="531" y="3804"/>
                  <a:pt x="2" y="10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2" name="フリーフォーム 1041">
            <a:extLst>
              <a:ext uri="{FF2B5EF4-FFF2-40B4-BE49-F238E27FC236}">
                <a16:creationId xmlns:a16="http://schemas.microsoft.com/office/drawing/2014/main" id="{536A55E8-248F-E43E-9E9D-A8B7453CDAA9}"/>
              </a:ext>
            </a:extLst>
          </p:cNvPr>
          <p:cNvSpPr/>
          <p:nvPr/>
        </p:nvSpPr>
        <p:spPr>
          <a:xfrm>
            <a:off x="6651422" y="7750942"/>
            <a:ext cx="168525" cy="593143"/>
          </a:xfrm>
          <a:custGeom>
            <a:avLst/>
            <a:gdLst>
              <a:gd name="connsiteX0" fmla="*/ 168478 w 168525"/>
              <a:gd name="connsiteY0" fmla="*/ 2408 h 593143"/>
              <a:gd name="connsiteX1" fmla="*/ 79578 w 168525"/>
              <a:gd name="connsiteY1" fmla="*/ 310383 h 593143"/>
              <a:gd name="connsiteX2" fmla="*/ 101803 w 168525"/>
              <a:gd name="connsiteY2" fmla="*/ 294508 h 593143"/>
              <a:gd name="connsiteX3" fmla="*/ 203 w 168525"/>
              <a:gd name="connsiteY3" fmla="*/ 592958 h 593143"/>
              <a:gd name="connsiteX4" fmla="*/ 76403 w 168525"/>
              <a:gd name="connsiteY4" fmla="*/ 335783 h 593143"/>
              <a:gd name="connsiteX5" fmla="*/ 104978 w 168525"/>
              <a:gd name="connsiteY5" fmla="*/ 126233 h 593143"/>
              <a:gd name="connsiteX6" fmla="*/ 92278 w 168525"/>
              <a:gd name="connsiteY6" fmla="*/ 164333 h 593143"/>
              <a:gd name="connsiteX7" fmla="*/ 168478 w 168525"/>
              <a:gd name="connsiteY7" fmla="*/ 2408 h 5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525" h="593143">
                <a:moveTo>
                  <a:pt x="168478" y="2408"/>
                </a:moveTo>
                <a:cubicBezTo>
                  <a:pt x="166361" y="26750"/>
                  <a:pt x="90690" y="261700"/>
                  <a:pt x="79578" y="310383"/>
                </a:cubicBezTo>
                <a:cubicBezTo>
                  <a:pt x="68466" y="359066"/>
                  <a:pt x="115032" y="247412"/>
                  <a:pt x="101803" y="294508"/>
                </a:cubicBezTo>
                <a:cubicBezTo>
                  <a:pt x="88574" y="341604"/>
                  <a:pt x="4436" y="586079"/>
                  <a:pt x="203" y="592958"/>
                </a:cubicBezTo>
                <a:cubicBezTo>
                  <a:pt x="-4030" y="599837"/>
                  <a:pt x="58941" y="413570"/>
                  <a:pt x="76403" y="335783"/>
                </a:cubicBezTo>
                <a:cubicBezTo>
                  <a:pt x="93865" y="257996"/>
                  <a:pt x="102332" y="154808"/>
                  <a:pt x="104978" y="126233"/>
                </a:cubicBezTo>
                <a:cubicBezTo>
                  <a:pt x="107624" y="97658"/>
                  <a:pt x="82753" y="182854"/>
                  <a:pt x="92278" y="164333"/>
                </a:cubicBezTo>
                <a:cubicBezTo>
                  <a:pt x="101803" y="145812"/>
                  <a:pt x="170595" y="-21934"/>
                  <a:pt x="168478" y="24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3" name="フリーフォーム 1042">
            <a:extLst>
              <a:ext uri="{FF2B5EF4-FFF2-40B4-BE49-F238E27FC236}">
                <a16:creationId xmlns:a16="http://schemas.microsoft.com/office/drawing/2014/main" id="{A8F19DEC-D9C7-A731-2BB8-FEE761A4D0B2}"/>
              </a:ext>
            </a:extLst>
          </p:cNvPr>
          <p:cNvSpPr/>
          <p:nvPr/>
        </p:nvSpPr>
        <p:spPr>
          <a:xfrm>
            <a:off x="6773446" y="7713992"/>
            <a:ext cx="123576" cy="622113"/>
          </a:xfrm>
          <a:custGeom>
            <a:avLst/>
            <a:gdLst>
              <a:gd name="connsiteX0" fmla="*/ 36929 w 123576"/>
              <a:gd name="connsiteY0" fmla="*/ 1258 h 622113"/>
              <a:gd name="connsiteX1" fmla="*/ 87729 w 123576"/>
              <a:gd name="connsiteY1" fmla="*/ 242558 h 622113"/>
              <a:gd name="connsiteX2" fmla="*/ 84554 w 123576"/>
              <a:gd name="connsiteY2" fmla="*/ 179058 h 622113"/>
              <a:gd name="connsiteX3" fmla="*/ 27404 w 123576"/>
              <a:gd name="connsiteY3" fmla="*/ 401308 h 622113"/>
              <a:gd name="connsiteX4" fmla="*/ 2004 w 123576"/>
              <a:gd name="connsiteY4" fmla="*/ 620383 h 622113"/>
              <a:gd name="connsiteX5" fmla="*/ 2004 w 123576"/>
              <a:gd name="connsiteY5" fmla="*/ 483858 h 622113"/>
              <a:gd name="connsiteX6" fmla="*/ 5179 w 123576"/>
              <a:gd name="connsiteY6" fmla="*/ 140958 h 622113"/>
              <a:gd name="connsiteX7" fmla="*/ 2004 w 123576"/>
              <a:gd name="connsiteY7" fmla="*/ 487033 h 622113"/>
              <a:gd name="connsiteX8" fmla="*/ 21054 w 123576"/>
              <a:gd name="connsiteY8" fmla="*/ 337808 h 622113"/>
              <a:gd name="connsiteX9" fmla="*/ 71854 w 123576"/>
              <a:gd name="connsiteY9" fmla="*/ 160008 h 622113"/>
              <a:gd name="connsiteX10" fmla="*/ 49629 w 123576"/>
              <a:gd name="connsiteY10" fmla="*/ 233033 h 622113"/>
              <a:gd name="connsiteX11" fmla="*/ 122654 w 123576"/>
              <a:gd name="connsiteY11" fmla="*/ 48883 h 622113"/>
              <a:gd name="connsiteX12" fmla="*/ 87729 w 123576"/>
              <a:gd name="connsiteY12" fmla="*/ 144133 h 622113"/>
              <a:gd name="connsiteX13" fmla="*/ 36929 w 123576"/>
              <a:gd name="connsiteY13" fmla="*/ 1258 h 62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576" h="622113">
                <a:moveTo>
                  <a:pt x="36929" y="1258"/>
                </a:moveTo>
                <a:cubicBezTo>
                  <a:pt x="36929" y="17662"/>
                  <a:pt x="79792" y="212925"/>
                  <a:pt x="87729" y="242558"/>
                </a:cubicBezTo>
                <a:cubicBezTo>
                  <a:pt x="95666" y="272191"/>
                  <a:pt x="94608" y="152600"/>
                  <a:pt x="84554" y="179058"/>
                </a:cubicBezTo>
                <a:cubicBezTo>
                  <a:pt x="74500" y="205516"/>
                  <a:pt x="41162" y="327754"/>
                  <a:pt x="27404" y="401308"/>
                </a:cubicBezTo>
                <a:cubicBezTo>
                  <a:pt x="13646" y="474862"/>
                  <a:pt x="6237" y="606625"/>
                  <a:pt x="2004" y="620383"/>
                </a:cubicBezTo>
                <a:cubicBezTo>
                  <a:pt x="-2229" y="634141"/>
                  <a:pt x="1475" y="563762"/>
                  <a:pt x="2004" y="483858"/>
                </a:cubicBezTo>
                <a:cubicBezTo>
                  <a:pt x="2533" y="403954"/>
                  <a:pt x="5179" y="140429"/>
                  <a:pt x="5179" y="140958"/>
                </a:cubicBezTo>
                <a:cubicBezTo>
                  <a:pt x="5179" y="141487"/>
                  <a:pt x="-642" y="454225"/>
                  <a:pt x="2004" y="487033"/>
                </a:cubicBezTo>
                <a:cubicBezTo>
                  <a:pt x="4650" y="519841"/>
                  <a:pt x="9412" y="392312"/>
                  <a:pt x="21054" y="337808"/>
                </a:cubicBezTo>
                <a:cubicBezTo>
                  <a:pt x="32696" y="283304"/>
                  <a:pt x="67091" y="177471"/>
                  <a:pt x="71854" y="160008"/>
                </a:cubicBezTo>
                <a:cubicBezTo>
                  <a:pt x="76617" y="142545"/>
                  <a:pt x="41162" y="251554"/>
                  <a:pt x="49629" y="233033"/>
                </a:cubicBezTo>
                <a:cubicBezTo>
                  <a:pt x="58096" y="214512"/>
                  <a:pt x="116304" y="63700"/>
                  <a:pt x="122654" y="48883"/>
                </a:cubicBezTo>
                <a:cubicBezTo>
                  <a:pt x="129004" y="34066"/>
                  <a:pt x="100958" y="154187"/>
                  <a:pt x="87729" y="144133"/>
                </a:cubicBezTo>
                <a:cubicBezTo>
                  <a:pt x="74500" y="134079"/>
                  <a:pt x="36929" y="-15146"/>
                  <a:pt x="36929" y="12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4" name="フリーフォーム 1043">
            <a:extLst>
              <a:ext uri="{FF2B5EF4-FFF2-40B4-BE49-F238E27FC236}">
                <a16:creationId xmlns:a16="http://schemas.microsoft.com/office/drawing/2014/main" id="{85564BF0-83B4-E181-476B-3DC2EAFF21BF}"/>
              </a:ext>
            </a:extLst>
          </p:cNvPr>
          <p:cNvSpPr/>
          <p:nvPr/>
        </p:nvSpPr>
        <p:spPr>
          <a:xfrm>
            <a:off x="6251479" y="8333190"/>
            <a:ext cx="452386" cy="579883"/>
          </a:xfrm>
          <a:custGeom>
            <a:avLst/>
            <a:gdLst>
              <a:gd name="connsiteX0" fmla="*/ 447771 w 452386"/>
              <a:gd name="connsiteY0" fmla="*/ 7535 h 579883"/>
              <a:gd name="connsiteX1" fmla="*/ 22321 w 452386"/>
              <a:gd name="connsiteY1" fmla="*/ 375835 h 579883"/>
              <a:gd name="connsiteX2" fmla="*/ 139796 w 452386"/>
              <a:gd name="connsiteY2" fmla="*/ 286935 h 579883"/>
              <a:gd name="connsiteX3" fmla="*/ 9621 w 452386"/>
              <a:gd name="connsiteY3" fmla="*/ 375835 h 579883"/>
              <a:gd name="connsiteX4" fmla="*/ 22321 w 452386"/>
              <a:gd name="connsiteY4" fmla="*/ 401235 h 579883"/>
              <a:gd name="connsiteX5" fmla="*/ 12796 w 452386"/>
              <a:gd name="connsiteY5" fmla="*/ 550460 h 579883"/>
              <a:gd name="connsiteX6" fmla="*/ 19146 w 452386"/>
              <a:gd name="connsiteY6" fmla="*/ 483785 h 579883"/>
              <a:gd name="connsiteX7" fmla="*/ 96 w 452386"/>
              <a:gd name="connsiteY7" fmla="*/ 579035 h 579883"/>
              <a:gd name="connsiteX8" fmla="*/ 28671 w 452386"/>
              <a:gd name="connsiteY8" fmla="*/ 417110 h 579883"/>
              <a:gd name="connsiteX9" fmla="*/ 25496 w 452386"/>
              <a:gd name="connsiteY9" fmla="*/ 369485 h 579883"/>
              <a:gd name="connsiteX10" fmla="*/ 79471 w 452386"/>
              <a:gd name="connsiteY10" fmla="*/ 271060 h 579883"/>
              <a:gd name="connsiteX11" fmla="*/ 31846 w 452386"/>
              <a:gd name="connsiteY11" fmla="*/ 344085 h 579883"/>
              <a:gd name="connsiteX12" fmla="*/ 225521 w 452386"/>
              <a:gd name="connsiteY12" fmla="*/ 147235 h 579883"/>
              <a:gd name="connsiteX13" fmla="*/ 82646 w 452386"/>
              <a:gd name="connsiteY13" fmla="*/ 312335 h 579883"/>
              <a:gd name="connsiteX14" fmla="*/ 371571 w 452386"/>
              <a:gd name="connsiteY14" fmla="*/ 42460 h 579883"/>
              <a:gd name="connsiteX15" fmla="*/ 289021 w 452386"/>
              <a:gd name="connsiteY15" fmla="*/ 128185 h 579883"/>
              <a:gd name="connsiteX16" fmla="*/ 250921 w 452386"/>
              <a:gd name="connsiteY16" fmla="*/ 128185 h 579883"/>
              <a:gd name="connsiteX17" fmla="*/ 447771 w 452386"/>
              <a:gd name="connsiteY17" fmla="*/ 7535 h 57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2386" h="579883">
                <a:moveTo>
                  <a:pt x="447771" y="7535"/>
                </a:moveTo>
                <a:cubicBezTo>
                  <a:pt x="409671" y="48810"/>
                  <a:pt x="73650" y="329268"/>
                  <a:pt x="22321" y="375835"/>
                </a:cubicBezTo>
                <a:cubicBezTo>
                  <a:pt x="-29008" y="422402"/>
                  <a:pt x="141913" y="286935"/>
                  <a:pt x="139796" y="286935"/>
                </a:cubicBezTo>
                <a:cubicBezTo>
                  <a:pt x="137679" y="286935"/>
                  <a:pt x="29200" y="356785"/>
                  <a:pt x="9621" y="375835"/>
                </a:cubicBezTo>
                <a:cubicBezTo>
                  <a:pt x="-9958" y="394885"/>
                  <a:pt x="21792" y="372131"/>
                  <a:pt x="22321" y="401235"/>
                </a:cubicBezTo>
                <a:cubicBezTo>
                  <a:pt x="22850" y="430339"/>
                  <a:pt x="13325" y="536702"/>
                  <a:pt x="12796" y="550460"/>
                </a:cubicBezTo>
                <a:cubicBezTo>
                  <a:pt x="12267" y="564218"/>
                  <a:pt x="21263" y="479023"/>
                  <a:pt x="19146" y="483785"/>
                </a:cubicBezTo>
                <a:cubicBezTo>
                  <a:pt x="17029" y="488547"/>
                  <a:pt x="-1491" y="590147"/>
                  <a:pt x="96" y="579035"/>
                </a:cubicBezTo>
                <a:cubicBezTo>
                  <a:pt x="1683" y="567923"/>
                  <a:pt x="24438" y="452035"/>
                  <a:pt x="28671" y="417110"/>
                </a:cubicBezTo>
                <a:cubicBezTo>
                  <a:pt x="32904" y="382185"/>
                  <a:pt x="17029" y="393827"/>
                  <a:pt x="25496" y="369485"/>
                </a:cubicBezTo>
                <a:cubicBezTo>
                  <a:pt x="33963" y="345143"/>
                  <a:pt x="78413" y="275293"/>
                  <a:pt x="79471" y="271060"/>
                </a:cubicBezTo>
                <a:cubicBezTo>
                  <a:pt x="80529" y="266827"/>
                  <a:pt x="7504" y="364722"/>
                  <a:pt x="31846" y="344085"/>
                </a:cubicBezTo>
                <a:cubicBezTo>
                  <a:pt x="56188" y="323448"/>
                  <a:pt x="217054" y="152527"/>
                  <a:pt x="225521" y="147235"/>
                </a:cubicBezTo>
                <a:cubicBezTo>
                  <a:pt x="233988" y="141943"/>
                  <a:pt x="58304" y="329798"/>
                  <a:pt x="82646" y="312335"/>
                </a:cubicBezTo>
                <a:cubicBezTo>
                  <a:pt x="106988" y="294872"/>
                  <a:pt x="337175" y="73152"/>
                  <a:pt x="371571" y="42460"/>
                </a:cubicBezTo>
                <a:cubicBezTo>
                  <a:pt x="405967" y="11768"/>
                  <a:pt x="309129" y="113898"/>
                  <a:pt x="289021" y="128185"/>
                </a:cubicBezTo>
                <a:cubicBezTo>
                  <a:pt x="268913" y="142472"/>
                  <a:pt x="225521" y="149352"/>
                  <a:pt x="250921" y="128185"/>
                </a:cubicBezTo>
                <a:cubicBezTo>
                  <a:pt x="276321" y="107018"/>
                  <a:pt x="485871" y="-33740"/>
                  <a:pt x="447771" y="75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5" name="フリーフォーム 1044">
            <a:extLst>
              <a:ext uri="{FF2B5EF4-FFF2-40B4-BE49-F238E27FC236}">
                <a16:creationId xmlns:a16="http://schemas.microsoft.com/office/drawing/2014/main" id="{67F4A79F-2DF2-D5B8-AB0D-8BBCDBFC5529}"/>
              </a:ext>
            </a:extLst>
          </p:cNvPr>
          <p:cNvSpPr/>
          <p:nvPr/>
        </p:nvSpPr>
        <p:spPr>
          <a:xfrm>
            <a:off x="4722294" y="8141506"/>
            <a:ext cx="498040" cy="576359"/>
          </a:xfrm>
          <a:custGeom>
            <a:avLst/>
            <a:gdLst>
              <a:gd name="connsiteX0" fmla="*/ 2106 w 498040"/>
              <a:gd name="connsiteY0" fmla="*/ 2369 h 576359"/>
              <a:gd name="connsiteX1" fmla="*/ 243406 w 498040"/>
              <a:gd name="connsiteY1" fmla="*/ 418294 h 576359"/>
              <a:gd name="connsiteX2" fmla="*/ 227531 w 498040"/>
              <a:gd name="connsiteY2" fmla="*/ 345269 h 576359"/>
              <a:gd name="connsiteX3" fmla="*/ 491056 w 498040"/>
              <a:gd name="connsiteY3" fmla="*/ 570694 h 576359"/>
              <a:gd name="connsiteX4" fmla="*/ 427556 w 498040"/>
              <a:gd name="connsiteY4" fmla="*/ 513544 h 576359"/>
              <a:gd name="connsiteX5" fmla="*/ 148156 w 498040"/>
              <a:gd name="connsiteY5" fmla="*/ 253194 h 576359"/>
              <a:gd name="connsiteX6" fmla="*/ 151331 w 498040"/>
              <a:gd name="connsiteY6" fmla="*/ 351619 h 576359"/>
              <a:gd name="connsiteX7" fmla="*/ 81481 w 498040"/>
              <a:gd name="connsiteY7" fmla="*/ 167469 h 576359"/>
              <a:gd name="connsiteX8" fmla="*/ 122756 w 498040"/>
              <a:gd name="connsiteY8" fmla="*/ 243669 h 576359"/>
              <a:gd name="connsiteX9" fmla="*/ 2106 w 498040"/>
              <a:gd name="connsiteY9" fmla="*/ 2369 h 57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040" h="576359">
                <a:moveTo>
                  <a:pt x="2106" y="2369"/>
                </a:moveTo>
                <a:cubicBezTo>
                  <a:pt x="22214" y="31473"/>
                  <a:pt x="205835" y="361144"/>
                  <a:pt x="243406" y="418294"/>
                </a:cubicBezTo>
                <a:cubicBezTo>
                  <a:pt x="280977" y="475444"/>
                  <a:pt x="186256" y="319869"/>
                  <a:pt x="227531" y="345269"/>
                </a:cubicBezTo>
                <a:cubicBezTo>
                  <a:pt x="268806" y="370669"/>
                  <a:pt x="457718" y="542648"/>
                  <a:pt x="491056" y="570694"/>
                </a:cubicBezTo>
                <a:cubicBezTo>
                  <a:pt x="524394" y="598740"/>
                  <a:pt x="427556" y="513544"/>
                  <a:pt x="427556" y="513544"/>
                </a:cubicBezTo>
                <a:cubicBezTo>
                  <a:pt x="370406" y="460627"/>
                  <a:pt x="194194" y="280182"/>
                  <a:pt x="148156" y="253194"/>
                </a:cubicBezTo>
                <a:cubicBezTo>
                  <a:pt x="102118" y="226206"/>
                  <a:pt x="162444" y="365907"/>
                  <a:pt x="151331" y="351619"/>
                </a:cubicBezTo>
                <a:cubicBezTo>
                  <a:pt x="140219" y="337332"/>
                  <a:pt x="86244" y="185461"/>
                  <a:pt x="81481" y="167469"/>
                </a:cubicBezTo>
                <a:cubicBezTo>
                  <a:pt x="76719" y="149477"/>
                  <a:pt x="133339" y="265894"/>
                  <a:pt x="122756" y="243669"/>
                </a:cubicBezTo>
                <a:cubicBezTo>
                  <a:pt x="112173" y="221444"/>
                  <a:pt x="-18002" y="-26735"/>
                  <a:pt x="2106" y="23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6" name="フリーフォーム 1045">
            <a:extLst>
              <a:ext uri="{FF2B5EF4-FFF2-40B4-BE49-F238E27FC236}">
                <a16:creationId xmlns:a16="http://schemas.microsoft.com/office/drawing/2014/main" id="{42CCDE16-476A-AA03-3314-80EA1C5CF9F0}"/>
              </a:ext>
            </a:extLst>
          </p:cNvPr>
          <p:cNvSpPr/>
          <p:nvPr/>
        </p:nvSpPr>
        <p:spPr>
          <a:xfrm>
            <a:off x="4763655" y="8235178"/>
            <a:ext cx="748282" cy="610376"/>
          </a:xfrm>
          <a:custGeom>
            <a:avLst/>
            <a:gdLst>
              <a:gd name="connsiteX0" fmla="*/ 2020 w 748282"/>
              <a:gd name="connsiteY0" fmla="*/ 772 h 610376"/>
              <a:gd name="connsiteX1" fmla="*/ 554470 w 748282"/>
              <a:gd name="connsiteY1" fmla="*/ 391297 h 610376"/>
              <a:gd name="connsiteX2" fmla="*/ 544945 w 748282"/>
              <a:gd name="connsiteY2" fmla="*/ 375422 h 610376"/>
              <a:gd name="connsiteX3" fmla="*/ 595745 w 748282"/>
              <a:gd name="connsiteY3" fmla="*/ 413522 h 610376"/>
              <a:gd name="connsiteX4" fmla="*/ 614795 w 748282"/>
              <a:gd name="connsiteY4" fmla="*/ 610372 h 610376"/>
              <a:gd name="connsiteX5" fmla="*/ 627495 w 748282"/>
              <a:gd name="connsiteY5" fmla="*/ 419872 h 610376"/>
              <a:gd name="connsiteX6" fmla="*/ 748145 w 748282"/>
              <a:gd name="connsiteY6" fmla="*/ 588147 h 610376"/>
              <a:gd name="connsiteX7" fmla="*/ 649720 w 748282"/>
              <a:gd name="connsiteY7" fmla="*/ 445272 h 610376"/>
              <a:gd name="connsiteX8" fmla="*/ 567170 w 748282"/>
              <a:gd name="connsiteY8" fmla="*/ 353197 h 610376"/>
              <a:gd name="connsiteX9" fmla="*/ 595745 w 748282"/>
              <a:gd name="connsiteY9" fmla="*/ 384947 h 610376"/>
              <a:gd name="connsiteX10" fmla="*/ 278245 w 748282"/>
              <a:gd name="connsiteY10" fmla="*/ 245247 h 610376"/>
              <a:gd name="connsiteX11" fmla="*/ 363970 w 748282"/>
              <a:gd name="connsiteY11" fmla="*/ 289697 h 610376"/>
              <a:gd name="connsiteX12" fmla="*/ 2020 w 748282"/>
              <a:gd name="connsiteY12" fmla="*/ 772 h 61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8282" h="610376">
                <a:moveTo>
                  <a:pt x="2020" y="772"/>
                </a:moveTo>
                <a:cubicBezTo>
                  <a:pt x="33770" y="17705"/>
                  <a:pt x="554470" y="391297"/>
                  <a:pt x="554470" y="391297"/>
                </a:cubicBezTo>
                <a:cubicBezTo>
                  <a:pt x="644957" y="453739"/>
                  <a:pt x="538066" y="371718"/>
                  <a:pt x="544945" y="375422"/>
                </a:cubicBezTo>
                <a:cubicBezTo>
                  <a:pt x="551824" y="379126"/>
                  <a:pt x="584103" y="374364"/>
                  <a:pt x="595745" y="413522"/>
                </a:cubicBezTo>
                <a:cubicBezTo>
                  <a:pt x="607387" y="452680"/>
                  <a:pt x="609504" y="609314"/>
                  <a:pt x="614795" y="610372"/>
                </a:cubicBezTo>
                <a:cubicBezTo>
                  <a:pt x="620086" y="611430"/>
                  <a:pt x="605270" y="423576"/>
                  <a:pt x="627495" y="419872"/>
                </a:cubicBezTo>
                <a:cubicBezTo>
                  <a:pt x="649720" y="416168"/>
                  <a:pt x="744441" y="583914"/>
                  <a:pt x="748145" y="588147"/>
                </a:cubicBezTo>
                <a:cubicBezTo>
                  <a:pt x="751849" y="592380"/>
                  <a:pt x="679882" y="484430"/>
                  <a:pt x="649720" y="445272"/>
                </a:cubicBezTo>
                <a:cubicBezTo>
                  <a:pt x="619558" y="406114"/>
                  <a:pt x="567170" y="353197"/>
                  <a:pt x="567170" y="353197"/>
                </a:cubicBezTo>
                <a:cubicBezTo>
                  <a:pt x="558174" y="343143"/>
                  <a:pt x="643899" y="402939"/>
                  <a:pt x="595745" y="384947"/>
                </a:cubicBezTo>
                <a:cubicBezTo>
                  <a:pt x="547591" y="366955"/>
                  <a:pt x="316874" y="261122"/>
                  <a:pt x="278245" y="245247"/>
                </a:cubicBezTo>
                <a:cubicBezTo>
                  <a:pt x="239616" y="229372"/>
                  <a:pt x="405245" y="328855"/>
                  <a:pt x="363970" y="289697"/>
                </a:cubicBezTo>
                <a:cubicBezTo>
                  <a:pt x="322695" y="250539"/>
                  <a:pt x="-29730" y="-16161"/>
                  <a:pt x="2020" y="7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フリーフォーム 1046">
            <a:extLst>
              <a:ext uri="{FF2B5EF4-FFF2-40B4-BE49-F238E27FC236}">
                <a16:creationId xmlns:a16="http://schemas.microsoft.com/office/drawing/2014/main" id="{2FEB758D-BF7B-09A2-6287-7AF6432E9846}"/>
              </a:ext>
            </a:extLst>
          </p:cNvPr>
          <p:cNvSpPr/>
          <p:nvPr/>
        </p:nvSpPr>
        <p:spPr>
          <a:xfrm>
            <a:off x="5343525" y="8597900"/>
            <a:ext cx="1029029" cy="375342"/>
          </a:xfrm>
          <a:custGeom>
            <a:avLst/>
            <a:gdLst>
              <a:gd name="connsiteX0" fmla="*/ 0 w 1029029"/>
              <a:gd name="connsiteY0" fmla="*/ 0 h 375342"/>
              <a:gd name="connsiteX1" fmla="*/ 806450 w 1029029"/>
              <a:gd name="connsiteY1" fmla="*/ 25400 h 375342"/>
              <a:gd name="connsiteX2" fmla="*/ 606425 w 1029029"/>
              <a:gd name="connsiteY2" fmla="*/ 31750 h 375342"/>
              <a:gd name="connsiteX3" fmla="*/ 1022350 w 1029029"/>
              <a:gd name="connsiteY3" fmla="*/ 15875 h 375342"/>
              <a:gd name="connsiteX4" fmla="*/ 860425 w 1029029"/>
              <a:gd name="connsiteY4" fmla="*/ 38100 h 375342"/>
              <a:gd name="connsiteX5" fmla="*/ 825500 w 1029029"/>
              <a:gd name="connsiteY5" fmla="*/ 133350 h 375342"/>
              <a:gd name="connsiteX6" fmla="*/ 819150 w 1029029"/>
              <a:gd name="connsiteY6" fmla="*/ 327025 h 375342"/>
              <a:gd name="connsiteX7" fmla="*/ 835025 w 1029029"/>
              <a:gd name="connsiteY7" fmla="*/ 50800 h 375342"/>
              <a:gd name="connsiteX8" fmla="*/ 793750 w 1029029"/>
              <a:gd name="connsiteY8" fmla="*/ 53975 h 375342"/>
              <a:gd name="connsiteX9" fmla="*/ 749300 w 1029029"/>
              <a:gd name="connsiteY9" fmla="*/ 139700 h 375342"/>
              <a:gd name="connsiteX10" fmla="*/ 692150 w 1029029"/>
              <a:gd name="connsiteY10" fmla="*/ 374650 h 375342"/>
              <a:gd name="connsiteX11" fmla="*/ 787400 w 1029029"/>
              <a:gd name="connsiteY11" fmla="*/ 57150 h 375342"/>
              <a:gd name="connsiteX12" fmla="*/ 396875 w 1029029"/>
              <a:gd name="connsiteY12" fmla="*/ 85725 h 375342"/>
              <a:gd name="connsiteX13" fmla="*/ 755650 w 1029029"/>
              <a:gd name="connsiteY13" fmla="*/ 76200 h 375342"/>
              <a:gd name="connsiteX14" fmla="*/ 285750 w 1029029"/>
              <a:gd name="connsiteY14" fmla="*/ 25400 h 375342"/>
              <a:gd name="connsiteX15" fmla="*/ 425450 w 1029029"/>
              <a:gd name="connsiteY15" fmla="*/ 47625 h 375342"/>
              <a:gd name="connsiteX16" fmla="*/ 0 w 1029029"/>
              <a:gd name="connsiteY16" fmla="*/ 0 h 37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9029" h="375342">
                <a:moveTo>
                  <a:pt x="0" y="0"/>
                </a:moveTo>
                <a:lnTo>
                  <a:pt x="806450" y="25400"/>
                </a:lnTo>
                <a:cubicBezTo>
                  <a:pt x="907521" y="30692"/>
                  <a:pt x="606425" y="31750"/>
                  <a:pt x="606425" y="31750"/>
                </a:cubicBezTo>
                <a:lnTo>
                  <a:pt x="1022350" y="15875"/>
                </a:lnTo>
                <a:cubicBezTo>
                  <a:pt x="1064683" y="16933"/>
                  <a:pt x="893233" y="18521"/>
                  <a:pt x="860425" y="38100"/>
                </a:cubicBezTo>
                <a:cubicBezTo>
                  <a:pt x="827617" y="57679"/>
                  <a:pt x="832379" y="85196"/>
                  <a:pt x="825500" y="133350"/>
                </a:cubicBezTo>
                <a:cubicBezTo>
                  <a:pt x="818621" y="181504"/>
                  <a:pt x="817563" y="340783"/>
                  <a:pt x="819150" y="327025"/>
                </a:cubicBezTo>
                <a:cubicBezTo>
                  <a:pt x="820737" y="313267"/>
                  <a:pt x="839258" y="96308"/>
                  <a:pt x="835025" y="50800"/>
                </a:cubicBezTo>
                <a:cubicBezTo>
                  <a:pt x="830792" y="5292"/>
                  <a:pt x="808037" y="39158"/>
                  <a:pt x="793750" y="53975"/>
                </a:cubicBezTo>
                <a:cubicBezTo>
                  <a:pt x="779463" y="68792"/>
                  <a:pt x="766233" y="86254"/>
                  <a:pt x="749300" y="139700"/>
                </a:cubicBezTo>
                <a:cubicBezTo>
                  <a:pt x="732367" y="193146"/>
                  <a:pt x="685800" y="388408"/>
                  <a:pt x="692150" y="374650"/>
                </a:cubicBezTo>
                <a:cubicBezTo>
                  <a:pt x="698500" y="360892"/>
                  <a:pt x="836613" y="105304"/>
                  <a:pt x="787400" y="57150"/>
                </a:cubicBezTo>
                <a:cubicBezTo>
                  <a:pt x="738188" y="8996"/>
                  <a:pt x="402167" y="82550"/>
                  <a:pt x="396875" y="85725"/>
                </a:cubicBezTo>
                <a:cubicBezTo>
                  <a:pt x="391583" y="88900"/>
                  <a:pt x="774171" y="86254"/>
                  <a:pt x="755650" y="76200"/>
                </a:cubicBezTo>
                <a:cubicBezTo>
                  <a:pt x="737129" y="66146"/>
                  <a:pt x="340783" y="30163"/>
                  <a:pt x="285750" y="25400"/>
                </a:cubicBezTo>
                <a:cubicBezTo>
                  <a:pt x="230717" y="20637"/>
                  <a:pt x="425450" y="47625"/>
                  <a:pt x="425450" y="4762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フリーフォーム 1047">
            <a:extLst>
              <a:ext uri="{FF2B5EF4-FFF2-40B4-BE49-F238E27FC236}">
                <a16:creationId xmlns:a16="http://schemas.microsoft.com/office/drawing/2014/main" id="{DD72C23F-4F66-96EB-72B3-5BAE1080BC47}"/>
              </a:ext>
            </a:extLst>
          </p:cNvPr>
          <p:cNvSpPr/>
          <p:nvPr/>
        </p:nvSpPr>
        <p:spPr>
          <a:xfrm>
            <a:off x="6517786" y="7835280"/>
            <a:ext cx="314821" cy="971535"/>
          </a:xfrm>
          <a:custGeom>
            <a:avLst/>
            <a:gdLst>
              <a:gd name="connsiteX0" fmla="*/ 314814 w 314821"/>
              <a:gd name="connsiteY0" fmla="*/ 620 h 971535"/>
              <a:gd name="connsiteX1" fmla="*/ 184639 w 314821"/>
              <a:gd name="connsiteY1" fmla="*/ 553070 h 971535"/>
              <a:gd name="connsiteX2" fmla="*/ 219564 w 314821"/>
              <a:gd name="connsiteY2" fmla="*/ 457820 h 971535"/>
              <a:gd name="connsiteX3" fmla="*/ 162414 w 314821"/>
              <a:gd name="connsiteY3" fmla="*/ 699120 h 971535"/>
              <a:gd name="connsiteX4" fmla="*/ 165589 w 314821"/>
              <a:gd name="connsiteY4" fmla="*/ 638795 h 971535"/>
              <a:gd name="connsiteX5" fmla="*/ 10014 w 314821"/>
              <a:gd name="connsiteY5" fmla="*/ 956295 h 971535"/>
              <a:gd name="connsiteX6" fmla="*/ 35414 w 314821"/>
              <a:gd name="connsiteY6" fmla="*/ 876920 h 971535"/>
              <a:gd name="connsiteX7" fmla="*/ 197339 w 314821"/>
              <a:gd name="connsiteY7" fmla="*/ 492745 h 971535"/>
              <a:gd name="connsiteX8" fmla="*/ 98914 w 314821"/>
              <a:gd name="connsiteY8" fmla="*/ 730870 h 971535"/>
              <a:gd name="connsiteX9" fmla="*/ 175114 w 314821"/>
              <a:gd name="connsiteY9" fmla="*/ 597520 h 971535"/>
              <a:gd name="connsiteX10" fmla="*/ 206864 w 314821"/>
              <a:gd name="connsiteY10" fmla="*/ 384795 h 971535"/>
              <a:gd name="connsiteX11" fmla="*/ 190989 w 314821"/>
              <a:gd name="connsiteY11" fmla="*/ 441945 h 971535"/>
              <a:gd name="connsiteX12" fmla="*/ 314814 w 314821"/>
              <a:gd name="connsiteY12" fmla="*/ 620 h 9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821" h="971535">
                <a:moveTo>
                  <a:pt x="314814" y="620"/>
                </a:moveTo>
                <a:cubicBezTo>
                  <a:pt x="313756" y="19141"/>
                  <a:pt x="200514" y="476870"/>
                  <a:pt x="184639" y="553070"/>
                </a:cubicBezTo>
                <a:cubicBezTo>
                  <a:pt x="168764" y="629270"/>
                  <a:pt x="223268" y="433478"/>
                  <a:pt x="219564" y="457820"/>
                </a:cubicBezTo>
                <a:cubicBezTo>
                  <a:pt x="215860" y="482162"/>
                  <a:pt x="171410" y="668958"/>
                  <a:pt x="162414" y="699120"/>
                </a:cubicBezTo>
                <a:cubicBezTo>
                  <a:pt x="153418" y="729283"/>
                  <a:pt x="190989" y="595933"/>
                  <a:pt x="165589" y="638795"/>
                </a:cubicBezTo>
                <a:cubicBezTo>
                  <a:pt x="140189" y="681657"/>
                  <a:pt x="31710" y="916608"/>
                  <a:pt x="10014" y="956295"/>
                </a:cubicBezTo>
                <a:cubicBezTo>
                  <a:pt x="-11682" y="995983"/>
                  <a:pt x="4193" y="954178"/>
                  <a:pt x="35414" y="876920"/>
                </a:cubicBezTo>
                <a:cubicBezTo>
                  <a:pt x="66635" y="799662"/>
                  <a:pt x="186756" y="517087"/>
                  <a:pt x="197339" y="492745"/>
                </a:cubicBezTo>
                <a:cubicBezTo>
                  <a:pt x="207922" y="468403"/>
                  <a:pt x="102618" y="713408"/>
                  <a:pt x="98914" y="730870"/>
                </a:cubicBezTo>
                <a:cubicBezTo>
                  <a:pt x="95210" y="748332"/>
                  <a:pt x="157122" y="655199"/>
                  <a:pt x="175114" y="597520"/>
                </a:cubicBezTo>
                <a:cubicBezTo>
                  <a:pt x="193106" y="539841"/>
                  <a:pt x="204218" y="410724"/>
                  <a:pt x="206864" y="384795"/>
                </a:cubicBezTo>
                <a:cubicBezTo>
                  <a:pt x="209510" y="358866"/>
                  <a:pt x="172468" y="500153"/>
                  <a:pt x="190989" y="441945"/>
                </a:cubicBezTo>
                <a:cubicBezTo>
                  <a:pt x="209510" y="383737"/>
                  <a:pt x="315872" y="-17901"/>
                  <a:pt x="314814" y="6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9" name="フリーフォーム 1048">
            <a:extLst>
              <a:ext uri="{FF2B5EF4-FFF2-40B4-BE49-F238E27FC236}">
                <a16:creationId xmlns:a16="http://schemas.microsoft.com/office/drawing/2014/main" id="{EF8547FE-5F75-2A11-606D-355ECF4FC275}"/>
              </a:ext>
            </a:extLst>
          </p:cNvPr>
          <p:cNvSpPr/>
          <p:nvPr/>
        </p:nvSpPr>
        <p:spPr>
          <a:xfrm>
            <a:off x="5047124" y="8514573"/>
            <a:ext cx="994980" cy="451836"/>
          </a:xfrm>
          <a:custGeom>
            <a:avLst/>
            <a:gdLst>
              <a:gd name="connsiteX0" fmla="*/ 7476 w 994980"/>
              <a:gd name="connsiteY0" fmla="*/ 3952 h 451836"/>
              <a:gd name="connsiteX1" fmla="*/ 534526 w 994980"/>
              <a:gd name="connsiteY1" fmla="*/ 334152 h 451836"/>
              <a:gd name="connsiteX2" fmla="*/ 382126 w 994980"/>
              <a:gd name="connsiteY2" fmla="*/ 296052 h 451836"/>
              <a:gd name="connsiteX3" fmla="*/ 798051 w 994980"/>
              <a:gd name="connsiteY3" fmla="*/ 384952 h 451836"/>
              <a:gd name="connsiteX4" fmla="*/ 661526 w 994980"/>
              <a:gd name="connsiteY4" fmla="*/ 397652 h 451836"/>
              <a:gd name="connsiteX5" fmla="*/ 994901 w 994980"/>
              <a:gd name="connsiteY5" fmla="*/ 451627 h 451836"/>
              <a:gd name="connsiteX6" fmla="*/ 693276 w 994980"/>
              <a:gd name="connsiteY6" fmla="*/ 375427 h 451836"/>
              <a:gd name="connsiteX7" fmla="*/ 718676 w 994980"/>
              <a:gd name="connsiteY7" fmla="*/ 327802 h 451836"/>
              <a:gd name="connsiteX8" fmla="*/ 779001 w 994980"/>
              <a:gd name="connsiteY8" fmla="*/ 194452 h 451836"/>
              <a:gd name="connsiteX9" fmla="*/ 696451 w 994980"/>
              <a:gd name="connsiteY9" fmla="*/ 346852 h 451836"/>
              <a:gd name="connsiteX10" fmla="*/ 623426 w 994980"/>
              <a:gd name="connsiteY10" fmla="*/ 296052 h 451836"/>
              <a:gd name="connsiteX11" fmla="*/ 502776 w 994980"/>
              <a:gd name="connsiteY11" fmla="*/ 146827 h 451836"/>
              <a:gd name="connsiteX12" fmla="*/ 613901 w 994980"/>
              <a:gd name="connsiteY12" fmla="*/ 330977 h 451836"/>
              <a:gd name="connsiteX13" fmla="*/ 369426 w 994980"/>
              <a:gd name="connsiteY13" fmla="*/ 226202 h 451836"/>
              <a:gd name="connsiteX14" fmla="*/ 286876 w 994980"/>
              <a:gd name="connsiteY14" fmla="*/ 270652 h 451836"/>
              <a:gd name="connsiteX15" fmla="*/ 286876 w 994980"/>
              <a:gd name="connsiteY15" fmla="*/ 210327 h 451836"/>
              <a:gd name="connsiteX16" fmla="*/ 217026 w 994980"/>
              <a:gd name="connsiteY16" fmla="*/ 159527 h 451836"/>
              <a:gd name="connsiteX17" fmla="*/ 197976 w 994980"/>
              <a:gd name="connsiteY17" fmla="*/ 235727 h 451836"/>
              <a:gd name="connsiteX18" fmla="*/ 220201 w 994980"/>
              <a:gd name="connsiteY18" fmla="*/ 156352 h 451836"/>
              <a:gd name="connsiteX19" fmla="*/ 7476 w 994980"/>
              <a:gd name="connsiteY19" fmla="*/ 3952 h 45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4980" h="451836">
                <a:moveTo>
                  <a:pt x="7476" y="3952"/>
                </a:moveTo>
                <a:cubicBezTo>
                  <a:pt x="59863" y="33585"/>
                  <a:pt x="472084" y="285469"/>
                  <a:pt x="534526" y="334152"/>
                </a:cubicBezTo>
                <a:cubicBezTo>
                  <a:pt x="596968" y="382835"/>
                  <a:pt x="338205" y="287585"/>
                  <a:pt x="382126" y="296052"/>
                </a:cubicBezTo>
                <a:cubicBezTo>
                  <a:pt x="426047" y="304519"/>
                  <a:pt x="751484" y="368019"/>
                  <a:pt x="798051" y="384952"/>
                </a:cubicBezTo>
                <a:cubicBezTo>
                  <a:pt x="844618" y="401885"/>
                  <a:pt x="628718" y="386540"/>
                  <a:pt x="661526" y="397652"/>
                </a:cubicBezTo>
                <a:cubicBezTo>
                  <a:pt x="694334" y="408765"/>
                  <a:pt x="989609" y="455331"/>
                  <a:pt x="994901" y="451627"/>
                </a:cubicBezTo>
                <a:cubicBezTo>
                  <a:pt x="1000193" y="447923"/>
                  <a:pt x="739314" y="396065"/>
                  <a:pt x="693276" y="375427"/>
                </a:cubicBezTo>
                <a:cubicBezTo>
                  <a:pt x="647239" y="354790"/>
                  <a:pt x="704389" y="357964"/>
                  <a:pt x="718676" y="327802"/>
                </a:cubicBezTo>
                <a:cubicBezTo>
                  <a:pt x="732963" y="297640"/>
                  <a:pt x="782705" y="191277"/>
                  <a:pt x="779001" y="194452"/>
                </a:cubicBezTo>
                <a:cubicBezTo>
                  <a:pt x="775297" y="197627"/>
                  <a:pt x="722380" y="329919"/>
                  <a:pt x="696451" y="346852"/>
                </a:cubicBezTo>
                <a:cubicBezTo>
                  <a:pt x="670522" y="363785"/>
                  <a:pt x="655705" y="329389"/>
                  <a:pt x="623426" y="296052"/>
                </a:cubicBezTo>
                <a:cubicBezTo>
                  <a:pt x="591147" y="262715"/>
                  <a:pt x="504364" y="141006"/>
                  <a:pt x="502776" y="146827"/>
                </a:cubicBezTo>
                <a:cubicBezTo>
                  <a:pt x="501189" y="152648"/>
                  <a:pt x="636126" y="317748"/>
                  <a:pt x="613901" y="330977"/>
                </a:cubicBezTo>
                <a:cubicBezTo>
                  <a:pt x="591676" y="344206"/>
                  <a:pt x="423930" y="236256"/>
                  <a:pt x="369426" y="226202"/>
                </a:cubicBezTo>
                <a:cubicBezTo>
                  <a:pt x="314922" y="216148"/>
                  <a:pt x="300634" y="273298"/>
                  <a:pt x="286876" y="270652"/>
                </a:cubicBezTo>
                <a:cubicBezTo>
                  <a:pt x="273118" y="268006"/>
                  <a:pt x="298518" y="228848"/>
                  <a:pt x="286876" y="210327"/>
                </a:cubicBezTo>
                <a:cubicBezTo>
                  <a:pt x="275234" y="191806"/>
                  <a:pt x="231843" y="155294"/>
                  <a:pt x="217026" y="159527"/>
                </a:cubicBezTo>
                <a:cubicBezTo>
                  <a:pt x="202209" y="163760"/>
                  <a:pt x="197447" y="236256"/>
                  <a:pt x="197976" y="235727"/>
                </a:cubicBezTo>
                <a:cubicBezTo>
                  <a:pt x="198505" y="235198"/>
                  <a:pt x="246130" y="192865"/>
                  <a:pt x="220201" y="156352"/>
                </a:cubicBezTo>
                <a:cubicBezTo>
                  <a:pt x="194272" y="119839"/>
                  <a:pt x="-44911" y="-25681"/>
                  <a:pt x="7476" y="39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0" name="フリーフォーム 1049">
            <a:extLst>
              <a:ext uri="{FF2B5EF4-FFF2-40B4-BE49-F238E27FC236}">
                <a16:creationId xmlns:a16="http://schemas.microsoft.com/office/drawing/2014/main" id="{C16AA7EF-D5BB-0C6C-4C65-37DDB45DEBE1}"/>
              </a:ext>
            </a:extLst>
          </p:cNvPr>
          <p:cNvSpPr/>
          <p:nvPr/>
        </p:nvSpPr>
        <p:spPr>
          <a:xfrm>
            <a:off x="6661093" y="7513463"/>
            <a:ext cx="54117" cy="154367"/>
          </a:xfrm>
          <a:custGeom>
            <a:avLst/>
            <a:gdLst>
              <a:gd name="connsiteX0" fmla="*/ 54032 w 54117"/>
              <a:gd name="connsiteY0" fmla="*/ 1762 h 154367"/>
              <a:gd name="connsiteX1" fmla="*/ 31807 w 54117"/>
              <a:gd name="connsiteY1" fmla="*/ 141462 h 154367"/>
              <a:gd name="connsiteX2" fmla="*/ 47682 w 54117"/>
              <a:gd name="connsiteY2" fmla="*/ 93837 h 154367"/>
              <a:gd name="connsiteX3" fmla="*/ 57 w 54117"/>
              <a:gd name="connsiteY3" fmla="*/ 154162 h 154367"/>
              <a:gd name="connsiteX4" fmla="*/ 38157 w 54117"/>
              <a:gd name="connsiteY4" fmla="*/ 68437 h 154367"/>
              <a:gd name="connsiteX5" fmla="*/ 54032 w 54117"/>
              <a:gd name="connsiteY5" fmla="*/ 1762 h 15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17" h="154367">
                <a:moveTo>
                  <a:pt x="54032" y="1762"/>
                </a:moveTo>
                <a:cubicBezTo>
                  <a:pt x="52974" y="13933"/>
                  <a:pt x="32865" y="126116"/>
                  <a:pt x="31807" y="141462"/>
                </a:cubicBezTo>
                <a:cubicBezTo>
                  <a:pt x="30749" y="156808"/>
                  <a:pt x="52974" y="91720"/>
                  <a:pt x="47682" y="93837"/>
                </a:cubicBezTo>
                <a:cubicBezTo>
                  <a:pt x="42390" y="95954"/>
                  <a:pt x="1644" y="158395"/>
                  <a:pt x="57" y="154162"/>
                </a:cubicBezTo>
                <a:cubicBezTo>
                  <a:pt x="-1530" y="149929"/>
                  <a:pt x="30220" y="93308"/>
                  <a:pt x="38157" y="68437"/>
                </a:cubicBezTo>
                <a:cubicBezTo>
                  <a:pt x="46094" y="43566"/>
                  <a:pt x="55090" y="-10409"/>
                  <a:pt x="54032" y="17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1" name="フリーフォーム 1050">
            <a:extLst>
              <a:ext uri="{FF2B5EF4-FFF2-40B4-BE49-F238E27FC236}">
                <a16:creationId xmlns:a16="http://schemas.microsoft.com/office/drawing/2014/main" id="{710E206B-F454-6A62-AD48-5F5848FA8238}"/>
              </a:ext>
            </a:extLst>
          </p:cNvPr>
          <p:cNvSpPr/>
          <p:nvPr/>
        </p:nvSpPr>
        <p:spPr>
          <a:xfrm>
            <a:off x="4794250" y="7556187"/>
            <a:ext cx="1901171" cy="279745"/>
          </a:xfrm>
          <a:custGeom>
            <a:avLst/>
            <a:gdLst>
              <a:gd name="connsiteX0" fmla="*/ 0 w 1901171"/>
              <a:gd name="connsiteY0" fmla="*/ 279713 h 279745"/>
              <a:gd name="connsiteX1" fmla="*/ 180975 w 1901171"/>
              <a:gd name="connsiteY1" fmla="*/ 216213 h 279745"/>
              <a:gd name="connsiteX2" fmla="*/ 142875 w 1901171"/>
              <a:gd name="connsiteY2" fmla="*/ 267013 h 279745"/>
              <a:gd name="connsiteX3" fmla="*/ 231775 w 1901171"/>
              <a:gd name="connsiteY3" fmla="*/ 206688 h 279745"/>
              <a:gd name="connsiteX4" fmla="*/ 323850 w 1901171"/>
              <a:gd name="connsiteY4" fmla="*/ 225738 h 279745"/>
              <a:gd name="connsiteX5" fmla="*/ 327025 w 1901171"/>
              <a:gd name="connsiteY5" fmla="*/ 190813 h 279745"/>
              <a:gd name="connsiteX6" fmla="*/ 396875 w 1901171"/>
              <a:gd name="connsiteY6" fmla="*/ 279713 h 279745"/>
              <a:gd name="connsiteX7" fmla="*/ 396875 w 1901171"/>
              <a:gd name="connsiteY7" fmla="*/ 200338 h 279745"/>
              <a:gd name="connsiteX8" fmla="*/ 469900 w 1901171"/>
              <a:gd name="connsiteY8" fmla="*/ 136838 h 279745"/>
              <a:gd name="connsiteX9" fmla="*/ 561975 w 1901171"/>
              <a:gd name="connsiteY9" fmla="*/ 184463 h 279745"/>
              <a:gd name="connsiteX10" fmla="*/ 558800 w 1901171"/>
              <a:gd name="connsiteY10" fmla="*/ 130488 h 279745"/>
              <a:gd name="connsiteX11" fmla="*/ 641350 w 1901171"/>
              <a:gd name="connsiteY11" fmla="*/ 247963 h 279745"/>
              <a:gd name="connsiteX12" fmla="*/ 723900 w 1901171"/>
              <a:gd name="connsiteY12" fmla="*/ 136838 h 279745"/>
              <a:gd name="connsiteX13" fmla="*/ 682625 w 1901171"/>
              <a:gd name="connsiteY13" fmla="*/ 213038 h 279745"/>
              <a:gd name="connsiteX14" fmla="*/ 774700 w 1901171"/>
              <a:gd name="connsiteY14" fmla="*/ 143188 h 279745"/>
              <a:gd name="connsiteX15" fmla="*/ 819150 w 1901171"/>
              <a:gd name="connsiteY15" fmla="*/ 120963 h 279745"/>
              <a:gd name="connsiteX16" fmla="*/ 889000 w 1901171"/>
              <a:gd name="connsiteY16" fmla="*/ 168588 h 279745"/>
              <a:gd name="connsiteX17" fmla="*/ 898525 w 1901171"/>
              <a:gd name="connsiteY17" fmla="*/ 190813 h 279745"/>
              <a:gd name="connsiteX18" fmla="*/ 885825 w 1901171"/>
              <a:gd name="connsiteY18" fmla="*/ 140013 h 279745"/>
              <a:gd name="connsiteX19" fmla="*/ 1085850 w 1901171"/>
              <a:gd name="connsiteY19" fmla="*/ 101913 h 279745"/>
              <a:gd name="connsiteX20" fmla="*/ 1212850 w 1901171"/>
              <a:gd name="connsiteY20" fmla="*/ 124138 h 279745"/>
              <a:gd name="connsiteX21" fmla="*/ 1203325 w 1901171"/>
              <a:gd name="connsiteY21" fmla="*/ 101913 h 279745"/>
              <a:gd name="connsiteX22" fmla="*/ 1260475 w 1901171"/>
              <a:gd name="connsiteY22" fmla="*/ 152713 h 279745"/>
              <a:gd name="connsiteX23" fmla="*/ 1276350 w 1901171"/>
              <a:gd name="connsiteY23" fmla="*/ 203513 h 279745"/>
              <a:gd name="connsiteX24" fmla="*/ 1308100 w 1901171"/>
              <a:gd name="connsiteY24" fmla="*/ 152713 h 279745"/>
              <a:gd name="connsiteX25" fmla="*/ 1349375 w 1901171"/>
              <a:gd name="connsiteY25" fmla="*/ 313 h 279745"/>
              <a:gd name="connsiteX26" fmla="*/ 1317625 w 1901171"/>
              <a:gd name="connsiteY26" fmla="*/ 197163 h 279745"/>
              <a:gd name="connsiteX27" fmla="*/ 1349375 w 1901171"/>
              <a:gd name="connsiteY27" fmla="*/ 120963 h 279745"/>
              <a:gd name="connsiteX28" fmla="*/ 1444625 w 1901171"/>
              <a:gd name="connsiteY28" fmla="*/ 47938 h 279745"/>
              <a:gd name="connsiteX29" fmla="*/ 1374775 w 1901171"/>
              <a:gd name="connsiteY29" fmla="*/ 127313 h 279745"/>
              <a:gd name="connsiteX30" fmla="*/ 1565275 w 1901171"/>
              <a:gd name="connsiteY30" fmla="*/ 92388 h 279745"/>
              <a:gd name="connsiteX31" fmla="*/ 1603375 w 1901171"/>
              <a:gd name="connsiteY31" fmla="*/ 89213 h 279745"/>
              <a:gd name="connsiteX32" fmla="*/ 1670050 w 1901171"/>
              <a:gd name="connsiteY32" fmla="*/ 32063 h 279745"/>
              <a:gd name="connsiteX33" fmla="*/ 1616075 w 1901171"/>
              <a:gd name="connsiteY33" fmla="*/ 114613 h 279745"/>
              <a:gd name="connsiteX34" fmla="*/ 1727200 w 1901171"/>
              <a:gd name="connsiteY34" fmla="*/ 95563 h 279745"/>
              <a:gd name="connsiteX35" fmla="*/ 1806575 w 1901171"/>
              <a:gd name="connsiteY35" fmla="*/ 98738 h 279745"/>
              <a:gd name="connsiteX36" fmla="*/ 1898650 w 1901171"/>
              <a:gd name="connsiteY36" fmla="*/ 6663 h 279745"/>
              <a:gd name="connsiteX37" fmla="*/ 1847850 w 1901171"/>
              <a:gd name="connsiteY37" fmla="*/ 73338 h 279745"/>
              <a:gd name="connsiteX38" fmla="*/ 1577975 w 1901171"/>
              <a:gd name="connsiteY38" fmla="*/ 95563 h 279745"/>
              <a:gd name="connsiteX39" fmla="*/ 1257300 w 1901171"/>
              <a:gd name="connsiteY39" fmla="*/ 140013 h 279745"/>
              <a:gd name="connsiteX40" fmla="*/ 1308100 w 1901171"/>
              <a:gd name="connsiteY40" fmla="*/ 159063 h 279745"/>
              <a:gd name="connsiteX41" fmla="*/ 955675 w 1901171"/>
              <a:gd name="connsiteY41" fmla="*/ 114613 h 279745"/>
              <a:gd name="connsiteX42" fmla="*/ 704850 w 1901171"/>
              <a:gd name="connsiteY42" fmla="*/ 155888 h 279745"/>
              <a:gd name="connsiteX43" fmla="*/ 663575 w 1901171"/>
              <a:gd name="connsiteY43" fmla="*/ 187638 h 279745"/>
              <a:gd name="connsiteX44" fmla="*/ 441325 w 1901171"/>
              <a:gd name="connsiteY44" fmla="*/ 117788 h 279745"/>
              <a:gd name="connsiteX45" fmla="*/ 377825 w 1901171"/>
              <a:gd name="connsiteY45" fmla="*/ 213038 h 279745"/>
              <a:gd name="connsiteX46" fmla="*/ 298450 w 1901171"/>
              <a:gd name="connsiteY46" fmla="*/ 197163 h 279745"/>
              <a:gd name="connsiteX47" fmla="*/ 206375 w 1901171"/>
              <a:gd name="connsiteY47" fmla="*/ 222563 h 279745"/>
              <a:gd name="connsiteX48" fmla="*/ 311150 w 1901171"/>
              <a:gd name="connsiteY48" fmla="*/ 190813 h 279745"/>
              <a:gd name="connsiteX49" fmla="*/ 180975 w 1901171"/>
              <a:gd name="connsiteY49" fmla="*/ 213038 h 279745"/>
              <a:gd name="connsiteX50" fmla="*/ 0 w 1901171"/>
              <a:gd name="connsiteY50" fmla="*/ 279713 h 27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901171" h="279745">
                <a:moveTo>
                  <a:pt x="0" y="279713"/>
                </a:moveTo>
                <a:cubicBezTo>
                  <a:pt x="0" y="280242"/>
                  <a:pt x="157162" y="218330"/>
                  <a:pt x="180975" y="216213"/>
                </a:cubicBezTo>
                <a:cubicBezTo>
                  <a:pt x="204788" y="214096"/>
                  <a:pt x="134408" y="268600"/>
                  <a:pt x="142875" y="267013"/>
                </a:cubicBezTo>
                <a:cubicBezTo>
                  <a:pt x="151342" y="265426"/>
                  <a:pt x="201613" y="213567"/>
                  <a:pt x="231775" y="206688"/>
                </a:cubicBezTo>
                <a:cubicBezTo>
                  <a:pt x="261937" y="199809"/>
                  <a:pt x="307975" y="228384"/>
                  <a:pt x="323850" y="225738"/>
                </a:cubicBezTo>
                <a:cubicBezTo>
                  <a:pt x="339725" y="223092"/>
                  <a:pt x="314854" y="181817"/>
                  <a:pt x="327025" y="190813"/>
                </a:cubicBezTo>
                <a:cubicBezTo>
                  <a:pt x="339196" y="199809"/>
                  <a:pt x="385233" y="278126"/>
                  <a:pt x="396875" y="279713"/>
                </a:cubicBezTo>
                <a:cubicBezTo>
                  <a:pt x="408517" y="281300"/>
                  <a:pt x="384704" y="224150"/>
                  <a:pt x="396875" y="200338"/>
                </a:cubicBezTo>
                <a:cubicBezTo>
                  <a:pt x="409046" y="176525"/>
                  <a:pt x="442383" y="139484"/>
                  <a:pt x="469900" y="136838"/>
                </a:cubicBezTo>
                <a:cubicBezTo>
                  <a:pt x="497417" y="134192"/>
                  <a:pt x="547158" y="185521"/>
                  <a:pt x="561975" y="184463"/>
                </a:cubicBezTo>
                <a:cubicBezTo>
                  <a:pt x="576792" y="183405"/>
                  <a:pt x="545571" y="119905"/>
                  <a:pt x="558800" y="130488"/>
                </a:cubicBezTo>
                <a:cubicBezTo>
                  <a:pt x="572029" y="141071"/>
                  <a:pt x="613833" y="246905"/>
                  <a:pt x="641350" y="247963"/>
                </a:cubicBezTo>
                <a:cubicBezTo>
                  <a:pt x="668867" y="249021"/>
                  <a:pt x="717021" y="142659"/>
                  <a:pt x="723900" y="136838"/>
                </a:cubicBezTo>
                <a:cubicBezTo>
                  <a:pt x="730779" y="131017"/>
                  <a:pt x="674158" y="211980"/>
                  <a:pt x="682625" y="213038"/>
                </a:cubicBezTo>
                <a:cubicBezTo>
                  <a:pt x="691092" y="214096"/>
                  <a:pt x="751946" y="158534"/>
                  <a:pt x="774700" y="143188"/>
                </a:cubicBezTo>
                <a:cubicBezTo>
                  <a:pt x="797454" y="127842"/>
                  <a:pt x="800100" y="116730"/>
                  <a:pt x="819150" y="120963"/>
                </a:cubicBezTo>
                <a:cubicBezTo>
                  <a:pt x="838200" y="125196"/>
                  <a:pt x="875771" y="156946"/>
                  <a:pt x="889000" y="168588"/>
                </a:cubicBezTo>
                <a:cubicBezTo>
                  <a:pt x="902229" y="180230"/>
                  <a:pt x="899054" y="195575"/>
                  <a:pt x="898525" y="190813"/>
                </a:cubicBezTo>
                <a:cubicBezTo>
                  <a:pt x="897996" y="186050"/>
                  <a:pt x="854604" y="154830"/>
                  <a:pt x="885825" y="140013"/>
                </a:cubicBezTo>
                <a:cubicBezTo>
                  <a:pt x="917046" y="125196"/>
                  <a:pt x="1031346" y="104559"/>
                  <a:pt x="1085850" y="101913"/>
                </a:cubicBezTo>
                <a:cubicBezTo>
                  <a:pt x="1140354" y="99267"/>
                  <a:pt x="1193271" y="124138"/>
                  <a:pt x="1212850" y="124138"/>
                </a:cubicBezTo>
                <a:cubicBezTo>
                  <a:pt x="1232429" y="124138"/>
                  <a:pt x="1195388" y="97150"/>
                  <a:pt x="1203325" y="101913"/>
                </a:cubicBezTo>
                <a:cubicBezTo>
                  <a:pt x="1211263" y="106675"/>
                  <a:pt x="1248304" y="135780"/>
                  <a:pt x="1260475" y="152713"/>
                </a:cubicBezTo>
                <a:cubicBezTo>
                  <a:pt x="1272646" y="169646"/>
                  <a:pt x="1268413" y="203513"/>
                  <a:pt x="1276350" y="203513"/>
                </a:cubicBezTo>
                <a:cubicBezTo>
                  <a:pt x="1284287" y="203513"/>
                  <a:pt x="1295929" y="186580"/>
                  <a:pt x="1308100" y="152713"/>
                </a:cubicBezTo>
                <a:cubicBezTo>
                  <a:pt x="1320271" y="118846"/>
                  <a:pt x="1347788" y="-7095"/>
                  <a:pt x="1349375" y="313"/>
                </a:cubicBezTo>
                <a:cubicBezTo>
                  <a:pt x="1350962" y="7721"/>
                  <a:pt x="1317625" y="177055"/>
                  <a:pt x="1317625" y="197163"/>
                </a:cubicBezTo>
                <a:cubicBezTo>
                  <a:pt x="1317625" y="217271"/>
                  <a:pt x="1328208" y="145834"/>
                  <a:pt x="1349375" y="120963"/>
                </a:cubicBezTo>
                <a:cubicBezTo>
                  <a:pt x="1370542" y="96092"/>
                  <a:pt x="1440392" y="46880"/>
                  <a:pt x="1444625" y="47938"/>
                </a:cubicBezTo>
                <a:cubicBezTo>
                  <a:pt x="1448858" y="48996"/>
                  <a:pt x="1354667" y="119905"/>
                  <a:pt x="1374775" y="127313"/>
                </a:cubicBezTo>
                <a:cubicBezTo>
                  <a:pt x="1394883" y="134721"/>
                  <a:pt x="1527175" y="98738"/>
                  <a:pt x="1565275" y="92388"/>
                </a:cubicBezTo>
                <a:cubicBezTo>
                  <a:pt x="1603375" y="86038"/>
                  <a:pt x="1585913" y="99267"/>
                  <a:pt x="1603375" y="89213"/>
                </a:cubicBezTo>
                <a:cubicBezTo>
                  <a:pt x="1620837" y="79159"/>
                  <a:pt x="1667933" y="27830"/>
                  <a:pt x="1670050" y="32063"/>
                </a:cubicBezTo>
                <a:cubicBezTo>
                  <a:pt x="1672167" y="36296"/>
                  <a:pt x="1606550" y="104030"/>
                  <a:pt x="1616075" y="114613"/>
                </a:cubicBezTo>
                <a:cubicBezTo>
                  <a:pt x="1625600" y="125196"/>
                  <a:pt x="1695450" y="98209"/>
                  <a:pt x="1727200" y="95563"/>
                </a:cubicBezTo>
                <a:cubicBezTo>
                  <a:pt x="1758950" y="92917"/>
                  <a:pt x="1778000" y="113555"/>
                  <a:pt x="1806575" y="98738"/>
                </a:cubicBezTo>
                <a:cubicBezTo>
                  <a:pt x="1835150" y="83921"/>
                  <a:pt x="1891771" y="10896"/>
                  <a:pt x="1898650" y="6663"/>
                </a:cubicBezTo>
                <a:cubicBezTo>
                  <a:pt x="1905529" y="2430"/>
                  <a:pt x="1901296" y="58521"/>
                  <a:pt x="1847850" y="73338"/>
                </a:cubicBezTo>
                <a:cubicBezTo>
                  <a:pt x="1794404" y="88155"/>
                  <a:pt x="1676400" y="84450"/>
                  <a:pt x="1577975" y="95563"/>
                </a:cubicBezTo>
                <a:cubicBezTo>
                  <a:pt x="1479550" y="106675"/>
                  <a:pt x="1302279" y="129430"/>
                  <a:pt x="1257300" y="140013"/>
                </a:cubicBezTo>
                <a:cubicBezTo>
                  <a:pt x="1212321" y="150596"/>
                  <a:pt x="1358371" y="163296"/>
                  <a:pt x="1308100" y="159063"/>
                </a:cubicBezTo>
                <a:cubicBezTo>
                  <a:pt x="1257829" y="154830"/>
                  <a:pt x="1056217" y="115142"/>
                  <a:pt x="955675" y="114613"/>
                </a:cubicBezTo>
                <a:cubicBezTo>
                  <a:pt x="855133" y="114084"/>
                  <a:pt x="753533" y="143717"/>
                  <a:pt x="704850" y="155888"/>
                </a:cubicBezTo>
                <a:cubicBezTo>
                  <a:pt x="656167" y="168059"/>
                  <a:pt x="707496" y="193988"/>
                  <a:pt x="663575" y="187638"/>
                </a:cubicBezTo>
                <a:cubicBezTo>
                  <a:pt x="619654" y="181288"/>
                  <a:pt x="488950" y="113555"/>
                  <a:pt x="441325" y="117788"/>
                </a:cubicBezTo>
                <a:cubicBezTo>
                  <a:pt x="393700" y="122021"/>
                  <a:pt x="401637" y="199809"/>
                  <a:pt x="377825" y="213038"/>
                </a:cubicBezTo>
                <a:cubicBezTo>
                  <a:pt x="354013" y="226267"/>
                  <a:pt x="327025" y="195575"/>
                  <a:pt x="298450" y="197163"/>
                </a:cubicBezTo>
                <a:cubicBezTo>
                  <a:pt x="269875" y="198750"/>
                  <a:pt x="204258" y="223621"/>
                  <a:pt x="206375" y="222563"/>
                </a:cubicBezTo>
                <a:cubicBezTo>
                  <a:pt x="208492" y="221505"/>
                  <a:pt x="315383" y="192400"/>
                  <a:pt x="311150" y="190813"/>
                </a:cubicBezTo>
                <a:cubicBezTo>
                  <a:pt x="306917" y="189226"/>
                  <a:pt x="226483" y="198221"/>
                  <a:pt x="180975" y="213038"/>
                </a:cubicBezTo>
                <a:cubicBezTo>
                  <a:pt x="135467" y="227855"/>
                  <a:pt x="0" y="279184"/>
                  <a:pt x="0" y="2797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フリーフォーム 1051">
            <a:extLst>
              <a:ext uri="{FF2B5EF4-FFF2-40B4-BE49-F238E27FC236}">
                <a16:creationId xmlns:a16="http://schemas.microsoft.com/office/drawing/2014/main" id="{F2E9F344-DB3F-4D8C-0990-DCA8582E0908}"/>
              </a:ext>
            </a:extLst>
          </p:cNvPr>
          <p:cNvSpPr/>
          <p:nvPr/>
        </p:nvSpPr>
        <p:spPr>
          <a:xfrm>
            <a:off x="6589058" y="7610050"/>
            <a:ext cx="141983" cy="427835"/>
          </a:xfrm>
          <a:custGeom>
            <a:avLst/>
            <a:gdLst>
              <a:gd name="connsiteX0" fmla="*/ 94317 w 141983"/>
              <a:gd name="connsiteY0" fmla="*/ 425 h 427835"/>
              <a:gd name="connsiteX1" fmla="*/ 119717 w 141983"/>
              <a:gd name="connsiteY1" fmla="*/ 140125 h 427835"/>
              <a:gd name="connsiteX2" fmla="*/ 94317 w 141983"/>
              <a:gd name="connsiteY2" fmla="*/ 254425 h 427835"/>
              <a:gd name="connsiteX3" fmla="*/ 116542 w 141983"/>
              <a:gd name="connsiteY3" fmla="*/ 216325 h 427835"/>
              <a:gd name="connsiteX4" fmla="*/ 2242 w 141983"/>
              <a:gd name="connsiteY4" fmla="*/ 422700 h 427835"/>
              <a:gd name="connsiteX5" fmla="*/ 46692 w 141983"/>
              <a:gd name="connsiteY5" fmla="*/ 352850 h 427835"/>
              <a:gd name="connsiteX6" fmla="*/ 119717 w 141983"/>
              <a:gd name="connsiteY6" fmla="*/ 216325 h 427835"/>
              <a:gd name="connsiteX7" fmla="*/ 119717 w 141983"/>
              <a:gd name="connsiteY7" fmla="*/ 248075 h 427835"/>
              <a:gd name="connsiteX8" fmla="*/ 141942 w 141983"/>
              <a:gd name="connsiteY8" fmla="*/ 162350 h 427835"/>
              <a:gd name="connsiteX9" fmla="*/ 113367 w 141983"/>
              <a:gd name="connsiteY9" fmla="*/ 187750 h 427835"/>
              <a:gd name="connsiteX10" fmla="*/ 94317 w 141983"/>
              <a:gd name="connsiteY10" fmla="*/ 425 h 4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983" h="427835">
                <a:moveTo>
                  <a:pt x="94317" y="425"/>
                </a:moveTo>
                <a:cubicBezTo>
                  <a:pt x="95375" y="-7512"/>
                  <a:pt x="119717" y="97792"/>
                  <a:pt x="119717" y="140125"/>
                </a:cubicBezTo>
                <a:cubicBezTo>
                  <a:pt x="119717" y="182458"/>
                  <a:pt x="94846" y="241725"/>
                  <a:pt x="94317" y="254425"/>
                </a:cubicBezTo>
                <a:cubicBezTo>
                  <a:pt x="93788" y="267125"/>
                  <a:pt x="131888" y="188279"/>
                  <a:pt x="116542" y="216325"/>
                </a:cubicBezTo>
                <a:cubicBezTo>
                  <a:pt x="101196" y="244371"/>
                  <a:pt x="13884" y="399946"/>
                  <a:pt x="2242" y="422700"/>
                </a:cubicBezTo>
                <a:cubicBezTo>
                  <a:pt x="-9400" y="445454"/>
                  <a:pt x="27113" y="387246"/>
                  <a:pt x="46692" y="352850"/>
                </a:cubicBezTo>
                <a:cubicBezTo>
                  <a:pt x="66271" y="318454"/>
                  <a:pt x="107546" y="233787"/>
                  <a:pt x="119717" y="216325"/>
                </a:cubicBezTo>
                <a:cubicBezTo>
                  <a:pt x="131888" y="198863"/>
                  <a:pt x="116013" y="257071"/>
                  <a:pt x="119717" y="248075"/>
                </a:cubicBezTo>
                <a:cubicBezTo>
                  <a:pt x="123421" y="239079"/>
                  <a:pt x="143000" y="172404"/>
                  <a:pt x="141942" y="162350"/>
                </a:cubicBezTo>
                <a:cubicBezTo>
                  <a:pt x="140884" y="152296"/>
                  <a:pt x="121834" y="212092"/>
                  <a:pt x="113367" y="187750"/>
                </a:cubicBezTo>
                <a:cubicBezTo>
                  <a:pt x="104900" y="163408"/>
                  <a:pt x="93259" y="8362"/>
                  <a:pt x="94317" y="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3" name="フリーフォーム 1052">
            <a:extLst>
              <a:ext uri="{FF2B5EF4-FFF2-40B4-BE49-F238E27FC236}">
                <a16:creationId xmlns:a16="http://schemas.microsoft.com/office/drawing/2014/main" id="{84AFA5D1-7267-3ADC-F84B-3A11109002CA}"/>
              </a:ext>
            </a:extLst>
          </p:cNvPr>
          <p:cNvSpPr/>
          <p:nvPr/>
        </p:nvSpPr>
        <p:spPr>
          <a:xfrm>
            <a:off x="6542599" y="7613634"/>
            <a:ext cx="124988" cy="416936"/>
          </a:xfrm>
          <a:custGeom>
            <a:avLst/>
            <a:gdLst>
              <a:gd name="connsiteX0" fmla="*/ 124901 w 124988"/>
              <a:gd name="connsiteY0" fmla="*/ 16 h 416936"/>
              <a:gd name="connsiteX1" fmla="*/ 26476 w 124988"/>
              <a:gd name="connsiteY1" fmla="*/ 130191 h 416936"/>
              <a:gd name="connsiteX2" fmla="*/ 20126 w 124988"/>
              <a:gd name="connsiteY2" fmla="*/ 244491 h 416936"/>
              <a:gd name="connsiteX3" fmla="*/ 20126 w 124988"/>
              <a:gd name="connsiteY3" fmla="*/ 196866 h 416936"/>
              <a:gd name="connsiteX4" fmla="*/ 7426 w 124988"/>
              <a:gd name="connsiteY4" fmla="*/ 371491 h 416936"/>
              <a:gd name="connsiteX5" fmla="*/ 4251 w 124988"/>
              <a:gd name="connsiteY5" fmla="*/ 327041 h 416936"/>
              <a:gd name="connsiteX6" fmla="*/ 67751 w 124988"/>
              <a:gd name="connsiteY6" fmla="*/ 415941 h 416936"/>
              <a:gd name="connsiteX7" fmla="*/ 29651 w 124988"/>
              <a:gd name="connsiteY7" fmla="*/ 365141 h 416936"/>
              <a:gd name="connsiteX8" fmla="*/ 7426 w 124988"/>
              <a:gd name="connsiteY8" fmla="*/ 222266 h 416936"/>
              <a:gd name="connsiteX9" fmla="*/ 20126 w 124988"/>
              <a:gd name="connsiteY9" fmla="*/ 63516 h 416936"/>
              <a:gd name="connsiteX10" fmla="*/ 7426 w 124988"/>
              <a:gd name="connsiteY10" fmla="*/ 120666 h 416936"/>
              <a:gd name="connsiteX11" fmla="*/ 124901 w 124988"/>
              <a:gd name="connsiteY11" fmla="*/ 16 h 41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88" h="416936">
                <a:moveTo>
                  <a:pt x="124901" y="16"/>
                </a:moveTo>
                <a:cubicBezTo>
                  <a:pt x="128076" y="1603"/>
                  <a:pt x="43938" y="89445"/>
                  <a:pt x="26476" y="130191"/>
                </a:cubicBezTo>
                <a:cubicBezTo>
                  <a:pt x="9013" y="170937"/>
                  <a:pt x="21184" y="233379"/>
                  <a:pt x="20126" y="244491"/>
                </a:cubicBezTo>
                <a:cubicBezTo>
                  <a:pt x="19068" y="255603"/>
                  <a:pt x="22243" y="175699"/>
                  <a:pt x="20126" y="196866"/>
                </a:cubicBezTo>
                <a:cubicBezTo>
                  <a:pt x="18009" y="218033"/>
                  <a:pt x="10072" y="349795"/>
                  <a:pt x="7426" y="371491"/>
                </a:cubicBezTo>
                <a:cubicBezTo>
                  <a:pt x="4780" y="393187"/>
                  <a:pt x="-5803" y="319633"/>
                  <a:pt x="4251" y="327041"/>
                </a:cubicBezTo>
                <a:cubicBezTo>
                  <a:pt x="14305" y="334449"/>
                  <a:pt x="63518" y="409591"/>
                  <a:pt x="67751" y="415941"/>
                </a:cubicBezTo>
                <a:cubicBezTo>
                  <a:pt x="71984" y="422291"/>
                  <a:pt x="39705" y="397420"/>
                  <a:pt x="29651" y="365141"/>
                </a:cubicBezTo>
                <a:cubicBezTo>
                  <a:pt x="19597" y="332862"/>
                  <a:pt x="9013" y="272537"/>
                  <a:pt x="7426" y="222266"/>
                </a:cubicBezTo>
                <a:cubicBezTo>
                  <a:pt x="5839" y="171995"/>
                  <a:pt x="20126" y="80449"/>
                  <a:pt x="20126" y="63516"/>
                </a:cubicBezTo>
                <a:cubicBezTo>
                  <a:pt x="20126" y="46583"/>
                  <a:pt x="-6332" y="131779"/>
                  <a:pt x="7426" y="120666"/>
                </a:cubicBezTo>
                <a:cubicBezTo>
                  <a:pt x="21184" y="109553"/>
                  <a:pt x="121726" y="-1571"/>
                  <a:pt x="124901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フリーフォーム 1053">
            <a:extLst>
              <a:ext uri="{FF2B5EF4-FFF2-40B4-BE49-F238E27FC236}">
                <a16:creationId xmlns:a16="http://schemas.microsoft.com/office/drawing/2014/main" id="{8F5A0E6C-4BCB-F8D7-0D21-8C188C5B0208}"/>
              </a:ext>
            </a:extLst>
          </p:cNvPr>
          <p:cNvSpPr/>
          <p:nvPr/>
        </p:nvSpPr>
        <p:spPr>
          <a:xfrm>
            <a:off x="6489482" y="7642206"/>
            <a:ext cx="86810" cy="368762"/>
          </a:xfrm>
          <a:custGeom>
            <a:avLst/>
            <a:gdLst>
              <a:gd name="connsiteX0" fmla="*/ 218 w 86810"/>
              <a:gd name="connsiteY0" fmla="*/ 19 h 368762"/>
              <a:gd name="connsiteX1" fmla="*/ 51018 w 86810"/>
              <a:gd name="connsiteY1" fmla="*/ 111144 h 368762"/>
              <a:gd name="connsiteX2" fmla="*/ 60543 w 86810"/>
              <a:gd name="connsiteY2" fmla="*/ 266719 h 368762"/>
              <a:gd name="connsiteX3" fmla="*/ 60543 w 86810"/>
              <a:gd name="connsiteY3" fmla="*/ 209569 h 368762"/>
              <a:gd name="connsiteX4" fmla="*/ 66893 w 86810"/>
              <a:gd name="connsiteY4" fmla="*/ 368319 h 368762"/>
              <a:gd name="connsiteX5" fmla="*/ 57368 w 86810"/>
              <a:gd name="connsiteY5" fmla="*/ 250844 h 368762"/>
              <a:gd name="connsiteX6" fmla="*/ 85943 w 86810"/>
              <a:gd name="connsiteY6" fmla="*/ 69869 h 368762"/>
              <a:gd name="connsiteX7" fmla="*/ 73243 w 86810"/>
              <a:gd name="connsiteY7" fmla="*/ 101619 h 368762"/>
              <a:gd name="connsiteX8" fmla="*/ 218 w 86810"/>
              <a:gd name="connsiteY8" fmla="*/ 19 h 3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10" h="368762">
                <a:moveTo>
                  <a:pt x="218" y="19"/>
                </a:moveTo>
                <a:cubicBezTo>
                  <a:pt x="-3486" y="1606"/>
                  <a:pt x="40964" y="66694"/>
                  <a:pt x="51018" y="111144"/>
                </a:cubicBezTo>
                <a:cubicBezTo>
                  <a:pt x="61072" y="155594"/>
                  <a:pt x="58956" y="250315"/>
                  <a:pt x="60543" y="266719"/>
                </a:cubicBezTo>
                <a:cubicBezTo>
                  <a:pt x="62130" y="283123"/>
                  <a:pt x="59485" y="192636"/>
                  <a:pt x="60543" y="209569"/>
                </a:cubicBezTo>
                <a:cubicBezTo>
                  <a:pt x="61601" y="226502"/>
                  <a:pt x="67422" y="361440"/>
                  <a:pt x="66893" y="368319"/>
                </a:cubicBezTo>
                <a:cubicBezTo>
                  <a:pt x="66364" y="375198"/>
                  <a:pt x="54193" y="300586"/>
                  <a:pt x="57368" y="250844"/>
                </a:cubicBezTo>
                <a:cubicBezTo>
                  <a:pt x="60543" y="201102"/>
                  <a:pt x="83297" y="94740"/>
                  <a:pt x="85943" y="69869"/>
                </a:cubicBezTo>
                <a:cubicBezTo>
                  <a:pt x="88589" y="44998"/>
                  <a:pt x="85414" y="108498"/>
                  <a:pt x="73243" y="101619"/>
                </a:cubicBezTo>
                <a:cubicBezTo>
                  <a:pt x="61072" y="94740"/>
                  <a:pt x="3922" y="-1568"/>
                  <a:pt x="218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5" name="フリーフォーム 1054">
            <a:extLst>
              <a:ext uri="{FF2B5EF4-FFF2-40B4-BE49-F238E27FC236}">
                <a16:creationId xmlns:a16="http://schemas.microsoft.com/office/drawing/2014/main" id="{73395C8A-B6A2-4624-E476-E527D3220BC9}"/>
              </a:ext>
            </a:extLst>
          </p:cNvPr>
          <p:cNvSpPr/>
          <p:nvPr/>
        </p:nvSpPr>
        <p:spPr>
          <a:xfrm>
            <a:off x="6399397" y="7661275"/>
            <a:ext cx="205873" cy="362172"/>
          </a:xfrm>
          <a:custGeom>
            <a:avLst/>
            <a:gdLst>
              <a:gd name="connsiteX0" fmla="*/ 83953 w 205873"/>
              <a:gd name="connsiteY0" fmla="*/ 0 h 362172"/>
              <a:gd name="connsiteX1" fmla="*/ 20453 w 205873"/>
              <a:gd name="connsiteY1" fmla="*/ 123825 h 362172"/>
              <a:gd name="connsiteX2" fmla="*/ 20453 w 205873"/>
              <a:gd name="connsiteY2" fmla="*/ 130175 h 362172"/>
              <a:gd name="connsiteX3" fmla="*/ 20453 w 205873"/>
              <a:gd name="connsiteY3" fmla="*/ 282575 h 362172"/>
              <a:gd name="connsiteX4" fmla="*/ 26803 w 205873"/>
              <a:gd name="connsiteY4" fmla="*/ 228600 h 362172"/>
              <a:gd name="connsiteX5" fmla="*/ 14103 w 205873"/>
              <a:gd name="connsiteY5" fmla="*/ 320675 h 362172"/>
              <a:gd name="connsiteX6" fmla="*/ 45853 w 205873"/>
              <a:gd name="connsiteY6" fmla="*/ 346075 h 362172"/>
              <a:gd name="connsiteX7" fmla="*/ 112528 w 205873"/>
              <a:gd name="connsiteY7" fmla="*/ 361950 h 362172"/>
              <a:gd name="connsiteX8" fmla="*/ 64903 w 205873"/>
              <a:gd name="connsiteY8" fmla="*/ 355600 h 362172"/>
              <a:gd name="connsiteX9" fmla="*/ 204603 w 205873"/>
              <a:gd name="connsiteY9" fmla="*/ 358775 h 362172"/>
              <a:gd name="connsiteX10" fmla="*/ 128403 w 205873"/>
              <a:gd name="connsiteY10" fmla="*/ 342900 h 362172"/>
              <a:gd name="connsiteX11" fmla="*/ 33153 w 205873"/>
              <a:gd name="connsiteY11" fmla="*/ 301625 h 362172"/>
              <a:gd name="connsiteX12" fmla="*/ 4578 w 205873"/>
              <a:gd name="connsiteY12" fmla="*/ 107950 h 362172"/>
              <a:gd name="connsiteX13" fmla="*/ 7753 w 205873"/>
              <a:gd name="connsiteY13" fmla="*/ 123825 h 362172"/>
              <a:gd name="connsiteX14" fmla="*/ 83953 w 205873"/>
              <a:gd name="connsiteY14" fmla="*/ 0 h 36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873" h="362172">
                <a:moveTo>
                  <a:pt x="83953" y="0"/>
                </a:moveTo>
                <a:cubicBezTo>
                  <a:pt x="86070" y="0"/>
                  <a:pt x="31036" y="102129"/>
                  <a:pt x="20453" y="123825"/>
                </a:cubicBezTo>
                <a:cubicBezTo>
                  <a:pt x="9870" y="145521"/>
                  <a:pt x="20453" y="130175"/>
                  <a:pt x="20453" y="130175"/>
                </a:cubicBezTo>
                <a:cubicBezTo>
                  <a:pt x="20453" y="156633"/>
                  <a:pt x="19395" y="266171"/>
                  <a:pt x="20453" y="282575"/>
                </a:cubicBezTo>
                <a:cubicBezTo>
                  <a:pt x="21511" y="298979"/>
                  <a:pt x="27861" y="222250"/>
                  <a:pt x="26803" y="228600"/>
                </a:cubicBezTo>
                <a:cubicBezTo>
                  <a:pt x="25745" y="234950"/>
                  <a:pt x="10928" y="301096"/>
                  <a:pt x="14103" y="320675"/>
                </a:cubicBezTo>
                <a:cubicBezTo>
                  <a:pt x="17278" y="340254"/>
                  <a:pt x="29449" y="339196"/>
                  <a:pt x="45853" y="346075"/>
                </a:cubicBezTo>
                <a:cubicBezTo>
                  <a:pt x="62257" y="352954"/>
                  <a:pt x="109353" y="360363"/>
                  <a:pt x="112528" y="361950"/>
                </a:cubicBezTo>
                <a:cubicBezTo>
                  <a:pt x="115703" y="363537"/>
                  <a:pt x="49557" y="356129"/>
                  <a:pt x="64903" y="355600"/>
                </a:cubicBezTo>
                <a:cubicBezTo>
                  <a:pt x="80249" y="355071"/>
                  <a:pt x="194020" y="360892"/>
                  <a:pt x="204603" y="358775"/>
                </a:cubicBezTo>
                <a:cubicBezTo>
                  <a:pt x="215186" y="356658"/>
                  <a:pt x="156978" y="352425"/>
                  <a:pt x="128403" y="342900"/>
                </a:cubicBezTo>
                <a:cubicBezTo>
                  <a:pt x="99828" y="333375"/>
                  <a:pt x="53790" y="340783"/>
                  <a:pt x="33153" y="301625"/>
                </a:cubicBezTo>
                <a:cubicBezTo>
                  <a:pt x="12516" y="262467"/>
                  <a:pt x="4578" y="107950"/>
                  <a:pt x="4578" y="107950"/>
                </a:cubicBezTo>
                <a:cubicBezTo>
                  <a:pt x="345" y="78317"/>
                  <a:pt x="-4418" y="138112"/>
                  <a:pt x="7753" y="123825"/>
                </a:cubicBezTo>
                <a:cubicBezTo>
                  <a:pt x="19924" y="109538"/>
                  <a:pt x="81836" y="0"/>
                  <a:pt x="8395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6" name="フリーフォーム 1055">
            <a:extLst>
              <a:ext uri="{FF2B5EF4-FFF2-40B4-BE49-F238E27FC236}">
                <a16:creationId xmlns:a16="http://schemas.microsoft.com/office/drawing/2014/main" id="{52C76A9F-C32B-A5AC-DDDE-34E547367D94}"/>
              </a:ext>
            </a:extLst>
          </p:cNvPr>
          <p:cNvSpPr/>
          <p:nvPr/>
        </p:nvSpPr>
        <p:spPr>
          <a:xfrm>
            <a:off x="6473429" y="7752251"/>
            <a:ext cx="3630" cy="168734"/>
          </a:xfrm>
          <a:custGeom>
            <a:avLst/>
            <a:gdLst>
              <a:gd name="connsiteX0" fmla="*/ 396 w 3630"/>
              <a:gd name="connsiteY0" fmla="*/ 1099 h 168734"/>
              <a:gd name="connsiteX1" fmla="*/ 396 w 3630"/>
              <a:gd name="connsiteY1" fmla="*/ 166199 h 168734"/>
              <a:gd name="connsiteX2" fmla="*/ 3571 w 3630"/>
              <a:gd name="connsiteY2" fmla="*/ 96349 h 168734"/>
              <a:gd name="connsiteX3" fmla="*/ 396 w 3630"/>
              <a:gd name="connsiteY3" fmla="*/ 1099 h 16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0" h="168734">
                <a:moveTo>
                  <a:pt x="396" y="1099"/>
                </a:moveTo>
                <a:cubicBezTo>
                  <a:pt x="-133" y="12741"/>
                  <a:pt x="-133" y="150324"/>
                  <a:pt x="396" y="166199"/>
                </a:cubicBezTo>
                <a:cubicBezTo>
                  <a:pt x="925" y="182074"/>
                  <a:pt x="3042" y="119103"/>
                  <a:pt x="3571" y="96349"/>
                </a:cubicBezTo>
                <a:cubicBezTo>
                  <a:pt x="4100" y="73595"/>
                  <a:pt x="925" y="-10543"/>
                  <a:pt x="396" y="10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7" name="フリーフォーム 1056">
            <a:extLst>
              <a:ext uri="{FF2B5EF4-FFF2-40B4-BE49-F238E27FC236}">
                <a16:creationId xmlns:a16="http://schemas.microsoft.com/office/drawing/2014/main" id="{BCC7B3A9-1227-A1BF-4DA5-DBEF27A3FE11}"/>
              </a:ext>
            </a:extLst>
          </p:cNvPr>
          <p:cNvSpPr/>
          <p:nvPr/>
        </p:nvSpPr>
        <p:spPr>
          <a:xfrm>
            <a:off x="6232525" y="7594600"/>
            <a:ext cx="207590" cy="436529"/>
          </a:xfrm>
          <a:custGeom>
            <a:avLst/>
            <a:gdLst>
              <a:gd name="connsiteX0" fmla="*/ 0 w 207590"/>
              <a:gd name="connsiteY0" fmla="*/ 0 h 436529"/>
              <a:gd name="connsiteX1" fmla="*/ 146050 w 207590"/>
              <a:gd name="connsiteY1" fmla="*/ 142875 h 436529"/>
              <a:gd name="connsiteX2" fmla="*/ 149225 w 207590"/>
              <a:gd name="connsiteY2" fmla="*/ 130175 h 436529"/>
              <a:gd name="connsiteX3" fmla="*/ 184150 w 207590"/>
              <a:gd name="connsiteY3" fmla="*/ 238125 h 436529"/>
              <a:gd name="connsiteX4" fmla="*/ 187325 w 207590"/>
              <a:gd name="connsiteY4" fmla="*/ 336550 h 436529"/>
              <a:gd name="connsiteX5" fmla="*/ 155575 w 207590"/>
              <a:gd name="connsiteY5" fmla="*/ 434975 h 436529"/>
              <a:gd name="connsiteX6" fmla="*/ 161925 w 207590"/>
              <a:gd name="connsiteY6" fmla="*/ 384175 h 436529"/>
              <a:gd name="connsiteX7" fmla="*/ 206375 w 207590"/>
              <a:gd name="connsiteY7" fmla="*/ 222250 h 436529"/>
              <a:gd name="connsiteX8" fmla="*/ 190500 w 207590"/>
              <a:gd name="connsiteY8" fmla="*/ 244475 h 436529"/>
              <a:gd name="connsiteX9" fmla="*/ 142875 w 207590"/>
              <a:gd name="connsiteY9" fmla="*/ 98425 h 436529"/>
              <a:gd name="connsiteX10" fmla="*/ 149225 w 207590"/>
              <a:gd name="connsiteY10" fmla="*/ 142875 h 436529"/>
              <a:gd name="connsiteX11" fmla="*/ 193675 w 207590"/>
              <a:gd name="connsiteY11" fmla="*/ 155575 h 436529"/>
              <a:gd name="connsiteX12" fmla="*/ 161925 w 207590"/>
              <a:gd name="connsiteY12" fmla="*/ 130175 h 436529"/>
              <a:gd name="connsiteX13" fmla="*/ 0 w 207590"/>
              <a:gd name="connsiteY13" fmla="*/ 0 h 43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7590" h="436529">
                <a:moveTo>
                  <a:pt x="0" y="0"/>
                </a:moveTo>
                <a:lnTo>
                  <a:pt x="146050" y="142875"/>
                </a:lnTo>
                <a:cubicBezTo>
                  <a:pt x="170921" y="164571"/>
                  <a:pt x="142875" y="114300"/>
                  <a:pt x="149225" y="130175"/>
                </a:cubicBezTo>
                <a:cubicBezTo>
                  <a:pt x="155575" y="146050"/>
                  <a:pt x="177800" y="203729"/>
                  <a:pt x="184150" y="238125"/>
                </a:cubicBezTo>
                <a:cubicBezTo>
                  <a:pt x="190500" y="272521"/>
                  <a:pt x="192088" y="303742"/>
                  <a:pt x="187325" y="336550"/>
                </a:cubicBezTo>
                <a:cubicBezTo>
                  <a:pt x="182562" y="369358"/>
                  <a:pt x="159808" y="427038"/>
                  <a:pt x="155575" y="434975"/>
                </a:cubicBezTo>
                <a:cubicBezTo>
                  <a:pt x="151342" y="442912"/>
                  <a:pt x="153458" y="419629"/>
                  <a:pt x="161925" y="384175"/>
                </a:cubicBezTo>
                <a:cubicBezTo>
                  <a:pt x="170392" y="348721"/>
                  <a:pt x="201613" y="245533"/>
                  <a:pt x="206375" y="222250"/>
                </a:cubicBezTo>
                <a:cubicBezTo>
                  <a:pt x="211138" y="198967"/>
                  <a:pt x="201083" y="265113"/>
                  <a:pt x="190500" y="244475"/>
                </a:cubicBezTo>
                <a:cubicBezTo>
                  <a:pt x="179917" y="223838"/>
                  <a:pt x="149754" y="115358"/>
                  <a:pt x="142875" y="98425"/>
                </a:cubicBezTo>
                <a:cubicBezTo>
                  <a:pt x="135996" y="81492"/>
                  <a:pt x="140758" y="133350"/>
                  <a:pt x="149225" y="142875"/>
                </a:cubicBezTo>
                <a:cubicBezTo>
                  <a:pt x="157692" y="152400"/>
                  <a:pt x="191558" y="157692"/>
                  <a:pt x="193675" y="155575"/>
                </a:cubicBezTo>
                <a:cubicBezTo>
                  <a:pt x="195792" y="153458"/>
                  <a:pt x="161925" y="130175"/>
                  <a:pt x="161925" y="1301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8" name="フリーフォーム 1057">
            <a:extLst>
              <a:ext uri="{FF2B5EF4-FFF2-40B4-BE49-F238E27FC236}">
                <a16:creationId xmlns:a16="http://schemas.microsoft.com/office/drawing/2014/main" id="{89B2A235-F97A-9AF0-AF53-4ED48AE04731}"/>
              </a:ext>
            </a:extLst>
          </p:cNvPr>
          <p:cNvSpPr/>
          <p:nvPr/>
        </p:nvSpPr>
        <p:spPr>
          <a:xfrm>
            <a:off x="6059492" y="7643428"/>
            <a:ext cx="135228" cy="389469"/>
          </a:xfrm>
          <a:custGeom>
            <a:avLst/>
            <a:gdLst>
              <a:gd name="connsiteX0" fmla="*/ 134933 w 135228"/>
              <a:gd name="connsiteY0" fmla="*/ 1972 h 389469"/>
              <a:gd name="connsiteX1" fmla="*/ 36508 w 135228"/>
              <a:gd name="connsiteY1" fmla="*/ 198822 h 389469"/>
              <a:gd name="connsiteX2" fmla="*/ 36508 w 135228"/>
              <a:gd name="connsiteY2" fmla="*/ 316297 h 389469"/>
              <a:gd name="connsiteX3" fmla="*/ 36508 w 135228"/>
              <a:gd name="connsiteY3" fmla="*/ 201997 h 389469"/>
              <a:gd name="connsiteX4" fmla="*/ 49208 w 135228"/>
              <a:gd name="connsiteY4" fmla="*/ 389322 h 389469"/>
              <a:gd name="connsiteX5" fmla="*/ 33333 w 135228"/>
              <a:gd name="connsiteY5" fmla="*/ 230572 h 389469"/>
              <a:gd name="connsiteX6" fmla="*/ 1583 w 135228"/>
              <a:gd name="connsiteY6" fmla="*/ 78172 h 389469"/>
              <a:gd name="connsiteX7" fmla="*/ 11108 w 135228"/>
              <a:gd name="connsiteY7" fmla="*/ 195647 h 389469"/>
              <a:gd name="connsiteX8" fmla="*/ 65083 w 135228"/>
              <a:gd name="connsiteY8" fmla="*/ 103572 h 389469"/>
              <a:gd name="connsiteX9" fmla="*/ 134933 w 135228"/>
              <a:gd name="connsiteY9" fmla="*/ 1972 h 38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228" h="389469">
                <a:moveTo>
                  <a:pt x="134933" y="1972"/>
                </a:moveTo>
                <a:cubicBezTo>
                  <a:pt x="130171" y="17847"/>
                  <a:pt x="52912" y="146434"/>
                  <a:pt x="36508" y="198822"/>
                </a:cubicBezTo>
                <a:cubicBezTo>
                  <a:pt x="20104" y="251210"/>
                  <a:pt x="36508" y="316297"/>
                  <a:pt x="36508" y="316297"/>
                </a:cubicBezTo>
                <a:cubicBezTo>
                  <a:pt x="36508" y="316826"/>
                  <a:pt x="34391" y="189826"/>
                  <a:pt x="36508" y="201997"/>
                </a:cubicBezTo>
                <a:cubicBezTo>
                  <a:pt x="38625" y="214168"/>
                  <a:pt x="49737" y="384560"/>
                  <a:pt x="49208" y="389322"/>
                </a:cubicBezTo>
                <a:cubicBezTo>
                  <a:pt x="48679" y="394085"/>
                  <a:pt x="41270" y="282430"/>
                  <a:pt x="33333" y="230572"/>
                </a:cubicBezTo>
                <a:cubicBezTo>
                  <a:pt x="25396" y="178714"/>
                  <a:pt x="5287" y="83993"/>
                  <a:pt x="1583" y="78172"/>
                </a:cubicBezTo>
                <a:cubicBezTo>
                  <a:pt x="-2121" y="72351"/>
                  <a:pt x="525" y="191414"/>
                  <a:pt x="11108" y="195647"/>
                </a:cubicBezTo>
                <a:cubicBezTo>
                  <a:pt x="21691" y="199880"/>
                  <a:pt x="44445" y="136910"/>
                  <a:pt x="65083" y="103572"/>
                </a:cubicBezTo>
                <a:cubicBezTo>
                  <a:pt x="85720" y="70235"/>
                  <a:pt x="139695" y="-13903"/>
                  <a:pt x="134933" y="19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フリーフォーム 1058">
            <a:extLst>
              <a:ext uri="{FF2B5EF4-FFF2-40B4-BE49-F238E27FC236}">
                <a16:creationId xmlns:a16="http://schemas.microsoft.com/office/drawing/2014/main" id="{D023CD98-095F-B35F-3FE1-B3785F076DD8}"/>
              </a:ext>
            </a:extLst>
          </p:cNvPr>
          <p:cNvSpPr/>
          <p:nvPr/>
        </p:nvSpPr>
        <p:spPr>
          <a:xfrm>
            <a:off x="6093684" y="8002734"/>
            <a:ext cx="281729" cy="49636"/>
          </a:xfrm>
          <a:custGeom>
            <a:avLst/>
            <a:gdLst>
              <a:gd name="connsiteX0" fmla="*/ 2316 w 281729"/>
              <a:gd name="connsiteY0" fmla="*/ 4616 h 49636"/>
              <a:gd name="connsiteX1" fmla="*/ 234091 w 281729"/>
              <a:gd name="connsiteY1" fmla="*/ 49066 h 49636"/>
              <a:gd name="connsiteX2" fmla="*/ 281716 w 281729"/>
              <a:gd name="connsiteY2" fmla="*/ 30016 h 49636"/>
              <a:gd name="connsiteX3" fmla="*/ 237266 w 281729"/>
              <a:gd name="connsiteY3" fmla="*/ 33191 h 49636"/>
              <a:gd name="connsiteX4" fmla="*/ 103916 w 281729"/>
              <a:gd name="connsiteY4" fmla="*/ 14141 h 49636"/>
              <a:gd name="connsiteX5" fmla="*/ 265841 w 281729"/>
              <a:gd name="connsiteY5" fmla="*/ 30016 h 49636"/>
              <a:gd name="connsiteX6" fmla="*/ 122966 w 281729"/>
              <a:gd name="connsiteY6" fmla="*/ 4616 h 49636"/>
              <a:gd name="connsiteX7" fmla="*/ 2316 w 281729"/>
              <a:gd name="connsiteY7" fmla="*/ 4616 h 4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729" h="49636">
                <a:moveTo>
                  <a:pt x="2316" y="4616"/>
                </a:moveTo>
                <a:cubicBezTo>
                  <a:pt x="20837" y="12024"/>
                  <a:pt x="187524" y="44833"/>
                  <a:pt x="234091" y="49066"/>
                </a:cubicBezTo>
                <a:cubicBezTo>
                  <a:pt x="280658" y="53299"/>
                  <a:pt x="281187" y="32662"/>
                  <a:pt x="281716" y="30016"/>
                </a:cubicBezTo>
                <a:cubicBezTo>
                  <a:pt x="282245" y="27370"/>
                  <a:pt x="266899" y="35837"/>
                  <a:pt x="237266" y="33191"/>
                </a:cubicBezTo>
                <a:cubicBezTo>
                  <a:pt x="207633" y="30545"/>
                  <a:pt x="99154" y="14670"/>
                  <a:pt x="103916" y="14141"/>
                </a:cubicBezTo>
                <a:cubicBezTo>
                  <a:pt x="108679" y="13612"/>
                  <a:pt x="262666" y="31603"/>
                  <a:pt x="265841" y="30016"/>
                </a:cubicBezTo>
                <a:cubicBezTo>
                  <a:pt x="269016" y="28429"/>
                  <a:pt x="164770" y="9378"/>
                  <a:pt x="122966" y="4616"/>
                </a:cubicBezTo>
                <a:cubicBezTo>
                  <a:pt x="81162" y="-146"/>
                  <a:pt x="-16205" y="-2792"/>
                  <a:pt x="2316" y="46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0" name="フリーフォーム 1059">
            <a:extLst>
              <a:ext uri="{FF2B5EF4-FFF2-40B4-BE49-F238E27FC236}">
                <a16:creationId xmlns:a16="http://schemas.microsoft.com/office/drawing/2014/main" id="{6EE41226-AEDD-AC07-7411-4F3940FFB75D}"/>
              </a:ext>
            </a:extLst>
          </p:cNvPr>
          <p:cNvSpPr/>
          <p:nvPr/>
        </p:nvSpPr>
        <p:spPr>
          <a:xfrm>
            <a:off x="6196458" y="7765817"/>
            <a:ext cx="36067" cy="149186"/>
          </a:xfrm>
          <a:custGeom>
            <a:avLst/>
            <a:gdLst>
              <a:gd name="connsiteX0" fmla="*/ 36067 w 36067"/>
              <a:gd name="connsiteY0" fmla="*/ 233 h 149186"/>
              <a:gd name="connsiteX1" fmla="*/ 1142 w 36067"/>
              <a:gd name="connsiteY1" fmla="*/ 146283 h 149186"/>
              <a:gd name="connsiteX2" fmla="*/ 10667 w 36067"/>
              <a:gd name="connsiteY2" fmla="*/ 98658 h 149186"/>
              <a:gd name="connsiteX3" fmla="*/ 1142 w 36067"/>
              <a:gd name="connsiteY3" fmla="*/ 111358 h 149186"/>
              <a:gd name="connsiteX4" fmla="*/ 36067 w 36067"/>
              <a:gd name="connsiteY4" fmla="*/ 233 h 1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7" h="149186">
                <a:moveTo>
                  <a:pt x="36067" y="233"/>
                </a:moveTo>
                <a:cubicBezTo>
                  <a:pt x="36067" y="6054"/>
                  <a:pt x="5375" y="129879"/>
                  <a:pt x="1142" y="146283"/>
                </a:cubicBezTo>
                <a:cubicBezTo>
                  <a:pt x="-3091" y="162687"/>
                  <a:pt x="10667" y="104479"/>
                  <a:pt x="10667" y="98658"/>
                </a:cubicBezTo>
                <a:cubicBezTo>
                  <a:pt x="10667" y="92837"/>
                  <a:pt x="-4150" y="123529"/>
                  <a:pt x="1142" y="111358"/>
                </a:cubicBezTo>
                <a:cubicBezTo>
                  <a:pt x="6434" y="99187"/>
                  <a:pt x="36067" y="-5588"/>
                  <a:pt x="36067" y="2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1" name="フリーフォーム 1060">
            <a:extLst>
              <a:ext uri="{FF2B5EF4-FFF2-40B4-BE49-F238E27FC236}">
                <a16:creationId xmlns:a16="http://schemas.microsoft.com/office/drawing/2014/main" id="{8D651D75-28FA-B9DC-8FBA-1AAA245C3C3D}"/>
              </a:ext>
            </a:extLst>
          </p:cNvPr>
          <p:cNvSpPr/>
          <p:nvPr/>
        </p:nvSpPr>
        <p:spPr>
          <a:xfrm>
            <a:off x="5714984" y="7680312"/>
            <a:ext cx="85810" cy="365506"/>
          </a:xfrm>
          <a:custGeom>
            <a:avLst/>
            <a:gdLst>
              <a:gd name="connsiteX0" fmla="*/ 66691 w 85810"/>
              <a:gd name="connsiteY0" fmla="*/ 13 h 365506"/>
              <a:gd name="connsiteX1" fmla="*/ 22241 w 85810"/>
              <a:gd name="connsiteY1" fmla="*/ 161938 h 365506"/>
              <a:gd name="connsiteX2" fmla="*/ 31766 w 85810"/>
              <a:gd name="connsiteY2" fmla="*/ 285763 h 365506"/>
              <a:gd name="connsiteX3" fmla="*/ 31766 w 85810"/>
              <a:gd name="connsiteY3" fmla="*/ 222263 h 365506"/>
              <a:gd name="connsiteX4" fmla="*/ 60341 w 85810"/>
              <a:gd name="connsiteY4" fmla="*/ 365138 h 365506"/>
              <a:gd name="connsiteX5" fmla="*/ 3191 w 85810"/>
              <a:gd name="connsiteY5" fmla="*/ 260363 h 365506"/>
              <a:gd name="connsiteX6" fmla="*/ 9541 w 85810"/>
              <a:gd name="connsiteY6" fmla="*/ 161938 h 365506"/>
              <a:gd name="connsiteX7" fmla="*/ 28591 w 85810"/>
              <a:gd name="connsiteY7" fmla="*/ 203213 h 365506"/>
              <a:gd name="connsiteX8" fmla="*/ 85741 w 85810"/>
              <a:gd name="connsiteY8" fmla="*/ 57163 h 365506"/>
              <a:gd name="connsiteX9" fmla="*/ 15891 w 85810"/>
              <a:gd name="connsiteY9" fmla="*/ 152413 h 365506"/>
              <a:gd name="connsiteX10" fmla="*/ 66691 w 85810"/>
              <a:gd name="connsiteY10" fmla="*/ 13 h 36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10" h="365506">
                <a:moveTo>
                  <a:pt x="66691" y="13"/>
                </a:moveTo>
                <a:cubicBezTo>
                  <a:pt x="67749" y="1601"/>
                  <a:pt x="28062" y="114313"/>
                  <a:pt x="22241" y="161938"/>
                </a:cubicBezTo>
                <a:cubicBezTo>
                  <a:pt x="16420" y="209563"/>
                  <a:pt x="30179" y="275709"/>
                  <a:pt x="31766" y="285763"/>
                </a:cubicBezTo>
                <a:cubicBezTo>
                  <a:pt x="33353" y="295817"/>
                  <a:pt x="27004" y="209034"/>
                  <a:pt x="31766" y="222263"/>
                </a:cubicBezTo>
                <a:cubicBezTo>
                  <a:pt x="36528" y="235492"/>
                  <a:pt x="65103" y="358788"/>
                  <a:pt x="60341" y="365138"/>
                </a:cubicBezTo>
                <a:cubicBezTo>
                  <a:pt x="55579" y="371488"/>
                  <a:pt x="11658" y="294230"/>
                  <a:pt x="3191" y="260363"/>
                </a:cubicBezTo>
                <a:cubicBezTo>
                  <a:pt x="-5276" y="226496"/>
                  <a:pt x="5308" y="171463"/>
                  <a:pt x="9541" y="161938"/>
                </a:cubicBezTo>
                <a:cubicBezTo>
                  <a:pt x="13774" y="152413"/>
                  <a:pt x="15891" y="220676"/>
                  <a:pt x="28591" y="203213"/>
                </a:cubicBezTo>
                <a:cubicBezTo>
                  <a:pt x="41291" y="185751"/>
                  <a:pt x="87858" y="65630"/>
                  <a:pt x="85741" y="57163"/>
                </a:cubicBezTo>
                <a:cubicBezTo>
                  <a:pt x="83624" y="48696"/>
                  <a:pt x="20654" y="165113"/>
                  <a:pt x="15891" y="152413"/>
                </a:cubicBezTo>
                <a:cubicBezTo>
                  <a:pt x="11128" y="139713"/>
                  <a:pt x="65633" y="-1575"/>
                  <a:pt x="66691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フリーフォーム 1061">
            <a:extLst>
              <a:ext uri="{FF2B5EF4-FFF2-40B4-BE49-F238E27FC236}">
                <a16:creationId xmlns:a16="http://schemas.microsoft.com/office/drawing/2014/main" id="{65B9882E-0B0F-F7AC-E2B6-399A0F7B5FC1}"/>
              </a:ext>
            </a:extLst>
          </p:cNvPr>
          <p:cNvSpPr/>
          <p:nvPr/>
        </p:nvSpPr>
        <p:spPr>
          <a:xfrm>
            <a:off x="5753079" y="8013341"/>
            <a:ext cx="369104" cy="57521"/>
          </a:xfrm>
          <a:custGeom>
            <a:avLst/>
            <a:gdLst>
              <a:gd name="connsiteX0" fmla="*/ 21 w 369104"/>
              <a:gd name="connsiteY0" fmla="*/ 19409 h 57521"/>
              <a:gd name="connsiteX1" fmla="*/ 142896 w 369104"/>
              <a:gd name="connsiteY1" fmla="*/ 38459 h 57521"/>
              <a:gd name="connsiteX2" fmla="*/ 184171 w 369104"/>
              <a:gd name="connsiteY2" fmla="*/ 54334 h 57521"/>
              <a:gd name="connsiteX3" fmla="*/ 361971 w 369104"/>
              <a:gd name="connsiteY3" fmla="*/ 359 h 57521"/>
              <a:gd name="connsiteX4" fmla="*/ 314346 w 369104"/>
              <a:gd name="connsiteY4" fmla="*/ 32109 h 57521"/>
              <a:gd name="connsiteX5" fmla="*/ 133371 w 369104"/>
              <a:gd name="connsiteY5" fmla="*/ 57509 h 57521"/>
              <a:gd name="connsiteX6" fmla="*/ 21 w 369104"/>
              <a:gd name="connsiteY6" fmla="*/ 19409 h 5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104" h="57521">
                <a:moveTo>
                  <a:pt x="21" y="19409"/>
                </a:moveTo>
                <a:cubicBezTo>
                  <a:pt x="1608" y="16234"/>
                  <a:pt x="112204" y="32638"/>
                  <a:pt x="142896" y="38459"/>
                </a:cubicBezTo>
                <a:cubicBezTo>
                  <a:pt x="173588" y="44280"/>
                  <a:pt x="147659" y="60684"/>
                  <a:pt x="184171" y="54334"/>
                </a:cubicBezTo>
                <a:cubicBezTo>
                  <a:pt x="220683" y="47984"/>
                  <a:pt x="340275" y="4063"/>
                  <a:pt x="361971" y="359"/>
                </a:cubicBezTo>
                <a:cubicBezTo>
                  <a:pt x="383667" y="-3345"/>
                  <a:pt x="352446" y="22584"/>
                  <a:pt x="314346" y="32109"/>
                </a:cubicBezTo>
                <a:cubicBezTo>
                  <a:pt x="276246" y="41634"/>
                  <a:pt x="182054" y="58038"/>
                  <a:pt x="133371" y="57509"/>
                </a:cubicBezTo>
                <a:cubicBezTo>
                  <a:pt x="84688" y="56980"/>
                  <a:pt x="-1566" y="22584"/>
                  <a:pt x="21" y="194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3" name="フリーフォーム 1062">
            <a:extLst>
              <a:ext uri="{FF2B5EF4-FFF2-40B4-BE49-F238E27FC236}">
                <a16:creationId xmlns:a16="http://schemas.microsoft.com/office/drawing/2014/main" id="{9D774442-370D-91C9-00DB-32986ED0D341}"/>
              </a:ext>
            </a:extLst>
          </p:cNvPr>
          <p:cNvSpPr/>
          <p:nvPr/>
        </p:nvSpPr>
        <p:spPr>
          <a:xfrm>
            <a:off x="5864225" y="7715250"/>
            <a:ext cx="166220" cy="130175"/>
          </a:xfrm>
          <a:custGeom>
            <a:avLst/>
            <a:gdLst>
              <a:gd name="connsiteX0" fmla="*/ 0 w 166220"/>
              <a:gd name="connsiteY0" fmla="*/ 0 h 130175"/>
              <a:gd name="connsiteX1" fmla="*/ 146050 w 166220"/>
              <a:gd name="connsiteY1" fmla="*/ 50800 h 130175"/>
              <a:gd name="connsiteX2" fmla="*/ 161925 w 166220"/>
              <a:gd name="connsiteY2" fmla="*/ 130175 h 130175"/>
              <a:gd name="connsiteX3" fmla="*/ 158750 w 166220"/>
              <a:gd name="connsiteY3" fmla="*/ 50800 h 130175"/>
              <a:gd name="connsiteX4" fmla="*/ 82550 w 166220"/>
              <a:gd name="connsiteY4" fmla="*/ 31750 h 130175"/>
              <a:gd name="connsiteX5" fmla="*/ 0 w 166220"/>
              <a:gd name="connsiteY5" fmla="*/ 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20" h="130175">
                <a:moveTo>
                  <a:pt x="0" y="0"/>
                </a:moveTo>
                <a:cubicBezTo>
                  <a:pt x="10583" y="3175"/>
                  <a:pt x="119063" y="29104"/>
                  <a:pt x="146050" y="50800"/>
                </a:cubicBezTo>
                <a:cubicBezTo>
                  <a:pt x="173037" y="72496"/>
                  <a:pt x="159808" y="130175"/>
                  <a:pt x="161925" y="130175"/>
                </a:cubicBezTo>
                <a:cubicBezTo>
                  <a:pt x="164042" y="130175"/>
                  <a:pt x="171979" y="67204"/>
                  <a:pt x="158750" y="50800"/>
                </a:cubicBezTo>
                <a:cubicBezTo>
                  <a:pt x="145521" y="34396"/>
                  <a:pt x="106362" y="40746"/>
                  <a:pt x="82550" y="31750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4" name="フリーフォーム 1063">
            <a:extLst>
              <a:ext uri="{FF2B5EF4-FFF2-40B4-BE49-F238E27FC236}">
                <a16:creationId xmlns:a16="http://schemas.microsoft.com/office/drawing/2014/main" id="{9296692B-E207-6B16-9D87-43AEB4B821B1}"/>
              </a:ext>
            </a:extLst>
          </p:cNvPr>
          <p:cNvSpPr/>
          <p:nvPr/>
        </p:nvSpPr>
        <p:spPr>
          <a:xfrm>
            <a:off x="5609999" y="7689826"/>
            <a:ext cx="141417" cy="346811"/>
          </a:xfrm>
          <a:custGeom>
            <a:avLst/>
            <a:gdLst>
              <a:gd name="connsiteX0" fmla="*/ 226 w 141417"/>
              <a:gd name="connsiteY0" fmla="*/ 24 h 346811"/>
              <a:gd name="connsiteX1" fmla="*/ 101826 w 141417"/>
              <a:gd name="connsiteY1" fmla="*/ 120674 h 346811"/>
              <a:gd name="connsiteX2" fmla="*/ 108176 w 141417"/>
              <a:gd name="connsiteY2" fmla="*/ 279424 h 346811"/>
              <a:gd name="connsiteX3" fmla="*/ 130401 w 141417"/>
              <a:gd name="connsiteY3" fmla="*/ 234974 h 346811"/>
              <a:gd name="connsiteX4" fmla="*/ 124051 w 141417"/>
              <a:gd name="connsiteY4" fmla="*/ 346099 h 346811"/>
              <a:gd name="connsiteX5" fmla="*/ 136751 w 141417"/>
              <a:gd name="connsiteY5" fmla="*/ 171474 h 346811"/>
              <a:gd name="connsiteX6" fmla="*/ 136751 w 141417"/>
              <a:gd name="connsiteY6" fmla="*/ 88924 h 346811"/>
              <a:gd name="connsiteX7" fmla="*/ 133576 w 141417"/>
              <a:gd name="connsiteY7" fmla="*/ 130199 h 346811"/>
              <a:gd name="connsiteX8" fmla="*/ 226 w 141417"/>
              <a:gd name="connsiteY8" fmla="*/ 24 h 3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17" h="346811">
                <a:moveTo>
                  <a:pt x="226" y="24"/>
                </a:moveTo>
                <a:cubicBezTo>
                  <a:pt x="-5066" y="-1563"/>
                  <a:pt x="83834" y="74107"/>
                  <a:pt x="101826" y="120674"/>
                </a:cubicBezTo>
                <a:cubicBezTo>
                  <a:pt x="119818" y="167241"/>
                  <a:pt x="103414" y="260374"/>
                  <a:pt x="108176" y="279424"/>
                </a:cubicBezTo>
                <a:cubicBezTo>
                  <a:pt x="112938" y="298474"/>
                  <a:pt x="127755" y="223861"/>
                  <a:pt x="130401" y="234974"/>
                </a:cubicBezTo>
                <a:cubicBezTo>
                  <a:pt x="133047" y="246087"/>
                  <a:pt x="122993" y="356682"/>
                  <a:pt x="124051" y="346099"/>
                </a:cubicBezTo>
                <a:cubicBezTo>
                  <a:pt x="125109" y="335516"/>
                  <a:pt x="134634" y="214336"/>
                  <a:pt x="136751" y="171474"/>
                </a:cubicBezTo>
                <a:cubicBezTo>
                  <a:pt x="138868" y="128612"/>
                  <a:pt x="137280" y="95803"/>
                  <a:pt x="136751" y="88924"/>
                </a:cubicBezTo>
                <a:cubicBezTo>
                  <a:pt x="136222" y="82045"/>
                  <a:pt x="149451" y="145545"/>
                  <a:pt x="133576" y="130199"/>
                </a:cubicBezTo>
                <a:cubicBezTo>
                  <a:pt x="117701" y="114853"/>
                  <a:pt x="5518" y="1611"/>
                  <a:pt x="226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5" name="フリーフォーム 1064">
            <a:extLst>
              <a:ext uri="{FF2B5EF4-FFF2-40B4-BE49-F238E27FC236}">
                <a16:creationId xmlns:a16="http://schemas.microsoft.com/office/drawing/2014/main" id="{192569D8-46A7-53E2-8D55-7767C068CB71}"/>
              </a:ext>
            </a:extLst>
          </p:cNvPr>
          <p:cNvSpPr/>
          <p:nvPr/>
        </p:nvSpPr>
        <p:spPr>
          <a:xfrm>
            <a:off x="5430328" y="7698430"/>
            <a:ext cx="349048" cy="347020"/>
          </a:xfrm>
          <a:custGeom>
            <a:avLst/>
            <a:gdLst>
              <a:gd name="connsiteX0" fmla="*/ 103697 w 349048"/>
              <a:gd name="connsiteY0" fmla="*/ 945 h 347020"/>
              <a:gd name="connsiteX1" fmla="*/ 40197 w 349048"/>
              <a:gd name="connsiteY1" fmla="*/ 108895 h 347020"/>
              <a:gd name="connsiteX2" fmla="*/ 37022 w 349048"/>
              <a:gd name="connsiteY2" fmla="*/ 226370 h 347020"/>
              <a:gd name="connsiteX3" fmla="*/ 27497 w 349048"/>
              <a:gd name="connsiteY3" fmla="*/ 216845 h 347020"/>
              <a:gd name="connsiteX4" fmla="*/ 65597 w 349048"/>
              <a:gd name="connsiteY4" fmla="*/ 286695 h 347020"/>
              <a:gd name="connsiteX5" fmla="*/ 81472 w 349048"/>
              <a:gd name="connsiteY5" fmla="*/ 308920 h 347020"/>
              <a:gd name="connsiteX6" fmla="*/ 211647 w 349048"/>
              <a:gd name="connsiteY6" fmla="*/ 340670 h 347020"/>
              <a:gd name="connsiteX7" fmla="*/ 189422 w 349048"/>
              <a:gd name="connsiteY7" fmla="*/ 347020 h 347020"/>
              <a:gd name="connsiteX8" fmla="*/ 348172 w 349048"/>
              <a:gd name="connsiteY8" fmla="*/ 308920 h 347020"/>
              <a:gd name="connsiteX9" fmla="*/ 246572 w 349048"/>
              <a:gd name="connsiteY9" fmla="*/ 331145 h 347020"/>
              <a:gd name="connsiteX10" fmla="*/ 103697 w 349048"/>
              <a:gd name="connsiteY10" fmla="*/ 302570 h 347020"/>
              <a:gd name="connsiteX11" fmla="*/ 8447 w 349048"/>
              <a:gd name="connsiteY11" fmla="*/ 220020 h 347020"/>
              <a:gd name="connsiteX12" fmla="*/ 8447 w 349048"/>
              <a:gd name="connsiteY12" fmla="*/ 242245 h 347020"/>
              <a:gd name="connsiteX13" fmla="*/ 5272 w 349048"/>
              <a:gd name="connsiteY13" fmla="*/ 86670 h 347020"/>
              <a:gd name="connsiteX14" fmla="*/ 8447 w 349048"/>
              <a:gd name="connsiteY14" fmla="*/ 172395 h 347020"/>
              <a:gd name="connsiteX15" fmla="*/ 103697 w 349048"/>
              <a:gd name="connsiteY15" fmla="*/ 945 h 34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9048" h="347020">
                <a:moveTo>
                  <a:pt x="103697" y="945"/>
                </a:moveTo>
                <a:cubicBezTo>
                  <a:pt x="108989" y="-9638"/>
                  <a:pt x="51309" y="71324"/>
                  <a:pt x="40197" y="108895"/>
                </a:cubicBezTo>
                <a:cubicBezTo>
                  <a:pt x="29084" y="146466"/>
                  <a:pt x="39139" y="208378"/>
                  <a:pt x="37022" y="226370"/>
                </a:cubicBezTo>
                <a:cubicBezTo>
                  <a:pt x="34905" y="244362"/>
                  <a:pt x="22734" y="206791"/>
                  <a:pt x="27497" y="216845"/>
                </a:cubicBezTo>
                <a:cubicBezTo>
                  <a:pt x="32259" y="226899"/>
                  <a:pt x="56601" y="271349"/>
                  <a:pt x="65597" y="286695"/>
                </a:cubicBezTo>
                <a:cubicBezTo>
                  <a:pt x="74593" y="302041"/>
                  <a:pt x="57130" y="299924"/>
                  <a:pt x="81472" y="308920"/>
                </a:cubicBezTo>
                <a:cubicBezTo>
                  <a:pt x="105814" y="317916"/>
                  <a:pt x="193655" y="334320"/>
                  <a:pt x="211647" y="340670"/>
                </a:cubicBezTo>
                <a:cubicBezTo>
                  <a:pt x="229639" y="347020"/>
                  <a:pt x="189422" y="347020"/>
                  <a:pt x="189422" y="347020"/>
                </a:cubicBezTo>
                <a:lnTo>
                  <a:pt x="348172" y="308920"/>
                </a:lnTo>
                <a:cubicBezTo>
                  <a:pt x="357697" y="306274"/>
                  <a:pt x="287318" y="332203"/>
                  <a:pt x="246572" y="331145"/>
                </a:cubicBezTo>
                <a:cubicBezTo>
                  <a:pt x="205826" y="330087"/>
                  <a:pt x="143384" y="321091"/>
                  <a:pt x="103697" y="302570"/>
                </a:cubicBezTo>
                <a:cubicBezTo>
                  <a:pt x="64010" y="284049"/>
                  <a:pt x="24322" y="230074"/>
                  <a:pt x="8447" y="220020"/>
                </a:cubicBezTo>
                <a:cubicBezTo>
                  <a:pt x="-7428" y="209966"/>
                  <a:pt x="8976" y="264470"/>
                  <a:pt x="8447" y="242245"/>
                </a:cubicBezTo>
                <a:cubicBezTo>
                  <a:pt x="7918" y="220020"/>
                  <a:pt x="5272" y="98312"/>
                  <a:pt x="5272" y="86670"/>
                </a:cubicBezTo>
                <a:cubicBezTo>
                  <a:pt x="5272" y="75028"/>
                  <a:pt x="-8486" y="185095"/>
                  <a:pt x="8447" y="172395"/>
                </a:cubicBezTo>
                <a:cubicBezTo>
                  <a:pt x="25380" y="159695"/>
                  <a:pt x="98405" y="11528"/>
                  <a:pt x="103697" y="9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6" name="フリーフォーム 1065">
            <a:extLst>
              <a:ext uri="{FF2B5EF4-FFF2-40B4-BE49-F238E27FC236}">
                <a16:creationId xmlns:a16="http://schemas.microsoft.com/office/drawing/2014/main" id="{BC62DB9F-AE66-86CE-E421-7268A354C17C}"/>
              </a:ext>
            </a:extLst>
          </p:cNvPr>
          <p:cNvSpPr/>
          <p:nvPr/>
        </p:nvSpPr>
        <p:spPr>
          <a:xfrm>
            <a:off x="5298576" y="7740367"/>
            <a:ext cx="182503" cy="341262"/>
          </a:xfrm>
          <a:custGeom>
            <a:avLst/>
            <a:gdLst>
              <a:gd name="connsiteX0" fmla="*/ 111624 w 182503"/>
              <a:gd name="connsiteY0" fmla="*/ 283 h 341262"/>
              <a:gd name="connsiteX1" fmla="*/ 156074 w 182503"/>
              <a:gd name="connsiteY1" fmla="*/ 127283 h 341262"/>
              <a:gd name="connsiteX2" fmla="*/ 162424 w 182503"/>
              <a:gd name="connsiteY2" fmla="*/ 187608 h 341262"/>
              <a:gd name="connsiteX3" fmla="*/ 159249 w 182503"/>
              <a:gd name="connsiteY3" fmla="*/ 206658 h 341262"/>
              <a:gd name="connsiteX4" fmla="*/ 499 w 182503"/>
              <a:gd name="connsiteY4" fmla="*/ 340008 h 341262"/>
              <a:gd name="connsiteX5" fmla="*/ 111624 w 182503"/>
              <a:gd name="connsiteY5" fmla="*/ 270158 h 341262"/>
              <a:gd name="connsiteX6" fmla="*/ 181474 w 182503"/>
              <a:gd name="connsiteY6" fmla="*/ 213008 h 341262"/>
              <a:gd name="connsiteX7" fmla="*/ 152899 w 182503"/>
              <a:gd name="connsiteY7" fmla="*/ 187608 h 341262"/>
              <a:gd name="connsiteX8" fmla="*/ 146549 w 182503"/>
              <a:gd name="connsiteY8" fmla="*/ 117758 h 341262"/>
              <a:gd name="connsiteX9" fmla="*/ 159249 w 182503"/>
              <a:gd name="connsiteY9" fmla="*/ 165383 h 341262"/>
              <a:gd name="connsiteX10" fmla="*/ 111624 w 182503"/>
              <a:gd name="connsiteY10" fmla="*/ 283 h 34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503" h="341262">
                <a:moveTo>
                  <a:pt x="111624" y="283"/>
                </a:moveTo>
                <a:cubicBezTo>
                  <a:pt x="111095" y="-6067"/>
                  <a:pt x="147607" y="96062"/>
                  <a:pt x="156074" y="127283"/>
                </a:cubicBezTo>
                <a:cubicBezTo>
                  <a:pt x="164541" y="158504"/>
                  <a:pt x="162424" y="187608"/>
                  <a:pt x="162424" y="187608"/>
                </a:cubicBezTo>
                <a:cubicBezTo>
                  <a:pt x="162953" y="200837"/>
                  <a:pt x="186237" y="181258"/>
                  <a:pt x="159249" y="206658"/>
                </a:cubicBezTo>
                <a:cubicBezTo>
                  <a:pt x="132262" y="232058"/>
                  <a:pt x="8436" y="329425"/>
                  <a:pt x="499" y="340008"/>
                </a:cubicBezTo>
                <a:cubicBezTo>
                  <a:pt x="-7438" y="350591"/>
                  <a:pt x="81462" y="291325"/>
                  <a:pt x="111624" y="270158"/>
                </a:cubicBezTo>
                <a:cubicBezTo>
                  <a:pt x="141786" y="248991"/>
                  <a:pt x="174595" y="226766"/>
                  <a:pt x="181474" y="213008"/>
                </a:cubicBezTo>
                <a:cubicBezTo>
                  <a:pt x="188353" y="199250"/>
                  <a:pt x="158720" y="203483"/>
                  <a:pt x="152899" y="187608"/>
                </a:cubicBezTo>
                <a:cubicBezTo>
                  <a:pt x="147078" y="171733"/>
                  <a:pt x="145491" y="121462"/>
                  <a:pt x="146549" y="117758"/>
                </a:cubicBezTo>
                <a:cubicBezTo>
                  <a:pt x="147607" y="114054"/>
                  <a:pt x="165070" y="182845"/>
                  <a:pt x="159249" y="165383"/>
                </a:cubicBezTo>
                <a:cubicBezTo>
                  <a:pt x="153428" y="147921"/>
                  <a:pt x="112153" y="6633"/>
                  <a:pt x="111624" y="2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7" name="フリーフォーム 1066">
            <a:extLst>
              <a:ext uri="{FF2B5EF4-FFF2-40B4-BE49-F238E27FC236}">
                <a16:creationId xmlns:a16="http://schemas.microsoft.com/office/drawing/2014/main" id="{B36F4815-A985-E6E6-60CC-35EF029FA6D4}"/>
              </a:ext>
            </a:extLst>
          </p:cNvPr>
          <p:cNvSpPr/>
          <p:nvPr/>
        </p:nvSpPr>
        <p:spPr>
          <a:xfrm>
            <a:off x="5160322" y="7794619"/>
            <a:ext cx="163600" cy="297924"/>
          </a:xfrm>
          <a:custGeom>
            <a:avLst/>
            <a:gdLst>
              <a:gd name="connsiteX0" fmla="*/ 11753 w 163600"/>
              <a:gd name="connsiteY0" fmla="*/ 6 h 297924"/>
              <a:gd name="connsiteX1" fmla="*/ 14928 w 163600"/>
              <a:gd name="connsiteY1" fmla="*/ 161931 h 297924"/>
              <a:gd name="connsiteX2" fmla="*/ 62553 w 163600"/>
              <a:gd name="connsiteY2" fmla="*/ 187331 h 297924"/>
              <a:gd name="connsiteX3" fmla="*/ 2228 w 163600"/>
              <a:gd name="connsiteY3" fmla="*/ 161931 h 297924"/>
              <a:gd name="connsiteX4" fmla="*/ 157803 w 163600"/>
              <a:gd name="connsiteY4" fmla="*/ 295281 h 297924"/>
              <a:gd name="connsiteX5" fmla="*/ 119703 w 163600"/>
              <a:gd name="connsiteY5" fmla="*/ 244481 h 297924"/>
              <a:gd name="connsiteX6" fmla="*/ 18103 w 163600"/>
              <a:gd name="connsiteY6" fmla="*/ 168281 h 297924"/>
              <a:gd name="connsiteX7" fmla="*/ 11753 w 163600"/>
              <a:gd name="connsiteY7" fmla="*/ 6 h 2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600" h="297924">
                <a:moveTo>
                  <a:pt x="11753" y="6"/>
                </a:moveTo>
                <a:cubicBezTo>
                  <a:pt x="11224" y="-1052"/>
                  <a:pt x="6461" y="130710"/>
                  <a:pt x="14928" y="161931"/>
                </a:cubicBezTo>
                <a:cubicBezTo>
                  <a:pt x="23395" y="193152"/>
                  <a:pt x="64670" y="187331"/>
                  <a:pt x="62553" y="187331"/>
                </a:cubicBezTo>
                <a:cubicBezTo>
                  <a:pt x="60436" y="187331"/>
                  <a:pt x="-13647" y="143939"/>
                  <a:pt x="2228" y="161931"/>
                </a:cubicBezTo>
                <a:cubicBezTo>
                  <a:pt x="18103" y="179923"/>
                  <a:pt x="138224" y="281523"/>
                  <a:pt x="157803" y="295281"/>
                </a:cubicBezTo>
                <a:cubicBezTo>
                  <a:pt x="177382" y="309039"/>
                  <a:pt x="142986" y="265648"/>
                  <a:pt x="119703" y="244481"/>
                </a:cubicBezTo>
                <a:cubicBezTo>
                  <a:pt x="96420" y="223314"/>
                  <a:pt x="34507" y="203206"/>
                  <a:pt x="18103" y="168281"/>
                </a:cubicBezTo>
                <a:cubicBezTo>
                  <a:pt x="1699" y="133356"/>
                  <a:pt x="12282" y="1064"/>
                  <a:pt x="11753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8" name="フリーフォーム 1067">
            <a:extLst>
              <a:ext uri="{FF2B5EF4-FFF2-40B4-BE49-F238E27FC236}">
                <a16:creationId xmlns:a16="http://schemas.microsoft.com/office/drawing/2014/main" id="{89FDA31A-725C-23D8-66F1-CF429B0637A2}"/>
              </a:ext>
            </a:extLst>
          </p:cNvPr>
          <p:cNvSpPr/>
          <p:nvPr/>
        </p:nvSpPr>
        <p:spPr>
          <a:xfrm>
            <a:off x="5048080" y="7778672"/>
            <a:ext cx="132846" cy="257321"/>
          </a:xfrm>
          <a:custGeom>
            <a:avLst/>
            <a:gdLst>
              <a:gd name="connsiteX0" fmla="*/ 108120 w 132846"/>
              <a:gd name="connsiteY0" fmla="*/ 78 h 257321"/>
              <a:gd name="connsiteX1" fmla="*/ 123995 w 132846"/>
              <a:gd name="connsiteY1" fmla="*/ 165178 h 257321"/>
              <a:gd name="connsiteX2" fmla="*/ 92245 w 132846"/>
              <a:gd name="connsiteY2" fmla="*/ 187403 h 257321"/>
              <a:gd name="connsiteX3" fmla="*/ 170 w 132846"/>
              <a:gd name="connsiteY3" fmla="*/ 257253 h 257321"/>
              <a:gd name="connsiteX4" fmla="*/ 117645 w 132846"/>
              <a:gd name="connsiteY4" fmla="*/ 200103 h 257321"/>
              <a:gd name="connsiteX5" fmla="*/ 130345 w 132846"/>
              <a:gd name="connsiteY5" fmla="*/ 187403 h 257321"/>
              <a:gd name="connsiteX6" fmla="*/ 108120 w 132846"/>
              <a:gd name="connsiteY6" fmla="*/ 127078 h 257321"/>
              <a:gd name="connsiteX7" fmla="*/ 108120 w 132846"/>
              <a:gd name="connsiteY7" fmla="*/ 142953 h 257321"/>
              <a:gd name="connsiteX8" fmla="*/ 108120 w 132846"/>
              <a:gd name="connsiteY8" fmla="*/ 78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846" h="257321">
                <a:moveTo>
                  <a:pt x="108120" y="78"/>
                </a:moveTo>
                <a:cubicBezTo>
                  <a:pt x="110766" y="3782"/>
                  <a:pt x="126641" y="133957"/>
                  <a:pt x="123995" y="165178"/>
                </a:cubicBezTo>
                <a:cubicBezTo>
                  <a:pt x="121349" y="196399"/>
                  <a:pt x="112882" y="172057"/>
                  <a:pt x="92245" y="187403"/>
                </a:cubicBezTo>
                <a:cubicBezTo>
                  <a:pt x="71608" y="202749"/>
                  <a:pt x="-4063" y="255136"/>
                  <a:pt x="170" y="257253"/>
                </a:cubicBezTo>
                <a:cubicBezTo>
                  <a:pt x="4403" y="259370"/>
                  <a:pt x="95949" y="211745"/>
                  <a:pt x="117645" y="200103"/>
                </a:cubicBezTo>
                <a:cubicBezTo>
                  <a:pt x="139341" y="188461"/>
                  <a:pt x="131932" y="199574"/>
                  <a:pt x="130345" y="187403"/>
                </a:cubicBezTo>
                <a:cubicBezTo>
                  <a:pt x="128758" y="175232"/>
                  <a:pt x="111824" y="134486"/>
                  <a:pt x="108120" y="127078"/>
                </a:cubicBezTo>
                <a:cubicBezTo>
                  <a:pt x="104416" y="119670"/>
                  <a:pt x="104945" y="160416"/>
                  <a:pt x="108120" y="142953"/>
                </a:cubicBezTo>
                <a:cubicBezTo>
                  <a:pt x="111295" y="125491"/>
                  <a:pt x="105474" y="-3626"/>
                  <a:pt x="108120" y="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9" name="フリーフォーム 1068">
            <a:extLst>
              <a:ext uri="{FF2B5EF4-FFF2-40B4-BE49-F238E27FC236}">
                <a16:creationId xmlns:a16="http://schemas.microsoft.com/office/drawing/2014/main" id="{85253D18-CD3A-14AB-C282-AF988B1BCE4D}"/>
              </a:ext>
            </a:extLst>
          </p:cNvPr>
          <p:cNvSpPr/>
          <p:nvPr/>
        </p:nvSpPr>
        <p:spPr>
          <a:xfrm>
            <a:off x="4911343" y="7791375"/>
            <a:ext cx="147639" cy="235557"/>
          </a:xfrm>
          <a:custGeom>
            <a:avLst/>
            <a:gdLst>
              <a:gd name="connsiteX0" fmla="*/ 57532 w 147639"/>
              <a:gd name="connsiteY0" fmla="*/ 75 h 235557"/>
              <a:gd name="connsiteX1" fmla="*/ 19432 w 147639"/>
              <a:gd name="connsiteY1" fmla="*/ 120725 h 235557"/>
              <a:gd name="connsiteX2" fmla="*/ 60707 w 147639"/>
              <a:gd name="connsiteY2" fmla="*/ 181050 h 235557"/>
              <a:gd name="connsiteX3" fmla="*/ 25782 w 147639"/>
              <a:gd name="connsiteY3" fmla="*/ 155650 h 235557"/>
              <a:gd name="connsiteX4" fmla="*/ 146432 w 147639"/>
              <a:gd name="connsiteY4" fmla="*/ 235025 h 235557"/>
              <a:gd name="connsiteX5" fmla="*/ 82932 w 147639"/>
              <a:gd name="connsiteY5" fmla="*/ 187400 h 235557"/>
              <a:gd name="connsiteX6" fmla="*/ 3557 w 147639"/>
              <a:gd name="connsiteY6" fmla="*/ 130250 h 235557"/>
              <a:gd name="connsiteX7" fmla="*/ 28957 w 147639"/>
              <a:gd name="connsiteY7" fmla="*/ 69925 h 235557"/>
              <a:gd name="connsiteX8" fmla="*/ 382 w 147639"/>
              <a:gd name="connsiteY8" fmla="*/ 101675 h 235557"/>
              <a:gd name="connsiteX9" fmla="*/ 57532 w 147639"/>
              <a:gd name="connsiteY9" fmla="*/ 75 h 23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9" h="235557">
                <a:moveTo>
                  <a:pt x="57532" y="75"/>
                </a:moveTo>
                <a:cubicBezTo>
                  <a:pt x="60707" y="3250"/>
                  <a:pt x="18903" y="90563"/>
                  <a:pt x="19432" y="120725"/>
                </a:cubicBezTo>
                <a:cubicBezTo>
                  <a:pt x="19961" y="150888"/>
                  <a:pt x="59649" y="175229"/>
                  <a:pt x="60707" y="181050"/>
                </a:cubicBezTo>
                <a:cubicBezTo>
                  <a:pt x="61765" y="186871"/>
                  <a:pt x="11495" y="146654"/>
                  <a:pt x="25782" y="155650"/>
                </a:cubicBezTo>
                <a:cubicBezTo>
                  <a:pt x="40069" y="164646"/>
                  <a:pt x="136907" y="229733"/>
                  <a:pt x="146432" y="235025"/>
                </a:cubicBezTo>
                <a:cubicBezTo>
                  <a:pt x="155957" y="240317"/>
                  <a:pt x="106744" y="204862"/>
                  <a:pt x="82932" y="187400"/>
                </a:cubicBezTo>
                <a:cubicBezTo>
                  <a:pt x="59120" y="169938"/>
                  <a:pt x="12553" y="149829"/>
                  <a:pt x="3557" y="130250"/>
                </a:cubicBezTo>
                <a:cubicBezTo>
                  <a:pt x="-5439" y="110671"/>
                  <a:pt x="29486" y="74688"/>
                  <a:pt x="28957" y="69925"/>
                </a:cubicBezTo>
                <a:cubicBezTo>
                  <a:pt x="28428" y="65163"/>
                  <a:pt x="-3851" y="108025"/>
                  <a:pt x="382" y="101675"/>
                </a:cubicBezTo>
                <a:cubicBezTo>
                  <a:pt x="4615" y="95325"/>
                  <a:pt x="54357" y="-3100"/>
                  <a:pt x="57532" y="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0" name="フリーフォーム 1069">
            <a:extLst>
              <a:ext uri="{FF2B5EF4-FFF2-40B4-BE49-F238E27FC236}">
                <a16:creationId xmlns:a16="http://schemas.microsoft.com/office/drawing/2014/main" id="{588C8FFE-2815-3470-34B3-A6C8234B55FC}"/>
              </a:ext>
            </a:extLst>
          </p:cNvPr>
          <p:cNvSpPr/>
          <p:nvPr/>
        </p:nvSpPr>
        <p:spPr>
          <a:xfrm>
            <a:off x="4663822" y="7752733"/>
            <a:ext cx="357357" cy="251481"/>
          </a:xfrm>
          <a:custGeom>
            <a:avLst/>
            <a:gdLst>
              <a:gd name="connsiteX0" fmla="*/ 3428 w 357357"/>
              <a:gd name="connsiteY0" fmla="*/ 137142 h 251481"/>
              <a:gd name="connsiteX1" fmla="*/ 346328 w 357357"/>
              <a:gd name="connsiteY1" fmla="*/ 3792 h 251481"/>
              <a:gd name="connsiteX2" fmla="*/ 273303 w 357357"/>
              <a:gd name="connsiteY2" fmla="*/ 41892 h 251481"/>
              <a:gd name="connsiteX3" fmla="*/ 276478 w 357357"/>
              <a:gd name="connsiteY3" fmla="*/ 99042 h 251481"/>
              <a:gd name="connsiteX4" fmla="*/ 282828 w 357357"/>
              <a:gd name="connsiteY4" fmla="*/ 168892 h 251481"/>
              <a:gd name="connsiteX5" fmla="*/ 171703 w 357357"/>
              <a:gd name="connsiteY5" fmla="*/ 251442 h 251481"/>
              <a:gd name="connsiteX6" fmla="*/ 276478 w 357357"/>
              <a:gd name="connsiteY6" fmla="*/ 178417 h 251481"/>
              <a:gd name="connsiteX7" fmla="*/ 279653 w 357357"/>
              <a:gd name="connsiteY7" fmla="*/ 86342 h 251481"/>
              <a:gd name="connsiteX8" fmla="*/ 225678 w 357357"/>
              <a:gd name="connsiteY8" fmla="*/ 54592 h 251481"/>
              <a:gd name="connsiteX9" fmla="*/ 257428 w 357357"/>
              <a:gd name="connsiteY9" fmla="*/ 70467 h 251481"/>
              <a:gd name="connsiteX10" fmla="*/ 174878 w 357357"/>
              <a:gd name="connsiteY10" fmla="*/ 92692 h 251481"/>
              <a:gd name="connsiteX11" fmla="*/ 3428 w 357357"/>
              <a:gd name="connsiteY11" fmla="*/ 137142 h 25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7357" h="251481">
                <a:moveTo>
                  <a:pt x="3428" y="137142"/>
                </a:moveTo>
                <a:cubicBezTo>
                  <a:pt x="32003" y="122325"/>
                  <a:pt x="301349" y="19667"/>
                  <a:pt x="346328" y="3792"/>
                </a:cubicBezTo>
                <a:cubicBezTo>
                  <a:pt x="391307" y="-12083"/>
                  <a:pt x="284945" y="26017"/>
                  <a:pt x="273303" y="41892"/>
                </a:cubicBezTo>
                <a:cubicBezTo>
                  <a:pt x="261661" y="57767"/>
                  <a:pt x="274891" y="77875"/>
                  <a:pt x="276478" y="99042"/>
                </a:cubicBezTo>
                <a:cubicBezTo>
                  <a:pt x="278065" y="120209"/>
                  <a:pt x="300291" y="143492"/>
                  <a:pt x="282828" y="168892"/>
                </a:cubicBezTo>
                <a:cubicBezTo>
                  <a:pt x="265365" y="194292"/>
                  <a:pt x="172761" y="249854"/>
                  <a:pt x="171703" y="251442"/>
                </a:cubicBezTo>
                <a:cubicBezTo>
                  <a:pt x="170645" y="253030"/>
                  <a:pt x="258486" y="205934"/>
                  <a:pt x="276478" y="178417"/>
                </a:cubicBezTo>
                <a:cubicBezTo>
                  <a:pt x="294470" y="150900"/>
                  <a:pt x="288120" y="106980"/>
                  <a:pt x="279653" y="86342"/>
                </a:cubicBezTo>
                <a:cubicBezTo>
                  <a:pt x="271186" y="65704"/>
                  <a:pt x="229382" y="57238"/>
                  <a:pt x="225678" y="54592"/>
                </a:cubicBezTo>
                <a:cubicBezTo>
                  <a:pt x="221974" y="51946"/>
                  <a:pt x="265895" y="64117"/>
                  <a:pt x="257428" y="70467"/>
                </a:cubicBezTo>
                <a:cubicBezTo>
                  <a:pt x="248961" y="76817"/>
                  <a:pt x="216682" y="83167"/>
                  <a:pt x="174878" y="92692"/>
                </a:cubicBezTo>
                <a:cubicBezTo>
                  <a:pt x="133074" y="102217"/>
                  <a:pt x="-25147" y="151959"/>
                  <a:pt x="3428" y="1371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フリーフォーム 1070">
            <a:extLst>
              <a:ext uri="{FF2B5EF4-FFF2-40B4-BE49-F238E27FC236}">
                <a16:creationId xmlns:a16="http://schemas.microsoft.com/office/drawing/2014/main" id="{22CAD820-E61E-7AD0-C86A-77C77C169CAD}"/>
              </a:ext>
            </a:extLst>
          </p:cNvPr>
          <p:cNvSpPr/>
          <p:nvPr/>
        </p:nvSpPr>
        <p:spPr>
          <a:xfrm>
            <a:off x="4743321" y="7854937"/>
            <a:ext cx="233509" cy="169956"/>
          </a:xfrm>
          <a:custGeom>
            <a:avLst/>
            <a:gdLst>
              <a:gd name="connsiteX0" fmla="*/ 38229 w 233509"/>
              <a:gd name="connsiteY0" fmla="*/ 13 h 169956"/>
              <a:gd name="connsiteX1" fmla="*/ 12829 w 233509"/>
              <a:gd name="connsiteY1" fmla="*/ 82563 h 169956"/>
              <a:gd name="connsiteX2" fmla="*/ 60454 w 233509"/>
              <a:gd name="connsiteY2" fmla="*/ 133363 h 169956"/>
              <a:gd name="connsiteX3" fmla="*/ 54104 w 233509"/>
              <a:gd name="connsiteY3" fmla="*/ 168288 h 169956"/>
              <a:gd name="connsiteX4" fmla="*/ 231904 w 233509"/>
              <a:gd name="connsiteY4" fmla="*/ 79388 h 169956"/>
              <a:gd name="connsiteX5" fmla="*/ 136654 w 233509"/>
              <a:gd name="connsiteY5" fmla="*/ 123838 h 169956"/>
              <a:gd name="connsiteX6" fmla="*/ 47754 w 233509"/>
              <a:gd name="connsiteY6" fmla="*/ 120663 h 169956"/>
              <a:gd name="connsiteX7" fmla="*/ 129 w 233509"/>
              <a:gd name="connsiteY7" fmla="*/ 88913 h 169956"/>
              <a:gd name="connsiteX8" fmla="*/ 38229 w 233509"/>
              <a:gd name="connsiteY8" fmla="*/ 13 h 16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509" h="169956">
                <a:moveTo>
                  <a:pt x="38229" y="13"/>
                </a:moveTo>
                <a:cubicBezTo>
                  <a:pt x="40346" y="-1045"/>
                  <a:pt x="9125" y="60338"/>
                  <a:pt x="12829" y="82563"/>
                </a:cubicBezTo>
                <a:cubicBezTo>
                  <a:pt x="16533" y="104788"/>
                  <a:pt x="53575" y="119076"/>
                  <a:pt x="60454" y="133363"/>
                </a:cubicBezTo>
                <a:cubicBezTo>
                  <a:pt x="67333" y="147651"/>
                  <a:pt x="25529" y="177284"/>
                  <a:pt x="54104" y="168288"/>
                </a:cubicBezTo>
                <a:cubicBezTo>
                  <a:pt x="82679" y="159292"/>
                  <a:pt x="218146" y="86796"/>
                  <a:pt x="231904" y="79388"/>
                </a:cubicBezTo>
                <a:cubicBezTo>
                  <a:pt x="245662" y="71980"/>
                  <a:pt x="167346" y="116959"/>
                  <a:pt x="136654" y="123838"/>
                </a:cubicBezTo>
                <a:cubicBezTo>
                  <a:pt x="105962" y="130717"/>
                  <a:pt x="70508" y="126484"/>
                  <a:pt x="47754" y="120663"/>
                </a:cubicBezTo>
                <a:cubicBezTo>
                  <a:pt x="25000" y="114842"/>
                  <a:pt x="2775" y="109550"/>
                  <a:pt x="129" y="88913"/>
                </a:cubicBezTo>
                <a:cubicBezTo>
                  <a:pt x="-2517" y="68276"/>
                  <a:pt x="36112" y="1071"/>
                  <a:pt x="38229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フリーフォーム 1071">
            <a:extLst>
              <a:ext uri="{FF2B5EF4-FFF2-40B4-BE49-F238E27FC236}">
                <a16:creationId xmlns:a16="http://schemas.microsoft.com/office/drawing/2014/main" id="{190CC7C4-A574-5458-D505-4ABC261AAF18}"/>
              </a:ext>
            </a:extLst>
          </p:cNvPr>
          <p:cNvSpPr/>
          <p:nvPr/>
        </p:nvSpPr>
        <p:spPr>
          <a:xfrm>
            <a:off x="5366367" y="7508794"/>
            <a:ext cx="485168" cy="195938"/>
          </a:xfrm>
          <a:custGeom>
            <a:avLst/>
            <a:gdLst>
              <a:gd name="connsiteX0" fmla="*/ 5733 w 485168"/>
              <a:gd name="connsiteY0" fmla="*/ 193756 h 195938"/>
              <a:gd name="connsiteX1" fmla="*/ 310533 w 485168"/>
              <a:gd name="connsiteY1" fmla="*/ 15956 h 195938"/>
              <a:gd name="connsiteX2" fmla="*/ 110508 w 485168"/>
              <a:gd name="connsiteY2" fmla="*/ 127081 h 195938"/>
              <a:gd name="connsiteX3" fmla="*/ 466108 w 485168"/>
              <a:gd name="connsiteY3" fmla="*/ 73106 h 195938"/>
              <a:gd name="connsiteX4" fmla="*/ 358158 w 485168"/>
              <a:gd name="connsiteY4" fmla="*/ 66756 h 195938"/>
              <a:gd name="connsiteX5" fmla="*/ 485158 w 485168"/>
              <a:gd name="connsiteY5" fmla="*/ 81 h 195938"/>
              <a:gd name="connsiteX6" fmla="*/ 364508 w 485168"/>
              <a:gd name="connsiteY6" fmla="*/ 54056 h 195938"/>
              <a:gd name="connsiteX7" fmla="*/ 215283 w 485168"/>
              <a:gd name="connsiteY7" fmla="*/ 98506 h 195938"/>
              <a:gd name="connsiteX8" fmla="*/ 66058 w 485168"/>
              <a:gd name="connsiteY8" fmla="*/ 130256 h 195938"/>
              <a:gd name="connsiteX9" fmla="*/ 110508 w 485168"/>
              <a:gd name="connsiteY9" fmla="*/ 114381 h 195938"/>
              <a:gd name="connsiteX10" fmla="*/ 5733 w 485168"/>
              <a:gd name="connsiteY10" fmla="*/ 193756 h 19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168" h="195938">
                <a:moveTo>
                  <a:pt x="5733" y="193756"/>
                </a:moveTo>
                <a:cubicBezTo>
                  <a:pt x="39071" y="177352"/>
                  <a:pt x="293071" y="27068"/>
                  <a:pt x="310533" y="15956"/>
                </a:cubicBezTo>
                <a:cubicBezTo>
                  <a:pt x="327995" y="4844"/>
                  <a:pt x="84579" y="117556"/>
                  <a:pt x="110508" y="127081"/>
                </a:cubicBezTo>
                <a:cubicBezTo>
                  <a:pt x="136437" y="136606"/>
                  <a:pt x="424833" y="83160"/>
                  <a:pt x="466108" y="73106"/>
                </a:cubicBezTo>
                <a:cubicBezTo>
                  <a:pt x="507383" y="63052"/>
                  <a:pt x="354983" y="78927"/>
                  <a:pt x="358158" y="66756"/>
                </a:cubicBezTo>
                <a:cubicBezTo>
                  <a:pt x="361333" y="54585"/>
                  <a:pt x="484100" y="2198"/>
                  <a:pt x="485158" y="81"/>
                </a:cubicBezTo>
                <a:cubicBezTo>
                  <a:pt x="486216" y="-2036"/>
                  <a:pt x="409487" y="37652"/>
                  <a:pt x="364508" y="54056"/>
                </a:cubicBezTo>
                <a:cubicBezTo>
                  <a:pt x="319529" y="70460"/>
                  <a:pt x="265025" y="85806"/>
                  <a:pt x="215283" y="98506"/>
                </a:cubicBezTo>
                <a:cubicBezTo>
                  <a:pt x="165541" y="111206"/>
                  <a:pt x="83521" y="127610"/>
                  <a:pt x="66058" y="130256"/>
                </a:cubicBezTo>
                <a:cubicBezTo>
                  <a:pt x="48595" y="132902"/>
                  <a:pt x="126383" y="99564"/>
                  <a:pt x="110508" y="114381"/>
                </a:cubicBezTo>
                <a:cubicBezTo>
                  <a:pt x="94633" y="129198"/>
                  <a:pt x="-27605" y="210160"/>
                  <a:pt x="5733" y="1937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フリーフォーム 1072">
            <a:extLst>
              <a:ext uri="{FF2B5EF4-FFF2-40B4-BE49-F238E27FC236}">
                <a16:creationId xmlns:a16="http://schemas.microsoft.com/office/drawing/2014/main" id="{4DE386B4-5A2B-CB1B-57A9-90F1797B0782}"/>
              </a:ext>
            </a:extLst>
          </p:cNvPr>
          <p:cNvSpPr/>
          <p:nvPr/>
        </p:nvSpPr>
        <p:spPr>
          <a:xfrm>
            <a:off x="6073743" y="7492037"/>
            <a:ext cx="629433" cy="80473"/>
          </a:xfrm>
          <a:custGeom>
            <a:avLst/>
            <a:gdLst>
              <a:gd name="connsiteX0" fmla="*/ 3207 w 629433"/>
              <a:gd name="connsiteY0" fmla="*/ 80338 h 80473"/>
              <a:gd name="connsiteX1" fmla="*/ 457232 w 629433"/>
              <a:gd name="connsiteY1" fmla="*/ 963 h 80473"/>
              <a:gd name="connsiteX2" fmla="*/ 301657 w 629433"/>
              <a:gd name="connsiteY2" fmla="*/ 35888 h 80473"/>
              <a:gd name="connsiteX3" fmla="*/ 622332 w 629433"/>
              <a:gd name="connsiteY3" fmla="*/ 29538 h 80473"/>
              <a:gd name="connsiteX4" fmla="*/ 504857 w 629433"/>
              <a:gd name="connsiteY4" fmla="*/ 23188 h 80473"/>
              <a:gd name="connsiteX5" fmla="*/ 285782 w 629433"/>
              <a:gd name="connsiteY5" fmla="*/ 29538 h 80473"/>
              <a:gd name="connsiteX6" fmla="*/ 152432 w 629433"/>
              <a:gd name="connsiteY6" fmla="*/ 39063 h 80473"/>
              <a:gd name="connsiteX7" fmla="*/ 250857 w 629433"/>
              <a:gd name="connsiteY7" fmla="*/ 20013 h 80473"/>
              <a:gd name="connsiteX8" fmla="*/ 3207 w 629433"/>
              <a:gd name="connsiteY8" fmla="*/ 80338 h 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433" h="80473">
                <a:moveTo>
                  <a:pt x="3207" y="80338"/>
                </a:moveTo>
                <a:cubicBezTo>
                  <a:pt x="37603" y="77163"/>
                  <a:pt x="407490" y="8371"/>
                  <a:pt x="457232" y="963"/>
                </a:cubicBezTo>
                <a:cubicBezTo>
                  <a:pt x="506974" y="-6445"/>
                  <a:pt x="274140" y="31126"/>
                  <a:pt x="301657" y="35888"/>
                </a:cubicBezTo>
                <a:cubicBezTo>
                  <a:pt x="329174" y="40650"/>
                  <a:pt x="588465" y="31655"/>
                  <a:pt x="622332" y="29538"/>
                </a:cubicBezTo>
                <a:cubicBezTo>
                  <a:pt x="656199" y="27421"/>
                  <a:pt x="560949" y="23188"/>
                  <a:pt x="504857" y="23188"/>
                </a:cubicBezTo>
                <a:cubicBezTo>
                  <a:pt x="448765" y="23188"/>
                  <a:pt x="344519" y="26892"/>
                  <a:pt x="285782" y="29538"/>
                </a:cubicBezTo>
                <a:cubicBezTo>
                  <a:pt x="227045" y="32184"/>
                  <a:pt x="158253" y="40650"/>
                  <a:pt x="152432" y="39063"/>
                </a:cubicBezTo>
                <a:cubicBezTo>
                  <a:pt x="146611" y="37475"/>
                  <a:pt x="279961" y="9959"/>
                  <a:pt x="250857" y="20013"/>
                </a:cubicBezTo>
                <a:cubicBezTo>
                  <a:pt x="221753" y="30067"/>
                  <a:pt x="-31189" y="83513"/>
                  <a:pt x="3207" y="803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1" name="フリーフォーム 1040">
            <a:extLst>
              <a:ext uri="{FF2B5EF4-FFF2-40B4-BE49-F238E27FC236}">
                <a16:creationId xmlns:a16="http://schemas.microsoft.com/office/drawing/2014/main" id="{007EAF58-62AC-4D72-7AB8-9D38FF394978}"/>
              </a:ext>
            </a:extLst>
          </p:cNvPr>
          <p:cNvSpPr/>
          <p:nvPr/>
        </p:nvSpPr>
        <p:spPr>
          <a:xfrm>
            <a:off x="6143427" y="8113265"/>
            <a:ext cx="400288" cy="265582"/>
          </a:xfrm>
          <a:custGeom>
            <a:avLst/>
            <a:gdLst>
              <a:gd name="connsiteX0" fmla="*/ 198 w 400288"/>
              <a:gd name="connsiteY0" fmla="*/ 109985 h 265582"/>
              <a:gd name="connsiteX1" fmla="*/ 92273 w 400288"/>
              <a:gd name="connsiteY1" fmla="*/ 11560 h 265582"/>
              <a:gd name="connsiteX2" fmla="*/ 85923 w 400288"/>
              <a:gd name="connsiteY2" fmla="*/ 33785 h 265582"/>
              <a:gd name="connsiteX3" fmla="*/ 187523 w 400288"/>
              <a:gd name="connsiteY3" fmla="*/ 36960 h 265582"/>
              <a:gd name="connsiteX4" fmla="*/ 295473 w 400288"/>
              <a:gd name="connsiteY4" fmla="*/ 87760 h 265582"/>
              <a:gd name="connsiteX5" fmla="*/ 247848 w 400288"/>
              <a:gd name="connsiteY5" fmla="*/ 36960 h 265582"/>
              <a:gd name="connsiteX6" fmla="*/ 339923 w 400288"/>
              <a:gd name="connsiteY6" fmla="*/ 132210 h 265582"/>
              <a:gd name="connsiteX7" fmla="*/ 343098 w 400288"/>
              <a:gd name="connsiteY7" fmla="*/ 94110 h 265582"/>
              <a:gd name="connsiteX8" fmla="*/ 381198 w 400288"/>
              <a:gd name="connsiteY8" fmla="*/ 195710 h 265582"/>
              <a:gd name="connsiteX9" fmla="*/ 378023 w 400288"/>
              <a:gd name="connsiteY9" fmla="*/ 135385 h 265582"/>
              <a:gd name="connsiteX10" fmla="*/ 400248 w 400288"/>
              <a:gd name="connsiteY10" fmla="*/ 265560 h 265582"/>
              <a:gd name="connsiteX11" fmla="*/ 371673 w 400288"/>
              <a:gd name="connsiteY11" fmla="*/ 144910 h 265582"/>
              <a:gd name="connsiteX12" fmla="*/ 254198 w 400288"/>
              <a:gd name="connsiteY12" fmla="*/ 33785 h 265582"/>
              <a:gd name="connsiteX13" fmla="*/ 276423 w 400288"/>
              <a:gd name="connsiteY13" fmla="*/ 65535 h 265582"/>
              <a:gd name="connsiteX14" fmla="*/ 212923 w 400288"/>
              <a:gd name="connsiteY14" fmla="*/ 24260 h 265582"/>
              <a:gd name="connsiteX15" fmla="*/ 85923 w 400288"/>
              <a:gd name="connsiteY15" fmla="*/ 14735 h 265582"/>
              <a:gd name="connsiteX16" fmla="*/ 120848 w 400288"/>
              <a:gd name="connsiteY16" fmla="*/ 5210 h 265582"/>
              <a:gd name="connsiteX17" fmla="*/ 198 w 400288"/>
              <a:gd name="connsiteY17" fmla="*/ 109985 h 26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8" h="265582">
                <a:moveTo>
                  <a:pt x="198" y="109985"/>
                </a:moveTo>
                <a:cubicBezTo>
                  <a:pt x="-4564" y="111043"/>
                  <a:pt x="77986" y="24260"/>
                  <a:pt x="92273" y="11560"/>
                </a:cubicBezTo>
                <a:cubicBezTo>
                  <a:pt x="106561" y="-1140"/>
                  <a:pt x="70048" y="29552"/>
                  <a:pt x="85923" y="33785"/>
                </a:cubicBezTo>
                <a:cubicBezTo>
                  <a:pt x="101798" y="38018"/>
                  <a:pt x="152598" y="27964"/>
                  <a:pt x="187523" y="36960"/>
                </a:cubicBezTo>
                <a:cubicBezTo>
                  <a:pt x="222448" y="45956"/>
                  <a:pt x="285419" y="87760"/>
                  <a:pt x="295473" y="87760"/>
                </a:cubicBezTo>
                <a:cubicBezTo>
                  <a:pt x="305527" y="87760"/>
                  <a:pt x="240440" y="29552"/>
                  <a:pt x="247848" y="36960"/>
                </a:cubicBezTo>
                <a:cubicBezTo>
                  <a:pt x="255256" y="44368"/>
                  <a:pt x="324048" y="122685"/>
                  <a:pt x="339923" y="132210"/>
                </a:cubicBezTo>
                <a:cubicBezTo>
                  <a:pt x="355798" y="141735"/>
                  <a:pt x="336219" y="83527"/>
                  <a:pt x="343098" y="94110"/>
                </a:cubicBezTo>
                <a:cubicBezTo>
                  <a:pt x="349977" y="104693"/>
                  <a:pt x="375377" y="188831"/>
                  <a:pt x="381198" y="195710"/>
                </a:cubicBezTo>
                <a:cubicBezTo>
                  <a:pt x="387019" y="202589"/>
                  <a:pt x="374848" y="123743"/>
                  <a:pt x="378023" y="135385"/>
                </a:cubicBezTo>
                <a:cubicBezTo>
                  <a:pt x="381198" y="147027"/>
                  <a:pt x="401306" y="263972"/>
                  <a:pt x="400248" y="265560"/>
                </a:cubicBezTo>
                <a:cubicBezTo>
                  <a:pt x="399190" y="267148"/>
                  <a:pt x="396015" y="183539"/>
                  <a:pt x="371673" y="144910"/>
                </a:cubicBezTo>
                <a:cubicBezTo>
                  <a:pt x="347331" y="106281"/>
                  <a:pt x="270073" y="47014"/>
                  <a:pt x="254198" y="33785"/>
                </a:cubicBezTo>
                <a:cubicBezTo>
                  <a:pt x="238323" y="20556"/>
                  <a:pt x="283302" y="67122"/>
                  <a:pt x="276423" y="65535"/>
                </a:cubicBezTo>
                <a:cubicBezTo>
                  <a:pt x="269544" y="63948"/>
                  <a:pt x="244673" y="32727"/>
                  <a:pt x="212923" y="24260"/>
                </a:cubicBezTo>
                <a:cubicBezTo>
                  <a:pt x="181173" y="15793"/>
                  <a:pt x="101269" y="17910"/>
                  <a:pt x="85923" y="14735"/>
                </a:cubicBezTo>
                <a:cubicBezTo>
                  <a:pt x="70577" y="11560"/>
                  <a:pt x="136194" y="-9607"/>
                  <a:pt x="120848" y="5210"/>
                </a:cubicBezTo>
                <a:cubicBezTo>
                  <a:pt x="105502" y="20027"/>
                  <a:pt x="4960" y="108927"/>
                  <a:pt x="198" y="1099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" name="フリーフォーム 1073">
            <a:extLst>
              <a:ext uri="{FF2B5EF4-FFF2-40B4-BE49-F238E27FC236}">
                <a16:creationId xmlns:a16="http://schemas.microsoft.com/office/drawing/2014/main" id="{18B75E96-24DE-3825-1E0E-D3E7059EFD89}"/>
              </a:ext>
            </a:extLst>
          </p:cNvPr>
          <p:cNvSpPr/>
          <p:nvPr/>
        </p:nvSpPr>
        <p:spPr>
          <a:xfrm>
            <a:off x="6187300" y="8134276"/>
            <a:ext cx="280293" cy="162187"/>
          </a:xfrm>
          <a:custGeom>
            <a:avLst/>
            <a:gdLst>
              <a:gd name="connsiteX0" fmla="*/ 775 w 280293"/>
              <a:gd name="connsiteY0" fmla="*/ 111199 h 162187"/>
              <a:gd name="connsiteX1" fmla="*/ 140475 w 280293"/>
              <a:gd name="connsiteY1" fmla="*/ 111199 h 162187"/>
              <a:gd name="connsiteX2" fmla="*/ 115075 w 280293"/>
              <a:gd name="connsiteY2" fmla="*/ 114374 h 162187"/>
              <a:gd name="connsiteX3" fmla="*/ 143650 w 280293"/>
              <a:gd name="connsiteY3" fmla="*/ 85799 h 162187"/>
              <a:gd name="connsiteX4" fmla="*/ 124600 w 280293"/>
              <a:gd name="connsiteY4" fmla="*/ 22299 h 162187"/>
              <a:gd name="connsiteX5" fmla="*/ 172225 w 280293"/>
              <a:gd name="connsiteY5" fmla="*/ 82624 h 162187"/>
              <a:gd name="connsiteX6" fmla="*/ 181750 w 280293"/>
              <a:gd name="connsiteY6" fmla="*/ 60399 h 162187"/>
              <a:gd name="connsiteX7" fmla="*/ 232550 w 280293"/>
              <a:gd name="connsiteY7" fmla="*/ 117549 h 162187"/>
              <a:gd name="connsiteX8" fmla="*/ 232550 w 280293"/>
              <a:gd name="connsiteY8" fmla="*/ 85799 h 162187"/>
              <a:gd name="connsiteX9" fmla="*/ 280175 w 280293"/>
              <a:gd name="connsiteY9" fmla="*/ 161999 h 162187"/>
              <a:gd name="connsiteX10" fmla="*/ 216675 w 280293"/>
              <a:gd name="connsiteY10" fmla="*/ 104849 h 162187"/>
              <a:gd name="connsiteX11" fmla="*/ 70625 w 280293"/>
              <a:gd name="connsiteY11" fmla="*/ 25474 h 162187"/>
              <a:gd name="connsiteX12" fmla="*/ 121425 w 280293"/>
              <a:gd name="connsiteY12" fmla="*/ 73099 h 162187"/>
              <a:gd name="connsiteX13" fmla="*/ 48400 w 280293"/>
              <a:gd name="connsiteY13" fmla="*/ 25474 h 162187"/>
              <a:gd name="connsiteX14" fmla="*/ 73800 w 280293"/>
              <a:gd name="connsiteY14" fmla="*/ 69924 h 162187"/>
              <a:gd name="connsiteX15" fmla="*/ 13475 w 280293"/>
              <a:gd name="connsiteY15" fmla="*/ 74 h 162187"/>
              <a:gd name="connsiteX16" fmla="*/ 80150 w 280293"/>
              <a:gd name="connsiteY16" fmla="*/ 85799 h 162187"/>
              <a:gd name="connsiteX17" fmla="*/ 775 w 280293"/>
              <a:gd name="connsiteY17" fmla="*/ 111199 h 16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293" h="162187">
                <a:moveTo>
                  <a:pt x="775" y="111199"/>
                </a:moveTo>
                <a:cubicBezTo>
                  <a:pt x="10829" y="115432"/>
                  <a:pt x="121425" y="110670"/>
                  <a:pt x="140475" y="111199"/>
                </a:cubicBezTo>
                <a:cubicBezTo>
                  <a:pt x="159525" y="111728"/>
                  <a:pt x="114546" y="118607"/>
                  <a:pt x="115075" y="114374"/>
                </a:cubicBezTo>
                <a:cubicBezTo>
                  <a:pt x="115604" y="110141"/>
                  <a:pt x="142063" y="101145"/>
                  <a:pt x="143650" y="85799"/>
                </a:cubicBezTo>
                <a:cubicBezTo>
                  <a:pt x="145238" y="70453"/>
                  <a:pt x="119838" y="22828"/>
                  <a:pt x="124600" y="22299"/>
                </a:cubicBezTo>
                <a:cubicBezTo>
                  <a:pt x="129363" y="21770"/>
                  <a:pt x="162700" y="76274"/>
                  <a:pt x="172225" y="82624"/>
                </a:cubicBezTo>
                <a:cubicBezTo>
                  <a:pt x="181750" y="88974"/>
                  <a:pt x="171696" y="54578"/>
                  <a:pt x="181750" y="60399"/>
                </a:cubicBezTo>
                <a:cubicBezTo>
                  <a:pt x="191804" y="66220"/>
                  <a:pt x="224083" y="113316"/>
                  <a:pt x="232550" y="117549"/>
                </a:cubicBezTo>
                <a:cubicBezTo>
                  <a:pt x="241017" y="121782"/>
                  <a:pt x="224613" y="78391"/>
                  <a:pt x="232550" y="85799"/>
                </a:cubicBezTo>
                <a:cubicBezTo>
                  <a:pt x="240488" y="93207"/>
                  <a:pt x="282821" y="158824"/>
                  <a:pt x="280175" y="161999"/>
                </a:cubicBezTo>
                <a:cubicBezTo>
                  <a:pt x="277529" y="165174"/>
                  <a:pt x="251600" y="127603"/>
                  <a:pt x="216675" y="104849"/>
                </a:cubicBezTo>
                <a:cubicBezTo>
                  <a:pt x="181750" y="82095"/>
                  <a:pt x="86500" y="30766"/>
                  <a:pt x="70625" y="25474"/>
                </a:cubicBezTo>
                <a:cubicBezTo>
                  <a:pt x="54750" y="20182"/>
                  <a:pt x="125129" y="73099"/>
                  <a:pt x="121425" y="73099"/>
                </a:cubicBezTo>
                <a:cubicBezTo>
                  <a:pt x="117721" y="73099"/>
                  <a:pt x="56338" y="26003"/>
                  <a:pt x="48400" y="25474"/>
                </a:cubicBezTo>
                <a:cubicBezTo>
                  <a:pt x="40463" y="24945"/>
                  <a:pt x="79621" y="74157"/>
                  <a:pt x="73800" y="69924"/>
                </a:cubicBezTo>
                <a:cubicBezTo>
                  <a:pt x="67979" y="65691"/>
                  <a:pt x="12417" y="-2572"/>
                  <a:pt x="13475" y="74"/>
                </a:cubicBezTo>
                <a:cubicBezTo>
                  <a:pt x="14533" y="2720"/>
                  <a:pt x="78563" y="67807"/>
                  <a:pt x="80150" y="85799"/>
                </a:cubicBezTo>
                <a:cubicBezTo>
                  <a:pt x="81738" y="103791"/>
                  <a:pt x="-9279" y="106966"/>
                  <a:pt x="775" y="1111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5" name="フリーフォーム 1074">
            <a:extLst>
              <a:ext uri="{FF2B5EF4-FFF2-40B4-BE49-F238E27FC236}">
                <a16:creationId xmlns:a16="http://schemas.microsoft.com/office/drawing/2014/main" id="{B94F7142-1267-6169-C6CD-7C4B4922A47C}"/>
              </a:ext>
            </a:extLst>
          </p:cNvPr>
          <p:cNvSpPr/>
          <p:nvPr/>
        </p:nvSpPr>
        <p:spPr>
          <a:xfrm>
            <a:off x="6418895" y="8260896"/>
            <a:ext cx="77397" cy="211084"/>
          </a:xfrm>
          <a:custGeom>
            <a:avLst/>
            <a:gdLst>
              <a:gd name="connsiteX0" fmla="*/ 32705 w 77397"/>
              <a:gd name="connsiteY0" fmla="*/ 454 h 211084"/>
              <a:gd name="connsiteX1" fmla="*/ 7305 w 77397"/>
              <a:gd name="connsiteY1" fmla="*/ 54429 h 211084"/>
              <a:gd name="connsiteX2" fmla="*/ 45405 w 77397"/>
              <a:gd name="connsiteY2" fmla="*/ 102054 h 211084"/>
              <a:gd name="connsiteX3" fmla="*/ 77155 w 77397"/>
              <a:gd name="connsiteY3" fmla="*/ 210004 h 211084"/>
              <a:gd name="connsiteX4" fmla="*/ 58105 w 77397"/>
              <a:gd name="connsiteY4" fmla="*/ 156029 h 211084"/>
              <a:gd name="connsiteX5" fmla="*/ 23180 w 77397"/>
              <a:gd name="connsiteY5" fmla="*/ 130629 h 211084"/>
              <a:gd name="connsiteX6" fmla="*/ 955 w 77397"/>
              <a:gd name="connsiteY6" fmla="*/ 108404 h 211084"/>
              <a:gd name="connsiteX7" fmla="*/ 54930 w 77397"/>
              <a:gd name="connsiteY7" fmla="*/ 146504 h 211084"/>
              <a:gd name="connsiteX8" fmla="*/ 955 w 77397"/>
              <a:gd name="connsiteY8" fmla="*/ 86179 h 211084"/>
              <a:gd name="connsiteX9" fmla="*/ 32705 w 77397"/>
              <a:gd name="connsiteY9" fmla="*/ 454 h 21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397" h="211084">
                <a:moveTo>
                  <a:pt x="32705" y="454"/>
                </a:moveTo>
                <a:cubicBezTo>
                  <a:pt x="33763" y="-4837"/>
                  <a:pt x="5188" y="37496"/>
                  <a:pt x="7305" y="54429"/>
                </a:cubicBezTo>
                <a:cubicBezTo>
                  <a:pt x="9422" y="71362"/>
                  <a:pt x="33763" y="76125"/>
                  <a:pt x="45405" y="102054"/>
                </a:cubicBezTo>
                <a:cubicBezTo>
                  <a:pt x="57047" y="127983"/>
                  <a:pt x="75038" y="201008"/>
                  <a:pt x="77155" y="210004"/>
                </a:cubicBezTo>
                <a:cubicBezTo>
                  <a:pt x="79272" y="219000"/>
                  <a:pt x="67101" y="169258"/>
                  <a:pt x="58105" y="156029"/>
                </a:cubicBezTo>
                <a:cubicBezTo>
                  <a:pt x="49109" y="142800"/>
                  <a:pt x="32705" y="138566"/>
                  <a:pt x="23180" y="130629"/>
                </a:cubicBezTo>
                <a:cubicBezTo>
                  <a:pt x="13655" y="122692"/>
                  <a:pt x="-4337" y="105758"/>
                  <a:pt x="955" y="108404"/>
                </a:cubicBezTo>
                <a:cubicBezTo>
                  <a:pt x="6247" y="111050"/>
                  <a:pt x="54930" y="150208"/>
                  <a:pt x="54930" y="146504"/>
                </a:cubicBezTo>
                <a:cubicBezTo>
                  <a:pt x="54930" y="142800"/>
                  <a:pt x="3601" y="108404"/>
                  <a:pt x="955" y="86179"/>
                </a:cubicBezTo>
                <a:cubicBezTo>
                  <a:pt x="-1691" y="63954"/>
                  <a:pt x="31647" y="5745"/>
                  <a:pt x="32705" y="4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6" name="フリーフォーム 1075">
            <a:extLst>
              <a:ext uri="{FF2B5EF4-FFF2-40B4-BE49-F238E27FC236}">
                <a16:creationId xmlns:a16="http://schemas.microsoft.com/office/drawing/2014/main" id="{2102BDEA-3237-6468-69C2-8F04B0061B0F}"/>
              </a:ext>
            </a:extLst>
          </p:cNvPr>
          <p:cNvSpPr/>
          <p:nvPr/>
        </p:nvSpPr>
        <p:spPr>
          <a:xfrm>
            <a:off x="6248308" y="8251825"/>
            <a:ext cx="222824" cy="270790"/>
          </a:xfrm>
          <a:custGeom>
            <a:avLst/>
            <a:gdLst>
              <a:gd name="connsiteX0" fmla="*/ 92 w 222824"/>
              <a:gd name="connsiteY0" fmla="*/ 0 h 270790"/>
              <a:gd name="connsiteX1" fmla="*/ 136617 w 222824"/>
              <a:gd name="connsiteY1" fmla="*/ 95250 h 270790"/>
              <a:gd name="connsiteX2" fmla="*/ 92167 w 222824"/>
              <a:gd name="connsiteY2" fmla="*/ 79375 h 270790"/>
              <a:gd name="connsiteX3" fmla="*/ 187417 w 222824"/>
              <a:gd name="connsiteY3" fmla="*/ 142875 h 270790"/>
              <a:gd name="connsiteX4" fmla="*/ 196942 w 222824"/>
              <a:gd name="connsiteY4" fmla="*/ 193675 h 270790"/>
              <a:gd name="connsiteX5" fmla="*/ 177892 w 222824"/>
              <a:gd name="connsiteY5" fmla="*/ 149225 h 270790"/>
              <a:gd name="connsiteX6" fmla="*/ 219167 w 222824"/>
              <a:gd name="connsiteY6" fmla="*/ 269875 h 270790"/>
              <a:gd name="connsiteX7" fmla="*/ 209642 w 222824"/>
              <a:gd name="connsiteY7" fmla="*/ 200025 h 270790"/>
              <a:gd name="connsiteX8" fmla="*/ 120742 w 222824"/>
              <a:gd name="connsiteY8" fmla="*/ 114300 h 270790"/>
              <a:gd name="connsiteX9" fmla="*/ 41367 w 222824"/>
              <a:gd name="connsiteY9" fmla="*/ 111125 h 270790"/>
              <a:gd name="connsiteX10" fmla="*/ 111217 w 222824"/>
              <a:gd name="connsiteY10" fmla="*/ 111125 h 270790"/>
              <a:gd name="connsiteX11" fmla="*/ 54067 w 222824"/>
              <a:gd name="connsiteY11" fmla="*/ 82550 h 270790"/>
              <a:gd name="connsiteX12" fmla="*/ 114392 w 222824"/>
              <a:gd name="connsiteY12" fmla="*/ 95250 h 270790"/>
              <a:gd name="connsiteX13" fmla="*/ 92 w 222824"/>
              <a:gd name="connsiteY13" fmla="*/ 0 h 27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24" h="270790">
                <a:moveTo>
                  <a:pt x="92" y="0"/>
                </a:moveTo>
                <a:cubicBezTo>
                  <a:pt x="3796" y="0"/>
                  <a:pt x="121271" y="82021"/>
                  <a:pt x="136617" y="95250"/>
                </a:cubicBezTo>
                <a:cubicBezTo>
                  <a:pt x="151963" y="108479"/>
                  <a:pt x="83700" y="71438"/>
                  <a:pt x="92167" y="79375"/>
                </a:cubicBezTo>
                <a:cubicBezTo>
                  <a:pt x="100634" y="87313"/>
                  <a:pt x="169955" y="123825"/>
                  <a:pt x="187417" y="142875"/>
                </a:cubicBezTo>
                <a:cubicBezTo>
                  <a:pt x="204879" y="161925"/>
                  <a:pt x="198530" y="192617"/>
                  <a:pt x="196942" y="193675"/>
                </a:cubicBezTo>
                <a:cubicBezTo>
                  <a:pt x="195354" y="194733"/>
                  <a:pt x="174188" y="136525"/>
                  <a:pt x="177892" y="149225"/>
                </a:cubicBezTo>
                <a:cubicBezTo>
                  <a:pt x="181596" y="161925"/>
                  <a:pt x="213875" y="261408"/>
                  <a:pt x="219167" y="269875"/>
                </a:cubicBezTo>
                <a:cubicBezTo>
                  <a:pt x="224459" y="278342"/>
                  <a:pt x="226046" y="225954"/>
                  <a:pt x="209642" y="200025"/>
                </a:cubicBezTo>
                <a:cubicBezTo>
                  <a:pt x="193238" y="174096"/>
                  <a:pt x="148788" y="129117"/>
                  <a:pt x="120742" y="114300"/>
                </a:cubicBezTo>
                <a:cubicBezTo>
                  <a:pt x="92696" y="99483"/>
                  <a:pt x="42954" y="111654"/>
                  <a:pt x="41367" y="111125"/>
                </a:cubicBezTo>
                <a:cubicBezTo>
                  <a:pt x="39780" y="110596"/>
                  <a:pt x="109100" y="115887"/>
                  <a:pt x="111217" y="111125"/>
                </a:cubicBezTo>
                <a:cubicBezTo>
                  <a:pt x="113334" y="106363"/>
                  <a:pt x="53538" y="85196"/>
                  <a:pt x="54067" y="82550"/>
                </a:cubicBezTo>
                <a:cubicBezTo>
                  <a:pt x="54596" y="79904"/>
                  <a:pt x="123388" y="107421"/>
                  <a:pt x="114392" y="95250"/>
                </a:cubicBezTo>
                <a:cubicBezTo>
                  <a:pt x="105396" y="83079"/>
                  <a:pt x="-3612" y="0"/>
                  <a:pt x="9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7" name="フリーフォーム 1076">
            <a:extLst>
              <a:ext uri="{FF2B5EF4-FFF2-40B4-BE49-F238E27FC236}">
                <a16:creationId xmlns:a16="http://schemas.microsoft.com/office/drawing/2014/main" id="{AC455A99-AFFF-7074-2A09-06EF47BEF2C1}"/>
              </a:ext>
            </a:extLst>
          </p:cNvPr>
          <p:cNvSpPr/>
          <p:nvPr/>
        </p:nvSpPr>
        <p:spPr>
          <a:xfrm>
            <a:off x="6273795" y="8270440"/>
            <a:ext cx="98433" cy="305659"/>
          </a:xfrm>
          <a:custGeom>
            <a:avLst/>
            <a:gdLst>
              <a:gd name="connsiteX0" fmla="*/ 5 w 98433"/>
              <a:gd name="connsiteY0" fmla="*/ 435 h 305659"/>
              <a:gd name="connsiteX1" fmla="*/ 41280 w 98433"/>
              <a:gd name="connsiteY1" fmla="*/ 98860 h 305659"/>
              <a:gd name="connsiteX2" fmla="*/ 15880 w 98433"/>
              <a:gd name="connsiteY2" fmla="*/ 152835 h 305659"/>
              <a:gd name="connsiteX3" fmla="*/ 12705 w 98433"/>
              <a:gd name="connsiteY3" fmla="*/ 127435 h 305659"/>
              <a:gd name="connsiteX4" fmla="*/ 28580 w 98433"/>
              <a:gd name="connsiteY4" fmla="*/ 213160 h 305659"/>
              <a:gd name="connsiteX5" fmla="*/ 31755 w 98433"/>
              <a:gd name="connsiteY5" fmla="*/ 305235 h 305659"/>
              <a:gd name="connsiteX6" fmla="*/ 31755 w 98433"/>
              <a:gd name="connsiteY6" fmla="*/ 244910 h 305659"/>
              <a:gd name="connsiteX7" fmla="*/ 25405 w 98433"/>
              <a:gd name="connsiteY7" fmla="*/ 184585 h 305659"/>
              <a:gd name="connsiteX8" fmla="*/ 98430 w 98433"/>
              <a:gd name="connsiteY8" fmla="*/ 143310 h 305659"/>
              <a:gd name="connsiteX9" fmla="*/ 28580 w 98433"/>
              <a:gd name="connsiteY9" fmla="*/ 143310 h 305659"/>
              <a:gd name="connsiteX10" fmla="*/ 53980 w 98433"/>
              <a:gd name="connsiteY10" fmla="*/ 102035 h 305659"/>
              <a:gd name="connsiteX11" fmla="*/ 88905 w 98433"/>
              <a:gd name="connsiteY11" fmla="*/ 13135 h 305659"/>
              <a:gd name="connsiteX12" fmla="*/ 44455 w 98433"/>
              <a:gd name="connsiteY12" fmla="*/ 60760 h 305659"/>
              <a:gd name="connsiteX13" fmla="*/ 5 w 98433"/>
              <a:gd name="connsiteY13" fmla="*/ 435 h 30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433" h="305659">
                <a:moveTo>
                  <a:pt x="5" y="435"/>
                </a:moveTo>
                <a:cubicBezTo>
                  <a:pt x="-524" y="6785"/>
                  <a:pt x="38634" y="73460"/>
                  <a:pt x="41280" y="98860"/>
                </a:cubicBezTo>
                <a:cubicBezTo>
                  <a:pt x="43926" y="124260"/>
                  <a:pt x="20642" y="148073"/>
                  <a:pt x="15880" y="152835"/>
                </a:cubicBezTo>
                <a:cubicBezTo>
                  <a:pt x="11118" y="157597"/>
                  <a:pt x="10588" y="117381"/>
                  <a:pt x="12705" y="127435"/>
                </a:cubicBezTo>
                <a:cubicBezTo>
                  <a:pt x="14822" y="137489"/>
                  <a:pt x="25405" y="183527"/>
                  <a:pt x="28580" y="213160"/>
                </a:cubicBezTo>
                <a:cubicBezTo>
                  <a:pt x="31755" y="242793"/>
                  <a:pt x="31226" y="299943"/>
                  <a:pt x="31755" y="305235"/>
                </a:cubicBezTo>
                <a:cubicBezTo>
                  <a:pt x="32284" y="310527"/>
                  <a:pt x="32813" y="265018"/>
                  <a:pt x="31755" y="244910"/>
                </a:cubicBezTo>
                <a:cubicBezTo>
                  <a:pt x="30697" y="224802"/>
                  <a:pt x="14293" y="201518"/>
                  <a:pt x="25405" y="184585"/>
                </a:cubicBezTo>
                <a:cubicBezTo>
                  <a:pt x="36517" y="167652"/>
                  <a:pt x="97901" y="150189"/>
                  <a:pt x="98430" y="143310"/>
                </a:cubicBezTo>
                <a:cubicBezTo>
                  <a:pt x="98959" y="136431"/>
                  <a:pt x="35988" y="150189"/>
                  <a:pt x="28580" y="143310"/>
                </a:cubicBezTo>
                <a:cubicBezTo>
                  <a:pt x="21172" y="136431"/>
                  <a:pt x="43926" y="123731"/>
                  <a:pt x="53980" y="102035"/>
                </a:cubicBezTo>
                <a:cubicBezTo>
                  <a:pt x="64034" y="80339"/>
                  <a:pt x="90492" y="20014"/>
                  <a:pt x="88905" y="13135"/>
                </a:cubicBezTo>
                <a:cubicBezTo>
                  <a:pt x="87318" y="6256"/>
                  <a:pt x="59272" y="62347"/>
                  <a:pt x="44455" y="60760"/>
                </a:cubicBezTo>
                <a:cubicBezTo>
                  <a:pt x="29638" y="59173"/>
                  <a:pt x="534" y="-5915"/>
                  <a:pt x="5" y="4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8" name="フリーフォーム 1077">
            <a:extLst>
              <a:ext uri="{FF2B5EF4-FFF2-40B4-BE49-F238E27FC236}">
                <a16:creationId xmlns:a16="http://schemas.microsoft.com/office/drawing/2014/main" id="{71503671-826F-DFCF-D600-2ACBE11C0696}"/>
              </a:ext>
            </a:extLst>
          </p:cNvPr>
          <p:cNvSpPr/>
          <p:nvPr/>
        </p:nvSpPr>
        <p:spPr>
          <a:xfrm>
            <a:off x="6022582" y="8327732"/>
            <a:ext cx="531530" cy="371837"/>
          </a:xfrm>
          <a:custGeom>
            <a:avLst/>
            <a:gdLst>
              <a:gd name="connsiteX0" fmla="*/ 527443 w 531530"/>
              <a:gd name="connsiteY0" fmla="*/ 41568 h 371837"/>
              <a:gd name="connsiteX1" fmla="*/ 305193 w 531530"/>
              <a:gd name="connsiteY1" fmla="*/ 228893 h 371837"/>
              <a:gd name="connsiteX2" fmla="*/ 384568 w 531530"/>
              <a:gd name="connsiteY2" fmla="*/ 206668 h 371837"/>
              <a:gd name="connsiteX3" fmla="*/ 121043 w 531530"/>
              <a:gd name="connsiteY3" fmla="*/ 279693 h 371837"/>
              <a:gd name="connsiteX4" fmla="*/ 251218 w 531530"/>
              <a:gd name="connsiteY4" fmla="*/ 241593 h 371837"/>
              <a:gd name="connsiteX5" fmla="*/ 393 w 531530"/>
              <a:gd name="connsiteY5" fmla="*/ 301918 h 371837"/>
              <a:gd name="connsiteX6" fmla="*/ 197243 w 531530"/>
              <a:gd name="connsiteY6" fmla="*/ 247943 h 371837"/>
              <a:gd name="connsiteX7" fmla="*/ 349643 w 531530"/>
              <a:gd name="connsiteY7" fmla="*/ 222543 h 371837"/>
              <a:gd name="connsiteX8" fmla="*/ 232168 w 531530"/>
              <a:gd name="connsiteY8" fmla="*/ 251118 h 371837"/>
              <a:gd name="connsiteX9" fmla="*/ 130568 w 531530"/>
              <a:gd name="connsiteY9" fmla="*/ 371768 h 371837"/>
              <a:gd name="connsiteX10" fmla="*/ 235343 w 531530"/>
              <a:gd name="connsiteY10" fmla="*/ 266993 h 371837"/>
              <a:gd name="connsiteX11" fmla="*/ 432193 w 531530"/>
              <a:gd name="connsiteY11" fmla="*/ 171743 h 371837"/>
              <a:gd name="connsiteX12" fmla="*/ 378218 w 531530"/>
              <a:gd name="connsiteY12" fmla="*/ 187618 h 371837"/>
              <a:gd name="connsiteX13" fmla="*/ 482993 w 531530"/>
              <a:gd name="connsiteY13" fmla="*/ 111418 h 371837"/>
              <a:gd name="connsiteX14" fmla="*/ 470293 w 531530"/>
              <a:gd name="connsiteY14" fmla="*/ 120943 h 371837"/>
              <a:gd name="connsiteX15" fmla="*/ 435368 w 531530"/>
              <a:gd name="connsiteY15" fmla="*/ 293 h 371837"/>
              <a:gd name="connsiteX16" fmla="*/ 448068 w 531530"/>
              <a:gd name="connsiteY16" fmla="*/ 86018 h 371837"/>
              <a:gd name="connsiteX17" fmla="*/ 527443 w 531530"/>
              <a:gd name="connsiteY17" fmla="*/ 41568 h 37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1530" h="371837">
                <a:moveTo>
                  <a:pt x="527443" y="41568"/>
                </a:moveTo>
                <a:cubicBezTo>
                  <a:pt x="503631" y="65380"/>
                  <a:pt x="329005" y="201376"/>
                  <a:pt x="305193" y="228893"/>
                </a:cubicBezTo>
                <a:cubicBezTo>
                  <a:pt x="281381" y="256410"/>
                  <a:pt x="384568" y="206668"/>
                  <a:pt x="384568" y="206668"/>
                </a:cubicBezTo>
                <a:lnTo>
                  <a:pt x="121043" y="279693"/>
                </a:lnTo>
                <a:cubicBezTo>
                  <a:pt x="98818" y="285514"/>
                  <a:pt x="271326" y="237889"/>
                  <a:pt x="251218" y="241593"/>
                </a:cubicBezTo>
                <a:cubicBezTo>
                  <a:pt x="231110" y="245297"/>
                  <a:pt x="9389" y="300860"/>
                  <a:pt x="393" y="301918"/>
                </a:cubicBezTo>
                <a:cubicBezTo>
                  <a:pt x="-8603" y="302976"/>
                  <a:pt x="139035" y="261172"/>
                  <a:pt x="197243" y="247943"/>
                </a:cubicBezTo>
                <a:cubicBezTo>
                  <a:pt x="255451" y="234714"/>
                  <a:pt x="343822" y="222014"/>
                  <a:pt x="349643" y="222543"/>
                </a:cubicBezTo>
                <a:cubicBezTo>
                  <a:pt x="355464" y="223072"/>
                  <a:pt x="268680" y="226247"/>
                  <a:pt x="232168" y="251118"/>
                </a:cubicBezTo>
                <a:cubicBezTo>
                  <a:pt x="195656" y="275989"/>
                  <a:pt x="130039" y="369122"/>
                  <a:pt x="130568" y="371768"/>
                </a:cubicBezTo>
                <a:cubicBezTo>
                  <a:pt x="131097" y="374414"/>
                  <a:pt x="185072" y="300330"/>
                  <a:pt x="235343" y="266993"/>
                </a:cubicBezTo>
                <a:cubicBezTo>
                  <a:pt x="285614" y="233656"/>
                  <a:pt x="408381" y="184972"/>
                  <a:pt x="432193" y="171743"/>
                </a:cubicBezTo>
                <a:cubicBezTo>
                  <a:pt x="456005" y="158514"/>
                  <a:pt x="369751" y="197672"/>
                  <a:pt x="378218" y="187618"/>
                </a:cubicBezTo>
                <a:cubicBezTo>
                  <a:pt x="386685" y="177564"/>
                  <a:pt x="467647" y="122530"/>
                  <a:pt x="482993" y="111418"/>
                </a:cubicBezTo>
                <a:cubicBezTo>
                  <a:pt x="498339" y="100306"/>
                  <a:pt x="478230" y="139464"/>
                  <a:pt x="470293" y="120943"/>
                </a:cubicBezTo>
                <a:cubicBezTo>
                  <a:pt x="462356" y="102422"/>
                  <a:pt x="439072" y="6114"/>
                  <a:pt x="435368" y="293"/>
                </a:cubicBezTo>
                <a:cubicBezTo>
                  <a:pt x="431664" y="-5528"/>
                  <a:pt x="432193" y="77022"/>
                  <a:pt x="448068" y="86018"/>
                </a:cubicBezTo>
                <a:cubicBezTo>
                  <a:pt x="463943" y="95014"/>
                  <a:pt x="551255" y="17756"/>
                  <a:pt x="527443" y="415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9" name="フリーフォーム 1078">
            <a:extLst>
              <a:ext uri="{FF2B5EF4-FFF2-40B4-BE49-F238E27FC236}">
                <a16:creationId xmlns:a16="http://schemas.microsoft.com/office/drawing/2014/main" id="{26ED39B8-C9D9-0D69-6A8D-9FA6318B04FE}"/>
              </a:ext>
            </a:extLst>
          </p:cNvPr>
          <p:cNvSpPr/>
          <p:nvPr/>
        </p:nvSpPr>
        <p:spPr>
          <a:xfrm>
            <a:off x="6107347" y="8359676"/>
            <a:ext cx="236417" cy="249169"/>
          </a:xfrm>
          <a:custGeom>
            <a:avLst/>
            <a:gdLst>
              <a:gd name="connsiteX0" fmla="*/ 236303 w 236417"/>
              <a:gd name="connsiteY0" fmla="*/ 99 h 249169"/>
              <a:gd name="connsiteX1" fmla="*/ 20403 w 236417"/>
              <a:gd name="connsiteY1" fmla="*/ 60424 h 249169"/>
              <a:gd name="connsiteX2" fmla="*/ 52153 w 236417"/>
              <a:gd name="connsiteY2" fmla="*/ 73124 h 249169"/>
              <a:gd name="connsiteX3" fmla="*/ 1353 w 236417"/>
              <a:gd name="connsiteY3" fmla="*/ 95349 h 249169"/>
              <a:gd name="connsiteX4" fmla="*/ 14053 w 236417"/>
              <a:gd name="connsiteY4" fmla="*/ 146149 h 249169"/>
              <a:gd name="connsiteX5" fmla="*/ 7703 w 236417"/>
              <a:gd name="connsiteY5" fmla="*/ 92174 h 249169"/>
              <a:gd name="connsiteX6" fmla="*/ 10878 w 236417"/>
              <a:gd name="connsiteY6" fmla="*/ 247749 h 249169"/>
              <a:gd name="connsiteX7" fmla="*/ 10878 w 236417"/>
              <a:gd name="connsiteY7" fmla="*/ 165199 h 249169"/>
              <a:gd name="connsiteX8" fmla="*/ 23578 w 236417"/>
              <a:gd name="connsiteY8" fmla="*/ 95349 h 249169"/>
              <a:gd name="connsiteX9" fmla="*/ 48978 w 236417"/>
              <a:gd name="connsiteY9" fmla="*/ 123924 h 249169"/>
              <a:gd name="connsiteX10" fmla="*/ 80728 w 236417"/>
              <a:gd name="connsiteY10" fmla="*/ 209649 h 249169"/>
              <a:gd name="connsiteX11" fmla="*/ 45803 w 236417"/>
              <a:gd name="connsiteY11" fmla="*/ 130274 h 249169"/>
              <a:gd name="connsiteX12" fmla="*/ 45803 w 236417"/>
              <a:gd name="connsiteY12" fmla="*/ 92174 h 249169"/>
              <a:gd name="connsiteX13" fmla="*/ 160103 w 236417"/>
              <a:gd name="connsiteY13" fmla="*/ 92174 h 249169"/>
              <a:gd name="connsiteX14" fmla="*/ 52153 w 236417"/>
              <a:gd name="connsiteY14" fmla="*/ 76299 h 249169"/>
              <a:gd name="connsiteX15" fmla="*/ 236303 w 236417"/>
              <a:gd name="connsiteY15" fmla="*/ 99 h 24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6417" h="249169">
                <a:moveTo>
                  <a:pt x="236303" y="99"/>
                </a:moveTo>
                <a:cubicBezTo>
                  <a:pt x="231011" y="-2547"/>
                  <a:pt x="51095" y="48253"/>
                  <a:pt x="20403" y="60424"/>
                </a:cubicBezTo>
                <a:cubicBezTo>
                  <a:pt x="-10289" y="72595"/>
                  <a:pt x="55328" y="67303"/>
                  <a:pt x="52153" y="73124"/>
                </a:cubicBezTo>
                <a:cubicBezTo>
                  <a:pt x="48978" y="78945"/>
                  <a:pt x="7703" y="83178"/>
                  <a:pt x="1353" y="95349"/>
                </a:cubicBezTo>
                <a:cubicBezTo>
                  <a:pt x="-4997" y="107520"/>
                  <a:pt x="12995" y="146678"/>
                  <a:pt x="14053" y="146149"/>
                </a:cubicBezTo>
                <a:cubicBezTo>
                  <a:pt x="15111" y="145620"/>
                  <a:pt x="8232" y="75241"/>
                  <a:pt x="7703" y="92174"/>
                </a:cubicBezTo>
                <a:cubicBezTo>
                  <a:pt x="7174" y="109107"/>
                  <a:pt x="10349" y="235578"/>
                  <a:pt x="10878" y="247749"/>
                </a:cubicBezTo>
                <a:cubicBezTo>
                  <a:pt x="11407" y="259920"/>
                  <a:pt x="8761" y="190599"/>
                  <a:pt x="10878" y="165199"/>
                </a:cubicBezTo>
                <a:cubicBezTo>
                  <a:pt x="12995" y="139799"/>
                  <a:pt x="17228" y="102228"/>
                  <a:pt x="23578" y="95349"/>
                </a:cubicBezTo>
                <a:cubicBezTo>
                  <a:pt x="29928" y="88470"/>
                  <a:pt x="39453" y="104874"/>
                  <a:pt x="48978" y="123924"/>
                </a:cubicBezTo>
                <a:cubicBezTo>
                  <a:pt x="58503" y="142974"/>
                  <a:pt x="81257" y="208591"/>
                  <a:pt x="80728" y="209649"/>
                </a:cubicBezTo>
                <a:cubicBezTo>
                  <a:pt x="80199" y="210707"/>
                  <a:pt x="51624" y="149853"/>
                  <a:pt x="45803" y="130274"/>
                </a:cubicBezTo>
                <a:cubicBezTo>
                  <a:pt x="39982" y="110695"/>
                  <a:pt x="26753" y="98524"/>
                  <a:pt x="45803" y="92174"/>
                </a:cubicBezTo>
                <a:cubicBezTo>
                  <a:pt x="64853" y="85824"/>
                  <a:pt x="159045" y="94820"/>
                  <a:pt x="160103" y="92174"/>
                </a:cubicBezTo>
                <a:cubicBezTo>
                  <a:pt x="161161" y="89528"/>
                  <a:pt x="43157" y="86882"/>
                  <a:pt x="52153" y="76299"/>
                </a:cubicBezTo>
                <a:cubicBezTo>
                  <a:pt x="61149" y="65716"/>
                  <a:pt x="241595" y="2745"/>
                  <a:pt x="236303" y="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0" name="フリーフォーム 1079">
            <a:extLst>
              <a:ext uri="{FF2B5EF4-FFF2-40B4-BE49-F238E27FC236}">
                <a16:creationId xmlns:a16="http://schemas.microsoft.com/office/drawing/2014/main" id="{691F604C-C395-4C12-E65B-07630D7ED6C1}"/>
              </a:ext>
            </a:extLst>
          </p:cNvPr>
          <p:cNvSpPr/>
          <p:nvPr/>
        </p:nvSpPr>
        <p:spPr>
          <a:xfrm>
            <a:off x="6073624" y="8429429"/>
            <a:ext cx="57301" cy="165529"/>
          </a:xfrm>
          <a:custGeom>
            <a:avLst/>
            <a:gdLst>
              <a:gd name="connsiteX0" fmla="*/ 151 w 57301"/>
              <a:gd name="connsiteY0" fmla="*/ 196 h 165529"/>
              <a:gd name="connsiteX1" fmla="*/ 25551 w 57301"/>
              <a:gd name="connsiteY1" fmla="*/ 70046 h 165529"/>
              <a:gd name="connsiteX2" fmla="*/ 41426 w 57301"/>
              <a:gd name="connsiteY2" fmla="*/ 130371 h 165529"/>
              <a:gd name="connsiteX3" fmla="*/ 38251 w 57301"/>
              <a:gd name="connsiteY3" fmla="*/ 82746 h 165529"/>
              <a:gd name="connsiteX4" fmla="*/ 31901 w 57301"/>
              <a:gd name="connsiteY4" fmla="*/ 165296 h 165529"/>
              <a:gd name="connsiteX5" fmla="*/ 38251 w 57301"/>
              <a:gd name="connsiteY5" fmla="*/ 104971 h 165529"/>
              <a:gd name="connsiteX6" fmla="*/ 57301 w 57301"/>
              <a:gd name="connsiteY6" fmla="*/ 28771 h 165529"/>
              <a:gd name="connsiteX7" fmla="*/ 38251 w 57301"/>
              <a:gd name="connsiteY7" fmla="*/ 47821 h 165529"/>
              <a:gd name="connsiteX8" fmla="*/ 151 w 57301"/>
              <a:gd name="connsiteY8" fmla="*/ 196 h 1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01" h="165529">
                <a:moveTo>
                  <a:pt x="151" y="196"/>
                </a:moveTo>
                <a:cubicBezTo>
                  <a:pt x="-1966" y="3900"/>
                  <a:pt x="18672" y="48350"/>
                  <a:pt x="25551" y="70046"/>
                </a:cubicBezTo>
                <a:cubicBezTo>
                  <a:pt x="32430" y="91742"/>
                  <a:pt x="39309" y="128254"/>
                  <a:pt x="41426" y="130371"/>
                </a:cubicBezTo>
                <a:cubicBezTo>
                  <a:pt x="43543" y="132488"/>
                  <a:pt x="39839" y="76925"/>
                  <a:pt x="38251" y="82746"/>
                </a:cubicBezTo>
                <a:cubicBezTo>
                  <a:pt x="36664" y="88567"/>
                  <a:pt x="31901" y="161592"/>
                  <a:pt x="31901" y="165296"/>
                </a:cubicBezTo>
                <a:cubicBezTo>
                  <a:pt x="31901" y="169000"/>
                  <a:pt x="34018" y="127725"/>
                  <a:pt x="38251" y="104971"/>
                </a:cubicBezTo>
                <a:cubicBezTo>
                  <a:pt x="42484" y="82217"/>
                  <a:pt x="57301" y="38296"/>
                  <a:pt x="57301" y="28771"/>
                </a:cubicBezTo>
                <a:cubicBezTo>
                  <a:pt x="57301" y="19246"/>
                  <a:pt x="46189" y="49409"/>
                  <a:pt x="38251" y="47821"/>
                </a:cubicBezTo>
                <a:cubicBezTo>
                  <a:pt x="30313" y="46233"/>
                  <a:pt x="2268" y="-3508"/>
                  <a:pt x="151" y="1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3" name="フリーフォーム 1082">
            <a:extLst>
              <a:ext uri="{FF2B5EF4-FFF2-40B4-BE49-F238E27FC236}">
                <a16:creationId xmlns:a16="http://schemas.microsoft.com/office/drawing/2014/main" id="{605FE222-FAAC-24F0-09A8-03DB27942D03}"/>
              </a:ext>
            </a:extLst>
          </p:cNvPr>
          <p:cNvSpPr/>
          <p:nvPr/>
        </p:nvSpPr>
        <p:spPr>
          <a:xfrm>
            <a:off x="5863152" y="8413407"/>
            <a:ext cx="227600" cy="95621"/>
          </a:xfrm>
          <a:custGeom>
            <a:avLst/>
            <a:gdLst>
              <a:gd name="connsiteX0" fmla="*/ 1073 w 227600"/>
              <a:gd name="connsiteY0" fmla="*/ 35268 h 95621"/>
              <a:gd name="connsiteX1" fmla="*/ 213798 w 227600"/>
              <a:gd name="connsiteY1" fmla="*/ 343 h 95621"/>
              <a:gd name="connsiteX2" fmla="*/ 159823 w 227600"/>
              <a:gd name="connsiteY2" fmla="*/ 19393 h 95621"/>
              <a:gd name="connsiteX3" fmla="*/ 204273 w 227600"/>
              <a:gd name="connsiteY3" fmla="*/ 51143 h 95621"/>
              <a:gd name="connsiteX4" fmla="*/ 226498 w 227600"/>
              <a:gd name="connsiteY4" fmla="*/ 95593 h 95621"/>
              <a:gd name="connsiteX5" fmla="*/ 220148 w 227600"/>
              <a:gd name="connsiteY5" fmla="*/ 57493 h 95621"/>
              <a:gd name="connsiteX6" fmla="*/ 185223 w 227600"/>
              <a:gd name="connsiteY6" fmla="*/ 32093 h 95621"/>
              <a:gd name="connsiteX7" fmla="*/ 134423 w 227600"/>
              <a:gd name="connsiteY7" fmla="*/ 25743 h 95621"/>
              <a:gd name="connsiteX8" fmla="*/ 1073 w 227600"/>
              <a:gd name="connsiteY8" fmla="*/ 35268 h 9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00" h="95621">
                <a:moveTo>
                  <a:pt x="1073" y="35268"/>
                </a:moveTo>
                <a:cubicBezTo>
                  <a:pt x="14302" y="31035"/>
                  <a:pt x="187340" y="2989"/>
                  <a:pt x="213798" y="343"/>
                </a:cubicBezTo>
                <a:cubicBezTo>
                  <a:pt x="240256" y="-2303"/>
                  <a:pt x="161410" y="10926"/>
                  <a:pt x="159823" y="19393"/>
                </a:cubicBezTo>
                <a:cubicBezTo>
                  <a:pt x="158236" y="27860"/>
                  <a:pt x="193161" y="38443"/>
                  <a:pt x="204273" y="51143"/>
                </a:cubicBezTo>
                <a:cubicBezTo>
                  <a:pt x="215385" y="63843"/>
                  <a:pt x="223852" y="94535"/>
                  <a:pt x="226498" y="95593"/>
                </a:cubicBezTo>
                <a:cubicBezTo>
                  <a:pt x="229144" y="96651"/>
                  <a:pt x="227027" y="68076"/>
                  <a:pt x="220148" y="57493"/>
                </a:cubicBezTo>
                <a:cubicBezTo>
                  <a:pt x="213269" y="46910"/>
                  <a:pt x="199510" y="37385"/>
                  <a:pt x="185223" y="32093"/>
                </a:cubicBezTo>
                <a:cubicBezTo>
                  <a:pt x="170936" y="26801"/>
                  <a:pt x="168290" y="24156"/>
                  <a:pt x="134423" y="25743"/>
                </a:cubicBezTo>
                <a:cubicBezTo>
                  <a:pt x="100556" y="27330"/>
                  <a:pt x="-12156" y="39501"/>
                  <a:pt x="1073" y="35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4" name="フリーフォーム 1083">
            <a:extLst>
              <a:ext uri="{FF2B5EF4-FFF2-40B4-BE49-F238E27FC236}">
                <a16:creationId xmlns:a16="http://schemas.microsoft.com/office/drawing/2014/main" id="{976BEF63-C145-CA1E-674C-BC45448F16A5}"/>
              </a:ext>
            </a:extLst>
          </p:cNvPr>
          <p:cNvSpPr/>
          <p:nvPr/>
        </p:nvSpPr>
        <p:spPr>
          <a:xfrm>
            <a:off x="5895160" y="8423275"/>
            <a:ext cx="51232" cy="196998"/>
          </a:xfrm>
          <a:custGeom>
            <a:avLst/>
            <a:gdLst>
              <a:gd name="connsiteX0" fmla="*/ 23040 w 51232"/>
              <a:gd name="connsiteY0" fmla="*/ 0 h 196998"/>
              <a:gd name="connsiteX1" fmla="*/ 35740 w 51232"/>
              <a:gd name="connsiteY1" fmla="*/ 139700 h 196998"/>
              <a:gd name="connsiteX2" fmla="*/ 29390 w 51232"/>
              <a:gd name="connsiteY2" fmla="*/ 95250 h 196998"/>
              <a:gd name="connsiteX3" fmla="*/ 29390 w 51232"/>
              <a:gd name="connsiteY3" fmla="*/ 136525 h 196998"/>
              <a:gd name="connsiteX4" fmla="*/ 7165 w 51232"/>
              <a:gd name="connsiteY4" fmla="*/ 174625 h 196998"/>
              <a:gd name="connsiteX5" fmla="*/ 815 w 51232"/>
              <a:gd name="connsiteY5" fmla="*/ 187325 h 196998"/>
              <a:gd name="connsiteX6" fmla="*/ 23040 w 51232"/>
              <a:gd name="connsiteY6" fmla="*/ 123825 h 196998"/>
              <a:gd name="connsiteX7" fmla="*/ 48440 w 51232"/>
              <a:gd name="connsiteY7" fmla="*/ 196850 h 196998"/>
              <a:gd name="connsiteX8" fmla="*/ 48440 w 51232"/>
              <a:gd name="connsiteY8" fmla="*/ 139700 h 196998"/>
              <a:gd name="connsiteX9" fmla="*/ 23040 w 51232"/>
              <a:gd name="connsiteY9" fmla="*/ 0 h 19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32" h="196998">
                <a:moveTo>
                  <a:pt x="23040" y="0"/>
                </a:moveTo>
                <a:cubicBezTo>
                  <a:pt x="20923" y="0"/>
                  <a:pt x="34682" y="123825"/>
                  <a:pt x="35740" y="139700"/>
                </a:cubicBezTo>
                <a:cubicBezTo>
                  <a:pt x="36798" y="155575"/>
                  <a:pt x="30448" y="95779"/>
                  <a:pt x="29390" y="95250"/>
                </a:cubicBezTo>
                <a:cubicBezTo>
                  <a:pt x="28332" y="94721"/>
                  <a:pt x="33094" y="123296"/>
                  <a:pt x="29390" y="136525"/>
                </a:cubicBezTo>
                <a:cubicBezTo>
                  <a:pt x="25686" y="149754"/>
                  <a:pt x="11928" y="166158"/>
                  <a:pt x="7165" y="174625"/>
                </a:cubicBezTo>
                <a:cubicBezTo>
                  <a:pt x="2402" y="183092"/>
                  <a:pt x="-1831" y="195792"/>
                  <a:pt x="815" y="187325"/>
                </a:cubicBezTo>
                <a:cubicBezTo>
                  <a:pt x="3461" y="178858"/>
                  <a:pt x="15102" y="122237"/>
                  <a:pt x="23040" y="123825"/>
                </a:cubicBezTo>
                <a:cubicBezTo>
                  <a:pt x="30978" y="125413"/>
                  <a:pt x="44207" y="194204"/>
                  <a:pt x="48440" y="196850"/>
                </a:cubicBezTo>
                <a:cubicBezTo>
                  <a:pt x="52673" y="199496"/>
                  <a:pt x="51615" y="166158"/>
                  <a:pt x="48440" y="139700"/>
                </a:cubicBezTo>
                <a:cubicBezTo>
                  <a:pt x="45265" y="113242"/>
                  <a:pt x="25157" y="0"/>
                  <a:pt x="230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6" name="フリーフォーム 1085">
            <a:extLst>
              <a:ext uri="{FF2B5EF4-FFF2-40B4-BE49-F238E27FC236}">
                <a16:creationId xmlns:a16="http://schemas.microsoft.com/office/drawing/2014/main" id="{1E0B5577-1303-D7E8-E504-A486DFCDCB32}"/>
              </a:ext>
            </a:extLst>
          </p:cNvPr>
          <p:cNvSpPr/>
          <p:nvPr/>
        </p:nvSpPr>
        <p:spPr>
          <a:xfrm>
            <a:off x="5670359" y="8423252"/>
            <a:ext cx="248042" cy="155724"/>
          </a:xfrm>
          <a:custGeom>
            <a:avLst/>
            <a:gdLst>
              <a:gd name="connsiteX0" fmla="*/ 247841 w 248042"/>
              <a:gd name="connsiteY0" fmla="*/ 23 h 155724"/>
              <a:gd name="connsiteX1" fmla="*/ 31941 w 248042"/>
              <a:gd name="connsiteY1" fmla="*/ 47648 h 155724"/>
              <a:gd name="connsiteX2" fmla="*/ 104966 w 248042"/>
              <a:gd name="connsiteY2" fmla="*/ 44473 h 155724"/>
              <a:gd name="connsiteX3" fmla="*/ 3366 w 248042"/>
              <a:gd name="connsiteY3" fmla="*/ 44473 h 155724"/>
              <a:gd name="connsiteX4" fmla="*/ 25591 w 248042"/>
              <a:gd name="connsiteY4" fmla="*/ 73048 h 155724"/>
              <a:gd name="connsiteX5" fmla="*/ 38291 w 248042"/>
              <a:gd name="connsiteY5" fmla="*/ 139723 h 155724"/>
              <a:gd name="connsiteX6" fmla="*/ 54166 w 248042"/>
              <a:gd name="connsiteY6" fmla="*/ 98448 h 155724"/>
              <a:gd name="connsiteX7" fmla="*/ 25591 w 248042"/>
              <a:gd name="connsiteY7" fmla="*/ 155598 h 155724"/>
              <a:gd name="connsiteX8" fmla="*/ 50991 w 248042"/>
              <a:gd name="connsiteY8" fmla="*/ 79398 h 155724"/>
              <a:gd name="connsiteX9" fmla="*/ 63691 w 248042"/>
              <a:gd name="connsiteY9" fmla="*/ 57173 h 155724"/>
              <a:gd name="connsiteX10" fmla="*/ 16066 w 248042"/>
              <a:gd name="connsiteY10" fmla="*/ 63523 h 155724"/>
              <a:gd name="connsiteX11" fmla="*/ 70041 w 248042"/>
              <a:gd name="connsiteY11" fmla="*/ 41298 h 155724"/>
              <a:gd name="connsiteX12" fmla="*/ 247841 w 248042"/>
              <a:gd name="connsiteY12" fmla="*/ 23 h 1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042" h="155724">
                <a:moveTo>
                  <a:pt x="247841" y="23"/>
                </a:moveTo>
                <a:cubicBezTo>
                  <a:pt x="241491" y="1081"/>
                  <a:pt x="55753" y="40240"/>
                  <a:pt x="31941" y="47648"/>
                </a:cubicBezTo>
                <a:cubicBezTo>
                  <a:pt x="8128" y="55056"/>
                  <a:pt x="109728" y="45002"/>
                  <a:pt x="104966" y="44473"/>
                </a:cubicBezTo>
                <a:cubicBezTo>
                  <a:pt x="100203" y="43944"/>
                  <a:pt x="16595" y="39711"/>
                  <a:pt x="3366" y="44473"/>
                </a:cubicBezTo>
                <a:cubicBezTo>
                  <a:pt x="-9863" y="49235"/>
                  <a:pt x="19770" y="57173"/>
                  <a:pt x="25591" y="73048"/>
                </a:cubicBezTo>
                <a:cubicBezTo>
                  <a:pt x="31412" y="88923"/>
                  <a:pt x="33529" y="135490"/>
                  <a:pt x="38291" y="139723"/>
                </a:cubicBezTo>
                <a:cubicBezTo>
                  <a:pt x="43053" y="143956"/>
                  <a:pt x="56283" y="95802"/>
                  <a:pt x="54166" y="98448"/>
                </a:cubicBezTo>
                <a:cubicBezTo>
                  <a:pt x="52049" y="101094"/>
                  <a:pt x="26120" y="158773"/>
                  <a:pt x="25591" y="155598"/>
                </a:cubicBezTo>
                <a:cubicBezTo>
                  <a:pt x="25062" y="152423"/>
                  <a:pt x="44641" y="95802"/>
                  <a:pt x="50991" y="79398"/>
                </a:cubicBezTo>
                <a:cubicBezTo>
                  <a:pt x="57341" y="62994"/>
                  <a:pt x="69512" y="59819"/>
                  <a:pt x="63691" y="57173"/>
                </a:cubicBezTo>
                <a:cubicBezTo>
                  <a:pt x="57870" y="54527"/>
                  <a:pt x="15008" y="66169"/>
                  <a:pt x="16066" y="63523"/>
                </a:cubicBezTo>
                <a:cubicBezTo>
                  <a:pt x="17124" y="60877"/>
                  <a:pt x="31412" y="48177"/>
                  <a:pt x="70041" y="41298"/>
                </a:cubicBezTo>
                <a:cubicBezTo>
                  <a:pt x="108670" y="34419"/>
                  <a:pt x="254191" y="-1035"/>
                  <a:pt x="247841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7" name="フリーフォーム 1086">
            <a:extLst>
              <a:ext uri="{FF2B5EF4-FFF2-40B4-BE49-F238E27FC236}">
                <a16:creationId xmlns:a16="http://schemas.microsoft.com/office/drawing/2014/main" id="{2ACD9233-517A-5B3D-BFD8-0D656353CC43}"/>
              </a:ext>
            </a:extLst>
          </p:cNvPr>
          <p:cNvSpPr/>
          <p:nvPr/>
        </p:nvSpPr>
        <p:spPr>
          <a:xfrm>
            <a:off x="5755843" y="8479576"/>
            <a:ext cx="92509" cy="112093"/>
          </a:xfrm>
          <a:custGeom>
            <a:avLst/>
            <a:gdLst>
              <a:gd name="connsiteX0" fmla="*/ 16307 w 92509"/>
              <a:gd name="connsiteY0" fmla="*/ 111974 h 112093"/>
              <a:gd name="connsiteX1" fmla="*/ 3607 w 92509"/>
              <a:gd name="connsiteY1" fmla="*/ 35774 h 112093"/>
              <a:gd name="connsiteX2" fmla="*/ 92507 w 92509"/>
              <a:gd name="connsiteY2" fmla="*/ 849 h 112093"/>
              <a:gd name="connsiteX3" fmla="*/ 6782 w 92509"/>
              <a:gd name="connsiteY3" fmla="*/ 16724 h 112093"/>
              <a:gd name="connsiteX4" fmla="*/ 16307 w 92509"/>
              <a:gd name="connsiteY4" fmla="*/ 111974 h 11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9" h="112093">
                <a:moveTo>
                  <a:pt x="16307" y="111974"/>
                </a:moveTo>
                <a:cubicBezTo>
                  <a:pt x="15778" y="115149"/>
                  <a:pt x="-9093" y="54295"/>
                  <a:pt x="3607" y="35774"/>
                </a:cubicBezTo>
                <a:cubicBezTo>
                  <a:pt x="16307" y="17253"/>
                  <a:pt x="91978" y="4024"/>
                  <a:pt x="92507" y="849"/>
                </a:cubicBezTo>
                <a:cubicBezTo>
                  <a:pt x="93036" y="-2326"/>
                  <a:pt x="21070" y="3495"/>
                  <a:pt x="6782" y="16724"/>
                </a:cubicBezTo>
                <a:cubicBezTo>
                  <a:pt x="-7506" y="29953"/>
                  <a:pt x="16836" y="108799"/>
                  <a:pt x="16307" y="1119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9" name="フリーフォーム 1088">
            <a:extLst>
              <a:ext uri="{FF2B5EF4-FFF2-40B4-BE49-F238E27FC236}">
                <a16:creationId xmlns:a16="http://schemas.microsoft.com/office/drawing/2014/main" id="{C2E970CD-AB52-3F27-C0B8-89A3BA2E9C03}"/>
              </a:ext>
            </a:extLst>
          </p:cNvPr>
          <p:cNvSpPr/>
          <p:nvPr/>
        </p:nvSpPr>
        <p:spPr>
          <a:xfrm>
            <a:off x="5468467" y="8422840"/>
            <a:ext cx="253796" cy="181496"/>
          </a:xfrm>
          <a:custGeom>
            <a:avLst/>
            <a:gdLst>
              <a:gd name="connsiteX0" fmla="*/ 252883 w 253796"/>
              <a:gd name="connsiteY0" fmla="*/ 162360 h 181496"/>
              <a:gd name="connsiteX1" fmla="*/ 230658 w 253796"/>
              <a:gd name="connsiteY1" fmla="*/ 57585 h 181496"/>
              <a:gd name="connsiteX2" fmla="*/ 179858 w 253796"/>
              <a:gd name="connsiteY2" fmla="*/ 32185 h 181496"/>
              <a:gd name="connsiteX3" fmla="*/ 2058 w 253796"/>
              <a:gd name="connsiteY3" fmla="*/ 13135 h 181496"/>
              <a:gd name="connsiteX4" fmla="*/ 110008 w 253796"/>
              <a:gd name="connsiteY4" fmla="*/ 435 h 181496"/>
              <a:gd name="connsiteX5" fmla="*/ 24283 w 253796"/>
              <a:gd name="connsiteY5" fmla="*/ 29010 h 181496"/>
              <a:gd name="connsiteX6" fmla="*/ 2058 w 253796"/>
              <a:gd name="connsiteY6" fmla="*/ 79810 h 181496"/>
              <a:gd name="connsiteX7" fmla="*/ 2058 w 253796"/>
              <a:gd name="connsiteY7" fmla="*/ 130610 h 181496"/>
              <a:gd name="connsiteX8" fmla="*/ 11583 w 253796"/>
              <a:gd name="connsiteY8" fmla="*/ 60760 h 181496"/>
              <a:gd name="connsiteX9" fmla="*/ 14758 w 253796"/>
              <a:gd name="connsiteY9" fmla="*/ 181410 h 181496"/>
              <a:gd name="connsiteX10" fmla="*/ 27458 w 253796"/>
              <a:gd name="connsiteY10" fmla="*/ 38535 h 181496"/>
              <a:gd name="connsiteX11" fmla="*/ 170333 w 253796"/>
              <a:gd name="connsiteY11" fmla="*/ 22660 h 181496"/>
              <a:gd name="connsiteX12" fmla="*/ 167158 w 253796"/>
              <a:gd name="connsiteY12" fmla="*/ 16310 h 181496"/>
              <a:gd name="connsiteX13" fmla="*/ 202083 w 253796"/>
              <a:gd name="connsiteY13" fmla="*/ 41710 h 181496"/>
              <a:gd name="connsiteX14" fmla="*/ 252883 w 253796"/>
              <a:gd name="connsiteY14" fmla="*/ 162360 h 1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3796" h="181496">
                <a:moveTo>
                  <a:pt x="252883" y="162360"/>
                </a:moveTo>
                <a:cubicBezTo>
                  <a:pt x="257645" y="165006"/>
                  <a:pt x="242829" y="79281"/>
                  <a:pt x="230658" y="57585"/>
                </a:cubicBezTo>
                <a:cubicBezTo>
                  <a:pt x="218487" y="35889"/>
                  <a:pt x="217958" y="39593"/>
                  <a:pt x="179858" y="32185"/>
                </a:cubicBezTo>
                <a:cubicBezTo>
                  <a:pt x="141758" y="24777"/>
                  <a:pt x="13700" y="18427"/>
                  <a:pt x="2058" y="13135"/>
                </a:cubicBezTo>
                <a:cubicBezTo>
                  <a:pt x="-9584" y="7843"/>
                  <a:pt x="106304" y="-2211"/>
                  <a:pt x="110008" y="435"/>
                </a:cubicBezTo>
                <a:cubicBezTo>
                  <a:pt x="113712" y="3081"/>
                  <a:pt x="42275" y="15781"/>
                  <a:pt x="24283" y="29010"/>
                </a:cubicBezTo>
                <a:cubicBezTo>
                  <a:pt x="6291" y="42239"/>
                  <a:pt x="5762" y="62877"/>
                  <a:pt x="2058" y="79810"/>
                </a:cubicBezTo>
                <a:cubicBezTo>
                  <a:pt x="-1646" y="96743"/>
                  <a:pt x="471" y="133785"/>
                  <a:pt x="2058" y="130610"/>
                </a:cubicBezTo>
                <a:cubicBezTo>
                  <a:pt x="3645" y="127435"/>
                  <a:pt x="9466" y="52293"/>
                  <a:pt x="11583" y="60760"/>
                </a:cubicBezTo>
                <a:cubicBezTo>
                  <a:pt x="13700" y="69227"/>
                  <a:pt x="12112" y="185114"/>
                  <a:pt x="14758" y="181410"/>
                </a:cubicBezTo>
                <a:cubicBezTo>
                  <a:pt x="17404" y="177706"/>
                  <a:pt x="1529" y="64993"/>
                  <a:pt x="27458" y="38535"/>
                </a:cubicBezTo>
                <a:cubicBezTo>
                  <a:pt x="53387" y="12077"/>
                  <a:pt x="170333" y="22660"/>
                  <a:pt x="170333" y="22660"/>
                </a:cubicBezTo>
                <a:cubicBezTo>
                  <a:pt x="193616" y="18956"/>
                  <a:pt x="161866" y="13135"/>
                  <a:pt x="167158" y="16310"/>
                </a:cubicBezTo>
                <a:cubicBezTo>
                  <a:pt x="172450" y="19485"/>
                  <a:pt x="188854" y="15781"/>
                  <a:pt x="202083" y="41710"/>
                </a:cubicBezTo>
                <a:cubicBezTo>
                  <a:pt x="215312" y="67639"/>
                  <a:pt x="248121" y="159714"/>
                  <a:pt x="252883" y="1623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0" name="フリーフォーム 1089">
            <a:extLst>
              <a:ext uri="{FF2B5EF4-FFF2-40B4-BE49-F238E27FC236}">
                <a16:creationId xmlns:a16="http://schemas.microsoft.com/office/drawing/2014/main" id="{F7B58CE8-C887-B909-2A1F-874DF5313F5D}"/>
              </a:ext>
            </a:extLst>
          </p:cNvPr>
          <p:cNvSpPr/>
          <p:nvPr/>
        </p:nvSpPr>
        <p:spPr>
          <a:xfrm>
            <a:off x="5594350" y="8486734"/>
            <a:ext cx="69776" cy="29737"/>
          </a:xfrm>
          <a:custGeom>
            <a:avLst/>
            <a:gdLst>
              <a:gd name="connsiteX0" fmla="*/ 0 w 69776"/>
              <a:gd name="connsiteY0" fmla="*/ 41 h 29737"/>
              <a:gd name="connsiteX1" fmla="*/ 63500 w 69776"/>
              <a:gd name="connsiteY1" fmla="*/ 28616 h 29737"/>
              <a:gd name="connsiteX2" fmla="*/ 63500 w 69776"/>
              <a:gd name="connsiteY2" fmla="*/ 22266 h 29737"/>
              <a:gd name="connsiteX3" fmla="*/ 0 w 69776"/>
              <a:gd name="connsiteY3" fmla="*/ 41 h 2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6" h="29737">
                <a:moveTo>
                  <a:pt x="0" y="41"/>
                </a:moveTo>
                <a:cubicBezTo>
                  <a:pt x="0" y="1099"/>
                  <a:pt x="63500" y="28616"/>
                  <a:pt x="63500" y="28616"/>
                </a:cubicBezTo>
                <a:cubicBezTo>
                  <a:pt x="74083" y="32320"/>
                  <a:pt x="69321" y="25970"/>
                  <a:pt x="63500" y="22266"/>
                </a:cubicBezTo>
                <a:cubicBezTo>
                  <a:pt x="57679" y="18562"/>
                  <a:pt x="0" y="-1017"/>
                  <a:pt x="0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1" name="フリーフォーム 1090">
            <a:extLst>
              <a:ext uri="{FF2B5EF4-FFF2-40B4-BE49-F238E27FC236}">
                <a16:creationId xmlns:a16="http://schemas.microsoft.com/office/drawing/2014/main" id="{4F7310D5-FA80-E080-D7AF-FF08D9AF6E35}"/>
              </a:ext>
            </a:extLst>
          </p:cNvPr>
          <p:cNvSpPr/>
          <p:nvPr/>
        </p:nvSpPr>
        <p:spPr>
          <a:xfrm>
            <a:off x="5268982" y="8392752"/>
            <a:ext cx="231415" cy="205149"/>
          </a:xfrm>
          <a:custGeom>
            <a:avLst/>
            <a:gdLst>
              <a:gd name="connsiteX0" fmla="*/ 1518 w 231415"/>
              <a:gd name="connsiteY0" fmla="*/ 170223 h 205149"/>
              <a:gd name="connsiteX1" fmla="*/ 68193 w 231415"/>
              <a:gd name="connsiteY1" fmla="*/ 1948 h 205149"/>
              <a:gd name="connsiteX2" fmla="*/ 20568 w 231415"/>
              <a:gd name="connsiteY2" fmla="*/ 74973 h 205149"/>
              <a:gd name="connsiteX3" fmla="*/ 96768 w 231415"/>
              <a:gd name="connsiteY3" fmla="*/ 17823 h 205149"/>
              <a:gd name="connsiteX4" fmla="*/ 150743 w 231415"/>
              <a:gd name="connsiteY4" fmla="*/ 11473 h 205149"/>
              <a:gd name="connsiteX5" fmla="*/ 172968 w 231415"/>
              <a:gd name="connsiteY5" fmla="*/ 71798 h 205149"/>
              <a:gd name="connsiteX6" fmla="*/ 192018 w 231415"/>
              <a:gd name="connsiteY6" fmla="*/ 33698 h 205149"/>
              <a:gd name="connsiteX7" fmla="*/ 230118 w 231415"/>
              <a:gd name="connsiteY7" fmla="*/ 128948 h 205149"/>
              <a:gd name="connsiteX8" fmla="*/ 220593 w 231415"/>
              <a:gd name="connsiteY8" fmla="*/ 62273 h 205149"/>
              <a:gd name="connsiteX9" fmla="*/ 201543 w 231415"/>
              <a:gd name="connsiteY9" fmla="*/ 205148 h 205149"/>
              <a:gd name="connsiteX10" fmla="*/ 207893 w 231415"/>
              <a:gd name="connsiteY10" fmla="*/ 59098 h 205149"/>
              <a:gd name="connsiteX11" fmla="*/ 150743 w 231415"/>
              <a:gd name="connsiteY11" fmla="*/ 14648 h 205149"/>
              <a:gd name="connsiteX12" fmla="*/ 20568 w 231415"/>
              <a:gd name="connsiteY12" fmla="*/ 14648 h 205149"/>
              <a:gd name="connsiteX13" fmla="*/ 52318 w 231415"/>
              <a:gd name="connsiteY13" fmla="*/ 14648 h 205149"/>
              <a:gd name="connsiteX14" fmla="*/ 23743 w 231415"/>
              <a:gd name="connsiteY14" fmla="*/ 59098 h 205149"/>
              <a:gd name="connsiteX15" fmla="*/ 1518 w 231415"/>
              <a:gd name="connsiteY15" fmla="*/ 170223 h 20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1415" h="205149">
                <a:moveTo>
                  <a:pt x="1518" y="170223"/>
                </a:moveTo>
                <a:cubicBezTo>
                  <a:pt x="8926" y="160698"/>
                  <a:pt x="65018" y="17823"/>
                  <a:pt x="68193" y="1948"/>
                </a:cubicBezTo>
                <a:cubicBezTo>
                  <a:pt x="71368" y="-13927"/>
                  <a:pt x="15806" y="72327"/>
                  <a:pt x="20568" y="74973"/>
                </a:cubicBezTo>
                <a:cubicBezTo>
                  <a:pt x="25330" y="77619"/>
                  <a:pt x="75072" y="28406"/>
                  <a:pt x="96768" y="17823"/>
                </a:cubicBezTo>
                <a:cubicBezTo>
                  <a:pt x="118464" y="7240"/>
                  <a:pt x="138043" y="2477"/>
                  <a:pt x="150743" y="11473"/>
                </a:cubicBezTo>
                <a:cubicBezTo>
                  <a:pt x="163443" y="20469"/>
                  <a:pt x="166089" y="68094"/>
                  <a:pt x="172968" y="71798"/>
                </a:cubicBezTo>
                <a:cubicBezTo>
                  <a:pt x="179847" y="75502"/>
                  <a:pt x="182493" y="24173"/>
                  <a:pt x="192018" y="33698"/>
                </a:cubicBezTo>
                <a:cubicBezTo>
                  <a:pt x="201543" y="43223"/>
                  <a:pt x="225356" y="124186"/>
                  <a:pt x="230118" y="128948"/>
                </a:cubicBezTo>
                <a:cubicBezTo>
                  <a:pt x="234880" y="133710"/>
                  <a:pt x="225356" y="49573"/>
                  <a:pt x="220593" y="62273"/>
                </a:cubicBezTo>
                <a:cubicBezTo>
                  <a:pt x="215830" y="74973"/>
                  <a:pt x="203660" y="205677"/>
                  <a:pt x="201543" y="205148"/>
                </a:cubicBezTo>
                <a:cubicBezTo>
                  <a:pt x="199426" y="204619"/>
                  <a:pt x="216360" y="90848"/>
                  <a:pt x="207893" y="59098"/>
                </a:cubicBezTo>
                <a:cubicBezTo>
                  <a:pt x="199426" y="27348"/>
                  <a:pt x="181964" y="22056"/>
                  <a:pt x="150743" y="14648"/>
                </a:cubicBezTo>
                <a:cubicBezTo>
                  <a:pt x="119522" y="7240"/>
                  <a:pt x="20568" y="14648"/>
                  <a:pt x="20568" y="14648"/>
                </a:cubicBezTo>
                <a:cubicBezTo>
                  <a:pt x="4164" y="14648"/>
                  <a:pt x="51789" y="7240"/>
                  <a:pt x="52318" y="14648"/>
                </a:cubicBezTo>
                <a:cubicBezTo>
                  <a:pt x="52847" y="22056"/>
                  <a:pt x="31681" y="28935"/>
                  <a:pt x="23743" y="59098"/>
                </a:cubicBezTo>
                <a:cubicBezTo>
                  <a:pt x="15805" y="89261"/>
                  <a:pt x="-5890" y="179748"/>
                  <a:pt x="1518" y="170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フリーフォーム 1091">
            <a:extLst>
              <a:ext uri="{FF2B5EF4-FFF2-40B4-BE49-F238E27FC236}">
                <a16:creationId xmlns:a16="http://schemas.microsoft.com/office/drawing/2014/main" id="{55F3181D-8ED2-3D98-C0B0-30543E992470}"/>
              </a:ext>
            </a:extLst>
          </p:cNvPr>
          <p:cNvSpPr/>
          <p:nvPr/>
        </p:nvSpPr>
        <p:spPr>
          <a:xfrm>
            <a:off x="5022763" y="8373171"/>
            <a:ext cx="266902" cy="228504"/>
          </a:xfrm>
          <a:custGeom>
            <a:avLst/>
            <a:gdLst>
              <a:gd name="connsiteX0" fmla="*/ 87 w 266902"/>
              <a:gd name="connsiteY0" fmla="*/ 65979 h 228504"/>
              <a:gd name="connsiteX1" fmla="*/ 111212 w 266902"/>
              <a:gd name="connsiteY1" fmla="*/ 2479 h 228504"/>
              <a:gd name="connsiteX2" fmla="*/ 98512 w 266902"/>
              <a:gd name="connsiteY2" fmla="*/ 18354 h 228504"/>
              <a:gd name="connsiteX3" fmla="*/ 190587 w 266902"/>
              <a:gd name="connsiteY3" fmla="*/ 69154 h 228504"/>
              <a:gd name="connsiteX4" fmla="*/ 203287 w 266902"/>
              <a:gd name="connsiteY4" fmla="*/ 53279 h 228504"/>
              <a:gd name="connsiteX5" fmla="*/ 228687 w 266902"/>
              <a:gd name="connsiteY5" fmla="*/ 135829 h 228504"/>
              <a:gd name="connsiteX6" fmla="*/ 235037 w 266902"/>
              <a:gd name="connsiteY6" fmla="*/ 113604 h 228504"/>
              <a:gd name="connsiteX7" fmla="*/ 266787 w 266902"/>
              <a:gd name="connsiteY7" fmla="*/ 227904 h 228504"/>
              <a:gd name="connsiteX8" fmla="*/ 222337 w 266902"/>
              <a:gd name="connsiteY8" fmla="*/ 154879 h 228504"/>
              <a:gd name="connsiteX9" fmla="*/ 200112 w 266902"/>
              <a:gd name="connsiteY9" fmla="*/ 72329 h 228504"/>
              <a:gd name="connsiteX10" fmla="*/ 133437 w 266902"/>
              <a:gd name="connsiteY10" fmla="*/ 18354 h 228504"/>
              <a:gd name="connsiteX11" fmla="*/ 87 w 266902"/>
              <a:gd name="connsiteY11" fmla="*/ 65979 h 22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902" h="228504">
                <a:moveTo>
                  <a:pt x="87" y="65979"/>
                </a:moveTo>
                <a:cubicBezTo>
                  <a:pt x="-3617" y="63333"/>
                  <a:pt x="111212" y="2479"/>
                  <a:pt x="111212" y="2479"/>
                </a:cubicBezTo>
                <a:cubicBezTo>
                  <a:pt x="127616" y="-5459"/>
                  <a:pt x="85283" y="7242"/>
                  <a:pt x="98512" y="18354"/>
                </a:cubicBezTo>
                <a:cubicBezTo>
                  <a:pt x="111741" y="29466"/>
                  <a:pt x="190587" y="69154"/>
                  <a:pt x="190587" y="69154"/>
                </a:cubicBezTo>
                <a:cubicBezTo>
                  <a:pt x="208049" y="74975"/>
                  <a:pt x="196937" y="42167"/>
                  <a:pt x="203287" y="53279"/>
                </a:cubicBezTo>
                <a:cubicBezTo>
                  <a:pt x="209637" y="64391"/>
                  <a:pt x="223395" y="125775"/>
                  <a:pt x="228687" y="135829"/>
                </a:cubicBezTo>
                <a:cubicBezTo>
                  <a:pt x="233979" y="145883"/>
                  <a:pt x="228687" y="98258"/>
                  <a:pt x="235037" y="113604"/>
                </a:cubicBezTo>
                <a:cubicBezTo>
                  <a:pt x="241387" y="128950"/>
                  <a:pt x="268904" y="221025"/>
                  <a:pt x="266787" y="227904"/>
                </a:cubicBezTo>
                <a:cubicBezTo>
                  <a:pt x="264670" y="234783"/>
                  <a:pt x="233450" y="180808"/>
                  <a:pt x="222337" y="154879"/>
                </a:cubicBezTo>
                <a:cubicBezTo>
                  <a:pt x="211225" y="128950"/>
                  <a:pt x="214929" y="95083"/>
                  <a:pt x="200112" y="72329"/>
                </a:cubicBezTo>
                <a:cubicBezTo>
                  <a:pt x="185295" y="49575"/>
                  <a:pt x="161483" y="21529"/>
                  <a:pt x="133437" y="18354"/>
                </a:cubicBezTo>
                <a:cubicBezTo>
                  <a:pt x="105391" y="15179"/>
                  <a:pt x="3791" y="68625"/>
                  <a:pt x="87" y="659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フリーフォーム 1092">
            <a:extLst>
              <a:ext uri="{FF2B5EF4-FFF2-40B4-BE49-F238E27FC236}">
                <a16:creationId xmlns:a16="http://schemas.microsoft.com/office/drawing/2014/main" id="{AA8084CC-AACC-698F-9833-9614325257A8}"/>
              </a:ext>
            </a:extLst>
          </p:cNvPr>
          <p:cNvSpPr/>
          <p:nvPr/>
        </p:nvSpPr>
        <p:spPr>
          <a:xfrm>
            <a:off x="4723062" y="8129638"/>
            <a:ext cx="1487239" cy="182412"/>
          </a:xfrm>
          <a:custGeom>
            <a:avLst/>
            <a:gdLst>
              <a:gd name="connsiteX0" fmla="*/ 1338 w 1487239"/>
              <a:gd name="connsiteY0" fmla="*/ 42812 h 182412"/>
              <a:gd name="connsiteX1" fmla="*/ 445838 w 1487239"/>
              <a:gd name="connsiteY1" fmla="*/ 49162 h 182412"/>
              <a:gd name="connsiteX2" fmla="*/ 233113 w 1487239"/>
              <a:gd name="connsiteY2" fmla="*/ 23762 h 182412"/>
              <a:gd name="connsiteX3" fmla="*/ 576013 w 1487239"/>
              <a:gd name="connsiteY3" fmla="*/ 128537 h 182412"/>
              <a:gd name="connsiteX4" fmla="*/ 518863 w 1487239"/>
              <a:gd name="connsiteY4" fmla="*/ 99962 h 182412"/>
              <a:gd name="connsiteX5" fmla="*/ 909388 w 1487239"/>
              <a:gd name="connsiteY5" fmla="*/ 179337 h 182412"/>
              <a:gd name="connsiteX6" fmla="*/ 760163 w 1487239"/>
              <a:gd name="connsiteY6" fmla="*/ 163462 h 182412"/>
              <a:gd name="connsiteX7" fmla="*/ 1118938 w 1487239"/>
              <a:gd name="connsiteY7" fmla="*/ 138062 h 182412"/>
              <a:gd name="connsiteX8" fmla="*/ 1039563 w 1487239"/>
              <a:gd name="connsiteY8" fmla="*/ 138062 h 182412"/>
              <a:gd name="connsiteX9" fmla="*/ 1331663 w 1487239"/>
              <a:gd name="connsiteY9" fmla="*/ 141237 h 182412"/>
              <a:gd name="connsiteX10" fmla="*/ 1252288 w 1487239"/>
              <a:gd name="connsiteY10" fmla="*/ 115837 h 182412"/>
              <a:gd name="connsiteX11" fmla="*/ 1185613 w 1487239"/>
              <a:gd name="connsiteY11" fmla="*/ 45987 h 182412"/>
              <a:gd name="connsiteX12" fmla="*/ 1366588 w 1487239"/>
              <a:gd name="connsiteY12" fmla="*/ 93612 h 182412"/>
              <a:gd name="connsiteX13" fmla="*/ 1325313 w 1487239"/>
              <a:gd name="connsiteY13" fmla="*/ 1537 h 182412"/>
              <a:gd name="connsiteX14" fmla="*/ 1487238 w 1487239"/>
              <a:gd name="connsiteY14" fmla="*/ 36462 h 182412"/>
              <a:gd name="connsiteX15" fmla="*/ 1322138 w 1487239"/>
              <a:gd name="connsiteY15" fmla="*/ 42812 h 182412"/>
              <a:gd name="connsiteX16" fmla="*/ 899863 w 1487239"/>
              <a:gd name="connsiteY16" fmla="*/ 153937 h 182412"/>
              <a:gd name="connsiteX17" fmla="*/ 668088 w 1487239"/>
              <a:gd name="connsiteY17" fmla="*/ 176162 h 182412"/>
              <a:gd name="connsiteX18" fmla="*/ 404563 w 1487239"/>
              <a:gd name="connsiteY18" fmla="*/ 65037 h 182412"/>
              <a:gd name="connsiteX19" fmla="*/ 341063 w 1487239"/>
              <a:gd name="connsiteY19" fmla="*/ 42812 h 182412"/>
              <a:gd name="connsiteX20" fmla="*/ 306138 w 1487239"/>
              <a:gd name="connsiteY20" fmla="*/ 55512 h 182412"/>
              <a:gd name="connsiteX21" fmla="*/ 436313 w 1487239"/>
              <a:gd name="connsiteY21" fmla="*/ 58687 h 182412"/>
              <a:gd name="connsiteX22" fmla="*/ 312488 w 1487239"/>
              <a:gd name="connsiteY22" fmla="*/ 84087 h 182412"/>
              <a:gd name="connsiteX23" fmla="*/ 1338 w 1487239"/>
              <a:gd name="connsiteY23" fmla="*/ 42812 h 18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7239" h="182412">
                <a:moveTo>
                  <a:pt x="1338" y="42812"/>
                </a:moveTo>
                <a:cubicBezTo>
                  <a:pt x="23563" y="36991"/>
                  <a:pt x="407209" y="52337"/>
                  <a:pt x="445838" y="49162"/>
                </a:cubicBezTo>
                <a:cubicBezTo>
                  <a:pt x="484467" y="45987"/>
                  <a:pt x="211417" y="10533"/>
                  <a:pt x="233113" y="23762"/>
                </a:cubicBezTo>
                <a:cubicBezTo>
                  <a:pt x="254809" y="36991"/>
                  <a:pt x="528388" y="115837"/>
                  <a:pt x="576013" y="128537"/>
                </a:cubicBezTo>
                <a:cubicBezTo>
                  <a:pt x="623638" y="141237"/>
                  <a:pt x="463301" y="91495"/>
                  <a:pt x="518863" y="99962"/>
                </a:cubicBezTo>
                <a:cubicBezTo>
                  <a:pt x="574426" y="108429"/>
                  <a:pt x="869171" y="168754"/>
                  <a:pt x="909388" y="179337"/>
                </a:cubicBezTo>
                <a:cubicBezTo>
                  <a:pt x="949605" y="189920"/>
                  <a:pt x="725238" y="170341"/>
                  <a:pt x="760163" y="163462"/>
                </a:cubicBezTo>
                <a:cubicBezTo>
                  <a:pt x="795088" y="156583"/>
                  <a:pt x="1072371" y="142295"/>
                  <a:pt x="1118938" y="138062"/>
                </a:cubicBezTo>
                <a:cubicBezTo>
                  <a:pt x="1165505" y="133829"/>
                  <a:pt x="1039563" y="138062"/>
                  <a:pt x="1039563" y="138062"/>
                </a:cubicBezTo>
                <a:cubicBezTo>
                  <a:pt x="1075017" y="138591"/>
                  <a:pt x="1296209" y="144941"/>
                  <a:pt x="1331663" y="141237"/>
                </a:cubicBezTo>
                <a:cubicBezTo>
                  <a:pt x="1367117" y="137533"/>
                  <a:pt x="1276630" y="131712"/>
                  <a:pt x="1252288" y="115837"/>
                </a:cubicBezTo>
                <a:cubicBezTo>
                  <a:pt x="1227946" y="99962"/>
                  <a:pt x="1166563" y="49691"/>
                  <a:pt x="1185613" y="45987"/>
                </a:cubicBezTo>
                <a:cubicBezTo>
                  <a:pt x="1204663" y="42283"/>
                  <a:pt x="1343305" y="101020"/>
                  <a:pt x="1366588" y="93612"/>
                </a:cubicBezTo>
                <a:cubicBezTo>
                  <a:pt x="1389871" y="86204"/>
                  <a:pt x="1305205" y="11062"/>
                  <a:pt x="1325313" y="1537"/>
                </a:cubicBezTo>
                <a:cubicBezTo>
                  <a:pt x="1345421" y="-7988"/>
                  <a:pt x="1487767" y="29583"/>
                  <a:pt x="1487238" y="36462"/>
                </a:cubicBezTo>
                <a:cubicBezTo>
                  <a:pt x="1486709" y="43341"/>
                  <a:pt x="1420034" y="23233"/>
                  <a:pt x="1322138" y="42812"/>
                </a:cubicBezTo>
                <a:cubicBezTo>
                  <a:pt x="1224242" y="62391"/>
                  <a:pt x="1008871" y="131712"/>
                  <a:pt x="899863" y="153937"/>
                </a:cubicBezTo>
                <a:cubicBezTo>
                  <a:pt x="790855" y="176162"/>
                  <a:pt x="750638" y="190979"/>
                  <a:pt x="668088" y="176162"/>
                </a:cubicBezTo>
                <a:cubicBezTo>
                  <a:pt x="585538" y="161345"/>
                  <a:pt x="459067" y="87262"/>
                  <a:pt x="404563" y="65037"/>
                </a:cubicBezTo>
                <a:cubicBezTo>
                  <a:pt x="350059" y="42812"/>
                  <a:pt x="357467" y="44399"/>
                  <a:pt x="341063" y="42812"/>
                </a:cubicBezTo>
                <a:cubicBezTo>
                  <a:pt x="324659" y="41225"/>
                  <a:pt x="290263" y="52866"/>
                  <a:pt x="306138" y="55512"/>
                </a:cubicBezTo>
                <a:cubicBezTo>
                  <a:pt x="322013" y="58158"/>
                  <a:pt x="435255" y="53925"/>
                  <a:pt x="436313" y="58687"/>
                </a:cubicBezTo>
                <a:cubicBezTo>
                  <a:pt x="437371" y="63449"/>
                  <a:pt x="384984" y="85145"/>
                  <a:pt x="312488" y="84087"/>
                </a:cubicBezTo>
                <a:cubicBezTo>
                  <a:pt x="239992" y="83029"/>
                  <a:pt x="-20887" y="48633"/>
                  <a:pt x="1338" y="428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4" name="フリーフォーム 1093">
            <a:extLst>
              <a:ext uri="{FF2B5EF4-FFF2-40B4-BE49-F238E27FC236}">
                <a16:creationId xmlns:a16="http://schemas.microsoft.com/office/drawing/2014/main" id="{9275C074-7CCF-0283-E1A3-464124884058}"/>
              </a:ext>
            </a:extLst>
          </p:cNvPr>
          <p:cNvSpPr/>
          <p:nvPr/>
        </p:nvSpPr>
        <p:spPr>
          <a:xfrm>
            <a:off x="5951887" y="7780696"/>
            <a:ext cx="775984" cy="630442"/>
          </a:xfrm>
          <a:custGeom>
            <a:avLst/>
            <a:gdLst>
              <a:gd name="connsiteX0" fmla="*/ 775938 w 775984"/>
              <a:gd name="connsiteY0" fmla="*/ 4404 h 630442"/>
              <a:gd name="connsiteX1" fmla="*/ 664813 w 775984"/>
              <a:gd name="connsiteY1" fmla="*/ 483829 h 630442"/>
              <a:gd name="connsiteX2" fmla="*/ 766413 w 775984"/>
              <a:gd name="connsiteY2" fmla="*/ 267929 h 630442"/>
              <a:gd name="connsiteX3" fmla="*/ 582263 w 775984"/>
              <a:gd name="connsiteY3" fmla="*/ 626704 h 630442"/>
              <a:gd name="connsiteX4" fmla="*/ 598138 w 775984"/>
              <a:gd name="connsiteY4" fmla="*/ 448904 h 630442"/>
              <a:gd name="connsiteX5" fmla="*/ 172688 w 775984"/>
              <a:gd name="connsiteY5" fmla="*/ 344129 h 630442"/>
              <a:gd name="connsiteX6" fmla="*/ 340963 w 775984"/>
              <a:gd name="connsiteY6" fmla="*/ 350479 h 630442"/>
              <a:gd name="connsiteX7" fmla="*/ 1238 w 775984"/>
              <a:gd name="connsiteY7" fmla="*/ 413979 h 630442"/>
              <a:gd name="connsiteX8" fmla="*/ 220313 w 775984"/>
              <a:gd name="connsiteY8" fmla="*/ 353654 h 630442"/>
              <a:gd name="connsiteX9" fmla="*/ 48863 w 775984"/>
              <a:gd name="connsiteY9" fmla="*/ 274279 h 630442"/>
              <a:gd name="connsiteX10" fmla="*/ 394938 w 775984"/>
              <a:gd name="connsiteY10" fmla="*/ 261579 h 630442"/>
              <a:gd name="connsiteX11" fmla="*/ 467963 w 775984"/>
              <a:gd name="connsiteY11" fmla="*/ 258404 h 630442"/>
              <a:gd name="connsiteX12" fmla="*/ 496538 w 775984"/>
              <a:gd name="connsiteY12" fmla="*/ 223479 h 630442"/>
              <a:gd name="connsiteX13" fmla="*/ 629888 w 775984"/>
              <a:gd name="connsiteY13" fmla="*/ 245704 h 630442"/>
              <a:gd name="connsiteX14" fmla="*/ 648938 w 775984"/>
              <a:gd name="connsiteY14" fmla="*/ 201254 h 630442"/>
              <a:gd name="connsiteX15" fmla="*/ 648938 w 775984"/>
              <a:gd name="connsiteY15" fmla="*/ 242529 h 630442"/>
              <a:gd name="connsiteX16" fmla="*/ 775938 w 775984"/>
              <a:gd name="connsiteY16" fmla="*/ 4404 h 6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984" h="630442">
                <a:moveTo>
                  <a:pt x="775938" y="4404"/>
                </a:moveTo>
                <a:cubicBezTo>
                  <a:pt x="778584" y="44621"/>
                  <a:pt x="666400" y="439908"/>
                  <a:pt x="664813" y="483829"/>
                </a:cubicBezTo>
                <a:cubicBezTo>
                  <a:pt x="663226" y="527750"/>
                  <a:pt x="780171" y="244117"/>
                  <a:pt x="766413" y="267929"/>
                </a:cubicBezTo>
                <a:cubicBezTo>
                  <a:pt x="752655" y="291741"/>
                  <a:pt x="610309" y="596542"/>
                  <a:pt x="582263" y="626704"/>
                </a:cubicBezTo>
                <a:cubicBezTo>
                  <a:pt x="554217" y="656866"/>
                  <a:pt x="666400" y="496000"/>
                  <a:pt x="598138" y="448904"/>
                </a:cubicBezTo>
                <a:cubicBezTo>
                  <a:pt x="529876" y="401808"/>
                  <a:pt x="215550" y="360533"/>
                  <a:pt x="172688" y="344129"/>
                </a:cubicBezTo>
                <a:cubicBezTo>
                  <a:pt x="129825" y="327725"/>
                  <a:pt x="369538" y="338837"/>
                  <a:pt x="340963" y="350479"/>
                </a:cubicBezTo>
                <a:cubicBezTo>
                  <a:pt x="312388" y="362121"/>
                  <a:pt x="21346" y="413450"/>
                  <a:pt x="1238" y="413979"/>
                </a:cubicBezTo>
                <a:cubicBezTo>
                  <a:pt x="-18870" y="414508"/>
                  <a:pt x="212375" y="376937"/>
                  <a:pt x="220313" y="353654"/>
                </a:cubicBezTo>
                <a:cubicBezTo>
                  <a:pt x="228250" y="330371"/>
                  <a:pt x="19759" y="289625"/>
                  <a:pt x="48863" y="274279"/>
                </a:cubicBezTo>
                <a:cubicBezTo>
                  <a:pt x="77967" y="258933"/>
                  <a:pt x="394938" y="261579"/>
                  <a:pt x="394938" y="261579"/>
                </a:cubicBezTo>
                <a:cubicBezTo>
                  <a:pt x="464788" y="258933"/>
                  <a:pt x="451030" y="264754"/>
                  <a:pt x="467963" y="258404"/>
                </a:cubicBezTo>
                <a:cubicBezTo>
                  <a:pt x="484896" y="252054"/>
                  <a:pt x="469550" y="225596"/>
                  <a:pt x="496538" y="223479"/>
                </a:cubicBezTo>
                <a:cubicBezTo>
                  <a:pt x="523525" y="221362"/>
                  <a:pt x="604488" y="249408"/>
                  <a:pt x="629888" y="245704"/>
                </a:cubicBezTo>
                <a:cubicBezTo>
                  <a:pt x="655288" y="242000"/>
                  <a:pt x="645763" y="201783"/>
                  <a:pt x="648938" y="201254"/>
                </a:cubicBezTo>
                <a:cubicBezTo>
                  <a:pt x="652113" y="200725"/>
                  <a:pt x="626184" y="273221"/>
                  <a:pt x="648938" y="242529"/>
                </a:cubicBezTo>
                <a:cubicBezTo>
                  <a:pt x="671692" y="211837"/>
                  <a:pt x="773292" y="-35813"/>
                  <a:pt x="775938" y="44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5" name="フリーフォーム 1094">
            <a:extLst>
              <a:ext uri="{FF2B5EF4-FFF2-40B4-BE49-F238E27FC236}">
                <a16:creationId xmlns:a16="http://schemas.microsoft.com/office/drawing/2014/main" id="{DD3E53FA-6857-89F4-3B79-55B120FA31B8}"/>
              </a:ext>
            </a:extLst>
          </p:cNvPr>
          <p:cNvSpPr/>
          <p:nvPr/>
        </p:nvSpPr>
        <p:spPr>
          <a:xfrm>
            <a:off x="4673597" y="7958379"/>
            <a:ext cx="746619" cy="281378"/>
          </a:xfrm>
          <a:custGeom>
            <a:avLst/>
            <a:gdLst>
              <a:gd name="connsiteX0" fmla="*/ 53978 w 746619"/>
              <a:gd name="connsiteY0" fmla="*/ 1346 h 281378"/>
              <a:gd name="connsiteX1" fmla="*/ 254003 w 746619"/>
              <a:gd name="connsiteY1" fmla="*/ 36271 h 281378"/>
              <a:gd name="connsiteX2" fmla="*/ 269878 w 746619"/>
              <a:gd name="connsiteY2" fmla="*/ 58496 h 281378"/>
              <a:gd name="connsiteX3" fmla="*/ 482603 w 746619"/>
              <a:gd name="connsiteY3" fmla="*/ 36271 h 281378"/>
              <a:gd name="connsiteX4" fmla="*/ 574678 w 746619"/>
              <a:gd name="connsiteY4" fmla="*/ 93421 h 281378"/>
              <a:gd name="connsiteX5" fmla="*/ 638178 w 746619"/>
              <a:gd name="connsiteY5" fmla="*/ 96596 h 281378"/>
              <a:gd name="connsiteX6" fmla="*/ 546103 w 746619"/>
              <a:gd name="connsiteY6" fmla="*/ 90246 h 281378"/>
              <a:gd name="connsiteX7" fmla="*/ 492128 w 746619"/>
              <a:gd name="connsiteY7" fmla="*/ 198196 h 281378"/>
              <a:gd name="connsiteX8" fmla="*/ 742953 w 746619"/>
              <a:gd name="connsiteY8" fmla="*/ 280746 h 281378"/>
              <a:gd name="connsiteX9" fmla="*/ 269878 w 746619"/>
              <a:gd name="connsiteY9" fmla="*/ 236296 h 281378"/>
              <a:gd name="connsiteX10" fmla="*/ 53978 w 746619"/>
              <a:gd name="connsiteY10" fmla="*/ 236296 h 281378"/>
              <a:gd name="connsiteX11" fmla="*/ 47628 w 746619"/>
              <a:gd name="connsiteY11" fmla="*/ 147396 h 281378"/>
              <a:gd name="connsiteX12" fmla="*/ 66678 w 746619"/>
              <a:gd name="connsiteY12" fmla="*/ 188671 h 281378"/>
              <a:gd name="connsiteX13" fmla="*/ 3 w 746619"/>
              <a:gd name="connsiteY13" fmla="*/ 26746 h 281378"/>
              <a:gd name="connsiteX14" fmla="*/ 63503 w 746619"/>
              <a:gd name="connsiteY14" fmla="*/ 87071 h 281378"/>
              <a:gd name="connsiteX15" fmla="*/ 53978 w 746619"/>
              <a:gd name="connsiteY15" fmla="*/ 1346 h 28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6619" h="281378">
                <a:moveTo>
                  <a:pt x="53978" y="1346"/>
                </a:moveTo>
                <a:cubicBezTo>
                  <a:pt x="85728" y="-7121"/>
                  <a:pt x="218020" y="26746"/>
                  <a:pt x="254003" y="36271"/>
                </a:cubicBezTo>
                <a:cubicBezTo>
                  <a:pt x="289986" y="45796"/>
                  <a:pt x="231778" y="58496"/>
                  <a:pt x="269878" y="58496"/>
                </a:cubicBezTo>
                <a:cubicBezTo>
                  <a:pt x="307978" y="58496"/>
                  <a:pt x="431803" y="30450"/>
                  <a:pt x="482603" y="36271"/>
                </a:cubicBezTo>
                <a:cubicBezTo>
                  <a:pt x="533403" y="42092"/>
                  <a:pt x="548749" y="83367"/>
                  <a:pt x="574678" y="93421"/>
                </a:cubicBezTo>
                <a:cubicBezTo>
                  <a:pt x="600607" y="103475"/>
                  <a:pt x="642941" y="97125"/>
                  <a:pt x="638178" y="96596"/>
                </a:cubicBezTo>
                <a:cubicBezTo>
                  <a:pt x="633416" y="96067"/>
                  <a:pt x="570445" y="73313"/>
                  <a:pt x="546103" y="90246"/>
                </a:cubicBezTo>
                <a:cubicBezTo>
                  <a:pt x="521761" y="107179"/>
                  <a:pt x="459320" y="166446"/>
                  <a:pt x="492128" y="198196"/>
                </a:cubicBezTo>
                <a:cubicBezTo>
                  <a:pt x="524936" y="229946"/>
                  <a:pt x="779995" y="274396"/>
                  <a:pt x="742953" y="280746"/>
                </a:cubicBezTo>
                <a:cubicBezTo>
                  <a:pt x="705911" y="287096"/>
                  <a:pt x="384707" y="243704"/>
                  <a:pt x="269878" y="236296"/>
                </a:cubicBezTo>
                <a:cubicBezTo>
                  <a:pt x="155049" y="228888"/>
                  <a:pt x="91020" y="251113"/>
                  <a:pt x="53978" y="236296"/>
                </a:cubicBezTo>
                <a:cubicBezTo>
                  <a:pt x="16936" y="221479"/>
                  <a:pt x="45511" y="155333"/>
                  <a:pt x="47628" y="147396"/>
                </a:cubicBezTo>
                <a:cubicBezTo>
                  <a:pt x="49745" y="139459"/>
                  <a:pt x="74615" y="208779"/>
                  <a:pt x="66678" y="188671"/>
                </a:cubicBezTo>
                <a:cubicBezTo>
                  <a:pt x="58741" y="168563"/>
                  <a:pt x="532" y="43679"/>
                  <a:pt x="3" y="26746"/>
                </a:cubicBezTo>
                <a:cubicBezTo>
                  <a:pt x="-526" y="9813"/>
                  <a:pt x="53978" y="87071"/>
                  <a:pt x="63503" y="87071"/>
                </a:cubicBezTo>
                <a:cubicBezTo>
                  <a:pt x="73028" y="87071"/>
                  <a:pt x="22228" y="9813"/>
                  <a:pt x="53978" y="13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6" name="フリーフォーム 1095">
            <a:extLst>
              <a:ext uri="{FF2B5EF4-FFF2-40B4-BE49-F238E27FC236}">
                <a16:creationId xmlns:a16="http://schemas.microsoft.com/office/drawing/2014/main" id="{B463CC8F-A1CC-8B77-4315-43281ED69473}"/>
              </a:ext>
            </a:extLst>
          </p:cNvPr>
          <p:cNvSpPr/>
          <p:nvPr/>
        </p:nvSpPr>
        <p:spPr>
          <a:xfrm>
            <a:off x="4845746" y="7972226"/>
            <a:ext cx="1561404" cy="345538"/>
          </a:xfrm>
          <a:custGeom>
            <a:avLst/>
            <a:gdLst>
              <a:gd name="connsiteX0" fmla="*/ 297754 w 1561404"/>
              <a:gd name="connsiteY0" fmla="*/ 95449 h 345538"/>
              <a:gd name="connsiteX1" fmla="*/ 513654 w 1561404"/>
              <a:gd name="connsiteY1" fmla="*/ 98624 h 345538"/>
              <a:gd name="connsiteX2" fmla="*/ 507304 w 1561404"/>
              <a:gd name="connsiteY2" fmla="*/ 95449 h 345538"/>
              <a:gd name="connsiteX3" fmla="*/ 624779 w 1561404"/>
              <a:gd name="connsiteY3" fmla="*/ 199 h 345538"/>
              <a:gd name="connsiteX4" fmla="*/ 770829 w 1561404"/>
              <a:gd name="connsiteY4" fmla="*/ 70049 h 345538"/>
              <a:gd name="connsiteX5" fmla="*/ 875604 w 1561404"/>
              <a:gd name="connsiteY5" fmla="*/ 57349 h 345538"/>
              <a:gd name="connsiteX6" fmla="*/ 964504 w 1561404"/>
              <a:gd name="connsiteY6" fmla="*/ 114499 h 345538"/>
              <a:gd name="connsiteX7" fmla="*/ 1174054 w 1561404"/>
              <a:gd name="connsiteY7" fmla="*/ 108149 h 345538"/>
              <a:gd name="connsiteX8" fmla="*/ 1145479 w 1561404"/>
              <a:gd name="connsiteY8" fmla="*/ 108149 h 345538"/>
              <a:gd name="connsiteX9" fmla="*/ 1561404 w 1561404"/>
              <a:gd name="connsiteY9" fmla="*/ 108149 h 345538"/>
              <a:gd name="connsiteX10" fmla="*/ 1148654 w 1561404"/>
              <a:gd name="connsiteY10" fmla="*/ 168474 h 345538"/>
              <a:gd name="connsiteX11" fmla="*/ 602554 w 1561404"/>
              <a:gd name="connsiteY11" fmla="*/ 343099 h 345538"/>
              <a:gd name="connsiteX12" fmla="*/ 847029 w 1561404"/>
              <a:gd name="connsiteY12" fmla="*/ 266899 h 345538"/>
              <a:gd name="connsiteX13" fmla="*/ 215204 w 1561404"/>
              <a:gd name="connsiteY13" fmla="*/ 212924 h 345538"/>
              <a:gd name="connsiteX14" fmla="*/ 415229 w 1561404"/>
              <a:gd name="connsiteY14" fmla="*/ 209749 h 345538"/>
              <a:gd name="connsiteX15" fmla="*/ 2479 w 1561404"/>
              <a:gd name="connsiteY15" fmla="*/ 124024 h 345538"/>
              <a:gd name="connsiteX16" fmla="*/ 246954 w 1561404"/>
              <a:gd name="connsiteY16" fmla="*/ 146249 h 345538"/>
              <a:gd name="connsiteX17" fmla="*/ 297754 w 1561404"/>
              <a:gd name="connsiteY17" fmla="*/ 95449 h 3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1404" h="345538">
                <a:moveTo>
                  <a:pt x="297754" y="95449"/>
                </a:moveTo>
                <a:cubicBezTo>
                  <a:pt x="342204" y="87512"/>
                  <a:pt x="478729" y="98624"/>
                  <a:pt x="513654" y="98624"/>
                </a:cubicBezTo>
                <a:cubicBezTo>
                  <a:pt x="548579" y="98624"/>
                  <a:pt x="488783" y="111853"/>
                  <a:pt x="507304" y="95449"/>
                </a:cubicBezTo>
                <a:cubicBezTo>
                  <a:pt x="525825" y="79045"/>
                  <a:pt x="580858" y="4432"/>
                  <a:pt x="624779" y="199"/>
                </a:cubicBezTo>
                <a:cubicBezTo>
                  <a:pt x="668700" y="-4034"/>
                  <a:pt x="729025" y="60524"/>
                  <a:pt x="770829" y="70049"/>
                </a:cubicBezTo>
                <a:cubicBezTo>
                  <a:pt x="812633" y="79574"/>
                  <a:pt x="843325" y="49941"/>
                  <a:pt x="875604" y="57349"/>
                </a:cubicBezTo>
                <a:cubicBezTo>
                  <a:pt x="907883" y="64757"/>
                  <a:pt x="914762" y="106032"/>
                  <a:pt x="964504" y="114499"/>
                </a:cubicBezTo>
                <a:cubicBezTo>
                  <a:pt x="1014246" y="122966"/>
                  <a:pt x="1143892" y="109207"/>
                  <a:pt x="1174054" y="108149"/>
                </a:cubicBezTo>
                <a:cubicBezTo>
                  <a:pt x="1204216" y="107091"/>
                  <a:pt x="1145479" y="108149"/>
                  <a:pt x="1145479" y="108149"/>
                </a:cubicBezTo>
                <a:cubicBezTo>
                  <a:pt x="1210037" y="108149"/>
                  <a:pt x="1560875" y="98095"/>
                  <a:pt x="1561404" y="108149"/>
                </a:cubicBezTo>
                <a:cubicBezTo>
                  <a:pt x="1561933" y="118203"/>
                  <a:pt x="1308462" y="129316"/>
                  <a:pt x="1148654" y="168474"/>
                </a:cubicBezTo>
                <a:cubicBezTo>
                  <a:pt x="988846" y="207632"/>
                  <a:pt x="652825" y="326695"/>
                  <a:pt x="602554" y="343099"/>
                </a:cubicBezTo>
                <a:cubicBezTo>
                  <a:pt x="552283" y="359503"/>
                  <a:pt x="911587" y="288595"/>
                  <a:pt x="847029" y="266899"/>
                </a:cubicBezTo>
                <a:cubicBezTo>
                  <a:pt x="782471" y="245203"/>
                  <a:pt x="287171" y="222449"/>
                  <a:pt x="215204" y="212924"/>
                </a:cubicBezTo>
                <a:cubicBezTo>
                  <a:pt x="143237" y="203399"/>
                  <a:pt x="450683" y="224566"/>
                  <a:pt x="415229" y="209749"/>
                </a:cubicBezTo>
                <a:cubicBezTo>
                  <a:pt x="379775" y="194932"/>
                  <a:pt x="30525" y="134607"/>
                  <a:pt x="2479" y="124024"/>
                </a:cubicBezTo>
                <a:cubicBezTo>
                  <a:pt x="-25567" y="113441"/>
                  <a:pt x="192450" y="148895"/>
                  <a:pt x="246954" y="146249"/>
                </a:cubicBezTo>
                <a:cubicBezTo>
                  <a:pt x="301458" y="143603"/>
                  <a:pt x="253304" y="103386"/>
                  <a:pt x="297754" y="954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7" name="フリーフォーム 1096">
            <a:extLst>
              <a:ext uri="{FF2B5EF4-FFF2-40B4-BE49-F238E27FC236}">
                <a16:creationId xmlns:a16="http://schemas.microsoft.com/office/drawing/2014/main" id="{C619AC83-C002-7811-53D5-C754F040835B}"/>
              </a:ext>
            </a:extLst>
          </p:cNvPr>
          <p:cNvSpPr/>
          <p:nvPr/>
        </p:nvSpPr>
        <p:spPr>
          <a:xfrm>
            <a:off x="4804947" y="8144749"/>
            <a:ext cx="1510862" cy="297653"/>
          </a:xfrm>
          <a:custGeom>
            <a:avLst/>
            <a:gdLst>
              <a:gd name="connsiteX0" fmla="*/ 11528 w 1510862"/>
              <a:gd name="connsiteY0" fmla="*/ 5476 h 297653"/>
              <a:gd name="connsiteX1" fmla="*/ 65503 w 1510862"/>
              <a:gd name="connsiteY1" fmla="*/ 21351 h 297653"/>
              <a:gd name="connsiteX2" fmla="*/ 798928 w 1510862"/>
              <a:gd name="connsiteY2" fmla="*/ 211851 h 297653"/>
              <a:gd name="connsiteX3" fmla="*/ 589378 w 1510862"/>
              <a:gd name="connsiteY3" fmla="*/ 215026 h 297653"/>
              <a:gd name="connsiteX4" fmla="*/ 1195803 w 1510862"/>
              <a:gd name="connsiteY4" fmla="*/ 195976 h 297653"/>
              <a:gd name="connsiteX5" fmla="*/ 1160878 w 1510862"/>
              <a:gd name="connsiteY5" fmla="*/ 192801 h 297653"/>
              <a:gd name="connsiteX6" fmla="*/ 1510128 w 1510862"/>
              <a:gd name="connsiteY6" fmla="*/ 151526 h 297653"/>
              <a:gd name="connsiteX7" fmla="*/ 1246603 w 1510862"/>
              <a:gd name="connsiteY7" fmla="*/ 186451 h 297653"/>
              <a:gd name="connsiteX8" fmla="*/ 1030703 w 1510862"/>
              <a:gd name="connsiteY8" fmla="*/ 249951 h 297653"/>
              <a:gd name="connsiteX9" fmla="*/ 1024353 w 1510862"/>
              <a:gd name="connsiteY9" fmla="*/ 249951 h 297653"/>
              <a:gd name="connsiteX10" fmla="*/ 884653 w 1510862"/>
              <a:gd name="connsiteY10" fmla="*/ 297576 h 297653"/>
              <a:gd name="connsiteX11" fmla="*/ 1056103 w 1510862"/>
              <a:gd name="connsiteY11" fmla="*/ 237251 h 297653"/>
              <a:gd name="connsiteX12" fmla="*/ 738603 w 1510862"/>
              <a:gd name="connsiteY12" fmla="*/ 237251 h 297653"/>
              <a:gd name="connsiteX13" fmla="*/ 875128 w 1510862"/>
              <a:gd name="connsiteY13" fmla="*/ 265826 h 297653"/>
              <a:gd name="connsiteX14" fmla="*/ 554453 w 1510862"/>
              <a:gd name="connsiteY14" fmla="*/ 202326 h 297653"/>
              <a:gd name="connsiteX15" fmla="*/ 332203 w 1510862"/>
              <a:gd name="connsiteY15" fmla="*/ 246776 h 297653"/>
              <a:gd name="connsiteX16" fmla="*/ 586203 w 1510862"/>
              <a:gd name="connsiteY16" fmla="*/ 176926 h 297653"/>
              <a:gd name="connsiteX17" fmla="*/ 351253 w 1510862"/>
              <a:gd name="connsiteY17" fmla="*/ 142001 h 297653"/>
              <a:gd name="connsiteX18" fmla="*/ 214728 w 1510862"/>
              <a:gd name="connsiteY18" fmla="*/ 199151 h 297653"/>
              <a:gd name="connsiteX19" fmla="*/ 332203 w 1510862"/>
              <a:gd name="connsiteY19" fmla="*/ 132476 h 297653"/>
              <a:gd name="connsiteX20" fmla="*/ 11528 w 1510862"/>
              <a:gd name="connsiteY20" fmla="*/ 5476 h 29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10862" h="297653">
                <a:moveTo>
                  <a:pt x="11528" y="5476"/>
                </a:moveTo>
                <a:cubicBezTo>
                  <a:pt x="-32922" y="-13045"/>
                  <a:pt x="65503" y="21351"/>
                  <a:pt x="65503" y="21351"/>
                </a:cubicBezTo>
                <a:cubicBezTo>
                  <a:pt x="196736" y="55747"/>
                  <a:pt x="711616" y="179572"/>
                  <a:pt x="798928" y="211851"/>
                </a:cubicBezTo>
                <a:cubicBezTo>
                  <a:pt x="886241" y="244130"/>
                  <a:pt x="589378" y="215026"/>
                  <a:pt x="589378" y="215026"/>
                </a:cubicBezTo>
                <a:lnTo>
                  <a:pt x="1195803" y="195976"/>
                </a:lnTo>
                <a:cubicBezTo>
                  <a:pt x="1291053" y="192272"/>
                  <a:pt x="1108491" y="200209"/>
                  <a:pt x="1160878" y="192801"/>
                </a:cubicBezTo>
                <a:cubicBezTo>
                  <a:pt x="1213266" y="185393"/>
                  <a:pt x="1495841" y="152584"/>
                  <a:pt x="1510128" y="151526"/>
                </a:cubicBezTo>
                <a:cubicBezTo>
                  <a:pt x="1524415" y="150468"/>
                  <a:pt x="1326507" y="170047"/>
                  <a:pt x="1246603" y="186451"/>
                </a:cubicBezTo>
                <a:cubicBezTo>
                  <a:pt x="1166699" y="202855"/>
                  <a:pt x="1067745" y="239368"/>
                  <a:pt x="1030703" y="249951"/>
                </a:cubicBezTo>
                <a:cubicBezTo>
                  <a:pt x="993661" y="260534"/>
                  <a:pt x="1048695" y="242014"/>
                  <a:pt x="1024353" y="249951"/>
                </a:cubicBezTo>
                <a:cubicBezTo>
                  <a:pt x="1000011" y="257888"/>
                  <a:pt x="879361" y="299693"/>
                  <a:pt x="884653" y="297576"/>
                </a:cubicBezTo>
                <a:cubicBezTo>
                  <a:pt x="889945" y="295459"/>
                  <a:pt x="1080445" y="247305"/>
                  <a:pt x="1056103" y="237251"/>
                </a:cubicBezTo>
                <a:cubicBezTo>
                  <a:pt x="1031761" y="227197"/>
                  <a:pt x="768766" y="232489"/>
                  <a:pt x="738603" y="237251"/>
                </a:cubicBezTo>
                <a:cubicBezTo>
                  <a:pt x="708441" y="242014"/>
                  <a:pt x="875128" y="265826"/>
                  <a:pt x="875128" y="265826"/>
                </a:cubicBezTo>
                <a:cubicBezTo>
                  <a:pt x="844436" y="260005"/>
                  <a:pt x="644940" y="205501"/>
                  <a:pt x="554453" y="202326"/>
                </a:cubicBezTo>
                <a:cubicBezTo>
                  <a:pt x="463966" y="199151"/>
                  <a:pt x="326911" y="251009"/>
                  <a:pt x="332203" y="246776"/>
                </a:cubicBezTo>
                <a:cubicBezTo>
                  <a:pt x="337495" y="242543"/>
                  <a:pt x="583028" y="194389"/>
                  <a:pt x="586203" y="176926"/>
                </a:cubicBezTo>
                <a:cubicBezTo>
                  <a:pt x="589378" y="159464"/>
                  <a:pt x="413165" y="138297"/>
                  <a:pt x="351253" y="142001"/>
                </a:cubicBezTo>
                <a:cubicBezTo>
                  <a:pt x="289341" y="145705"/>
                  <a:pt x="217903" y="200738"/>
                  <a:pt x="214728" y="199151"/>
                </a:cubicBezTo>
                <a:cubicBezTo>
                  <a:pt x="211553" y="197564"/>
                  <a:pt x="362895" y="165813"/>
                  <a:pt x="332203" y="132476"/>
                </a:cubicBezTo>
                <a:cubicBezTo>
                  <a:pt x="301511" y="99139"/>
                  <a:pt x="55978" y="23997"/>
                  <a:pt x="11528" y="54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8" name="フリーフォーム 1097">
            <a:extLst>
              <a:ext uri="{FF2B5EF4-FFF2-40B4-BE49-F238E27FC236}">
                <a16:creationId xmlns:a16="http://schemas.microsoft.com/office/drawing/2014/main" id="{5DDE14C6-36CD-34C0-508E-FA518D377E3A}"/>
              </a:ext>
            </a:extLst>
          </p:cNvPr>
          <p:cNvSpPr/>
          <p:nvPr/>
        </p:nvSpPr>
        <p:spPr>
          <a:xfrm>
            <a:off x="1146151" y="6071114"/>
            <a:ext cx="981384" cy="672921"/>
          </a:xfrm>
          <a:custGeom>
            <a:avLst/>
            <a:gdLst>
              <a:gd name="connsiteX0" fmla="*/ 24 w 981384"/>
              <a:gd name="connsiteY0" fmla="*/ 91561 h 672921"/>
              <a:gd name="connsiteX1" fmla="*/ 368324 w 981384"/>
              <a:gd name="connsiteY1" fmla="*/ 196336 h 672921"/>
              <a:gd name="connsiteX2" fmla="*/ 374674 w 981384"/>
              <a:gd name="connsiteY2" fmla="*/ 174111 h 672921"/>
              <a:gd name="connsiteX3" fmla="*/ 638199 w 981384"/>
              <a:gd name="connsiteY3" fmla="*/ 383661 h 672921"/>
              <a:gd name="connsiteX4" fmla="*/ 625499 w 981384"/>
              <a:gd name="connsiteY4" fmla="*/ 351911 h 672921"/>
              <a:gd name="connsiteX5" fmla="*/ 777899 w 981384"/>
              <a:gd name="connsiteY5" fmla="*/ 520186 h 672921"/>
              <a:gd name="connsiteX6" fmla="*/ 736624 w 981384"/>
              <a:gd name="connsiteY6" fmla="*/ 437636 h 672921"/>
              <a:gd name="connsiteX7" fmla="*/ 866799 w 981384"/>
              <a:gd name="connsiteY7" fmla="*/ 659886 h 672921"/>
              <a:gd name="connsiteX8" fmla="*/ 866799 w 981384"/>
              <a:gd name="connsiteY8" fmla="*/ 609086 h 672921"/>
              <a:gd name="connsiteX9" fmla="*/ 981099 w 981384"/>
              <a:gd name="connsiteY9" fmla="*/ 297936 h 672921"/>
              <a:gd name="connsiteX10" fmla="*/ 828699 w 981384"/>
              <a:gd name="connsiteY10" fmla="*/ 634486 h 672921"/>
              <a:gd name="connsiteX11" fmla="*/ 774724 w 981384"/>
              <a:gd name="connsiteY11" fmla="*/ 513836 h 672921"/>
              <a:gd name="connsiteX12" fmla="*/ 539774 w 981384"/>
              <a:gd name="connsiteY12" fmla="*/ 205861 h 672921"/>
              <a:gd name="connsiteX13" fmla="*/ 584224 w 981384"/>
              <a:gd name="connsiteY13" fmla="*/ 301111 h 672921"/>
              <a:gd name="connsiteX14" fmla="*/ 190524 w 981384"/>
              <a:gd name="connsiteY14" fmla="*/ 2661 h 672921"/>
              <a:gd name="connsiteX15" fmla="*/ 358799 w 981384"/>
              <a:gd name="connsiteY15" fmla="*/ 151886 h 672921"/>
              <a:gd name="connsiteX16" fmla="*/ 247674 w 981384"/>
              <a:gd name="connsiteY16" fmla="*/ 104261 h 672921"/>
              <a:gd name="connsiteX17" fmla="*/ 269899 w 981384"/>
              <a:gd name="connsiteY17" fmla="*/ 142361 h 672921"/>
              <a:gd name="connsiteX18" fmla="*/ 349274 w 981384"/>
              <a:gd name="connsiteY18" fmla="*/ 139186 h 672921"/>
              <a:gd name="connsiteX19" fmla="*/ 24 w 981384"/>
              <a:gd name="connsiteY19" fmla="*/ 91561 h 67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384" h="672921">
                <a:moveTo>
                  <a:pt x="24" y="91561"/>
                </a:moveTo>
                <a:cubicBezTo>
                  <a:pt x="3199" y="101086"/>
                  <a:pt x="305882" y="182578"/>
                  <a:pt x="368324" y="196336"/>
                </a:cubicBezTo>
                <a:cubicBezTo>
                  <a:pt x="430766" y="210094"/>
                  <a:pt x="329695" y="142890"/>
                  <a:pt x="374674" y="174111"/>
                </a:cubicBezTo>
                <a:cubicBezTo>
                  <a:pt x="419653" y="205332"/>
                  <a:pt x="596395" y="354028"/>
                  <a:pt x="638199" y="383661"/>
                </a:cubicBezTo>
                <a:cubicBezTo>
                  <a:pt x="680003" y="413294"/>
                  <a:pt x="602216" y="329157"/>
                  <a:pt x="625499" y="351911"/>
                </a:cubicBezTo>
                <a:cubicBezTo>
                  <a:pt x="648782" y="374665"/>
                  <a:pt x="759378" y="505899"/>
                  <a:pt x="777899" y="520186"/>
                </a:cubicBezTo>
                <a:cubicBezTo>
                  <a:pt x="796420" y="534473"/>
                  <a:pt x="721807" y="414353"/>
                  <a:pt x="736624" y="437636"/>
                </a:cubicBezTo>
                <a:cubicBezTo>
                  <a:pt x="751441" y="460919"/>
                  <a:pt x="845103" y="631311"/>
                  <a:pt x="866799" y="659886"/>
                </a:cubicBezTo>
                <a:cubicBezTo>
                  <a:pt x="888495" y="688461"/>
                  <a:pt x="847749" y="669411"/>
                  <a:pt x="866799" y="609086"/>
                </a:cubicBezTo>
                <a:cubicBezTo>
                  <a:pt x="885849" y="548761"/>
                  <a:pt x="987449" y="293703"/>
                  <a:pt x="981099" y="297936"/>
                </a:cubicBezTo>
                <a:cubicBezTo>
                  <a:pt x="974749" y="302169"/>
                  <a:pt x="863095" y="598503"/>
                  <a:pt x="828699" y="634486"/>
                </a:cubicBezTo>
                <a:cubicBezTo>
                  <a:pt x="794303" y="670469"/>
                  <a:pt x="822878" y="585274"/>
                  <a:pt x="774724" y="513836"/>
                </a:cubicBezTo>
                <a:cubicBezTo>
                  <a:pt x="726570" y="442399"/>
                  <a:pt x="571524" y="241315"/>
                  <a:pt x="539774" y="205861"/>
                </a:cubicBezTo>
                <a:cubicBezTo>
                  <a:pt x="508024" y="170407"/>
                  <a:pt x="642432" y="334978"/>
                  <a:pt x="584224" y="301111"/>
                </a:cubicBezTo>
                <a:cubicBezTo>
                  <a:pt x="526016" y="267244"/>
                  <a:pt x="228095" y="27532"/>
                  <a:pt x="190524" y="2661"/>
                </a:cubicBezTo>
                <a:cubicBezTo>
                  <a:pt x="152953" y="-22210"/>
                  <a:pt x="349274" y="134953"/>
                  <a:pt x="358799" y="151886"/>
                </a:cubicBezTo>
                <a:cubicBezTo>
                  <a:pt x="368324" y="168819"/>
                  <a:pt x="262491" y="105848"/>
                  <a:pt x="247674" y="104261"/>
                </a:cubicBezTo>
                <a:cubicBezTo>
                  <a:pt x="232857" y="102674"/>
                  <a:pt x="252966" y="136540"/>
                  <a:pt x="269899" y="142361"/>
                </a:cubicBezTo>
                <a:cubicBezTo>
                  <a:pt x="286832" y="148182"/>
                  <a:pt x="395312" y="148711"/>
                  <a:pt x="349274" y="139186"/>
                </a:cubicBezTo>
                <a:cubicBezTo>
                  <a:pt x="303237" y="129661"/>
                  <a:pt x="-3151" y="82036"/>
                  <a:pt x="24" y="915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9" name="フリーフォーム 1098">
            <a:extLst>
              <a:ext uri="{FF2B5EF4-FFF2-40B4-BE49-F238E27FC236}">
                <a16:creationId xmlns:a16="http://schemas.microsoft.com/office/drawing/2014/main" id="{5A58DAE4-161B-A3F5-63C8-12527241554C}"/>
              </a:ext>
            </a:extLst>
          </p:cNvPr>
          <p:cNvSpPr/>
          <p:nvPr/>
        </p:nvSpPr>
        <p:spPr>
          <a:xfrm>
            <a:off x="873957" y="6118870"/>
            <a:ext cx="614112" cy="721468"/>
          </a:xfrm>
          <a:custGeom>
            <a:avLst/>
            <a:gdLst>
              <a:gd name="connsiteX0" fmla="*/ 611943 w 614112"/>
              <a:gd name="connsiteY0" fmla="*/ 43805 h 721468"/>
              <a:gd name="connsiteX1" fmla="*/ 170618 w 614112"/>
              <a:gd name="connsiteY1" fmla="*/ 69205 h 721468"/>
              <a:gd name="connsiteX2" fmla="*/ 316668 w 614112"/>
              <a:gd name="connsiteY2" fmla="*/ 62855 h 721468"/>
              <a:gd name="connsiteX3" fmla="*/ 170618 w 614112"/>
              <a:gd name="connsiteY3" fmla="*/ 110480 h 721468"/>
              <a:gd name="connsiteX4" fmla="*/ 65843 w 614112"/>
              <a:gd name="connsiteY4" fmla="*/ 237480 h 721468"/>
              <a:gd name="connsiteX5" fmla="*/ 94418 w 614112"/>
              <a:gd name="connsiteY5" fmla="*/ 202555 h 721468"/>
              <a:gd name="connsiteX6" fmla="*/ 2343 w 614112"/>
              <a:gd name="connsiteY6" fmla="*/ 380355 h 721468"/>
              <a:gd name="connsiteX7" fmla="*/ 27743 w 614112"/>
              <a:gd name="connsiteY7" fmla="*/ 354955 h 721468"/>
              <a:gd name="connsiteX8" fmla="*/ 30918 w 614112"/>
              <a:gd name="connsiteY8" fmla="*/ 501005 h 721468"/>
              <a:gd name="connsiteX9" fmla="*/ 34093 w 614112"/>
              <a:gd name="connsiteY9" fmla="*/ 418455 h 721468"/>
              <a:gd name="connsiteX10" fmla="*/ 37268 w 614112"/>
              <a:gd name="connsiteY10" fmla="*/ 720080 h 721468"/>
              <a:gd name="connsiteX11" fmla="*/ 43618 w 614112"/>
              <a:gd name="connsiteY11" fmla="*/ 526405 h 721468"/>
              <a:gd name="connsiteX12" fmla="*/ 56318 w 614112"/>
              <a:gd name="connsiteY12" fmla="*/ 421630 h 721468"/>
              <a:gd name="connsiteX13" fmla="*/ 154743 w 614112"/>
              <a:gd name="connsiteY13" fmla="*/ 208905 h 721468"/>
              <a:gd name="connsiteX14" fmla="*/ 27743 w 614112"/>
              <a:gd name="connsiteY14" fmla="*/ 367655 h 721468"/>
              <a:gd name="connsiteX15" fmla="*/ 129343 w 614112"/>
              <a:gd name="connsiteY15" fmla="*/ 126355 h 721468"/>
              <a:gd name="connsiteX16" fmla="*/ 103943 w 614112"/>
              <a:gd name="connsiteY16" fmla="*/ 224780 h 721468"/>
              <a:gd name="connsiteX17" fmla="*/ 338893 w 614112"/>
              <a:gd name="connsiteY17" fmla="*/ 94605 h 721468"/>
              <a:gd name="connsiteX18" fmla="*/ 173793 w 614112"/>
              <a:gd name="connsiteY18" fmla="*/ 183505 h 721468"/>
              <a:gd name="connsiteX19" fmla="*/ 307143 w 614112"/>
              <a:gd name="connsiteY19" fmla="*/ 34280 h 721468"/>
              <a:gd name="connsiteX20" fmla="*/ 218243 w 614112"/>
              <a:gd name="connsiteY20" fmla="*/ 120005 h 721468"/>
              <a:gd name="connsiteX21" fmla="*/ 380168 w 614112"/>
              <a:gd name="connsiteY21" fmla="*/ 5705 h 721468"/>
              <a:gd name="connsiteX22" fmla="*/ 342068 w 614112"/>
              <a:gd name="connsiteY22" fmla="*/ 21580 h 721468"/>
              <a:gd name="connsiteX23" fmla="*/ 611943 w 614112"/>
              <a:gd name="connsiteY23" fmla="*/ 43805 h 7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4112" h="721468">
                <a:moveTo>
                  <a:pt x="611943" y="43805"/>
                </a:moveTo>
                <a:cubicBezTo>
                  <a:pt x="583368" y="51743"/>
                  <a:pt x="219830" y="66030"/>
                  <a:pt x="170618" y="69205"/>
                </a:cubicBezTo>
                <a:cubicBezTo>
                  <a:pt x="121406" y="72380"/>
                  <a:pt x="316668" y="55976"/>
                  <a:pt x="316668" y="62855"/>
                </a:cubicBezTo>
                <a:cubicBezTo>
                  <a:pt x="316668" y="69734"/>
                  <a:pt x="212422" y="81376"/>
                  <a:pt x="170618" y="110480"/>
                </a:cubicBezTo>
                <a:cubicBezTo>
                  <a:pt x="128814" y="139584"/>
                  <a:pt x="78543" y="222134"/>
                  <a:pt x="65843" y="237480"/>
                </a:cubicBezTo>
                <a:cubicBezTo>
                  <a:pt x="53143" y="252826"/>
                  <a:pt x="105001" y="178743"/>
                  <a:pt x="94418" y="202555"/>
                </a:cubicBezTo>
                <a:cubicBezTo>
                  <a:pt x="83835" y="226367"/>
                  <a:pt x="13455" y="354955"/>
                  <a:pt x="2343" y="380355"/>
                </a:cubicBezTo>
                <a:cubicBezTo>
                  <a:pt x="-8769" y="405755"/>
                  <a:pt x="22981" y="334847"/>
                  <a:pt x="27743" y="354955"/>
                </a:cubicBezTo>
                <a:cubicBezTo>
                  <a:pt x="32505" y="375063"/>
                  <a:pt x="29860" y="490422"/>
                  <a:pt x="30918" y="501005"/>
                </a:cubicBezTo>
                <a:cubicBezTo>
                  <a:pt x="31976" y="511588"/>
                  <a:pt x="33035" y="381943"/>
                  <a:pt x="34093" y="418455"/>
                </a:cubicBezTo>
                <a:cubicBezTo>
                  <a:pt x="35151" y="454967"/>
                  <a:pt x="35680" y="702088"/>
                  <a:pt x="37268" y="720080"/>
                </a:cubicBezTo>
                <a:cubicBezTo>
                  <a:pt x="38855" y="738072"/>
                  <a:pt x="40443" y="576147"/>
                  <a:pt x="43618" y="526405"/>
                </a:cubicBezTo>
                <a:cubicBezTo>
                  <a:pt x="46793" y="476663"/>
                  <a:pt x="37797" y="474546"/>
                  <a:pt x="56318" y="421630"/>
                </a:cubicBezTo>
                <a:cubicBezTo>
                  <a:pt x="74839" y="368714"/>
                  <a:pt x="159505" y="217901"/>
                  <a:pt x="154743" y="208905"/>
                </a:cubicBezTo>
                <a:cubicBezTo>
                  <a:pt x="149981" y="199909"/>
                  <a:pt x="31976" y="381413"/>
                  <a:pt x="27743" y="367655"/>
                </a:cubicBezTo>
                <a:cubicBezTo>
                  <a:pt x="23510" y="353897"/>
                  <a:pt x="116643" y="150168"/>
                  <a:pt x="129343" y="126355"/>
                </a:cubicBezTo>
                <a:cubicBezTo>
                  <a:pt x="142043" y="102543"/>
                  <a:pt x="69018" y="230072"/>
                  <a:pt x="103943" y="224780"/>
                </a:cubicBezTo>
                <a:cubicBezTo>
                  <a:pt x="138868" y="219488"/>
                  <a:pt x="327251" y="101484"/>
                  <a:pt x="338893" y="94605"/>
                </a:cubicBezTo>
                <a:cubicBezTo>
                  <a:pt x="350535" y="87726"/>
                  <a:pt x="179085" y="193559"/>
                  <a:pt x="173793" y="183505"/>
                </a:cubicBezTo>
                <a:cubicBezTo>
                  <a:pt x="168501" y="173451"/>
                  <a:pt x="299735" y="44863"/>
                  <a:pt x="307143" y="34280"/>
                </a:cubicBezTo>
                <a:cubicBezTo>
                  <a:pt x="314551" y="23697"/>
                  <a:pt x="206072" y="124767"/>
                  <a:pt x="218243" y="120005"/>
                </a:cubicBezTo>
                <a:cubicBezTo>
                  <a:pt x="230414" y="115243"/>
                  <a:pt x="359531" y="22109"/>
                  <a:pt x="380168" y="5705"/>
                </a:cubicBezTo>
                <a:cubicBezTo>
                  <a:pt x="400805" y="-10699"/>
                  <a:pt x="306085" y="12584"/>
                  <a:pt x="342068" y="21580"/>
                </a:cubicBezTo>
                <a:cubicBezTo>
                  <a:pt x="378051" y="30576"/>
                  <a:pt x="640518" y="35867"/>
                  <a:pt x="611943" y="438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0" name="フリーフォーム 1099">
            <a:extLst>
              <a:ext uri="{FF2B5EF4-FFF2-40B4-BE49-F238E27FC236}">
                <a16:creationId xmlns:a16="http://schemas.microsoft.com/office/drawing/2014/main" id="{43B9DD4D-ECC6-D5AE-8E72-63A3EF8CF93C}"/>
              </a:ext>
            </a:extLst>
          </p:cNvPr>
          <p:cNvSpPr/>
          <p:nvPr/>
        </p:nvSpPr>
        <p:spPr>
          <a:xfrm>
            <a:off x="950008" y="6298526"/>
            <a:ext cx="167733" cy="525321"/>
          </a:xfrm>
          <a:custGeom>
            <a:avLst/>
            <a:gdLst>
              <a:gd name="connsiteX0" fmla="*/ 167592 w 167733"/>
              <a:gd name="connsiteY0" fmla="*/ 674 h 525321"/>
              <a:gd name="connsiteX1" fmla="*/ 5667 w 167733"/>
              <a:gd name="connsiteY1" fmla="*/ 286424 h 525321"/>
              <a:gd name="connsiteX2" fmla="*/ 34242 w 167733"/>
              <a:gd name="connsiteY2" fmla="*/ 197524 h 525321"/>
              <a:gd name="connsiteX3" fmla="*/ 8842 w 167733"/>
              <a:gd name="connsiteY3" fmla="*/ 403899 h 525321"/>
              <a:gd name="connsiteX4" fmla="*/ 40592 w 167733"/>
              <a:gd name="connsiteY4" fmla="*/ 311824 h 525321"/>
              <a:gd name="connsiteX5" fmla="*/ 53292 w 167733"/>
              <a:gd name="connsiteY5" fmla="*/ 441999 h 525321"/>
              <a:gd name="connsiteX6" fmla="*/ 46942 w 167733"/>
              <a:gd name="connsiteY6" fmla="*/ 524549 h 525321"/>
              <a:gd name="connsiteX7" fmla="*/ 46942 w 167733"/>
              <a:gd name="connsiteY7" fmla="*/ 394374 h 525321"/>
              <a:gd name="connsiteX8" fmla="*/ 37417 w 167733"/>
              <a:gd name="connsiteY8" fmla="*/ 194349 h 525321"/>
              <a:gd name="connsiteX9" fmla="*/ 34242 w 167733"/>
              <a:gd name="connsiteY9" fmla="*/ 207049 h 525321"/>
              <a:gd name="connsiteX10" fmla="*/ 167592 w 167733"/>
              <a:gd name="connsiteY10" fmla="*/ 674 h 52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33" h="525321">
                <a:moveTo>
                  <a:pt x="167592" y="674"/>
                </a:moveTo>
                <a:cubicBezTo>
                  <a:pt x="162830" y="13903"/>
                  <a:pt x="27892" y="253616"/>
                  <a:pt x="5667" y="286424"/>
                </a:cubicBezTo>
                <a:cubicBezTo>
                  <a:pt x="-16558" y="319232"/>
                  <a:pt x="33713" y="177945"/>
                  <a:pt x="34242" y="197524"/>
                </a:cubicBezTo>
                <a:cubicBezTo>
                  <a:pt x="34771" y="217103"/>
                  <a:pt x="7784" y="384849"/>
                  <a:pt x="8842" y="403899"/>
                </a:cubicBezTo>
                <a:cubicBezTo>
                  <a:pt x="9900" y="422949"/>
                  <a:pt x="33184" y="305474"/>
                  <a:pt x="40592" y="311824"/>
                </a:cubicBezTo>
                <a:cubicBezTo>
                  <a:pt x="48000" y="318174"/>
                  <a:pt x="52234" y="406545"/>
                  <a:pt x="53292" y="441999"/>
                </a:cubicBezTo>
                <a:cubicBezTo>
                  <a:pt x="54350" y="477453"/>
                  <a:pt x="48000" y="532486"/>
                  <a:pt x="46942" y="524549"/>
                </a:cubicBezTo>
                <a:cubicBezTo>
                  <a:pt x="45884" y="516612"/>
                  <a:pt x="48529" y="449407"/>
                  <a:pt x="46942" y="394374"/>
                </a:cubicBezTo>
                <a:cubicBezTo>
                  <a:pt x="45355" y="339341"/>
                  <a:pt x="39534" y="225570"/>
                  <a:pt x="37417" y="194349"/>
                </a:cubicBezTo>
                <a:cubicBezTo>
                  <a:pt x="35300" y="163128"/>
                  <a:pt x="13075" y="241445"/>
                  <a:pt x="34242" y="207049"/>
                </a:cubicBezTo>
                <a:cubicBezTo>
                  <a:pt x="55409" y="172653"/>
                  <a:pt x="172354" y="-12555"/>
                  <a:pt x="167592" y="6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フリーフォーム 1100">
            <a:extLst>
              <a:ext uri="{FF2B5EF4-FFF2-40B4-BE49-F238E27FC236}">
                <a16:creationId xmlns:a16="http://schemas.microsoft.com/office/drawing/2014/main" id="{0E89E582-62AD-B350-011B-540F0A42E506}"/>
              </a:ext>
            </a:extLst>
          </p:cNvPr>
          <p:cNvSpPr/>
          <p:nvPr/>
        </p:nvSpPr>
        <p:spPr>
          <a:xfrm>
            <a:off x="1008129" y="6201639"/>
            <a:ext cx="976441" cy="736893"/>
          </a:xfrm>
          <a:custGeom>
            <a:avLst/>
            <a:gdLst>
              <a:gd name="connsiteX0" fmla="*/ 1521 w 976441"/>
              <a:gd name="connsiteY0" fmla="*/ 126136 h 736893"/>
              <a:gd name="connsiteX1" fmla="*/ 392046 w 976441"/>
              <a:gd name="connsiteY1" fmla="*/ 91211 h 736893"/>
              <a:gd name="connsiteX2" fmla="*/ 306321 w 976441"/>
              <a:gd name="connsiteY2" fmla="*/ 110261 h 736893"/>
              <a:gd name="connsiteX3" fmla="*/ 506346 w 976441"/>
              <a:gd name="connsiteY3" fmla="*/ 167411 h 736893"/>
              <a:gd name="connsiteX4" fmla="*/ 480946 w 976441"/>
              <a:gd name="connsiteY4" fmla="*/ 167411 h 736893"/>
              <a:gd name="connsiteX5" fmla="*/ 738121 w 976441"/>
              <a:gd name="connsiteY5" fmla="*/ 249961 h 736893"/>
              <a:gd name="connsiteX6" fmla="*/ 411096 w 976441"/>
              <a:gd name="connsiteY6" fmla="*/ 148361 h 736893"/>
              <a:gd name="connsiteX7" fmla="*/ 661921 w 976441"/>
              <a:gd name="connsiteY7" fmla="*/ 313461 h 736893"/>
              <a:gd name="connsiteX8" fmla="*/ 792096 w 976441"/>
              <a:gd name="connsiteY8" fmla="*/ 478561 h 736893"/>
              <a:gd name="connsiteX9" fmla="*/ 731771 w 976441"/>
              <a:gd name="connsiteY9" fmla="*/ 396011 h 736893"/>
              <a:gd name="connsiteX10" fmla="*/ 820671 w 976441"/>
              <a:gd name="connsiteY10" fmla="*/ 567461 h 736893"/>
              <a:gd name="connsiteX11" fmla="*/ 887346 w 976441"/>
              <a:gd name="connsiteY11" fmla="*/ 735736 h 736893"/>
              <a:gd name="connsiteX12" fmla="*/ 871471 w 976441"/>
              <a:gd name="connsiteY12" fmla="*/ 643661 h 736893"/>
              <a:gd name="connsiteX13" fmla="*/ 887346 w 976441"/>
              <a:gd name="connsiteY13" fmla="*/ 681761 h 736893"/>
              <a:gd name="connsiteX14" fmla="*/ 900046 w 976441"/>
              <a:gd name="connsiteY14" fmla="*/ 475386 h 736893"/>
              <a:gd name="connsiteX15" fmla="*/ 976246 w 976441"/>
              <a:gd name="connsiteY15" fmla="*/ 265836 h 736893"/>
              <a:gd name="connsiteX16" fmla="*/ 874646 w 976441"/>
              <a:gd name="connsiteY16" fmla="*/ 643661 h 736893"/>
              <a:gd name="connsiteX17" fmla="*/ 855596 w 976441"/>
              <a:gd name="connsiteY17" fmla="*/ 507136 h 736893"/>
              <a:gd name="connsiteX18" fmla="*/ 865121 w 976441"/>
              <a:gd name="connsiteY18" fmla="*/ 415061 h 736893"/>
              <a:gd name="connsiteX19" fmla="*/ 849246 w 976441"/>
              <a:gd name="connsiteY19" fmla="*/ 589686 h 736893"/>
              <a:gd name="connsiteX20" fmla="*/ 788921 w 976441"/>
              <a:gd name="connsiteY20" fmla="*/ 440461 h 736893"/>
              <a:gd name="connsiteX21" fmla="*/ 715896 w 976441"/>
              <a:gd name="connsiteY21" fmla="*/ 348386 h 736893"/>
              <a:gd name="connsiteX22" fmla="*/ 715896 w 976441"/>
              <a:gd name="connsiteY22" fmla="*/ 291236 h 736893"/>
              <a:gd name="connsiteX23" fmla="*/ 509521 w 976441"/>
              <a:gd name="connsiteY23" fmla="*/ 208686 h 736893"/>
              <a:gd name="connsiteX24" fmla="*/ 258696 w 976441"/>
              <a:gd name="connsiteY24" fmla="*/ 2311 h 736893"/>
              <a:gd name="connsiteX25" fmla="*/ 392046 w 976441"/>
              <a:gd name="connsiteY25" fmla="*/ 94386 h 736893"/>
              <a:gd name="connsiteX26" fmla="*/ 115821 w 976441"/>
              <a:gd name="connsiteY26" fmla="*/ 40411 h 736893"/>
              <a:gd name="connsiteX27" fmla="*/ 414271 w 976441"/>
              <a:gd name="connsiteY27" fmla="*/ 68986 h 736893"/>
              <a:gd name="connsiteX28" fmla="*/ 131696 w 976441"/>
              <a:gd name="connsiteY28" fmla="*/ 75336 h 736893"/>
              <a:gd name="connsiteX29" fmla="*/ 252346 w 976441"/>
              <a:gd name="connsiteY29" fmla="*/ 84861 h 736893"/>
              <a:gd name="connsiteX30" fmla="*/ 1521 w 976441"/>
              <a:gd name="connsiteY30" fmla="*/ 126136 h 7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76441" h="736893">
                <a:moveTo>
                  <a:pt x="1521" y="126136"/>
                </a:moveTo>
                <a:cubicBezTo>
                  <a:pt x="24804" y="127194"/>
                  <a:pt x="341246" y="93857"/>
                  <a:pt x="392046" y="91211"/>
                </a:cubicBezTo>
                <a:cubicBezTo>
                  <a:pt x="442846" y="88565"/>
                  <a:pt x="287271" y="97561"/>
                  <a:pt x="306321" y="110261"/>
                </a:cubicBezTo>
                <a:cubicBezTo>
                  <a:pt x="325371" y="122961"/>
                  <a:pt x="477242" y="157886"/>
                  <a:pt x="506346" y="167411"/>
                </a:cubicBezTo>
                <a:cubicBezTo>
                  <a:pt x="535450" y="176936"/>
                  <a:pt x="442317" y="153653"/>
                  <a:pt x="480946" y="167411"/>
                </a:cubicBezTo>
                <a:cubicBezTo>
                  <a:pt x="519575" y="181169"/>
                  <a:pt x="749763" y="253136"/>
                  <a:pt x="738121" y="249961"/>
                </a:cubicBezTo>
                <a:cubicBezTo>
                  <a:pt x="726479" y="246786"/>
                  <a:pt x="423796" y="137778"/>
                  <a:pt x="411096" y="148361"/>
                </a:cubicBezTo>
                <a:cubicBezTo>
                  <a:pt x="398396" y="158944"/>
                  <a:pt x="598421" y="258428"/>
                  <a:pt x="661921" y="313461"/>
                </a:cubicBezTo>
                <a:cubicBezTo>
                  <a:pt x="725421" y="368494"/>
                  <a:pt x="780454" y="464803"/>
                  <a:pt x="792096" y="478561"/>
                </a:cubicBezTo>
                <a:cubicBezTo>
                  <a:pt x="803738" y="492319"/>
                  <a:pt x="727008" y="381194"/>
                  <a:pt x="731771" y="396011"/>
                </a:cubicBezTo>
                <a:cubicBezTo>
                  <a:pt x="736534" y="410828"/>
                  <a:pt x="794742" y="510840"/>
                  <a:pt x="820671" y="567461"/>
                </a:cubicBezTo>
                <a:cubicBezTo>
                  <a:pt x="846600" y="624082"/>
                  <a:pt x="878879" y="723036"/>
                  <a:pt x="887346" y="735736"/>
                </a:cubicBezTo>
                <a:cubicBezTo>
                  <a:pt x="895813" y="748436"/>
                  <a:pt x="871471" y="652657"/>
                  <a:pt x="871471" y="643661"/>
                </a:cubicBezTo>
                <a:cubicBezTo>
                  <a:pt x="871471" y="634665"/>
                  <a:pt x="882584" y="709807"/>
                  <a:pt x="887346" y="681761"/>
                </a:cubicBezTo>
                <a:cubicBezTo>
                  <a:pt x="892108" y="653715"/>
                  <a:pt x="885229" y="544707"/>
                  <a:pt x="900046" y="475386"/>
                </a:cubicBezTo>
                <a:cubicBezTo>
                  <a:pt x="914863" y="406065"/>
                  <a:pt x="980479" y="237790"/>
                  <a:pt x="976246" y="265836"/>
                </a:cubicBezTo>
                <a:cubicBezTo>
                  <a:pt x="972013" y="293882"/>
                  <a:pt x="894754" y="603444"/>
                  <a:pt x="874646" y="643661"/>
                </a:cubicBezTo>
                <a:cubicBezTo>
                  <a:pt x="854538" y="683878"/>
                  <a:pt x="857184" y="545236"/>
                  <a:pt x="855596" y="507136"/>
                </a:cubicBezTo>
                <a:cubicBezTo>
                  <a:pt x="854008" y="469036"/>
                  <a:pt x="866179" y="401303"/>
                  <a:pt x="865121" y="415061"/>
                </a:cubicBezTo>
                <a:cubicBezTo>
                  <a:pt x="864063" y="428819"/>
                  <a:pt x="861946" y="585453"/>
                  <a:pt x="849246" y="589686"/>
                </a:cubicBezTo>
                <a:cubicBezTo>
                  <a:pt x="836546" y="593919"/>
                  <a:pt x="811146" y="480678"/>
                  <a:pt x="788921" y="440461"/>
                </a:cubicBezTo>
                <a:cubicBezTo>
                  <a:pt x="766696" y="400244"/>
                  <a:pt x="728067" y="373257"/>
                  <a:pt x="715896" y="348386"/>
                </a:cubicBezTo>
                <a:cubicBezTo>
                  <a:pt x="703725" y="323515"/>
                  <a:pt x="750292" y="314519"/>
                  <a:pt x="715896" y="291236"/>
                </a:cubicBezTo>
                <a:cubicBezTo>
                  <a:pt x="681500" y="267953"/>
                  <a:pt x="585721" y="256840"/>
                  <a:pt x="509521" y="208686"/>
                </a:cubicBezTo>
                <a:cubicBezTo>
                  <a:pt x="433321" y="160532"/>
                  <a:pt x="278275" y="21361"/>
                  <a:pt x="258696" y="2311"/>
                </a:cubicBezTo>
                <a:cubicBezTo>
                  <a:pt x="239117" y="-16739"/>
                  <a:pt x="415858" y="88036"/>
                  <a:pt x="392046" y="94386"/>
                </a:cubicBezTo>
                <a:cubicBezTo>
                  <a:pt x="368234" y="100736"/>
                  <a:pt x="112117" y="44644"/>
                  <a:pt x="115821" y="40411"/>
                </a:cubicBezTo>
                <a:cubicBezTo>
                  <a:pt x="119525" y="36178"/>
                  <a:pt x="411625" y="63165"/>
                  <a:pt x="414271" y="68986"/>
                </a:cubicBezTo>
                <a:cubicBezTo>
                  <a:pt x="416917" y="74807"/>
                  <a:pt x="158684" y="72690"/>
                  <a:pt x="131696" y="75336"/>
                </a:cubicBezTo>
                <a:cubicBezTo>
                  <a:pt x="104709" y="77982"/>
                  <a:pt x="275100" y="76394"/>
                  <a:pt x="252346" y="84861"/>
                </a:cubicBezTo>
                <a:cubicBezTo>
                  <a:pt x="229592" y="93328"/>
                  <a:pt x="-21762" y="125078"/>
                  <a:pt x="1521" y="126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2" name="フリーフォーム 1101">
            <a:extLst>
              <a:ext uri="{FF2B5EF4-FFF2-40B4-BE49-F238E27FC236}">
                <a16:creationId xmlns:a16="http://schemas.microsoft.com/office/drawing/2014/main" id="{ACC34BEA-A080-C5A1-3A11-FC9C7AB53C6E}"/>
              </a:ext>
            </a:extLst>
          </p:cNvPr>
          <p:cNvSpPr/>
          <p:nvPr/>
        </p:nvSpPr>
        <p:spPr>
          <a:xfrm>
            <a:off x="911180" y="6367297"/>
            <a:ext cx="625881" cy="1324065"/>
          </a:xfrm>
          <a:custGeom>
            <a:avLst/>
            <a:gdLst>
              <a:gd name="connsiteX0" fmla="*/ 45 w 625881"/>
              <a:gd name="connsiteY0" fmla="*/ 1753 h 1324065"/>
              <a:gd name="connsiteX1" fmla="*/ 47670 w 625881"/>
              <a:gd name="connsiteY1" fmla="*/ 547853 h 1324065"/>
              <a:gd name="connsiteX2" fmla="*/ 50845 w 625881"/>
              <a:gd name="connsiteY2" fmla="*/ 471653 h 1324065"/>
              <a:gd name="connsiteX3" fmla="*/ 184195 w 625881"/>
              <a:gd name="connsiteY3" fmla="*/ 706603 h 1324065"/>
              <a:gd name="connsiteX4" fmla="*/ 142920 w 625881"/>
              <a:gd name="connsiteY4" fmla="*/ 633578 h 1324065"/>
              <a:gd name="connsiteX5" fmla="*/ 457245 w 625881"/>
              <a:gd name="connsiteY5" fmla="*/ 1008228 h 1324065"/>
              <a:gd name="connsiteX6" fmla="*/ 438195 w 625881"/>
              <a:gd name="connsiteY6" fmla="*/ 963778 h 1324065"/>
              <a:gd name="connsiteX7" fmla="*/ 625520 w 625881"/>
              <a:gd name="connsiteY7" fmla="*/ 1322553 h 1324065"/>
              <a:gd name="connsiteX8" fmla="*/ 482645 w 625881"/>
              <a:gd name="connsiteY8" fmla="*/ 1084428 h 1324065"/>
              <a:gd name="connsiteX9" fmla="*/ 374695 w 625881"/>
              <a:gd name="connsiteY9" fmla="*/ 887578 h 1324065"/>
              <a:gd name="connsiteX10" fmla="*/ 161970 w 625881"/>
              <a:gd name="connsiteY10" fmla="*/ 414503 h 1324065"/>
              <a:gd name="connsiteX11" fmla="*/ 352470 w 625881"/>
              <a:gd name="connsiteY11" fmla="*/ 919328 h 1324065"/>
              <a:gd name="connsiteX12" fmla="*/ 231820 w 625881"/>
              <a:gd name="connsiteY12" fmla="*/ 747878 h 1324065"/>
              <a:gd name="connsiteX13" fmla="*/ 117520 w 625881"/>
              <a:gd name="connsiteY13" fmla="*/ 538328 h 1324065"/>
              <a:gd name="connsiteX14" fmla="*/ 104820 w 625881"/>
              <a:gd name="connsiteY14" fmla="*/ 411328 h 1324065"/>
              <a:gd name="connsiteX15" fmla="*/ 209595 w 625881"/>
              <a:gd name="connsiteY15" fmla="*/ 74778 h 1324065"/>
              <a:gd name="connsiteX16" fmla="*/ 88945 w 625881"/>
              <a:gd name="connsiteY16" fmla="*/ 474828 h 1324065"/>
              <a:gd name="connsiteX17" fmla="*/ 57195 w 625881"/>
              <a:gd name="connsiteY17" fmla="*/ 376403 h 1324065"/>
              <a:gd name="connsiteX18" fmla="*/ 45 w 625881"/>
              <a:gd name="connsiteY18" fmla="*/ 1753 h 13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5881" h="1324065">
                <a:moveTo>
                  <a:pt x="45" y="1753"/>
                </a:moveTo>
                <a:cubicBezTo>
                  <a:pt x="-1543" y="30328"/>
                  <a:pt x="39203" y="469536"/>
                  <a:pt x="47670" y="547853"/>
                </a:cubicBezTo>
                <a:cubicBezTo>
                  <a:pt x="56137" y="626170"/>
                  <a:pt x="28091" y="445195"/>
                  <a:pt x="50845" y="471653"/>
                </a:cubicBezTo>
                <a:cubicBezTo>
                  <a:pt x="73599" y="498111"/>
                  <a:pt x="168849" y="679616"/>
                  <a:pt x="184195" y="706603"/>
                </a:cubicBezTo>
                <a:cubicBezTo>
                  <a:pt x="199541" y="733590"/>
                  <a:pt x="97412" y="583307"/>
                  <a:pt x="142920" y="633578"/>
                </a:cubicBezTo>
                <a:cubicBezTo>
                  <a:pt x="188428" y="683849"/>
                  <a:pt x="408033" y="953195"/>
                  <a:pt x="457245" y="1008228"/>
                </a:cubicBezTo>
                <a:cubicBezTo>
                  <a:pt x="506458" y="1063261"/>
                  <a:pt x="410149" y="911391"/>
                  <a:pt x="438195" y="963778"/>
                </a:cubicBezTo>
                <a:cubicBezTo>
                  <a:pt x="466241" y="1016165"/>
                  <a:pt x="618112" y="1302445"/>
                  <a:pt x="625520" y="1322553"/>
                </a:cubicBezTo>
                <a:cubicBezTo>
                  <a:pt x="632928" y="1342661"/>
                  <a:pt x="524449" y="1156924"/>
                  <a:pt x="482645" y="1084428"/>
                </a:cubicBezTo>
                <a:cubicBezTo>
                  <a:pt x="440841" y="1011932"/>
                  <a:pt x="428141" y="999232"/>
                  <a:pt x="374695" y="887578"/>
                </a:cubicBezTo>
                <a:cubicBezTo>
                  <a:pt x="321249" y="775924"/>
                  <a:pt x="165674" y="409211"/>
                  <a:pt x="161970" y="414503"/>
                </a:cubicBezTo>
                <a:cubicBezTo>
                  <a:pt x="158266" y="419795"/>
                  <a:pt x="340828" y="863766"/>
                  <a:pt x="352470" y="919328"/>
                </a:cubicBezTo>
                <a:cubicBezTo>
                  <a:pt x="364112" y="974890"/>
                  <a:pt x="270978" y="811378"/>
                  <a:pt x="231820" y="747878"/>
                </a:cubicBezTo>
                <a:cubicBezTo>
                  <a:pt x="192662" y="684378"/>
                  <a:pt x="138687" y="594420"/>
                  <a:pt x="117520" y="538328"/>
                </a:cubicBezTo>
                <a:cubicBezTo>
                  <a:pt x="96353" y="482236"/>
                  <a:pt x="89474" y="488586"/>
                  <a:pt x="104820" y="411328"/>
                </a:cubicBezTo>
                <a:cubicBezTo>
                  <a:pt x="120166" y="334070"/>
                  <a:pt x="212241" y="64195"/>
                  <a:pt x="209595" y="74778"/>
                </a:cubicBezTo>
                <a:cubicBezTo>
                  <a:pt x="206949" y="85361"/>
                  <a:pt x="114345" y="424557"/>
                  <a:pt x="88945" y="474828"/>
                </a:cubicBezTo>
                <a:cubicBezTo>
                  <a:pt x="63545" y="525099"/>
                  <a:pt x="74658" y="450486"/>
                  <a:pt x="57195" y="376403"/>
                </a:cubicBezTo>
                <a:cubicBezTo>
                  <a:pt x="39733" y="302320"/>
                  <a:pt x="1633" y="-26822"/>
                  <a:pt x="45" y="17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3" name="フリーフォーム 1102">
            <a:extLst>
              <a:ext uri="{FF2B5EF4-FFF2-40B4-BE49-F238E27FC236}">
                <a16:creationId xmlns:a16="http://schemas.microsoft.com/office/drawing/2014/main" id="{D51F2917-05AC-9924-1BBF-77D3C053A867}"/>
              </a:ext>
            </a:extLst>
          </p:cNvPr>
          <p:cNvSpPr/>
          <p:nvPr/>
        </p:nvSpPr>
        <p:spPr>
          <a:xfrm>
            <a:off x="1366606" y="7478770"/>
            <a:ext cx="1264249" cy="627350"/>
          </a:xfrm>
          <a:custGeom>
            <a:avLst/>
            <a:gdLst>
              <a:gd name="connsiteX0" fmla="*/ 1819 w 1264249"/>
              <a:gd name="connsiteY0" fmla="*/ 1530 h 627350"/>
              <a:gd name="connsiteX1" fmla="*/ 605069 w 1264249"/>
              <a:gd name="connsiteY1" fmla="*/ 388880 h 627350"/>
              <a:gd name="connsiteX2" fmla="*/ 420919 w 1264249"/>
              <a:gd name="connsiteY2" fmla="*/ 312680 h 627350"/>
              <a:gd name="connsiteX3" fmla="*/ 563794 w 1264249"/>
              <a:gd name="connsiteY3" fmla="*/ 411105 h 627350"/>
              <a:gd name="connsiteX4" fmla="*/ 81194 w 1264249"/>
              <a:gd name="connsiteY4" fmla="*/ 115830 h 627350"/>
              <a:gd name="connsiteX5" fmla="*/ 624119 w 1264249"/>
              <a:gd name="connsiteY5" fmla="*/ 452380 h 627350"/>
              <a:gd name="connsiteX6" fmla="*/ 928919 w 1264249"/>
              <a:gd name="connsiteY6" fmla="*/ 582555 h 627350"/>
              <a:gd name="connsiteX7" fmla="*/ 849544 w 1264249"/>
              <a:gd name="connsiteY7" fmla="*/ 528580 h 627350"/>
              <a:gd name="connsiteX8" fmla="*/ 1262294 w 1264249"/>
              <a:gd name="connsiteY8" fmla="*/ 627005 h 627350"/>
              <a:gd name="connsiteX9" fmla="*/ 1005119 w 1264249"/>
              <a:gd name="connsiteY9" fmla="*/ 487305 h 627350"/>
              <a:gd name="connsiteX10" fmla="*/ 1001944 w 1264249"/>
              <a:gd name="connsiteY10" fmla="*/ 407930 h 627350"/>
              <a:gd name="connsiteX11" fmla="*/ 1043219 w 1264249"/>
              <a:gd name="connsiteY11" fmla="*/ 309505 h 627350"/>
              <a:gd name="connsiteX12" fmla="*/ 922569 w 1264249"/>
              <a:gd name="connsiteY12" fmla="*/ 125355 h 627350"/>
              <a:gd name="connsiteX13" fmla="*/ 1109894 w 1264249"/>
              <a:gd name="connsiteY13" fmla="*/ 500005 h 627350"/>
              <a:gd name="connsiteX14" fmla="*/ 960669 w 1264249"/>
              <a:gd name="connsiteY14" fmla="*/ 382530 h 627350"/>
              <a:gd name="connsiteX15" fmla="*/ 770169 w 1264249"/>
              <a:gd name="connsiteY15" fmla="*/ 45980 h 627350"/>
              <a:gd name="connsiteX16" fmla="*/ 979719 w 1264249"/>
              <a:gd name="connsiteY16" fmla="*/ 547630 h 627350"/>
              <a:gd name="connsiteX17" fmla="*/ 655869 w 1264249"/>
              <a:gd name="connsiteY17" fmla="*/ 385705 h 627350"/>
              <a:gd name="connsiteX18" fmla="*/ 560619 w 1264249"/>
              <a:gd name="connsiteY18" fmla="*/ 77730 h 627350"/>
              <a:gd name="connsiteX19" fmla="*/ 649519 w 1264249"/>
              <a:gd name="connsiteY19" fmla="*/ 449205 h 627350"/>
              <a:gd name="connsiteX20" fmla="*/ 522519 w 1264249"/>
              <a:gd name="connsiteY20" fmla="*/ 223780 h 627350"/>
              <a:gd name="connsiteX21" fmla="*/ 322494 w 1264249"/>
              <a:gd name="connsiteY21" fmla="*/ 147580 h 627350"/>
              <a:gd name="connsiteX22" fmla="*/ 414569 w 1264249"/>
              <a:gd name="connsiteY22" fmla="*/ 249180 h 627350"/>
              <a:gd name="connsiteX23" fmla="*/ 1819 w 1264249"/>
              <a:gd name="connsiteY23" fmla="*/ 1530 h 6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4249" h="627350">
                <a:moveTo>
                  <a:pt x="1819" y="1530"/>
                </a:moveTo>
                <a:cubicBezTo>
                  <a:pt x="33569" y="24813"/>
                  <a:pt x="535219" y="337022"/>
                  <a:pt x="605069" y="388880"/>
                </a:cubicBezTo>
                <a:cubicBezTo>
                  <a:pt x="674919" y="440738"/>
                  <a:pt x="427798" y="308976"/>
                  <a:pt x="420919" y="312680"/>
                </a:cubicBezTo>
                <a:cubicBezTo>
                  <a:pt x="414040" y="316384"/>
                  <a:pt x="620415" y="443913"/>
                  <a:pt x="563794" y="411105"/>
                </a:cubicBezTo>
                <a:cubicBezTo>
                  <a:pt x="507173" y="378297"/>
                  <a:pt x="71140" y="108951"/>
                  <a:pt x="81194" y="115830"/>
                </a:cubicBezTo>
                <a:cubicBezTo>
                  <a:pt x="91248" y="122709"/>
                  <a:pt x="482832" y="374593"/>
                  <a:pt x="624119" y="452380"/>
                </a:cubicBezTo>
                <a:cubicBezTo>
                  <a:pt x="765406" y="530167"/>
                  <a:pt x="891348" y="569855"/>
                  <a:pt x="928919" y="582555"/>
                </a:cubicBezTo>
                <a:cubicBezTo>
                  <a:pt x="966490" y="595255"/>
                  <a:pt x="793982" y="521172"/>
                  <a:pt x="849544" y="528580"/>
                </a:cubicBezTo>
                <a:cubicBezTo>
                  <a:pt x="905106" y="535988"/>
                  <a:pt x="1236365" y="633884"/>
                  <a:pt x="1262294" y="627005"/>
                </a:cubicBezTo>
                <a:cubicBezTo>
                  <a:pt x="1288223" y="620126"/>
                  <a:pt x="1048511" y="523818"/>
                  <a:pt x="1005119" y="487305"/>
                </a:cubicBezTo>
                <a:cubicBezTo>
                  <a:pt x="961727" y="450792"/>
                  <a:pt x="995594" y="437563"/>
                  <a:pt x="1001944" y="407930"/>
                </a:cubicBezTo>
                <a:cubicBezTo>
                  <a:pt x="1008294" y="378297"/>
                  <a:pt x="1056448" y="356601"/>
                  <a:pt x="1043219" y="309505"/>
                </a:cubicBezTo>
                <a:cubicBezTo>
                  <a:pt x="1029990" y="262409"/>
                  <a:pt x="911457" y="93605"/>
                  <a:pt x="922569" y="125355"/>
                </a:cubicBezTo>
                <a:cubicBezTo>
                  <a:pt x="933681" y="157105"/>
                  <a:pt x="1103544" y="457143"/>
                  <a:pt x="1109894" y="500005"/>
                </a:cubicBezTo>
                <a:cubicBezTo>
                  <a:pt x="1116244" y="542867"/>
                  <a:pt x="1017290" y="458201"/>
                  <a:pt x="960669" y="382530"/>
                </a:cubicBezTo>
                <a:cubicBezTo>
                  <a:pt x="904048" y="306859"/>
                  <a:pt x="766994" y="18463"/>
                  <a:pt x="770169" y="45980"/>
                </a:cubicBezTo>
                <a:cubicBezTo>
                  <a:pt x="773344" y="73497"/>
                  <a:pt x="998769" y="491009"/>
                  <a:pt x="979719" y="547630"/>
                </a:cubicBezTo>
                <a:cubicBezTo>
                  <a:pt x="960669" y="604251"/>
                  <a:pt x="725719" y="464022"/>
                  <a:pt x="655869" y="385705"/>
                </a:cubicBezTo>
                <a:cubicBezTo>
                  <a:pt x="586019" y="307388"/>
                  <a:pt x="561677" y="67147"/>
                  <a:pt x="560619" y="77730"/>
                </a:cubicBezTo>
                <a:cubicBezTo>
                  <a:pt x="559561" y="88313"/>
                  <a:pt x="655869" y="424863"/>
                  <a:pt x="649519" y="449205"/>
                </a:cubicBezTo>
                <a:cubicBezTo>
                  <a:pt x="643169" y="473547"/>
                  <a:pt x="577023" y="274051"/>
                  <a:pt x="522519" y="223780"/>
                </a:cubicBezTo>
                <a:cubicBezTo>
                  <a:pt x="468015" y="173509"/>
                  <a:pt x="340486" y="143347"/>
                  <a:pt x="322494" y="147580"/>
                </a:cubicBezTo>
                <a:cubicBezTo>
                  <a:pt x="304502" y="151813"/>
                  <a:pt x="465369" y="270347"/>
                  <a:pt x="414569" y="249180"/>
                </a:cubicBezTo>
                <a:cubicBezTo>
                  <a:pt x="363769" y="228013"/>
                  <a:pt x="-29931" y="-21753"/>
                  <a:pt x="1819" y="15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4" name="フリーフォーム 1103">
            <a:extLst>
              <a:ext uri="{FF2B5EF4-FFF2-40B4-BE49-F238E27FC236}">
                <a16:creationId xmlns:a16="http://schemas.microsoft.com/office/drawing/2014/main" id="{FE9DA710-9A10-CE9C-E90B-1BC3696B59DB}"/>
              </a:ext>
            </a:extLst>
          </p:cNvPr>
          <p:cNvSpPr/>
          <p:nvPr/>
        </p:nvSpPr>
        <p:spPr>
          <a:xfrm>
            <a:off x="1890013" y="6499061"/>
            <a:ext cx="533592" cy="959028"/>
          </a:xfrm>
          <a:custGeom>
            <a:avLst/>
            <a:gdLst>
              <a:gd name="connsiteX0" fmla="*/ 265812 w 533592"/>
              <a:gd name="connsiteY0" fmla="*/ 22389 h 959028"/>
              <a:gd name="connsiteX1" fmla="*/ 5462 w 533592"/>
              <a:gd name="connsiteY1" fmla="*/ 371639 h 959028"/>
              <a:gd name="connsiteX2" fmla="*/ 88012 w 533592"/>
              <a:gd name="connsiteY2" fmla="*/ 343064 h 959028"/>
              <a:gd name="connsiteX3" fmla="*/ 78487 w 533592"/>
              <a:gd name="connsiteY3" fmla="*/ 530389 h 959028"/>
              <a:gd name="connsiteX4" fmla="*/ 119762 w 533592"/>
              <a:gd name="connsiteY4" fmla="*/ 625639 h 959028"/>
              <a:gd name="connsiteX5" fmla="*/ 97537 w 533592"/>
              <a:gd name="connsiteY5" fmla="*/ 603414 h 959028"/>
              <a:gd name="connsiteX6" fmla="*/ 275337 w 533592"/>
              <a:gd name="connsiteY6" fmla="*/ 787564 h 959028"/>
              <a:gd name="connsiteX7" fmla="*/ 291212 w 533592"/>
              <a:gd name="connsiteY7" fmla="*/ 959014 h 959028"/>
              <a:gd name="connsiteX8" fmla="*/ 284862 w 533592"/>
              <a:gd name="connsiteY8" fmla="*/ 797089 h 959028"/>
              <a:gd name="connsiteX9" fmla="*/ 310262 w 533592"/>
              <a:gd name="connsiteY9" fmla="*/ 771689 h 959028"/>
              <a:gd name="connsiteX10" fmla="*/ 367412 w 533592"/>
              <a:gd name="connsiteY10" fmla="*/ 781214 h 959028"/>
              <a:gd name="connsiteX11" fmla="*/ 268987 w 533592"/>
              <a:gd name="connsiteY11" fmla="*/ 571664 h 959028"/>
              <a:gd name="connsiteX12" fmla="*/ 351537 w 533592"/>
              <a:gd name="connsiteY12" fmla="*/ 406564 h 959028"/>
              <a:gd name="connsiteX13" fmla="*/ 532512 w 533592"/>
              <a:gd name="connsiteY13" fmla="*/ 162089 h 959028"/>
              <a:gd name="connsiteX14" fmla="*/ 259462 w 533592"/>
              <a:gd name="connsiteY14" fmla="*/ 616114 h 959028"/>
              <a:gd name="connsiteX15" fmla="*/ 259462 w 533592"/>
              <a:gd name="connsiteY15" fmla="*/ 530389 h 959028"/>
              <a:gd name="connsiteX16" fmla="*/ 173737 w 533592"/>
              <a:gd name="connsiteY16" fmla="*/ 498639 h 959028"/>
              <a:gd name="connsiteX17" fmla="*/ 268987 w 533592"/>
              <a:gd name="connsiteY17" fmla="*/ 247814 h 959028"/>
              <a:gd name="connsiteX18" fmla="*/ 357887 w 533592"/>
              <a:gd name="connsiteY18" fmla="*/ 85889 h 959028"/>
              <a:gd name="connsiteX19" fmla="*/ 154687 w 533592"/>
              <a:gd name="connsiteY19" fmla="*/ 444664 h 959028"/>
              <a:gd name="connsiteX20" fmla="*/ 148337 w 533592"/>
              <a:gd name="connsiteY20" fmla="*/ 292264 h 959028"/>
              <a:gd name="connsiteX21" fmla="*/ 218187 w 533592"/>
              <a:gd name="connsiteY21" fmla="*/ 164 h 959028"/>
              <a:gd name="connsiteX22" fmla="*/ 157862 w 533592"/>
              <a:gd name="connsiteY22" fmla="*/ 247814 h 959028"/>
              <a:gd name="connsiteX23" fmla="*/ 265812 w 533592"/>
              <a:gd name="connsiteY23" fmla="*/ 22389 h 95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3592" h="959028">
                <a:moveTo>
                  <a:pt x="265812" y="22389"/>
                </a:moveTo>
                <a:cubicBezTo>
                  <a:pt x="240412" y="43027"/>
                  <a:pt x="35095" y="318193"/>
                  <a:pt x="5462" y="371639"/>
                </a:cubicBezTo>
                <a:cubicBezTo>
                  <a:pt x="-24171" y="425085"/>
                  <a:pt x="75841" y="316606"/>
                  <a:pt x="88012" y="343064"/>
                </a:cubicBezTo>
                <a:cubicBezTo>
                  <a:pt x="100183" y="369522"/>
                  <a:pt x="73195" y="483293"/>
                  <a:pt x="78487" y="530389"/>
                </a:cubicBezTo>
                <a:cubicBezTo>
                  <a:pt x="83779" y="577485"/>
                  <a:pt x="116587" y="613468"/>
                  <a:pt x="119762" y="625639"/>
                </a:cubicBezTo>
                <a:cubicBezTo>
                  <a:pt x="122937" y="637810"/>
                  <a:pt x="97537" y="603414"/>
                  <a:pt x="97537" y="603414"/>
                </a:cubicBezTo>
                <a:cubicBezTo>
                  <a:pt x="123466" y="630401"/>
                  <a:pt x="243058" y="728297"/>
                  <a:pt x="275337" y="787564"/>
                </a:cubicBezTo>
                <a:cubicBezTo>
                  <a:pt x="307616" y="846831"/>
                  <a:pt x="289625" y="957427"/>
                  <a:pt x="291212" y="959014"/>
                </a:cubicBezTo>
                <a:cubicBezTo>
                  <a:pt x="292799" y="960601"/>
                  <a:pt x="281687" y="828310"/>
                  <a:pt x="284862" y="797089"/>
                </a:cubicBezTo>
                <a:cubicBezTo>
                  <a:pt x="288037" y="765868"/>
                  <a:pt x="296504" y="774335"/>
                  <a:pt x="310262" y="771689"/>
                </a:cubicBezTo>
                <a:cubicBezTo>
                  <a:pt x="324020" y="769043"/>
                  <a:pt x="374291" y="814552"/>
                  <a:pt x="367412" y="781214"/>
                </a:cubicBezTo>
                <a:cubicBezTo>
                  <a:pt x="360533" y="747876"/>
                  <a:pt x="271633" y="634106"/>
                  <a:pt x="268987" y="571664"/>
                </a:cubicBezTo>
                <a:cubicBezTo>
                  <a:pt x="266341" y="509222"/>
                  <a:pt x="307616" y="474826"/>
                  <a:pt x="351537" y="406564"/>
                </a:cubicBezTo>
                <a:cubicBezTo>
                  <a:pt x="395458" y="338302"/>
                  <a:pt x="547858" y="127164"/>
                  <a:pt x="532512" y="162089"/>
                </a:cubicBezTo>
                <a:cubicBezTo>
                  <a:pt x="517166" y="197014"/>
                  <a:pt x="304970" y="554731"/>
                  <a:pt x="259462" y="616114"/>
                </a:cubicBezTo>
                <a:cubicBezTo>
                  <a:pt x="213954" y="677497"/>
                  <a:pt x="273749" y="549968"/>
                  <a:pt x="259462" y="530389"/>
                </a:cubicBezTo>
                <a:cubicBezTo>
                  <a:pt x="245175" y="510810"/>
                  <a:pt x="172150" y="545735"/>
                  <a:pt x="173737" y="498639"/>
                </a:cubicBezTo>
                <a:cubicBezTo>
                  <a:pt x="175324" y="451543"/>
                  <a:pt x="238295" y="316606"/>
                  <a:pt x="268987" y="247814"/>
                </a:cubicBezTo>
                <a:cubicBezTo>
                  <a:pt x="299679" y="179022"/>
                  <a:pt x="376937" y="53081"/>
                  <a:pt x="357887" y="85889"/>
                </a:cubicBezTo>
                <a:cubicBezTo>
                  <a:pt x="338837" y="118697"/>
                  <a:pt x="189612" y="410268"/>
                  <a:pt x="154687" y="444664"/>
                </a:cubicBezTo>
                <a:cubicBezTo>
                  <a:pt x="119762" y="479060"/>
                  <a:pt x="137754" y="366347"/>
                  <a:pt x="148337" y="292264"/>
                </a:cubicBezTo>
                <a:cubicBezTo>
                  <a:pt x="158920" y="218181"/>
                  <a:pt x="216600" y="7572"/>
                  <a:pt x="218187" y="164"/>
                </a:cubicBezTo>
                <a:cubicBezTo>
                  <a:pt x="219774" y="-7244"/>
                  <a:pt x="152041" y="237231"/>
                  <a:pt x="157862" y="247814"/>
                </a:cubicBezTo>
                <a:cubicBezTo>
                  <a:pt x="163683" y="258397"/>
                  <a:pt x="291212" y="1751"/>
                  <a:pt x="265812" y="223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5" name="フリーフォーム 1104">
            <a:extLst>
              <a:ext uri="{FF2B5EF4-FFF2-40B4-BE49-F238E27FC236}">
                <a16:creationId xmlns:a16="http://schemas.microsoft.com/office/drawing/2014/main" id="{2DB639DB-A9DE-1454-77B6-39913681975E}"/>
              </a:ext>
            </a:extLst>
          </p:cNvPr>
          <p:cNvSpPr/>
          <p:nvPr/>
        </p:nvSpPr>
        <p:spPr>
          <a:xfrm>
            <a:off x="1341564" y="6510661"/>
            <a:ext cx="1163160" cy="1049208"/>
          </a:xfrm>
          <a:custGeom>
            <a:avLst/>
            <a:gdLst>
              <a:gd name="connsiteX0" fmla="*/ 391986 w 1163160"/>
              <a:gd name="connsiteY0" fmla="*/ 226689 h 1049208"/>
              <a:gd name="connsiteX1" fmla="*/ 309436 w 1163160"/>
              <a:gd name="connsiteY1" fmla="*/ 429889 h 1049208"/>
              <a:gd name="connsiteX2" fmla="*/ 322136 w 1163160"/>
              <a:gd name="connsiteY2" fmla="*/ 515614 h 1049208"/>
              <a:gd name="connsiteX3" fmla="*/ 217361 w 1163160"/>
              <a:gd name="connsiteY3" fmla="*/ 655314 h 1049208"/>
              <a:gd name="connsiteX4" fmla="*/ 239586 w 1163160"/>
              <a:gd name="connsiteY4" fmla="*/ 636264 h 1049208"/>
              <a:gd name="connsiteX5" fmla="*/ 255461 w 1163160"/>
              <a:gd name="connsiteY5" fmla="*/ 848989 h 1049208"/>
              <a:gd name="connsiteX6" fmla="*/ 318961 w 1163160"/>
              <a:gd name="connsiteY6" fmla="*/ 972814 h 1049208"/>
              <a:gd name="connsiteX7" fmla="*/ 264986 w 1163160"/>
              <a:gd name="connsiteY7" fmla="*/ 861689 h 1049208"/>
              <a:gd name="connsiteX8" fmla="*/ 411036 w 1163160"/>
              <a:gd name="connsiteY8" fmla="*/ 1007739 h 1049208"/>
              <a:gd name="connsiteX9" fmla="*/ 503111 w 1163160"/>
              <a:gd name="connsiteY9" fmla="*/ 963289 h 1049208"/>
              <a:gd name="connsiteX10" fmla="*/ 687261 w 1163160"/>
              <a:gd name="connsiteY10" fmla="*/ 1026789 h 1049208"/>
              <a:gd name="connsiteX11" fmla="*/ 623761 w 1163160"/>
              <a:gd name="connsiteY11" fmla="*/ 991864 h 1049208"/>
              <a:gd name="connsiteX12" fmla="*/ 944436 w 1163160"/>
              <a:gd name="connsiteY12" fmla="*/ 960114 h 1049208"/>
              <a:gd name="connsiteX13" fmla="*/ 1160336 w 1163160"/>
              <a:gd name="connsiteY13" fmla="*/ 1049014 h 1049208"/>
              <a:gd name="connsiteX14" fmla="*/ 792036 w 1163160"/>
              <a:gd name="connsiteY14" fmla="*/ 931539 h 1049208"/>
              <a:gd name="connsiteX15" fmla="*/ 515811 w 1163160"/>
              <a:gd name="connsiteY15" fmla="*/ 915664 h 1049208"/>
              <a:gd name="connsiteX16" fmla="*/ 417386 w 1163160"/>
              <a:gd name="connsiteY16" fmla="*/ 779139 h 1049208"/>
              <a:gd name="connsiteX17" fmla="*/ 388811 w 1163160"/>
              <a:gd name="connsiteY17" fmla="*/ 537839 h 1049208"/>
              <a:gd name="connsiteX18" fmla="*/ 528511 w 1163160"/>
              <a:gd name="connsiteY18" fmla="*/ 918839 h 1049208"/>
              <a:gd name="connsiteX19" fmla="*/ 353886 w 1163160"/>
              <a:gd name="connsiteY19" fmla="*/ 988689 h 1049208"/>
              <a:gd name="connsiteX20" fmla="*/ 226886 w 1163160"/>
              <a:gd name="connsiteY20" fmla="*/ 728339 h 1049208"/>
              <a:gd name="connsiteX21" fmla="*/ 1461 w 1163160"/>
              <a:gd name="connsiteY21" fmla="*/ 153664 h 1049208"/>
              <a:gd name="connsiteX22" fmla="*/ 137986 w 1163160"/>
              <a:gd name="connsiteY22" fmla="*/ 674364 h 1049208"/>
              <a:gd name="connsiteX23" fmla="*/ 299911 w 1163160"/>
              <a:gd name="connsiteY23" fmla="*/ 521964 h 1049208"/>
              <a:gd name="connsiteX24" fmla="*/ 131636 w 1163160"/>
              <a:gd name="connsiteY24" fmla="*/ 1264 h 1049208"/>
              <a:gd name="connsiteX25" fmla="*/ 242761 w 1163160"/>
              <a:gd name="connsiteY25" fmla="*/ 372739 h 1049208"/>
              <a:gd name="connsiteX26" fmla="*/ 264986 w 1163160"/>
              <a:gd name="connsiteY26" fmla="*/ 280664 h 1049208"/>
              <a:gd name="connsiteX27" fmla="*/ 223711 w 1163160"/>
              <a:gd name="connsiteY27" fmla="*/ 439414 h 1049208"/>
              <a:gd name="connsiteX28" fmla="*/ 391986 w 1163160"/>
              <a:gd name="connsiteY28" fmla="*/ 226689 h 104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63160" h="1049208">
                <a:moveTo>
                  <a:pt x="391986" y="226689"/>
                </a:moveTo>
                <a:cubicBezTo>
                  <a:pt x="406273" y="225102"/>
                  <a:pt x="321078" y="381735"/>
                  <a:pt x="309436" y="429889"/>
                </a:cubicBezTo>
                <a:cubicBezTo>
                  <a:pt x="297794" y="478043"/>
                  <a:pt x="337482" y="478043"/>
                  <a:pt x="322136" y="515614"/>
                </a:cubicBezTo>
                <a:cubicBezTo>
                  <a:pt x="306790" y="553185"/>
                  <a:pt x="231119" y="635206"/>
                  <a:pt x="217361" y="655314"/>
                </a:cubicBezTo>
                <a:cubicBezTo>
                  <a:pt x="203603" y="675422"/>
                  <a:pt x="233236" y="603985"/>
                  <a:pt x="239586" y="636264"/>
                </a:cubicBezTo>
                <a:cubicBezTo>
                  <a:pt x="245936" y="668543"/>
                  <a:pt x="242232" y="792897"/>
                  <a:pt x="255461" y="848989"/>
                </a:cubicBezTo>
                <a:cubicBezTo>
                  <a:pt x="268690" y="905081"/>
                  <a:pt x="317373" y="970697"/>
                  <a:pt x="318961" y="972814"/>
                </a:cubicBezTo>
                <a:cubicBezTo>
                  <a:pt x="320549" y="974931"/>
                  <a:pt x="249640" y="855868"/>
                  <a:pt x="264986" y="861689"/>
                </a:cubicBezTo>
                <a:cubicBezTo>
                  <a:pt x="280332" y="867510"/>
                  <a:pt x="371349" y="990806"/>
                  <a:pt x="411036" y="1007739"/>
                </a:cubicBezTo>
                <a:cubicBezTo>
                  <a:pt x="450723" y="1024672"/>
                  <a:pt x="457074" y="960114"/>
                  <a:pt x="503111" y="963289"/>
                </a:cubicBezTo>
                <a:cubicBezTo>
                  <a:pt x="549148" y="966464"/>
                  <a:pt x="667153" y="1022027"/>
                  <a:pt x="687261" y="1026789"/>
                </a:cubicBezTo>
                <a:cubicBezTo>
                  <a:pt x="707369" y="1031551"/>
                  <a:pt x="580899" y="1002976"/>
                  <a:pt x="623761" y="991864"/>
                </a:cubicBezTo>
                <a:cubicBezTo>
                  <a:pt x="666623" y="980752"/>
                  <a:pt x="855007" y="950589"/>
                  <a:pt x="944436" y="960114"/>
                </a:cubicBezTo>
                <a:cubicBezTo>
                  <a:pt x="1033865" y="969639"/>
                  <a:pt x="1185736" y="1053776"/>
                  <a:pt x="1160336" y="1049014"/>
                </a:cubicBezTo>
                <a:cubicBezTo>
                  <a:pt x="1134936" y="1044252"/>
                  <a:pt x="899457" y="953764"/>
                  <a:pt x="792036" y="931539"/>
                </a:cubicBezTo>
                <a:cubicBezTo>
                  <a:pt x="684615" y="909314"/>
                  <a:pt x="578253" y="941064"/>
                  <a:pt x="515811" y="915664"/>
                </a:cubicBezTo>
                <a:cubicBezTo>
                  <a:pt x="453369" y="890264"/>
                  <a:pt x="438553" y="842110"/>
                  <a:pt x="417386" y="779139"/>
                </a:cubicBezTo>
                <a:cubicBezTo>
                  <a:pt x="396219" y="716168"/>
                  <a:pt x="370290" y="514556"/>
                  <a:pt x="388811" y="537839"/>
                </a:cubicBezTo>
                <a:cubicBezTo>
                  <a:pt x="407332" y="561122"/>
                  <a:pt x="534332" y="843697"/>
                  <a:pt x="528511" y="918839"/>
                </a:cubicBezTo>
                <a:cubicBezTo>
                  <a:pt x="522690" y="993981"/>
                  <a:pt x="404157" y="1020439"/>
                  <a:pt x="353886" y="988689"/>
                </a:cubicBezTo>
                <a:cubicBezTo>
                  <a:pt x="303615" y="956939"/>
                  <a:pt x="285623" y="867510"/>
                  <a:pt x="226886" y="728339"/>
                </a:cubicBezTo>
                <a:cubicBezTo>
                  <a:pt x="168149" y="589168"/>
                  <a:pt x="16278" y="162660"/>
                  <a:pt x="1461" y="153664"/>
                </a:cubicBezTo>
                <a:cubicBezTo>
                  <a:pt x="-13356" y="144668"/>
                  <a:pt x="88244" y="612981"/>
                  <a:pt x="137986" y="674364"/>
                </a:cubicBezTo>
                <a:cubicBezTo>
                  <a:pt x="187728" y="735747"/>
                  <a:pt x="300969" y="634147"/>
                  <a:pt x="299911" y="521964"/>
                </a:cubicBezTo>
                <a:cubicBezTo>
                  <a:pt x="298853" y="409781"/>
                  <a:pt x="141161" y="26135"/>
                  <a:pt x="131636" y="1264"/>
                </a:cubicBezTo>
                <a:cubicBezTo>
                  <a:pt x="122111" y="-23607"/>
                  <a:pt x="220536" y="326172"/>
                  <a:pt x="242761" y="372739"/>
                </a:cubicBezTo>
                <a:cubicBezTo>
                  <a:pt x="264986" y="419306"/>
                  <a:pt x="268161" y="269551"/>
                  <a:pt x="264986" y="280664"/>
                </a:cubicBezTo>
                <a:cubicBezTo>
                  <a:pt x="261811" y="291777"/>
                  <a:pt x="200957" y="448410"/>
                  <a:pt x="223711" y="439414"/>
                </a:cubicBezTo>
                <a:cubicBezTo>
                  <a:pt x="246465" y="430418"/>
                  <a:pt x="377699" y="228276"/>
                  <a:pt x="391986" y="2266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6" name="フリーフォーム 1105">
            <a:extLst>
              <a:ext uri="{FF2B5EF4-FFF2-40B4-BE49-F238E27FC236}">
                <a16:creationId xmlns:a16="http://schemas.microsoft.com/office/drawing/2014/main" id="{D31A978B-84A6-9A67-4E70-3CF162FF961D}"/>
              </a:ext>
            </a:extLst>
          </p:cNvPr>
          <p:cNvSpPr/>
          <p:nvPr/>
        </p:nvSpPr>
        <p:spPr>
          <a:xfrm>
            <a:off x="1186405" y="6398676"/>
            <a:ext cx="687800" cy="1288669"/>
          </a:xfrm>
          <a:custGeom>
            <a:avLst/>
            <a:gdLst>
              <a:gd name="connsiteX0" fmla="*/ 410620 w 687800"/>
              <a:gd name="connsiteY0" fmla="*/ 1246724 h 1288669"/>
              <a:gd name="connsiteX1" fmla="*/ 29620 w 687800"/>
              <a:gd name="connsiteY1" fmla="*/ 141824 h 1288669"/>
              <a:gd name="connsiteX2" fmla="*/ 108995 w 687800"/>
              <a:gd name="connsiteY2" fmla="*/ 535524 h 1288669"/>
              <a:gd name="connsiteX3" fmla="*/ 61370 w 687800"/>
              <a:gd name="connsiteY3" fmla="*/ 14824 h 1288669"/>
              <a:gd name="connsiteX4" fmla="*/ 112170 w 687800"/>
              <a:gd name="connsiteY4" fmla="*/ 135474 h 1288669"/>
              <a:gd name="connsiteX5" fmla="*/ 121695 w 687800"/>
              <a:gd name="connsiteY5" fmla="*/ 62449 h 1288669"/>
              <a:gd name="connsiteX6" fmla="*/ 343945 w 687800"/>
              <a:gd name="connsiteY6" fmla="*/ 484724 h 1288669"/>
              <a:gd name="connsiteX7" fmla="*/ 102645 w 687800"/>
              <a:gd name="connsiteY7" fmla="*/ 49749 h 1288669"/>
              <a:gd name="connsiteX8" fmla="*/ 112170 w 687800"/>
              <a:gd name="connsiteY8" fmla="*/ 335499 h 1288669"/>
              <a:gd name="connsiteX9" fmla="*/ 1045 w 687800"/>
              <a:gd name="connsiteY9" fmla="*/ 192624 h 1288669"/>
              <a:gd name="connsiteX10" fmla="*/ 188370 w 687800"/>
              <a:gd name="connsiteY10" fmla="*/ 716499 h 1288669"/>
              <a:gd name="connsiteX11" fmla="*/ 89945 w 687800"/>
              <a:gd name="connsiteY11" fmla="*/ 481549 h 1288669"/>
              <a:gd name="connsiteX12" fmla="*/ 289970 w 687800"/>
              <a:gd name="connsiteY12" fmla="*/ 878424 h 1288669"/>
              <a:gd name="connsiteX13" fmla="*/ 245520 w 687800"/>
              <a:gd name="connsiteY13" fmla="*/ 862549 h 1288669"/>
              <a:gd name="connsiteX14" fmla="*/ 470945 w 687800"/>
              <a:gd name="connsiteY14" fmla="*/ 1110199 h 1288669"/>
              <a:gd name="connsiteX15" fmla="*/ 674145 w 687800"/>
              <a:gd name="connsiteY15" fmla="*/ 1205449 h 1288669"/>
              <a:gd name="connsiteX16" fmla="*/ 67720 w 687800"/>
              <a:gd name="connsiteY16" fmla="*/ 595849 h 1288669"/>
              <a:gd name="connsiteX17" fmla="*/ 321720 w 687800"/>
              <a:gd name="connsiteY17" fmla="*/ 1014949 h 1288669"/>
              <a:gd name="connsiteX18" fmla="*/ 410620 w 687800"/>
              <a:gd name="connsiteY18" fmla="*/ 1246724 h 128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7800" h="1288669">
                <a:moveTo>
                  <a:pt x="410620" y="1246724"/>
                </a:moveTo>
                <a:cubicBezTo>
                  <a:pt x="361937" y="1101203"/>
                  <a:pt x="79891" y="260357"/>
                  <a:pt x="29620" y="141824"/>
                </a:cubicBezTo>
                <a:cubicBezTo>
                  <a:pt x="-20651" y="23291"/>
                  <a:pt x="103703" y="556690"/>
                  <a:pt x="108995" y="535524"/>
                </a:cubicBezTo>
                <a:cubicBezTo>
                  <a:pt x="114287" y="514358"/>
                  <a:pt x="60841" y="81499"/>
                  <a:pt x="61370" y="14824"/>
                </a:cubicBezTo>
                <a:cubicBezTo>
                  <a:pt x="61899" y="-51851"/>
                  <a:pt x="102116" y="127537"/>
                  <a:pt x="112170" y="135474"/>
                </a:cubicBezTo>
                <a:cubicBezTo>
                  <a:pt x="122224" y="143411"/>
                  <a:pt x="83066" y="4241"/>
                  <a:pt x="121695" y="62449"/>
                </a:cubicBezTo>
                <a:cubicBezTo>
                  <a:pt x="160324" y="120657"/>
                  <a:pt x="347120" y="486841"/>
                  <a:pt x="343945" y="484724"/>
                </a:cubicBezTo>
                <a:cubicBezTo>
                  <a:pt x="340770" y="482607"/>
                  <a:pt x="141274" y="74620"/>
                  <a:pt x="102645" y="49749"/>
                </a:cubicBezTo>
                <a:cubicBezTo>
                  <a:pt x="64016" y="24878"/>
                  <a:pt x="129103" y="311686"/>
                  <a:pt x="112170" y="335499"/>
                </a:cubicBezTo>
                <a:cubicBezTo>
                  <a:pt x="95237" y="359311"/>
                  <a:pt x="-11655" y="129124"/>
                  <a:pt x="1045" y="192624"/>
                </a:cubicBezTo>
                <a:cubicBezTo>
                  <a:pt x="13745" y="256124"/>
                  <a:pt x="173553" y="668345"/>
                  <a:pt x="188370" y="716499"/>
                </a:cubicBezTo>
                <a:cubicBezTo>
                  <a:pt x="203187" y="764653"/>
                  <a:pt x="73012" y="454561"/>
                  <a:pt x="89945" y="481549"/>
                </a:cubicBezTo>
                <a:cubicBezTo>
                  <a:pt x="106878" y="508536"/>
                  <a:pt x="264041" y="814924"/>
                  <a:pt x="289970" y="878424"/>
                </a:cubicBezTo>
                <a:cubicBezTo>
                  <a:pt x="315899" y="941924"/>
                  <a:pt x="215357" y="823920"/>
                  <a:pt x="245520" y="862549"/>
                </a:cubicBezTo>
                <a:cubicBezTo>
                  <a:pt x="275682" y="901178"/>
                  <a:pt x="399508" y="1053049"/>
                  <a:pt x="470945" y="1110199"/>
                </a:cubicBezTo>
                <a:cubicBezTo>
                  <a:pt x="542382" y="1167349"/>
                  <a:pt x="741349" y="1291174"/>
                  <a:pt x="674145" y="1205449"/>
                </a:cubicBezTo>
                <a:cubicBezTo>
                  <a:pt x="606941" y="1119724"/>
                  <a:pt x="126457" y="627599"/>
                  <a:pt x="67720" y="595849"/>
                </a:cubicBezTo>
                <a:cubicBezTo>
                  <a:pt x="8983" y="564099"/>
                  <a:pt x="258220" y="909116"/>
                  <a:pt x="321720" y="1014949"/>
                </a:cubicBezTo>
                <a:cubicBezTo>
                  <a:pt x="385220" y="1120782"/>
                  <a:pt x="459303" y="1392245"/>
                  <a:pt x="410620" y="1246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7" name="フリーフォーム 1106">
            <a:extLst>
              <a:ext uri="{FF2B5EF4-FFF2-40B4-BE49-F238E27FC236}">
                <a16:creationId xmlns:a16="http://schemas.microsoft.com/office/drawing/2014/main" id="{61A542B3-D0DD-ED52-F61B-92C71AD8563F}"/>
              </a:ext>
            </a:extLst>
          </p:cNvPr>
          <p:cNvSpPr/>
          <p:nvPr/>
        </p:nvSpPr>
        <p:spPr>
          <a:xfrm>
            <a:off x="1924050" y="6423025"/>
            <a:ext cx="630256" cy="1392855"/>
          </a:xfrm>
          <a:custGeom>
            <a:avLst/>
            <a:gdLst>
              <a:gd name="connsiteX0" fmla="*/ 0 w 630256"/>
              <a:gd name="connsiteY0" fmla="*/ 0 h 1392855"/>
              <a:gd name="connsiteX1" fmla="*/ 476250 w 630256"/>
              <a:gd name="connsiteY1" fmla="*/ 387350 h 1392855"/>
              <a:gd name="connsiteX2" fmla="*/ 447675 w 630256"/>
              <a:gd name="connsiteY2" fmla="*/ 342900 h 1392855"/>
              <a:gd name="connsiteX3" fmla="*/ 488950 w 630256"/>
              <a:gd name="connsiteY3" fmla="*/ 473075 h 1392855"/>
              <a:gd name="connsiteX4" fmla="*/ 371475 w 630256"/>
              <a:gd name="connsiteY4" fmla="*/ 771525 h 1392855"/>
              <a:gd name="connsiteX5" fmla="*/ 517525 w 630256"/>
              <a:gd name="connsiteY5" fmla="*/ 504825 h 1392855"/>
              <a:gd name="connsiteX6" fmla="*/ 536575 w 630256"/>
              <a:gd name="connsiteY6" fmla="*/ 882650 h 1392855"/>
              <a:gd name="connsiteX7" fmla="*/ 504825 w 630256"/>
              <a:gd name="connsiteY7" fmla="*/ 1152525 h 1392855"/>
              <a:gd name="connsiteX8" fmla="*/ 527050 w 630256"/>
              <a:gd name="connsiteY8" fmla="*/ 962025 h 1392855"/>
              <a:gd name="connsiteX9" fmla="*/ 574675 w 630256"/>
              <a:gd name="connsiteY9" fmla="*/ 1203325 h 1392855"/>
              <a:gd name="connsiteX10" fmla="*/ 625475 w 630256"/>
              <a:gd name="connsiteY10" fmla="*/ 1387475 h 1392855"/>
              <a:gd name="connsiteX11" fmla="*/ 619125 w 630256"/>
              <a:gd name="connsiteY11" fmla="*/ 990600 h 1392855"/>
              <a:gd name="connsiteX12" fmla="*/ 546100 w 630256"/>
              <a:gd name="connsiteY12" fmla="*/ 107950 h 1392855"/>
              <a:gd name="connsiteX13" fmla="*/ 584200 w 630256"/>
              <a:gd name="connsiteY13" fmla="*/ 495300 h 1392855"/>
              <a:gd name="connsiteX14" fmla="*/ 403225 w 630256"/>
              <a:gd name="connsiteY14" fmla="*/ 279400 h 1392855"/>
              <a:gd name="connsiteX15" fmla="*/ 336550 w 630256"/>
              <a:gd name="connsiteY15" fmla="*/ 254000 h 1392855"/>
              <a:gd name="connsiteX16" fmla="*/ 450850 w 630256"/>
              <a:gd name="connsiteY16" fmla="*/ 339725 h 1392855"/>
              <a:gd name="connsiteX17" fmla="*/ 0 w 630256"/>
              <a:gd name="connsiteY17" fmla="*/ 0 h 139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256" h="1392855">
                <a:moveTo>
                  <a:pt x="0" y="0"/>
                </a:moveTo>
                <a:lnTo>
                  <a:pt x="476250" y="387350"/>
                </a:lnTo>
                <a:cubicBezTo>
                  <a:pt x="550863" y="444500"/>
                  <a:pt x="445558" y="328613"/>
                  <a:pt x="447675" y="342900"/>
                </a:cubicBezTo>
                <a:cubicBezTo>
                  <a:pt x="449792" y="357188"/>
                  <a:pt x="501650" y="401638"/>
                  <a:pt x="488950" y="473075"/>
                </a:cubicBezTo>
                <a:cubicBezTo>
                  <a:pt x="476250" y="544512"/>
                  <a:pt x="366713" y="766233"/>
                  <a:pt x="371475" y="771525"/>
                </a:cubicBezTo>
                <a:cubicBezTo>
                  <a:pt x="376238" y="776817"/>
                  <a:pt x="490008" y="486304"/>
                  <a:pt x="517525" y="504825"/>
                </a:cubicBezTo>
                <a:cubicBezTo>
                  <a:pt x="545042" y="523346"/>
                  <a:pt x="538692" y="774700"/>
                  <a:pt x="536575" y="882650"/>
                </a:cubicBezTo>
                <a:cubicBezTo>
                  <a:pt x="534458" y="990600"/>
                  <a:pt x="506412" y="1139296"/>
                  <a:pt x="504825" y="1152525"/>
                </a:cubicBezTo>
                <a:cubicBezTo>
                  <a:pt x="503238" y="1165754"/>
                  <a:pt x="515408" y="953558"/>
                  <a:pt x="527050" y="962025"/>
                </a:cubicBezTo>
                <a:cubicBezTo>
                  <a:pt x="538692" y="970492"/>
                  <a:pt x="558271" y="1132417"/>
                  <a:pt x="574675" y="1203325"/>
                </a:cubicBezTo>
                <a:cubicBezTo>
                  <a:pt x="591079" y="1274233"/>
                  <a:pt x="618067" y="1422929"/>
                  <a:pt x="625475" y="1387475"/>
                </a:cubicBezTo>
                <a:cubicBezTo>
                  <a:pt x="632883" y="1352021"/>
                  <a:pt x="632354" y="1203854"/>
                  <a:pt x="619125" y="990600"/>
                </a:cubicBezTo>
                <a:cubicBezTo>
                  <a:pt x="605896" y="777346"/>
                  <a:pt x="551921" y="190500"/>
                  <a:pt x="546100" y="107950"/>
                </a:cubicBezTo>
                <a:cubicBezTo>
                  <a:pt x="540279" y="25400"/>
                  <a:pt x="608012" y="466725"/>
                  <a:pt x="584200" y="495300"/>
                </a:cubicBezTo>
                <a:cubicBezTo>
                  <a:pt x="560388" y="523875"/>
                  <a:pt x="444500" y="319617"/>
                  <a:pt x="403225" y="279400"/>
                </a:cubicBezTo>
                <a:cubicBezTo>
                  <a:pt x="361950" y="239183"/>
                  <a:pt x="328613" y="243946"/>
                  <a:pt x="336550" y="254000"/>
                </a:cubicBezTo>
                <a:cubicBezTo>
                  <a:pt x="344487" y="264054"/>
                  <a:pt x="450850" y="339725"/>
                  <a:pt x="450850" y="33972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フリーフォーム 1107">
            <a:extLst>
              <a:ext uri="{FF2B5EF4-FFF2-40B4-BE49-F238E27FC236}">
                <a16:creationId xmlns:a16="http://schemas.microsoft.com/office/drawing/2014/main" id="{3312841B-64EF-DD7E-BB6E-5C127D11C284}"/>
              </a:ext>
            </a:extLst>
          </p:cNvPr>
          <p:cNvSpPr/>
          <p:nvPr/>
        </p:nvSpPr>
        <p:spPr>
          <a:xfrm>
            <a:off x="5444649" y="7541096"/>
            <a:ext cx="1241901" cy="149673"/>
          </a:xfrm>
          <a:custGeom>
            <a:avLst/>
            <a:gdLst>
              <a:gd name="connsiteX0" fmla="*/ 1241901 w 1241901"/>
              <a:gd name="connsiteY0" fmla="*/ 28104 h 149673"/>
              <a:gd name="connsiteX1" fmla="*/ 1029176 w 1241901"/>
              <a:gd name="connsiteY1" fmla="*/ 50329 h 149673"/>
              <a:gd name="connsiteX2" fmla="*/ 1054576 w 1241901"/>
              <a:gd name="connsiteY2" fmla="*/ 66204 h 149673"/>
              <a:gd name="connsiteX3" fmla="*/ 968851 w 1241901"/>
              <a:gd name="connsiteY3" fmla="*/ 72554 h 149673"/>
              <a:gd name="connsiteX4" fmla="*/ 1067276 w 1241901"/>
              <a:gd name="connsiteY4" fmla="*/ 24929 h 149673"/>
              <a:gd name="connsiteX5" fmla="*/ 629126 w 1241901"/>
              <a:gd name="connsiteY5" fmla="*/ 43979 h 149673"/>
              <a:gd name="connsiteX6" fmla="*/ 794226 w 1241901"/>
              <a:gd name="connsiteY6" fmla="*/ 24929 h 149673"/>
              <a:gd name="connsiteX7" fmla="*/ 467201 w 1241901"/>
              <a:gd name="connsiteY7" fmla="*/ 63029 h 149673"/>
              <a:gd name="connsiteX8" fmla="*/ 368776 w 1241901"/>
              <a:gd name="connsiteY8" fmla="*/ 94779 h 149673"/>
              <a:gd name="connsiteX9" fmla="*/ 394176 w 1241901"/>
              <a:gd name="connsiteY9" fmla="*/ 82079 h 149673"/>
              <a:gd name="connsiteX10" fmla="*/ 76676 w 1241901"/>
              <a:gd name="connsiteY10" fmla="*/ 120179 h 149673"/>
              <a:gd name="connsiteX11" fmla="*/ 19526 w 1241901"/>
              <a:gd name="connsiteY11" fmla="*/ 148754 h 149673"/>
              <a:gd name="connsiteX12" fmla="*/ 349726 w 1241901"/>
              <a:gd name="connsiteY12" fmla="*/ 85254 h 149673"/>
              <a:gd name="connsiteX13" fmla="*/ 1032351 w 1241901"/>
              <a:gd name="connsiteY13" fmla="*/ 5879 h 149673"/>
              <a:gd name="connsiteX14" fmla="*/ 946626 w 1241901"/>
              <a:gd name="connsiteY14" fmla="*/ 5879 h 149673"/>
              <a:gd name="connsiteX15" fmla="*/ 1241901 w 1241901"/>
              <a:gd name="connsiteY15" fmla="*/ 28104 h 14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901" h="149673">
                <a:moveTo>
                  <a:pt x="1241901" y="28104"/>
                </a:moveTo>
                <a:cubicBezTo>
                  <a:pt x="1151149" y="36041"/>
                  <a:pt x="1060397" y="43979"/>
                  <a:pt x="1029176" y="50329"/>
                </a:cubicBezTo>
                <a:cubicBezTo>
                  <a:pt x="997955" y="56679"/>
                  <a:pt x="1064630" y="62500"/>
                  <a:pt x="1054576" y="66204"/>
                </a:cubicBezTo>
                <a:cubicBezTo>
                  <a:pt x="1044522" y="69908"/>
                  <a:pt x="966734" y="79433"/>
                  <a:pt x="968851" y="72554"/>
                </a:cubicBezTo>
                <a:cubicBezTo>
                  <a:pt x="970968" y="65675"/>
                  <a:pt x="1123897" y="29692"/>
                  <a:pt x="1067276" y="24929"/>
                </a:cubicBezTo>
                <a:cubicBezTo>
                  <a:pt x="1010655" y="20166"/>
                  <a:pt x="674634" y="43979"/>
                  <a:pt x="629126" y="43979"/>
                </a:cubicBezTo>
                <a:cubicBezTo>
                  <a:pt x="583618" y="43979"/>
                  <a:pt x="794226" y="24929"/>
                  <a:pt x="794226" y="24929"/>
                </a:cubicBezTo>
                <a:cubicBezTo>
                  <a:pt x="767238" y="28104"/>
                  <a:pt x="538109" y="51387"/>
                  <a:pt x="467201" y="63029"/>
                </a:cubicBezTo>
                <a:cubicBezTo>
                  <a:pt x="396293" y="74671"/>
                  <a:pt x="380947" y="91604"/>
                  <a:pt x="368776" y="94779"/>
                </a:cubicBezTo>
                <a:cubicBezTo>
                  <a:pt x="356605" y="97954"/>
                  <a:pt x="442859" y="77846"/>
                  <a:pt x="394176" y="82079"/>
                </a:cubicBezTo>
                <a:cubicBezTo>
                  <a:pt x="345493" y="86312"/>
                  <a:pt x="139117" y="109067"/>
                  <a:pt x="76676" y="120179"/>
                </a:cubicBezTo>
                <a:cubicBezTo>
                  <a:pt x="14235" y="131291"/>
                  <a:pt x="-25982" y="154575"/>
                  <a:pt x="19526" y="148754"/>
                </a:cubicBezTo>
                <a:cubicBezTo>
                  <a:pt x="65034" y="142933"/>
                  <a:pt x="180922" y="109066"/>
                  <a:pt x="349726" y="85254"/>
                </a:cubicBezTo>
                <a:cubicBezTo>
                  <a:pt x="518530" y="61442"/>
                  <a:pt x="932868" y="19108"/>
                  <a:pt x="1032351" y="5879"/>
                </a:cubicBezTo>
                <a:cubicBezTo>
                  <a:pt x="1131834" y="-7350"/>
                  <a:pt x="946626" y="5879"/>
                  <a:pt x="946626" y="5879"/>
                </a:cubicBezTo>
                <a:lnTo>
                  <a:pt x="1241901" y="281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9" name="フリーフォーム 1108">
            <a:extLst>
              <a:ext uri="{FF2B5EF4-FFF2-40B4-BE49-F238E27FC236}">
                <a16:creationId xmlns:a16="http://schemas.microsoft.com/office/drawing/2014/main" id="{11EAEA10-2156-B685-0248-F11D7BB12612}"/>
              </a:ext>
            </a:extLst>
          </p:cNvPr>
          <p:cNvSpPr/>
          <p:nvPr/>
        </p:nvSpPr>
        <p:spPr>
          <a:xfrm>
            <a:off x="6551302" y="3064355"/>
            <a:ext cx="716851" cy="1355601"/>
          </a:xfrm>
          <a:custGeom>
            <a:avLst/>
            <a:gdLst>
              <a:gd name="connsiteX0" fmla="*/ 5073 w 716851"/>
              <a:gd name="connsiteY0" fmla="*/ 5870 h 1355601"/>
              <a:gd name="connsiteX1" fmla="*/ 417823 w 716851"/>
              <a:gd name="connsiteY1" fmla="*/ 444020 h 1355601"/>
              <a:gd name="connsiteX2" fmla="*/ 424173 w 716851"/>
              <a:gd name="connsiteY2" fmla="*/ 393220 h 1355601"/>
              <a:gd name="connsiteX3" fmla="*/ 573398 w 716851"/>
              <a:gd name="connsiteY3" fmla="*/ 799620 h 1355601"/>
              <a:gd name="connsiteX4" fmla="*/ 519423 w 716851"/>
              <a:gd name="connsiteY4" fmla="*/ 675795 h 1355601"/>
              <a:gd name="connsiteX5" fmla="*/ 617848 w 716851"/>
              <a:gd name="connsiteY5" fmla="*/ 967895 h 1355601"/>
              <a:gd name="connsiteX6" fmla="*/ 595623 w 716851"/>
              <a:gd name="connsiteY6" fmla="*/ 853595 h 1355601"/>
              <a:gd name="connsiteX7" fmla="*/ 716273 w 716851"/>
              <a:gd name="connsiteY7" fmla="*/ 1352070 h 1355601"/>
              <a:gd name="connsiteX8" fmla="*/ 633723 w 716851"/>
              <a:gd name="connsiteY8" fmla="*/ 1050445 h 1355601"/>
              <a:gd name="connsiteX9" fmla="*/ 465448 w 716851"/>
              <a:gd name="connsiteY9" fmla="*/ 564670 h 1355601"/>
              <a:gd name="connsiteX10" fmla="*/ 290823 w 716851"/>
              <a:gd name="connsiteY10" fmla="*/ 447195 h 1355601"/>
              <a:gd name="connsiteX11" fmla="*/ 427348 w 716851"/>
              <a:gd name="connsiteY11" fmla="*/ 523395 h 1355601"/>
              <a:gd name="connsiteX12" fmla="*/ 246373 w 716851"/>
              <a:gd name="connsiteY12" fmla="*/ 75720 h 1355601"/>
              <a:gd name="connsiteX13" fmla="*/ 309873 w 716851"/>
              <a:gd name="connsiteY13" fmla="*/ 256695 h 1355601"/>
              <a:gd name="connsiteX14" fmla="*/ 195573 w 716851"/>
              <a:gd name="connsiteY14" fmla="*/ 196370 h 1355601"/>
              <a:gd name="connsiteX15" fmla="*/ 5073 w 716851"/>
              <a:gd name="connsiteY15" fmla="*/ 5870 h 13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6851" h="1355601">
                <a:moveTo>
                  <a:pt x="5073" y="5870"/>
                </a:moveTo>
                <a:cubicBezTo>
                  <a:pt x="42115" y="47145"/>
                  <a:pt x="347973" y="379462"/>
                  <a:pt x="417823" y="444020"/>
                </a:cubicBezTo>
                <a:cubicBezTo>
                  <a:pt x="487673" y="508578"/>
                  <a:pt x="398244" y="333953"/>
                  <a:pt x="424173" y="393220"/>
                </a:cubicBezTo>
                <a:cubicBezTo>
                  <a:pt x="450102" y="452487"/>
                  <a:pt x="557523" y="752524"/>
                  <a:pt x="573398" y="799620"/>
                </a:cubicBezTo>
                <a:cubicBezTo>
                  <a:pt x="589273" y="846716"/>
                  <a:pt x="512015" y="647749"/>
                  <a:pt x="519423" y="675795"/>
                </a:cubicBezTo>
                <a:cubicBezTo>
                  <a:pt x="526831" y="703841"/>
                  <a:pt x="605148" y="938262"/>
                  <a:pt x="617848" y="967895"/>
                </a:cubicBezTo>
                <a:cubicBezTo>
                  <a:pt x="630548" y="997528"/>
                  <a:pt x="579219" y="789566"/>
                  <a:pt x="595623" y="853595"/>
                </a:cubicBezTo>
                <a:cubicBezTo>
                  <a:pt x="612027" y="917624"/>
                  <a:pt x="709923" y="1319262"/>
                  <a:pt x="716273" y="1352070"/>
                </a:cubicBezTo>
                <a:cubicBezTo>
                  <a:pt x="722623" y="1384878"/>
                  <a:pt x="675527" y="1181678"/>
                  <a:pt x="633723" y="1050445"/>
                </a:cubicBezTo>
                <a:cubicBezTo>
                  <a:pt x="591919" y="919212"/>
                  <a:pt x="522598" y="665212"/>
                  <a:pt x="465448" y="564670"/>
                </a:cubicBezTo>
                <a:cubicBezTo>
                  <a:pt x="408298" y="464128"/>
                  <a:pt x="297173" y="454074"/>
                  <a:pt x="290823" y="447195"/>
                </a:cubicBezTo>
                <a:cubicBezTo>
                  <a:pt x="284473" y="440316"/>
                  <a:pt x="434756" y="585307"/>
                  <a:pt x="427348" y="523395"/>
                </a:cubicBezTo>
                <a:cubicBezTo>
                  <a:pt x="419940" y="461483"/>
                  <a:pt x="265952" y="120170"/>
                  <a:pt x="246373" y="75720"/>
                </a:cubicBezTo>
                <a:cubicBezTo>
                  <a:pt x="226794" y="31270"/>
                  <a:pt x="318340" y="236587"/>
                  <a:pt x="309873" y="256695"/>
                </a:cubicBezTo>
                <a:cubicBezTo>
                  <a:pt x="301406" y="276803"/>
                  <a:pt x="246902" y="239762"/>
                  <a:pt x="195573" y="196370"/>
                </a:cubicBezTo>
                <a:cubicBezTo>
                  <a:pt x="144244" y="152978"/>
                  <a:pt x="-31969" y="-35405"/>
                  <a:pt x="5073" y="58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0" name="フリーフォーム 1109">
            <a:extLst>
              <a:ext uri="{FF2B5EF4-FFF2-40B4-BE49-F238E27FC236}">
                <a16:creationId xmlns:a16="http://schemas.microsoft.com/office/drawing/2014/main" id="{7A90B4E0-18F0-BE89-8C6B-A94576B43299}"/>
              </a:ext>
            </a:extLst>
          </p:cNvPr>
          <p:cNvSpPr/>
          <p:nvPr/>
        </p:nvSpPr>
        <p:spPr>
          <a:xfrm>
            <a:off x="7210934" y="4117217"/>
            <a:ext cx="210746" cy="907065"/>
          </a:xfrm>
          <a:custGeom>
            <a:avLst/>
            <a:gdLst>
              <a:gd name="connsiteX0" fmla="*/ 2666 w 210746"/>
              <a:gd name="connsiteY0" fmla="*/ 16633 h 907065"/>
              <a:gd name="connsiteX1" fmla="*/ 209041 w 210746"/>
              <a:gd name="connsiteY1" fmla="*/ 899283 h 907065"/>
              <a:gd name="connsiteX2" fmla="*/ 101091 w 210746"/>
              <a:gd name="connsiteY2" fmla="*/ 454783 h 907065"/>
              <a:gd name="connsiteX3" fmla="*/ 104266 w 210746"/>
              <a:gd name="connsiteY3" fmla="*/ 575433 h 907065"/>
              <a:gd name="connsiteX4" fmla="*/ 72516 w 210746"/>
              <a:gd name="connsiteY4" fmla="*/ 388108 h 907065"/>
              <a:gd name="connsiteX5" fmla="*/ 120141 w 210746"/>
              <a:gd name="connsiteY5" fmla="*/ 502408 h 907065"/>
              <a:gd name="connsiteX6" fmla="*/ 53466 w 210746"/>
              <a:gd name="connsiteY6" fmla="*/ 254758 h 907065"/>
              <a:gd name="connsiteX7" fmla="*/ 88391 w 210746"/>
              <a:gd name="connsiteY7" fmla="*/ 315083 h 907065"/>
              <a:gd name="connsiteX8" fmla="*/ 2666 w 210746"/>
              <a:gd name="connsiteY8" fmla="*/ 16633 h 90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746" h="907065">
                <a:moveTo>
                  <a:pt x="2666" y="16633"/>
                </a:moveTo>
                <a:cubicBezTo>
                  <a:pt x="22774" y="114000"/>
                  <a:pt x="192637" y="826258"/>
                  <a:pt x="209041" y="899283"/>
                </a:cubicBezTo>
                <a:cubicBezTo>
                  <a:pt x="225445" y="972308"/>
                  <a:pt x="118553" y="508758"/>
                  <a:pt x="101091" y="454783"/>
                </a:cubicBezTo>
                <a:cubicBezTo>
                  <a:pt x="83629" y="400808"/>
                  <a:pt x="109028" y="586545"/>
                  <a:pt x="104266" y="575433"/>
                </a:cubicBezTo>
                <a:cubicBezTo>
                  <a:pt x="99504" y="564321"/>
                  <a:pt x="69870" y="400279"/>
                  <a:pt x="72516" y="388108"/>
                </a:cubicBezTo>
                <a:cubicBezTo>
                  <a:pt x="75162" y="375937"/>
                  <a:pt x="123316" y="524633"/>
                  <a:pt x="120141" y="502408"/>
                </a:cubicBezTo>
                <a:cubicBezTo>
                  <a:pt x="116966" y="480183"/>
                  <a:pt x="58758" y="285979"/>
                  <a:pt x="53466" y="254758"/>
                </a:cubicBezTo>
                <a:cubicBezTo>
                  <a:pt x="48174" y="223537"/>
                  <a:pt x="94212" y="350537"/>
                  <a:pt x="88391" y="315083"/>
                </a:cubicBezTo>
                <a:cubicBezTo>
                  <a:pt x="82570" y="279629"/>
                  <a:pt x="-17442" y="-80734"/>
                  <a:pt x="2666" y="166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フリーフォーム 1110">
            <a:extLst>
              <a:ext uri="{FF2B5EF4-FFF2-40B4-BE49-F238E27FC236}">
                <a16:creationId xmlns:a16="http://schemas.microsoft.com/office/drawing/2014/main" id="{770284E5-C6C0-4AD8-0C6A-B695C126876C}"/>
              </a:ext>
            </a:extLst>
          </p:cNvPr>
          <p:cNvSpPr/>
          <p:nvPr/>
        </p:nvSpPr>
        <p:spPr>
          <a:xfrm>
            <a:off x="7300593" y="4658635"/>
            <a:ext cx="243209" cy="875407"/>
          </a:xfrm>
          <a:custGeom>
            <a:avLst/>
            <a:gdLst>
              <a:gd name="connsiteX0" fmla="*/ 1907 w 243209"/>
              <a:gd name="connsiteY0" fmla="*/ 5440 h 875407"/>
              <a:gd name="connsiteX1" fmla="*/ 138432 w 243209"/>
              <a:gd name="connsiteY1" fmla="*/ 535665 h 875407"/>
              <a:gd name="connsiteX2" fmla="*/ 116207 w 243209"/>
              <a:gd name="connsiteY2" fmla="*/ 475340 h 875407"/>
              <a:gd name="connsiteX3" fmla="*/ 243207 w 243209"/>
              <a:gd name="connsiteY3" fmla="*/ 875390 h 875407"/>
              <a:gd name="connsiteX4" fmla="*/ 119382 w 243209"/>
              <a:gd name="connsiteY4" fmla="*/ 491215 h 875407"/>
              <a:gd name="connsiteX5" fmla="*/ 106682 w 243209"/>
              <a:gd name="connsiteY5" fmla="*/ 313415 h 875407"/>
              <a:gd name="connsiteX6" fmla="*/ 113032 w 243209"/>
              <a:gd name="connsiteY6" fmla="*/ 437240 h 875407"/>
              <a:gd name="connsiteX7" fmla="*/ 8257 w 243209"/>
              <a:gd name="connsiteY7" fmla="*/ 145140 h 875407"/>
              <a:gd name="connsiteX8" fmla="*/ 55882 w 243209"/>
              <a:gd name="connsiteY8" fmla="*/ 253090 h 875407"/>
              <a:gd name="connsiteX9" fmla="*/ 1907 w 243209"/>
              <a:gd name="connsiteY9" fmla="*/ 5440 h 87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209" h="875407">
                <a:moveTo>
                  <a:pt x="1907" y="5440"/>
                </a:moveTo>
                <a:cubicBezTo>
                  <a:pt x="15665" y="52536"/>
                  <a:pt x="119382" y="457348"/>
                  <a:pt x="138432" y="535665"/>
                </a:cubicBezTo>
                <a:cubicBezTo>
                  <a:pt x="157482" y="613982"/>
                  <a:pt x="98745" y="418719"/>
                  <a:pt x="116207" y="475340"/>
                </a:cubicBezTo>
                <a:cubicBezTo>
                  <a:pt x="133669" y="531961"/>
                  <a:pt x="242678" y="872744"/>
                  <a:pt x="243207" y="875390"/>
                </a:cubicBezTo>
                <a:cubicBezTo>
                  <a:pt x="243736" y="878036"/>
                  <a:pt x="142136" y="584877"/>
                  <a:pt x="119382" y="491215"/>
                </a:cubicBezTo>
                <a:cubicBezTo>
                  <a:pt x="96628" y="397553"/>
                  <a:pt x="107740" y="322411"/>
                  <a:pt x="106682" y="313415"/>
                </a:cubicBezTo>
                <a:cubicBezTo>
                  <a:pt x="105624" y="304419"/>
                  <a:pt x="129436" y="465286"/>
                  <a:pt x="113032" y="437240"/>
                </a:cubicBezTo>
                <a:cubicBezTo>
                  <a:pt x="96628" y="409194"/>
                  <a:pt x="17782" y="175832"/>
                  <a:pt x="8257" y="145140"/>
                </a:cubicBezTo>
                <a:cubicBezTo>
                  <a:pt x="-1268" y="114448"/>
                  <a:pt x="58528" y="274257"/>
                  <a:pt x="55882" y="253090"/>
                </a:cubicBezTo>
                <a:cubicBezTo>
                  <a:pt x="53236" y="231923"/>
                  <a:pt x="-11851" y="-41656"/>
                  <a:pt x="1907" y="54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2" name="フリーフォーム 1111">
            <a:extLst>
              <a:ext uri="{FF2B5EF4-FFF2-40B4-BE49-F238E27FC236}">
                <a16:creationId xmlns:a16="http://schemas.microsoft.com/office/drawing/2014/main" id="{E20D01DD-499D-D5CD-7817-460A56186E89}"/>
              </a:ext>
            </a:extLst>
          </p:cNvPr>
          <p:cNvSpPr/>
          <p:nvPr/>
        </p:nvSpPr>
        <p:spPr>
          <a:xfrm>
            <a:off x="7476394" y="5468052"/>
            <a:ext cx="257919" cy="739081"/>
          </a:xfrm>
          <a:custGeom>
            <a:avLst/>
            <a:gdLst>
              <a:gd name="connsiteX0" fmla="*/ 731 w 257919"/>
              <a:gd name="connsiteY0" fmla="*/ 2473 h 739081"/>
              <a:gd name="connsiteX1" fmla="*/ 153131 w 257919"/>
              <a:gd name="connsiteY1" fmla="*/ 345373 h 739081"/>
              <a:gd name="connsiteX2" fmla="*/ 127731 w 257919"/>
              <a:gd name="connsiteY2" fmla="*/ 310448 h 739081"/>
              <a:gd name="connsiteX3" fmla="*/ 188056 w 257919"/>
              <a:gd name="connsiteY3" fmla="*/ 539048 h 739081"/>
              <a:gd name="connsiteX4" fmla="*/ 188056 w 257919"/>
              <a:gd name="connsiteY4" fmla="*/ 494598 h 739081"/>
              <a:gd name="connsiteX5" fmla="*/ 257906 w 257919"/>
              <a:gd name="connsiteY5" fmla="*/ 739073 h 739081"/>
              <a:gd name="connsiteX6" fmla="*/ 181706 w 257919"/>
              <a:gd name="connsiteY6" fmla="*/ 485073 h 739081"/>
              <a:gd name="connsiteX7" fmla="*/ 73756 w 257919"/>
              <a:gd name="connsiteY7" fmla="*/ 148523 h 739081"/>
              <a:gd name="connsiteX8" fmla="*/ 111856 w 257919"/>
              <a:gd name="connsiteY8" fmla="*/ 281873 h 739081"/>
              <a:gd name="connsiteX9" fmla="*/ 45181 w 257919"/>
              <a:gd name="connsiteY9" fmla="*/ 56448 h 739081"/>
              <a:gd name="connsiteX10" fmla="*/ 92806 w 257919"/>
              <a:gd name="connsiteY10" fmla="*/ 183448 h 739081"/>
              <a:gd name="connsiteX11" fmla="*/ 731 w 257919"/>
              <a:gd name="connsiteY11" fmla="*/ 2473 h 73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919" h="739081">
                <a:moveTo>
                  <a:pt x="731" y="2473"/>
                </a:moveTo>
                <a:cubicBezTo>
                  <a:pt x="10785" y="29461"/>
                  <a:pt x="131964" y="294044"/>
                  <a:pt x="153131" y="345373"/>
                </a:cubicBezTo>
                <a:cubicBezTo>
                  <a:pt x="174298" y="396702"/>
                  <a:pt x="121910" y="278169"/>
                  <a:pt x="127731" y="310448"/>
                </a:cubicBezTo>
                <a:cubicBezTo>
                  <a:pt x="133552" y="342727"/>
                  <a:pt x="178002" y="508356"/>
                  <a:pt x="188056" y="539048"/>
                </a:cubicBezTo>
                <a:cubicBezTo>
                  <a:pt x="198110" y="569740"/>
                  <a:pt x="176414" y="461261"/>
                  <a:pt x="188056" y="494598"/>
                </a:cubicBezTo>
                <a:cubicBezTo>
                  <a:pt x="199698" y="527935"/>
                  <a:pt x="258964" y="740661"/>
                  <a:pt x="257906" y="739073"/>
                </a:cubicBezTo>
                <a:cubicBezTo>
                  <a:pt x="256848" y="737485"/>
                  <a:pt x="212398" y="583498"/>
                  <a:pt x="181706" y="485073"/>
                </a:cubicBezTo>
                <a:cubicBezTo>
                  <a:pt x="151014" y="386648"/>
                  <a:pt x="85398" y="182390"/>
                  <a:pt x="73756" y="148523"/>
                </a:cubicBezTo>
                <a:cubicBezTo>
                  <a:pt x="62114" y="114656"/>
                  <a:pt x="116619" y="297219"/>
                  <a:pt x="111856" y="281873"/>
                </a:cubicBezTo>
                <a:cubicBezTo>
                  <a:pt x="107093" y="266527"/>
                  <a:pt x="48356" y="72852"/>
                  <a:pt x="45181" y="56448"/>
                </a:cubicBezTo>
                <a:cubicBezTo>
                  <a:pt x="42006" y="40044"/>
                  <a:pt x="98098" y="188740"/>
                  <a:pt x="92806" y="183448"/>
                </a:cubicBezTo>
                <a:cubicBezTo>
                  <a:pt x="87514" y="178156"/>
                  <a:pt x="-9323" y="-24515"/>
                  <a:pt x="731" y="24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3" name="フリーフォーム 1112">
            <a:extLst>
              <a:ext uri="{FF2B5EF4-FFF2-40B4-BE49-F238E27FC236}">
                <a16:creationId xmlns:a16="http://schemas.microsoft.com/office/drawing/2014/main" id="{F52B4534-1DBB-87A6-D397-FC914A452C5D}"/>
              </a:ext>
            </a:extLst>
          </p:cNvPr>
          <p:cNvSpPr/>
          <p:nvPr/>
        </p:nvSpPr>
        <p:spPr>
          <a:xfrm>
            <a:off x="7638703" y="6177754"/>
            <a:ext cx="85858" cy="997550"/>
          </a:xfrm>
          <a:custGeom>
            <a:avLst/>
            <a:gdLst>
              <a:gd name="connsiteX0" fmla="*/ 52820 w 85858"/>
              <a:gd name="connsiteY0" fmla="*/ 1873 h 997550"/>
              <a:gd name="connsiteX1" fmla="*/ 49519 w 85858"/>
              <a:gd name="connsiteY1" fmla="*/ 520143 h 997550"/>
              <a:gd name="connsiteX2" fmla="*/ 85831 w 85858"/>
              <a:gd name="connsiteY2" fmla="*/ 398003 h 997550"/>
              <a:gd name="connsiteX3" fmla="*/ 42917 w 85858"/>
              <a:gd name="connsiteY3" fmla="*/ 734714 h 997550"/>
              <a:gd name="connsiteX4" fmla="*/ 66025 w 85858"/>
              <a:gd name="connsiteY4" fmla="*/ 635681 h 997550"/>
              <a:gd name="connsiteX5" fmla="*/ 3 w 85858"/>
              <a:gd name="connsiteY5" fmla="*/ 988897 h 997550"/>
              <a:gd name="connsiteX6" fmla="*/ 69326 w 85858"/>
              <a:gd name="connsiteY6" fmla="*/ 213143 h 997550"/>
              <a:gd name="connsiteX7" fmla="*/ 69326 w 85858"/>
              <a:gd name="connsiteY7" fmla="*/ 434315 h 997550"/>
              <a:gd name="connsiteX8" fmla="*/ 36315 w 85858"/>
              <a:gd name="connsiteY8" fmla="*/ 157024 h 997550"/>
              <a:gd name="connsiteX9" fmla="*/ 13207 w 85858"/>
              <a:gd name="connsiteY9" fmla="*/ 338584 h 997550"/>
              <a:gd name="connsiteX10" fmla="*/ 52820 w 85858"/>
              <a:gd name="connsiteY10" fmla="*/ 1873 h 99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58" h="997550">
                <a:moveTo>
                  <a:pt x="52820" y="1873"/>
                </a:moveTo>
                <a:cubicBezTo>
                  <a:pt x="58872" y="32133"/>
                  <a:pt x="44017" y="454121"/>
                  <a:pt x="49519" y="520143"/>
                </a:cubicBezTo>
                <a:cubicBezTo>
                  <a:pt x="55021" y="586165"/>
                  <a:pt x="86931" y="362241"/>
                  <a:pt x="85831" y="398003"/>
                </a:cubicBezTo>
                <a:cubicBezTo>
                  <a:pt x="84731" y="433765"/>
                  <a:pt x="46218" y="695101"/>
                  <a:pt x="42917" y="734714"/>
                </a:cubicBezTo>
                <a:cubicBezTo>
                  <a:pt x="39616" y="774327"/>
                  <a:pt x="73177" y="593317"/>
                  <a:pt x="66025" y="635681"/>
                </a:cubicBezTo>
                <a:cubicBezTo>
                  <a:pt x="58873" y="678045"/>
                  <a:pt x="-547" y="1059320"/>
                  <a:pt x="3" y="988897"/>
                </a:cubicBezTo>
                <a:cubicBezTo>
                  <a:pt x="553" y="918474"/>
                  <a:pt x="57772" y="305573"/>
                  <a:pt x="69326" y="213143"/>
                </a:cubicBezTo>
                <a:cubicBezTo>
                  <a:pt x="80880" y="120713"/>
                  <a:pt x="74828" y="443668"/>
                  <a:pt x="69326" y="434315"/>
                </a:cubicBezTo>
                <a:cubicBezTo>
                  <a:pt x="63824" y="424962"/>
                  <a:pt x="45668" y="172979"/>
                  <a:pt x="36315" y="157024"/>
                </a:cubicBezTo>
                <a:cubicBezTo>
                  <a:pt x="26962" y="141069"/>
                  <a:pt x="11557" y="359491"/>
                  <a:pt x="13207" y="338584"/>
                </a:cubicBezTo>
                <a:cubicBezTo>
                  <a:pt x="14857" y="317677"/>
                  <a:pt x="46768" y="-28387"/>
                  <a:pt x="52820" y="18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4" name="フリーフォーム 1113">
            <a:extLst>
              <a:ext uri="{FF2B5EF4-FFF2-40B4-BE49-F238E27FC236}">
                <a16:creationId xmlns:a16="http://schemas.microsoft.com/office/drawing/2014/main" id="{C5D95B47-9D1F-56D8-8F21-E9BD7E7C1BFC}"/>
              </a:ext>
            </a:extLst>
          </p:cNvPr>
          <p:cNvSpPr/>
          <p:nvPr/>
        </p:nvSpPr>
        <p:spPr>
          <a:xfrm>
            <a:off x="7509872" y="6798476"/>
            <a:ext cx="231481" cy="1403288"/>
          </a:xfrm>
          <a:custGeom>
            <a:avLst/>
            <a:gdLst>
              <a:gd name="connsiteX0" fmla="*/ 231168 w 231481"/>
              <a:gd name="connsiteY0" fmla="*/ 8357 h 1403288"/>
              <a:gd name="connsiteX1" fmla="*/ 79318 w 231481"/>
              <a:gd name="connsiteY1" fmla="*/ 942564 h 1403288"/>
              <a:gd name="connsiteX2" fmla="*/ 115630 w 231481"/>
              <a:gd name="connsiteY2" fmla="*/ 843531 h 1403288"/>
              <a:gd name="connsiteX3" fmla="*/ 92 w 231481"/>
              <a:gd name="connsiteY3" fmla="*/ 1401414 h 1403288"/>
              <a:gd name="connsiteX4" fmla="*/ 95823 w 231481"/>
              <a:gd name="connsiteY4" fmla="*/ 622359 h 1403288"/>
              <a:gd name="connsiteX5" fmla="*/ 79318 w 231481"/>
              <a:gd name="connsiteY5" fmla="*/ 800617 h 1403288"/>
              <a:gd name="connsiteX6" fmla="*/ 214662 w 231481"/>
              <a:gd name="connsiteY6" fmla="*/ 321960 h 1403288"/>
              <a:gd name="connsiteX7" fmla="*/ 122232 w 231481"/>
              <a:gd name="connsiteY7" fmla="*/ 473810 h 1403288"/>
              <a:gd name="connsiteX8" fmla="*/ 231168 w 231481"/>
              <a:gd name="connsiteY8" fmla="*/ 8357 h 140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481" h="1403288">
                <a:moveTo>
                  <a:pt x="231168" y="8357"/>
                </a:moveTo>
                <a:cubicBezTo>
                  <a:pt x="224016" y="86483"/>
                  <a:pt x="98574" y="803368"/>
                  <a:pt x="79318" y="942564"/>
                </a:cubicBezTo>
                <a:cubicBezTo>
                  <a:pt x="60062" y="1081760"/>
                  <a:pt x="128834" y="767056"/>
                  <a:pt x="115630" y="843531"/>
                </a:cubicBezTo>
                <a:cubicBezTo>
                  <a:pt x="102426" y="920006"/>
                  <a:pt x="3393" y="1438276"/>
                  <a:pt x="92" y="1401414"/>
                </a:cubicBezTo>
                <a:cubicBezTo>
                  <a:pt x="-3209" y="1364552"/>
                  <a:pt x="82619" y="722492"/>
                  <a:pt x="95823" y="622359"/>
                </a:cubicBezTo>
                <a:cubicBezTo>
                  <a:pt x="109027" y="522226"/>
                  <a:pt x="59511" y="850684"/>
                  <a:pt x="79318" y="800617"/>
                </a:cubicBezTo>
                <a:cubicBezTo>
                  <a:pt x="99125" y="750550"/>
                  <a:pt x="207510" y="376428"/>
                  <a:pt x="214662" y="321960"/>
                </a:cubicBezTo>
                <a:cubicBezTo>
                  <a:pt x="221814" y="267492"/>
                  <a:pt x="123882" y="523326"/>
                  <a:pt x="122232" y="473810"/>
                </a:cubicBezTo>
                <a:cubicBezTo>
                  <a:pt x="120582" y="424294"/>
                  <a:pt x="238320" y="-69769"/>
                  <a:pt x="231168" y="83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5" name="フリーフォーム 1114">
            <a:extLst>
              <a:ext uri="{FF2B5EF4-FFF2-40B4-BE49-F238E27FC236}">
                <a16:creationId xmlns:a16="http://schemas.microsoft.com/office/drawing/2014/main" id="{996D4B9F-F92C-7003-F150-3FB583BC93E2}"/>
              </a:ext>
            </a:extLst>
          </p:cNvPr>
          <p:cNvSpPr/>
          <p:nvPr/>
        </p:nvSpPr>
        <p:spPr>
          <a:xfrm>
            <a:off x="7000881" y="8018195"/>
            <a:ext cx="490388" cy="1341311"/>
          </a:xfrm>
          <a:custGeom>
            <a:avLst/>
            <a:gdLst>
              <a:gd name="connsiteX0" fmla="*/ 449663 w 490388"/>
              <a:gd name="connsiteY0" fmla="*/ 136 h 1341311"/>
              <a:gd name="connsiteX1" fmla="*/ 485975 w 490388"/>
              <a:gd name="connsiteY1" fmla="*/ 158588 h 1341311"/>
              <a:gd name="connsiteX2" fmla="*/ 327523 w 490388"/>
              <a:gd name="connsiteY2" fmla="*/ 359954 h 1341311"/>
              <a:gd name="connsiteX3" fmla="*/ 390244 w 490388"/>
              <a:gd name="connsiteY3" fmla="*/ 260921 h 1341311"/>
              <a:gd name="connsiteX4" fmla="*/ 169071 w 490388"/>
              <a:gd name="connsiteY4" fmla="*/ 762686 h 1341311"/>
              <a:gd name="connsiteX5" fmla="*/ 119555 w 490388"/>
              <a:gd name="connsiteY5" fmla="*/ 980557 h 1341311"/>
              <a:gd name="connsiteX6" fmla="*/ 129458 w 490388"/>
              <a:gd name="connsiteY6" fmla="*/ 861718 h 1341311"/>
              <a:gd name="connsiteX7" fmla="*/ 4017 w 490388"/>
              <a:gd name="connsiteY7" fmla="*/ 1333773 h 1341311"/>
              <a:gd name="connsiteX8" fmla="*/ 43630 w 490388"/>
              <a:gd name="connsiteY8" fmla="*/ 1099396 h 1341311"/>
              <a:gd name="connsiteX9" fmla="*/ 169071 w 490388"/>
              <a:gd name="connsiteY9" fmla="*/ 422674 h 1341311"/>
              <a:gd name="connsiteX10" fmla="*/ 63437 w 490388"/>
              <a:gd name="connsiteY10" fmla="*/ 1122504 h 1341311"/>
              <a:gd name="connsiteX11" fmla="*/ 251598 w 490388"/>
              <a:gd name="connsiteY11" fmla="*/ 478793 h 1341311"/>
              <a:gd name="connsiteX12" fmla="*/ 238394 w 490388"/>
              <a:gd name="connsiteY12" fmla="*/ 633944 h 1341311"/>
              <a:gd name="connsiteX13" fmla="*/ 429857 w 490388"/>
              <a:gd name="connsiteY13" fmla="*/ 251018 h 1341311"/>
              <a:gd name="connsiteX14" fmla="*/ 449663 w 490388"/>
              <a:gd name="connsiteY14" fmla="*/ 175093 h 1341311"/>
              <a:gd name="connsiteX15" fmla="*/ 403448 w 490388"/>
              <a:gd name="connsiteY15" fmla="*/ 221308 h 1341311"/>
              <a:gd name="connsiteX16" fmla="*/ 485975 w 490388"/>
              <a:gd name="connsiteY16" fmla="*/ 132179 h 1341311"/>
              <a:gd name="connsiteX17" fmla="*/ 449663 w 490388"/>
              <a:gd name="connsiteY17" fmla="*/ 136 h 134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0388" h="1341311">
                <a:moveTo>
                  <a:pt x="449663" y="136"/>
                </a:moveTo>
                <a:cubicBezTo>
                  <a:pt x="449663" y="4537"/>
                  <a:pt x="506332" y="98618"/>
                  <a:pt x="485975" y="158588"/>
                </a:cubicBezTo>
                <a:cubicBezTo>
                  <a:pt x="465618" y="218558"/>
                  <a:pt x="343478" y="342899"/>
                  <a:pt x="327523" y="359954"/>
                </a:cubicBezTo>
                <a:cubicBezTo>
                  <a:pt x="311568" y="377009"/>
                  <a:pt x="416653" y="193799"/>
                  <a:pt x="390244" y="260921"/>
                </a:cubicBezTo>
                <a:cubicBezTo>
                  <a:pt x="363835" y="328043"/>
                  <a:pt x="214186" y="642747"/>
                  <a:pt x="169071" y="762686"/>
                </a:cubicBezTo>
                <a:cubicBezTo>
                  <a:pt x="123956" y="882625"/>
                  <a:pt x="126157" y="964052"/>
                  <a:pt x="119555" y="980557"/>
                </a:cubicBezTo>
                <a:cubicBezTo>
                  <a:pt x="112953" y="997062"/>
                  <a:pt x="148714" y="802849"/>
                  <a:pt x="129458" y="861718"/>
                </a:cubicBezTo>
                <a:cubicBezTo>
                  <a:pt x="110202" y="920587"/>
                  <a:pt x="18322" y="1294160"/>
                  <a:pt x="4017" y="1333773"/>
                </a:cubicBezTo>
                <a:cubicBezTo>
                  <a:pt x="-10288" y="1373386"/>
                  <a:pt x="16121" y="1251246"/>
                  <a:pt x="43630" y="1099396"/>
                </a:cubicBezTo>
                <a:cubicBezTo>
                  <a:pt x="71139" y="947546"/>
                  <a:pt x="165770" y="418823"/>
                  <a:pt x="169071" y="422674"/>
                </a:cubicBezTo>
                <a:cubicBezTo>
                  <a:pt x="172372" y="426525"/>
                  <a:pt x="49682" y="1113151"/>
                  <a:pt x="63437" y="1122504"/>
                </a:cubicBezTo>
                <a:cubicBezTo>
                  <a:pt x="77192" y="1131857"/>
                  <a:pt x="222438" y="560220"/>
                  <a:pt x="251598" y="478793"/>
                </a:cubicBezTo>
                <a:cubicBezTo>
                  <a:pt x="280758" y="397366"/>
                  <a:pt x="208684" y="671906"/>
                  <a:pt x="238394" y="633944"/>
                </a:cubicBezTo>
                <a:cubicBezTo>
                  <a:pt x="268104" y="595982"/>
                  <a:pt x="394646" y="327493"/>
                  <a:pt x="429857" y="251018"/>
                </a:cubicBezTo>
                <a:cubicBezTo>
                  <a:pt x="465068" y="174543"/>
                  <a:pt x="454064" y="180045"/>
                  <a:pt x="449663" y="175093"/>
                </a:cubicBezTo>
                <a:cubicBezTo>
                  <a:pt x="445262" y="170141"/>
                  <a:pt x="397396" y="228460"/>
                  <a:pt x="403448" y="221308"/>
                </a:cubicBezTo>
                <a:cubicBezTo>
                  <a:pt x="409500" y="214156"/>
                  <a:pt x="476622" y="165190"/>
                  <a:pt x="485975" y="132179"/>
                </a:cubicBezTo>
                <a:cubicBezTo>
                  <a:pt x="495328" y="99168"/>
                  <a:pt x="449663" y="-4265"/>
                  <a:pt x="449663" y="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6" name="フリーフォーム 1115">
            <a:extLst>
              <a:ext uri="{FF2B5EF4-FFF2-40B4-BE49-F238E27FC236}">
                <a16:creationId xmlns:a16="http://schemas.microsoft.com/office/drawing/2014/main" id="{3F7E6F16-772A-1ACE-3CB6-F5A02AD59D37}"/>
              </a:ext>
            </a:extLst>
          </p:cNvPr>
          <p:cNvSpPr/>
          <p:nvPr/>
        </p:nvSpPr>
        <p:spPr>
          <a:xfrm>
            <a:off x="5357253" y="7603061"/>
            <a:ext cx="470188" cy="180662"/>
          </a:xfrm>
          <a:custGeom>
            <a:avLst/>
            <a:gdLst>
              <a:gd name="connsiteX0" fmla="*/ 66968 w 470188"/>
              <a:gd name="connsiteY0" fmla="*/ 180312 h 180662"/>
              <a:gd name="connsiteX1" fmla="*/ 264478 w 470188"/>
              <a:gd name="connsiteY1" fmla="*/ 30350 h 180662"/>
              <a:gd name="connsiteX2" fmla="*/ 238875 w 470188"/>
              <a:gd name="connsiteY2" fmla="*/ 44981 h 180662"/>
              <a:gd name="connsiteX3" fmla="*/ 461989 w 470188"/>
              <a:gd name="connsiteY3" fmla="*/ 1089 h 180662"/>
              <a:gd name="connsiteX4" fmla="*/ 418097 w 470188"/>
              <a:gd name="connsiteY4" fmla="*/ 26693 h 180662"/>
              <a:gd name="connsiteX5" fmla="*/ 381521 w 470188"/>
              <a:gd name="connsiteY5" fmla="*/ 162024 h 180662"/>
              <a:gd name="connsiteX6" fmla="*/ 396152 w 470188"/>
              <a:gd name="connsiteY6" fmla="*/ 30350 h 180662"/>
              <a:gd name="connsiteX7" fmla="*/ 268136 w 470188"/>
              <a:gd name="connsiteY7" fmla="*/ 41323 h 180662"/>
              <a:gd name="connsiteX8" fmla="*/ 1131 w 470188"/>
              <a:gd name="connsiteY8" fmla="*/ 41323 h 180662"/>
              <a:gd name="connsiteX9" fmla="*/ 165723 w 470188"/>
              <a:gd name="connsiteY9" fmla="*/ 52296 h 180662"/>
              <a:gd name="connsiteX10" fmla="*/ 176696 w 470188"/>
              <a:gd name="connsiteY10" fmla="*/ 70584 h 180662"/>
              <a:gd name="connsiteX11" fmla="*/ 66968 w 470188"/>
              <a:gd name="connsiteY11" fmla="*/ 180312 h 18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0188" h="180662">
                <a:moveTo>
                  <a:pt x="66968" y="180312"/>
                </a:moveTo>
                <a:cubicBezTo>
                  <a:pt x="81598" y="173606"/>
                  <a:pt x="235827" y="52905"/>
                  <a:pt x="264478" y="30350"/>
                </a:cubicBezTo>
                <a:cubicBezTo>
                  <a:pt x="293129" y="7795"/>
                  <a:pt x="205957" y="49858"/>
                  <a:pt x="238875" y="44981"/>
                </a:cubicBezTo>
                <a:cubicBezTo>
                  <a:pt x="271793" y="40104"/>
                  <a:pt x="432119" y="4137"/>
                  <a:pt x="461989" y="1089"/>
                </a:cubicBezTo>
                <a:cubicBezTo>
                  <a:pt x="491859" y="-1959"/>
                  <a:pt x="431508" y="-129"/>
                  <a:pt x="418097" y="26693"/>
                </a:cubicBezTo>
                <a:cubicBezTo>
                  <a:pt x="404686" y="53515"/>
                  <a:pt x="385179" y="161414"/>
                  <a:pt x="381521" y="162024"/>
                </a:cubicBezTo>
                <a:cubicBezTo>
                  <a:pt x="377864" y="162633"/>
                  <a:pt x="415050" y="50467"/>
                  <a:pt x="396152" y="30350"/>
                </a:cubicBezTo>
                <a:cubicBezTo>
                  <a:pt x="377255" y="10233"/>
                  <a:pt x="333973" y="39494"/>
                  <a:pt x="268136" y="41323"/>
                </a:cubicBezTo>
                <a:cubicBezTo>
                  <a:pt x="202299" y="43152"/>
                  <a:pt x="18200" y="39494"/>
                  <a:pt x="1131" y="41323"/>
                </a:cubicBezTo>
                <a:cubicBezTo>
                  <a:pt x="-15938" y="43152"/>
                  <a:pt x="165723" y="52296"/>
                  <a:pt x="165723" y="52296"/>
                </a:cubicBezTo>
                <a:cubicBezTo>
                  <a:pt x="194984" y="57173"/>
                  <a:pt x="192546" y="45591"/>
                  <a:pt x="176696" y="70584"/>
                </a:cubicBezTo>
                <a:cubicBezTo>
                  <a:pt x="160846" y="95577"/>
                  <a:pt x="52338" y="187018"/>
                  <a:pt x="66968" y="1803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7" name="フリーフォーム 1116">
            <a:extLst>
              <a:ext uri="{FF2B5EF4-FFF2-40B4-BE49-F238E27FC236}">
                <a16:creationId xmlns:a16="http://schemas.microsoft.com/office/drawing/2014/main" id="{6E55CA5F-E0CE-8AA2-A4F8-35F784946C82}"/>
              </a:ext>
            </a:extLst>
          </p:cNvPr>
          <p:cNvSpPr/>
          <p:nvPr/>
        </p:nvSpPr>
        <p:spPr>
          <a:xfrm>
            <a:off x="5924553" y="7534646"/>
            <a:ext cx="235189" cy="220573"/>
          </a:xfrm>
          <a:custGeom>
            <a:avLst/>
            <a:gdLst>
              <a:gd name="connsiteX0" fmla="*/ 759 w 235189"/>
              <a:gd name="connsiteY0" fmla="*/ 14640 h 220573"/>
              <a:gd name="connsiteX1" fmla="*/ 150721 w 235189"/>
              <a:gd name="connsiteY1" fmla="*/ 171917 h 220573"/>
              <a:gd name="connsiteX2" fmla="*/ 139748 w 235189"/>
              <a:gd name="connsiteY2" fmla="*/ 219466 h 220573"/>
              <a:gd name="connsiteX3" fmla="*/ 125117 w 235189"/>
              <a:gd name="connsiteY3" fmla="*/ 135341 h 220573"/>
              <a:gd name="connsiteX4" fmla="*/ 234845 w 235189"/>
              <a:gd name="connsiteY4" fmla="*/ 10 h 220573"/>
              <a:gd name="connsiteX5" fmla="*/ 158036 w 235189"/>
              <a:gd name="connsiteY5" fmla="*/ 128026 h 220573"/>
              <a:gd name="connsiteX6" fmla="*/ 110487 w 235189"/>
              <a:gd name="connsiteY6" fmla="*/ 171917 h 220573"/>
              <a:gd name="connsiteX7" fmla="*/ 92199 w 235189"/>
              <a:gd name="connsiteY7" fmla="*/ 109738 h 220573"/>
              <a:gd name="connsiteX8" fmla="*/ 759 w 235189"/>
              <a:gd name="connsiteY8" fmla="*/ 14640 h 22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189" h="220573">
                <a:moveTo>
                  <a:pt x="759" y="14640"/>
                </a:moveTo>
                <a:cubicBezTo>
                  <a:pt x="10513" y="25003"/>
                  <a:pt x="127556" y="137779"/>
                  <a:pt x="150721" y="171917"/>
                </a:cubicBezTo>
                <a:cubicBezTo>
                  <a:pt x="173886" y="206055"/>
                  <a:pt x="144015" y="225562"/>
                  <a:pt x="139748" y="219466"/>
                </a:cubicBezTo>
                <a:cubicBezTo>
                  <a:pt x="135481" y="213370"/>
                  <a:pt x="109267" y="171917"/>
                  <a:pt x="125117" y="135341"/>
                </a:cubicBezTo>
                <a:cubicBezTo>
                  <a:pt x="140967" y="98765"/>
                  <a:pt x="229359" y="1229"/>
                  <a:pt x="234845" y="10"/>
                </a:cubicBezTo>
                <a:cubicBezTo>
                  <a:pt x="240331" y="-1209"/>
                  <a:pt x="178762" y="99375"/>
                  <a:pt x="158036" y="128026"/>
                </a:cubicBezTo>
                <a:cubicBezTo>
                  <a:pt x="137310" y="156677"/>
                  <a:pt x="121460" y="174965"/>
                  <a:pt x="110487" y="171917"/>
                </a:cubicBezTo>
                <a:cubicBezTo>
                  <a:pt x="99514" y="168869"/>
                  <a:pt x="106220" y="131683"/>
                  <a:pt x="92199" y="109738"/>
                </a:cubicBezTo>
                <a:cubicBezTo>
                  <a:pt x="78178" y="87793"/>
                  <a:pt x="-8995" y="4277"/>
                  <a:pt x="759" y="146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8" name="フリーフォーム 1117">
            <a:extLst>
              <a:ext uri="{FF2B5EF4-FFF2-40B4-BE49-F238E27FC236}">
                <a16:creationId xmlns:a16="http://schemas.microsoft.com/office/drawing/2014/main" id="{C079658B-FE7B-1C66-8816-AB0EC834F2D7}"/>
              </a:ext>
            </a:extLst>
          </p:cNvPr>
          <p:cNvSpPr/>
          <p:nvPr/>
        </p:nvSpPr>
        <p:spPr>
          <a:xfrm>
            <a:off x="6078872" y="7544791"/>
            <a:ext cx="379571" cy="193439"/>
          </a:xfrm>
          <a:custGeom>
            <a:avLst/>
            <a:gdLst>
              <a:gd name="connsiteX0" fmla="*/ 51266 w 379571"/>
              <a:gd name="connsiteY0" fmla="*/ 103251 h 193439"/>
              <a:gd name="connsiteX1" fmla="*/ 289010 w 379571"/>
              <a:gd name="connsiteY1" fmla="*/ 30099 h 193439"/>
              <a:gd name="connsiteX2" fmla="*/ 197570 w 379571"/>
              <a:gd name="connsiteY2" fmla="*/ 26441 h 193439"/>
              <a:gd name="connsiteX3" fmla="*/ 351189 w 379571"/>
              <a:gd name="connsiteY3" fmla="*/ 139827 h 193439"/>
              <a:gd name="connsiteX4" fmla="*/ 365819 w 379571"/>
              <a:gd name="connsiteY4" fmla="*/ 187375 h 193439"/>
              <a:gd name="connsiteX5" fmla="*/ 201227 w 379571"/>
              <a:gd name="connsiteY5" fmla="*/ 8153 h 193439"/>
              <a:gd name="connsiteX6" fmla="*/ 146363 w 379571"/>
              <a:gd name="connsiteY6" fmla="*/ 30099 h 193439"/>
              <a:gd name="connsiteX7" fmla="*/ 59 w 379571"/>
              <a:gd name="connsiteY7" fmla="*/ 26441 h 193439"/>
              <a:gd name="connsiteX8" fmla="*/ 164651 w 379571"/>
              <a:gd name="connsiteY8" fmla="*/ 41071 h 193439"/>
              <a:gd name="connsiteX9" fmla="*/ 102472 w 379571"/>
              <a:gd name="connsiteY9" fmla="*/ 81305 h 193439"/>
              <a:gd name="connsiteX10" fmla="*/ 51266 w 379571"/>
              <a:gd name="connsiteY10" fmla="*/ 103251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71" h="193439">
                <a:moveTo>
                  <a:pt x="51266" y="103251"/>
                </a:moveTo>
                <a:cubicBezTo>
                  <a:pt x="82356" y="94717"/>
                  <a:pt x="264626" y="42901"/>
                  <a:pt x="289010" y="30099"/>
                </a:cubicBezTo>
                <a:cubicBezTo>
                  <a:pt x="313394" y="17297"/>
                  <a:pt x="187207" y="8153"/>
                  <a:pt x="197570" y="26441"/>
                </a:cubicBezTo>
                <a:cubicBezTo>
                  <a:pt x="207933" y="44729"/>
                  <a:pt x="323147" y="113005"/>
                  <a:pt x="351189" y="139827"/>
                </a:cubicBezTo>
                <a:cubicBezTo>
                  <a:pt x="379231" y="166649"/>
                  <a:pt x="390813" y="209321"/>
                  <a:pt x="365819" y="187375"/>
                </a:cubicBezTo>
                <a:cubicBezTo>
                  <a:pt x="340825" y="165429"/>
                  <a:pt x="237803" y="34366"/>
                  <a:pt x="201227" y="8153"/>
                </a:cubicBezTo>
                <a:cubicBezTo>
                  <a:pt x="164651" y="-18060"/>
                  <a:pt x="179891" y="27051"/>
                  <a:pt x="146363" y="30099"/>
                </a:cubicBezTo>
                <a:cubicBezTo>
                  <a:pt x="112835" y="33147"/>
                  <a:pt x="-2989" y="24612"/>
                  <a:pt x="59" y="26441"/>
                </a:cubicBezTo>
                <a:cubicBezTo>
                  <a:pt x="3107" y="28270"/>
                  <a:pt x="147582" y="31927"/>
                  <a:pt x="164651" y="41071"/>
                </a:cubicBezTo>
                <a:cubicBezTo>
                  <a:pt x="181720" y="50215"/>
                  <a:pt x="125027" y="66065"/>
                  <a:pt x="102472" y="81305"/>
                </a:cubicBezTo>
                <a:cubicBezTo>
                  <a:pt x="79917" y="96545"/>
                  <a:pt x="20176" y="111785"/>
                  <a:pt x="51266" y="103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9" name="フリーフォーム 1118">
            <a:extLst>
              <a:ext uri="{FF2B5EF4-FFF2-40B4-BE49-F238E27FC236}">
                <a16:creationId xmlns:a16="http://schemas.microsoft.com/office/drawing/2014/main" id="{10071A4C-E4C3-4271-662F-1C85CCD410AB}"/>
              </a:ext>
            </a:extLst>
          </p:cNvPr>
          <p:cNvSpPr/>
          <p:nvPr/>
        </p:nvSpPr>
        <p:spPr>
          <a:xfrm>
            <a:off x="6338414" y="7557676"/>
            <a:ext cx="346428" cy="68964"/>
          </a:xfrm>
          <a:custGeom>
            <a:avLst/>
            <a:gdLst>
              <a:gd name="connsiteX0" fmla="*/ 3864 w 346428"/>
              <a:gd name="connsiteY0" fmla="*/ 57447 h 68964"/>
              <a:gd name="connsiteX1" fmla="*/ 237951 w 346428"/>
              <a:gd name="connsiteY1" fmla="*/ 17214 h 68964"/>
              <a:gd name="connsiteX2" fmla="*/ 58728 w 346428"/>
              <a:gd name="connsiteY2" fmla="*/ 17214 h 68964"/>
              <a:gd name="connsiteX3" fmla="*/ 340364 w 346428"/>
              <a:gd name="connsiteY3" fmla="*/ 35502 h 68964"/>
              <a:gd name="connsiteX4" fmla="*/ 252581 w 346428"/>
              <a:gd name="connsiteY4" fmla="*/ 68420 h 68964"/>
              <a:gd name="connsiteX5" fmla="*/ 259896 w 346428"/>
              <a:gd name="connsiteY5" fmla="*/ 6241 h 68964"/>
              <a:gd name="connsiteX6" fmla="*/ 55071 w 346428"/>
              <a:gd name="connsiteY6" fmla="*/ 2583 h 68964"/>
              <a:gd name="connsiteX7" fmla="*/ 87989 w 346428"/>
              <a:gd name="connsiteY7" fmla="*/ 9898 h 68964"/>
              <a:gd name="connsiteX8" fmla="*/ 3864 w 346428"/>
              <a:gd name="connsiteY8" fmla="*/ 57447 h 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428" h="68964">
                <a:moveTo>
                  <a:pt x="3864" y="57447"/>
                </a:moveTo>
                <a:cubicBezTo>
                  <a:pt x="28858" y="58666"/>
                  <a:pt x="228807" y="23919"/>
                  <a:pt x="237951" y="17214"/>
                </a:cubicBezTo>
                <a:cubicBezTo>
                  <a:pt x="247095" y="10508"/>
                  <a:pt x="41659" y="14166"/>
                  <a:pt x="58728" y="17214"/>
                </a:cubicBezTo>
                <a:cubicBezTo>
                  <a:pt x="75797" y="20262"/>
                  <a:pt x="308055" y="26968"/>
                  <a:pt x="340364" y="35502"/>
                </a:cubicBezTo>
                <a:cubicBezTo>
                  <a:pt x="372673" y="44036"/>
                  <a:pt x="265992" y="73297"/>
                  <a:pt x="252581" y="68420"/>
                </a:cubicBezTo>
                <a:cubicBezTo>
                  <a:pt x="239170" y="63543"/>
                  <a:pt x="292814" y="17214"/>
                  <a:pt x="259896" y="6241"/>
                </a:cubicBezTo>
                <a:cubicBezTo>
                  <a:pt x="226978" y="-4732"/>
                  <a:pt x="83722" y="1974"/>
                  <a:pt x="55071" y="2583"/>
                </a:cubicBezTo>
                <a:cubicBezTo>
                  <a:pt x="26420" y="3192"/>
                  <a:pt x="92866" y="-1075"/>
                  <a:pt x="87989" y="9898"/>
                </a:cubicBezTo>
                <a:cubicBezTo>
                  <a:pt x="83112" y="20871"/>
                  <a:pt x="-21130" y="56228"/>
                  <a:pt x="3864" y="574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0" name="フリーフォーム 1119">
            <a:extLst>
              <a:ext uri="{FF2B5EF4-FFF2-40B4-BE49-F238E27FC236}">
                <a16:creationId xmlns:a16="http://schemas.microsoft.com/office/drawing/2014/main" id="{60456EAC-7C6D-5570-2C23-F6017F953922}"/>
              </a:ext>
            </a:extLst>
          </p:cNvPr>
          <p:cNvSpPr/>
          <p:nvPr/>
        </p:nvSpPr>
        <p:spPr>
          <a:xfrm>
            <a:off x="4676657" y="7632150"/>
            <a:ext cx="591016" cy="282496"/>
          </a:xfrm>
          <a:custGeom>
            <a:avLst/>
            <a:gdLst>
              <a:gd name="connsiteX0" fmla="*/ 5071 w 591016"/>
              <a:gd name="connsiteY0" fmla="*/ 279239 h 282496"/>
              <a:gd name="connsiteX1" fmla="*/ 326940 w 591016"/>
              <a:gd name="connsiteY1" fmla="*/ 1261 h 282496"/>
              <a:gd name="connsiteX2" fmla="*/ 144060 w 591016"/>
              <a:gd name="connsiteY2" fmla="*/ 169511 h 282496"/>
              <a:gd name="connsiteX3" fmla="*/ 187951 w 591016"/>
              <a:gd name="connsiteY3" fmla="*/ 129277 h 282496"/>
              <a:gd name="connsiteX4" fmla="*/ 462271 w 591016"/>
              <a:gd name="connsiteY4" fmla="*/ 92701 h 282496"/>
              <a:gd name="connsiteX5" fmla="*/ 422037 w 591016"/>
              <a:gd name="connsiteY5" fmla="*/ 107332 h 282496"/>
              <a:gd name="connsiteX6" fmla="*/ 590287 w 591016"/>
              <a:gd name="connsiteY6" fmla="*/ 34180 h 282496"/>
              <a:gd name="connsiteX7" fmla="*/ 345228 w 591016"/>
              <a:gd name="connsiteY7" fmla="*/ 100016 h 282496"/>
              <a:gd name="connsiteX8" fmla="*/ 144060 w 591016"/>
              <a:gd name="connsiteY8" fmla="*/ 151223 h 282496"/>
              <a:gd name="connsiteX9" fmla="*/ 5071 w 591016"/>
              <a:gd name="connsiteY9" fmla="*/ 279239 h 28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016" h="282496">
                <a:moveTo>
                  <a:pt x="5071" y="279239"/>
                </a:moveTo>
                <a:cubicBezTo>
                  <a:pt x="35551" y="254245"/>
                  <a:pt x="303775" y="19549"/>
                  <a:pt x="326940" y="1261"/>
                </a:cubicBezTo>
                <a:cubicBezTo>
                  <a:pt x="350105" y="-17027"/>
                  <a:pt x="144060" y="169511"/>
                  <a:pt x="144060" y="169511"/>
                </a:cubicBezTo>
                <a:cubicBezTo>
                  <a:pt x="120895" y="190847"/>
                  <a:pt x="134916" y="142079"/>
                  <a:pt x="187951" y="129277"/>
                </a:cubicBezTo>
                <a:cubicBezTo>
                  <a:pt x="240986" y="116475"/>
                  <a:pt x="423257" y="96358"/>
                  <a:pt x="462271" y="92701"/>
                </a:cubicBezTo>
                <a:cubicBezTo>
                  <a:pt x="501285" y="89043"/>
                  <a:pt x="400701" y="117085"/>
                  <a:pt x="422037" y="107332"/>
                </a:cubicBezTo>
                <a:cubicBezTo>
                  <a:pt x="443373" y="97579"/>
                  <a:pt x="603089" y="35399"/>
                  <a:pt x="590287" y="34180"/>
                </a:cubicBezTo>
                <a:cubicBezTo>
                  <a:pt x="577486" y="32961"/>
                  <a:pt x="345228" y="100016"/>
                  <a:pt x="345228" y="100016"/>
                </a:cubicBezTo>
                <a:cubicBezTo>
                  <a:pt x="270857" y="119523"/>
                  <a:pt x="198924" y="124400"/>
                  <a:pt x="144060" y="151223"/>
                </a:cubicBezTo>
                <a:cubicBezTo>
                  <a:pt x="89196" y="178046"/>
                  <a:pt x="-25409" y="304233"/>
                  <a:pt x="5071" y="279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2" name="フリーフォーム 1121">
            <a:extLst>
              <a:ext uri="{FF2B5EF4-FFF2-40B4-BE49-F238E27FC236}">
                <a16:creationId xmlns:a16="http://schemas.microsoft.com/office/drawing/2014/main" id="{C1A524B0-2D8E-9F7D-73DF-2EF36D619C70}"/>
              </a:ext>
            </a:extLst>
          </p:cNvPr>
          <p:cNvSpPr/>
          <p:nvPr/>
        </p:nvSpPr>
        <p:spPr>
          <a:xfrm>
            <a:off x="6977126" y="8279946"/>
            <a:ext cx="134889" cy="1215890"/>
          </a:xfrm>
          <a:custGeom>
            <a:avLst/>
            <a:gdLst>
              <a:gd name="connsiteX0" fmla="*/ 134874 w 134889"/>
              <a:gd name="connsiteY0" fmla="*/ 3629 h 1215890"/>
              <a:gd name="connsiteX1" fmla="*/ 68199 w 134889"/>
              <a:gd name="connsiteY1" fmla="*/ 762454 h 1215890"/>
              <a:gd name="connsiteX2" fmla="*/ 58674 w 134889"/>
              <a:gd name="connsiteY2" fmla="*/ 651329 h 1215890"/>
              <a:gd name="connsiteX3" fmla="*/ 4699 w 134889"/>
              <a:gd name="connsiteY3" fmla="*/ 1200604 h 1215890"/>
              <a:gd name="connsiteX4" fmla="*/ 11049 w 134889"/>
              <a:gd name="connsiteY4" fmla="*/ 1000579 h 1215890"/>
              <a:gd name="connsiteX5" fmla="*/ 77724 w 134889"/>
              <a:gd name="connsiteY5" fmla="*/ 352879 h 1215890"/>
              <a:gd name="connsiteX6" fmla="*/ 17399 w 134889"/>
              <a:gd name="connsiteY6" fmla="*/ 1013279 h 1215890"/>
              <a:gd name="connsiteX7" fmla="*/ 58674 w 134889"/>
              <a:gd name="connsiteY7" fmla="*/ 702129 h 1215890"/>
              <a:gd name="connsiteX8" fmla="*/ 112649 w 134889"/>
              <a:gd name="connsiteY8" fmla="*/ 375104 h 1215890"/>
              <a:gd name="connsiteX9" fmla="*/ 74549 w 134889"/>
              <a:gd name="connsiteY9" fmla="*/ 470354 h 1215890"/>
              <a:gd name="connsiteX10" fmla="*/ 134874 w 134889"/>
              <a:gd name="connsiteY10" fmla="*/ 3629 h 12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889" h="1215890">
                <a:moveTo>
                  <a:pt x="134874" y="3629"/>
                </a:moveTo>
                <a:cubicBezTo>
                  <a:pt x="133816" y="52312"/>
                  <a:pt x="80899" y="654504"/>
                  <a:pt x="68199" y="762454"/>
                </a:cubicBezTo>
                <a:cubicBezTo>
                  <a:pt x="55499" y="870404"/>
                  <a:pt x="69257" y="578304"/>
                  <a:pt x="58674" y="651329"/>
                </a:cubicBezTo>
                <a:cubicBezTo>
                  <a:pt x="48091" y="724354"/>
                  <a:pt x="12636" y="1142396"/>
                  <a:pt x="4699" y="1200604"/>
                </a:cubicBezTo>
                <a:cubicBezTo>
                  <a:pt x="-3238" y="1258812"/>
                  <a:pt x="-1122" y="1141866"/>
                  <a:pt x="11049" y="1000579"/>
                </a:cubicBezTo>
                <a:cubicBezTo>
                  <a:pt x="23220" y="859292"/>
                  <a:pt x="76666" y="350762"/>
                  <a:pt x="77724" y="352879"/>
                </a:cubicBezTo>
                <a:cubicBezTo>
                  <a:pt x="78782" y="354996"/>
                  <a:pt x="20574" y="955071"/>
                  <a:pt x="17399" y="1013279"/>
                </a:cubicBezTo>
                <a:cubicBezTo>
                  <a:pt x="14224" y="1071487"/>
                  <a:pt x="42799" y="808492"/>
                  <a:pt x="58674" y="702129"/>
                </a:cubicBezTo>
                <a:cubicBezTo>
                  <a:pt x="74549" y="595767"/>
                  <a:pt x="110003" y="413733"/>
                  <a:pt x="112649" y="375104"/>
                </a:cubicBezTo>
                <a:cubicBezTo>
                  <a:pt x="115295" y="336475"/>
                  <a:pt x="65024" y="529621"/>
                  <a:pt x="74549" y="470354"/>
                </a:cubicBezTo>
                <a:cubicBezTo>
                  <a:pt x="84074" y="411087"/>
                  <a:pt x="135932" y="-45054"/>
                  <a:pt x="134874" y="36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 1122">
            <a:extLst>
              <a:ext uri="{FF2B5EF4-FFF2-40B4-BE49-F238E27FC236}">
                <a16:creationId xmlns:a16="http://schemas.microsoft.com/office/drawing/2014/main" id="{C3B69CCE-867B-607C-C404-86DC9F8F36D2}"/>
              </a:ext>
            </a:extLst>
          </p:cNvPr>
          <p:cNvSpPr/>
          <p:nvPr/>
        </p:nvSpPr>
        <p:spPr>
          <a:xfrm>
            <a:off x="6207240" y="8950893"/>
            <a:ext cx="854520" cy="1088572"/>
          </a:xfrm>
          <a:custGeom>
            <a:avLst/>
            <a:gdLst>
              <a:gd name="connsiteX0" fmla="*/ 853960 w 854520"/>
              <a:gd name="connsiteY0" fmla="*/ 2607 h 1088572"/>
              <a:gd name="connsiteX1" fmla="*/ 539635 w 854520"/>
              <a:gd name="connsiteY1" fmla="*/ 599507 h 1088572"/>
              <a:gd name="connsiteX2" fmla="*/ 568210 w 854520"/>
              <a:gd name="connsiteY2" fmla="*/ 542357 h 1088572"/>
              <a:gd name="connsiteX3" fmla="*/ 272935 w 854520"/>
              <a:gd name="connsiteY3" fmla="*/ 824932 h 1088572"/>
              <a:gd name="connsiteX4" fmla="*/ 345960 w 854520"/>
              <a:gd name="connsiteY4" fmla="*/ 745557 h 1088572"/>
              <a:gd name="connsiteX5" fmla="*/ 9410 w 854520"/>
              <a:gd name="connsiteY5" fmla="*/ 1082107 h 1088572"/>
              <a:gd name="connsiteX6" fmla="*/ 104660 w 854520"/>
              <a:gd name="connsiteY6" fmla="*/ 958282 h 1088572"/>
              <a:gd name="connsiteX7" fmla="*/ 225310 w 854520"/>
              <a:gd name="connsiteY7" fmla="*/ 847157 h 1088572"/>
              <a:gd name="connsiteX8" fmla="*/ 409460 w 854520"/>
              <a:gd name="connsiteY8" fmla="*/ 669357 h 1088572"/>
              <a:gd name="connsiteX9" fmla="*/ 371360 w 854520"/>
              <a:gd name="connsiteY9" fmla="*/ 720157 h 1088572"/>
              <a:gd name="connsiteX10" fmla="*/ 374535 w 854520"/>
              <a:gd name="connsiteY10" fmla="*/ 828107 h 1088572"/>
              <a:gd name="connsiteX11" fmla="*/ 387235 w 854520"/>
              <a:gd name="connsiteY11" fmla="*/ 732857 h 1088572"/>
              <a:gd name="connsiteX12" fmla="*/ 565035 w 854520"/>
              <a:gd name="connsiteY12" fmla="*/ 558232 h 1088572"/>
              <a:gd name="connsiteX13" fmla="*/ 628535 w 854520"/>
              <a:gd name="connsiteY13" fmla="*/ 256607 h 1088572"/>
              <a:gd name="connsiteX14" fmla="*/ 587260 w 854520"/>
              <a:gd name="connsiteY14" fmla="*/ 453457 h 1088572"/>
              <a:gd name="connsiteX15" fmla="*/ 615835 w 854520"/>
              <a:gd name="connsiteY15" fmla="*/ 383607 h 1088572"/>
              <a:gd name="connsiteX16" fmla="*/ 853960 w 854520"/>
              <a:gd name="connsiteY16" fmla="*/ 2607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4520" h="1088572">
                <a:moveTo>
                  <a:pt x="853960" y="2607"/>
                </a:moveTo>
                <a:cubicBezTo>
                  <a:pt x="841260" y="38590"/>
                  <a:pt x="587260" y="509549"/>
                  <a:pt x="539635" y="599507"/>
                </a:cubicBezTo>
                <a:cubicBezTo>
                  <a:pt x="492010" y="689465"/>
                  <a:pt x="612660" y="504786"/>
                  <a:pt x="568210" y="542357"/>
                </a:cubicBezTo>
                <a:cubicBezTo>
                  <a:pt x="523760" y="579928"/>
                  <a:pt x="309977" y="791065"/>
                  <a:pt x="272935" y="824932"/>
                </a:cubicBezTo>
                <a:cubicBezTo>
                  <a:pt x="235893" y="858799"/>
                  <a:pt x="389881" y="702695"/>
                  <a:pt x="345960" y="745557"/>
                </a:cubicBezTo>
                <a:cubicBezTo>
                  <a:pt x="302039" y="788419"/>
                  <a:pt x="49626" y="1046653"/>
                  <a:pt x="9410" y="1082107"/>
                </a:cubicBezTo>
                <a:cubicBezTo>
                  <a:pt x="-30806" y="1117561"/>
                  <a:pt x="68677" y="997440"/>
                  <a:pt x="104660" y="958282"/>
                </a:cubicBezTo>
                <a:cubicBezTo>
                  <a:pt x="140643" y="919124"/>
                  <a:pt x="174510" y="895311"/>
                  <a:pt x="225310" y="847157"/>
                </a:cubicBezTo>
                <a:cubicBezTo>
                  <a:pt x="276110" y="799003"/>
                  <a:pt x="385118" y="690524"/>
                  <a:pt x="409460" y="669357"/>
                </a:cubicBezTo>
                <a:cubicBezTo>
                  <a:pt x="433802" y="648190"/>
                  <a:pt x="377181" y="693699"/>
                  <a:pt x="371360" y="720157"/>
                </a:cubicBezTo>
                <a:cubicBezTo>
                  <a:pt x="365539" y="746615"/>
                  <a:pt x="371889" y="825990"/>
                  <a:pt x="374535" y="828107"/>
                </a:cubicBezTo>
                <a:cubicBezTo>
                  <a:pt x="377181" y="830224"/>
                  <a:pt x="355485" y="777836"/>
                  <a:pt x="387235" y="732857"/>
                </a:cubicBezTo>
                <a:cubicBezTo>
                  <a:pt x="418985" y="687878"/>
                  <a:pt x="524818" y="637607"/>
                  <a:pt x="565035" y="558232"/>
                </a:cubicBezTo>
                <a:cubicBezTo>
                  <a:pt x="605252" y="478857"/>
                  <a:pt x="624831" y="274069"/>
                  <a:pt x="628535" y="256607"/>
                </a:cubicBezTo>
                <a:cubicBezTo>
                  <a:pt x="632239" y="239145"/>
                  <a:pt x="589377" y="432290"/>
                  <a:pt x="587260" y="453457"/>
                </a:cubicBezTo>
                <a:cubicBezTo>
                  <a:pt x="585143" y="474624"/>
                  <a:pt x="571914" y="453457"/>
                  <a:pt x="615835" y="383607"/>
                </a:cubicBezTo>
                <a:cubicBezTo>
                  <a:pt x="659756" y="313757"/>
                  <a:pt x="866660" y="-33376"/>
                  <a:pt x="853960" y="2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1" name="フリーフォーム 1080">
            <a:extLst>
              <a:ext uri="{FF2B5EF4-FFF2-40B4-BE49-F238E27FC236}">
                <a16:creationId xmlns:a16="http://schemas.microsoft.com/office/drawing/2014/main" id="{361B439F-CD4C-9208-21CE-BDCDE163FC1B}"/>
              </a:ext>
            </a:extLst>
          </p:cNvPr>
          <p:cNvSpPr/>
          <p:nvPr/>
        </p:nvSpPr>
        <p:spPr>
          <a:xfrm>
            <a:off x="5642246" y="9533852"/>
            <a:ext cx="680582" cy="255319"/>
          </a:xfrm>
          <a:custGeom>
            <a:avLst/>
            <a:gdLst>
              <a:gd name="connsiteX0" fmla="*/ 98 w 680582"/>
              <a:gd name="connsiteY0" fmla="*/ 8 h 255319"/>
              <a:gd name="connsiteX1" fmla="*/ 255280 w 680582"/>
              <a:gd name="connsiteY1" fmla="*/ 141776 h 255319"/>
              <a:gd name="connsiteX2" fmla="*/ 241103 w 680582"/>
              <a:gd name="connsiteY2" fmla="*/ 155953 h 255319"/>
              <a:gd name="connsiteX3" fmla="*/ 425401 w 680582"/>
              <a:gd name="connsiteY3" fmla="*/ 212660 h 255319"/>
              <a:gd name="connsiteX4" fmla="*/ 368694 w 680582"/>
              <a:gd name="connsiteY4" fmla="*/ 255190 h 255319"/>
              <a:gd name="connsiteX5" fmla="*/ 588433 w 680582"/>
              <a:gd name="connsiteY5" fmla="*/ 226836 h 255319"/>
              <a:gd name="connsiteX6" fmla="*/ 545903 w 680582"/>
              <a:gd name="connsiteY6" fmla="*/ 248101 h 255319"/>
              <a:gd name="connsiteX7" fmla="*/ 680582 w 680582"/>
              <a:gd name="connsiteY7" fmla="*/ 141776 h 255319"/>
              <a:gd name="connsiteX8" fmla="*/ 545903 w 680582"/>
              <a:gd name="connsiteY8" fmla="*/ 226836 h 255319"/>
              <a:gd name="connsiteX9" fmla="*/ 411224 w 680582"/>
              <a:gd name="connsiteY9" fmla="*/ 248101 h 255319"/>
              <a:gd name="connsiteX10" fmla="*/ 340340 w 680582"/>
              <a:gd name="connsiteY10" fmla="*/ 177218 h 255319"/>
              <a:gd name="connsiteX11" fmla="*/ 255280 w 680582"/>
              <a:gd name="connsiteY11" fmla="*/ 77981 h 255319"/>
              <a:gd name="connsiteX12" fmla="*/ 290721 w 680582"/>
              <a:gd name="connsiteY12" fmla="*/ 134688 h 255319"/>
              <a:gd name="connsiteX13" fmla="*/ 98 w 680582"/>
              <a:gd name="connsiteY13" fmla="*/ 8 h 2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582" h="255319">
                <a:moveTo>
                  <a:pt x="98" y="8"/>
                </a:moveTo>
                <a:cubicBezTo>
                  <a:pt x="-5809" y="1189"/>
                  <a:pt x="255280" y="141776"/>
                  <a:pt x="255280" y="141776"/>
                </a:cubicBezTo>
                <a:cubicBezTo>
                  <a:pt x="295447" y="167767"/>
                  <a:pt x="212750" y="144139"/>
                  <a:pt x="241103" y="155953"/>
                </a:cubicBezTo>
                <a:cubicBezTo>
                  <a:pt x="269456" y="167767"/>
                  <a:pt x="404136" y="196121"/>
                  <a:pt x="425401" y="212660"/>
                </a:cubicBezTo>
                <a:cubicBezTo>
                  <a:pt x="446666" y="229200"/>
                  <a:pt x="341522" y="252827"/>
                  <a:pt x="368694" y="255190"/>
                </a:cubicBezTo>
                <a:cubicBezTo>
                  <a:pt x="395866" y="257553"/>
                  <a:pt x="588433" y="226836"/>
                  <a:pt x="588433" y="226836"/>
                </a:cubicBezTo>
                <a:cubicBezTo>
                  <a:pt x="617968" y="225655"/>
                  <a:pt x="530545" y="262278"/>
                  <a:pt x="545903" y="248101"/>
                </a:cubicBezTo>
                <a:cubicBezTo>
                  <a:pt x="561261" y="233924"/>
                  <a:pt x="680582" y="145320"/>
                  <a:pt x="680582" y="141776"/>
                </a:cubicBezTo>
                <a:cubicBezTo>
                  <a:pt x="680582" y="138232"/>
                  <a:pt x="590796" y="209115"/>
                  <a:pt x="545903" y="226836"/>
                </a:cubicBezTo>
                <a:cubicBezTo>
                  <a:pt x="501010" y="244557"/>
                  <a:pt x="445485" y="256371"/>
                  <a:pt x="411224" y="248101"/>
                </a:cubicBezTo>
                <a:cubicBezTo>
                  <a:pt x="376964" y="239831"/>
                  <a:pt x="366331" y="205571"/>
                  <a:pt x="340340" y="177218"/>
                </a:cubicBezTo>
                <a:cubicBezTo>
                  <a:pt x="314349" y="148865"/>
                  <a:pt x="263550" y="85069"/>
                  <a:pt x="255280" y="77981"/>
                </a:cubicBezTo>
                <a:cubicBezTo>
                  <a:pt x="247010" y="70893"/>
                  <a:pt x="330888" y="147683"/>
                  <a:pt x="290721" y="134688"/>
                </a:cubicBezTo>
                <a:cubicBezTo>
                  <a:pt x="250554" y="121693"/>
                  <a:pt x="6005" y="-1173"/>
                  <a:pt x="98" y="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2" name="フリーフォーム 1081">
            <a:extLst>
              <a:ext uri="{FF2B5EF4-FFF2-40B4-BE49-F238E27FC236}">
                <a16:creationId xmlns:a16="http://schemas.microsoft.com/office/drawing/2014/main" id="{E2668077-3FEB-4C28-D4EC-3245494ADEDD}"/>
              </a:ext>
            </a:extLst>
          </p:cNvPr>
          <p:cNvSpPr/>
          <p:nvPr/>
        </p:nvSpPr>
        <p:spPr>
          <a:xfrm>
            <a:off x="6337483" y="9383307"/>
            <a:ext cx="194458" cy="141345"/>
          </a:xfrm>
          <a:custGeom>
            <a:avLst/>
            <a:gdLst>
              <a:gd name="connsiteX0" fmla="*/ 3247 w 194458"/>
              <a:gd name="connsiteY0" fmla="*/ 141137 h 141345"/>
              <a:gd name="connsiteX1" fmla="*/ 56643 w 194458"/>
              <a:gd name="connsiteY1" fmla="*/ 54369 h 141345"/>
              <a:gd name="connsiteX2" fmla="*/ 190132 w 194458"/>
              <a:gd name="connsiteY2" fmla="*/ 973 h 141345"/>
              <a:gd name="connsiteX3" fmla="*/ 143410 w 194458"/>
              <a:gd name="connsiteY3" fmla="*/ 27671 h 141345"/>
              <a:gd name="connsiteX4" fmla="*/ 3247 w 194458"/>
              <a:gd name="connsiteY4" fmla="*/ 141137 h 14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58" h="141345">
                <a:moveTo>
                  <a:pt x="3247" y="141137"/>
                </a:moveTo>
                <a:cubicBezTo>
                  <a:pt x="-11214" y="145587"/>
                  <a:pt x="25496" y="77730"/>
                  <a:pt x="56643" y="54369"/>
                </a:cubicBezTo>
                <a:cubicBezTo>
                  <a:pt x="87791" y="31008"/>
                  <a:pt x="190132" y="973"/>
                  <a:pt x="190132" y="973"/>
                </a:cubicBezTo>
                <a:cubicBezTo>
                  <a:pt x="204593" y="-3477"/>
                  <a:pt x="181232" y="7648"/>
                  <a:pt x="143410" y="27671"/>
                </a:cubicBezTo>
                <a:cubicBezTo>
                  <a:pt x="105588" y="47694"/>
                  <a:pt x="17708" y="136687"/>
                  <a:pt x="3247" y="1411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5" name="フリーフォーム 1084">
            <a:extLst>
              <a:ext uri="{FF2B5EF4-FFF2-40B4-BE49-F238E27FC236}">
                <a16:creationId xmlns:a16="http://schemas.microsoft.com/office/drawing/2014/main" id="{A5FDD7B4-B57D-9842-224F-ABEEBBB8273C}"/>
              </a:ext>
            </a:extLst>
          </p:cNvPr>
          <p:cNvSpPr/>
          <p:nvPr/>
        </p:nvSpPr>
        <p:spPr>
          <a:xfrm>
            <a:off x="4584967" y="8776058"/>
            <a:ext cx="360807" cy="581529"/>
          </a:xfrm>
          <a:custGeom>
            <a:avLst/>
            <a:gdLst>
              <a:gd name="connsiteX0" fmla="*/ 382 w 360807"/>
              <a:gd name="connsiteY0" fmla="*/ 847 h 581529"/>
              <a:gd name="connsiteX1" fmla="*/ 67126 w 360807"/>
              <a:gd name="connsiteY1" fmla="*/ 161034 h 581529"/>
              <a:gd name="connsiteX2" fmla="*/ 93824 w 360807"/>
              <a:gd name="connsiteY2" fmla="*/ 294523 h 581529"/>
              <a:gd name="connsiteX3" fmla="*/ 93824 w 360807"/>
              <a:gd name="connsiteY3" fmla="*/ 241127 h 581529"/>
              <a:gd name="connsiteX4" fmla="*/ 200615 w 360807"/>
              <a:gd name="connsiteY4" fmla="*/ 441361 h 581529"/>
              <a:gd name="connsiteX5" fmla="*/ 147220 w 360807"/>
              <a:gd name="connsiteY5" fmla="*/ 341244 h 581529"/>
              <a:gd name="connsiteX6" fmla="*/ 360802 w 360807"/>
              <a:gd name="connsiteY6" fmla="*/ 581524 h 581529"/>
              <a:gd name="connsiteX7" fmla="*/ 153894 w 360807"/>
              <a:gd name="connsiteY7" fmla="*/ 347919 h 581529"/>
              <a:gd name="connsiteX8" fmla="*/ 100499 w 360807"/>
              <a:gd name="connsiteY8" fmla="*/ 234453 h 581529"/>
              <a:gd name="connsiteX9" fmla="*/ 382 w 360807"/>
              <a:gd name="connsiteY9" fmla="*/ 847 h 58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807" h="581529">
                <a:moveTo>
                  <a:pt x="382" y="847"/>
                </a:moveTo>
                <a:cubicBezTo>
                  <a:pt x="-5180" y="-11389"/>
                  <a:pt x="51552" y="112088"/>
                  <a:pt x="67126" y="161034"/>
                </a:cubicBezTo>
                <a:cubicBezTo>
                  <a:pt x="82700" y="209980"/>
                  <a:pt x="89374" y="281174"/>
                  <a:pt x="93824" y="294523"/>
                </a:cubicBezTo>
                <a:cubicBezTo>
                  <a:pt x="98274" y="307872"/>
                  <a:pt x="76026" y="216654"/>
                  <a:pt x="93824" y="241127"/>
                </a:cubicBezTo>
                <a:cubicBezTo>
                  <a:pt x="111622" y="265600"/>
                  <a:pt x="200615" y="441361"/>
                  <a:pt x="200615" y="441361"/>
                </a:cubicBezTo>
                <a:cubicBezTo>
                  <a:pt x="209514" y="458047"/>
                  <a:pt x="120522" y="317884"/>
                  <a:pt x="147220" y="341244"/>
                </a:cubicBezTo>
                <a:cubicBezTo>
                  <a:pt x="173918" y="364604"/>
                  <a:pt x="359690" y="580412"/>
                  <a:pt x="360802" y="581524"/>
                </a:cubicBezTo>
                <a:cubicBezTo>
                  <a:pt x="361914" y="582637"/>
                  <a:pt x="197278" y="405764"/>
                  <a:pt x="153894" y="347919"/>
                </a:cubicBezTo>
                <a:cubicBezTo>
                  <a:pt x="110510" y="290074"/>
                  <a:pt x="121635" y="288961"/>
                  <a:pt x="100499" y="234453"/>
                </a:cubicBezTo>
                <a:cubicBezTo>
                  <a:pt x="79363" y="179945"/>
                  <a:pt x="5944" y="13083"/>
                  <a:pt x="382" y="8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8" name="フリーフォーム 1087">
            <a:extLst>
              <a:ext uri="{FF2B5EF4-FFF2-40B4-BE49-F238E27FC236}">
                <a16:creationId xmlns:a16="http://schemas.microsoft.com/office/drawing/2014/main" id="{517B046F-CBC9-734D-3C5A-85452C89BE33}"/>
              </a:ext>
            </a:extLst>
          </p:cNvPr>
          <p:cNvSpPr/>
          <p:nvPr/>
        </p:nvSpPr>
        <p:spPr>
          <a:xfrm>
            <a:off x="4261575" y="7488658"/>
            <a:ext cx="110514" cy="674686"/>
          </a:xfrm>
          <a:custGeom>
            <a:avLst/>
            <a:gdLst>
              <a:gd name="connsiteX0" fmla="*/ 110191 w 110514"/>
              <a:gd name="connsiteY0" fmla="*/ 78 h 674686"/>
              <a:gd name="connsiteX1" fmla="*/ 36772 w 110514"/>
              <a:gd name="connsiteY1" fmla="*/ 227009 h 674686"/>
              <a:gd name="connsiteX2" fmla="*/ 43447 w 110514"/>
              <a:gd name="connsiteY2" fmla="*/ 447266 h 674686"/>
              <a:gd name="connsiteX3" fmla="*/ 43447 w 110514"/>
              <a:gd name="connsiteY3" fmla="*/ 340475 h 674686"/>
              <a:gd name="connsiteX4" fmla="*/ 50121 w 110514"/>
              <a:gd name="connsiteY4" fmla="*/ 674197 h 674686"/>
              <a:gd name="connsiteX5" fmla="*/ 23424 w 110514"/>
              <a:gd name="connsiteY5" fmla="*/ 253707 h 674686"/>
              <a:gd name="connsiteX6" fmla="*/ 23424 w 110514"/>
              <a:gd name="connsiteY6" fmla="*/ 146916 h 674686"/>
              <a:gd name="connsiteX7" fmla="*/ 3400 w 110514"/>
              <a:gd name="connsiteY7" fmla="*/ 200311 h 674686"/>
              <a:gd name="connsiteX8" fmla="*/ 110191 w 110514"/>
              <a:gd name="connsiteY8" fmla="*/ 78 h 6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14" h="674686">
                <a:moveTo>
                  <a:pt x="110191" y="78"/>
                </a:moveTo>
                <a:cubicBezTo>
                  <a:pt x="115753" y="4528"/>
                  <a:pt x="47896" y="152478"/>
                  <a:pt x="36772" y="227009"/>
                </a:cubicBezTo>
                <a:cubicBezTo>
                  <a:pt x="25648" y="301540"/>
                  <a:pt x="42334" y="428355"/>
                  <a:pt x="43447" y="447266"/>
                </a:cubicBezTo>
                <a:cubicBezTo>
                  <a:pt x="44559" y="466177"/>
                  <a:pt x="42335" y="302653"/>
                  <a:pt x="43447" y="340475"/>
                </a:cubicBezTo>
                <a:cubicBezTo>
                  <a:pt x="44559" y="378297"/>
                  <a:pt x="53458" y="688658"/>
                  <a:pt x="50121" y="674197"/>
                </a:cubicBezTo>
                <a:cubicBezTo>
                  <a:pt x="46784" y="659736"/>
                  <a:pt x="27873" y="341587"/>
                  <a:pt x="23424" y="253707"/>
                </a:cubicBezTo>
                <a:cubicBezTo>
                  <a:pt x="18974" y="165827"/>
                  <a:pt x="26761" y="155815"/>
                  <a:pt x="23424" y="146916"/>
                </a:cubicBezTo>
                <a:cubicBezTo>
                  <a:pt x="20087" y="138017"/>
                  <a:pt x="-9949" y="218110"/>
                  <a:pt x="3400" y="200311"/>
                </a:cubicBezTo>
                <a:cubicBezTo>
                  <a:pt x="16749" y="182512"/>
                  <a:pt x="104629" y="-4372"/>
                  <a:pt x="110191" y="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1" name="フリーフォーム 1120">
            <a:extLst>
              <a:ext uri="{FF2B5EF4-FFF2-40B4-BE49-F238E27FC236}">
                <a16:creationId xmlns:a16="http://schemas.microsoft.com/office/drawing/2014/main" id="{4121D64F-3A64-0AFF-812D-D05860B5FD75}"/>
              </a:ext>
            </a:extLst>
          </p:cNvPr>
          <p:cNvSpPr/>
          <p:nvPr/>
        </p:nvSpPr>
        <p:spPr>
          <a:xfrm>
            <a:off x="4391654" y="8596343"/>
            <a:ext cx="140311" cy="401180"/>
          </a:xfrm>
          <a:custGeom>
            <a:avLst/>
            <a:gdLst>
              <a:gd name="connsiteX0" fmla="*/ 136 w 140311"/>
              <a:gd name="connsiteY0" fmla="*/ 352 h 401180"/>
              <a:gd name="connsiteX1" fmla="*/ 40182 w 140311"/>
              <a:gd name="connsiteY1" fmla="*/ 200585 h 401180"/>
              <a:gd name="connsiteX2" fmla="*/ 140299 w 140311"/>
              <a:gd name="connsiteY2" fmla="*/ 400819 h 401180"/>
              <a:gd name="connsiteX3" fmla="*/ 46857 w 140311"/>
              <a:gd name="connsiteY3" fmla="*/ 247307 h 401180"/>
              <a:gd name="connsiteX4" fmla="*/ 26834 w 140311"/>
              <a:gd name="connsiteY4" fmla="*/ 153864 h 401180"/>
              <a:gd name="connsiteX5" fmla="*/ 136 w 140311"/>
              <a:gd name="connsiteY5" fmla="*/ 352 h 4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1" h="401180">
                <a:moveTo>
                  <a:pt x="136" y="352"/>
                </a:moveTo>
                <a:cubicBezTo>
                  <a:pt x="2361" y="8139"/>
                  <a:pt x="16822" y="133841"/>
                  <a:pt x="40182" y="200585"/>
                </a:cubicBezTo>
                <a:cubicBezTo>
                  <a:pt x="63543" y="267330"/>
                  <a:pt x="139187" y="393032"/>
                  <a:pt x="140299" y="400819"/>
                </a:cubicBezTo>
                <a:cubicBezTo>
                  <a:pt x="141412" y="408606"/>
                  <a:pt x="65768" y="288466"/>
                  <a:pt x="46857" y="247307"/>
                </a:cubicBezTo>
                <a:cubicBezTo>
                  <a:pt x="27946" y="206148"/>
                  <a:pt x="30171" y="191686"/>
                  <a:pt x="26834" y="153864"/>
                </a:cubicBezTo>
                <a:cubicBezTo>
                  <a:pt x="23497" y="116042"/>
                  <a:pt x="-2089" y="-7435"/>
                  <a:pt x="136" y="3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 1123">
            <a:extLst>
              <a:ext uri="{FF2B5EF4-FFF2-40B4-BE49-F238E27FC236}">
                <a16:creationId xmlns:a16="http://schemas.microsoft.com/office/drawing/2014/main" id="{3EE834F4-0388-0AAB-F88C-20CCFE080451}"/>
              </a:ext>
            </a:extLst>
          </p:cNvPr>
          <p:cNvSpPr/>
          <p:nvPr/>
        </p:nvSpPr>
        <p:spPr>
          <a:xfrm>
            <a:off x="4838847" y="6487521"/>
            <a:ext cx="214122" cy="234267"/>
          </a:xfrm>
          <a:custGeom>
            <a:avLst/>
            <a:gdLst>
              <a:gd name="connsiteX0" fmla="*/ 213714 w 214122"/>
              <a:gd name="connsiteY0" fmla="*/ 47 h 234267"/>
              <a:gd name="connsiteX1" fmla="*/ 80225 w 214122"/>
              <a:gd name="connsiteY1" fmla="*/ 113513 h 234267"/>
              <a:gd name="connsiteX2" fmla="*/ 131 w 214122"/>
              <a:gd name="connsiteY2" fmla="*/ 233653 h 234267"/>
              <a:gd name="connsiteX3" fmla="*/ 60201 w 214122"/>
              <a:gd name="connsiteY3" fmla="*/ 60117 h 234267"/>
              <a:gd name="connsiteX4" fmla="*/ 13480 w 214122"/>
              <a:gd name="connsiteY4" fmla="*/ 153559 h 234267"/>
              <a:gd name="connsiteX5" fmla="*/ 86899 w 214122"/>
              <a:gd name="connsiteY5" fmla="*/ 86815 h 234267"/>
              <a:gd name="connsiteX6" fmla="*/ 33503 w 214122"/>
              <a:gd name="connsiteY6" fmla="*/ 126861 h 234267"/>
              <a:gd name="connsiteX7" fmla="*/ 213714 w 214122"/>
              <a:gd name="connsiteY7" fmla="*/ 47 h 23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122" h="234267">
                <a:moveTo>
                  <a:pt x="213714" y="47"/>
                </a:moveTo>
                <a:cubicBezTo>
                  <a:pt x="221501" y="-2178"/>
                  <a:pt x="115822" y="74579"/>
                  <a:pt x="80225" y="113513"/>
                </a:cubicBezTo>
                <a:cubicBezTo>
                  <a:pt x="44628" y="152447"/>
                  <a:pt x="3468" y="242552"/>
                  <a:pt x="131" y="233653"/>
                </a:cubicBezTo>
                <a:cubicBezTo>
                  <a:pt x="-3206" y="224754"/>
                  <a:pt x="57976" y="73466"/>
                  <a:pt x="60201" y="60117"/>
                </a:cubicBezTo>
                <a:cubicBezTo>
                  <a:pt x="62426" y="46768"/>
                  <a:pt x="9030" y="149109"/>
                  <a:pt x="13480" y="153559"/>
                </a:cubicBezTo>
                <a:cubicBezTo>
                  <a:pt x="17930" y="158009"/>
                  <a:pt x="83562" y="91265"/>
                  <a:pt x="86899" y="86815"/>
                </a:cubicBezTo>
                <a:cubicBezTo>
                  <a:pt x="90236" y="82365"/>
                  <a:pt x="14592" y="139097"/>
                  <a:pt x="33503" y="126861"/>
                </a:cubicBezTo>
                <a:cubicBezTo>
                  <a:pt x="52414" y="114625"/>
                  <a:pt x="205927" y="2272"/>
                  <a:pt x="213714" y="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フリーフォーム 1125">
            <a:extLst>
              <a:ext uri="{FF2B5EF4-FFF2-40B4-BE49-F238E27FC236}">
                <a16:creationId xmlns:a16="http://schemas.microsoft.com/office/drawing/2014/main" id="{6699B387-4C05-20C4-1BDA-F1128C52844D}"/>
              </a:ext>
            </a:extLst>
          </p:cNvPr>
          <p:cNvSpPr/>
          <p:nvPr/>
        </p:nvSpPr>
        <p:spPr>
          <a:xfrm>
            <a:off x="6991684" y="6453217"/>
            <a:ext cx="223343" cy="173983"/>
          </a:xfrm>
          <a:custGeom>
            <a:avLst/>
            <a:gdLst>
              <a:gd name="connsiteX0" fmla="*/ 3142 w 223343"/>
              <a:gd name="connsiteY0" fmla="*/ 979 h 173983"/>
              <a:gd name="connsiteX1" fmla="*/ 203376 w 223343"/>
              <a:gd name="connsiteY1" fmla="*/ 167840 h 173983"/>
              <a:gd name="connsiteX2" fmla="*/ 203376 w 223343"/>
              <a:gd name="connsiteY2" fmla="*/ 134468 h 173983"/>
              <a:gd name="connsiteX3" fmla="*/ 89910 w 223343"/>
              <a:gd name="connsiteY3" fmla="*/ 101095 h 173983"/>
              <a:gd name="connsiteX4" fmla="*/ 3142 w 223343"/>
              <a:gd name="connsiteY4" fmla="*/ 979 h 17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43" h="173983">
                <a:moveTo>
                  <a:pt x="3142" y="979"/>
                </a:moveTo>
                <a:cubicBezTo>
                  <a:pt x="22053" y="12103"/>
                  <a:pt x="203376" y="167840"/>
                  <a:pt x="203376" y="167840"/>
                </a:cubicBezTo>
                <a:cubicBezTo>
                  <a:pt x="236748" y="190088"/>
                  <a:pt x="222287" y="145592"/>
                  <a:pt x="203376" y="134468"/>
                </a:cubicBezTo>
                <a:cubicBezTo>
                  <a:pt x="184465" y="123344"/>
                  <a:pt x="124395" y="125568"/>
                  <a:pt x="89910" y="101095"/>
                </a:cubicBezTo>
                <a:cubicBezTo>
                  <a:pt x="55425" y="76622"/>
                  <a:pt x="-15769" y="-10145"/>
                  <a:pt x="3142" y="9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フリーフォーム 1126">
            <a:extLst>
              <a:ext uri="{FF2B5EF4-FFF2-40B4-BE49-F238E27FC236}">
                <a16:creationId xmlns:a16="http://schemas.microsoft.com/office/drawing/2014/main" id="{55992941-F4DA-0317-0DE3-F4CBFB93C37D}"/>
              </a:ext>
            </a:extLst>
          </p:cNvPr>
          <p:cNvSpPr/>
          <p:nvPr/>
        </p:nvSpPr>
        <p:spPr>
          <a:xfrm>
            <a:off x="4144573" y="6546953"/>
            <a:ext cx="88269" cy="215896"/>
          </a:xfrm>
          <a:custGeom>
            <a:avLst/>
            <a:gdLst>
              <a:gd name="connsiteX0" fmla="*/ 262 w 88269"/>
              <a:gd name="connsiteY0" fmla="*/ 685 h 215896"/>
              <a:gd name="connsiteX1" fmla="*/ 60332 w 88269"/>
              <a:gd name="connsiteY1" fmla="*/ 107476 h 215896"/>
              <a:gd name="connsiteX2" fmla="*/ 67007 w 88269"/>
              <a:gd name="connsiteY2" fmla="*/ 214267 h 215896"/>
              <a:gd name="connsiteX3" fmla="*/ 87030 w 88269"/>
              <a:gd name="connsiteY3" fmla="*/ 160872 h 215896"/>
              <a:gd name="connsiteX4" fmla="*/ 262 w 88269"/>
              <a:gd name="connsiteY4" fmla="*/ 685 h 21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9" h="215896">
                <a:moveTo>
                  <a:pt x="262" y="685"/>
                </a:moveTo>
                <a:cubicBezTo>
                  <a:pt x="-4188" y="-8214"/>
                  <a:pt x="49208" y="71879"/>
                  <a:pt x="60332" y="107476"/>
                </a:cubicBezTo>
                <a:cubicBezTo>
                  <a:pt x="71456" y="143073"/>
                  <a:pt x="62557" y="205368"/>
                  <a:pt x="67007" y="214267"/>
                </a:cubicBezTo>
                <a:cubicBezTo>
                  <a:pt x="71457" y="223166"/>
                  <a:pt x="93705" y="194244"/>
                  <a:pt x="87030" y="160872"/>
                </a:cubicBezTo>
                <a:cubicBezTo>
                  <a:pt x="80356" y="127500"/>
                  <a:pt x="4712" y="9584"/>
                  <a:pt x="262" y="6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フリーフォーム 1127">
            <a:extLst>
              <a:ext uri="{FF2B5EF4-FFF2-40B4-BE49-F238E27FC236}">
                <a16:creationId xmlns:a16="http://schemas.microsoft.com/office/drawing/2014/main" id="{A52E50ED-3B11-13F4-B09C-8CB3643776E3}"/>
              </a:ext>
            </a:extLst>
          </p:cNvPr>
          <p:cNvSpPr/>
          <p:nvPr/>
        </p:nvSpPr>
        <p:spPr>
          <a:xfrm>
            <a:off x="3383947" y="6540413"/>
            <a:ext cx="60071" cy="248998"/>
          </a:xfrm>
          <a:custGeom>
            <a:avLst/>
            <a:gdLst>
              <a:gd name="connsiteX0" fmla="*/ 0 w 60071"/>
              <a:gd name="connsiteY0" fmla="*/ 551 h 248998"/>
              <a:gd name="connsiteX1" fmla="*/ 13349 w 60071"/>
              <a:gd name="connsiteY1" fmla="*/ 134040 h 248998"/>
              <a:gd name="connsiteX2" fmla="*/ 60071 w 60071"/>
              <a:gd name="connsiteY2" fmla="*/ 247505 h 248998"/>
              <a:gd name="connsiteX3" fmla="*/ 13349 w 60071"/>
              <a:gd name="connsiteY3" fmla="*/ 187435 h 248998"/>
              <a:gd name="connsiteX4" fmla="*/ 0 w 60071"/>
              <a:gd name="connsiteY4" fmla="*/ 551 h 24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1" h="248998">
                <a:moveTo>
                  <a:pt x="0" y="551"/>
                </a:moveTo>
                <a:cubicBezTo>
                  <a:pt x="0" y="-8348"/>
                  <a:pt x="3337" y="92881"/>
                  <a:pt x="13349" y="134040"/>
                </a:cubicBezTo>
                <a:cubicBezTo>
                  <a:pt x="23361" y="175199"/>
                  <a:pt x="60071" y="238606"/>
                  <a:pt x="60071" y="247505"/>
                </a:cubicBezTo>
                <a:cubicBezTo>
                  <a:pt x="60071" y="256404"/>
                  <a:pt x="20023" y="224144"/>
                  <a:pt x="13349" y="187435"/>
                </a:cubicBezTo>
                <a:cubicBezTo>
                  <a:pt x="6675" y="150726"/>
                  <a:pt x="0" y="9450"/>
                  <a:pt x="0" y="5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9" name="フリーフォーム 1128">
            <a:extLst>
              <a:ext uri="{FF2B5EF4-FFF2-40B4-BE49-F238E27FC236}">
                <a16:creationId xmlns:a16="http://schemas.microsoft.com/office/drawing/2014/main" id="{60D37182-41E1-F3B9-F68C-DC37D61A53B6}"/>
              </a:ext>
            </a:extLst>
          </p:cNvPr>
          <p:cNvSpPr/>
          <p:nvPr/>
        </p:nvSpPr>
        <p:spPr>
          <a:xfrm>
            <a:off x="3283668" y="6147164"/>
            <a:ext cx="33571" cy="267002"/>
          </a:xfrm>
          <a:custGeom>
            <a:avLst/>
            <a:gdLst>
              <a:gd name="connsiteX0" fmla="*/ 33535 w 33571"/>
              <a:gd name="connsiteY0" fmla="*/ 7 h 267002"/>
              <a:gd name="connsiteX1" fmla="*/ 163 w 33571"/>
              <a:gd name="connsiteY1" fmla="*/ 166868 h 267002"/>
              <a:gd name="connsiteX2" fmla="*/ 20186 w 33571"/>
              <a:gd name="connsiteY2" fmla="*/ 266985 h 267002"/>
              <a:gd name="connsiteX3" fmla="*/ 6837 w 33571"/>
              <a:gd name="connsiteY3" fmla="*/ 173543 h 267002"/>
              <a:gd name="connsiteX4" fmla="*/ 33535 w 33571"/>
              <a:gd name="connsiteY4" fmla="*/ 7 h 26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1" h="267002">
                <a:moveTo>
                  <a:pt x="33535" y="7"/>
                </a:moveTo>
                <a:cubicBezTo>
                  <a:pt x="32423" y="-1106"/>
                  <a:pt x="2388" y="122372"/>
                  <a:pt x="163" y="166868"/>
                </a:cubicBezTo>
                <a:cubicBezTo>
                  <a:pt x="-2062" y="211364"/>
                  <a:pt x="19074" y="265873"/>
                  <a:pt x="20186" y="266985"/>
                </a:cubicBezTo>
                <a:cubicBezTo>
                  <a:pt x="21298" y="268098"/>
                  <a:pt x="3500" y="214702"/>
                  <a:pt x="6837" y="173543"/>
                </a:cubicBezTo>
                <a:cubicBezTo>
                  <a:pt x="10174" y="132384"/>
                  <a:pt x="34647" y="1120"/>
                  <a:pt x="33535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フリーフォーム 1129">
            <a:extLst>
              <a:ext uri="{FF2B5EF4-FFF2-40B4-BE49-F238E27FC236}">
                <a16:creationId xmlns:a16="http://schemas.microsoft.com/office/drawing/2014/main" id="{6993C4A3-53D7-208A-92DE-FA3D70F867FE}"/>
              </a:ext>
            </a:extLst>
          </p:cNvPr>
          <p:cNvSpPr/>
          <p:nvPr/>
        </p:nvSpPr>
        <p:spPr>
          <a:xfrm>
            <a:off x="2957525" y="5779913"/>
            <a:ext cx="86025" cy="287738"/>
          </a:xfrm>
          <a:custGeom>
            <a:avLst/>
            <a:gdLst>
              <a:gd name="connsiteX0" fmla="*/ 86025 w 86025"/>
              <a:gd name="connsiteY0" fmla="*/ 163 h 287738"/>
              <a:gd name="connsiteX1" fmla="*/ 5932 w 86025"/>
              <a:gd name="connsiteY1" fmla="*/ 180373 h 287738"/>
              <a:gd name="connsiteX2" fmla="*/ 5932 w 86025"/>
              <a:gd name="connsiteY2" fmla="*/ 287164 h 287738"/>
              <a:gd name="connsiteX3" fmla="*/ 5932 w 86025"/>
              <a:gd name="connsiteY3" fmla="*/ 213745 h 287738"/>
              <a:gd name="connsiteX4" fmla="*/ 86025 w 86025"/>
              <a:gd name="connsiteY4" fmla="*/ 163 h 28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25" h="287738">
                <a:moveTo>
                  <a:pt x="86025" y="163"/>
                </a:moveTo>
                <a:cubicBezTo>
                  <a:pt x="86025" y="-5399"/>
                  <a:pt x="19281" y="132539"/>
                  <a:pt x="5932" y="180373"/>
                </a:cubicBezTo>
                <a:cubicBezTo>
                  <a:pt x="-7417" y="228207"/>
                  <a:pt x="5932" y="287164"/>
                  <a:pt x="5932" y="287164"/>
                </a:cubicBezTo>
                <a:cubicBezTo>
                  <a:pt x="5932" y="292726"/>
                  <a:pt x="-7417" y="257129"/>
                  <a:pt x="5932" y="213745"/>
                </a:cubicBezTo>
                <a:cubicBezTo>
                  <a:pt x="19281" y="170361"/>
                  <a:pt x="86025" y="5725"/>
                  <a:pt x="86025" y="1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フリーフォーム 1130">
            <a:extLst>
              <a:ext uri="{FF2B5EF4-FFF2-40B4-BE49-F238E27FC236}">
                <a16:creationId xmlns:a16="http://schemas.microsoft.com/office/drawing/2014/main" id="{46DE73A2-7002-0106-28D3-DFA592D8C863}"/>
              </a:ext>
            </a:extLst>
          </p:cNvPr>
          <p:cNvSpPr/>
          <p:nvPr/>
        </p:nvSpPr>
        <p:spPr>
          <a:xfrm>
            <a:off x="2863000" y="6500917"/>
            <a:ext cx="40418" cy="401761"/>
          </a:xfrm>
          <a:custGeom>
            <a:avLst/>
            <a:gdLst>
              <a:gd name="connsiteX0" fmla="*/ 20364 w 40418"/>
              <a:gd name="connsiteY0" fmla="*/ 0 h 401761"/>
              <a:gd name="connsiteX1" fmla="*/ 340 w 40418"/>
              <a:gd name="connsiteY1" fmla="*/ 233606 h 401761"/>
              <a:gd name="connsiteX2" fmla="*/ 40387 w 40418"/>
              <a:gd name="connsiteY2" fmla="*/ 400467 h 401761"/>
              <a:gd name="connsiteX3" fmla="*/ 7015 w 40418"/>
              <a:gd name="connsiteY3" fmla="*/ 307025 h 401761"/>
              <a:gd name="connsiteX4" fmla="*/ 7015 w 40418"/>
              <a:gd name="connsiteY4" fmla="*/ 233606 h 401761"/>
              <a:gd name="connsiteX5" fmla="*/ 20364 w 40418"/>
              <a:gd name="connsiteY5" fmla="*/ 0 h 40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18" h="401761">
                <a:moveTo>
                  <a:pt x="20364" y="0"/>
                </a:moveTo>
                <a:cubicBezTo>
                  <a:pt x="19252" y="0"/>
                  <a:pt x="-2997" y="166862"/>
                  <a:pt x="340" y="233606"/>
                </a:cubicBezTo>
                <a:cubicBezTo>
                  <a:pt x="3677" y="300351"/>
                  <a:pt x="39275" y="388231"/>
                  <a:pt x="40387" y="400467"/>
                </a:cubicBezTo>
                <a:cubicBezTo>
                  <a:pt x="41500" y="412704"/>
                  <a:pt x="12577" y="334835"/>
                  <a:pt x="7015" y="307025"/>
                </a:cubicBezTo>
                <a:cubicBezTo>
                  <a:pt x="1453" y="279215"/>
                  <a:pt x="2566" y="280327"/>
                  <a:pt x="7015" y="233606"/>
                </a:cubicBezTo>
                <a:cubicBezTo>
                  <a:pt x="11464" y="186885"/>
                  <a:pt x="21476" y="0"/>
                  <a:pt x="2036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2" name="フリーフォーム 1131">
            <a:extLst>
              <a:ext uri="{FF2B5EF4-FFF2-40B4-BE49-F238E27FC236}">
                <a16:creationId xmlns:a16="http://schemas.microsoft.com/office/drawing/2014/main" id="{5F3FDA95-0979-FE9A-140E-53C93A772116}"/>
              </a:ext>
            </a:extLst>
          </p:cNvPr>
          <p:cNvSpPr/>
          <p:nvPr/>
        </p:nvSpPr>
        <p:spPr>
          <a:xfrm>
            <a:off x="3650919" y="7935786"/>
            <a:ext cx="168178" cy="466444"/>
          </a:xfrm>
          <a:custGeom>
            <a:avLst/>
            <a:gdLst>
              <a:gd name="connsiteX0" fmla="*/ 7 w 168178"/>
              <a:gd name="connsiteY0" fmla="*/ 138 h 466444"/>
              <a:gd name="connsiteX1" fmla="*/ 153519 w 168178"/>
              <a:gd name="connsiteY1" fmla="*/ 433978 h 466444"/>
              <a:gd name="connsiteX2" fmla="*/ 146845 w 168178"/>
              <a:gd name="connsiteY2" fmla="*/ 387256 h 466444"/>
              <a:gd name="connsiteX3" fmla="*/ 7 w 168178"/>
              <a:gd name="connsiteY3" fmla="*/ 138 h 46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78" h="466444">
                <a:moveTo>
                  <a:pt x="7" y="138"/>
                </a:moveTo>
                <a:cubicBezTo>
                  <a:pt x="1119" y="7925"/>
                  <a:pt x="129046" y="369458"/>
                  <a:pt x="153519" y="433978"/>
                </a:cubicBezTo>
                <a:cubicBezTo>
                  <a:pt x="177992" y="498498"/>
                  <a:pt x="169093" y="458450"/>
                  <a:pt x="146845" y="387256"/>
                </a:cubicBezTo>
                <a:cubicBezTo>
                  <a:pt x="124597" y="316062"/>
                  <a:pt x="-1105" y="-7649"/>
                  <a:pt x="7" y="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3" name="フリーフォーム 1132">
            <a:extLst>
              <a:ext uri="{FF2B5EF4-FFF2-40B4-BE49-F238E27FC236}">
                <a16:creationId xmlns:a16="http://schemas.microsoft.com/office/drawing/2014/main" id="{75FF2E11-E683-533C-16A9-A93AC4213922}"/>
              </a:ext>
            </a:extLst>
          </p:cNvPr>
          <p:cNvSpPr/>
          <p:nvPr/>
        </p:nvSpPr>
        <p:spPr>
          <a:xfrm>
            <a:off x="2783141" y="6279876"/>
            <a:ext cx="46933" cy="576428"/>
          </a:xfrm>
          <a:custGeom>
            <a:avLst/>
            <a:gdLst>
              <a:gd name="connsiteX0" fmla="*/ 33478 w 46933"/>
              <a:gd name="connsiteY0" fmla="*/ 784 h 576428"/>
              <a:gd name="connsiteX1" fmla="*/ 13455 w 46933"/>
              <a:gd name="connsiteY1" fmla="*/ 301134 h 576428"/>
              <a:gd name="connsiteX2" fmla="*/ 46827 w 46933"/>
              <a:gd name="connsiteY2" fmla="*/ 574787 h 576428"/>
              <a:gd name="connsiteX3" fmla="*/ 106 w 46933"/>
              <a:gd name="connsiteY3" fmla="*/ 394577 h 576428"/>
              <a:gd name="connsiteX4" fmla="*/ 33478 w 46933"/>
              <a:gd name="connsiteY4" fmla="*/ 784 h 57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3" h="576428">
                <a:moveTo>
                  <a:pt x="33478" y="784"/>
                </a:moveTo>
                <a:cubicBezTo>
                  <a:pt x="35703" y="-14790"/>
                  <a:pt x="11230" y="205467"/>
                  <a:pt x="13455" y="301134"/>
                </a:cubicBezTo>
                <a:cubicBezTo>
                  <a:pt x="15680" y="396801"/>
                  <a:pt x="49052" y="559213"/>
                  <a:pt x="46827" y="574787"/>
                </a:cubicBezTo>
                <a:cubicBezTo>
                  <a:pt x="44602" y="590361"/>
                  <a:pt x="2331" y="492469"/>
                  <a:pt x="106" y="394577"/>
                </a:cubicBezTo>
                <a:cubicBezTo>
                  <a:pt x="-2119" y="296685"/>
                  <a:pt x="31253" y="16358"/>
                  <a:pt x="33478" y="7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4" name="フリーフォーム 1133">
            <a:extLst>
              <a:ext uri="{FF2B5EF4-FFF2-40B4-BE49-F238E27FC236}">
                <a16:creationId xmlns:a16="http://schemas.microsoft.com/office/drawing/2014/main" id="{3358F34B-9064-8866-6EC4-CF2A409054E2}"/>
              </a:ext>
            </a:extLst>
          </p:cNvPr>
          <p:cNvSpPr/>
          <p:nvPr/>
        </p:nvSpPr>
        <p:spPr>
          <a:xfrm>
            <a:off x="2796347" y="7226294"/>
            <a:ext cx="149709" cy="480156"/>
          </a:xfrm>
          <a:custGeom>
            <a:avLst/>
            <a:gdLst>
              <a:gd name="connsiteX0" fmla="*/ 249 w 149709"/>
              <a:gd name="connsiteY0" fmla="*/ 2138 h 480156"/>
              <a:gd name="connsiteX1" fmla="*/ 107040 w 149709"/>
              <a:gd name="connsiteY1" fmla="*/ 215721 h 480156"/>
              <a:gd name="connsiteX2" fmla="*/ 140412 w 149709"/>
              <a:gd name="connsiteY2" fmla="*/ 476024 h 480156"/>
              <a:gd name="connsiteX3" fmla="*/ 140412 w 149709"/>
              <a:gd name="connsiteY3" fmla="*/ 349210 h 480156"/>
              <a:gd name="connsiteX4" fmla="*/ 249 w 149709"/>
              <a:gd name="connsiteY4" fmla="*/ 2138 h 48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709" h="480156">
                <a:moveTo>
                  <a:pt x="249" y="2138"/>
                </a:moveTo>
                <a:cubicBezTo>
                  <a:pt x="-5313" y="-20110"/>
                  <a:pt x="83680" y="136740"/>
                  <a:pt x="107040" y="215721"/>
                </a:cubicBezTo>
                <a:cubicBezTo>
                  <a:pt x="130400" y="294702"/>
                  <a:pt x="134850" y="453776"/>
                  <a:pt x="140412" y="476024"/>
                </a:cubicBezTo>
                <a:cubicBezTo>
                  <a:pt x="145974" y="498272"/>
                  <a:pt x="158211" y="427079"/>
                  <a:pt x="140412" y="349210"/>
                </a:cubicBezTo>
                <a:cubicBezTo>
                  <a:pt x="122614" y="271342"/>
                  <a:pt x="5811" y="24386"/>
                  <a:pt x="249" y="2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5" name="フリーフォーム 1134">
            <a:extLst>
              <a:ext uri="{FF2B5EF4-FFF2-40B4-BE49-F238E27FC236}">
                <a16:creationId xmlns:a16="http://schemas.microsoft.com/office/drawing/2014/main" id="{2BD46602-6086-4955-7130-C765DEACC255}"/>
              </a:ext>
            </a:extLst>
          </p:cNvPr>
          <p:cNvSpPr/>
          <p:nvPr/>
        </p:nvSpPr>
        <p:spPr>
          <a:xfrm>
            <a:off x="2950073" y="8129479"/>
            <a:ext cx="133797" cy="428890"/>
          </a:xfrm>
          <a:custGeom>
            <a:avLst/>
            <a:gdLst>
              <a:gd name="connsiteX0" fmla="*/ 35 w 133797"/>
              <a:gd name="connsiteY0" fmla="*/ 4 h 428890"/>
              <a:gd name="connsiteX1" fmla="*/ 46756 w 133797"/>
              <a:gd name="connsiteY1" fmla="*/ 266982 h 428890"/>
              <a:gd name="connsiteX2" fmla="*/ 133524 w 133797"/>
              <a:gd name="connsiteY2" fmla="*/ 427169 h 428890"/>
              <a:gd name="connsiteX3" fmla="*/ 73454 w 133797"/>
              <a:gd name="connsiteY3" fmla="*/ 347076 h 428890"/>
              <a:gd name="connsiteX4" fmla="*/ 53431 w 133797"/>
              <a:gd name="connsiteY4" fmla="*/ 273657 h 428890"/>
              <a:gd name="connsiteX5" fmla="*/ 35 w 133797"/>
              <a:gd name="connsiteY5" fmla="*/ 4 h 42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797" h="428890">
                <a:moveTo>
                  <a:pt x="35" y="4"/>
                </a:moveTo>
                <a:cubicBezTo>
                  <a:pt x="-1077" y="-1108"/>
                  <a:pt x="24508" y="195788"/>
                  <a:pt x="46756" y="266982"/>
                </a:cubicBezTo>
                <a:cubicBezTo>
                  <a:pt x="69004" y="338176"/>
                  <a:pt x="129074" y="413820"/>
                  <a:pt x="133524" y="427169"/>
                </a:cubicBezTo>
                <a:cubicBezTo>
                  <a:pt x="137974" y="440518"/>
                  <a:pt x="86803" y="372661"/>
                  <a:pt x="73454" y="347076"/>
                </a:cubicBezTo>
                <a:cubicBezTo>
                  <a:pt x="60105" y="321491"/>
                  <a:pt x="62330" y="327053"/>
                  <a:pt x="53431" y="273657"/>
                </a:cubicBezTo>
                <a:cubicBezTo>
                  <a:pt x="44532" y="220261"/>
                  <a:pt x="1147" y="1116"/>
                  <a:pt x="3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6" name="フリーフォーム 1135">
            <a:extLst>
              <a:ext uri="{FF2B5EF4-FFF2-40B4-BE49-F238E27FC236}">
                <a16:creationId xmlns:a16="http://schemas.microsoft.com/office/drawing/2014/main" id="{F7259CF1-A560-816D-21E5-6C4F515AA2A8}"/>
              </a:ext>
            </a:extLst>
          </p:cNvPr>
          <p:cNvSpPr/>
          <p:nvPr/>
        </p:nvSpPr>
        <p:spPr>
          <a:xfrm>
            <a:off x="3911537" y="5486238"/>
            <a:ext cx="103898" cy="155377"/>
          </a:xfrm>
          <a:custGeom>
            <a:avLst/>
            <a:gdLst>
              <a:gd name="connsiteX0" fmla="*/ 103711 w 103898"/>
              <a:gd name="connsiteY0" fmla="*/ 162 h 155377"/>
              <a:gd name="connsiteX1" fmla="*/ 41031 w 103898"/>
              <a:gd name="connsiteY1" fmla="*/ 77591 h 155377"/>
              <a:gd name="connsiteX2" fmla="*/ 15221 w 103898"/>
              <a:gd name="connsiteY2" fmla="*/ 125523 h 155377"/>
              <a:gd name="connsiteX3" fmla="*/ 55779 w 103898"/>
              <a:gd name="connsiteY3" fmla="*/ 103401 h 155377"/>
              <a:gd name="connsiteX4" fmla="*/ 18908 w 103898"/>
              <a:gd name="connsiteY4" fmla="*/ 155020 h 155377"/>
              <a:gd name="connsiteX5" fmla="*/ 33657 w 103898"/>
              <a:gd name="connsiteY5" fmla="*/ 121836 h 155377"/>
              <a:gd name="connsiteX6" fmla="*/ 4160 w 103898"/>
              <a:gd name="connsiteY6" fmla="*/ 40720 h 155377"/>
              <a:gd name="connsiteX7" fmla="*/ 4160 w 103898"/>
              <a:gd name="connsiteY7" fmla="*/ 62843 h 155377"/>
              <a:gd name="connsiteX8" fmla="*/ 41031 w 103898"/>
              <a:gd name="connsiteY8" fmla="*/ 11223 h 155377"/>
              <a:gd name="connsiteX9" fmla="*/ 15221 w 103898"/>
              <a:gd name="connsiteY9" fmla="*/ 62843 h 155377"/>
              <a:gd name="connsiteX10" fmla="*/ 4160 w 103898"/>
              <a:gd name="connsiteY10" fmla="*/ 84965 h 155377"/>
              <a:gd name="connsiteX11" fmla="*/ 48405 w 103898"/>
              <a:gd name="connsiteY11" fmla="*/ 62843 h 155377"/>
              <a:gd name="connsiteX12" fmla="*/ 18908 w 103898"/>
              <a:gd name="connsiteY12" fmla="*/ 99714 h 155377"/>
              <a:gd name="connsiteX13" fmla="*/ 103711 w 103898"/>
              <a:gd name="connsiteY13" fmla="*/ 162 h 15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898" h="155377">
                <a:moveTo>
                  <a:pt x="103711" y="162"/>
                </a:moveTo>
                <a:cubicBezTo>
                  <a:pt x="107398" y="-3525"/>
                  <a:pt x="55779" y="56698"/>
                  <a:pt x="41031" y="77591"/>
                </a:cubicBezTo>
                <a:cubicBezTo>
                  <a:pt x="26283" y="98484"/>
                  <a:pt x="12763" y="121221"/>
                  <a:pt x="15221" y="125523"/>
                </a:cubicBezTo>
                <a:cubicBezTo>
                  <a:pt x="17679" y="129825"/>
                  <a:pt x="55164" y="98485"/>
                  <a:pt x="55779" y="103401"/>
                </a:cubicBezTo>
                <a:cubicBezTo>
                  <a:pt x="56393" y="108317"/>
                  <a:pt x="22595" y="151948"/>
                  <a:pt x="18908" y="155020"/>
                </a:cubicBezTo>
                <a:cubicBezTo>
                  <a:pt x="15221" y="158092"/>
                  <a:pt x="36115" y="140886"/>
                  <a:pt x="33657" y="121836"/>
                </a:cubicBezTo>
                <a:cubicBezTo>
                  <a:pt x="31199" y="102786"/>
                  <a:pt x="4160" y="40720"/>
                  <a:pt x="4160" y="40720"/>
                </a:cubicBezTo>
                <a:cubicBezTo>
                  <a:pt x="-756" y="30888"/>
                  <a:pt x="-1985" y="67759"/>
                  <a:pt x="4160" y="62843"/>
                </a:cubicBezTo>
                <a:cubicBezTo>
                  <a:pt x="10305" y="57927"/>
                  <a:pt x="39188" y="11223"/>
                  <a:pt x="41031" y="11223"/>
                </a:cubicBezTo>
                <a:cubicBezTo>
                  <a:pt x="42874" y="11223"/>
                  <a:pt x="15221" y="62843"/>
                  <a:pt x="15221" y="62843"/>
                </a:cubicBezTo>
                <a:cubicBezTo>
                  <a:pt x="9076" y="75133"/>
                  <a:pt x="-1371" y="84965"/>
                  <a:pt x="4160" y="84965"/>
                </a:cubicBezTo>
                <a:cubicBezTo>
                  <a:pt x="9691" y="84965"/>
                  <a:pt x="45947" y="60385"/>
                  <a:pt x="48405" y="62843"/>
                </a:cubicBezTo>
                <a:cubicBezTo>
                  <a:pt x="50863" y="65301"/>
                  <a:pt x="15221" y="106474"/>
                  <a:pt x="18908" y="99714"/>
                </a:cubicBezTo>
                <a:cubicBezTo>
                  <a:pt x="22595" y="92954"/>
                  <a:pt x="100024" y="3849"/>
                  <a:pt x="103711" y="1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7" name="フリーフォーム 1136">
            <a:extLst>
              <a:ext uri="{FF2B5EF4-FFF2-40B4-BE49-F238E27FC236}">
                <a16:creationId xmlns:a16="http://schemas.microsoft.com/office/drawing/2014/main" id="{605A37A4-8DAD-18B1-9FF6-B40E323E52BB}"/>
              </a:ext>
            </a:extLst>
          </p:cNvPr>
          <p:cNvSpPr/>
          <p:nvPr/>
        </p:nvSpPr>
        <p:spPr>
          <a:xfrm>
            <a:off x="4675105" y="5508019"/>
            <a:ext cx="376218" cy="59763"/>
          </a:xfrm>
          <a:custGeom>
            <a:avLst/>
            <a:gdLst>
              <a:gd name="connsiteX0" fmla="*/ 134 w 376218"/>
              <a:gd name="connsiteY0" fmla="*/ 59497 h 59763"/>
              <a:gd name="connsiteX1" fmla="*/ 158679 w 376218"/>
              <a:gd name="connsiteY1" fmla="*/ 22626 h 59763"/>
              <a:gd name="connsiteX2" fmla="*/ 376218 w 376218"/>
              <a:gd name="connsiteY2" fmla="*/ 30000 h 59763"/>
              <a:gd name="connsiteX3" fmla="*/ 239795 w 376218"/>
              <a:gd name="connsiteY3" fmla="*/ 11565 h 59763"/>
              <a:gd name="connsiteX4" fmla="*/ 221360 w 376218"/>
              <a:gd name="connsiteY4" fmla="*/ 11565 h 59763"/>
              <a:gd name="connsiteX5" fmla="*/ 118121 w 376218"/>
              <a:gd name="connsiteY5" fmla="*/ 30000 h 59763"/>
              <a:gd name="connsiteX6" fmla="*/ 184489 w 376218"/>
              <a:gd name="connsiteY6" fmla="*/ 504 h 59763"/>
              <a:gd name="connsiteX7" fmla="*/ 134 w 376218"/>
              <a:gd name="connsiteY7" fmla="*/ 59497 h 5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18" h="59763">
                <a:moveTo>
                  <a:pt x="134" y="59497"/>
                </a:moveTo>
                <a:cubicBezTo>
                  <a:pt x="-4168" y="63184"/>
                  <a:pt x="95998" y="27542"/>
                  <a:pt x="158679" y="22626"/>
                </a:cubicBezTo>
                <a:cubicBezTo>
                  <a:pt x="221360" y="17710"/>
                  <a:pt x="362699" y="31843"/>
                  <a:pt x="376218" y="30000"/>
                </a:cubicBezTo>
                <a:lnTo>
                  <a:pt x="239795" y="11565"/>
                </a:lnTo>
                <a:cubicBezTo>
                  <a:pt x="213985" y="8493"/>
                  <a:pt x="241639" y="8492"/>
                  <a:pt x="221360" y="11565"/>
                </a:cubicBezTo>
                <a:cubicBezTo>
                  <a:pt x="201081" y="14637"/>
                  <a:pt x="124266" y="31843"/>
                  <a:pt x="118121" y="30000"/>
                </a:cubicBezTo>
                <a:cubicBezTo>
                  <a:pt x="111976" y="28157"/>
                  <a:pt x="204153" y="-4412"/>
                  <a:pt x="184489" y="504"/>
                </a:cubicBezTo>
                <a:cubicBezTo>
                  <a:pt x="164825" y="5420"/>
                  <a:pt x="4436" y="55810"/>
                  <a:pt x="134" y="594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8" name="フリーフォーム 1137">
            <a:extLst>
              <a:ext uri="{FF2B5EF4-FFF2-40B4-BE49-F238E27FC236}">
                <a16:creationId xmlns:a16="http://schemas.microsoft.com/office/drawing/2014/main" id="{EFD3C8A4-5BB6-BC8A-0C02-0D6D9EEA7E81}"/>
              </a:ext>
            </a:extLst>
          </p:cNvPr>
          <p:cNvSpPr/>
          <p:nvPr/>
        </p:nvSpPr>
        <p:spPr>
          <a:xfrm>
            <a:off x="4044727" y="5504800"/>
            <a:ext cx="414115" cy="94546"/>
          </a:xfrm>
          <a:custGeom>
            <a:avLst/>
            <a:gdLst>
              <a:gd name="connsiteX0" fmla="*/ 18 w 414115"/>
              <a:gd name="connsiteY0" fmla="*/ 35 h 94546"/>
              <a:gd name="connsiteX1" fmla="*/ 158563 w 414115"/>
              <a:gd name="connsiteY1" fmla="*/ 81152 h 94546"/>
              <a:gd name="connsiteX2" fmla="*/ 132754 w 414115"/>
              <a:gd name="connsiteY2" fmla="*/ 70090 h 94546"/>
              <a:gd name="connsiteX3" fmla="*/ 412973 w 414115"/>
              <a:gd name="connsiteY3" fmla="*/ 66403 h 94546"/>
              <a:gd name="connsiteX4" fmla="*/ 228618 w 414115"/>
              <a:gd name="connsiteY4" fmla="*/ 81152 h 94546"/>
              <a:gd name="connsiteX5" fmla="*/ 147502 w 414115"/>
              <a:gd name="connsiteY5" fmla="*/ 81152 h 94546"/>
              <a:gd name="connsiteX6" fmla="*/ 169625 w 414115"/>
              <a:gd name="connsiteY6" fmla="*/ 92213 h 94546"/>
              <a:gd name="connsiteX7" fmla="*/ 18 w 414115"/>
              <a:gd name="connsiteY7" fmla="*/ 35 h 9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115" h="94546">
                <a:moveTo>
                  <a:pt x="18" y="35"/>
                </a:moveTo>
                <a:cubicBezTo>
                  <a:pt x="-1826" y="-1808"/>
                  <a:pt x="136440" y="69476"/>
                  <a:pt x="158563" y="81152"/>
                </a:cubicBezTo>
                <a:cubicBezTo>
                  <a:pt x="180686" y="92828"/>
                  <a:pt x="90352" y="72548"/>
                  <a:pt x="132754" y="70090"/>
                </a:cubicBezTo>
                <a:cubicBezTo>
                  <a:pt x="175156" y="67632"/>
                  <a:pt x="396996" y="64559"/>
                  <a:pt x="412973" y="66403"/>
                </a:cubicBezTo>
                <a:cubicBezTo>
                  <a:pt x="428950" y="68247"/>
                  <a:pt x="272863" y="78694"/>
                  <a:pt x="228618" y="81152"/>
                </a:cubicBezTo>
                <a:cubicBezTo>
                  <a:pt x="184373" y="83610"/>
                  <a:pt x="147502" y="81152"/>
                  <a:pt x="147502" y="81152"/>
                </a:cubicBezTo>
                <a:cubicBezTo>
                  <a:pt x="137670" y="82995"/>
                  <a:pt x="195435" y="100816"/>
                  <a:pt x="169625" y="92213"/>
                </a:cubicBezTo>
                <a:cubicBezTo>
                  <a:pt x="143815" y="83610"/>
                  <a:pt x="1862" y="1878"/>
                  <a:pt x="18" y="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9" name="フリーフォーム 1138">
            <a:extLst>
              <a:ext uri="{FF2B5EF4-FFF2-40B4-BE49-F238E27FC236}">
                <a16:creationId xmlns:a16="http://schemas.microsoft.com/office/drawing/2014/main" id="{E12700A5-0262-0FF3-95B7-099AED5245A2}"/>
              </a:ext>
            </a:extLst>
          </p:cNvPr>
          <p:cNvSpPr/>
          <p:nvPr/>
        </p:nvSpPr>
        <p:spPr>
          <a:xfrm>
            <a:off x="4077895" y="5552690"/>
            <a:ext cx="859341" cy="113651"/>
          </a:xfrm>
          <a:custGeom>
            <a:avLst/>
            <a:gdLst>
              <a:gd name="connsiteX0" fmla="*/ 34 w 859341"/>
              <a:gd name="connsiteY0" fmla="*/ 48010 h 113651"/>
              <a:gd name="connsiteX1" fmla="*/ 243382 w 859341"/>
              <a:gd name="connsiteY1" fmla="*/ 88568 h 113651"/>
              <a:gd name="connsiteX2" fmla="*/ 184389 w 859341"/>
              <a:gd name="connsiteY2" fmla="*/ 110691 h 113651"/>
              <a:gd name="connsiteX3" fmla="*/ 619466 w 859341"/>
              <a:gd name="connsiteY3" fmla="*/ 22200 h 113651"/>
              <a:gd name="connsiteX4" fmla="*/ 755889 w 859341"/>
              <a:gd name="connsiteY4" fmla="*/ 78 h 113651"/>
              <a:gd name="connsiteX5" fmla="*/ 671086 w 859341"/>
              <a:gd name="connsiteY5" fmla="*/ 14826 h 113651"/>
              <a:gd name="connsiteX6" fmla="*/ 859128 w 859341"/>
              <a:gd name="connsiteY6" fmla="*/ 14826 h 113651"/>
              <a:gd name="connsiteX7" fmla="*/ 704270 w 859341"/>
              <a:gd name="connsiteY7" fmla="*/ 11139 h 113651"/>
              <a:gd name="connsiteX8" fmla="*/ 516228 w 859341"/>
              <a:gd name="connsiteY8" fmla="*/ 22200 h 113651"/>
              <a:gd name="connsiteX9" fmla="*/ 571534 w 859341"/>
              <a:gd name="connsiteY9" fmla="*/ 22200 h 113651"/>
              <a:gd name="connsiteX10" fmla="*/ 468295 w 859341"/>
              <a:gd name="connsiteY10" fmla="*/ 51697 h 113651"/>
              <a:gd name="connsiteX11" fmla="*/ 291315 w 859341"/>
              <a:gd name="connsiteY11" fmla="*/ 84881 h 113651"/>
              <a:gd name="connsiteX12" fmla="*/ 320811 w 859341"/>
              <a:gd name="connsiteY12" fmla="*/ 70133 h 113651"/>
              <a:gd name="connsiteX13" fmla="*/ 276566 w 859341"/>
              <a:gd name="connsiteY13" fmla="*/ 77507 h 113651"/>
              <a:gd name="connsiteX14" fmla="*/ 232321 w 859341"/>
              <a:gd name="connsiteY14" fmla="*/ 77507 h 113651"/>
              <a:gd name="connsiteX15" fmla="*/ 283940 w 859341"/>
              <a:gd name="connsiteY15" fmla="*/ 95942 h 113651"/>
              <a:gd name="connsiteX16" fmla="*/ 184389 w 859341"/>
              <a:gd name="connsiteY16" fmla="*/ 77507 h 113651"/>
              <a:gd name="connsiteX17" fmla="*/ 224947 w 859341"/>
              <a:gd name="connsiteY17" fmla="*/ 88568 h 113651"/>
              <a:gd name="connsiteX18" fmla="*/ 34 w 859341"/>
              <a:gd name="connsiteY18" fmla="*/ 48010 h 11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9341" h="113651">
                <a:moveTo>
                  <a:pt x="34" y="48010"/>
                </a:moveTo>
                <a:cubicBezTo>
                  <a:pt x="3106" y="48010"/>
                  <a:pt x="212656" y="78121"/>
                  <a:pt x="243382" y="88568"/>
                </a:cubicBezTo>
                <a:cubicBezTo>
                  <a:pt x="274108" y="99015"/>
                  <a:pt x="121708" y="121752"/>
                  <a:pt x="184389" y="110691"/>
                </a:cubicBezTo>
                <a:cubicBezTo>
                  <a:pt x="247070" y="99630"/>
                  <a:pt x="524216" y="40635"/>
                  <a:pt x="619466" y="22200"/>
                </a:cubicBezTo>
                <a:cubicBezTo>
                  <a:pt x="714716" y="3765"/>
                  <a:pt x="747286" y="1307"/>
                  <a:pt x="755889" y="78"/>
                </a:cubicBezTo>
                <a:cubicBezTo>
                  <a:pt x="764492" y="-1151"/>
                  <a:pt x="653879" y="12368"/>
                  <a:pt x="671086" y="14826"/>
                </a:cubicBezTo>
                <a:cubicBezTo>
                  <a:pt x="688293" y="17284"/>
                  <a:pt x="853597" y="15440"/>
                  <a:pt x="859128" y="14826"/>
                </a:cubicBezTo>
                <a:cubicBezTo>
                  <a:pt x="864659" y="14212"/>
                  <a:pt x="761420" y="9910"/>
                  <a:pt x="704270" y="11139"/>
                </a:cubicBezTo>
                <a:cubicBezTo>
                  <a:pt x="647120" y="12368"/>
                  <a:pt x="538351" y="20357"/>
                  <a:pt x="516228" y="22200"/>
                </a:cubicBezTo>
                <a:cubicBezTo>
                  <a:pt x="494105" y="24043"/>
                  <a:pt x="579523" y="17284"/>
                  <a:pt x="571534" y="22200"/>
                </a:cubicBezTo>
                <a:cubicBezTo>
                  <a:pt x="563545" y="27116"/>
                  <a:pt x="514998" y="41250"/>
                  <a:pt x="468295" y="51697"/>
                </a:cubicBezTo>
                <a:cubicBezTo>
                  <a:pt x="421592" y="62144"/>
                  <a:pt x="315896" y="81808"/>
                  <a:pt x="291315" y="84881"/>
                </a:cubicBezTo>
                <a:cubicBezTo>
                  <a:pt x="266734" y="87954"/>
                  <a:pt x="323269" y="71362"/>
                  <a:pt x="320811" y="70133"/>
                </a:cubicBezTo>
                <a:cubicBezTo>
                  <a:pt x="318353" y="68904"/>
                  <a:pt x="291314" y="76278"/>
                  <a:pt x="276566" y="77507"/>
                </a:cubicBezTo>
                <a:cubicBezTo>
                  <a:pt x="261818" y="78736"/>
                  <a:pt x="231092" y="74435"/>
                  <a:pt x="232321" y="77507"/>
                </a:cubicBezTo>
                <a:cubicBezTo>
                  <a:pt x="233550" y="80579"/>
                  <a:pt x="291929" y="95942"/>
                  <a:pt x="283940" y="95942"/>
                </a:cubicBezTo>
                <a:cubicBezTo>
                  <a:pt x="275951" y="95942"/>
                  <a:pt x="194221" y="78736"/>
                  <a:pt x="184389" y="77507"/>
                </a:cubicBezTo>
                <a:cubicBezTo>
                  <a:pt x="174557" y="76278"/>
                  <a:pt x="251986" y="91641"/>
                  <a:pt x="224947" y="88568"/>
                </a:cubicBezTo>
                <a:cubicBezTo>
                  <a:pt x="197908" y="85495"/>
                  <a:pt x="-3038" y="48010"/>
                  <a:pt x="34" y="480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0" name="フリーフォーム 1139">
            <a:extLst>
              <a:ext uri="{FF2B5EF4-FFF2-40B4-BE49-F238E27FC236}">
                <a16:creationId xmlns:a16="http://schemas.microsoft.com/office/drawing/2014/main" id="{CEDE7B2F-BD2F-75C0-B9D9-4556B3465FF6}"/>
              </a:ext>
            </a:extLst>
          </p:cNvPr>
          <p:cNvSpPr/>
          <p:nvPr/>
        </p:nvSpPr>
        <p:spPr>
          <a:xfrm>
            <a:off x="4549453" y="5564872"/>
            <a:ext cx="458519" cy="94947"/>
          </a:xfrm>
          <a:custGeom>
            <a:avLst/>
            <a:gdLst>
              <a:gd name="connsiteX0" fmla="*/ 424 w 458519"/>
              <a:gd name="connsiteY0" fmla="*/ 94822 h 94947"/>
              <a:gd name="connsiteX1" fmla="*/ 251147 w 458519"/>
              <a:gd name="connsiteY1" fmla="*/ 28454 h 94947"/>
              <a:gd name="connsiteX2" fmla="*/ 457624 w 458519"/>
              <a:gd name="connsiteY2" fmla="*/ 2644 h 94947"/>
              <a:gd name="connsiteX3" fmla="*/ 313828 w 458519"/>
              <a:gd name="connsiteY3" fmla="*/ 10018 h 94947"/>
              <a:gd name="connsiteX4" fmla="*/ 424 w 458519"/>
              <a:gd name="connsiteY4" fmla="*/ 94822 h 9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519" h="94947">
                <a:moveTo>
                  <a:pt x="424" y="94822"/>
                </a:moveTo>
                <a:cubicBezTo>
                  <a:pt x="-10023" y="97895"/>
                  <a:pt x="174947" y="43817"/>
                  <a:pt x="251147" y="28454"/>
                </a:cubicBezTo>
                <a:cubicBezTo>
                  <a:pt x="327347" y="13091"/>
                  <a:pt x="447177" y="5717"/>
                  <a:pt x="457624" y="2644"/>
                </a:cubicBezTo>
                <a:cubicBezTo>
                  <a:pt x="468071" y="-429"/>
                  <a:pt x="385112" y="-3501"/>
                  <a:pt x="313828" y="10018"/>
                </a:cubicBezTo>
                <a:cubicBezTo>
                  <a:pt x="242544" y="23537"/>
                  <a:pt x="10871" y="91749"/>
                  <a:pt x="424" y="948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フリーフォーム 1124">
            <a:extLst>
              <a:ext uri="{FF2B5EF4-FFF2-40B4-BE49-F238E27FC236}">
                <a16:creationId xmlns:a16="http://schemas.microsoft.com/office/drawing/2014/main" id="{11E8CB43-6844-FE52-711A-E9DDACB07685}"/>
              </a:ext>
            </a:extLst>
          </p:cNvPr>
          <p:cNvSpPr/>
          <p:nvPr/>
        </p:nvSpPr>
        <p:spPr>
          <a:xfrm>
            <a:off x="4177269" y="7908188"/>
            <a:ext cx="248967" cy="1136628"/>
          </a:xfrm>
          <a:custGeom>
            <a:avLst/>
            <a:gdLst>
              <a:gd name="connsiteX0" fmla="*/ 3792 w 248967"/>
              <a:gd name="connsiteY0" fmla="*/ 3360 h 1136628"/>
              <a:gd name="connsiteX1" fmla="*/ 123061 w 248967"/>
              <a:gd name="connsiteY1" fmla="*/ 712351 h 1136628"/>
              <a:gd name="connsiteX2" fmla="*/ 136314 w 248967"/>
              <a:gd name="connsiteY2" fmla="*/ 579829 h 1136628"/>
              <a:gd name="connsiteX3" fmla="*/ 248957 w 248967"/>
              <a:gd name="connsiteY3" fmla="*/ 1136421 h 1136628"/>
              <a:gd name="connsiteX4" fmla="*/ 142940 w 248967"/>
              <a:gd name="connsiteY4" fmla="*/ 646090 h 1136628"/>
              <a:gd name="connsiteX5" fmla="*/ 116435 w 248967"/>
              <a:gd name="connsiteY5" fmla="*/ 725603 h 1136628"/>
              <a:gd name="connsiteX6" fmla="*/ 103183 w 248967"/>
              <a:gd name="connsiteY6" fmla="*/ 341290 h 1136628"/>
              <a:gd name="connsiteX7" fmla="*/ 76679 w 248967"/>
              <a:gd name="connsiteY7" fmla="*/ 520195 h 1136628"/>
              <a:gd name="connsiteX8" fmla="*/ 30296 w 248967"/>
              <a:gd name="connsiteY8" fmla="*/ 354542 h 1136628"/>
              <a:gd name="connsiteX9" fmla="*/ 30296 w 248967"/>
              <a:gd name="connsiteY9" fmla="*/ 440682 h 1136628"/>
              <a:gd name="connsiteX10" fmla="*/ 3792 w 248967"/>
              <a:gd name="connsiteY10" fmla="*/ 3360 h 11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967" h="1136628">
                <a:moveTo>
                  <a:pt x="3792" y="3360"/>
                </a:moveTo>
                <a:cubicBezTo>
                  <a:pt x="19253" y="48638"/>
                  <a:pt x="100974" y="616273"/>
                  <a:pt x="123061" y="712351"/>
                </a:cubicBezTo>
                <a:cubicBezTo>
                  <a:pt x="145148" y="808429"/>
                  <a:pt x="115331" y="509151"/>
                  <a:pt x="136314" y="579829"/>
                </a:cubicBezTo>
                <a:cubicBezTo>
                  <a:pt x="157297" y="650507"/>
                  <a:pt x="247853" y="1125378"/>
                  <a:pt x="248957" y="1136421"/>
                </a:cubicBezTo>
                <a:cubicBezTo>
                  <a:pt x="250061" y="1147464"/>
                  <a:pt x="165027" y="714560"/>
                  <a:pt x="142940" y="646090"/>
                </a:cubicBezTo>
                <a:cubicBezTo>
                  <a:pt x="120853" y="577620"/>
                  <a:pt x="123061" y="776403"/>
                  <a:pt x="116435" y="725603"/>
                </a:cubicBezTo>
                <a:cubicBezTo>
                  <a:pt x="109809" y="674803"/>
                  <a:pt x="109809" y="375525"/>
                  <a:pt x="103183" y="341290"/>
                </a:cubicBezTo>
                <a:cubicBezTo>
                  <a:pt x="96557" y="307055"/>
                  <a:pt x="88827" y="517986"/>
                  <a:pt x="76679" y="520195"/>
                </a:cubicBezTo>
                <a:cubicBezTo>
                  <a:pt x="64531" y="522404"/>
                  <a:pt x="38026" y="367794"/>
                  <a:pt x="30296" y="354542"/>
                </a:cubicBezTo>
                <a:cubicBezTo>
                  <a:pt x="22566" y="341290"/>
                  <a:pt x="35818" y="497004"/>
                  <a:pt x="30296" y="440682"/>
                </a:cubicBezTo>
                <a:cubicBezTo>
                  <a:pt x="24774" y="384360"/>
                  <a:pt x="-11669" y="-41918"/>
                  <a:pt x="3792" y="33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1" name="フリーフォーム 1140">
            <a:extLst>
              <a:ext uri="{FF2B5EF4-FFF2-40B4-BE49-F238E27FC236}">
                <a16:creationId xmlns:a16="http://schemas.microsoft.com/office/drawing/2014/main" id="{943EECA4-40B1-F436-20A6-1D806820DFED}"/>
              </a:ext>
            </a:extLst>
          </p:cNvPr>
          <p:cNvSpPr/>
          <p:nvPr/>
        </p:nvSpPr>
        <p:spPr>
          <a:xfrm>
            <a:off x="4687240" y="9411599"/>
            <a:ext cx="1297360" cy="594249"/>
          </a:xfrm>
          <a:custGeom>
            <a:avLst/>
            <a:gdLst>
              <a:gd name="connsiteX0" fmla="*/ 4030 w 1297360"/>
              <a:gd name="connsiteY0" fmla="*/ 4071 h 594249"/>
              <a:gd name="connsiteX1" fmla="*/ 759403 w 1297360"/>
              <a:gd name="connsiteY1" fmla="*/ 520905 h 594249"/>
              <a:gd name="connsiteX2" fmla="*/ 547369 w 1297360"/>
              <a:gd name="connsiteY2" fmla="*/ 414888 h 594249"/>
              <a:gd name="connsiteX3" fmla="*/ 991317 w 1297360"/>
              <a:gd name="connsiteY3" fmla="*/ 467897 h 594249"/>
              <a:gd name="connsiteX4" fmla="*/ 1289490 w 1297360"/>
              <a:gd name="connsiteY4" fmla="*/ 593792 h 594249"/>
              <a:gd name="connsiteX5" fmla="*/ 1183473 w 1297360"/>
              <a:gd name="connsiteY5" fmla="*/ 501027 h 594249"/>
              <a:gd name="connsiteX6" fmla="*/ 891925 w 1297360"/>
              <a:gd name="connsiteY6" fmla="*/ 275740 h 594249"/>
              <a:gd name="connsiteX7" fmla="*/ 1130464 w 1297360"/>
              <a:gd name="connsiteY7" fmla="*/ 448018 h 594249"/>
              <a:gd name="connsiteX8" fmla="*/ 885299 w 1297360"/>
              <a:gd name="connsiteY8" fmla="*/ 414888 h 594249"/>
              <a:gd name="connsiteX9" fmla="*/ 587125 w 1297360"/>
              <a:gd name="connsiteY9" fmla="*/ 308871 h 594249"/>
              <a:gd name="connsiteX10" fmla="*/ 805786 w 1297360"/>
              <a:gd name="connsiteY10" fmla="*/ 421514 h 594249"/>
              <a:gd name="connsiteX11" fmla="*/ 593751 w 1297360"/>
              <a:gd name="connsiteY11" fmla="*/ 375131 h 594249"/>
              <a:gd name="connsiteX12" fmla="*/ 216064 w 1297360"/>
              <a:gd name="connsiteY12" fmla="*/ 229358 h 594249"/>
              <a:gd name="connsiteX13" fmla="*/ 447977 w 1297360"/>
              <a:gd name="connsiteY13" fmla="*/ 275740 h 594249"/>
              <a:gd name="connsiteX14" fmla="*/ 4030 w 1297360"/>
              <a:gd name="connsiteY14" fmla="*/ 4071 h 59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7360" h="594249">
                <a:moveTo>
                  <a:pt x="4030" y="4071"/>
                </a:moveTo>
                <a:cubicBezTo>
                  <a:pt x="55934" y="44932"/>
                  <a:pt x="668846" y="452435"/>
                  <a:pt x="759403" y="520905"/>
                </a:cubicBezTo>
                <a:cubicBezTo>
                  <a:pt x="849960" y="589375"/>
                  <a:pt x="508717" y="423723"/>
                  <a:pt x="547369" y="414888"/>
                </a:cubicBezTo>
                <a:cubicBezTo>
                  <a:pt x="586021" y="406053"/>
                  <a:pt x="867630" y="438080"/>
                  <a:pt x="991317" y="467897"/>
                </a:cubicBezTo>
                <a:cubicBezTo>
                  <a:pt x="1115004" y="497714"/>
                  <a:pt x="1257464" y="588270"/>
                  <a:pt x="1289490" y="593792"/>
                </a:cubicBezTo>
                <a:cubicBezTo>
                  <a:pt x="1321516" y="599314"/>
                  <a:pt x="1249734" y="554036"/>
                  <a:pt x="1183473" y="501027"/>
                </a:cubicBezTo>
                <a:cubicBezTo>
                  <a:pt x="1117212" y="448018"/>
                  <a:pt x="900760" y="284575"/>
                  <a:pt x="891925" y="275740"/>
                </a:cubicBezTo>
                <a:cubicBezTo>
                  <a:pt x="883090" y="266905"/>
                  <a:pt x="1131568" y="424827"/>
                  <a:pt x="1130464" y="448018"/>
                </a:cubicBezTo>
                <a:cubicBezTo>
                  <a:pt x="1129360" y="471209"/>
                  <a:pt x="975856" y="438079"/>
                  <a:pt x="885299" y="414888"/>
                </a:cubicBezTo>
                <a:cubicBezTo>
                  <a:pt x="794743" y="391697"/>
                  <a:pt x="600377" y="307767"/>
                  <a:pt x="587125" y="308871"/>
                </a:cubicBezTo>
                <a:cubicBezTo>
                  <a:pt x="573873" y="309975"/>
                  <a:pt x="804682" y="410471"/>
                  <a:pt x="805786" y="421514"/>
                </a:cubicBezTo>
                <a:cubicBezTo>
                  <a:pt x="806890" y="432557"/>
                  <a:pt x="692038" y="407157"/>
                  <a:pt x="593751" y="375131"/>
                </a:cubicBezTo>
                <a:cubicBezTo>
                  <a:pt x="495464" y="343105"/>
                  <a:pt x="240360" y="245923"/>
                  <a:pt x="216064" y="229358"/>
                </a:cubicBezTo>
                <a:cubicBezTo>
                  <a:pt x="191768" y="212793"/>
                  <a:pt x="477794" y="308871"/>
                  <a:pt x="447977" y="275740"/>
                </a:cubicBezTo>
                <a:cubicBezTo>
                  <a:pt x="418160" y="242610"/>
                  <a:pt x="-47874" y="-36790"/>
                  <a:pt x="4030" y="40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2" name="フリーフォーム 1141">
            <a:extLst>
              <a:ext uri="{FF2B5EF4-FFF2-40B4-BE49-F238E27FC236}">
                <a16:creationId xmlns:a16="http://schemas.microsoft.com/office/drawing/2014/main" id="{5B77FACA-C2F8-E175-2905-631678D7080F}"/>
              </a:ext>
            </a:extLst>
          </p:cNvPr>
          <p:cNvSpPr/>
          <p:nvPr/>
        </p:nvSpPr>
        <p:spPr>
          <a:xfrm>
            <a:off x="3225784" y="7096455"/>
            <a:ext cx="41018" cy="583393"/>
          </a:xfrm>
          <a:custGeom>
            <a:avLst/>
            <a:gdLst>
              <a:gd name="connsiteX0" fmla="*/ 14373 w 41018"/>
              <a:gd name="connsiteY0" fmla="*/ 84 h 583393"/>
              <a:gd name="connsiteX1" fmla="*/ 14373 w 41018"/>
              <a:gd name="connsiteY1" fmla="*/ 357893 h 583393"/>
              <a:gd name="connsiteX2" fmla="*/ 40877 w 41018"/>
              <a:gd name="connsiteY2" fmla="*/ 583180 h 583393"/>
              <a:gd name="connsiteX3" fmla="*/ 1120 w 41018"/>
              <a:gd name="connsiteY3" fmla="*/ 391023 h 583393"/>
              <a:gd name="connsiteX4" fmla="*/ 14373 w 41018"/>
              <a:gd name="connsiteY4" fmla="*/ 84 h 5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8" h="583393">
                <a:moveTo>
                  <a:pt x="14373" y="84"/>
                </a:moveTo>
                <a:cubicBezTo>
                  <a:pt x="16582" y="-5437"/>
                  <a:pt x="9956" y="260710"/>
                  <a:pt x="14373" y="357893"/>
                </a:cubicBezTo>
                <a:cubicBezTo>
                  <a:pt x="18790" y="455076"/>
                  <a:pt x="43086" y="577659"/>
                  <a:pt x="40877" y="583180"/>
                </a:cubicBezTo>
                <a:cubicBezTo>
                  <a:pt x="38668" y="588701"/>
                  <a:pt x="6642" y="485997"/>
                  <a:pt x="1120" y="391023"/>
                </a:cubicBezTo>
                <a:cubicBezTo>
                  <a:pt x="-4402" y="296049"/>
                  <a:pt x="12164" y="5605"/>
                  <a:pt x="14373" y="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3" name="フリーフォーム 1142">
            <a:extLst>
              <a:ext uri="{FF2B5EF4-FFF2-40B4-BE49-F238E27FC236}">
                <a16:creationId xmlns:a16="http://schemas.microsoft.com/office/drawing/2014/main" id="{B19C9FBC-EB85-81A4-5BAD-0B0EF79A534E}"/>
              </a:ext>
            </a:extLst>
          </p:cNvPr>
          <p:cNvSpPr/>
          <p:nvPr/>
        </p:nvSpPr>
        <p:spPr>
          <a:xfrm>
            <a:off x="4035262" y="8971560"/>
            <a:ext cx="371206" cy="768799"/>
          </a:xfrm>
          <a:custGeom>
            <a:avLst/>
            <a:gdLst>
              <a:gd name="connsiteX0" fmla="*/ 25 w 371206"/>
              <a:gd name="connsiteY0" fmla="*/ 162 h 768799"/>
              <a:gd name="connsiteX1" fmla="*/ 212060 w 371206"/>
              <a:gd name="connsiteY1" fmla="*/ 430857 h 768799"/>
              <a:gd name="connsiteX2" fmla="*/ 172303 w 371206"/>
              <a:gd name="connsiteY2" fmla="*/ 397727 h 768799"/>
              <a:gd name="connsiteX3" fmla="*/ 371086 w 371206"/>
              <a:gd name="connsiteY3" fmla="*/ 768788 h 768799"/>
              <a:gd name="connsiteX4" fmla="*/ 198808 w 371206"/>
              <a:gd name="connsiteY4" fmla="*/ 384475 h 768799"/>
              <a:gd name="connsiteX5" fmla="*/ 25 w 371206"/>
              <a:gd name="connsiteY5" fmla="*/ 162 h 76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206" h="768799">
                <a:moveTo>
                  <a:pt x="25" y="162"/>
                </a:moveTo>
                <a:cubicBezTo>
                  <a:pt x="2234" y="7892"/>
                  <a:pt x="183347" y="364596"/>
                  <a:pt x="212060" y="430857"/>
                </a:cubicBezTo>
                <a:cubicBezTo>
                  <a:pt x="240773" y="497118"/>
                  <a:pt x="145799" y="341405"/>
                  <a:pt x="172303" y="397727"/>
                </a:cubicBezTo>
                <a:cubicBezTo>
                  <a:pt x="198807" y="454049"/>
                  <a:pt x="366669" y="770997"/>
                  <a:pt x="371086" y="768788"/>
                </a:cubicBezTo>
                <a:cubicBezTo>
                  <a:pt x="375503" y="766579"/>
                  <a:pt x="257339" y="507058"/>
                  <a:pt x="198808" y="384475"/>
                </a:cubicBezTo>
                <a:cubicBezTo>
                  <a:pt x="140278" y="261892"/>
                  <a:pt x="-2184" y="-7568"/>
                  <a:pt x="25" y="1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4" name="フリーフォーム 1143">
            <a:extLst>
              <a:ext uri="{FF2B5EF4-FFF2-40B4-BE49-F238E27FC236}">
                <a16:creationId xmlns:a16="http://schemas.microsoft.com/office/drawing/2014/main" id="{5735855D-8CB1-DBA9-8F3A-C8E4367D9440}"/>
              </a:ext>
            </a:extLst>
          </p:cNvPr>
          <p:cNvSpPr/>
          <p:nvPr/>
        </p:nvSpPr>
        <p:spPr>
          <a:xfrm>
            <a:off x="5102087" y="9998765"/>
            <a:ext cx="716519" cy="178858"/>
          </a:xfrm>
          <a:custGeom>
            <a:avLst/>
            <a:gdLst>
              <a:gd name="connsiteX0" fmla="*/ 0 w 716519"/>
              <a:gd name="connsiteY0" fmla="*/ 0 h 178858"/>
              <a:gd name="connsiteX1" fmla="*/ 689113 w 716519"/>
              <a:gd name="connsiteY1" fmla="*/ 172278 h 178858"/>
              <a:gd name="connsiteX2" fmla="*/ 589722 w 716519"/>
              <a:gd name="connsiteY2" fmla="*/ 145774 h 178858"/>
              <a:gd name="connsiteX3" fmla="*/ 0 w 716519"/>
              <a:gd name="connsiteY3" fmla="*/ 0 h 1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519" h="178858">
                <a:moveTo>
                  <a:pt x="0" y="0"/>
                </a:moveTo>
                <a:lnTo>
                  <a:pt x="689113" y="172278"/>
                </a:lnTo>
                <a:cubicBezTo>
                  <a:pt x="787400" y="196574"/>
                  <a:pt x="589722" y="145774"/>
                  <a:pt x="589722" y="14577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5" name="フリーフォーム 1144">
            <a:extLst>
              <a:ext uri="{FF2B5EF4-FFF2-40B4-BE49-F238E27FC236}">
                <a16:creationId xmlns:a16="http://schemas.microsoft.com/office/drawing/2014/main" id="{6DC84569-C533-45F2-4890-387F495CC620}"/>
              </a:ext>
            </a:extLst>
          </p:cNvPr>
          <p:cNvSpPr/>
          <p:nvPr/>
        </p:nvSpPr>
        <p:spPr>
          <a:xfrm>
            <a:off x="2683044" y="6875105"/>
            <a:ext cx="272549" cy="1843860"/>
          </a:xfrm>
          <a:custGeom>
            <a:avLst/>
            <a:gdLst>
              <a:gd name="connsiteX0" fmla="*/ 521 w 272549"/>
              <a:gd name="connsiteY0" fmla="*/ 2773 h 1843860"/>
              <a:gd name="connsiteX1" fmla="*/ 99913 w 272549"/>
              <a:gd name="connsiteY1" fmla="*/ 917173 h 1843860"/>
              <a:gd name="connsiteX2" fmla="*/ 93286 w 272549"/>
              <a:gd name="connsiteY2" fmla="*/ 824408 h 1843860"/>
              <a:gd name="connsiteX3" fmla="*/ 139669 w 272549"/>
              <a:gd name="connsiteY3" fmla="*/ 1281608 h 1843860"/>
              <a:gd name="connsiteX4" fmla="*/ 133043 w 272549"/>
              <a:gd name="connsiteY4" fmla="*/ 1175591 h 1843860"/>
              <a:gd name="connsiteX5" fmla="*/ 272191 w 272549"/>
              <a:gd name="connsiteY5" fmla="*/ 1838199 h 1843860"/>
              <a:gd name="connsiteX6" fmla="*/ 172799 w 272549"/>
              <a:gd name="connsiteY6" fmla="*/ 1473765 h 1843860"/>
              <a:gd name="connsiteX7" fmla="*/ 159547 w 272549"/>
              <a:gd name="connsiteY7" fmla="*/ 1096078 h 1843860"/>
              <a:gd name="connsiteX8" fmla="*/ 152921 w 272549"/>
              <a:gd name="connsiteY8" fmla="*/ 1241852 h 1843860"/>
              <a:gd name="connsiteX9" fmla="*/ 33652 w 272549"/>
              <a:gd name="connsiteY9" fmla="*/ 738269 h 1843860"/>
              <a:gd name="connsiteX10" fmla="*/ 40278 w 272549"/>
              <a:gd name="connsiteY10" fmla="*/ 844286 h 1843860"/>
              <a:gd name="connsiteX11" fmla="*/ 60156 w 272549"/>
              <a:gd name="connsiteY11" fmla="*/ 638878 h 1843860"/>
              <a:gd name="connsiteX12" fmla="*/ 521 w 272549"/>
              <a:gd name="connsiteY12" fmla="*/ 2773 h 184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549" h="1843860">
                <a:moveTo>
                  <a:pt x="521" y="2773"/>
                </a:moveTo>
                <a:cubicBezTo>
                  <a:pt x="7147" y="49156"/>
                  <a:pt x="84452" y="780234"/>
                  <a:pt x="99913" y="917173"/>
                </a:cubicBezTo>
                <a:cubicBezTo>
                  <a:pt x="115374" y="1054112"/>
                  <a:pt x="86660" y="763669"/>
                  <a:pt x="93286" y="824408"/>
                </a:cubicBezTo>
                <a:cubicBezTo>
                  <a:pt x="99912" y="885147"/>
                  <a:pt x="133043" y="1223078"/>
                  <a:pt x="139669" y="1281608"/>
                </a:cubicBezTo>
                <a:cubicBezTo>
                  <a:pt x="146295" y="1340139"/>
                  <a:pt x="110956" y="1082826"/>
                  <a:pt x="133043" y="1175591"/>
                </a:cubicBezTo>
                <a:cubicBezTo>
                  <a:pt x="155130" y="1268356"/>
                  <a:pt x="265565" y="1788503"/>
                  <a:pt x="272191" y="1838199"/>
                </a:cubicBezTo>
                <a:cubicBezTo>
                  <a:pt x="278817" y="1887895"/>
                  <a:pt x="191573" y="1597452"/>
                  <a:pt x="172799" y="1473765"/>
                </a:cubicBezTo>
                <a:cubicBezTo>
                  <a:pt x="154025" y="1350078"/>
                  <a:pt x="162860" y="1134730"/>
                  <a:pt x="159547" y="1096078"/>
                </a:cubicBezTo>
                <a:cubicBezTo>
                  <a:pt x="156234" y="1057426"/>
                  <a:pt x="173903" y="1301487"/>
                  <a:pt x="152921" y="1241852"/>
                </a:cubicBezTo>
                <a:cubicBezTo>
                  <a:pt x="131939" y="1182217"/>
                  <a:pt x="52426" y="804530"/>
                  <a:pt x="33652" y="738269"/>
                </a:cubicBezTo>
                <a:cubicBezTo>
                  <a:pt x="14878" y="672008"/>
                  <a:pt x="35861" y="860851"/>
                  <a:pt x="40278" y="844286"/>
                </a:cubicBezTo>
                <a:cubicBezTo>
                  <a:pt x="44695" y="827721"/>
                  <a:pt x="67886" y="772504"/>
                  <a:pt x="60156" y="638878"/>
                </a:cubicBezTo>
                <a:cubicBezTo>
                  <a:pt x="52426" y="505252"/>
                  <a:pt x="-6105" y="-43610"/>
                  <a:pt x="521" y="27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6" name="フリーフォーム 1145">
            <a:extLst>
              <a:ext uri="{FF2B5EF4-FFF2-40B4-BE49-F238E27FC236}">
                <a16:creationId xmlns:a16="http://schemas.microsoft.com/office/drawing/2014/main" id="{62CD5345-90E5-32C7-B6D4-9226B11240F0}"/>
              </a:ext>
            </a:extLst>
          </p:cNvPr>
          <p:cNvSpPr/>
          <p:nvPr/>
        </p:nvSpPr>
        <p:spPr>
          <a:xfrm>
            <a:off x="3094354" y="8759533"/>
            <a:ext cx="677590" cy="722668"/>
          </a:xfrm>
          <a:custGeom>
            <a:avLst/>
            <a:gdLst>
              <a:gd name="connsiteX0" fmla="*/ 29 w 677590"/>
              <a:gd name="connsiteY0" fmla="*/ 154 h 722668"/>
              <a:gd name="connsiteX1" fmla="*/ 318081 w 677590"/>
              <a:gd name="connsiteY1" fmla="*/ 357963 h 722668"/>
              <a:gd name="connsiteX2" fmla="*/ 291576 w 677590"/>
              <a:gd name="connsiteY2" fmla="*/ 285076 h 722668"/>
              <a:gd name="connsiteX3" fmla="*/ 576498 w 677590"/>
              <a:gd name="connsiteY3" fmla="*/ 576624 h 722668"/>
              <a:gd name="connsiteX4" fmla="*/ 530116 w 677590"/>
              <a:gd name="connsiteY4" fmla="*/ 510363 h 722668"/>
              <a:gd name="connsiteX5" fmla="*/ 675889 w 677590"/>
              <a:gd name="connsiteY5" fmla="*/ 722397 h 722668"/>
              <a:gd name="connsiteX6" fmla="*/ 589750 w 677590"/>
              <a:gd name="connsiteY6" fmla="*/ 543493 h 722668"/>
              <a:gd name="connsiteX7" fmla="*/ 304829 w 677590"/>
              <a:gd name="connsiteY7" fmla="*/ 92919 h 722668"/>
              <a:gd name="connsiteX8" fmla="*/ 583124 w 677590"/>
              <a:gd name="connsiteY8" fmla="*/ 563371 h 722668"/>
              <a:gd name="connsiteX9" fmla="*/ 430724 w 677590"/>
              <a:gd name="connsiteY9" fmla="*/ 391093 h 722668"/>
              <a:gd name="connsiteX10" fmla="*/ 198811 w 677590"/>
              <a:gd name="connsiteY10" fmla="*/ 225441 h 722668"/>
              <a:gd name="connsiteX11" fmla="*/ 298203 w 677590"/>
              <a:gd name="connsiteY11" fmla="*/ 311580 h 722668"/>
              <a:gd name="connsiteX12" fmla="*/ 29 w 677590"/>
              <a:gd name="connsiteY12" fmla="*/ 154 h 72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7590" h="722668">
                <a:moveTo>
                  <a:pt x="29" y="154"/>
                </a:moveTo>
                <a:cubicBezTo>
                  <a:pt x="3342" y="7884"/>
                  <a:pt x="269490" y="310476"/>
                  <a:pt x="318081" y="357963"/>
                </a:cubicBezTo>
                <a:cubicBezTo>
                  <a:pt x="366672" y="405450"/>
                  <a:pt x="248507" y="248633"/>
                  <a:pt x="291576" y="285076"/>
                </a:cubicBezTo>
                <a:cubicBezTo>
                  <a:pt x="334645" y="321519"/>
                  <a:pt x="536741" y="539076"/>
                  <a:pt x="576498" y="576624"/>
                </a:cubicBezTo>
                <a:cubicBezTo>
                  <a:pt x="616255" y="614172"/>
                  <a:pt x="513551" y="486068"/>
                  <a:pt x="530116" y="510363"/>
                </a:cubicBezTo>
                <a:cubicBezTo>
                  <a:pt x="546681" y="534658"/>
                  <a:pt x="665950" y="716875"/>
                  <a:pt x="675889" y="722397"/>
                </a:cubicBezTo>
                <a:cubicBezTo>
                  <a:pt x="685828" y="727919"/>
                  <a:pt x="651593" y="648406"/>
                  <a:pt x="589750" y="543493"/>
                </a:cubicBezTo>
                <a:cubicBezTo>
                  <a:pt x="527907" y="438580"/>
                  <a:pt x="305933" y="89606"/>
                  <a:pt x="304829" y="92919"/>
                </a:cubicBezTo>
                <a:cubicBezTo>
                  <a:pt x="303725" y="96232"/>
                  <a:pt x="562142" y="513675"/>
                  <a:pt x="583124" y="563371"/>
                </a:cubicBezTo>
                <a:cubicBezTo>
                  <a:pt x="604106" y="613067"/>
                  <a:pt x="494776" y="447415"/>
                  <a:pt x="430724" y="391093"/>
                </a:cubicBezTo>
                <a:cubicBezTo>
                  <a:pt x="366672" y="334771"/>
                  <a:pt x="220898" y="238693"/>
                  <a:pt x="198811" y="225441"/>
                </a:cubicBezTo>
                <a:cubicBezTo>
                  <a:pt x="176724" y="212189"/>
                  <a:pt x="326916" y="346919"/>
                  <a:pt x="298203" y="311580"/>
                </a:cubicBezTo>
                <a:cubicBezTo>
                  <a:pt x="269490" y="276241"/>
                  <a:pt x="-3284" y="-7576"/>
                  <a:pt x="29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7" name="フリーフォーム 1146">
            <a:extLst>
              <a:ext uri="{FF2B5EF4-FFF2-40B4-BE49-F238E27FC236}">
                <a16:creationId xmlns:a16="http://schemas.microsoft.com/office/drawing/2014/main" id="{43251321-A08A-574F-8BCC-120CCE225DBD}"/>
              </a:ext>
            </a:extLst>
          </p:cNvPr>
          <p:cNvSpPr/>
          <p:nvPr/>
        </p:nvSpPr>
        <p:spPr>
          <a:xfrm>
            <a:off x="3874851" y="6625992"/>
            <a:ext cx="67687" cy="358092"/>
          </a:xfrm>
          <a:custGeom>
            <a:avLst/>
            <a:gdLst>
              <a:gd name="connsiteX0" fmla="*/ 67671 w 67687"/>
              <a:gd name="connsiteY0" fmla="*/ 95 h 358092"/>
              <a:gd name="connsiteX1" fmla="*/ 1410 w 67687"/>
              <a:gd name="connsiteY1" fmla="*/ 205504 h 358092"/>
              <a:gd name="connsiteX2" fmla="*/ 21288 w 67687"/>
              <a:gd name="connsiteY2" fmla="*/ 357904 h 358092"/>
              <a:gd name="connsiteX3" fmla="*/ 8036 w 67687"/>
              <a:gd name="connsiteY3" fmla="*/ 232008 h 358092"/>
              <a:gd name="connsiteX4" fmla="*/ 67671 w 67687"/>
              <a:gd name="connsiteY4" fmla="*/ 95 h 3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7" h="358092">
                <a:moveTo>
                  <a:pt x="67671" y="95"/>
                </a:moveTo>
                <a:cubicBezTo>
                  <a:pt x="66567" y="-4322"/>
                  <a:pt x="9140" y="145869"/>
                  <a:pt x="1410" y="205504"/>
                </a:cubicBezTo>
                <a:cubicBezTo>
                  <a:pt x="-6320" y="265139"/>
                  <a:pt x="20184" y="353487"/>
                  <a:pt x="21288" y="357904"/>
                </a:cubicBezTo>
                <a:cubicBezTo>
                  <a:pt x="22392" y="362321"/>
                  <a:pt x="306" y="288330"/>
                  <a:pt x="8036" y="232008"/>
                </a:cubicBezTo>
                <a:cubicBezTo>
                  <a:pt x="15766" y="175686"/>
                  <a:pt x="68775" y="4512"/>
                  <a:pt x="67671" y="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 1147">
            <a:extLst>
              <a:ext uri="{FF2B5EF4-FFF2-40B4-BE49-F238E27FC236}">
                <a16:creationId xmlns:a16="http://schemas.microsoft.com/office/drawing/2014/main" id="{7C620AFB-6A11-789A-B392-DF3A82EC9F9A}"/>
              </a:ext>
            </a:extLst>
          </p:cNvPr>
          <p:cNvSpPr/>
          <p:nvPr/>
        </p:nvSpPr>
        <p:spPr>
          <a:xfrm>
            <a:off x="5457636" y="4378733"/>
            <a:ext cx="161286" cy="1094445"/>
          </a:xfrm>
          <a:custGeom>
            <a:avLst/>
            <a:gdLst>
              <a:gd name="connsiteX0" fmla="*/ 141407 w 161286"/>
              <a:gd name="connsiteY0" fmla="*/ 20989 h 1094445"/>
              <a:gd name="connsiteX1" fmla="*/ 42016 w 161286"/>
              <a:gd name="connsiteY1" fmla="*/ 743232 h 1094445"/>
              <a:gd name="connsiteX2" fmla="*/ 55268 w 161286"/>
              <a:gd name="connsiteY2" fmla="*/ 663719 h 1094445"/>
              <a:gd name="connsiteX3" fmla="*/ 108277 w 161286"/>
              <a:gd name="connsiteY3" fmla="*/ 988397 h 1094445"/>
              <a:gd name="connsiteX4" fmla="*/ 88399 w 161286"/>
              <a:gd name="connsiteY4" fmla="*/ 816119 h 1094445"/>
              <a:gd name="connsiteX5" fmla="*/ 161286 w 161286"/>
              <a:gd name="connsiteY5" fmla="*/ 1094415 h 1094445"/>
              <a:gd name="connsiteX6" fmla="*/ 88399 w 161286"/>
              <a:gd name="connsiteY6" fmla="*/ 796241 h 1094445"/>
              <a:gd name="connsiteX7" fmla="*/ 2260 w 161286"/>
              <a:gd name="connsiteY7" fmla="*/ 445058 h 1094445"/>
              <a:gd name="connsiteX8" fmla="*/ 28764 w 161286"/>
              <a:gd name="connsiteY8" fmla="*/ 650467 h 1094445"/>
              <a:gd name="connsiteX9" fmla="*/ 68521 w 161286"/>
              <a:gd name="connsiteY9" fmla="*/ 385424 h 1094445"/>
              <a:gd name="connsiteX10" fmla="*/ 28764 w 161286"/>
              <a:gd name="connsiteY10" fmla="*/ 584206 h 1094445"/>
              <a:gd name="connsiteX11" fmla="*/ 108277 w 161286"/>
              <a:gd name="connsiteY11" fmla="*/ 226397 h 1094445"/>
              <a:gd name="connsiteX12" fmla="*/ 141407 w 161286"/>
              <a:gd name="connsiteY12" fmla="*/ 20989 h 109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286" h="1094445">
                <a:moveTo>
                  <a:pt x="141407" y="20989"/>
                </a:moveTo>
                <a:cubicBezTo>
                  <a:pt x="130363" y="107128"/>
                  <a:pt x="56372" y="636110"/>
                  <a:pt x="42016" y="743232"/>
                </a:cubicBezTo>
                <a:cubicBezTo>
                  <a:pt x="27659" y="850354"/>
                  <a:pt x="44225" y="622858"/>
                  <a:pt x="55268" y="663719"/>
                </a:cubicBezTo>
                <a:cubicBezTo>
                  <a:pt x="66311" y="704580"/>
                  <a:pt x="102755" y="962997"/>
                  <a:pt x="108277" y="988397"/>
                </a:cubicBezTo>
                <a:cubicBezTo>
                  <a:pt x="113799" y="1013797"/>
                  <a:pt x="79564" y="798449"/>
                  <a:pt x="88399" y="816119"/>
                </a:cubicBezTo>
                <a:cubicBezTo>
                  <a:pt x="97234" y="833789"/>
                  <a:pt x="161286" y="1097728"/>
                  <a:pt x="161286" y="1094415"/>
                </a:cubicBezTo>
                <a:cubicBezTo>
                  <a:pt x="161286" y="1091102"/>
                  <a:pt x="88399" y="796241"/>
                  <a:pt x="88399" y="796241"/>
                </a:cubicBezTo>
                <a:cubicBezTo>
                  <a:pt x="61895" y="688015"/>
                  <a:pt x="12199" y="469354"/>
                  <a:pt x="2260" y="445058"/>
                </a:cubicBezTo>
                <a:cubicBezTo>
                  <a:pt x="-7679" y="420762"/>
                  <a:pt x="17720" y="660406"/>
                  <a:pt x="28764" y="650467"/>
                </a:cubicBezTo>
                <a:cubicBezTo>
                  <a:pt x="39807" y="640528"/>
                  <a:pt x="68521" y="396467"/>
                  <a:pt x="68521" y="385424"/>
                </a:cubicBezTo>
                <a:cubicBezTo>
                  <a:pt x="68521" y="374381"/>
                  <a:pt x="22138" y="610710"/>
                  <a:pt x="28764" y="584206"/>
                </a:cubicBezTo>
                <a:cubicBezTo>
                  <a:pt x="35390" y="557702"/>
                  <a:pt x="86190" y="316953"/>
                  <a:pt x="108277" y="226397"/>
                </a:cubicBezTo>
                <a:cubicBezTo>
                  <a:pt x="130364" y="135841"/>
                  <a:pt x="152451" y="-65150"/>
                  <a:pt x="141407" y="209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9" name="フリーフォーム 1148">
            <a:extLst>
              <a:ext uri="{FF2B5EF4-FFF2-40B4-BE49-F238E27FC236}">
                <a16:creationId xmlns:a16="http://schemas.microsoft.com/office/drawing/2014/main" id="{D3F48D43-19AB-3F45-79D4-DBD6AD8E6188}"/>
              </a:ext>
            </a:extLst>
          </p:cNvPr>
          <p:cNvSpPr/>
          <p:nvPr/>
        </p:nvSpPr>
        <p:spPr>
          <a:xfrm>
            <a:off x="6746817" y="4752163"/>
            <a:ext cx="445434" cy="74034"/>
          </a:xfrm>
          <a:custGeom>
            <a:avLst/>
            <a:gdLst>
              <a:gd name="connsiteX0" fmla="*/ 58 w 445434"/>
              <a:gd name="connsiteY0" fmla="*/ 57962 h 74034"/>
              <a:gd name="connsiteX1" fmla="*/ 273108 w 445434"/>
              <a:gd name="connsiteY1" fmla="*/ 13512 h 74034"/>
              <a:gd name="connsiteX2" fmla="*/ 219133 w 445434"/>
              <a:gd name="connsiteY2" fmla="*/ 29387 h 74034"/>
              <a:gd name="connsiteX3" fmla="*/ 400108 w 445434"/>
              <a:gd name="connsiteY3" fmla="*/ 23037 h 74034"/>
              <a:gd name="connsiteX4" fmla="*/ 342958 w 445434"/>
              <a:gd name="connsiteY4" fmla="*/ 35737 h 74034"/>
              <a:gd name="connsiteX5" fmla="*/ 444558 w 445434"/>
              <a:gd name="connsiteY5" fmla="*/ 73837 h 74034"/>
              <a:gd name="connsiteX6" fmla="*/ 377883 w 445434"/>
              <a:gd name="connsiteY6" fmla="*/ 48437 h 74034"/>
              <a:gd name="connsiteX7" fmla="*/ 149283 w 445434"/>
              <a:gd name="connsiteY7" fmla="*/ 812 h 74034"/>
              <a:gd name="connsiteX8" fmla="*/ 247708 w 445434"/>
              <a:gd name="connsiteY8" fmla="*/ 19862 h 74034"/>
              <a:gd name="connsiteX9" fmla="*/ 58 w 445434"/>
              <a:gd name="connsiteY9" fmla="*/ 57962 h 7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434" h="74034">
                <a:moveTo>
                  <a:pt x="58" y="57962"/>
                </a:moveTo>
                <a:cubicBezTo>
                  <a:pt x="4291" y="56904"/>
                  <a:pt x="236596" y="18274"/>
                  <a:pt x="273108" y="13512"/>
                </a:cubicBezTo>
                <a:cubicBezTo>
                  <a:pt x="309621" y="8749"/>
                  <a:pt x="197966" y="27800"/>
                  <a:pt x="219133" y="29387"/>
                </a:cubicBezTo>
                <a:cubicBezTo>
                  <a:pt x="240300" y="30974"/>
                  <a:pt x="379471" y="21979"/>
                  <a:pt x="400108" y="23037"/>
                </a:cubicBezTo>
                <a:cubicBezTo>
                  <a:pt x="420745" y="24095"/>
                  <a:pt x="335550" y="27270"/>
                  <a:pt x="342958" y="35737"/>
                </a:cubicBezTo>
                <a:cubicBezTo>
                  <a:pt x="350366" y="44204"/>
                  <a:pt x="438737" y="71720"/>
                  <a:pt x="444558" y="73837"/>
                </a:cubicBezTo>
                <a:cubicBezTo>
                  <a:pt x="450379" y="75954"/>
                  <a:pt x="427096" y="60608"/>
                  <a:pt x="377883" y="48437"/>
                </a:cubicBezTo>
                <a:cubicBezTo>
                  <a:pt x="328671" y="36266"/>
                  <a:pt x="170979" y="5574"/>
                  <a:pt x="149283" y="812"/>
                </a:cubicBezTo>
                <a:cubicBezTo>
                  <a:pt x="127587" y="-3950"/>
                  <a:pt x="273108" y="13512"/>
                  <a:pt x="247708" y="19862"/>
                </a:cubicBezTo>
                <a:cubicBezTo>
                  <a:pt x="222308" y="26212"/>
                  <a:pt x="-4175" y="59020"/>
                  <a:pt x="58" y="579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0" name="フリーフォーム 1149">
            <a:extLst>
              <a:ext uri="{FF2B5EF4-FFF2-40B4-BE49-F238E27FC236}">
                <a16:creationId xmlns:a16="http://schemas.microsoft.com/office/drawing/2014/main" id="{C92C085A-E592-B19D-9BC2-38BE38CB9843}"/>
              </a:ext>
            </a:extLst>
          </p:cNvPr>
          <p:cNvSpPr/>
          <p:nvPr/>
        </p:nvSpPr>
        <p:spPr>
          <a:xfrm>
            <a:off x="6254592" y="4853702"/>
            <a:ext cx="219586" cy="426739"/>
          </a:xfrm>
          <a:custGeom>
            <a:avLst/>
            <a:gdLst>
              <a:gd name="connsiteX0" fmla="*/ 219233 w 219586"/>
              <a:gd name="connsiteY0" fmla="*/ 873 h 426739"/>
              <a:gd name="connsiteX1" fmla="*/ 47783 w 219586"/>
              <a:gd name="connsiteY1" fmla="*/ 277098 h 426739"/>
              <a:gd name="connsiteX2" fmla="*/ 85883 w 219586"/>
              <a:gd name="connsiteY2" fmla="*/ 197723 h 426739"/>
              <a:gd name="connsiteX3" fmla="*/ 158 w 219586"/>
              <a:gd name="connsiteY3" fmla="*/ 426323 h 426739"/>
              <a:gd name="connsiteX4" fmla="*/ 111283 w 219586"/>
              <a:gd name="connsiteY4" fmla="*/ 131048 h 426739"/>
              <a:gd name="connsiteX5" fmla="*/ 92233 w 219586"/>
              <a:gd name="connsiteY5" fmla="*/ 188198 h 426739"/>
              <a:gd name="connsiteX6" fmla="*/ 219233 w 219586"/>
              <a:gd name="connsiteY6" fmla="*/ 873 h 42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586" h="426739">
                <a:moveTo>
                  <a:pt x="219233" y="873"/>
                </a:moveTo>
                <a:cubicBezTo>
                  <a:pt x="211825" y="15690"/>
                  <a:pt x="70008" y="244290"/>
                  <a:pt x="47783" y="277098"/>
                </a:cubicBezTo>
                <a:cubicBezTo>
                  <a:pt x="25558" y="309906"/>
                  <a:pt x="93820" y="172852"/>
                  <a:pt x="85883" y="197723"/>
                </a:cubicBezTo>
                <a:cubicBezTo>
                  <a:pt x="77946" y="222594"/>
                  <a:pt x="-4075" y="437436"/>
                  <a:pt x="158" y="426323"/>
                </a:cubicBezTo>
                <a:cubicBezTo>
                  <a:pt x="4391" y="415211"/>
                  <a:pt x="95937" y="170735"/>
                  <a:pt x="111283" y="131048"/>
                </a:cubicBezTo>
                <a:cubicBezTo>
                  <a:pt x="126629" y="91361"/>
                  <a:pt x="68950" y="212011"/>
                  <a:pt x="92233" y="188198"/>
                </a:cubicBezTo>
                <a:cubicBezTo>
                  <a:pt x="115516" y="164386"/>
                  <a:pt x="226641" y="-13944"/>
                  <a:pt x="219233" y="8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1" name="フリーフォーム 1150">
            <a:extLst>
              <a:ext uri="{FF2B5EF4-FFF2-40B4-BE49-F238E27FC236}">
                <a16:creationId xmlns:a16="http://schemas.microsoft.com/office/drawing/2014/main" id="{49AEC685-F681-A87C-58EE-8AF68C0475EA}"/>
              </a:ext>
            </a:extLst>
          </p:cNvPr>
          <p:cNvSpPr/>
          <p:nvPr/>
        </p:nvSpPr>
        <p:spPr>
          <a:xfrm>
            <a:off x="7150085" y="5145423"/>
            <a:ext cx="258242" cy="207627"/>
          </a:xfrm>
          <a:custGeom>
            <a:avLst/>
            <a:gdLst>
              <a:gd name="connsiteX0" fmla="*/ 257190 w 258242"/>
              <a:gd name="connsiteY0" fmla="*/ 1252 h 207627"/>
              <a:gd name="connsiteX1" fmla="*/ 66690 w 258242"/>
              <a:gd name="connsiteY1" fmla="*/ 185402 h 207627"/>
              <a:gd name="connsiteX2" fmla="*/ 127015 w 258242"/>
              <a:gd name="connsiteY2" fmla="*/ 109202 h 207627"/>
              <a:gd name="connsiteX3" fmla="*/ 15 w 258242"/>
              <a:gd name="connsiteY3" fmla="*/ 207627 h 207627"/>
              <a:gd name="connsiteX4" fmla="*/ 136540 w 258242"/>
              <a:gd name="connsiteY4" fmla="*/ 109202 h 207627"/>
              <a:gd name="connsiteX5" fmla="*/ 257190 w 258242"/>
              <a:gd name="connsiteY5" fmla="*/ 1252 h 20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42" h="207627">
                <a:moveTo>
                  <a:pt x="257190" y="1252"/>
                </a:moveTo>
                <a:cubicBezTo>
                  <a:pt x="245548" y="13952"/>
                  <a:pt x="88386" y="167410"/>
                  <a:pt x="66690" y="185402"/>
                </a:cubicBezTo>
                <a:cubicBezTo>
                  <a:pt x="44994" y="203394"/>
                  <a:pt x="138127" y="105498"/>
                  <a:pt x="127015" y="109202"/>
                </a:cubicBezTo>
                <a:cubicBezTo>
                  <a:pt x="115903" y="112906"/>
                  <a:pt x="-1572" y="207627"/>
                  <a:pt x="15" y="207627"/>
                </a:cubicBezTo>
                <a:cubicBezTo>
                  <a:pt x="1602" y="207627"/>
                  <a:pt x="92090" y="142539"/>
                  <a:pt x="136540" y="109202"/>
                </a:cubicBezTo>
                <a:cubicBezTo>
                  <a:pt x="180990" y="75865"/>
                  <a:pt x="268832" y="-11448"/>
                  <a:pt x="257190" y="12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2" name="フリーフォーム 1151">
            <a:extLst>
              <a:ext uri="{FF2B5EF4-FFF2-40B4-BE49-F238E27FC236}">
                <a16:creationId xmlns:a16="http://schemas.microsoft.com/office/drawing/2014/main" id="{948812A2-2A96-B92D-9105-924DB59B549D}"/>
              </a:ext>
            </a:extLst>
          </p:cNvPr>
          <p:cNvSpPr/>
          <p:nvPr/>
        </p:nvSpPr>
        <p:spPr>
          <a:xfrm>
            <a:off x="6530327" y="5272363"/>
            <a:ext cx="734424" cy="131622"/>
          </a:xfrm>
          <a:custGeom>
            <a:avLst/>
            <a:gdLst>
              <a:gd name="connsiteX0" fmla="*/ 648 w 734424"/>
              <a:gd name="connsiteY0" fmla="*/ 99737 h 131622"/>
              <a:gd name="connsiteX1" fmla="*/ 264173 w 734424"/>
              <a:gd name="connsiteY1" fmla="*/ 71162 h 131622"/>
              <a:gd name="connsiteX2" fmla="*/ 102248 w 734424"/>
              <a:gd name="connsiteY2" fmla="*/ 109262 h 131622"/>
              <a:gd name="connsiteX3" fmla="*/ 289573 w 734424"/>
              <a:gd name="connsiteY3" fmla="*/ 93387 h 131622"/>
              <a:gd name="connsiteX4" fmla="*/ 321323 w 734424"/>
              <a:gd name="connsiteY4" fmla="*/ 131487 h 131622"/>
              <a:gd name="connsiteX5" fmla="*/ 286398 w 734424"/>
              <a:gd name="connsiteY5" fmla="*/ 77512 h 131622"/>
              <a:gd name="connsiteX6" fmla="*/ 343548 w 734424"/>
              <a:gd name="connsiteY6" fmla="*/ 102912 h 131622"/>
              <a:gd name="connsiteX7" fmla="*/ 305448 w 734424"/>
              <a:gd name="connsiteY7" fmla="*/ 74337 h 131622"/>
              <a:gd name="connsiteX8" fmla="*/ 429273 w 734424"/>
              <a:gd name="connsiteY8" fmla="*/ 109262 h 131622"/>
              <a:gd name="connsiteX9" fmla="*/ 438798 w 734424"/>
              <a:gd name="connsiteY9" fmla="*/ 128312 h 131622"/>
              <a:gd name="connsiteX10" fmla="*/ 397523 w 734424"/>
              <a:gd name="connsiteY10" fmla="*/ 74337 h 131622"/>
              <a:gd name="connsiteX11" fmla="*/ 514998 w 734424"/>
              <a:gd name="connsiteY11" fmla="*/ 33062 h 131622"/>
              <a:gd name="connsiteX12" fmla="*/ 451498 w 734424"/>
              <a:gd name="connsiteY12" fmla="*/ 20362 h 131622"/>
              <a:gd name="connsiteX13" fmla="*/ 734073 w 734424"/>
              <a:gd name="connsiteY13" fmla="*/ 1312 h 131622"/>
              <a:gd name="connsiteX14" fmla="*/ 505473 w 734424"/>
              <a:gd name="connsiteY14" fmla="*/ 10837 h 131622"/>
              <a:gd name="connsiteX15" fmla="*/ 305448 w 734424"/>
              <a:gd name="connsiteY15" fmla="*/ 83862 h 131622"/>
              <a:gd name="connsiteX16" fmla="*/ 340373 w 734424"/>
              <a:gd name="connsiteY16" fmla="*/ 55287 h 131622"/>
              <a:gd name="connsiteX17" fmla="*/ 130823 w 734424"/>
              <a:gd name="connsiteY17" fmla="*/ 58462 h 131622"/>
              <a:gd name="connsiteX18" fmla="*/ 356248 w 734424"/>
              <a:gd name="connsiteY18" fmla="*/ 45762 h 131622"/>
              <a:gd name="connsiteX19" fmla="*/ 648 w 734424"/>
              <a:gd name="connsiteY19" fmla="*/ 99737 h 13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4424" h="131622">
                <a:moveTo>
                  <a:pt x="648" y="99737"/>
                </a:moveTo>
                <a:cubicBezTo>
                  <a:pt x="-14698" y="103970"/>
                  <a:pt x="247240" y="69574"/>
                  <a:pt x="264173" y="71162"/>
                </a:cubicBezTo>
                <a:cubicBezTo>
                  <a:pt x="281106" y="72749"/>
                  <a:pt x="98015" y="105558"/>
                  <a:pt x="102248" y="109262"/>
                </a:cubicBezTo>
                <a:cubicBezTo>
                  <a:pt x="106481" y="112966"/>
                  <a:pt x="253061" y="89683"/>
                  <a:pt x="289573" y="93387"/>
                </a:cubicBezTo>
                <a:cubicBezTo>
                  <a:pt x="326085" y="97091"/>
                  <a:pt x="321852" y="134133"/>
                  <a:pt x="321323" y="131487"/>
                </a:cubicBezTo>
                <a:cubicBezTo>
                  <a:pt x="320794" y="128841"/>
                  <a:pt x="282694" y="82274"/>
                  <a:pt x="286398" y="77512"/>
                </a:cubicBezTo>
                <a:cubicBezTo>
                  <a:pt x="290102" y="72750"/>
                  <a:pt x="340373" y="103441"/>
                  <a:pt x="343548" y="102912"/>
                </a:cubicBezTo>
                <a:cubicBezTo>
                  <a:pt x="346723" y="102383"/>
                  <a:pt x="291161" y="73279"/>
                  <a:pt x="305448" y="74337"/>
                </a:cubicBezTo>
                <a:cubicBezTo>
                  <a:pt x="319735" y="75395"/>
                  <a:pt x="407048" y="100266"/>
                  <a:pt x="429273" y="109262"/>
                </a:cubicBezTo>
                <a:cubicBezTo>
                  <a:pt x="451498" y="118258"/>
                  <a:pt x="444090" y="134133"/>
                  <a:pt x="438798" y="128312"/>
                </a:cubicBezTo>
                <a:cubicBezTo>
                  <a:pt x="433506" y="122491"/>
                  <a:pt x="384823" y="90212"/>
                  <a:pt x="397523" y="74337"/>
                </a:cubicBezTo>
                <a:cubicBezTo>
                  <a:pt x="410223" y="58462"/>
                  <a:pt x="506002" y="42058"/>
                  <a:pt x="514998" y="33062"/>
                </a:cubicBezTo>
                <a:cubicBezTo>
                  <a:pt x="523994" y="24066"/>
                  <a:pt x="414985" y="25654"/>
                  <a:pt x="451498" y="20362"/>
                </a:cubicBezTo>
                <a:cubicBezTo>
                  <a:pt x="488011" y="15070"/>
                  <a:pt x="725077" y="2899"/>
                  <a:pt x="734073" y="1312"/>
                </a:cubicBezTo>
                <a:cubicBezTo>
                  <a:pt x="743069" y="-275"/>
                  <a:pt x="576910" y="-2921"/>
                  <a:pt x="505473" y="10837"/>
                </a:cubicBezTo>
                <a:cubicBezTo>
                  <a:pt x="434036" y="24595"/>
                  <a:pt x="332965" y="76454"/>
                  <a:pt x="305448" y="83862"/>
                </a:cubicBezTo>
                <a:cubicBezTo>
                  <a:pt x="277931" y="91270"/>
                  <a:pt x="369477" y="59520"/>
                  <a:pt x="340373" y="55287"/>
                </a:cubicBezTo>
                <a:cubicBezTo>
                  <a:pt x="311269" y="51054"/>
                  <a:pt x="128177" y="60049"/>
                  <a:pt x="130823" y="58462"/>
                </a:cubicBezTo>
                <a:cubicBezTo>
                  <a:pt x="133469" y="56874"/>
                  <a:pt x="374769" y="38883"/>
                  <a:pt x="356248" y="45762"/>
                </a:cubicBezTo>
                <a:cubicBezTo>
                  <a:pt x="337727" y="52641"/>
                  <a:pt x="15994" y="95504"/>
                  <a:pt x="648" y="997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3" name="フリーフォーム 1152">
            <a:extLst>
              <a:ext uri="{FF2B5EF4-FFF2-40B4-BE49-F238E27FC236}">
                <a16:creationId xmlns:a16="http://schemas.microsoft.com/office/drawing/2014/main" id="{EE6FFB07-6D6E-C8EF-DAD4-EA5E6CD92AE7}"/>
              </a:ext>
            </a:extLst>
          </p:cNvPr>
          <p:cNvSpPr/>
          <p:nvPr/>
        </p:nvSpPr>
        <p:spPr>
          <a:xfrm>
            <a:off x="6454768" y="5360565"/>
            <a:ext cx="575617" cy="179896"/>
          </a:xfrm>
          <a:custGeom>
            <a:avLst/>
            <a:gdLst>
              <a:gd name="connsiteX0" fmla="*/ 7 w 575617"/>
              <a:gd name="connsiteY0" fmla="*/ 179810 h 179896"/>
              <a:gd name="connsiteX1" fmla="*/ 117482 w 575617"/>
              <a:gd name="connsiteY1" fmla="*/ 27410 h 179896"/>
              <a:gd name="connsiteX2" fmla="*/ 41282 w 575617"/>
              <a:gd name="connsiteY2" fmla="*/ 90910 h 179896"/>
              <a:gd name="connsiteX3" fmla="*/ 149232 w 575617"/>
              <a:gd name="connsiteY3" fmla="*/ 49635 h 179896"/>
              <a:gd name="connsiteX4" fmla="*/ 361957 w 575617"/>
              <a:gd name="connsiteY4" fmla="*/ 62335 h 179896"/>
              <a:gd name="connsiteX5" fmla="*/ 320682 w 575617"/>
              <a:gd name="connsiteY5" fmla="*/ 55985 h 179896"/>
              <a:gd name="connsiteX6" fmla="*/ 396882 w 575617"/>
              <a:gd name="connsiteY6" fmla="*/ 52810 h 179896"/>
              <a:gd name="connsiteX7" fmla="*/ 412757 w 575617"/>
              <a:gd name="connsiteY7" fmla="*/ 65510 h 179896"/>
              <a:gd name="connsiteX8" fmla="*/ 406407 w 575617"/>
              <a:gd name="connsiteY8" fmla="*/ 87735 h 179896"/>
              <a:gd name="connsiteX9" fmla="*/ 466732 w 575617"/>
              <a:gd name="connsiteY9" fmla="*/ 30585 h 179896"/>
              <a:gd name="connsiteX10" fmla="*/ 574682 w 575617"/>
              <a:gd name="connsiteY10" fmla="*/ 2010 h 179896"/>
              <a:gd name="connsiteX11" fmla="*/ 400057 w 575617"/>
              <a:gd name="connsiteY11" fmla="*/ 84560 h 179896"/>
              <a:gd name="connsiteX12" fmla="*/ 387357 w 575617"/>
              <a:gd name="connsiteY12" fmla="*/ 68685 h 179896"/>
              <a:gd name="connsiteX13" fmla="*/ 288932 w 575617"/>
              <a:gd name="connsiteY13" fmla="*/ 46460 h 179896"/>
              <a:gd name="connsiteX14" fmla="*/ 41282 w 575617"/>
              <a:gd name="connsiteY14" fmla="*/ 46460 h 179896"/>
              <a:gd name="connsiteX15" fmla="*/ 111132 w 575617"/>
              <a:gd name="connsiteY15" fmla="*/ 49635 h 179896"/>
              <a:gd name="connsiteX16" fmla="*/ 7 w 575617"/>
              <a:gd name="connsiteY16" fmla="*/ 179810 h 17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5617" h="179896">
                <a:moveTo>
                  <a:pt x="7" y="179810"/>
                </a:moveTo>
                <a:cubicBezTo>
                  <a:pt x="1065" y="176106"/>
                  <a:pt x="110603" y="42227"/>
                  <a:pt x="117482" y="27410"/>
                </a:cubicBezTo>
                <a:cubicBezTo>
                  <a:pt x="124361" y="12593"/>
                  <a:pt x="35990" y="87206"/>
                  <a:pt x="41282" y="90910"/>
                </a:cubicBezTo>
                <a:cubicBezTo>
                  <a:pt x="46574" y="94614"/>
                  <a:pt x="95786" y="54397"/>
                  <a:pt x="149232" y="49635"/>
                </a:cubicBezTo>
                <a:cubicBezTo>
                  <a:pt x="202678" y="44873"/>
                  <a:pt x="333382" y="61277"/>
                  <a:pt x="361957" y="62335"/>
                </a:cubicBezTo>
                <a:cubicBezTo>
                  <a:pt x="390532" y="63393"/>
                  <a:pt x="314861" y="57572"/>
                  <a:pt x="320682" y="55985"/>
                </a:cubicBezTo>
                <a:cubicBezTo>
                  <a:pt x="326503" y="54397"/>
                  <a:pt x="396882" y="52810"/>
                  <a:pt x="396882" y="52810"/>
                </a:cubicBezTo>
                <a:cubicBezTo>
                  <a:pt x="412228" y="54397"/>
                  <a:pt x="411170" y="59689"/>
                  <a:pt x="412757" y="65510"/>
                </a:cubicBezTo>
                <a:cubicBezTo>
                  <a:pt x="414345" y="71331"/>
                  <a:pt x="397411" y="93556"/>
                  <a:pt x="406407" y="87735"/>
                </a:cubicBezTo>
                <a:cubicBezTo>
                  <a:pt x="415403" y="81914"/>
                  <a:pt x="438686" y="44872"/>
                  <a:pt x="466732" y="30585"/>
                </a:cubicBezTo>
                <a:cubicBezTo>
                  <a:pt x="494778" y="16297"/>
                  <a:pt x="585794" y="-6986"/>
                  <a:pt x="574682" y="2010"/>
                </a:cubicBezTo>
                <a:cubicBezTo>
                  <a:pt x="563570" y="11006"/>
                  <a:pt x="431278" y="73448"/>
                  <a:pt x="400057" y="84560"/>
                </a:cubicBezTo>
                <a:cubicBezTo>
                  <a:pt x="368836" y="95672"/>
                  <a:pt x="405878" y="75035"/>
                  <a:pt x="387357" y="68685"/>
                </a:cubicBezTo>
                <a:cubicBezTo>
                  <a:pt x="368836" y="62335"/>
                  <a:pt x="346611" y="50164"/>
                  <a:pt x="288932" y="46460"/>
                </a:cubicBezTo>
                <a:cubicBezTo>
                  <a:pt x="231253" y="42756"/>
                  <a:pt x="70915" y="45931"/>
                  <a:pt x="41282" y="46460"/>
                </a:cubicBezTo>
                <a:cubicBezTo>
                  <a:pt x="11649" y="46989"/>
                  <a:pt x="115365" y="32702"/>
                  <a:pt x="111132" y="49635"/>
                </a:cubicBezTo>
                <a:cubicBezTo>
                  <a:pt x="106899" y="66568"/>
                  <a:pt x="-1051" y="183514"/>
                  <a:pt x="7" y="1798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4" name="フリーフォーム 1153">
            <a:extLst>
              <a:ext uri="{FF2B5EF4-FFF2-40B4-BE49-F238E27FC236}">
                <a16:creationId xmlns:a16="http://schemas.microsoft.com/office/drawing/2014/main" id="{3491D312-E480-3BD9-9904-4BC6BE3B9BF1}"/>
              </a:ext>
            </a:extLst>
          </p:cNvPr>
          <p:cNvSpPr/>
          <p:nvPr/>
        </p:nvSpPr>
        <p:spPr>
          <a:xfrm>
            <a:off x="6530974" y="5413279"/>
            <a:ext cx="390699" cy="108060"/>
          </a:xfrm>
          <a:custGeom>
            <a:avLst/>
            <a:gdLst>
              <a:gd name="connsiteX0" fmla="*/ 1 w 390699"/>
              <a:gd name="connsiteY0" fmla="*/ 108046 h 108060"/>
              <a:gd name="connsiteX1" fmla="*/ 161926 w 390699"/>
              <a:gd name="connsiteY1" fmla="*/ 47721 h 108060"/>
              <a:gd name="connsiteX2" fmla="*/ 111126 w 390699"/>
              <a:gd name="connsiteY2" fmla="*/ 73121 h 108060"/>
              <a:gd name="connsiteX3" fmla="*/ 307976 w 390699"/>
              <a:gd name="connsiteY3" fmla="*/ 60421 h 108060"/>
              <a:gd name="connsiteX4" fmla="*/ 273051 w 390699"/>
              <a:gd name="connsiteY4" fmla="*/ 66771 h 108060"/>
              <a:gd name="connsiteX5" fmla="*/ 390526 w 390699"/>
              <a:gd name="connsiteY5" fmla="*/ 96 h 108060"/>
              <a:gd name="connsiteX6" fmla="*/ 298451 w 390699"/>
              <a:gd name="connsiteY6" fmla="*/ 50896 h 108060"/>
              <a:gd name="connsiteX7" fmla="*/ 260351 w 390699"/>
              <a:gd name="connsiteY7" fmla="*/ 6446 h 108060"/>
              <a:gd name="connsiteX8" fmla="*/ 285751 w 390699"/>
              <a:gd name="connsiteY8" fmla="*/ 47721 h 108060"/>
              <a:gd name="connsiteX9" fmla="*/ 165101 w 390699"/>
              <a:gd name="connsiteY9" fmla="*/ 63596 h 108060"/>
              <a:gd name="connsiteX10" fmla="*/ 184151 w 390699"/>
              <a:gd name="connsiteY10" fmla="*/ 15971 h 108060"/>
              <a:gd name="connsiteX11" fmla="*/ 63501 w 390699"/>
              <a:gd name="connsiteY11" fmla="*/ 85821 h 108060"/>
              <a:gd name="connsiteX12" fmla="*/ 165101 w 390699"/>
              <a:gd name="connsiteY12" fmla="*/ 41371 h 108060"/>
              <a:gd name="connsiteX13" fmla="*/ 1 w 390699"/>
              <a:gd name="connsiteY13" fmla="*/ 108046 h 10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0699" h="108060">
                <a:moveTo>
                  <a:pt x="1" y="108046"/>
                </a:moveTo>
                <a:cubicBezTo>
                  <a:pt x="-528" y="109104"/>
                  <a:pt x="143405" y="53542"/>
                  <a:pt x="161926" y="47721"/>
                </a:cubicBezTo>
                <a:cubicBezTo>
                  <a:pt x="180447" y="41900"/>
                  <a:pt x="86784" y="71004"/>
                  <a:pt x="111126" y="73121"/>
                </a:cubicBezTo>
                <a:cubicBezTo>
                  <a:pt x="135468" y="75238"/>
                  <a:pt x="280989" y="61479"/>
                  <a:pt x="307976" y="60421"/>
                </a:cubicBezTo>
                <a:cubicBezTo>
                  <a:pt x="334963" y="59363"/>
                  <a:pt x="259293" y="76825"/>
                  <a:pt x="273051" y="66771"/>
                </a:cubicBezTo>
                <a:cubicBezTo>
                  <a:pt x="286809" y="56717"/>
                  <a:pt x="386293" y="2742"/>
                  <a:pt x="390526" y="96"/>
                </a:cubicBezTo>
                <a:cubicBezTo>
                  <a:pt x="394759" y="-2550"/>
                  <a:pt x="320147" y="49838"/>
                  <a:pt x="298451" y="50896"/>
                </a:cubicBezTo>
                <a:cubicBezTo>
                  <a:pt x="276755" y="51954"/>
                  <a:pt x="262468" y="6975"/>
                  <a:pt x="260351" y="6446"/>
                </a:cubicBezTo>
                <a:cubicBezTo>
                  <a:pt x="258234" y="5917"/>
                  <a:pt x="301626" y="38196"/>
                  <a:pt x="285751" y="47721"/>
                </a:cubicBezTo>
                <a:cubicBezTo>
                  <a:pt x="269876" y="57246"/>
                  <a:pt x="182034" y="68888"/>
                  <a:pt x="165101" y="63596"/>
                </a:cubicBezTo>
                <a:cubicBezTo>
                  <a:pt x="148168" y="58304"/>
                  <a:pt x="201084" y="12267"/>
                  <a:pt x="184151" y="15971"/>
                </a:cubicBezTo>
                <a:cubicBezTo>
                  <a:pt x="167218" y="19675"/>
                  <a:pt x="66676" y="81588"/>
                  <a:pt x="63501" y="85821"/>
                </a:cubicBezTo>
                <a:cubicBezTo>
                  <a:pt x="60326" y="90054"/>
                  <a:pt x="177272" y="38725"/>
                  <a:pt x="165101" y="41371"/>
                </a:cubicBezTo>
                <a:cubicBezTo>
                  <a:pt x="152930" y="44017"/>
                  <a:pt x="530" y="106988"/>
                  <a:pt x="1" y="1080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5" name="フリーフォーム 1154">
            <a:extLst>
              <a:ext uri="{FF2B5EF4-FFF2-40B4-BE49-F238E27FC236}">
                <a16:creationId xmlns:a16="http://schemas.microsoft.com/office/drawing/2014/main" id="{86682AE7-4AA0-F2D0-C998-7718ABBD8C27}"/>
              </a:ext>
            </a:extLst>
          </p:cNvPr>
          <p:cNvSpPr/>
          <p:nvPr/>
        </p:nvSpPr>
        <p:spPr>
          <a:xfrm>
            <a:off x="6004620" y="4617178"/>
            <a:ext cx="126677" cy="570654"/>
          </a:xfrm>
          <a:custGeom>
            <a:avLst/>
            <a:gdLst>
              <a:gd name="connsiteX0" fmla="*/ 126305 w 126677"/>
              <a:gd name="connsiteY0" fmla="*/ 2447 h 570654"/>
              <a:gd name="connsiteX1" fmla="*/ 5655 w 126677"/>
              <a:gd name="connsiteY1" fmla="*/ 392972 h 570654"/>
              <a:gd name="connsiteX2" fmla="*/ 18355 w 126677"/>
              <a:gd name="connsiteY2" fmla="*/ 345347 h 570654"/>
              <a:gd name="connsiteX3" fmla="*/ 5655 w 126677"/>
              <a:gd name="connsiteY3" fmla="*/ 567597 h 570654"/>
              <a:gd name="connsiteX4" fmla="*/ 2480 w 126677"/>
              <a:gd name="connsiteY4" fmla="*/ 459647 h 570654"/>
              <a:gd name="connsiteX5" fmla="*/ 15180 w 126677"/>
              <a:gd name="connsiteY5" fmla="*/ 250097 h 570654"/>
              <a:gd name="connsiteX6" fmla="*/ 15180 w 126677"/>
              <a:gd name="connsiteY6" fmla="*/ 323122 h 570654"/>
              <a:gd name="connsiteX7" fmla="*/ 56455 w 126677"/>
              <a:gd name="connsiteY7" fmla="*/ 132622 h 570654"/>
              <a:gd name="connsiteX8" fmla="*/ 43755 w 126677"/>
              <a:gd name="connsiteY8" fmla="*/ 221522 h 570654"/>
              <a:gd name="connsiteX9" fmla="*/ 126305 w 126677"/>
              <a:gd name="connsiteY9" fmla="*/ 2447 h 57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77" h="570654">
                <a:moveTo>
                  <a:pt x="126305" y="2447"/>
                </a:moveTo>
                <a:cubicBezTo>
                  <a:pt x="119955" y="31022"/>
                  <a:pt x="23647" y="335822"/>
                  <a:pt x="5655" y="392972"/>
                </a:cubicBezTo>
                <a:cubicBezTo>
                  <a:pt x="-12337" y="450122"/>
                  <a:pt x="18355" y="316243"/>
                  <a:pt x="18355" y="345347"/>
                </a:cubicBezTo>
                <a:cubicBezTo>
                  <a:pt x="18355" y="374451"/>
                  <a:pt x="8301" y="548547"/>
                  <a:pt x="5655" y="567597"/>
                </a:cubicBezTo>
                <a:cubicBezTo>
                  <a:pt x="3009" y="586647"/>
                  <a:pt x="893" y="512564"/>
                  <a:pt x="2480" y="459647"/>
                </a:cubicBezTo>
                <a:cubicBezTo>
                  <a:pt x="4067" y="406730"/>
                  <a:pt x="13063" y="272851"/>
                  <a:pt x="15180" y="250097"/>
                </a:cubicBezTo>
                <a:cubicBezTo>
                  <a:pt x="17297" y="227343"/>
                  <a:pt x="8301" y="342701"/>
                  <a:pt x="15180" y="323122"/>
                </a:cubicBezTo>
                <a:cubicBezTo>
                  <a:pt x="22059" y="303543"/>
                  <a:pt x="51693" y="149555"/>
                  <a:pt x="56455" y="132622"/>
                </a:cubicBezTo>
                <a:cubicBezTo>
                  <a:pt x="61217" y="115689"/>
                  <a:pt x="31584" y="238455"/>
                  <a:pt x="43755" y="221522"/>
                </a:cubicBezTo>
                <a:cubicBezTo>
                  <a:pt x="55926" y="204589"/>
                  <a:pt x="132655" y="-26128"/>
                  <a:pt x="126305" y="24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6" name="フリーフォーム 1155">
            <a:extLst>
              <a:ext uri="{FF2B5EF4-FFF2-40B4-BE49-F238E27FC236}">
                <a16:creationId xmlns:a16="http://schemas.microsoft.com/office/drawing/2014/main" id="{BFE7E867-CC7B-1B04-C74B-5EC3C85D62E2}"/>
              </a:ext>
            </a:extLst>
          </p:cNvPr>
          <p:cNvSpPr/>
          <p:nvPr/>
        </p:nvSpPr>
        <p:spPr>
          <a:xfrm>
            <a:off x="6222831" y="4820757"/>
            <a:ext cx="178313" cy="540644"/>
          </a:xfrm>
          <a:custGeom>
            <a:avLst/>
            <a:gdLst>
              <a:gd name="connsiteX0" fmla="*/ 177969 w 178313"/>
              <a:gd name="connsiteY0" fmla="*/ 2068 h 540644"/>
              <a:gd name="connsiteX1" fmla="*/ 12869 w 178313"/>
              <a:gd name="connsiteY1" fmla="*/ 424343 h 540644"/>
              <a:gd name="connsiteX2" fmla="*/ 60494 w 178313"/>
              <a:gd name="connsiteY2" fmla="*/ 287818 h 540644"/>
              <a:gd name="connsiteX3" fmla="*/ 3344 w 178313"/>
              <a:gd name="connsiteY3" fmla="*/ 535468 h 540644"/>
              <a:gd name="connsiteX4" fmla="*/ 12869 w 178313"/>
              <a:gd name="connsiteY4" fmla="*/ 433868 h 540644"/>
              <a:gd name="connsiteX5" fmla="*/ 63669 w 178313"/>
              <a:gd name="connsiteY5" fmla="*/ 176693 h 540644"/>
              <a:gd name="connsiteX6" fmla="*/ 47794 w 178313"/>
              <a:gd name="connsiteY6" fmla="*/ 278293 h 540644"/>
              <a:gd name="connsiteX7" fmla="*/ 85894 w 178313"/>
              <a:gd name="connsiteY7" fmla="*/ 189393 h 540644"/>
              <a:gd name="connsiteX8" fmla="*/ 57319 w 178313"/>
              <a:gd name="connsiteY8" fmla="*/ 259243 h 540644"/>
              <a:gd name="connsiteX9" fmla="*/ 177969 w 178313"/>
              <a:gd name="connsiteY9" fmla="*/ 2068 h 54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313" h="540644">
                <a:moveTo>
                  <a:pt x="177969" y="2068"/>
                </a:moveTo>
                <a:cubicBezTo>
                  <a:pt x="170561" y="29585"/>
                  <a:pt x="32448" y="376718"/>
                  <a:pt x="12869" y="424343"/>
                </a:cubicBezTo>
                <a:cubicBezTo>
                  <a:pt x="-6710" y="471968"/>
                  <a:pt x="62081" y="269297"/>
                  <a:pt x="60494" y="287818"/>
                </a:cubicBezTo>
                <a:cubicBezTo>
                  <a:pt x="58907" y="306339"/>
                  <a:pt x="11281" y="511126"/>
                  <a:pt x="3344" y="535468"/>
                </a:cubicBezTo>
                <a:cubicBezTo>
                  <a:pt x="-4593" y="559810"/>
                  <a:pt x="2815" y="493664"/>
                  <a:pt x="12869" y="433868"/>
                </a:cubicBezTo>
                <a:cubicBezTo>
                  <a:pt x="22923" y="374072"/>
                  <a:pt x="57848" y="202622"/>
                  <a:pt x="63669" y="176693"/>
                </a:cubicBezTo>
                <a:cubicBezTo>
                  <a:pt x="69490" y="150764"/>
                  <a:pt x="44090" y="276176"/>
                  <a:pt x="47794" y="278293"/>
                </a:cubicBezTo>
                <a:cubicBezTo>
                  <a:pt x="51498" y="280410"/>
                  <a:pt x="84307" y="192568"/>
                  <a:pt x="85894" y="189393"/>
                </a:cubicBezTo>
                <a:cubicBezTo>
                  <a:pt x="87481" y="186218"/>
                  <a:pt x="43561" y="288347"/>
                  <a:pt x="57319" y="259243"/>
                </a:cubicBezTo>
                <a:cubicBezTo>
                  <a:pt x="71077" y="230139"/>
                  <a:pt x="185377" y="-25449"/>
                  <a:pt x="177969" y="20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7" name="フリーフォーム 1156">
            <a:extLst>
              <a:ext uri="{FF2B5EF4-FFF2-40B4-BE49-F238E27FC236}">
                <a16:creationId xmlns:a16="http://schemas.microsoft.com/office/drawing/2014/main" id="{DB929DD5-FDFC-C063-92F7-5CB4D419649B}"/>
              </a:ext>
            </a:extLst>
          </p:cNvPr>
          <p:cNvSpPr/>
          <p:nvPr/>
        </p:nvSpPr>
        <p:spPr>
          <a:xfrm>
            <a:off x="7089745" y="4486262"/>
            <a:ext cx="88594" cy="187351"/>
          </a:xfrm>
          <a:custGeom>
            <a:avLst/>
            <a:gdLst>
              <a:gd name="connsiteX0" fmla="*/ 30 w 88594"/>
              <a:gd name="connsiteY0" fmla="*/ 13 h 187351"/>
              <a:gd name="connsiteX1" fmla="*/ 73055 w 88594"/>
              <a:gd name="connsiteY1" fmla="*/ 92088 h 187351"/>
              <a:gd name="connsiteX2" fmla="*/ 82580 w 88594"/>
              <a:gd name="connsiteY2" fmla="*/ 187338 h 187351"/>
              <a:gd name="connsiteX3" fmla="*/ 82580 w 88594"/>
              <a:gd name="connsiteY3" fmla="*/ 98438 h 187351"/>
              <a:gd name="connsiteX4" fmla="*/ 30 w 88594"/>
              <a:gd name="connsiteY4" fmla="*/ 13 h 1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94" h="187351">
                <a:moveTo>
                  <a:pt x="30" y="13"/>
                </a:moveTo>
                <a:cubicBezTo>
                  <a:pt x="-1558" y="-1045"/>
                  <a:pt x="59297" y="60867"/>
                  <a:pt x="73055" y="92088"/>
                </a:cubicBezTo>
                <a:cubicBezTo>
                  <a:pt x="86813" y="123309"/>
                  <a:pt x="80992" y="186280"/>
                  <a:pt x="82580" y="187338"/>
                </a:cubicBezTo>
                <a:cubicBezTo>
                  <a:pt x="84168" y="188396"/>
                  <a:pt x="95280" y="129130"/>
                  <a:pt x="82580" y="98438"/>
                </a:cubicBezTo>
                <a:cubicBezTo>
                  <a:pt x="69880" y="67746"/>
                  <a:pt x="1618" y="1071"/>
                  <a:pt x="30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8" name="フリーフォーム 1157">
            <a:extLst>
              <a:ext uri="{FF2B5EF4-FFF2-40B4-BE49-F238E27FC236}">
                <a16:creationId xmlns:a16="http://schemas.microsoft.com/office/drawing/2014/main" id="{B0F2A4D6-A427-9064-FF71-842CBFD90756}"/>
              </a:ext>
            </a:extLst>
          </p:cNvPr>
          <p:cNvSpPr/>
          <p:nvPr/>
        </p:nvSpPr>
        <p:spPr>
          <a:xfrm>
            <a:off x="6813538" y="3578138"/>
            <a:ext cx="92612" cy="330542"/>
          </a:xfrm>
          <a:custGeom>
            <a:avLst/>
            <a:gdLst>
              <a:gd name="connsiteX0" fmla="*/ 12 w 92612"/>
              <a:gd name="connsiteY0" fmla="*/ 87 h 330542"/>
              <a:gd name="connsiteX1" fmla="*/ 85737 w 92612"/>
              <a:gd name="connsiteY1" fmla="*/ 308062 h 330542"/>
              <a:gd name="connsiteX2" fmla="*/ 79387 w 92612"/>
              <a:gd name="connsiteY2" fmla="*/ 276312 h 330542"/>
              <a:gd name="connsiteX3" fmla="*/ 12 w 92612"/>
              <a:gd name="connsiteY3" fmla="*/ 87 h 33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12" h="330542">
                <a:moveTo>
                  <a:pt x="12" y="87"/>
                </a:moveTo>
                <a:cubicBezTo>
                  <a:pt x="1070" y="5378"/>
                  <a:pt x="72508" y="262024"/>
                  <a:pt x="85737" y="308062"/>
                </a:cubicBezTo>
                <a:cubicBezTo>
                  <a:pt x="98966" y="354100"/>
                  <a:pt x="91029" y="322349"/>
                  <a:pt x="79387" y="276312"/>
                </a:cubicBezTo>
                <a:cubicBezTo>
                  <a:pt x="67745" y="230275"/>
                  <a:pt x="-1046" y="-5204"/>
                  <a:pt x="12" y="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9" name="フリーフォーム 1158">
            <a:extLst>
              <a:ext uri="{FF2B5EF4-FFF2-40B4-BE49-F238E27FC236}">
                <a16:creationId xmlns:a16="http://schemas.microsoft.com/office/drawing/2014/main" id="{0635CF9A-CAE4-F7F1-8874-EC91BA7BFBE3}"/>
              </a:ext>
            </a:extLst>
          </p:cNvPr>
          <p:cNvSpPr/>
          <p:nvPr/>
        </p:nvSpPr>
        <p:spPr>
          <a:xfrm>
            <a:off x="2691700" y="5471881"/>
            <a:ext cx="82343" cy="391890"/>
          </a:xfrm>
          <a:custGeom>
            <a:avLst/>
            <a:gdLst>
              <a:gd name="connsiteX0" fmla="*/ 29729 w 82343"/>
              <a:gd name="connsiteY0" fmla="*/ 5 h 391890"/>
              <a:gd name="connsiteX1" fmla="*/ 700 w 82343"/>
              <a:gd name="connsiteY1" fmla="*/ 210462 h 391890"/>
              <a:gd name="connsiteX2" fmla="*/ 66014 w 82343"/>
              <a:gd name="connsiteY2" fmla="*/ 137890 h 391890"/>
              <a:gd name="connsiteX3" fmla="*/ 80529 w 82343"/>
              <a:gd name="connsiteY3" fmla="*/ 391890 h 391890"/>
              <a:gd name="connsiteX4" fmla="*/ 80529 w 82343"/>
              <a:gd name="connsiteY4" fmla="*/ 137890 h 391890"/>
              <a:gd name="connsiteX5" fmla="*/ 66014 w 82343"/>
              <a:gd name="connsiteY5" fmla="*/ 232233 h 391890"/>
              <a:gd name="connsiteX6" fmla="*/ 58757 w 82343"/>
              <a:gd name="connsiteY6" fmla="*/ 130633 h 391890"/>
              <a:gd name="connsiteX7" fmla="*/ 700 w 82343"/>
              <a:gd name="connsiteY7" fmla="*/ 203205 h 391890"/>
              <a:gd name="connsiteX8" fmla="*/ 29729 w 82343"/>
              <a:gd name="connsiteY8" fmla="*/ 5 h 3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3" h="391890">
                <a:moveTo>
                  <a:pt x="29729" y="5"/>
                </a:moveTo>
                <a:cubicBezTo>
                  <a:pt x="29729" y="1214"/>
                  <a:pt x="-5347" y="187481"/>
                  <a:pt x="700" y="210462"/>
                </a:cubicBezTo>
                <a:cubicBezTo>
                  <a:pt x="6747" y="233443"/>
                  <a:pt x="52709" y="107652"/>
                  <a:pt x="66014" y="137890"/>
                </a:cubicBezTo>
                <a:cubicBezTo>
                  <a:pt x="79319" y="168128"/>
                  <a:pt x="78110" y="391890"/>
                  <a:pt x="80529" y="391890"/>
                </a:cubicBezTo>
                <a:cubicBezTo>
                  <a:pt x="82948" y="391890"/>
                  <a:pt x="82948" y="164500"/>
                  <a:pt x="80529" y="137890"/>
                </a:cubicBezTo>
                <a:cubicBezTo>
                  <a:pt x="78110" y="111281"/>
                  <a:pt x="69643" y="233443"/>
                  <a:pt x="66014" y="232233"/>
                </a:cubicBezTo>
                <a:cubicBezTo>
                  <a:pt x="62385" y="231024"/>
                  <a:pt x="69643" y="135471"/>
                  <a:pt x="58757" y="130633"/>
                </a:cubicBezTo>
                <a:cubicBezTo>
                  <a:pt x="47871" y="125795"/>
                  <a:pt x="5538" y="222557"/>
                  <a:pt x="700" y="203205"/>
                </a:cubicBezTo>
                <a:cubicBezTo>
                  <a:pt x="-4138" y="183853"/>
                  <a:pt x="29729" y="-1204"/>
                  <a:pt x="29729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0" name="フリーフォーム 1159">
            <a:extLst>
              <a:ext uri="{FF2B5EF4-FFF2-40B4-BE49-F238E27FC236}">
                <a16:creationId xmlns:a16="http://schemas.microsoft.com/office/drawing/2014/main" id="{861CFD04-ACCD-F887-D324-59F1276669A3}"/>
              </a:ext>
            </a:extLst>
          </p:cNvPr>
          <p:cNvSpPr/>
          <p:nvPr/>
        </p:nvSpPr>
        <p:spPr>
          <a:xfrm>
            <a:off x="2583522" y="5457170"/>
            <a:ext cx="50948" cy="1096136"/>
          </a:xfrm>
          <a:custGeom>
            <a:avLst/>
            <a:gdLst>
              <a:gd name="connsiteX0" fmla="*/ 50821 w 50948"/>
              <a:gd name="connsiteY0" fmla="*/ 201 h 1096136"/>
              <a:gd name="connsiteX1" fmla="*/ 14535 w 50948"/>
              <a:gd name="connsiteY1" fmla="*/ 479173 h 1096136"/>
              <a:gd name="connsiteX2" fmla="*/ 14535 w 50948"/>
              <a:gd name="connsiteY2" fmla="*/ 377573 h 1096136"/>
              <a:gd name="connsiteX3" fmla="*/ 50821 w 50948"/>
              <a:gd name="connsiteY3" fmla="*/ 1096030 h 1096136"/>
              <a:gd name="connsiteX4" fmla="*/ 21 w 50948"/>
              <a:gd name="connsiteY4" fmla="*/ 428373 h 1096136"/>
              <a:gd name="connsiteX5" fmla="*/ 50821 w 50948"/>
              <a:gd name="connsiteY5" fmla="*/ 201 h 109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8" h="1096136">
                <a:moveTo>
                  <a:pt x="50821" y="201"/>
                </a:moveTo>
                <a:cubicBezTo>
                  <a:pt x="53240" y="8668"/>
                  <a:pt x="20583" y="416278"/>
                  <a:pt x="14535" y="479173"/>
                </a:cubicBezTo>
                <a:cubicBezTo>
                  <a:pt x="8487" y="542068"/>
                  <a:pt x="8487" y="274764"/>
                  <a:pt x="14535" y="377573"/>
                </a:cubicBezTo>
                <a:cubicBezTo>
                  <a:pt x="20583" y="480382"/>
                  <a:pt x="53240" y="1087563"/>
                  <a:pt x="50821" y="1096030"/>
                </a:cubicBezTo>
                <a:cubicBezTo>
                  <a:pt x="48402" y="1104497"/>
                  <a:pt x="1230" y="604964"/>
                  <a:pt x="21" y="428373"/>
                </a:cubicBezTo>
                <a:cubicBezTo>
                  <a:pt x="-1189" y="251783"/>
                  <a:pt x="48402" y="-8266"/>
                  <a:pt x="50821" y="2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1" name="フリーフォーム 1160">
            <a:extLst>
              <a:ext uri="{FF2B5EF4-FFF2-40B4-BE49-F238E27FC236}">
                <a16:creationId xmlns:a16="http://schemas.microsoft.com/office/drawing/2014/main" id="{F0E8187F-5732-989B-2AF5-A9FBE4F11FE3}"/>
              </a:ext>
            </a:extLst>
          </p:cNvPr>
          <p:cNvSpPr/>
          <p:nvPr/>
        </p:nvSpPr>
        <p:spPr>
          <a:xfrm>
            <a:off x="5396358" y="4709803"/>
            <a:ext cx="112543" cy="919860"/>
          </a:xfrm>
          <a:custGeom>
            <a:avLst/>
            <a:gdLst>
              <a:gd name="connsiteX0" fmla="*/ 68271 w 112543"/>
              <a:gd name="connsiteY0" fmla="*/ 83 h 919860"/>
              <a:gd name="connsiteX1" fmla="*/ 61013 w 112543"/>
              <a:gd name="connsiteY1" fmla="*/ 450026 h 919860"/>
              <a:gd name="connsiteX2" fmla="*/ 68271 w 112543"/>
              <a:gd name="connsiteY2" fmla="*/ 783854 h 919860"/>
              <a:gd name="connsiteX3" fmla="*/ 53756 w 112543"/>
              <a:gd name="connsiteY3" fmla="*/ 602426 h 919860"/>
              <a:gd name="connsiteX4" fmla="*/ 75528 w 112543"/>
              <a:gd name="connsiteY4" fmla="*/ 899968 h 919860"/>
              <a:gd name="connsiteX5" fmla="*/ 90042 w 112543"/>
              <a:gd name="connsiteY5" fmla="*/ 849168 h 919860"/>
              <a:gd name="connsiteX6" fmla="*/ 111813 w 112543"/>
              <a:gd name="connsiteY6" fmla="*/ 500826 h 919860"/>
              <a:gd name="connsiteX7" fmla="*/ 61013 w 112543"/>
              <a:gd name="connsiteY7" fmla="*/ 762083 h 919860"/>
              <a:gd name="connsiteX8" fmla="*/ 10213 w 112543"/>
              <a:gd name="connsiteY8" fmla="*/ 486311 h 919860"/>
              <a:gd name="connsiteX9" fmla="*/ 2956 w 112543"/>
              <a:gd name="connsiteY9" fmla="*/ 624197 h 919860"/>
              <a:gd name="connsiteX10" fmla="*/ 46499 w 112543"/>
              <a:gd name="connsiteY10" fmla="*/ 428254 h 919860"/>
              <a:gd name="connsiteX11" fmla="*/ 53756 w 112543"/>
              <a:gd name="connsiteY11" fmla="*/ 486311 h 919860"/>
              <a:gd name="connsiteX12" fmla="*/ 68271 w 112543"/>
              <a:gd name="connsiteY12" fmla="*/ 83 h 91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543" h="919860">
                <a:moveTo>
                  <a:pt x="68271" y="83"/>
                </a:moveTo>
                <a:cubicBezTo>
                  <a:pt x="69480" y="-5964"/>
                  <a:pt x="61013" y="319398"/>
                  <a:pt x="61013" y="450026"/>
                </a:cubicBezTo>
                <a:cubicBezTo>
                  <a:pt x="61013" y="580654"/>
                  <a:pt x="69480" y="758454"/>
                  <a:pt x="68271" y="783854"/>
                </a:cubicBezTo>
                <a:cubicBezTo>
                  <a:pt x="67062" y="809254"/>
                  <a:pt x="52547" y="583074"/>
                  <a:pt x="53756" y="602426"/>
                </a:cubicBezTo>
                <a:cubicBezTo>
                  <a:pt x="54965" y="621778"/>
                  <a:pt x="75528" y="899968"/>
                  <a:pt x="75528" y="899968"/>
                </a:cubicBezTo>
                <a:cubicBezTo>
                  <a:pt x="81576" y="941092"/>
                  <a:pt x="83995" y="915692"/>
                  <a:pt x="90042" y="849168"/>
                </a:cubicBezTo>
                <a:cubicBezTo>
                  <a:pt x="96089" y="782644"/>
                  <a:pt x="116651" y="515340"/>
                  <a:pt x="111813" y="500826"/>
                </a:cubicBezTo>
                <a:cubicBezTo>
                  <a:pt x="106975" y="486312"/>
                  <a:pt x="77946" y="764502"/>
                  <a:pt x="61013" y="762083"/>
                </a:cubicBezTo>
                <a:cubicBezTo>
                  <a:pt x="44080" y="759664"/>
                  <a:pt x="19889" y="509292"/>
                  <a:pt x="10213" y="486311"/>
                </a:cubicBezTo>
                <a:cubicBezTo>
                  <a:pt x="537" y="463330"/>
                  <a:pt x="-3092" y="633873"/>
                  <a:pt x="2956" y="624197"/>
                </a:cubicBezTo>
                <a:cubicBezTo>
                  <a:pt x="9004" y="614521"/>
                  <a:pt x="38032" y="451235"/>
                  <a:pt x="46499" y="428254"/>
                </a:cubicBezTo>
                <a:cubicBezTo>
                  <a:pt x="54966" y="405273"/>
                  <a:pt x="51337" y="552835"/>
                  <a:pt x="53756" y="486311"/>
                </a:cubicBezTo>
                <a:cubicBezTo>
                  <a:pt x="56175" y="419787"/>
                  <a:pt x="67062" y="6130"/>
                  <a:pt x="68271" y="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2" name="フリーフォーム 1161">
            <a:extLst>
              <a:ext uri="{FF2B5EF4-FFF2-40B4-BE49-F238E27FC236}">
                <a16:creationId xmlns:a16="http://schemas.microsoft.com/office/drawing/2014/main" id="{BF725583-89A1-D42B-5F78-A00F71141C00}"/>
              </a:ext>
            </a:extLst>
          </p:cNvPr>
          <p:cNvSpPr/>
          <p:nvPr/>
        </p:nvSpPr>
        <p:spPr>
          <a:xfrm>
            <a:off x="4412218" y="6531401"/>
            <a:ext cx="174574" cy="268697"/>
          </a:xfrm>
          <a:custGeom>
            <a:avLst/>
            <a:gdLst>
              <a:gd name="connsiteX0" fmla="*/ 125 w 174574"/>
              <a:gd name="connsiteY0" fmla="*/ 28 h 268697"/>
              <a:gd name="connsiteX1" fmla="*/ 79953 w 174574"/>
              <a:gd name="connsiteY1" fmla="*/ 166942 h 268697"/>
              <a:gd name="connsiteX2" fmla="*/ 43668 w 174574"/>
              <a:gd name="connsiteY2" fmla="*/ 268542 h 268697"/>
              <a:gd name="connsiteX3" fmla="*/ 123496 w 174574"/>
              <a:gd name="connsiteY3" fmla="*/ 145170 h 268697"/>
              <a:gd name="connsiteX4" fmla="*/ 174296 w 174574"/>
              <a:gd name="connsiteY4" fmla="*/ 43570 h 268697"/>
              <a:gd name="connsiteX5" fmla="*/ 101725 w 174574"/>
              <a:gd name="connsiteY5" fmla="*/ 152428 h 268697"/>
              <a:gd name="connsiteX6" fmla="*/ 125 w 174574"/>
              <a:gd name="connsiteY6" fmla="*/ 28 h 26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574" h="268697">
                <a:moveTo>
                  <a:pt x="125" y="28"/>
                </a:moveTo>
                <a:cubicBezTo>
                  <a:pt x="-3504" y="2447"/>
                  <a:pt x="72696" y="122190"/>
                  <a:pt x="79953" y="166942"/>
                </a:cubicBezTo>
                <a:cubicBezTo>
                  <a:pt x="87210" y="211694"/>
                  <a:pt x="36411" y="272171"/>
                  <a:pt x="43668" y="268542"/>
                </a:cubicBezTo>
                <a:cubicBezTo>
                  <a:pt x="50925" y="264913"/>
                  <a:pt x="101725" y="182665"/>
                  <a:pt x="123496" y="145170"/>
                </a:cubicBezTo>
                <a:cubicBezTo>
                  <a:pt x="145267" y="107675"/>
                  <a:pt x="177925" y="42360"/>
                  <a:pt x="174296" y="43570"/>
                </a:cubicBezTo>
                <a:cubicBezTo>
                  <a:pt x="170667" y="44780"/>
                  <a:pt x="127125" y="152428"/>
                  <a:pt x="101725" y="152428"/>
                </a:cubicBezTo>
                <a:cubicBezTo>
                  <a:pt x="76325" y="152428"/>
                  <a:pt x="3754" y="-2391"/>
                  <a:pt x="125" y="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3" name="フリーフォーム 1162">
            <a:extLst>
              <a:ext uri="{FF2B5EF4-FFF2-40B4-BE49-F238E27FC236}">
                <a16:creationId xmlns:a16="http://schemas.microsoft.com/office/drawing/2014/main" id="{D01D3D30-4160-6E93-9BC1-AC27CD692B5A}"/>
              </a:ext>
            </a:extLst>
          </p:cNvPr>
          <p:cNvSpPr/>
          <p:nvPr/>
        </p:nvSpPr>
        <p:spPr>
          <a:xfrm>
            <a:off x="5116510" y="5526315"/>
            <a:ext cx="193604" cy="354867"/>
          </a:xfrm>
          <a:custGeom>
            <a:avLst/>
            <a:gdLst>
              <a:gd name="connsiteX0" fmla="*/ 55097 w 193604"/>
              <a:gd name="connsiteY0" fmla="*/ 59 h 354867"/>
              <a:gd name="connsiteX1" fmla="*/ 180015 w 193604"/>
              <a:gd name="connsiteY1" fmla="*/ 209921 h 354867"/>
              <a:gd name="connsiteX2" fmla="*/ 170021 w 193604"/>
              <a:gd name="connsiteY2" fmla="*/ 174944 h 354867"/>
              <a:gd name="connsiteX3" fmla="*/ 133 w 193604"/>
              <a:gd name="connsiteY3" fmla="*/ 354826 h 354867"/>
              <a:gd name="connsiteX4" fmla="*/ 140041 w 193604"/>
              <a:gd name="connsiteY4" fmla="*/ 189934 h 354867"/>
              <a:gd name="connsiteX5" fmla="*/ 55097 w 193604"/>
              <a:gd name="connsiteY5" fmla="*/ 59 h 35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04" h="354867">
                <a:moveTo>
                  <a:pt x="55097" y="59"/>
                </a:moveTo>
                <a:cubicBezTo>
                  <a:pt x="61759" y="3390"/>
                  <a:pt x="160861" y="180774"/>
                  <a:pt x="180015" y="209921"/>
                </a:cubicBezTo>
                <a:cubicBezTo>
                  <a:pt x="199169" y="239068"/>
                  <a:pt x="200001" y="150793"/>
                  <a:pt x="170021" y="174944"/>
                </a:cubicBezTo>
                <a:cubicBezTo>
                  <a:pt x="140041" y="199095"/>
                  <a:pt x="5130" y="352328"/>
                  <a:pt x="133" y="354826"/>
                </a:cubicBezTo>
                <a:cubicBezTo>
                  <a:pt x="-4864" y="357324"/>
                  <a:pt x="131713" y="245731"/>
                  <a:pt x="140041" y="189934"/>
                </a:cubicBezTo>
                <a:cubicBezTo>
                  <a:pt x="148369" y="134137"/>
                  <a:pt x="48435" y="-3272"/>
                  <a:pt x="55097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4" name="フリーフォーム 1163">
            <a:extLst>
              <a:ext uri="{FF2B5EF4-FFF2-40B4-BE49-F238E27FC236}">
                <a16:creationId xmlns:a16="http://schemas.microsoft.com/office/drawing/2014/main" id="{E9F4ABAD-5FDF-3D4E-5CA4-F4701EA2C48F}"/>
              </a:ext>
            </a:extLst>
          </p:cNvPr>
          <p:cNvSpPr/>
          <p:nvPr/>
        </p:nvSpPr>
        <p:spPr>
          <a:xfrm>
            <a:off x="3935851" y="5511161"/>
            <a:ext cx="671126" cy="171962"/>
          </a:xfrm>
          <a:custGeom>
            <a:avLst/>
            <a:gdLst>
              <a:gd name="connsiteX0" fmla="*/ 1565 w 671126"/>
              <a:gd name="connsiteY0" fmla="*/ 223 h 171962"/>
              <a:gd name="connsiteX1" fmla="*/ 331349 w 671126"/>
              <a:gd name="connsiteY1" fmla="*/ 160118 h 171962"/>
              <a:gd name="connsiteX2" fmla="*/ 221421 w 671126"/>
              <a:gd name="connsiteY2" fmla="*/ 160118 h 171962"/>
              <a:gd name="connsiteX3" fmla="*/ 671126 w 671126"/>
              <a:gd name="connsiteY3" fmla="*/ 165114 h 171962"/>
              <a:gd name="connsiteX4" fmla="*/ 346339 w 671126"/>
              <a:gd name="connsiteY4" fmla="*/ 155121 h 171962"/>
              <a:gd name="connsiteX5" fmla="*/ 226418 w 671126"/>
              <a:gd name="connsiteY5" fmla="*/ 140131 h 171962"/>
              <a:gd name="connsiteX6" fmla="*/ 56529 w 671126"/>
              <a:gd name="connsiteY6" fmla="*/ 125141 h 171962"/>
              <a:gd name="connsiteX7" fmla="*/ 231415 w 671126"/>
              <a:gd name="connsiteY7" fmla="*/ 145128 h 171962"/>
              <a:gd name="connsiteX8" fmla="*/ 206431 w 671126"/>
              <a:gd name="connsiteY8" fmla="*/ 125141 h 171962"/>
              <a:gd name="connsiteX9" fmla="*/ 1565 w 671126"/>
              <a:gd name="connsiteY9" fmla="*/ 223 h 17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1126" h="171962">
                <a:moveTo>
                  <a:pt x="1565" y="223"/>
                </a:moveTo>
                <a:cubicBezTo>
                  <a:pt x="22385" y="6053"/>
                  <a:pt x="294706" y="133469"/>
                  <a:pt x="331349" y="160118"/>
                </a:cubicBezTo>
                <a:cubicBezTo>
                  <a:pt x="367992" y="186767"/>
                  <a:pt x="221421" y="160118"/>
                  <a:pt x="221421" y="160118"/>
                </a:cubicBezTo>
                <a:lnTo>
                  <a:pt x="671126" y="165114"/>
                </a:lnTo>
                <a:lnTo>
                  <a:pt x="346339" y="155121"/>
                </a:lnTo>
                <a:cubicBezTo>
                  <a:pt x="272221" y="150957"/>
                  <a:pt x="274720" y="145128"/>
                  <a:pt x="226418" y="140131"/>
                </a:cubicBezTo>
                <a:cubicBezTo>
                  <a:pt x="178116" y="135134"/>
                  <a:pt x="55696" y="124308"/>
                  <a:pt x="56529" y="125141"/>
                </a:cubicBezTo>
                <a:cubicBezTo>
                  <a:pt x="57362" y="125974"/>
                  <a:pt x="231415" y="145128"/>
                  <a:pt x="231415" y="145128"/>
                </a:cubicBezTo>
                <a:cubicBezTo>
                  <a:pt x="256399" y="145128"/>
                  <a:pt x="238910" y="145961"/>
                  <a:pt x="206431" y="125141"/>
                </a:cubicBezTo>
                <a:cubicBezTo>
                  <a:pt x="173952" y="104321"/>
                  <a:pt x="-19255" y="-5607"/>
                  <a:pt x="1565" y="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フリーフォーム 1164">
            <a:extLst>
              <a:ext uri="{FF2B5EF4-FFF2-40B4-BE49-F238E27FC236}">
                <a16:creationId xmlns:a16="http://schemas.microsoft.com/office/drawing/2014/main" id="{2756007E-E46A-257F-48C0-1ABD0061E58F}"/>
              </a:ext>
            </a:extLst>
          </p:cNvPr>
          <p:cNvSpPr/>
          <p:nvPr/>
        </p:nvSpPr>
        <p:spPr>
          <a:xfrm>
            <a:off x="4734004" y="5571058"/>
            <a:ext cx="352714" cy="77097"/>
          </a:xfrm>
          <a:custGeom>
            <a:avLst/>
            <a:gdLst>
              <a:gd name="connsiteX0" fmla="*/ 347662 w 352714"/>
              <a:gd name="connsiteY0" fmla="*/ 286 h 77097"/>
              <a:gd name="connsiteX1" fmla="*/ 2888 w 352714"/>
              <a:gd name="connsiteY1" fmla="*/ 75237 h 77097"/>
              <a:gd name="connsiteX2" fmla="*/ 192763 w 352714"/>
              <a:gd name="connsiteY2" fmla="*/ 50253 h 77097"/>
              <a:gd name="connsiteX3" fmla="*/ 347662 w 352714"/>
              <a:gd name="connsiteY3" fmla="*/ 286 h 7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714" h="77097">
                <a:moveTo>
                  <a:pt x="347662" y="286"/>
                </a:moveTo>
                <a:cubicBezTo>
                  <a:pt x="316016" y="4450"/>
                  <a:pt x="28704" y="66909"/>
                  <a:pt x="2888" y="75237"/>
                </a:cubicBezTo>
                <a:cubicBezTo>
                  <a:pt x="-22928" y="83565"/>
                  <a:pt x="131137" y="61912"/>
                  <a:pt x="192763" y="50253"/>
                </a:cubicBezTo>
                <a:cubicBezTo>
                  <a:pt x="254389" y="38594"/>
                  <a:pt x="379308" y="-3878"/>
                  <a:pt x="347662" y="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6" name="フリーフォーム 1165">
            <a:extLst>
              <a:ext uri="{FF2B5EF4-FFF2-40B4-BE49-F238E27FC236}">
                <a16:creationId xmlns:a16="http://schemas.microsoft.com/office/drawing/2014/main" id="{917860F2-AEA5-0088-F1E6-0764C49DB033}"/>
              </a:ext>
            </a:extLst>
          </p:cNvPr>
          <p:cNvSpPr/>
          <p:nvPr/>
        </p:nvSpPr>
        <p:spPr>
          <a:xfrm>
            <a:off x="3832294" y="5946046"/>
            <a:ext cx="224585" cy="199943"/>
          </a:xfrm>
          <a:custGeom>
            <a:avLst/>
            <a:gdLst>
              <a:gd name="connsiteX0" fmla="*/ 191 w 224585"/>
              <a:gd name="connsiteY0" fmla="*/ 52 h 199943"/>
              <a:gd name="connsiteX1" fmla="*/ 160086 w 224585"/>
              <a:gd name="connsiteY1" fmla="*/ 70006 h 199943"/>
              <a:gd name="connsiteX2" fmla="*/ 220047 w 224585"/>
              <a:gd name="connsiteY2" fmla="*/ 199921 h 199943"/>
              <a:gd name="connsiteX3" fmla="*/ 195063 w 224585"/>
              <a:gd name="connsiteY3" fmla="*/ 80000 h 199943"/>
              <a:gd name="connsiteX4" fmla="*/ 191 w 224585"/>
              <a:gd name="connsiteY4" fmla="*/ 52 h 1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85" h="199943">
                <a:moveTo>
                  <a:pt x="191" y="52"/>
                </a:moveTo>
                <a:cubicBezTo>
                  <a:pt x="-5639" y="-1614"/>
                  <a:pt x="123443" y="36695"/>
                  <a:pt x="160086" y="70006"/>
                </a:cubicBezTo>
                <a:cubicBezTo>
                  <a:pt x="196729" y="103317"/>
                  <a:pt x="214217" y="198255"/>
                  <a:pt x="220047" y="199921"/>
                </a:cubicBezTo>
                <a:cubicBezTo>
                  <a:pt x="225877" y="201587"/>
                  <a:pt x="232538" y="109980"/>
                  <a:pt x="195063" y="80000"/>
                </a:cubicBezTo>
                <a:cubicBezTo>
                  <a:pt x="157588" y="50020"/>
                  <a:pt x="6021" y="1718"/>
                  <a:pt x="191" y="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7" name="フリーフォーム 1166">
            <a:extLst>
              <a:ext uri="{FF2B5EF4-FFF2-40B4-BE49-F238E27FC236}">
                <a16:creationId xmlns:a16="http://schemas.microsoft.com/office/drawing/2014/main" id="{6A80B522-0615-4BB6-D5B1-12257559A389}"/>
              </a:ext>
            </a:extLst>
          </p:cNvPr>
          <p:cNvSpPr/>
          <p:nvPr/>
        </p:nvSpPr>
        <p:spPr>
          <a:xfrm>
            <a:off x="4331862" y="5995825"/>
            <a:ext cx="125700" cy="190220"/>
          </a:xfrm>
          <a:custGeom>
            <a:avLst/>
            <a:gdLst>
              <a:gd name="connsiteX0" fmla="*/ 295 w 125700"/>
              <a:gd name="connsiteY0" fmla="*/ 190116 h 190220"/>
              <a:gd name="connsiteX1" fmla="*/ 85240 w 125700"/>
              <a:gd name="connsiteY1" fmla="*/ 60201 h 190220"/>
              <a:gd name="connsiteX2" fmla="*/ 125213 w 125700"/>
              <a:gd name="connsiteY2" fmla="*/ 241 h 190220"/>
              <a:gd name="connsiteX3" fmla="*/ 60256 w 125700"/>
              <a:gd name="connsiteY3" fmla="*/ 80188 h 190220"/>
              <a:gd name="connsiteX4" fmla="*/ 295 w 125700"/>
              <a:gd name="connsiteY4" fmla="*/ 190116 h 1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0" h="190220">
                <a:moveTo>
                  <a:pt x="295" y="190116"/>
                </a:moveTo>
                <a:cubicBezTo>
                  <a:pt x="4459" y="186785"/>
                  <a:pt x="64420" y="91847"/>
                  <a:pt x="85240" y="60201"/>
                </a:cubicBezTo>
                <a:cubicBezTo>
                  <a:pt x="106060" y="28555"/>
                  <a:pt x="129377" y="-3090"/>
                  <a:pt x="125213" y="241"/>
                </a:cubicBezTo>
                <a:cubicBezTo>
                  <a:pt x="121049" y="3572"/>
                  <a:pt x="83574" y="44378"/>
                  <a:pt x="60256" y="80188"/>
                </a:cubicBezTo>
                <a:cubicBezTo>
                  <a:pt x="36938" y="115998"/>
                  <a:pt x="-3869" y="193447"/>
                  <a:pt x="295" y="1901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フリーフォーム 1167">
            <a:extLst>
              <a:ext uri="{FF2B5EF4-FFF2-40B4-BE49-F238E27FC236}">
                <a16:creationId xmlns:a16="http://schemas.microsoft.com/office/drawing/2014/main" id="{8B4C57FD-CDDE-CDCE-36C2-7B69B19F650A}"/>
              </a:ext>
            </a:extLst>
          </p:cNvPr>
          <p:cNvSpPr/>
          <p:nvPr/>
        </p:nvSpPr>
        <p:spPr>
          <a:xfrm>
            <a:off x="2773670" y="4385769"/>
            <a:ext cx="209830" cy="651285"/>
          </a:xfrm>
          <a:custGeom>
            <a:avLst/>
            <a:gdLst>
              <a:gd name="connsiteX0" fmla="*/ 209754 w 209830"/>
              <a:gd name="connsiteY0" fmla="*/ 251 h 651285"/>
              <a:gd name="connsiteX1" fmla="*/ 54771 w 209830"/>
              <a:gd name="connsiteY1" fmla="*/ 348963 h 651285"/>
              <a:gd name="connsiteX2" fmla="*/ 124513 w 209830"/>
              <a:gd name="connsiteY2" fmla="*/ 286970 h 651285"/>
              <a:gd name="connsiteX3" fmla="*/ 527 w 209830"/>
              <a:gd name="connsiteY3" fmla="*/ 651180 h 651285"/>
              <a:gd name="connsiteX4" fmla="*/ 78018 w 209830"/>
              <a:gd name="connsiteY4" fmla="*/ 325716 h 651285"/>
              <a:gd name="connsiteX5" fmla="*/ 31523 w 209830"/>
              <a:gd name="connsiteY5" fmla="*/ 410956 h 651285"/>
              <a:gd name="connsiteX6" fmla="*/ 209754 w 209830"/>
              <a:gd name="connsiteY6" fmla="*/ 251 h 65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830" h="651285">
                <a:moveTo>
                  <a:pt x="209754" y="251"/>
                </a:moveTo>
                <a:cubicBezTo>
                  <a:pt x="213629" y="-10081"/>
                  <a:pt x="68978" y="301177"/>
                  <a:pt x="54771" y="348963"/>
                </a:cubicBezTo>
                <a:cubicBezTo>
                  <a:pt x="40564" y="396749"/>
                  <a:pt x="133554" y="236601"/>
                  <a:pt x="124513" y="286970"/>
                </a:cubicBezTo>
                <a:cubicBezTo>
                  <a:pt x="115472" y="337340"/>
                  <a:pt x="8276" y="644722"/>
                  <a:pt x="527" y="651180"/>
                </a:cubicBezTo>
                <a:cubicBezTo>
                  <a:pt x="-7222" y="657638"/>
                  <a:pt x="72852" y="365753"/>
                  <a:pt x="78018" y="325716"/>
                </a:cubicBezTo>
                <a:cubicBezTo>
                  <a:pt x="83184" y="285679"/>
                  <a:pt x="9567" y="458742"/>
                  <a:pt x="31523" y="410956"/>
                </a:cubicBezTo>
                <a:cubicBezTo>
                  <a:pt x="53479" y="363170"/>
                  <a:pt x="205879" y="10583"/>
                  <a:pt x="209754" y="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9" name="フリーフォーム 1168">
            <a:extLst>
              <a:ext uri="{FF2B5EF4-FFF2-40B4-BE49-F238E27FC236}">
                <a16:creationId xmlns:a16="http://schemas.microsoft.com/office/drawing/2014/main" id="{A411B330-C0BC-9679-4773-39797D8996BF}"/>
              </a:ext>
            </a:extLst>
          </p:cNvPr>
          <p:cNvSpPr/>
          <p:nvPr/>
        </p:nvSpPr>
        <p:spPr>
          <a:xfrm>
            <a:off x="2642326" y="2653783"/>
            <a:ext cx="473053" cy="2017765"/>
          </a:xfrm>
          <a:custGeom>
            <a:avLst/>
            <a:gdLst>
              <a:gd name="connsiteX0" fmla="*/ 472833 w 473053"/>
              <a:gd name="connsiteY0" fmla="*/ 4176 h 2017765"/>
              <a:gd name="connsiteX1" fmla="*/ 116372 w 473053"/>
              <a:gd name="connsiteY1" fmla="*/ 996068 h 2017765"/>
              <a:gd name="connsiteX2" fmla="*/ 248108 w 473053"/>
              <a:gd name="connsiteY2" fmla="*/ 724848 h 2017765"/>
              <a:gd name="connsiteX3" fmla="*/ 93125 w 473053"/>
              <a:gd name="connsiteY3" fmla="*/ 1437770 h 2017765"/>
              <a:gd name="connsiteX4" fmla="*/ 155118 w 473053"/>
              <a:gd name="connsiteY4" fmla="*/ 1058061 h 2017765"/>
              <a:gd name="connsiteX5" fmla="*/ 135 w 473053"/>
              <a:gd name="connsiteY5" fmla="*/ 2011207 h 2017765"/>
              <a:gd name="connsiteX6" fmla="*/ 186115 w 473053"/>
              <a:gd name="connsiteY6" fmla="*/ 492373 h 2017765"/>
              <a:gd name="connsiteX7" fmla="*/ 170616 w 473053"/>
              <a:gd name="connsiteY7" fmla="*/ 1089058 h 2017765"/>
              <a:gd name="connsiteX8" fmla="*/ 240359 w 473053"/>
              <a:gd name="connsiteY8" fmla="*/ 383885 h 2017765"/>
              <a:gd name="connsiteX9" fmla="*/ 170616 w 473053"/>
              <a:gd name="connsiteY9" fmla="*/ 631858 h 2017765"/>
              <a:gd name="connsiteX10" fmla="*/ 472833 w 473053"/>
              <a:gd name="connsiteY10" fmla="*/ 4176 h 201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053" h="2017765">
                <a:moveTo>
                  <a:pt x="472833" y="4176"/>
                </a:moveTo>
                <a:cubicBezTo>
                  <a:pt x="463792" y="64878"/>
                  <a:pt x="153826" y="875956"/>
                  <a:pt x="116372" y="996068"/>
                </a:cubicBezTo>
                <a:cubicBezTo>
                  <a:pt x="78918" y="1116180"/>
                  <a:pt x="251982" y="651231"/>
                  <a:pt x="248108" y="724848"/>
                </a:cubicBezTo>
                <a:cubicBezTo>
                  <a:pt x="244233" y="798465"/>
                  <a:pt x="108623" y="1382235"/>
                  <a:pt x="93125" y="1437770"/>
                </a:cubicBezTo>
                <a:cubicBezTo>
                  <a:pt x="77627" y="1493305"/>
                  <a:pt x="170616" y="962488"/>
                  <a:pt x="155118" y="1058061"/>
                </a:cubicBezTo>
                <a:cubicBezTo>
                  <a:pt x="139620" y="1153634"/>
                  <a:pt x="-5031" y="2105488"/>
                  <a:pt x="135" y="2011207"/>
                </a:cubicBezTo>
                <a:cubicBezTo>
                  <a:pt x="5301" y="1916926"/>
                  <a:pt x="157701" y="646065"/>
                  <a:pt x="186115" y="492373"/>
                </a:cubicBezTo>
                <a:cubicBezTo>
                  <a:pt x="214528" y="338682"/>
                  <a:pt x="161575" y="1107139"/>
                  <a:pt x="170616" y="1089058"/>
                </a:cubicBezTo>
                <a:cubicBezTo>
                  <a:pt x="179657" y="1070977"/>
                  <a:pt x="240359" y="460085"/>
                  <a:pt x="240359" y="383885"/>
                </a:cubicBezTo>
                <a:cubicBezTo>
                  <a:pt x="240359" y="307685"/>
                  <a:pt x="130579" y="700309"/>
                  <a:pt x="170616" y="631858"/>
                </a:cubicBezTo>
                <a:cubicBezTo>
                  <a:pt x="210653" y="563407"/>
                  <a:pt x="481874" y="-56526"/>
                  <a:pt x="472833" y="41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0" name="フリーフォーム 1169">
            <a:extLst>
              <a:ext uri="{FF2B5EF4-FFF2-40B4-BE49-F238E27FC236}">
                <a16:creationId xmlns:a16="http://schemas.microsoft.com/office/drawing/2014/main" id="{E82D66CE-74CE-76C6-1D57-7A1C570EE409}"/>
              </a:ext>
            </a:extLst>
          </p:cNvPr>
          <p:cNvSpPr/>
          <p:nvPr/>
        </p:nvSpPr>
        <p:spPr>
          <a:xfrm>
            <a:off x="2092145" y="2724009"/>
            <a:ext cx="742193" cy="2855817"/>
          </a:xfrm>
          <a:custGeom>
            <a:avLst/>
            <a:gdLst>
              <a:gd name="connsiteX0" fmla="*/ 713048 w 742193"/>
              <a:gd name="connsiteY0" fmla="*/ 104432 h 2855817"/>
              <a:gd name="connsiteX1" fmla="*/ 713048 w 742193"/>
              <a:gd name="connsiteY1" fmla="*/ 174174 h 2855817"/>
              <a:gd name="connsiteX2" fmla="*/ 418580 w 742193"/>
              <a:gd name="connsiteY2" fmla="*/ 1739503 h 2855817"/>
              <a:gd name="connsiteX3" fmla="*/ 488323 w 742193"/>
              <a:gd name="connsiteY3" fmla="*/ 1569022 h 2855817"/>
              <a:gd name="connsiteX4" fmla="*/ 217102 w 742193"/>
              <a:gd name="connsiteY4" fmla="*/ 2390432 h 2855817"/>
              <a:gd name="connsiteX5" fmla="*/ 379835 w 742193"/>
              <a:gd name="connsiteY5" fmla="*/ 2165706 h 2855817"/>
              <a:gd name="connsiteX6" fmla="*/ 126 w 742193"/>
              <a:gd name="connsiteY6" fmla="*/ 2855381 h 2855817"/>
              <a:gd name="connsiteX7" fmla="*/ 426330 w 742193"/>
              <a:gd name="connsiteY7" fmla="*/ 2049469 h 2855817"/>
              <a:gd name="connsiteX8" fmla="*/ 364336 w 742193"/>
              <a:gd name="connsiteY8" fmla="*/ 2080466 h 2855817"/>
              <a:gd name="connsiteX9" fmla="*/ 674302 w 742193"/>
              <a:gd name="connsiteY9" fmla="*/ 1235808 h 2855817"/>
              <a:gd name="connsiteX10" fmla="*/ 480574 w 742193"/>
              <a:gd name="connsiteY10" fmla="*/ 1638764 h 2855817"/>
              <a:gd name="connsiteX11" fmla="*/ 573563 w 742193"/>
              <a:gd name="connsiteY11" fmla="*/ 972337 h 2855817"/>
              <a:gd name="connsiteX12" fmla="*/ 527069 w 742193"/>
              <a:gd name="connsiteY12" fmla="*/ 1251306 h 2855817"/>
              <a:gd name="connsiteX13" fmla="*/ 596811 w 742193"/>
              <a:gd name="connsiteY13" fmla="*/ 522886 h 2855817"/>
              <a:gd name="connsiteX14" fmla="*/ 550316 w 742193"/>
              <a:gd name="connsiteY14" fmla="*/ 763110 h 2855817"/>
              <a:gd name="connsiteX15" fmla="*/ 713048 w 742193"/>
              <a:gd name="connsiteY15" fmla="*/ 104432 h 285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2193" h="2855817">
                <a:moveTo>
                  <a:pt x="713048" y="104432"/>
                </a:moveTo>
                <a:cubicBezTo>
                  <a:pt x="740170" y="6276"/>
                  <a:pt x="762126" y="-98338"/>
                  <a:pt x="713048" y="174174"/>
                </a:cubicBezTo>
                <a:cubicBezTo>
                  <a:pt x="663970" y="446686"/>
                  <a:pt x="456034" y="1507028"/>
                  <a:pt x="418580" y="1739503"/>
                </a:cubicBezTo>
                <a:cubicBezTo>
                  <a:pt x="381126" y="1971978"/>
                  <a:pt x="521903" y="1460534"/>
                  <a:pt x="488323" y="1569022"/>
                </a:cubicBezTo>
                <a:cubicBezTo>
                  <a:pt x="454743" y="1677510"/>
                  <a:pt x="235183" y="2290985"/>
                  <a:pt x="217102" y="2390432"/>
                </a:cubicBezTo>
                <a:cubicBezTo>
                  <a:pt x="199021" y="2489879"/>
                  <a:pt x="415998" y="2088215"/>
                  <a:pt x="379835" y="2165706"/>
                </a:cubicBezTo>
                <a:cubicBezTo>
                  <a:pt x="343672" y="2243197"/>
                  <a:pt x="-7623" y="2874754"/>
                  <a:pt x="126" y="2855381"/>
                </a:cubicBezTo>
                <a:cubicBezTo>
                  <a:pt x="7875" y="2836008"/>
                  <a:pt x="365628" y="2178621"/>
                  <a:pt x="426330" y="2049469"/>
                </a:cubicBezTo>
                <a:cubicBezTo>
                  <a:pt x="487032" y="1920317"/>
                  <a:pt x="323007" y="2216076"/>
                  <a:pt x="364336" y="2080466"/>
                </a:cubicBezTo>
                <a:cubicBezTo>
                  <a:pt x="405665" y="1944856"/>
                  <a:pt x="654929" y="1309425"/>
                  <a:pt x="674302" y="1235808"/>
                </a:cubicBezTo>
                <a:cubicBezTo>
                  <a:pt x="693675" y="1162191"/>
                  <a:pt x="497364" y="1682676"/>
                  <a:pt x="480574" y="1638764"/>
                </a:cubicBezTo>
                <a:cubicBezTo>
                  <a:pt x="463784" y="1594852"/>
                  <a:pt x="565814" y="1036913"/>
                  <a:pt x="573563" y="972337"/>
                </a:cubicBezTo>
                <a:cubicBezTo>
                  <a:pt x="581312" y="907761"/>
                  <a:pt x="523194" y="1326214"/>
                  <a:pt x="527069" y="1251306"/>
                </a:cubicBezTo>
                <a:cubicBezTo>
                  <a:pt x="530944" y="1176398"/>
                  <a:pt x="592936" y="604252"/>
                  <a:pt x="596811" y="522886"/>
                </a:cubicBezTo>
                <a:cubicBezTo>
                  <a:pt x="600686" y="441520"/>
                  <a:pt x="527068" y="828978"/>
                  <a:pt x="550316" y="763110"/>
                </a:cubicBezTo>
                <a:cubicBezTo>
                  <a:pt x="573563" y="697242"/>
                  <a:pt x="685926" y="202588"/>
                  <a:pt x="713048" y="1044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1" name="フリーフォーム 1170">
            <a:extLst>
              <a:ext uri="{FF2B5EF4-FFF2-40B4-BE49-F238E27FC236}">
                <a16:creationId xmlns:a16="http://schemas.microsoft.com/office/drawing/2014/main" id="{5EE51167-A8B4-6580-04D1-76333FBC54A3}"/>
              </a:ext>
            </a:extLst>
          </p:cNvPr>
          <p:cNvSpPr/>
          <p:nvPr/>
        </p:nvSpPr>
        <p:spPr>
          <a:xfrm>
            <a:off x="2115514" y="5160582"/>
            <a:ext cx="371968" cy="1441764"/>
          </a:xfrm>
          <a:custGeom>
            <a:avLst/>
            <a:gdLst>
              <a:gd name="connsiteX0" fmla="*/ 371964 w 371968"/>
              <a:gd name="connsiteY0" fmla="*/ 354 h 1441764"/>
              <a:gd name="connsiteX1" fmla="*/ 85245 w 371968"/>
              <a:gd name="connsiteY1" fmla="*/ 744272 h 1441764"/>
              <a:gd name="connsiteX2" fmla="*/ 193733 w 371968"/>
              <a:gd name="connsiteY2" fmla="*/ 542794 h 1441764"/>
              <a:gd name="connsiteX3" fmla="*/ 100744 w 371968"/>
              <a:gd name="connsiteY3" fmla="*/ 1023242 h 1441764"/>
              <a:gd name="connsiteX4" fmla="*/ 247978 w 371968"/>
              <a:gd name="connsiteY4" fmla="*/ 728774 h 1441764"/>
              <a:gd name="connsiteX5" fmla="*/ 5 w 371968"/>
              <a:gd name="connsiteY5" fmla="*/ 1441696 h 1441764"/>
              <a:gd name="connsiteX6" fmla="*/ 240228 w 371968"/>
              <a:gd name="connsiteY6" fmla="*/ 682279 h 1441764"/>
              <a:gd name="connsiteX7" fmla="*/ 147239 w 371968"/>
              <a:gd name="connsiteY7" fmla="*/ 814015 h 1441764"/>
              <a:gd name="connsiteX8" fmla="*/ 201483 w 371968"/>
              <a:gd name="connsiteY8" fmla="*/ 527296 h 1441764"/>
              <a:gd name="connsiteX9" fmla="*/ 85245 w 371968"/>
              <a:gd name="connsiteY9" fmla="*/ 713276 h 1441764"/>
              <a:gd name="connsiteX10" fmla="*/ 162737 w 371968"/>
              <a:gd name="connsiteY10" fmla="*/ 473052 h 1441764"/>
              <a:gd name="connsiteX11" fmla="*/ 77496 w 371968"/>
              <a:gd name="connsiteY11" fmla="*/ 643533 h 1441764"/>
              <a:gd name="connsiteX12" fmla="*/ 371964 w 371968"/>
              <a:gd name="connsiteY12" fmla="*/ 354 h 144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1968" h="1441764">
                <a:moveTo>
                  <a:pt x="371964" y="354"/>
                </a:moveTo>
                <a:cubicBezTo>
                  <a:pt x="373255" y="17144"/>
                  <a:pt x="114950" y="653865"/>
                  <a:pt x="85245" y="744272"/>
                </a:cubicBezTo>
                <a:cubicBezTo>
                  <a:pt x="55540" y="834679"/>
                  <a:pt x="191150" y="496299"/>
                  <a:pt x="193733" y="542794"/>
                </a:cubicBezTo>
                <a:cubicBezTo>
                  <a:pt x="196316" y="589289"/>
                  <a:pt x="91703" y="992245"/>
                  <a:pt x="100744" y="1023242"/>
                </a:cubicBezTo>
                <a:cubicBezTo>
                  <a:pt x="109785" y="1054239"/>
                  <a:pt x="264768" y="659032"/>
                  <a:pt x="247978" y="728774"/>
                </a:cubicBezTo>
                <a:cubicBezTo>
                  <a:pt x="231188" y="798516"/>
                  <a:pt x="1297" y="1449445"/>
                  <a:pt x="5" y="1441696"/>
                </a:cubicBezTo>
                <a:cubicBezTo>
                  <a:pt x="-1287" y="1433947"/>
                  <a:pt x="215689" y="786893"/>
                  <a:pt x="240228" y="682279"/>
                </a:cubicBezTo>
                <a:cubicBezTo>
                  <a:pt x="264767" y="577665"/>
                  <a:pt x="153696" y="839845"/>
                  <a:pt x="147239" y="814015"/>
                </a:cubicBezTo>
                <a:cubicBezTo>
                  <a:pt x="140782" y="788185"/>
                  <a:pt x="211815" y="544086"/>
                  <a:pt x="201483" y="527296"/>
                </a:cubicBezTo>
                <a:cubicBezTo>
                  <a:pt x="191151" y="510506"/>
                  <a:pt x="91703" y="722317"/>
                  <a:pt x="85245" y="713276"/>
                </a:cubicBezTo>
                <a:cubicBezTo>
                  <a:pt x="78787" y="704235"/>
                  <a:pt x="164029" y="484676"/>
                  <a:pt x="162737" y="473052"/>
                </a:cubicBezTo>
                <a:cubicBezTo>
                  <a:pt x="161445" y="461428"/>
                  <a:pt x="45208" y="718441"/>
                  <a:pt x="77496" y="643533"/>
                </a:cubicBezTo>
                <a:cubicBezTo>
                  <a:pt x="109784" y="568625"/>
                  <a:pt x="370673" y="-16436"/>
                  <a:pt x="371964" y="3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2" name="フリーフォーム 1171">
            <a:extLst>
              <a:ext uri="{FF2B5EF4-FFF2-40B4-BE49-F238E27FC236}">
                <a16:creationId xmlns:a16="http://schemas.microsoft.com/office/drawing/2014/main" id="{733BF6DD-9DF2-F2E3-D2B8-BA4BEC5D2144}"/>
              </a:ext>
            </a:extLst>
          </p:cNvPr>
          <p:cNvSpPr/>
          <p:nvPr/>
        </p:nvSpPr>
        <p:spPr>
          <a:xfrm>
            <a:off x="2347978" y="5826203"/>
            <a:ext cx="93021" cy="1080329"/>
          </a:xfrm>
          <a:custGeom>
            <a:avLst/>
            <a:gdLst>
              <a:gd name="connsiteX0" fmla="*/ 93005 w 93021"/>
              <a:gd name="connsiteY0" fmla="*/ 1160 h 1080329"/>
              <a:gd name="connsiteX1" fmla="*/ 15 w 93021"/>
              <a:gd name="connsiteY1" fmla="*/ 706333 h 1080329"/>
              <a:gd name="connsiteX2" fmla="*/ 85256 w 93021"/>
              <a:gd name="connsiteY2" fmla="*/ 497105 h 1080329"/>
              <a:gd name="connsiteX3" fmla="*/ 31012 w 93021"/>
              <a:gd name="connsiteY3" fmla="*/ 853566 h 1080329"/>
              <a:gd name="connsiteX4" fmla="*/ 54259 w 93021"/>
              <a:gd name="connsiteY4" fmla="*/ 1062794 h 1080329"/>
              <a:gd name="connsiteX5" fmla="*/ 46510 w 93021"/>
              <a:gd name="connsiteY5" fmla="*/ 396366 h 1080329"/>
              <a:gd name="connsiteX6" fmla="*/ 7764 w 93021"/>
              <a:gd name="connsiteY6" fmla="*/ 535851 h 1080329"/>
              <a:gd name="connsiteX7" fmla="*/ 93005 w 93021"/>
              <a:gd name="connsiteY7" fmla="*/ 1160 h 108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021" h="1080329">
                <a:moveTo>
                  <a:pt x="93005" y="1160"/>
                </a:moveTo>
                <a:cubicBezTo>
                  <a:pt x="91713" y="29574"/>
                  <a:pt x="1306" y="623676"/>
                  <a:pt x="15" y="706333"/>
                </a:cubicBezTo>
                <a:cubicBezTo>
                  <a:pt x="-1276" y="788990"/>
                  <a:pt x="80090" y="472566"/>
                  <a:pt x="85256" y="497105"/>
                </a:cubicBezTo>
                <a:cubicBezTo>
                  <a:pt x="90422" y="521644"/>
                  <a:pt x="36178" y="759285"/>
                  <a:pt x="31012" y="853566"/>
                </a:cubicBezTo>
                <a:cubicBezTo>
                  <a:pt x="25846" y="947847"/>
                  <a:pt x="51676" y="1138994"/>
                  <a:pt x="54259" y="1062794"/>
                </a:cubicBezTo>
                <a:cubicBezTo>
                  <a:pt x="56842" y="986594"/>
                  <a:pt x="54259" y="484190"/>
                  <a:pt x="46510" y="396366"/>
                </a:cubicBezTo>
                <a:cubicBezTo>
                  <a:pt x="38761" y="308542"/>
                  <a:pt x="-5151" y="596553"/>
                  <a:pt x="7764" y="535851"/>
                </a:cubicBezTo>
                <a:cubicBezTo>
                  <a:pt x="20679" y="475149"/>
                  <a:pt x="94297" y="-27254"/>
                  <a:pt x="93005" y="11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3" name="フリーフォーム 1172">
            <a:extLst>
              <a:ext uri="{FF2B5EF4-FFF2-40B4-BE49-F238E27FC236}">
                <a16:creationId xmlns:a16="http://schemas.microsoft.com/office/drawing/2014/main" id="{74854A50-E0B3-424F-4273-6B0BA87E88C4}"/>
              </a:ext>
            </a:extLst>
          </p:cNvPr>
          <p:cNvSpPr/>
          <p:nvPr/>
        </p:nvSpPr>
        <p:spPr>
          <a:xfrm>
            <a:off x="1615598" y="4829903"/>
            <a:ext cx="430217" cy="1400506"/>
          </a:xfrm>
          <a:custGeom>
            <a:avLst/>
            <a:gdLst>
              <a:gd name="connsiteX0" fmla="*/ 236449 w 430217"/>
              <a:gd name="connsiteY0" fmla="*/ 52063 h 1400506"/>
              <a:gd name="connsiteX1" fmla="*/ 213202 w 430217"/>
              <a:gd name="connsiteY1" fmla="*/ 114056 h 1400506"/>
              <a:gd name="connsiteX2" fmla="*/ 50470 w 430217"/>
              <a:gd name="connsiteY2" fmla="*/ 764985 h 1400506"/>
              <a:gd name="connsiteX3" fmla="*/ 189955 w 430217"/>
              <a:gd name="connsiteY3" fmla="*/ 1113697 h 1400506"/>
              <a:gd name="connsiteX4" fmla="*/ 112463 w 430217"/>
              <a:gd name="connsiteY4" fmla="*/ 1090450 h 1400506"/>
              <a:gd name="connsiteX5" fmla="*/ 430178 w 430217"/>
              <a:gd name="connsiteY5" fmla="*/ 1400416 h 1400506"/>
              <a:gd name="connsiteX6" fmla="*/ 89216 w 430217"/>
              <a:gd name="connsiteY6" fmla="*/ 1121446 h 1400506"/>
              <a:gd name="connsiteX7" fmla="*/ 65968 w 430217"/>
              <a:gd name="connsiteY7" fmla="*/ 1005209 h 1400506"/>
              <a:gd name="connsiteX8" fmla="*/ 135710 w 430217"/>
              <a:gd name="connsiteY8" fmla="*/ 1129195 h 1400506"/>
              <a:gd name="connsiteX9" fmla="*/ 58219 w 430217"/>
              <a:gd name="connsiteY9" fmla="*/ 819229 h 1400506"/>
              <a:gd name="connsiteX10" fmla="*/ 34971 w 430217"/>
              <a:gd name="connsiteY10" fmla="*/ 834728 h 1400506"/>
              <a:gd name="connsiteX11" fmla="*/ 81466 w 430217"/>
              <a:gd name="connsiteY11" fmla="*/ 478266 h 1400506"/>
              <a:gd name="connsiteX12" fmla="*/ 3975 w 430217"/>
              <a:gd name="connsiteY12" fmla="*/ 664246 h 1400506"/>
              <a:gd name="connsiteX13" fmla="*/ 236449 w 430217"/>
              <a:gd name="connsiteY13" fmla="*/ 52063 h 140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0217" h="1400506">
                <a:moveTo>
                  <a:pt x="236449" y="52063"/>
                </a:moveTo>
                <a:cubicBezTo>
                  <a:pt x="271320" y="-39635"/>
                  <a:pt x="244199" y="-4764"/>
                  <a:pt x="213202" y="114056"/>
                </a:cubicBezTo>
                <a:cubicBezTo>
                  <a:pt x="182205" y="232876"/>
                  <a:pt x="54344" y="598378"/>
                  <a:pt x="50470" y="764985"/>
                </a:cubicBezTo>
                <a:cubicBezTo>
                  <a:pt x="46596" y="931592"/>
                  <a:pt x="179623" y="1059453"/>
                  <a:pt x="189955" y="1113697"/>
                </a:cubicBezTo>
                <a:cubicBezTo>
                  <a:pt x="200287" y="1167941"/>
                  <a:pt x="72426" y="1042664"/>
                  <a:pt x="112463" y="1090450"/>
                </a:cubicBezTo>
                <a:cubicBezTo>
                  <a:pt x="152500" y="1138236"/>
                  <a:pt x="434052" y="1395250"/>
                  <a:pt x="430178" y="1400416"/>
                </a:cubicBezTo>
                <a:cubicBezTo>
                  <a:pt x="426304" y="1405582"/>
                  <a:pt x="149918" y="1187314"/>
                  <a:pt x="89216" y="1121446"/>
                </a:cubicBezTo>
                <a:cubicBezTo>
                  <a:pt x="28514" y="1055578"/>
                  <a:pt x="58219" y="1003918"/>
                  <a:pt x="65968" y="1005209"/>
                </a:cubicBezTo>
                <a:cubicBezTo>
                  <a:pt x="73717" y="1006501"/>
                  <a:pt x="137001" y="1160192"/>
                  <a:pt x="135710" y="1129195"/>
                </a:cubicBezTo>
                <a:cubicBezTo>
                  <a:pt x="134419" y="1098198"/>
                  <a:pt x="58219" y="819229"/>
                  <a:pt x="58219" y="819229"/>
                </a:cubicBezTo>
                <a:cubicBezTo>
                  <a:pt x="41429" y="770151"/>
                  <a:pt x="31096" y="891555"/>
                  <a:pt x="34971" y="834728"/>
                </a:cubicBezTo>
                <a:cubicBezTo>
                  <a:pt x="38845" y="777901"/>
                  <a:pt x="86632" y="506680"/>
                  <a:pt x="81466" y="478266"/>
                </a:cubicBezTo>
                <a:cubicBezTo>
                  <a:pt x="76300" y="449852"/>
                  <a:pt x="-20564" y="736571"/>
                  <a:pt x="3975" y="664246"/>
                </a:cubicBezTo>
                <a:cubicBezTo>
                  <a:pt x="28514" y="591921"/>
                  <a:pt x="201578" y="143761"/>
                  <a:pt x="236449" y="520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4" name="フリーフォーム 1173">
            <a:extLst>
              <a:ext uri="{FF2B5EF4-FFF2-40B4-BE49-F238E27FC236}">
                <a16:creationId xmlns:a16="http://schemas.microsoft.com/office/drawing/2014/main" id="{7107FDE9-3DF9-0FF4-65B4-30C484C42051}"/>
              </a:ext>
            </a:extLst>
          </p:cNvPr>
          <p:cNvSpPr/>
          <p:nvPr/>
        </p:nvSpPr>
        <p:spPr>
          <a:xfrm>
            <a:off x="1122583" y="4369083"/>
            <a:ext cx="901125" cy="1902135"/>
          </a:xfrm>
          <a:custGeom>
            <a:avLst/>
            <a:gdLst>
              <a:gd name="connsiteX0" fmla="*/ 256766 w 901125"/>
              <a:gd name="connsiteY0" fmla="*/ 1439 h 1902135"/>
              <a:gd name="connsiteX1" fmla="*/ 179275 w 901125"/>
              <a:gd name="connsiteY1" fmla="*/ 977832 h 1902135"/>
              <a:gd name="connsiteX2" fmla="*/ 442746 w 901125"/>
              <a:gd name="connsiteY2" fmla="*/ 1644259 h 1902135"/>
              <a:gd name="connsiteX3" fmla="*/ 233519 w 901125"/>
              <a:gd name="connsiteY3" fmla="*/ 1466029 h 1902135"/>
              <a:gd name="connsiteX4" fmla="*/ 892197 w 901125"/>
              <a:gd name="connsiteY4" fmla="*/ 1899981 h 1902135"/>
              <a:gd name="connsiteX5" fmla="*/ 574481 w 901125"/>
              <a:gd name="connsiteY5" fmla="*/ 1621012 h 1902135"/>
              <a:gd name="connsiteX6" fmla="*/ 8793 w 901125"/>
              <a:gd name="connsiteY6" fmla="*/ 1349792 h 1902135"/>
              <a:gd name="connsiteX7" fmla="*/ 225770 w 901125"/>
              <a:gd name="connsiteY7" fmla="*/ 1404036 h 1902135"/>
              <a:gd name="connsiteX8" fmla="*/ 171525 w 901125"/>
              <a:gd name="connsiteY8" fmla="*/ 1047575 h 1902135"/>
              <a:gd name="connsiteX9" fmla="*/ 171525 w 901125"/>
              <a:gd name="connsiteY9" fmla="*/ 1163812 h 1902135"/>
              <a:gd name="connsiteX10" fmla="*/ 156027 w 901125"/>
              <a:gd name="connsiteY10" fmla="*/ 505134 h 1902135"/>
              <a:gd name="connsiteX11" fmla="*/ 109532 w 901125"/>
              <a:gd name="connsiteY11" fmla="*/ 753107 h 1902135"/>
              <a:gd name="connsiteX12" fmla="*/ 256766 w 901125"/>
              <a:gd name="connsiteY12" fmla="*/ 1439 h 1902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1125" h="1902135">
                <a:moveTo>
                  <a:pt x="256766" y="1439"/>
                </a:moveTo>
                <a:cubicBezTo>
                  <a:pt x="268390" y="38893"/>
                  <a:pt x="148278" y="704029"/>
                  <a:pt x="179275" y="977832"/>
                </a:cubicBezTo>
                <a:cubicBezTo>
                  <a:pt x="210272" y="1251635"/>
                  <a:pt x="433705" y="1562893"/>
                  <a:pt x="442746" y="1644259"/>
                </a:cubicBezTo>
                <a:cubicBezTo>
                  <a:pt x="451787" y="1725625"/>
                  <a:pt x="158610" y="1423409"/>
                  <a:pt x="233519" y="1466029"/>
                </a:cubicBezTo>
                <a:cubicBezTo>
                  <a:pt x="308428" y="1508649"/>
                  <a:pt x="835370" y="1874151"/>
                  <a:pt x="892197" y="1899981"/>
                </a:cubicBezTo>
                <a:cubicBezTo>
                  <a:pt x="949024" y="1925811"/>
                  <a:pt x="721715" y="1712710"/>
                  <a:pt x="574481" y="1621012"/>
                </a:cubicBezTo>
                <a:cubicBezTo>
                  <a:pt x="427247" y="1529314"/>
                  <a:pt x="66911" y="1385955"/>
                  <a:pt x="8793" y="1349792"/>
                </a:cubicBezTo>
                <a:cubicBezTo>
                  <a:pt x="-49326" y="1313629"/>
                  <a:pt x="198648" y="1454405"/>
                  <a:pt x="225770" y="1404036"/>
                </a:cubicBezTo>
                <a:cubicBezTo>
                  <a:pt x="252892" y="1353667"/>
                  <a:pt x="180566" y="1087612"/>
                  <a:pt x="171525" y="1047575"/>
                </a:cubicBezTo>
                <a:cubicBezTo>
                  <a:pt x="162484" y="1007538"/>
                  <a:pt x="174108" y="1254219"/>
                  <a:pt x="171525" y="1163812"/>
                </a:cubicBezTo>
                <a:cubicBezTo>
                  <a:pt x="168942" y="1073405"/>
                  <a:pt x="166359" y="573585"/>
                  <a:pt x="156027" y="505134"/>
                </a:cubicBezTo>
                <a:cubicBezTo>
                  <a:pt x="145695" y="436683"/>
                  <a:pt x="88867" y="837056"/>
                  <a:pt x="109532" y="753107"/>
                </a:cubicBezTo>
                <a:cubicBezTo>
                  <a:pt x="130196" y="669158"/>
                  <a:pt x="245142" y="-36015"/>
                  <a:pt x="256766" y="14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5" name="フリーフォーム 1174">
            <a:extLst>
              <a:ext uri="{FF2B5EF4-FFF2-40B4-BE49-F238E27FC236}">
                <a16:creationId xmlns:a16="http://schemas.microsoft.com/office/drawing/2014/main" id="{5D503534-29D8-E81B-147E-8B89565663E9}"/>
              </a:ext>
            </a:extLst>
          </p:cNvPr>
          <p:cNvSpPr/>
          <p:nvPr/>
        </p:nvSpPr>
        <p:spPr>
          <a:xfrm>
            <a:off x="3100949" y="1691098"/>
            <a:ext cx="673483" cy="3640320"/>
          </a:xfrm>
          <a:custGeom>
            <a:avLst/>
            <a:gdLst>
              <a:gd name="connsiteX0" fmla="*/ 672888 w 673483"/>
              <a:gd name="connsiteY0" fmla="*/ 5966 h 3640320"/>
              <a:gd name="connsiteX1" fmla="*/ 122698 w 673483"/>
              <a:gd name="connsiteY1" fmla="*/ 997858 h 3640320"/>
              <a:gd name="connsiteX2" fmla="*/ 83953 w 673483"/>
              <a:gd name="connsiteY2" fmla="*/ 1951004 h 3640320"/>
              <a:gd name="connsiteX3" fmla="*/ 60705 w 673483"/>
              <a:gd name="connsiteY3" fmla="*/ 1710780 h 3640320"/>
              <a:gd name="connsiteX4" fmla="*/ 192441 w 673483"/>
              <a:gd name="connsiteY4" fmla="*/ 2749166 h 3640320"/>
              <a:gd name="connsiteX5" fmla="*/ 153695 w 673483"/>
              <a:gd name="connsiteY5" fmla="*/ 2431451 h 3640320"/>
              <a:gd name="connsiteX6" fmla="*/ 107200 w 673483"/>
              <a:gd name="connsiteY6" fmla="*/ 3640319 h 3640320"/>
              <a:gd name="connsiteX7" fmla="*/ 153695 w 673483"/>
              <a:gd name="connsiteY7" fmla="*/ 2423702 h 3640320"/>
              <a:gd name="connsiteX8" fmla="*/ 122698 w 673483"/>
              <a:gd name="connsiteY8" fmla="*/ 2346210 h 3640320"/>
              <a:gd name="connsiteX9" fmla="*/ 6461 w 673483"/>
              <a:gd name="connsiteY9" fmla="*/ 1331071 h 3640320"/>
              <a:gd name="connsiteX10" fmla="*/ 29709 w 673483"/>
              <a:gd name="connsiteY10" fmla="*/ 1439560 h 3640320"/>
              <a:gd name="connsiteX11" fmla="*/ 153695 w 673483"/>
              <a:gd name="connsiteY11" fmla="*/ 618149 h 3640320"/>
              <a:gd name="connsiteX12" fmla="*/ 76204 w 673483"/>
              <a:gd name="connsiteY12" fmla="*/ 943614 h 3640320"/>
              <a:gd name="connsiteX13" fmla="*/ 293180 w 673483"/>
              <a:gd name="connsiteY13" fmla="*/ 509661 h 3640320"/>
              <a:gd name="connsiteX14" fmla="*/ 231187 w 673483"/>
              <a:gd name="connsiteY14" fmla="*/ 579404 h 3640320"/>
              <a:gd name="connsiteX15" fmla="*/ 672888 w 673483"/>
              <a:gd name="connsiteY15" fmla="*/ 5966 h 364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3483" h="3640320">
                <a:moveTo>
                  <a:pt x="672888" y="5966"/>
                </a:moveTo>
                <a:cubicBezTo>
                  <a:pt x="654807" y="75708"/>
                  <a:pt x="220854" y="673685"/>
                  <a:pt x="122698" y="997858"/>
                </a:cubicBezTo>
                <a:cubicBezTo>
                  <a:pt x="24542" y="1322031"/>
                  <a:pt x="94285" y="1832184"/>
                  <a:pt x="83953" y="1951004"/>
                </a:cubicBezTo>
                <a:cubicBezTo>
                  <a:pt x="73621" y="2069824"/>
                  <a:pt x="42624" y="1577753"/>
                  <a:pt x="60705" y="1710780"/>
                </a:cubicBezTo>
                <a:cubicBezTo>
                  <a:pt x="78786" y="1843807"/>
                  <a:pt x="176943" y="2629054"/>
                  <a:pt x="192441" y="2749166"/>
                </a:cubicBezTo>
                <a:cubicBezTo>
                  <a:pt x="207939" y="2869278"/>
                  <a:pt x="167902" y="2282926"/>
                  <a:pt x="153695" y="2431451"/>
                </a:cubicBezTo>
                <a:cubicBezTo>
                  <a:pt x="139488" y="2579977"/>
                  <a:pt x="107200" y="3641610"/>
                  <a:pt x="107200" y="3640319"/>
                </a:cubicBezTo>
                <a:cubicBezTo>
                  <a:pt x="107200" y="3639028"/>
                  <a:pt x="151112" y="2639387"/>
                  <a:pt x="153695" y="2423702"/>
                </a:cubicBezTo>
                <a:cubicBezTo>
                  <a:pt x="156278" y="2208017"/>
                  <a:pt x="147237" y="2528315"/>
                  <a:pt x="122698" y="2346210"/>
                </a:cubicBezTo>
                <a:cubicBezTo>
                  <a:pt x="98159" y="2164105"/>
                  <a:pt x="21959" y="1482179"/>
                  <a:pt x="6461" y="1331071"/>
                </a:cubicBezTo>
                <a:cubicBezTo>
                  <a:pt x="-9037" y="1179963"/>
                  <a:pt x="5170" y="1558380"/>
                  <a:pt x="29709" y="1439560"/>
                </a:cubicBezTo>
                <a:cubicBezTo>
                  <a:pt x="54248" y="1320740"/>
                  <a:pt x="145946" y="700807"/>
                  <a:pt x="153695" y="618149"/>
                </a:cubicBezTo>
                <a:cubicBezTo>
                  <a:pt x="161444" y="535491"/>
                  <a:pt x="52957" y="961695"/>
                  <a:pt x="76204" y="943614"/>
                </a:cubicBezTo>
                <a:cubicBezTo>
                  <a:pt x="99451" y="925533"/>
                  <a:pt x="267350" y="570363"/>
                  <a:pt x="293180" y="509661"/>
                </a:cubicBezTo>
                <a:cubicBezTo>
                  <a:pt x="319010" y="448959"/>
                  <a:pt x="170485" y="659478"/>
                  <a:pt x="231187" y="579404"/>
                </a:cubicBezTo>
                <a:cubicBezTo>
                  <a:pt x="291889" y="499330"/>
                  <a:pt x="690969" y="-63776"/>
                  <a:pt x="672888" y="5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6" name="フリーフォーム 1175">
            <a:extLst>
              <a:ext uri="{FF2B5EF4-FFF2-40B4-BE49-F238E27FC236}">
                <a16:creationId xmlns:a16="http://schemas.microsoft.com/office/drawing/2014/main" id="{807F5386-5ECD-19CD-0FF8-24F70469BBAC}"/>
              </a:ext>
            </a:extLst>
          </p:cNvPr>
          <p:cNvSpPr/>
          <p:nvPr/>
        </p:nvSpPr>
        <p:spPr>
          <a:xfrm>
            <a:off x="2866518" y="3267487"/>
            <a:ext cx="348321" cy="2118244"/>
          </a:xfrm>
          <a:custGeom>
            <a:avLst/>
            <a:gdLst>
              <a:gd name="connsiteX0" fmla="*/ 668 w 348321"/>
              <a:gd name="connsiteY0" fmla="*/ 2655 h 2118244"/>
              <a:gd name="connsiteX1" fmla="*/ 264140 w 348321"/>
              <a:gd name="connsiteY1" fmla="*/ 878310 h 2118244"/>
              <a:gd name="connsiteX2" fmla="*/ 326133 w 348321"/>
              <a:gd name="connsiteY2" fmla="*/ 1560235 h 2118244"/>
              <a:gd name="connsiteX3" fmla="*/ 318384 w 348321"/>
              <a:gd name="connsiteY3" fmla="*/ 1172777 h 2118244"/>
              <a:gd name="connsiteX4" fmla="*/ 295136 w 348321"/>
              <a:gd name="connsiteY4" fmla="*/ 2118174 h 2118244"/>
              <a:gd name="connsiteX5" fmla="*/ 341631 w 348321"/>
              <a:gd name="connsiteY5" fmla="*/ 1118533 h 2118244"/>
              <a:gd name="connsiteX6" fmla="*/ 124655 w 348321"/>
              <a:gd name="connsiteY6" fmla="*/ 397862 h 2118244"/>
              <a:gd name="connsiteX7" fmla="*/ 186648 w 348321"/>
              <a:gd name="connsiteY7" fmla="*/ 599340 h 2118244"/>
              <a:gd name="connsiteX8" fmla="*/ 668 w 348321"/>
              <a:gd name="connsiteY8" fmla="*/ 2655 h 211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321" h="2118244">
                <a:moveTo>
                  <a:pt x="668" y="2655"/>
                </a:moveTo>
                <a:cubicBezTo>
                  <a:pt x="13583" y="49150"/>
                  <a:pt x="209896" y="618713"/>
                  <a:pt x="264140" y="878310"/>
                </a:cubicBezTo>
                <a:cubicBezTo>
                  <a:pt x="318384" y="1137907"/>
                  <a:pt x="317092" y="1511157"/>
                  <a:pt x="326133" y="1560235"/>
                </a:cubicBezTo>
                <a:cubicBezTo>
                  <a:pt x="335174" y="1609313"/>
                  <a:pt x="323550" y="1079787"/>
                  <a:pt x="318384" y="1172777"/>
                </a:cubicBezTo>
                <a:cubicBezTo>
                  <a:pt x="313218" y="1265767"/>
                  <a:pt x="291262" y="2127215"/>
                  <a:pt x="295136" y="2118174"/>
                </a:cubicBezTo>
                <a:cubicBezTo>
                  <a:pt x="299010" y="2109133"/>
                  <a:pt x="370044" y="1405252"/>
                  <a:pt x="341631" y="1118533"/>
                </a:cubicBezTo>
                <a:cubicBezTo>
                  <a:pt x="313218" y="831814"/>
                  <a:pt x="150486" y="484394"/>
                  <a:pt x="124655" y="397862"/>
                </a:cubicBezTo>
                <a:cubicBezTo>
                  <a:pt x="98825" y="311330"/>
                  <a:pt x="207313" y="663916"/>
                  <a:pt x="186648" y="599340"/>
                </a:cubicBezTo>
                <a:cubicBezTo>
                  <a:pt x="165983" y="534764"/>
                  <a:pt x="-12247" y="-43840"/>
                  <a:pt x="668" y="26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7" name="フリーフォーム 1176">
            <a:extLst>
              <a:ext uri="{FF2B5EF4-FFF2-40B4-BE49-F238E27FC236}">
                <a16:creationId xmlns:a16="http://schemas.microsoft.com/office/drawing/2014/main" id="{5FD30A35-5BDB-3727-DEB2-B63955D600DC}"/>
              </a:ext>
            </a:extLst>
          </p:cNvPr>
          <p:cNvSpPr/>
          <p:nvPr/>
        </p:nvSpPr>
        <p:spPr>
          <a:xfrm>
            <a:off x="3315734" y="1543460"/>
            <a:ext cx="825129" cy="3782120"/>
          </a:xfrm>
          <a:custGeom>
            <a:avLst/>
            <a:gdLst>
              <a:gd name="connsiteX0" fmla="*/ 822313 w 825129"/>
              <a:gd name="connsiteY0" fmla="*/ 21869 h 3782120"/>
              <a:gd name="connsiteX1" fmla="*/ 303120 w 825129"/>
              <a:gd name="connsiteY1" fmla="*/ 1788676 h 3782120"/>
              <a:gd name="connsiteX2" fmla="*/ 303120 w 825129"/>
              <a:gd name="connsiteY2" fmla="*/ 2532594 h 3782120"/>
              <a:gd name="connsiteX3" fmla="*/ 256625 w 825129"/>
              <a:gd name="connsiteY3" fmla="*/ 2230377 h 3782120"/>
              <a:gd name="connsiteX4" fmla="*/ 903 w 825129"/>
              <a:gd name="connsiteY4" fmla="*/ 3780208 h 3782120"/>
              <a:gd name="connsiteX5" fmla="*/ 357364 w 825129"/>
              <a:gd name="connsiteY5" fmla="*/ 1866167 h 3782120"/>
              <a:gd name="connsiteX6" fmla="*/ 287622 w 825129"/>
              <a:gd name="connsiteY6" fmla="*/ 1997903 h 3782120"/>
              <a:gd name="connsiteX7" fmla="*/ 403859 w 825129"/>
              <a:gd name="connsiteY7" fmla="*/ 595306 h 3782120"/>
              <a:gd name="connsiteX8" fmla="*/ 380612 w 825129"/>
              <a:gd name="connsiteY8" fmla="*/ 1292730 h 3782120"/>
              <a:gd name="connsiteX9" fmla="*/ 535595 w 825129"/>
              <a:gd name="connsiteY9" fmla="*/ 634052 h 3782120"/>
              <a:gd name="connsiteX10" fmla="*/ 512347 w 825129"/>
              <a:gd name="connsiteY10" fmla="*/ 789035 h 3782120"/>
              <a:gd name="connsiteX11" fmla="*/ 822313 w 825129"/>
              <a:gd name="connsiteY11" fmla="*/ 21869 h 378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5129" h="3782120">
                <a:moveTo>
                  <a:pt x="822313" y="21869"/>
                </a:moveTo>
                <a:cubicBezTo>
                  <a:pt x="787442" y="188476"/>
                  <a:pt x="389652" y="1370222"/>
                  <a:pt x="303120" y="1788676"/>
                </a:cubicBezTo>
                <a:cubicBezTo>
                  <a:pt x="216588" y="2207130"/>
                  <a:pt x="310869" y="2458977"/>
                  <a:pt x="303120" y="2532594"/>
                </a:cubicBezTo>
                <a:cubicBezTo>
                  <a:pt x="295371" y="2606211"/>
                  <a:pt x="306994" y="2022441"/>
                  <a:pt x="256625" y="2230377"/>
                </a:cubicBezTo>
                <a:cubicBezTo>
                  <a:pt x="206256" y="2438313"/>
                  <a:pt x="-15887" y="3840910"/>
                  <a:pt x="903" y="3780208"/>
                </a:cubicBezTo>
                <a:cubicBezTo>
                  <a:pt x="17693" y="3719506"/>
                  <a:pt x="309578" y="2163218"/>
                  <a:pt x="357364" y="1866167"/>
                </a:cubicBezTo>
                <a:cubicBezTo>
                  <a:pt x="405150" y="1569116"/>
                  <a:pt x="279873" y="2209713"/>
                  <a:pt x="287622" y="1997903"/>
                </a:cubicBezTo>
                <a:cubicBezTo>
                  <a:pt x="295371" y="1786093"/>
                  <a:pt x="388361" y="712835"/>
                  <a:pt x="403859" y="595306"/>
                </a:cubicBezTo>
                <a:cubicBezTo>
                  <a:pt x="419357" y="477777"/>
                  <a:pt x="358656" y="1286272"/>
                  <a:pt x="380612" y="1292730"/>
                </a:cubicBezTo>
                <a:cubicBezTo>
                  <a:pt x="402568" y="1299188"/>
                  <a:pt x="513639" y="718001"/>
                  <a:pt x="535595" y="634052"/>
                </a:cubicBezTo>
                <a:cubicBezTo>
                  <a:pt x="557551" y="550103"/>
                  <a:pt x="467144" y="885900"/>
                  <a:pt x="512347" y="789035"/>
                </a:cubicBezTo>
                <a:cubicBezTo>
                  <a:pt x="557550" y="692171"/>
                  <a:pt x="857184" y="-144738"/>
                  <a:pt x="822313" y="218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8" name="フリーフォーム 1177">
            <a:extLst>
              <a:ext uri="{FF2B5EF4-FFF2-40B4-BE49-F238E27FC236}">
                <a16:creationId xmlns:a16="http://schemas.microsoft.com/office/drawing/2014/main" id="{0E040ECC-D142-60E7-8873-848199770805}"/>
              </a:ext>
            </a:extLst>
          </p:cNvPr>
          <p:cNvSpPr/>
          <p:nvPr/>
        </p:nvSpPr>
        <p:spPr>
          <a:xfrm>
            <a:off x="3270015" y="1983640"/>
            <a:ext cx="581792" cy="3353610"/>
          </a:xfrm>
          <a:custGeom>
            <a:avLst/>
            <a:gdLst>
              <a:gd name="connsiteX0" fmla="*/ 581314 w 581792"/>
              <a:gd name="connsiteY0" fmla="*/ 143 h 3353610"/>
              <a:gd name="connsiteX1" fmla="*/ 255849 w 581792"/>
              <a:gd name="connsiteY1" fmla="*/ 992035 h 3353610"/>
              <a:gd name="connsiteX2" fmla="*/ 62121 w 581792"/>
              <a:gd name="connsiteY2" fmla="*/ 1821194 h 3353610"/>
              <a:gd name="connsiteX3" fmla="*/ 62121 w 581792"/>
              <a:gd name="connsiteY3" fmla="*/ 1604218 h 3353610"/>
              <a:gd name="connsiteX4" fmla="*/ 62121 w 581792"/>
              <a:gd name="connsiteY4" fmla="*/ 2371384 h 3353610"/>
              <a:gd name="connsiteX5" fmla="*/ 127 w 581792"/>
              <a:gd name="connsiteY5" fmla="*/ 3347777 h 3353610"/>
              <a:gd name="connsiteX6" fmla="*/ 46622 w 581792"/>
              <a:gd name="connsiteY6" fmla="*/ 1890936 h 3353610"/>
              <a:gd name="connsiteX7" fmla="*/ 69870 w 581792"/>
              <a:gd name="connsiteY7" fmla="*/ 953289 h 3353610"/>
              <a:gd name="connsiteX8" fmla="*/ 85368 w 581792"/>
              <a:gd name="connsiteY8" fmla="*/ 1557723 h 3353610"/>
              <a:gd name="connsiteX9" fmla="*/ 255849 w 581792"/>
              <a:gd name="connsiteY9" fmla="*/ 782807 h 3353610"/>
              <a:gd name="connsiteX10" fmla="*/ 178358 w 581792"/>
              <a:gd name="connsiteY10" fmla="*/ 1061777 h 3353610"/>
              <a:gd name="connsiteX11" fmla="*/ 581314 w 581792"/>
              <a:gd name="connsiteY11" fmla="*/ 143 h 335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1792" h="3353610">
                <a:moveTo>
                  <a:pt x="581314" y="143"/>
                </a:moveTo>
                <a:cubicBezTo>
                  <a:pt x="594229" y="-11481"/>
                  <a:pt x="342381" y="688527"/>
                  <a:pt x="255849" y="992035"/>
                </a:cubicBezTo>
                <a:cubicBezTo>
                  <a:pt x="169317" y="1295544"/>
                  <a:pt x="94409" y="1719164"/>
                  <a:pt x="62121" y="1821194"/>
                </a:cubicBezTo>
                <a:cubicBezTo>
                  <a:pt x="29833" y="1923224"/>
                  <a:pt x="62121" y="1604218"/>
                  <a:pt x="62121" y="1604218"/>
                </a:cubicBezTo>
                <a:cubicBezTo>
                  <a:pt x="62121" y="1695916"/>
                  <a:pt x="72453" y="2080791"/>
                  <a:pt x="62121" y="2371384"/>
                </a:cubicBezTo>
                <a:cubicBezTo>
                  <a:pt x="51789" y="2661977"/>
                  <a:pt x="2710" y="3427852"/>
                  <a:pt x="127" y="3347777"/>
                </a:cubicBezTo>
                <a:cubicBezTo>
                  <a:pt x="-2456" y="3267702"/>
                  <a:pt x="34998" y="2290017"/>
                  <a:pt x="46622" y="1890936"/>
                </a:cubicBezTo>
                <a:cubicBezTo>
                  <a:pt x="58246" y="1491855"/>
                  <a:pt x="63412" y="1008824"/>
                  <a:pt x="69870" y="953289"/>
                </a:cubicBezTo>
                <a:cubicBezTo>
                  <a:pt x="76328" y="897754"/>
                  <a:pt x="54372" y="1586137"/>
                  <a:pt x="85368" y="1557723"/>
                </a:cubicBezTo>
                <a:cubicBezTo>
                  <a:pt x="116364" y="1529309"/>
                  <a:pt x="240351" y="865465"/>
                  <a:pt x="255849" y="782807"/>
                </a:cubicBezTo>
                <a:cubicBezTo>
                  <a:pt x="271347" y="700149"/>
                  <a:pt x="122822" y="1197387"/>
                  <a:pt x="178358" y="1061777"/>
                </a:cubicBezTo>
                <a:cubicBezTo>
                  <a:pt x="233894" y="926167"/>
                  <a:pt x="568399" y="11767"/>
                  <a:pt x="581314" y="1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9" name="フリーフォーム 1178">
            <a:extLst>
              <a:ext uri="{FF2B5EF4-FFF2-40B4-BE49-F238E27FC236}">
                <a16:creationId xmlns:a16="http://schemas.microsoft.com/office/drawing/2014/main" id="{DC6CD061-DFDF-EC1C-0105-E2BDC361595A}"/>
              </a:ext>
            </a:extLst>
          </p:cNvPr>
          <p:cNvSpPr/>
          <p:nvPr/>
        </p:nvSpPr>
        <p:spPr>
          <a:xfrm>
            <a:off x="3417250" y="1533631"/>
            <a:ext cx="1106182" cy="3666895"/>
          </a:xfrm>
          <a:custGeom>
            <a:avLst/>
            <a:gdLst>
              <a:gd name="connsiteX0" fmla="*/ 1100506 w 1106182"/>
              <a:gd name="connsiteY0" fmla="*/ 16200 h 3666895"/>
              <a:gd name="connsiteX1" fmla="*/ 434079 w 1106182"/>
              <a:gd name="connsiteY1" fmla="*/ 1651271 h 3666895"/>
              <a:gd name="connsiteX2" fmla="*/ 596811 w 1106182"/>
              <a:gd name="connsiteY2" fmla="*/ 1356803 h 3666895"/>
              <a:gd name="connsiteX3" fmla="*/ 418581 w 1106182"/>
              <a:gd name="connsiteY3" fmla="*/ 2123969 h 3666895"/>
              <a:gd name="connsiteX4" fmla="*/ 302343 w 1106182"/>
              <a:gd name="connsiteY4" fmla="*/ 2906633 h 3666895"/>
              <a:gd name="connsiteX5" fmla="*/ 356587 w 1106182"/>
              <a:gd name="connsiteY5" fmla="*/ 2596667 h 3666895"/>
              <a:gd name="connsiteX6" fmla="*/ 126 w 1106182"/>
              <a:gd name="connsiteY6" fmla="*/ 3666050 h 3666895"/>
              <a:gd name="connsiteX7" fmla="*/ 317842 w 1106182"/>
              <a:gd name="connsiteY7" fmla="*/ 2751650 h 3666895"/>
              <a:gd name="connsiteX8" fmla="*/ 488323 w 1106182"/>
              <a:gd name="connsiteY8" fmla="*/ 1457542 h 3666895"/>
              <a:gd name="connsiteX9" fmla="*/ 488323 w 1106182"/>
              <a:gd name="connsiteY9" fmla="*/ 1682267 h 3666895"/>
              <a:gd name="connsiteX10" fmla="*/ 875781 w 1106182"/>
              <a:gd name="connsiteY10" fmla="*/ 287420 h 3666895"/>
              <a:gd name="connsiteX11" fmla="*/ 759543 w 1106182"/>
              <a:gd name="connsiteY11" fmla="*/ 783366 h 3666895"/>
              <a:gd name="connsiteX12" fmla="*/ 1100506 w 1106182"/>
              <a:gd name="connsiteY12" fmla="*/ 16200 h 366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6182" h="3666895">
                <a:moveTo>
                  <a:pt x="1100506" y="16200"/>
                </a:moveTo>
                <a:cubicBezTo>
                  <a:pt x="1046262" y="160851"/>
                  <a:pt x="518028" y="1427837"/>
                  <a:pt x="434079" y="1651271"/>
                </a:cubicBezTo>
                <a:cubicBezTo>
                  <a:pt x="350130" y="1874705"/>
                  <a:pt x="599394" y="1278020"/>
                  <a:pt x="596811" y="1356803"/>
                </a:cubicBezTo>
                <a:cubicBezTo>
                  <a:pt x="594228" y="1435586"/>
                  <a:pt x="467659" y="1865664"/>
                  <a:pt x="418581" y="2123969"/>
                </a:cubicBezTo>
                <a:cubicBezTo>
                  <a:pt x="369503" y="2382274"/>
                  <a:pt x="312675" y="2827850"/>
                  <a:pt x="302343" y="2906633"/>
                </a:cubicBezTo>
                <a:cubicBezTo>
                  <a:pt x="292011" y="2985416"/>
                  <a:pt x="406956" y="2470098"/>
                  <a:pt x="356587" y="2596667"/>
                </a:cubicBezTo>
                <a:cubicBezTo>
                  <a:pt x="306218" y="2723236"/>
                  <a:pt x="6583" y="3640220"/>
                  <a:pt x="126" y="3666050"/>
                </a:cubicBezTo>
                <a:cubicBezTo>
                  <a:pt x="-6331" y="3691880"/>
                  <a:pt x="236476" y="3119735"/>
                  <a:pt x="317842" y="2751650"/>
                </a:cubicBezTo>
                <a:cubicBezTo>
                  <a:pt x="399208" y="2383565"/>
                  <a:pt x="459910" y="1635772"/>
                  <a:pt x="488323" y="1457542"/>
                </a:cubicBezTo>
                <a:cubicBezTo>
                  <a:pt x="516736" y="1279312"/>
                  <a:pt x="423747" y="1877287"/>
                  <a:pt x="488323" y="1682267"/>
                </a:cubicBezTo>
                <a:cubicBezTo>
                  <a:pt x="552899" y="1487247"/>
                  <a:pt x="830578" y="437237"/>
                  <a:pt x="875781" y="287420"/>
                </a:cubicBezTo>
                <a:cubicBezTo>
                  <a:pt x="920984" y="137603"/>
                  <a:pt x="715631" y="824695"/>
                  <a:pt x="759543" y="783366"/>
                </a:cubicBezTo>
                <a:cubicBezTo>
                  <a:pt x="803455" y="742037"/>
                  <a:pt x="1154750" y="-128451"/>
                  <a:pt x="1100506" y="162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0" name="フリーフォーム 1179">
            <a:extLst>
              <a:ext uri="{FF2B5EF4-FFF2-40B4-BE49-F238E27FC236}">
                <a16:creationId xmlns:a16="http://schemas.microsoft.com/office/drawing/2014/main" id="{5E6C16FB-75D6-7D24-5535-A8D071159C88}"/>
              </a:ext>
            </a:extLst>
          </p:cNvPr>
          <p:cNvSpPr/>
          <p:nvPr/>
        </p:nvSpPr>
        <p:spPr>
          <a:xfrm>
            <a:off x="3386333" y="2573006"/>
            <a:ext cx="543973" cy="2580220"/>
          </a:xfrm>
          <a:custGeom>
            <a:avLst/>
            <a:gdLst>
              <a:gd name="connsiteX0" fmla="*/ 534738 w 543973"/>
              <a:gd name="connsiteY0" fmla="*/ 46208 h 2580220"/>
              <a:gd name="connsiteX1" fmla="*/ 511491 w 543973"/>
              <a:gd name="connsiteY1" fmla="*/ 154696 h 2580220"/>
              <a:gd name="connsiteX2" fmla="*/ 325511 w 543973"/>
              <a:gd name="connsiteY2" fmla="*/ 906363 h 2580220"/>
              <a:gd name="connsiteX3" fmla="*/ 372006 w 543973"/>
              <a:gd name="connsiteY3" fmla="*/ 906363 h 2580220"/>
              <a:gd name="connsiteX4" fmla="*/ 341009 w 543973"/>
              <a:gd name="connsiteY4" fmla="*/ 1441055 h 2580220"/>
              <a:gd name="connsiteX5" fmla="*/ 325511 w 543973"/>
              <a:gd name="connsiteY5" fmla="*/ 1301570 h 2580220"/>
              <a:gd name="connsiteX6" fmla="*/ 47 w 543973"/>
              <a:gd name="connsiteY6" fmla="*/ 2580180 h 2580220"/>
              <a:gd name="connsiteX7" fmla="*/ 302264 w 543973"/>
              <a:gd name="connsiteY7" fmla="*/ 1255075 h 2580220"/>
              <a:gd name="connsiteX8" fmla="*/ 426250 w 543973"/>
              <a:gd name="connsiteY8" fmla="*/ 627394 h 2580220"/>
              <a:gd name="connsiteX9" fmla="*/ 410752 w 543973"/>
              <a:gd name="connsiteY9" fmla="*/ 728133 h 2580220"/>
              <a:gd name="connsiteX10" fmla="*/ 534738 w 543973"/>
              <a:gd name="connsiteY10" fmla="*/ 46208 h 258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973" h="2580220">
                <a:moveTo>
                  <a:pt x="534738" y="46208"/>
                </a:moveTo>
                <a:cubicBezTo>
                  <a:pt x="551528" y="-49365"/>
                  <a:pt x="546362" y="11337"/>
                  <a:pt x="511491" y="154696"/>
                </a:cubicBezTo>
                <a:cubicBezTo>
                  <a:pt x="476620" y="298055"/>
                  <a:pt x="348758" y="781085"/>
                  <a:pt x="325511" y="906363"/>
                </a:cubicBezTo>
                <a:cubicBezTo>
                  <a:pt x="302264" y="1031641"/>
                  <a:pt x="369423" y="817248"/>
                  <a:pt x="372006" y="906363"/>
                </a:cubicBezTo>
                <a:cubicBezTo>
                  <a:pt x="374589" y="995478"/>
                  <a:pt x="348758" y="1375187"/>
                  <a:pt x="341009" y="1441055"/>
                </a:cubicBezTo>
                <a:cubicBezTo>
                  <a:pt x="333260" y="1506923"/>
                  <a:pt x="382338" y="1111716"/>
                  <a:pt x="325511" y="1301570"/>
                </a:cubicBezTo>
                <a:cubicBezTo>
                  <a:pt x="268684" y="1491424"/>
                  <a:pt x="3921" y="2587929"/>
                  <a:pt x="47" y="2580180"/>
                </a:cubicBezTo>
                <a:cubicBezTo>
                  <a:pt x="-3827" y="2572431"/>
                  <a:pt x="231230" y="1580539"/>
                  <a:pt x="302264" y="1255075"/>
                </a:cubicBezTo>
                <a:cubicBezTo>
                  <a:pt x="373298" y="929611"/>
                  <a:pt x="408169" y="715218"/>
                  <a:pt x="426250" y="627394"/>
                </a:cubicBezTo>
                <a:cubicBezTo>
                  <a:pt x="444331" y="539570"/>
                  <a:pt x="393962" y="821123"/>
                  <a:pt x="410752" y="728133"/>
                </a:cubicBezTo>
                <a:cubicBezTo>
                  <a:pt x="427542" y="635143"/>
                  <a:pt x="517948" y="141781"/>
                  <a:pt x="534738" y="462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1" name="フリーフォーム 1180">
            <a:extLst>
              <a:ext uri="{FF2B5EF4-FFF2-40B4-BE49-F238E27FC236}">
                <a16:creationId xmlns:a16="http://schemas.microsoft.com/office/drawing/2014/main" id="{FCC2BC8E-BB4F-DC34-8297-259DE3EC500E}"/>
              </a:ext>
            </a:extLst>
          </p:cNvPr>
          <p:cNvSpPr/>
          <p:nvPr/>
        </p:nvSpPr>
        <p:spPr>
          <a:xfrm>
            <a:off x="3742835" y="1893262"/>
            <a:ext cx="868193" cy="3012509"/>
          </a:xfrm>
          <a:custGeom>
            <a:avLst/>
            <a:gdLst>
              <a:gd name="connsiteX0" fmla="*/ 867911 w 868193"/>
              <a:gd name="connsiteY0" fmla="*/ 5280 h 3012509"/>
              <a:gd name="connsiteX1" fmla="*/ 511450 w 868193"/>
              <a:gd name="connsiteY1" fmla="*/ 1283891 h 3012509"/>
              <a:gd name="connsiteX2" fmla="*/ 542446 w 868193"/>
              <a:gd name="connsiteY2" fmla="*/ 1097911 h 3012509"/>
              <a:gd name="connsiteX3" fmla="*/ 325470 w 868193"/>
              <a:gd name="connsiteY3" fmla="*/ 1989063 h 3012509"/>
              <a:gd name="connsiteX4" fmla="*/ 255728 w 868193"/>
              <a:gd name="connsiteY4" fmla="*/ 2446263 h 3012509"/>
              <a:gd name="connsiteX5" fmla="*/ 278975 w 868193"/>
              <a:gd name="connsiteY5" fmla="*/ 2229287 h 3012509"/>
              <a:gd name="connsiteX6" fmla="*/ 6 w 868193"/>
              <a:gd name="connsiteY6" fmla="*/ 3011952 h 3012509"/>
              <a:gd name="connsiteX7" fmla="*/ 271226 w 868193"/>
              <a:gd name="connsiteY7" fmla="*/ 2089802 h 3012509"/>
              <a:gd name="connsiteX8" fmla="*/ 433958 w 868193"/>
              <a:gd name="connsiteY8" fmla="*/ 1066914 h 3012509"/>
              <a:gd name="connsiteX9" fmla="*/ 410711 w 868193"/>
              <a:gd name="connsiteY9" fmla="*/ 1407877 h 3012509"/>
              <a:gd name="connsiteX10" fmla="*/ 689680 w 868193"/>
              <a:gd name="connsiteY10" fmla="*/ 369491 h 3012509"/>
              <a:gd name="connsiteX11" fmla="*/ 573443 w 868193"/>
              <a:gd name="connsiteY11" fmla="*/ 811192 h 3012509"/>
              <a:gd name="connsiteX12" fmla="*/ 867911 w 868193"/>
              <a:gd name="connsiteY12" fmla="*/ 5280 h 301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8193" h="3012509">
                <a:moveTo>
                  <a:pt x="867911" y="5280"/>
                </a:moveTo>
                <a:cubicBezTo>
                  <a:pt x="857579" y="84063"/>
                  <a:pt x="565694" y="1101786"/>
                  <a:pt x="511450" y="1283891"/>
                </a:cubicBezTo>
                <a:cubicBezTo>
                  <a:pt x="457206" y="1465996"/>
                  <a:pt x="573443" y="980383"/>
                  <a:pt x="542446" y="1097911"/>
                </a:cubicBezTo>
                <a:cubicBezTo>
                  <a:pt x="511449" y="1215439"/>
                  <a:pt x="373256" y="1764338"/>
                  <a:pt x="325470" y="1989063"/>
                </a:cubicBezTo>
                <a:cubicBezTo>
                  <a:pt x="277684" y="2213788"/>
                  <a:pt x="263477" y="2406226"/>
                  <a:pt x="255728" y="2446263"/>
                </a:cubicBezTo>
                <a:cubicBezTo>
                  <a:pt x="247979" y="2486300"/>
                  <a:pt x="321595" y="2135005"/>
                  <a:pt x="278975" y="2229287"/>
                </a:cubicBezTo>
                <a:cubicBezTo>
                  <a:pt x="236355" y="2323569"/>
                  <a:pt x="1297" y="3035199"/>
                  <a:pt x="6" y="3011952"/>
                </a:cubicBezTo>
                <a:cubicBezTo>
                  <a:pt x="-1285" y="2988705"/>
                  <a:pt x="198901" y="2413975"/>
                  <a:pt x="271226" y="2089802"/>
                </a:cubicBezTo>
                <a:cubicBezTo>
                  <a:pt x="343551" y="1765629"/>
                  <a:pt x="410711" y="1180568"/>
                  <a:pt x="433958" y="1066914"/>
                </a:cubicBezTo>
                <a:cubicBezTo>
                  <a:pt x="457205" y="953260"/>
                  <a:pt x="368091" y="1524114"/>
                  <a:pt x="410711" y="1407877"/>
                </a:cubicBezTo>
                <a:cubicBezTo>
                  <a:pt x="453331" y="1291640"/>
                  <a:pt x="662558" y="468939"/>
                  <a:pt x="689680" y="369491"/>
                </a:cubicBezTo>
                <a:cubicBezTo>
                  <a:pt x="716802" y="270043"/>
                  <a:pt x="545029" y="868019"/>
                  <a:pt x="573443" y="811192"/>
                </a:cubicBezTo>
                <a:cubicBezTo>
                  <a:pt x="601857" y="754365"/>
                  <a:pt x="878243" y="-73503"/>
                  <a:pt x="867911" y="52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2" name="フリーフォーム 1181">
            <a:extLst>
              <a:ext uri="{FF2B5EF4-FFF2-40B4-BE49-F238E27FC236}">
                <a16:creationId xmlns:a16="http://schemas.microsoft.com/office/drawing/2014/main" id="{4DCAD434-5DCE-7231-11A9-9EFCB9246E03}"/>
              </a:ext>
            </a:extLst>
          </p:cNvPr>
          <p:cNvSpPr/>
          <p:nvPr/>
        </p:nvSpPr>
        <p:spPr>
          <a:xfrm>
            <a:off x="4097993" y="2036150"/>
            <a:ext cx="739360" cy="2754545"/>
          </a:xfrm>
          <a:custGeom>
            <a:avLst/>
            <a:gdLst>
              <a:gd name="connsiteX0" fmla="*/ 566997 w 739360"/>
              <a:gd name="connsiteY0" fmla="*/ 1877 h 2754545"/>
              <a:gd name="connsiteX1" fmla="*/ 559248 w 739360"/>
              <a:gd name="connsiteY1" fmla="*/ 1071260 h 2754545"/>
              <a:gd name="connsiteX2" fmla="*/ 582495 w 739360"/>
              <a:gd name="connsiteY2" fmla="*/ 986019 h 2754545"/>
              <a:gd name="connsiteX3" fmla="*/ 474007 w 739360"/>
              <a:gd name="connsiteY3" fmla="*/ 2078650 h 2754545"/>
              <a:gd name="connsiteX4" fmla="*/ 551499 w 739360"/>
              <a:gd name="connsiteY4" fmla="*/ 1807430 h 2754545"/>
              <a:gd name="connsiteX5" fmla="*/ 210536 w 739360"/>
              <a:gd name="connsiteY5" fmla="*/ 2380867 h 2754545"/>
              <a:gd name="connsiteX6" fmla="*/ 450760 w 739360"/>
              <a:gd name="connsiteY6" fmla="*/ 1970162 h 2754545"/>
              <a:gd name="connsiteX7" fmla="*/ 1309 w 739360"/>
              <a:gd name="connsiteY7" fmla="*/ 2752826 h 2754545"/>
              <a:gd name="connsiteX8" fmla="*/ 621241 w 739360"/>
              <a:gd name="connsiteY8" fmla="*/ 1714440 h 2754545"/>
              <a:gd name="connsiteX9" fmla="*/ 505004 w 739360"/>
              <a:gd name="connsiteY9" fmla="*/ 1822928 h 2754545"/>
              <a:gd name="connsiteX10" fmla="*/ 737478 w 739360"/>
              <a:gd name="connsiteY10" fmla="*/ 1086758 h 2754545"/>
              <a:gd name="connsiteX11" fmla="*/ 613492 w 739360"/>
              <a:gd name="connsiteY11" fmla="*/ 1280487 h 2754545"/>
              <a:gd name="connsiteX12" fmla="*/ 590244 w 739360"/>
              <a:gd name="connsiteY12" fmla="*/ 645057 h 2754545"/>
              <a:gd name="connsiteX13" fmla="*/ 628990 w 739360"/>
              <a:gd name="connsiteY13" fmla="*/ 807789 h 2754545"/>
              <a:gd name="connsiteX14" fmla="*/ 566997 w 739360"/>
              <a:gd name="connsiteY14" fmla="*/ 1877 h 27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9360" h="2754545">
                <a:moveTo>
                  <a:pt x="566997" y="1877"/>
                </a:moveTo>
                <a:cubicBezTo>
                  <a:pt x="555373" y="45789"/>
                  <a:pt x="556665" y="907236"/>
                  <a:pt x="559248" y="1071260"/>
                </a:cubicBezTo>
                <a:cubicBezTo>
                  <a:pt x="561831" y="1235284"/>
                  <a:pt x="596702" y="818121"/>
                  <a:pt x="582495" y="986019"/>
                </a:cubicBezTo>
                <a:cubicBezTo>
                  <a:pt x="568288" y="1153917"/>
                  <a:pt x="479173" y="1941748"/>
                  <a:pt x="474007" y="2078650"/>
                </a:cubicBezTo>
                <a:cubicBezTo>
                  <a:pt x="468841" y="2215552"/>
                  <a:pt x="595411" y="1757061"/>
                  <a:pt x="551499" y="1807430"/>
                </a:cubicBezTo>
                <a:cubicBezTo>
                  <a:pt x="507587" y="1857799"/>
                  <a:pt x="227326" y="2353745"/>
                  <a:pt x="210536" y="2380867"/>
                </a:cubicBezTo>
                <a:cubicBezTo>
                  <a:pt x="193746" y="2407989"/>
                  <a:pt x="485631" y="1908169"/>
                  <a:pt x="450760" y="1970162"/>
                </a:cubicBezTo>
                <a:cubicBezTo>
                  <a:pt x="415889" y="2032155"/>
                  <a:pt x="-27104" y="2795446"/>
                  <a:pt x="1309" y="2752826"/>
                </a:cubicBezTo>
                <a:cubicBezTo>
                  <a:pt x="29722" y="2710206"/>
                  <a:pt x="537292" y="1869423"/>
                  <a:pt x="621241" y="1714440"/>
                </a:cubicBezTo>
                <a:cubicBezTo>
                  <a:pt x="705190" y="1559457"/>
                  <a:pt x="485631" y="1927542"/>
                  <a:pt x="505004" y="1822928"/>
                </a:cubicBezTo>
                <a:cubicBezTo>
                  <a:pt x="524377" y="1718314"/>
                  <a:pt x="719397" y="1177165"/>
                  <a:pt x="737478" y="1086758"/>
                </a:cubicBezTo>
                <a:cubicBezTo>
                  <a:pt x="755559" y="996351"/>
                  <a:pt x="638031" y="1354104"/>
                  <a:pt x="613492" y="1280487"/>
                </a:cubicBezTo>
                <a:cubicBezTo>
                  <a:pt x="588953" y="1206870"/>
                  <a:pt x="587661" y="723840"/>
                  <a:pt x="590244" y="645057"/>
                </a:cubicBezTo>
                <a:cubicBezTo>
                  <a:pt x="592827" y="566274"/>
                  <a:pt x="632865" y="917569"/>
                  <a:pt x="628990" y="807789"/>
                </a:cubicBezTo>
                <a:cubicBezTo>
                  <a:pt x="625116" y="698009"/>
                  <a:pt x="578621" y="-42035"/>
                  <a:pt x="566997" y="18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3" name="フリーフォーム 1182">
            <a:extLst>
              <a:ext uri="{FF2B5EF4-FFF2-40B4-BE49-F238E27FC236}">
                <a16:creationId xmlns:a16="http://schemas.microsoft.com/office/drawing/2014/main" id="{AE2AD5ED-BF5E-4AAB-B31C-34F8428B0ED7}"/>
              </a:ext>
            </a:extLst>
          </p:cNvPr>
          <p:cNvSpPr/>
          <p:nvPr/>
        </p:nvSpPr>
        <p:spPr>
          <a:xfrm>
            <a:off x="2423748" y="1687596"/>
            <a:ext cx="966268" cy="2630975"/>
          </a:xfrm>
          <a:custGeom>
            <a:avLst/>
            <a:gdLst>
              <a:gd name="connsiteX0" fmla="*/ 965338 w 966268"/>
              <a:gd name="connsiteY0" fmla="*/ 3318 h 2630975"/>
              <a:gd name="connsiteX1" fmla="*/ 399281 w 966268"/>
              <a:gd name="connsiteY1" fmla="*/ 888690 h 2630975"/>
              <a:gd name="connsiteX2" fmla="*/ 522652 w 966268"/>
              <a:gd name="connsiteY2" fmla="*/ 663718 h 2630975"/>
              <a:gd name="connsiteX3" fmla="*/ 116252 w 966268"/>
              <a:gd name="connsiteY3" fmla="*/ 1650690 h 2630975"/>
              <a:gd name="connsiteX4" fmla="*/ 138023 w 966268"/>
              <a:gd name="connsiteY4" fmla="*/ 1411204 h 2630975"/>
              <a:gd name="connsiteX5" fmla="*/ 138 w 966268"/>
              <a:gd name="connsiteY5" fmla="*/ 2630404 h 2630975"/>
              <a:gd name="connsiteX6" fmla="*/ 167052 w 966268"/>
              <a:gd name="connsiteY6" fmla="*/ 1237033 h 2630975"/>
              <a:gd name="connsiteX7" fmla="*/ 145281 w 966268"/>
              <a:gd name="connsiteY7" fmla="*/ 1432975 h 2630975"/>
              <a:gd name="connsiteX8" fmla="*/ 471852 w 966268"/>
              <a:gd name="connsiteY8" fmla="*/ 859661 h 2630975"/>
              <a:gd name="connsiteX9" fmla="*/ 319452 w 966268"/>
              <a:gd name="connsiteY9" fmla="*/ 975775 h 2630975"/>
              <a:gd name="connsiteX10" fmla="*/ 733109 w 966268"/>
              <a:gd name="connsiteY10" fmla="*/ 329890 h 2630975"/>
              <a:gd name="connsiteX11" fmla="*/ 537166 w 966268"/>
              <a:gd name="connsiteY11" fmla="*/ 576633 h 2630975"/>
              <a:gd name="connsiteX12" fmla="*/ 965338 w 966268"/>
              <a:gd name="connsiteY12" fmla="*/ 3318 h 263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6268" h="2630975">
                <a:moveTo>
                  <a:pt x="965338" y="3318"/>
                </a:moveTo>
                <a:cubicBezTo>
                  <a:pt x="942357" y="55327"/>
                  <a:pt x="473062" y="778623"/>
                  <a:pt x="399281" y="888690"/>
                </a:cubicBezTo>
                <a:cubicBezTo>
                  <a:pt x="325500" y="998757"/>
                  <a:pt x="569824" y="536718"/>
                  <a:pt x="522652" y="663718"/>
                </a:cubicBezTo>
                <a:cubicBezTo>
                  <a:pt x="475480" y="790718"/>
                  <a:pt x="180357" y="1526109"/>
                  <a:pt x="116252" y="1650690"/>
                </a:cubicBezTo>
                <a:cubicBezTo>
                  <a:pt x="52147" y="1775271"/>
                  <a:pt x="157375" y="1247918"/>
                  <a:pt x="138023" y="1411204"/>
                </a:cubicBezTo>
                <a:cubicBezTo>
                  <a:pt x="118671" y="1574490"/>
                  <a:pt x="-4700" y="2659432"/>
                  <a:pt x="138" y="2630404"/>
                </a:cubicBezTo>
                <a:cubicBezTo>
                  <a:pt x="4976" y="2601376"/>
                  <a:pt x="142861" y="1436605"/>
                  <a:pt x="167052" y="1237033"/>
                </a:cubicBezTo>
                <a:cubicBezTo>
                  <a:pt x="191242" y="1037462"/>
                  <a:pt x="94481" y="1495870"/>
                  <a:pt x="145281" y="1432975"/>
                </a:cubicBezTo>
                <a:cubicBezTo>
                  <a:pt x="196081" y="1370080"/>
                  <a:pt x="442824" y="935861"/>
                  <a:pt x="471852" y="859661"/>
                </a:cubicBezTo>
                <a:cubicBezTo>
                  <a:pt x="500880" y="783461"/>
                  <a:pt x="275909" y="1064070"/>
                  <a:pt x="319452" y="975775"/>
                </a:cubicBezTo>
                <a:cubicBezTo>
                  <a:pt x="362995" y="887480"/>
                  <a:pt x="696823" y="396414"/>
                  <a:pt x="733109" y="329890"/>
                </a:cubicBezTo>
                <a:cubicBezTo>
                  <a:pt x="769395" y="263366"/>
                  <a:pt x="496042" y="626223"/>
                  <a:pt x="537166" y="576633"/>
                </a:cubicBezTo>
                <a:cubicBezTo>
                  <a:pt x="578290" y="527043"/>
                  <a:pt x="988319" y="-48691"/>
                  <a:pt x="965338" y="33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4" name="フリーフォーム 1183">
            <a:extLst>
              <a:ext uri="{FF2B5EF4-FFF2-40B4-BE49-F238E27FC236}">
                <a16:creationId xmlns:a16="http://schemas.microsoft.com/office/drawing/2014/main" id="{0B29FCE8-2C29-184A-894B-891AF6B2C8C2}"/>
              </a:ext>
            </a:extLst>
          </p:cNvPr>
          <p:cNvSpPr/>
          <p:nvPr/>
        </p:nvSpPr>
        <p:spPr>
          <a:xfrm>
            <a:off x="1368412" y="2189140"/>
            <a:ext cx="1541663" cy="2314911"/>
          </a:xfrm>
          <a:custGeom>
            <a:avLst/>
            <a:gdLst>
              <a:gd name="connsiteX0" fmla="*/ 1534445 w 1541663"/>
              <a:gd name="connsiteY0" fmla="*/ 9774 h 2314911"/>
              <a:gd name="connsiteX1" fmla="*/ 474902 w 1541663"/>
              <a:gd name="connsiteY1" fmla="*/ 1163660 h 2314911"/>
              <a:gd name="connsiteX2" fmla="*/ 605531 w 1541663"/>
              <a:gd name="connsiteY2" fmla="*/ 996746 h 2314911"/>
              <a:gd name="connsiteX3" fmla="*/ 32217 w 1541663"/>
              <a:gd name="connsiteY3" fmla="*/ 2259489 h 2314911"/>
              <a:gd name="connsiteX4" fmla="*/ 162845 w 1541663"/>
              <a:gd name="connsiteY4" fmla="*/ 1976460 h 2314911"/>
              <a:gd name="connsiteX5" fmla="*/ 917588 w 1541663"/>
              <a:gd name="connsiteY5" fmla="*/ 953203 h 2314911"/>
              <a:gd name="connsiteX6" fmla="*/ 322502 w 1541663"/>
              <a:gd name="connsiteY6" fmla="*/ 1678917 h 2314911"/>
              <a:gd name="connsiteX7" fmla="*/ 728902 w 1541663"/>
              <a:gd name="connsiteY7" fmla="*/ 945946 h 2314911"/>
              <a:gd name="connsiteX8" fmla="*/ 634559 w 1541663"/>
              <a:gd name="connsiteY8" fmla="*/ 1025774 h 2314911"/>
              <a:gd name="connsiteX9" fmla="*/ 1048217 w 1541663"/>
              <a:gd name="connsiteY9" fmla="*/ 394403 h 2314911"/>
              <a:gd name="connsiteX10" fmla="*/ 946617 w 1541663"/>
              <a:gd name="connsiteY10" fmla="*/ 597603 h 2314911"/>
              <a:gd name="connsiteX11" fmla="*/ 1534445 w 1541663"/>
              <a:gd name="connsiteY11" fmla="*/ 9774 h 231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1663" h="2314911">
                <a:moveTo>
                  <a:pt x="1534445" y="9774"/>
                </a:moveTo>
                <a:cubicBezTo>
                  <a:pt x="1455826" y="104117"/>
                  <a:pt x="629721" y="999165"/>
                  <a:pt x="474902" y="1163660"/>
                </a:cubicBezTo>
                <a:cubicBezTo>
                  <a:pt x="320083" y="1328155"/>
                  <a:pt x="679312" y="814108"/>
                  <a:pt x="605531" y="996746"/>
                </a:cubicBezTo>
                <a:cubicBezTo>
                  <a:pt x="531750" y="1179384"/>
                  <a:pt x="105998" y="2096203"/>
                  <a:pt x="32217" y="2259489"/>
                </a:cubicBezTo>
                <a:cubicBezTo>
                  <a:pt x="-41564" y="2422775"/>
                  <a:pt x="15283" y="2194174"/>
                  <a:pt x="162845" y="1976460"/>
                </a:cubicBezTo>
                <a:cubicBezTo>
                  <a:pt x="310407" y="1758746"/>
                  <a:pt x="890978" y="1002794"/>
                  <a:pt x="917588" y="953203"/>
                </a:cubicBezTo>
                <a:cubicBezTo>
                  <a:pt x="944197" y="903613"/>
                  <a:pt x="353950" y="1680126"/>
                  <a:pt x="322502" y="1678917"/>
                </a:cubicBezTo>
                <a:cubicBezTo>
                  <a:pt x="291054" y="1677708"/>
                  <a:pt x="676893" y="1054803"/>
                  <a:pt x="728902" y="945946"/>
                </a:cubicBezTo>
                <a:cubicBezTo>
                  <a:pt x="780911" y="837089"/>
                  <a:pt x="581340" y="1117698"/>
                  <a:pt x="634559" y="1025774"/>
                </a:cubicBezTo>
                <a:cubicBezTo>
                  <a:pt x="687778" y="933850"/>
                  <a:pt x="996207" y="465765"/>
                  <a:pt x="1048217" y="394403"/>
                </a:cubicBezTo>
                <a:cubicBezTo>
                  <a:pt x="1100227" y="323041"/>
                  <a:pt x="867998" y="661708"/>
                  <a:pt x="946617" y="597603"/>
                </a:cubicBezTo>
                <a:cubicBezTo>
                  <a:pt x="1025236" y="533498"/>
                  <a:pt x="1613064" y="-84569"/>
                  <a:pt x="1534445" y="97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5" name="フリーフォーム 1184">
            <a:extLst>
              <a:ext uri="{FF2B5EF4-FFF2-40B4-BE49-F238E27FC236}">
                <a16:creationId xmlns:a16="http://schemas.microsoft.com/office/drawing/2014/main" id="{7B98EDD9-1542-93DE-EF30-DC9FA350A057}"/>
              </a:ext>
            </a:extLst>
          </p:cNvPr>
          <p:cNvSpPr/>
          <p:nvPr/>
        </p:nvSpPr>
        <p:spPr>
          <a:xfrm>
            <a:off x="3337872" y="1253436"/>
            <a:ext cx="403418" cy="420923"/>
          </a:xfrm>
          <a:custGeom>
            <a:avLst/>
            <a:gdLst>
              <a:gd name="connsiteX0" fmla="*/ 43957 w 403418"/>
              <a:gd name="connsiteY0" fmla="*/ 2050 h 420923"/>
              <a:gd name="connsiteX1" fmla="*/ 385042 w 403418"/>
              <a:gd name="connsiteY1" fmla="*/ 401193 h 420923"/>
              <a:gd name="connsiteX2" fmla="*/ 319728 w 403418"/>
              <a:gd name="connsiteY2" fmla="*/ 335878 h 420923"/>
              <a:gd name="connsiteX3" fmla="*/ 414 w 403418"/>
              <a:gd name="connsiteY3" fmla="*/ 125421 h 420923"/>
              <a:gd name="connsiteX4" fmla="*/ 247157 w 403418"/>
              <a:gd name="connsiteY4" fmla="*/ 241535 h 420923"/>
              <a:gd name="connsiteX5" fmla="*/ 43957 w 403418"/>
              <a:gd name="connsiteY5" fmla="*/ 2050 h 42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418" h="420923">
                <a:moveTo>
                  <a:pt x="43957" y="2050"/>
                </a:moveTo>
                <a:cubicBezTo>
                  <a:pt x="66938" y="28660"/>
                  <a:pt x="339080" y="345555"/>
                  <a:pt x="385042" y="401193"/>
                </a:cubicBezTo>
                <a:cubicBezTo>
                  <a:pt x="431004" y="456831"/>
                  <a:pt x="383833" y="381840"/>
                  <a:pt x="319728" y="335878"/>
                </a:cubicBezTo>
                <a:cubicBezTo>
                  <a:pt x="255623" y="289916"/>
                  <a:pt x="12509" y="141145"/>
                  <a:pt x="414" y="125421"/>
                </a:cubicBezTo>
                <a:cubicBezTo>
                  <a:pt x="-11681" y="109697"/>
                  <a:pt x="244738" y="266935"/>
                  <a:pt x="247157" y="241535"/>
                </a:cubicBezTo>
                <a:cubicBezTo>
                  <a:pt x="249576" y="216135"/>
                  <a:pt x="20976" y="-24560"/>
                  <a:pt x="43957" y="2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6" name="フリーフォーム 1185">
            <a:extLst>
              <a:ext uri="{FF2B5EF4-FFF2-40B4-BE49-F238E27FC236}">
                <a16:creationId xmlns:a16="http://schemas.microsoft.com/office/drawing/2014/main" id="{F94FE3BE-82A1-0BC1-C973-12831A31369A}"/>
              </a:ext>
            </a:extLst>
          </p:cNvPr>
          <p:cNvSpPr/>
          <p:nvPr/>
        </p:nvSpPr>
        <p:spPr>
          <a:xfrm>
            <a:off x="2189011" y="1255681"/>
            <a:ext cx="1487882" cy="524898"/>
          </a:xfrm>
          <a:custGeom>
            <a:avLst/>
            <a:gdLst>
              <a:gd name="connsiteX0" fmla="*/ 2646 w 1487882"/>
              <a:gd name="connsiteY0" fmla="*/ 290090 h 524898"/>
              <a:gd name="connsiteX1" fmla="*/ 938818 w 1487882"/>
              <a:gd name="connsiteY1" fmla="*/ 7062 h 524898"/>
              <a:gd name="connsiteX2" fmla="*/ 670303 w 1487882"/>
              <a:gd name="connsiteY2" fmla="*/ 94148 h 524898"/>
              <a:gd name="connsiteX3" fmla="*/ 1062189 w 1487882"/>
              <a:gd name="connsiteY3" fmla="*/ 188490 h 524898"/>
              <a:gd name="connsiteX4" fmla="*/ 975103 w 1487882"/>
              <a:gd name="connsiteY4" fmla="*/ 224776 h 524898"/>
              <a:gd name="connsiteX5" fmla="*/ 1483103 w 1487882"/>
              <a:gd name="connsiteY5" fmla="*/ 522319 h 524898"/>
              <a:gd name="connsiteX6" fmla="*/ 1243618 w 1487882"/>
              <a:gd name="connsiteY6" fmla="*/ 377176 h 524898"/>
              <a:gd name="connsiteX7" fmla="*/ 1011389 w 1487882"/>
              <a:gd name="connsiteY7" fmla="*/ 239290 h 524898"/>
              <a:gd name="connsiteX8" fmla="*/ 590475 w 1487882"/>
              <a:gd name="connsiteY8" fmla="*/ 268319 h 524898"/>
              <a:gd name="connsiteX9" fmla="*/ 837218 w 1487882"/>
              <a:gd name="connsiteY9" fmla="*/ 181233 h 524898"/>
              <a:gd name="connsiteX10" fmla="*/ 663046 w 1487882"/>
              <a:gd name="connsiteY10" fmla="*/ 152205 h 524898"/>
              <a:gd name="connsiteX11" fmla="*/ 2646 w 1487882"/>
              <a:gd name="connsiteY11" fmla="*/ 290090 h 52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882" h="524898">
                <a:moveTo>
                  <a:pt x="2646" y="290090"/>
                </a:moveTo>
                <a:cubicBezTo>
                  <a:pt x="48608" y="265899"/>
                  <a:pt x="827542" y="39719"/>
                  <a:pt x="938818" y="7062"/>
                </a:cubicBezTo>
                <a:cubicBezTo>
                  <a:pt x="1050094" y="-25595"/>
                  <a:pt x="649741" y="63910"/>
                  <a:pt x="670303" y="94148"/>
                </a:cubicBezTo>
                <a:cubicBezTo>
                  <a:pt x="690865" y="124386"/>
                  <a:pt x="1011389" y="166719"/>
                  <a:pt x="1062189" y="188490"/>
                </a:cubicBezTo>
                <a:cubicBezTo>
                  <a:pt x="1112989" y="210261"/>
                  <a:pt x="904951" y="169138"/>
                  <a:pt x="975103" y="224776"/>
                </a:cubicBezTo>
                <a:cubicBezTo>
                  <a:pt x="1045255" y="280414"/>
                  <a:pt x="1438351" y="496919"/>
                  <a:pt x="1483103" y="522319"/>
                </a:cubicBezTo>
                <a:cubicBezTo>
                  <a:pt x="1527855" y="547719"/>
                  <a:pt x="1243618" y="377176"/>
                  <a:pt x="1243618" y="377176"/>
                </a:cubicBezTo>
                <a:cubicBezTo>
                  <a:pt x="1164999" y="330005"/>
                  <a:pt x="1120246" y="257433"/>
                  <a:pt x="1011389" y="239290"/>
                </a:cubicBezTo>
                <a:cubicBezTo>
                  <a:pt x="902532" y="221147"/>
                  <a:pt x="619503" y="277995"/>
                  <a:pt x="590475" y="268319"/>
                </a:cubicBezTo>
                <a:cubicBezTo>
                  <a:pt x="561447" y="258643"/>
                  <a:pt x="825123" y="200585"/>
                  <a:pt x="837218" y="181233"/>
                </a:cubicBezTo>
                <a:cubicBezTo>
                  <a:pt x="849313" y="161881"/>
                  <a:pt x="803351" y="137691"/>
                  <a:pt x="663046" y="152205"/>
                </a:cubicBezTo>
                <a:cubicBezTo>
                  <a:pt x="522741" y="166719"/>
                  <a:pt x="-43316" y="314281"/>
                  <a:pt x="2646" y="2900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7" name="フリーフォーム 1186">
            <a:extLst>
              <a:ext uri="{FF2B5EF4-FFF2-40B4-BE49-F238E27FC236}">
                <a16:creationId xmlns:a16="http://schemas.microsoft.com/office/drawing/2014/main" id="{8CBE3791-DA6F-F95F-5ABC-718AF48BB8E8}"/>
              </a:ext>
            </a:extLst>
          </p:cNvPr>
          <p:cNvSpPr/>
          <p:nvPr/>
        </p:nvSpPr>
        <p:spPr>
          <a:xfrm>
            <a:off x="1618124" y="1550169"/>
            <a:ext cx="846021" cy="454978"/>
          </a:xfrm>
          <a:custGeom>
            <a:avLst/>
            <a:gdLst>
              <a:gd name="connsiteX0" fmla="*/ 842047 w 846021"/>
              <a:gd name="connsiteY0" fmla="*/ 2860 h 454978"/>
              <a:gd name="connsiteX1" fmla="*/ 232447 w 846021"/>
              <a:gd name="connsiteY1" fmla="*/ 126231 h 454978"/>
              <a:gd name="connsiteX2" fmla="*/ 486447 w 846021"/>
              <a:gd name="connsiteY2" fmla="*/ 198802 h 454978"/>
              <a:gd name="connsiteX3" fmla="*/ 384847 w 846021"/>
              <a:gd name="connsiteY3" fmla="*/ 314917 h 454978"/>
              <a:gd name="connsiteX4" fmla="*/ 219 w 846021"/>
              <a:gd name="connsiteY4" fmla="*/ 452802 h 454978"/>
              <a:gd name="connsiteX5" fmla="*/ 442905 w 846021"/>
              <a:gd name="connsiteY5" fmla="*/ 198802 h 454978"/>
              <a:gd name="connsiteX6" fmla="*/ 283247 w 846021"/>
              <a:gd name="connsiteY6" fmla="*/ 293145 h 454978"/>
              <a:gd name="connsiteX7" fmla="*/ 624333 w 846021"/>
              <a:gd name="connsiteY7" fmla="*/ 133488 h 454978"/>
              <a:gd name="connsiteX8" fmla="*/ 500962 w 846021"/>
              <a:gd name="connsiteY8" fmla="*/ 46402 h 454978"/>
              <a:gd name="connsiteX9" fmla="*/ 842047 w 846021"/>
              <a:gd name="connsiteY9" fmla="*/ 2860 h 45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6021" h="454978">
                <a:moveTo>
                  <a:pt x="842047" y="2860"/>
                </a:moveTo>
                <a:cubicBezTo>
                  <a:pt x="797294" y="16165"/>
                  <a:pt x="291714" y="93574"/>
                  <a:pt x="232447" y="126231"/>
                </a:cubicBezTo>
                <a:cubicBezTo>
                  <a:pt x="173180" y="158888"/>
                  <a:pt x="461047" y="167354"/>
                  <a:pt x="486447" y="198802"/>
                </a:cubicBezTo>
                <a:cubicBezTo>
                  <a:pt x="511847" y="230250"/>
                  <a:pt x="465885" y="272584"/>
                  <a:pt x="384847" y="314917"/>
                </a:cubicBezTo>
                <a:cubicBezTo>
                  <a:pt x="303809" y="357250"/>
                  <a:pt x="-9457" y="472155"/>
                  <a:pt x="219" y="452802"/>
                </a:cubicBezTo>
                <a:cubicBezTo>
                  <a:pt x="9895" y="433450"/>
                  <a:pt x="395734" y="225411"/>
                  <a:pt x="442905" y="198802"/>
                </a:cubicBezTo>
                <a:cubicBezTo>
                  <a:pt x="490076" y="172193"/>
                  <a:pt x="253009" y="304031"/>
                  <a:pt x="283247" y="293145"/>
                </a:cubicBezTo>
                <a:cubicBezTo>
                  <a:pt x="313485" y="282259"/>
                  <a:pt x="588047" y="174612"/>
                  <a:pt x="624333" y="133488"/>
                </a:cubicBezTo>
                <a:cubicBezTo>
                  <a:pt x="660619" y="92364"/>
                  <a:pt x="462257" y="66964"/>
                  <a:pt x="500962" y="46402"/>
                </a:cubicBezTo>
                <a:cubicBezTo>
                  <a:pt x="539667" y="25840"/>
                  <a:pt x="886800" y="-10445"/>
                  <a:pt x="842047" y="28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8" name="フリーフォーム 1187">
            <a:extLst>
              <a:ext uri="{FF2B5EF4-FFF2-40B4-BE49-F238E27FC236}">
                <a16:creationId xmlns:a16="http://schemas.microsoft.com/office/drawing/2014/main" id="{6BC98F48-2BF1-FE02-9618-F9C3562A9BD7}"/>
              </a:ext>
            </a:extLst>
          </p:cNvPr>
          <p:cNvSpPr/>
          <p:nvPr/>
        </p:nvSpPr>
        <p:spPr>
          <a:xfrm>
            <a:off x="768334" y="1658333"/>
            <a:ext cx="2153317" cy="2232348"/>
          </a:xfrm>
          <a:custGeom>
            <a:avLst/>
            <a:gdLst>
              <a:gd name="connsiteX0" fmla="*/ 2149037 w 2153317"/>
              <a:gd name="connsiteY0" fmla="*/ 3553 h 2232348"/>
              <a:gd name="connsiteX1" fmla="*/ 958866 w 2153317"/>
              <a:gd name="connsiteY1" fmla="*/ 751038 h 2232348"/>
              <a:gd name="connsiteX2" fmla="*/ 1133037 w 2153317"/>
              <a:gd name="connsiteY2" fmla="*/ 649438 h 2232348"/>
              <a:gd name="connsiteX3" fmla="*/ 400066 w 2153317"/>
              <a:gd name="connsiteY3" fmla="*/ 1462238 h 2232348"/>
              <a:gd name="connsiteX4" fmla="*/ 501666 w 2153317"/>
              <a:gd name="connsiteY4" fmla="*/ 1411438 h 2232348"/>
              <a:gd name="connsiteX5" fmla="*/ 923 w 2153317"/>
              <a:gd name="connsiteY5" fmla="*/ 2231496 h 2232348"/>
              <a:gd name="connsiteX6" fmla="*/ 646809 w 2153317"/>
              <a:gd name="connsiteY6" fmla="*/ 1237267 h 2232348"/>
              <a:gd name="connsiteX7" fmla="*/ 1328980 w 2153317"/>
              <a:gd name="connsiteY7" fmla="*/ 446238 h 2232348"/>
              <a:gd name="connsiteX8" fmla="*/ 1241895 w 2153317"/>
              <a:gd name="connsiteY8" fmla="*/ 526067 h 2232348"/>
              <a:gd name="connsiteX9" fmla="*/ 1597495 w 2153317"/>
              <a:gd name="connsiteY9" fmla="*/ 264810 h 2232348"/>
              <a:gd name="connsiteX10" fmla="*/ 1365266 w 2153317"/>
              <a:gd name="connsiteY10" fmla="*/ 460753 h 2232348"/>
              <a:gd name="connsiteX11" fmla="*/ 2149037 w 2153317"/>
              <a:gd name="connsiteY11" fmla="*/ 3553 h 223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3317" h="2232348">
                <a:moveTo>
                  <a:pt x="2149037" y="3553"/>
                </a:moveTo>
                <a:cubicBezTo>
                  <a:pt x="2081304" y="51934"/>
                  <a:pt x="1128199" y="643391"/>
                  <a:pt x="958866" y="751038"/>
                </a:cubicBezTo>
                <a:cubicBezTo>
                  <a:pt x="789533" y="858685"/>
                  <a:pt x="1226170" y="530905"/>
                  <a:pt x="1133037" y="649438"/>
                </a:cubicBezTo>
                <a:cubicBezTo>
                  <a:pt x="1039904" y="767971"/>
                  <a:pt x="505294" y="1335238"/>
                  <a:pt x="400066" y="1462238"/>
                </a:cubicBezTo>
                <a:cubicBezTo>
                  <a:pt x="294838" y="1589238"/>
                  <a:pt x="568190" y="1283228"/>
                  <a:pt x="501666" y="1411438"/>
                </a:cubicBezTo>
                <a:cubicBezTo>
                  <a:pt x="435142" y="1539648"/>
                  <a:pt x="-23268" y="2260525"/>
                  <a:pt x="923" y="2231496"/>
                </a:cubicBezTo>
                <a:cubicBezTo>
                  <a:pt x="25114" y="2202467"/>
                  <a:pt x="425466" y="1534810"/>
                  <a:pt x="646809" y="1237267"/>
                </a:cubicBezTo>
                <a:cubicBezTo>
                  <a:pt x="868152" y="939724"/>
                  <a:pt x="1229799" y="564771"/>
                  <a:pt x="1328980" y="446238"/>
                </a:cubicBezTo>
                <a:cubicBezTo>
                  <a:pt x="1428161" y="327705"/>
                  <a:pt x="1197143" y="556305"/>
                  <a:pt x="1241895" y="526067"/>
                </a:cubicBezTo>
                <a:cubicBezTo>
                  <a:pt x="1286647" y="495829"/>
                  <a:pt x="1576933" y="275696"/>
                  <a:pt x="1597495" y="264810"/>
                </a:cubicBezTo>
                <a:cubicBezTo>
                  <a:pt x="1618057" y="253924"/>
                  <a:pt x="1270923" y="505505"/>
                  <a:pt x="1365266" y="460753"/>
                </a:cubicBezTo>
                <a:cubicBezTo>
                  <a:pt x="1459609" y="416001"/>
                  <a:pt x="2216770" y="-44828"/>
                  <a:pt x="2149037" y="35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9" name="フリーフォーム 1188">
            <a:extLst>
              <a:ext uri="{FF2B5EF4-FFF2-40B4-BE49-F238E27FC236}">
                <a16:creationId xmlns:a16="http://schemas.microsoft.com/office/drawing/2014/main" id="{0D16A592-F26D-3898-AC2B-A5FA96D775FF}"/>
              </a:ext>
            </a:extLst>
          </p:cNvPr>
          <p:cNvSpPr/>
          <p:nvPr/>
        </p:nvSpPr>
        <p:spPr>
          <a:xfrm>
            <a:off x="1305929" y="1777802"/>
            <a:ext cx="657653" cy="929410"/>
          </a:xfrm>
          <a:custGeom>
            <a:avLst/>
            <a:gdLst>
              <a:gd name="connsiteX0" fmla="*/ 493842 w 657653"/>
              <a:gd name="connsiteY0" fmla="*/ 198 h 929410"/>
              <a:gd name="connsiteX1" fmla="*/ 326928 w 657653"/>
              <a:gd name="connsiteY1" fmla="*/ 304998 h 929410"/>
              <a:gd name="connsiteX2" fmla="*/ 646242 w 657653"/>
              <a:gd name="connsiteY2" fmla="*/ 479169 h 929410"/>
              <a:gd name="connsiteX3" fmla="*/ 530128 w 657653"/>
              <a:gd name="connsiteY3" fmla="*/ 500941 h 929410"/>
              <a:gd name="connsiteX4" fmla="*/ 357 w 657653"/>
              <a:gd name="connsiteY4" fmla="*/ 929112 h 929410"/>
              <a:gd name="connsiteX5" fmla="*/ 450300 w 657653"/>
              <a:gd name="connsiteY5" fmla="*/ 566255 h 929410"/>
              <a:gd name="connsiteX6" fmla="*/ 609957 w 657653"/>
              <a:gd name="connsiteY6" fmla="*/ 428369 h 929410"/>
              <a:gd name="connsiteX7" fmla="*/ 472071 w 657653"/>
              <a:gd name="connsiteY7" fmla="*/ 457398 h 929410"/>
              <a:gd name="connsiteX8" fmla="*/ 297900 w 657653"/>
              <a:gd name="connsiteY8" fmla="*/ 261455 h 929410"/>
              <a:gd name="connsiteX9" fmla="*/ 493842 w 657653"/>
              <a:gd name="connsiteY9" fmla="*/ 198 h 92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653" h="929410">
                <a:moveTo>
                  <a:pt x="493842" y="198"/>
                </a:moveTo>
                <a:cubicBezTo>
                  <a:pt x="498680" y="7455"/>
                  <a:pt x="301528" y="225170"/>
                  <a:pt x="326928" y="304998"/>
                </a:cubicBezTo>
                <a:cubicBezTo>
                  <a:pt x="352328" y="384826"/>
                  <a:pt x="612375" y="446512"/>
                  <a:pt x="646242" y="479169"/>
                </a:cubicBezTo>
                <a:cubicBezTo>
                  <a:pt x="680109" y="511826"/>
                  <a:pt x="637775" y="425951"/>
                  <a:pt x="530128" y="500941"/>
                </a:cubicBezTo>
                <a:cubicBezTo>
                  <a:pt x="422481" y="575931"/>
                  <a:pt x="13662" y="918226"/>
                  <a:pt x="357" y="929112"/>
                </a:cubicBezTo>
                <a:cubicBezTo>
                  <a:pt x="-12948" y="939998"/>
                  <a:pt x="348700" y="649712"/>
                  <a:pt x="450300" y="566255"/>
                </a:cubicBezTo>
                <a:cubicBezTo>
                  <a:pt x="551900" y="482798"/>
                  <a:pt x="606329" y="446512"/>
                  <a:pt x="609957" y="428369"/>
                </a:cubicBezTo>
                <a:cubicBezTo>
                  <a:pt x="613585" y="410226"/>
                  <a:pt x="524080" y="485217"/>
                  <a:pt x="472071" y="457398"/>
                </a:cubicBezTo>
                <a:cubicBezTo>
                  <a:pt x="420062" y="429579"/>
                  <a:pt x="294271" y="336446"/>
                  <a:pt x="297900" y="261455"/>
                </a:cubicBezTo>
                <a:cubicBezTo>
                  <a:pt x="301528" y="186465"/>
                  <a:pt x="489004" y="-7059"/>
                  <a:pt x="493842" y="1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0" name="フリーフォーム 1189">
            <a:extLst>
              <a:ext uri="{FF2B5EF4-FFF2-40B4-BE49-F238E27FC236}">
                <a16:creationId xmlns:a16="http://schemas.microsoft.com/office/drawing/2014/main" id="{04A4A842-C139-A5BD-BCE2-BCF3C93139D8}"/>
              </a:ext>
            </a:extLst>
          </p:cNvPr>
          <p:cNvSpPr/>
          <p:nvPr/>
        </p:nvSpPr>
        <p:spPr>
          <a:xfrm>
            <a:off x="1344339" y="2009299"/>
            <a:ext cx="303073" cy="1061891"/>
          </a:xfrm>
          <a:custGeom>
            <a:avLst/>
            <a:gdLst>
              <a:gd name="connsiteX0" fmla="*/ 303032 w 303073"/>
              <a:gd name="connsiteY0" fmla="*/ 930 h 1061891"/>
              <a:gd name="connsiteX1" fmla="*/ 27261 w 303073"/>
              <a:gd name="connsiteY1" fmla="*/ 465387 h 1061891"/>
              <a:gd name="connsiteX2" fmla="*/ 41775 w 303073"/>
              <a:gd name="connsiteY2" fmla="*/ 494415 h 1061891"/>
              <a:gd name="connsiteX3" fmla="*/ 85318 w 303073"/>
              <a:gd name="connsiteY3" fmla="*/ 646815 h 1061891"/>
              <a:gd name="connsiteX4" fmla="*/ 295775 w 303073"/>
              <a:gd name="connsiteY4" fmla="*/ 1060472 h 1061891"/>
              <a:gd name="connsiteX5" fmla="*/ 179661 w 303073"/>
              <a:gd name="connsiteY5" fmla="*/ 770187 h 1061891"/>
              <a:gd name="connsiteX6" fmla="*/ 34518 w 303073"/>
              <a:gd name="connsiteY6" fmla="*/ 443615 h 1061891"/>
              <a:gd name="connsiteX7" fmla="*/ 92575 w 303073"/>
              <a:gd name="connsiteY7" fmla="*/ 233158 h 1061891"/>
              <a:gd name="connsiteX8" fmla="*/ 5490 w 303073"/>
              <a:gd name="connsiteY8" fmla="*/ 342015 h 1061891"/>
              <a:gd name="connsiteX9" fmla="*/ 303032 w 303073"/>
              <a:gd name="connsiteY9" fmla="*/ 930 h 106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073" h="1061891">
                <a:moveTo>
                  <a:pt x="303032" y="930"/>
                </a:moveTo>
                <a:cubicBezTo>
                  <a:pt x="306660" y="21492"/>
                  <a:pt x="70804" y="383140"/>
                  <a:pt x="27261" y="465387"/>
                </a:cubicBezTo>
                <a:cubicBezTo>
                  <a:pt x="-16282" y="547635"/>
                  <a:pt x="32099" y="464177"/>
                  <a:pt x="41775" y="494415"/>
                </a:cubicBezTo>
                <a:cubicBezTo>
                  <a:pt x="51451" y="524653"/>
                  <a:pt x="42985" y="552472"/>
                  <a:pt x="85318" y="646815"/>
                </a:cubicBezTo>
                <a:cubicBezTo>
                  <a:pt x="127651" y="741158"/>
                  <a:pt x="280051" y="1039910"/>
                  <a:pt x="295775" y="1060472"/>
                </a:cubicBezTo>
                <a:cubicBezTo>
                  <a:pt x="311499" y="1081034"/>
                  <a:pt x="223204" y="872996"/>
                  <a:pt x="179661" y="770187"/>
                </a:cubicBezTo>
                <a:cubicBezTo>
                  <a:pt x="136118" y="667378"/>
                  <a:pt x="49032" y="533120"/>
                  <a:pt x="34518" y="443615"/>
                </a:cubicBezTo>
                <a:cubicBezTo>
                  <a:pt x="20004" y="354110"/>
                  <a:pt x="97413" y="250091"/>
                  <a:pt x="92575" y="233158"/>
                </a:cubicBezTo>
                <a:cubicBezTo>
                  <a:pt x="87737" y="216225"/>
                  <a:pt x="-25958" y="377091"/>
                  <a:pt x="5490" y="342015"/>
                </a:cubicBezTo>
                <a:cubicBezTo>
                  <a:pt x="36938" y="306939"/>
                  <a:pt x="299404" y="-19632"/>
                  <a:pt x="303032" y="9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1" name="フリーフォーム 1190">
            <a:extLst>
              <a:ext uri="{FF2B5EF4-FFF2-40B4-BE49-F238E27FC236}">
                <a16:creationId xmlns:a16="http://schemas.microsoft.com/office/drawing/2014/main" id="{27792C3E-59FA-6EFF-CB9C-8FB28322E400}"/>
              </a:ext>
            </a:extLst>
          </p:cNvPr>
          <p:cNvSpPr/>
          <p:nvPr/>
        </p:nvSpPr>
        <p:spPr>
          <a:xfrm>
            <a:off x="584861" y="2675969"/>
            <a:ext cx="795480" cy="1006211"/>
          </a:xfrm>
          <a:custGeom>
            <a:avLst/>
            <a:gdLst>
              <a:gd name="connsiteX0" fmla="*/ 793996 w 795480"/>
              <a:gd name="connsiteY0" fmla="*/ 1917 h 1006211"/>
              <a:gd name="connsiteX1" fmla="*/ 10225 w 795480"/>
              <a:gd name="connsiteY1" fmla="*/ 415574 h 1006211"/>
              <a:gd name="connsiteX2" fmla="*/ 344053 w 795480"/>
              <a:gd name="connsiteY2" fmla="*/ 248660 h 1006211"/>
              <a:gd name="connsiteX3" fmla="*/ 300510 w 795480"/>
              <a:gd name="connsiteY3" fmla="*/ 386545 h 1006211"/>
              <a:gd name="connsiteX4" fmla="*/ 140853 w 795480"/>
              <a:gd name="connsiteY4" fmla="*/ 669574 h 1006211"/>
              <a:gd name="connsiteX5" fmla="*/ 256968 w 795480"/>
              <a:gd name="connsiteY5" fmla="*/ 1003402 h 1006211"/>
              <a:gd name="connsiteX6" fmla="*/ 177139 w 795480"/>
              <a:gd name="connsiteY6" fmla="*/ 814717 h 1006211"/>
              <a:gd name="connsiteX7" fmla="*/ 133596 w 795480"/>
              <a:gd name="connsiteY7" fmla="*/ 553460 h 1006211"/>
              <a:gd name="connsiteX8" fmla="*/ 162625 w 795480"/>
              <a:gd name="connsiteY8" fmla="*/ 567974 h 1006211"/>
              <a:gd name="connsiteX9" fmla="*/ 409368 w 795480"/>
              <a:gd name="connsiteY9" fmla="*/ 154317 h 1006211"/>
              <a:gd name="connsiteX10" fmla="*/ 213425 w 795480"/>
              <a:gd name="connsiteY10" fmla="*/ 255917 h 1006211"/>
              <a:gd name="connsiteX11" fmla="*/ 793996 w 795480"/>
              <a:gd name="connsiteY11" fmla="*/ 1917 h 100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5480" h="1006211">
                <a:moveTo>
                  <a:pt x="793996" y="1917"/>
                </a:moveTo>
                <a:cubicBezTo>
                  <a:pt x="760129" y="28527"/>
                  <a:pt x="85215" y="374450"/>
                  <a:pt x="10225" y="415574"/>
                </a:cubicBezTo>
                <a:cubicBezTo>
                  <a:pt x="-64765" y="456698"/>
                  <a:pt x="295672" y="253498"/>
                  <a:pt x="344053" y="248660"/>
                </a:cubicBezTo>
                <a:cubicBezTo>
                  <a:pt x="392434" y="243822"/>
                  <a:pt x="334377" y="316393"/>
                  <a:pt x="300510" y="386545"/>
                </a:cubicBezTo>
                <a:cubicBezTo>
                  <a:pt x="266643" y="456697"/>
                  <a:pt x="148110" y="566764"/>
                  <a:pt x="140853" y="669574"/>
                </a:cubicBezTo>
                <a:cubicBezTo>
                  <a:pt x="133596" y="772384"/>
                  <a:pt x="250920" y="979212"/>
                  <a:pt x="256968" y="1003402"/>
                </a:cubicBezTo>
                <a:cubicBezTo>
                  <a:pt x="263016" y="1027592"/>
                  <a:pt x="197701" y="889707"/>
                  <a:pt x="177139" y="814717"/>
                </a:cubicBezTo>
                <a:cubicBezTo>
                  <a:pt x="156577" y="739727"/>
                  <a:pt x="136015" y="594584"/>
                  <a:pt x="133596" y="553460"/>
                </a:cubicBezTo>
                <a:cubicBezTo>
                  <a:pt x="131177" y="512336"/>
                  <a:pt x="116663" y="634498"/>
                  <a:pt x="162625" y="567974"/>
                </a:cubicBezTo>
                <a:cubicBezTo>
                  <a:pt x="208587" y="501450"/>
                  <a:pt x="400901" y="206326"/>
                  <a:pt x="409368" y="154317"/>
                </a:cubicBezTo>
                <a:cubicBezTo>
                  <a:pt x="417835" y="102308"/>
                  <a:pt x="155368" y="277688"/>
                  <a:pt x="213425" y="255917"/>
                </a:cubicBezTo>
                <a:cubicBezTo>
                  <a:pt x="271482" y="234146"/>
                  <a:pt x="827863" y="-24693"/>
                  <a:pt x="793996" y="19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2" name="フリーフォーム 1191">
            <a:extLst>
              <a:ext uri="{FF2B5EF4-FFF2-40B4-BE49-F238E27FC236}">
                <a16:creationId xmlns:a16="http://schemas.microsoft.com/office/drawing/2014/main" id="{B279A8D6-D04D-77D8-D487-3A36D9544CC2}"/>
              </a:ext>
            </a:extLst>
          </p:cNvPr>
          <p:cNvSpPr/>
          <p:nvPr/>
        </p:nvSpPr>
        <p:spPr>
          <a:xfrm>
            <a:off x="371447" y="2924629"/>
            <a:ext cx="455867" cy="1819244"/>
          </a:xfrm>
          <a:custGeom>
            <a:avLst/>
            <a:gdLst>
              <a:gd name="connsiteX0" fmla="*/ 455867 w 455867"/>
              <a:gd name="connsiteY0" fmla="*/ 0 h 1819244"/>
              <a:gd name="connsiteX1" fmla="*/ 201867 w 455867"/>
              <a:gd name="connsiteY1" fmla="*/ 566057 h 1819244"/>
              <a:gd name="connsiteX2" fmla="*/ 209124 w 455867"/>
              <a:gd name="connsiteY2" fmla="*/ 732971 h 1819244"/>
              <a:gd name="connsiteX3" fmla="*/ 361524 w 455867"/>
              <a:gd name="connsiteY3" fmla="*/ 1037771 h 1819244"/>
              <a:gd name="connsiteX4" fmla="*/ 288953 w 455867"/>
              <a:gd name="connsiteY4" fmla="*/ 1516742 h 1819244"/>
              <a:gd name="connsiteX5" fmla="*/ 325239 w 455867"/>
              <a:gd name="connsiteY5" fmla="*/ 1313542 h 1819244"/>
              <a:gd name="connsiteX6" fmla="*/ 187353 w 455867"/>
              <a:gd name="connsiteY6" fmla="*/ 1814285 h 1819244"/>
              <a:gd name="connsiteX7" fmla="*/ 361524 w 455867"/>
              <a:gd name="connsiteY7" fmla="*/ 950685 h 1819244"/>
              <a:gd name="connsiteX8" fmla="*/ 317982 w 455867"/>
              <a:gd name="connsiteY8" fmla="*/ 921657 h 1819244"/>
              <a:gd name="connsiteX9" fmla="*/ 5924 w 455867"/>
              <a:gd name="connsiteY9" fmla="*/ 471714 h 1819244"/>
              <a:gd name="connsiteX10" fmla="*/ 122039 w 455867"/>
              <a:gd name="connsiteY10" fmla="*/ 638628 h 1819244"/>
              <a:gd name="connsiteX11" fmla="*/ 230896 w 455867"/>
              <a:gd name="connsiteY11" fmla="*/ 348342 h 1819244"/>
              <a:gd name="connsiteX12" fmla="*/ 136553 w 455867"/>
              <a:gd name="connsiteY12" fmla="*/ 471714 h 1819244"/>
              <a:gd name="connsiteX13" fmla="*/ 455867 w 455867"/>
              <a:gd name="connsiteY13" fmla="*/ 0 h 181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867" h="1819244">
                <a:moveTo>
                  <a:pt x="455867" y="0"/>
                </a:moveTo>
                <a:cubicBezTo>
                  <a:pt x="349429" y="221947"/>
                  <a:pt x="242991" y="443895"/>
                  <a:pt x="201867" y="566057"/>
                </a:cubicBezTo>
                <a:cubicBezTo>
                  <a:pt x="160743" y="688219"/>
                  <a:pt x="182515" y="654352"/>
                  <a:pt x="209124" y="732971"/>
                </a:cubicBezTo>
                <a:cubicBezTo>
                  <a:pt x="235733" y="811590"/>
                  <a:pt x="348219" y="907143"/>
                  <a:pt x="361524" y="1037771"/>
                </a:cubicBezTo>
                <a:cubicBezTo>
                  <a:pt x="374829" y="1168399"/>
                  <a:pt x="295000" y="1470780"/>
                  <a:pt x="288953" y="1516742"/>
                </a:cubicBezTo>
                <a:cubicBezTo>
                  <a:pt x="282906" y="1562704"/>
                  <a:pt x="342172" y="1263952"/>
                  <a:pt x="325239" y="1313542"/>
                </a:cubicBezTo>
                <a:cubicBezTo>
                  <a:pt x="308306" y="1363133"/>
                  <a:pt x="181306" y="1874761"/>
                  <a:pt x="187353" y="1814285"/>
                </a:cubicBezTo>
                <a:cubicBezTo>
                  <a:pt x="193400" y="1753809"/>
                  <a:pt x="361524" y="950685"/>
                  <a:pt x="361524" y="950685"/>
                </a:cubicBezTo>
                <a:cubicBezTo>
                  <a:pt x="383295" y="801914"/>
                  <a:pt x="377249" y="1001485"/>
                  <a:pt x="317982" y="921657"/>
                </a:cubicBezTo>
                <a:cubicBezTo>
                  <a:pt x="258715" y="841829"/>
                  <a:pt x="5924" y="471714"/>
                  <a:pt x="5924" y="471714"/>
                </a:cubicBezTo>
                <a:cubicBezTo>
                  <a:pt x="-26733" y="424543"/>
                  <a:pt x="84544" y="659190"/>
                  <a:pt x="122039" y="638628"/>
                </a:cubicBezTo>
                <a:cubicBezTo>
                  <a:pt x="159534" y="618066"/>
                  <a:pt x="228477" y="376161"/>
                  <a:pt x="230896" y="348342"/>
                </a:cubicBezTo>
                <a:cubicBezTo>
                  <a:pt x="233315" y="320523"/>
                  <a:pt x="136553" y="471714"/>
                  <a:pt x="136553" y="471714"/>
                </a:cubicBezTo>
                <a:lnTo>
                  <a:pt x="45586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3" name="フリーフォーム 1192">
            <a:extLst>
              <a:ext uri="{FF2B5EF4-FFF2-40B4-BE49-F238E27FC236}">
                <a16:creationId xmlns:a16="http://schemas.microsoft.com/office/drawing/2014/main" id="{2209AE6E-D919-EA0F-305B-4A5498DBEF12}"/>
              </a:ext>
            </a:extLst>
          </p:cNvPr>
          <p:cNvSpPr/>
          <p:nvPr/>
        </p:nvSpPr>
        <p:spPr>
          <a:xfrm>
            <a:off x="575463" y="4614922"/>
            <a:ext cx="394314" cy="1680552"/>
          </a:xfrm>
          <a:custGeom>
            <a:avLst/>
            <a:gdLst>
              <a:gd name="connsiteX0" fmla="*/ 19623 w 394314"/>
              <a:gd name="connsiteY0" fmla="*/ 621 h 1680552"/>
              <a:gd name="connsiteX1" fmla="*/ 19623 w 394314"/>
              <a:gd name="connsiteY1" fmla="*/ 232849 h 1680552"/>
              <a:gd name="connsiteX2" fmla="*/ 280880 w 394314"/>
              <a:gd name="connsiteY2" fmla="*/ 653764 h 1680552"/>
              <a:gd name="connsiteX3" fmla="*/ 266366 w 394314"/>
              <a:gd name="connsiteY3" fmla="*/ 602964 h 1680552"/>
              <a:gd name="connsiteX4" fmla="*/ 309908 w 394314"/>
              <a:gd name="connsiteY4" fmla="*/ 740849 h 1680552"/>
              <a:gd name="connsiteX5" fmla="*/ 259108 w 394314"/>
              <a:gd name="connsiteY5" fmla="*/ 1292392 h 1680552"/>
              <a:gd name="connsiteX6" fmla="*/ 317166 w 394314"/>
              <a:gd name="connsiteY6" fmla="*/ 1089192 h 1680552"/>
              <a:gd name="connsiteX7" fmla="*/ 389737 w 394314"/>
              <a:gd name="connsiteY7" fmla="*/ 1655249 h 1680552"/>
              <a:gd name="connsiteX8" fmla="*/ 375223 w 394314"/>
              <a:gd name="connsiteY8" fmla="*/ 1488335 h 1680552"/>
              <a:gd name="connsiteX9" fmla="*/ 280880 w 394314"/>
              <a:gd name="connsiteY9" fmla="*/ 661021 h 1680552"/>
              <a:gd name="connsiteX10" fmla="*/ 12366 w 394314"/>
              <a:gd name="connsiteY10" fmla="*/ 385249 h 1680552"/>
              <a:gd name="connsiteX11" fmla="*/ 121223 w 394314"/>
              <a:gd name="connsiteY11" fmla="*/ 508621 h 1680552"/>
              <a:gd name="connsiteX12" fmla="*/ 26880 w 394314"/>
              <a:gd name="connsiteY12" fmla="*/ 298164 h 1680552"/>
              <a:gd name="connsiteX13" fmla="*/ 19623 w 394314"/>
              <a:gd name="connsiteY13" fmla="*/ 621 h 168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4314" h="1680552">
                <a:moveTo>
                  <a:pt x="19623" y="621"/>
                </a:moveTo>
                <a:cubicBezTo>
                  <a:pt x="18414" y="-10265"/>
                  <a:pt x="-23920" y="123992"/>
                  <a:pt x="19623" y="232849"/>
                </a:cubicBezTo>
                <a:cubicBezTo>
                  <a:pt x="63166" y="341706"/>
                  <a:pt x="239756" y="592078"/>
                  <a:pt x="280880" y="653764"/>
                </a:cubicBezTo>
                <a:cubicBezTo>
                  <a:pt x="322004" y="715450"/>
                  <a:pt x="261528" y="588450"/>
                  <a:pt x="266366" y="602964"/>
                </a:cubicBezTo>
                <a:cubicBezTo>
                  <a:pt x="271204" y="617478"/>
                  <a:pt x="311118" y="625944"/>
                  <a:pt x="309908" y="740849"/>
                </a:cubicBezTo>
                <a:cubicBezTo>
                  <a:pt x="308698" y="855754"/>
                  <a:pt x="257898" y="1234335"/>
                  <a:pt x="259108" y="1292392"/>
                </a:cubicBezTo>
                <a:cubicBezTo>
                  <a:pt x="260318" y="1350449"/>
                  <a:pt x="295395" y="1028716"/>
                  <a:pt x="317166" y="1089192"/>
                </a:cubicBezTo>
                <a:cubicBezTo>
                  <a:pt x="338937" y="1149668"/>
                  <a:pt x="380061" y="1588725"/>
                  <a:pt x="389737" y="1655249"/>
                </a:cubicBezTo>
                <a:cubicBezTo>
                  <a:pt x="399413" y="1721773"/>
                  <a:pt x="393366" y="1654040"/>
                  <a:pt x="375223" y="1488335"/>
                </a:cubicBezTo>
                <a:cubicBezTo>
                  <a:pt x="357080" y="1322630"/>
                  <a:pt x="341356" y="844869"/>
                  <a:pt x="280880" y="661021"/>
                </a:cubicBezTo>
                <a:cubicBezTo>
                  <a:pt x="220404" y="477173"/>
                  <a:pt x="38976" y="410649"/>
                  <a:pt x="12366" y="385249"/>
                </a:cubicBezTo>
                <a:cubicBezTo>
                  <a:pt x="-14244" y="359849"/>
                  <a:pt x="118804" y="523135"/>
                  <a:pt x="121223" y="508621"/>
                </a:cubicBezTo>
                <a:cubicBezTo>
                  <a:pt x="123642" y="494107"/>
                  <a:pt x="43813" y="377993"/>
                  <a:pt x="26880" y="298164"/>
                </a:cubicBezTo>
                <a:cubicBezTo>
                  <a:pt x="9947" y="218335"/>
                  <a:pt x="20832" y="11507"/>
                  <a:pt x="19623" y="62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4" name="フリーフォーム 1193">
            <a:extLst>
              <a:ext uri="{FF2B5EF4-FFF2-40B4-BE49-F238E27FC236}">
                <a16:creationId xmlns:a16="http://schemas.microsoft.com/office/drawing/2014/main" id="{FED2BED2-F39B-F615-C8F8-87F1445D9825}"/>
              </a:ext>
            </a:extLst>
          </p:cNvPr>
          <p:cNvSpPr/>
          <p:nvPr/>
        </p:nvSpPr>
        <p:spPr>
          <a:xfrm>
            <a:off x="4397770" y="1937461"/>
            <a:ext cx="923052" cy="2991080"/>
          </a:xfrm>
          <a:custGeom>
            <a:avLst/>
            <a:gdLst>
              <a:gd name="connsiteX0" fmla="*/ 631430 w 923052"/>
              <a:gd name="connsiteY0" fmla="*/ 196 h 2991080"/>
              <a:gd name="connsiteX1" fmla="*/ 798344 w 923052"/>
              <a:gd name="connsiteY1" fmla="*/ 544482 h 2991080"/>
              <a:gd name="connsiteX2" fmla="*/ 711259 w 923052"/>
              <a:gd name="connsiteY2" fmla="*/ 1219396 h 2991080"/>
              <a:gd name="connsiteX3" fmla="*/ 791087 w 923052"/>
              <a:gd name="connsiteY3" fmla="*/ 1066996 h 2991080"/>
              <a:gd name="connsiteX4" fmla="*/ 486287 w 923052"/>
              <a:gd name="connsiteY4" fmla="*/ 2184596 h 2991080"/>
              <a:gd name="connsiteX5" fmla="*/ 529830 w 923052"/>
              <a:gd name="connsiteY5" fmla="*/ 1843510 h 2991080"/>
              <a:gd name="connsiteX6" fmla="*/ 59 w 923052"/>
              <a:gd name="connsiteY6" fmla="*/ 2990139 h 2991080"/>
              <a:gd name="connsiteX7" fmla="*/ 566116 w 923052"/>
              <a:gd name="connsiteY7" fmla="*/ 2046710 h 2991080"/>
              <a:gd name="connsiteX8" fmla="*/ 304859 w 923052"/>
              <a:gd name="connsiteY8" fmla="*/ 2467625 h 2991080"/>
              <a:gd name="connsiteX9" fmla="*/ 464516 w 923052"/>
              <a:gd name="connsiteY9" fmla="*/ 2104768 h 2991080"/>
              <a:gd name="connsiteX10" fmla="*/ 696744 w 923052"/>
              <a:gd name="connsiteY10" fmla="*/ 1466139 h 2991080"/>
              <a:gd name="connsiteX11" fmla="*/ 660459 w 923052"/>
              <a:gd name="connsiteY11" fmla="*/ 1487910 h 2991080"/>
              <a:gd name="connsiteX12" fmla="*/ 914459 w 923052"/>
              <a:gd name="connsiteY12" fmla="*/ 500939 h 2991080"/>
              <a:gd name="connsiteX13" fmla="*/ 841887 w 923052"/>
              <a:gd name="connsiteY13" fmla="*/ 602539 h 2991080"/>
              <a:gd name="connsiteX14" fmla="*/ 631430 w 923052"/>
              <a:gd name="connsiteY14" fmla="*/ 196 h 299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23052" h="2991080">
                <a:moveTo>
                  <a:pt x="631430" y="196"/>
                </a:moveTo>
                <a:cubicBezTo>
                  <a:pt x="624173" y="-9480"/>
                  <a:pt x="785039" y="341282"/>
                  <a:pt x="798344" y="544482"/>
                </a:cubicBezTo>
                <a:cubicBezTo>
                  <a:pt x="811649" y="747682"/>
                  <a:pt x="712469" y="1132310"/>
                  <a:pt x="711259" y="1219396"/>
                </a:cubicBezTo>
                <a:cubicBezTo>
                  <a:pt x="710050" y="1306482"/>
                  <a:pt x="828582" y="906129"/>
                  <a:pt x="791087" y="1066996"/>
                </a:cubicBezTo>
                <a:cubicBezTo>
                  <a:pt x="753592" y="1227863"/>
                  <a:pt x="529830" y="2055177"/>
                  <a:pt x="486287" y="2184596"/>
                </a:cubicBezTo>
                <a:cubicBezTo>
                  <a:pt x="442744" y="2314015"/>
                  <a:pt x="610868" y="1709253"/>
                  <a:pt x="529830" y="1843510"/>
                </a:cubicBezTo>
                <a:cubicBezTo>
                  <a:pt x="448792" y="1977767"/>
                  <a:pt x="-5989" y="2956272"/>
                  <a:pt x="59" y="2990139"/>
                </a:cubicBezTo>
                <a:cubicBezTo>
                  <a:pt x="6107" y="3024006"/>
                  <a:pt x="515316" y="2133796"/>
                  <a:pt x="566116" y="2046710"/>
                </a:cubicBezTo>
                <a:cubicBezTo>
                  <a:pt x="616916" y="1959624"/>
                  <a:pt x="321792" y="2457949"/>
                  <a:pt x="304859" y="2467625"/>
                </a:cubicBezTo>
                <a:cubicBezTo>
                  <a:pt x="287926" y="2477301"/>
                  <a:pt x="399202" y="2271682"/>
                  <a:pt x="464516" y="2104768"/>
                </a:cubicBezTo>
                <a:cubicBezTo>
                  <a:pt x="529830" y="1937854"/>
                  <a:pt x="664087" y="1568949"/>
                  <a:pt x="696744" y="1466139"/>
                </a:cubicBezTo>
                <a:cubicBezTo>
                  <a:pt x="729401" y="1363329"/>
                  <a:pt x="624173" y="1648777"/>
                  <a:pt x="660459" y="1487910"/>
                </a:cubicBezTo>
                <a:cubicBezTo>
                  <a:pt x="696745" y="1327043"/>
                  <a:pt x="884221" y="648501"/>
                  <a:pt x="914459" y="500939"/>
                </a:cubicBezTo>
                <a:cubicBezTo>
                  <a:pt x="944697" y="353377"/>
                  <a:pt x="889059" y="685996"/>
                  <a:pt x="841887" y="602539"/>
                </a:cubicBezTo>
                <a:cubicBezTo>
                  <a:pt x="794715" y="519082"/>
                  <a:pt x="638687" y="9872"/>
                  <a:pt x="631430" y="1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5" name="フリーフォーム 1194">
            <a:extLst>
              <a:ext uri="{FF2B5EF4-FFF2-40B4-BE49-F238E27FC236}">
                <a16:creationId xmlns:a16="http://schemas.microsoft.com/office/drawing/2014/main" id="{86C03CCE-0E4C-6DBC-72C9-AC16117D40EC}"/>
              </a:ext>
            </a:extLst>
          </p:cNvPr>
          <p:cNvSpPr/>
          <p:nvPr/>
        </p:nvSpPr>
        <p:spPr>
          <a:xfrm>
            <a:off x="3429656" y="1037483"/>
            <a:ext cx="822070" cy="570528"/>
          </a:xfrm>
          <a:custGeom>
            <a:avLst/>
            <a:gdLst>
              <a:gd name="connsiteX0" fmla="*/ 2973 w 822070"/>
              <a:gd name="connsiteY0" fmla="*/ 65603 h 570528"/>
              <a:gd name="connsiteX1" fmla="*/ 409373 w 822070"/>
              <a:gd name="connsiteY1" fmla="*/ 174460 h 570528"/>
              <a:gd name="connsiteX2" fmla="*/ 808515 w 822070"/>
              <a:gd name="connsiteY2" fmla="*/ 559088 h 570528"/>
              <a:gd name="connsiteX3" fmla="*/ 728687 w 822070"/>
              <a:gd name="connsiteY3" fmla="*/ 450231 h 570528"/>
              <a:gd name="connsiteX4" fmla="*/ 728687 w 822070"/>
              <a:gd name="connsiteY4" fmla="*/ 254288 h 570528"/>
              <a:gd name="connsiteX5" fmla="*/ 801258 w 822070"/>
              <a:gd name="connsiteY5" fmla="*/ 152688 h 570528"/>
              <a:gd name="connsiteX6" fmla="*/ 706915 w 822070"/>
              <a:gd name="connsiteY6" fmla="*/ 319603 h 570528"/>
              <a:gd name="connsiteX7" fmla="*/ 569030 w 822070"/>
              <a:gd name="connsiteY7" fmla="*/ 225260 h 570528"/>
              <a:gd name="connsiteX8" fmla="*/ 387601 w 822070"/>
              <a:gd name="connsiteY8" fmla="*/ 288 h 570528"/>
              <a:gd name="connsiteX9" fmla="*/ 540001 w 822070"/>
              <a:gd name="connsiteY9" fmla="*/ 276060 h 570528"/>
              <a:gd name="connsiteX10" fmla="*/ 242458 w 822070"/>
              <a:gd name="connsiteY10" fmla="*/ 94631 h 570528"/>
              <a:gd name="connsiteX11" fmla="*/ 2973 w 822070"/>
              <a:gd name="connsiteY11" fmla="*/ 65603 h 57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2070" h="570528">
                <a:moveTo>
                  <a:pt x="2973" y="65603"/>
                </a:moveTo>
                <a:cubicBezTo>
                  <a:pt x="30792" y="78908"/>
                  <a:pt x="275116" y="92212"/>
                  <a:pt x="409373" y="174460"/>
                </a:cubicBezTo>
                <a:cubicBezTo>
                  <a:pt x="543630" y="256708"/>
                  <a:pt x="755296" y="513126"/>
                  <a:pt x="808515" y="559088"/>
                </a:cubicBezTo>
                <a:cubicBezTo>
                  <a:pt x="861734" y="605050"/>
                  <a:pt x="741992" y="501031"/>
                  <a:pt x="728687" y="450231"/>
                </a:cubicBezTo>
                <a:cubicBezTo>
                  <a:pt x="715382" y="399431"/>
                  <a:pt x="716592" y="303879"/>
                  <a:pt x="728687" y="254288"/>
                </a:cubicBezTo>
                <a:cubicBezTo>
                  <a:pt x="740782" y="204698"/>
                  <a:pt x="804887" y="141802"/>
                  <a:pt x="801258" y="152688"/>
                </a:cubicBezTo>
                <a:cubicBezTo>
                  <a:pt x="797629" y="163574"/>
                  <a:pt x="745620" y="307508"/>
                  <a:pt x="706915" y="319603"/>
                </a:cubicBezTo>
                <a:cubicBezTo>
                  <a:pt x="668210" y="331698"/>
                  <a:pt x="622249" y="278479"/>
                  <a:pt x="569030" y="225260"/>
                </a:cubicBezTo>
                <a:cubicBezTo>
                  <a:pt x="515811" y="172041"/>
                  <a:pt x="392439" y="-8179"/>
                  <a:pt x="387601" y="288"/>
                </a:cubicBezTo>
                <a:cubicBezTo>
                  <a:pt x="382763" y="8755"/>
                  <a:pt x="564191" y="260336"/>
                  <a:pt x="540001" y="276060"/>
                </a:cubicBezTo>
                <a:cubicBezTo>
                  <a:pt x="515811" y="291784"/>
                  <a:pt x="335591" y="126079"/>
                  <a:pt x="242458" y="94631"/>
                </a:cubicBezTo>
                <a:cubicBezTo>
                  <a:pt x="149325" y="63183"/>
                  <a:pt x="-24846" y="52298"/>
                  <a:pt x="2973" y="656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6" name="フリーフォーム 1195">
            <a:extLst>
              <a:ext uri="{FF2B5EF4-FFF2-40B4-BE49-F238E27FC236}">
                <a16:creationId xmlns:a16="http://schemas.microsoft.com/office/drawing/2014/main" id="{BA4F2C2F-4417-ADDE-77DF-56AEC405703E}"/>
              </a:ext>
            </a:extLst>
          </p:cNvPr>
          <p:cNvSpPr/>
          <p:nvPr/>
        </p:nvSpPr>
        <p:spPr>
          <a:xfrm>
            <a:off x="4299045" y="1209497"/>
            <a:ext cx="1133797" cy="540448"/>
          </a:xfrm>
          <a:custGeom>
            <a:avLst/>
            <a:gdLst>
              <a:gd name="connsiteX0" fmla="*/ 4441 w 1133797"/>
              <a:gd name="connsiteY0" fmla="*/ 2446 h 540448"/>
              <a:gd name="connsiteX1" fmla="*/ 715641 w 1133797"/>
              <a:gd name="connsiteY1" fmla="*/ 474160 h 540448"/>
              <a:gd name="connsiteX2" fmla="*/ 693869 w 1133797"/>
              <a:gd name="connsiteY2" fmla="*/ 365303 h 540448"/>
              <a:gd name="connsiteX3" fmla="*/ 1122041 w 1133797"/>
              <a:gd name="connsiteY3" fmla="*/ 539474 h 540448"/>
              <a:gd name="connsiteX4" fmla="*/ 955126 w 1133797"/>
              <a:gd name="connsiteY4" fmla="*/ 416103 h 540448"/>
              <a:gd name="connsiteX5" fmla="*/ 352784 w 1133797"/>
              <a:gd name="connsiteY5" fmla="*/ 31474 h 540448"/>
              <a:gd name="connsiteX6" fmla="*/ 831755 w 1133797"/>
              <a:gd name="connsiteY6" fmla="*/ 372560 h 540448"/>
              <a:gd name="connsiteX7" fmla="*/ 432612 w 1133797"/>
              <a:gd name="connsiteY7" fmla="*/ 292732 h 540448"/>
              <a:gd name="connsiteX8" fmla="*/ 4441 w 1133797"/>
              <a:gd name="connsiteY8" fmla="*/ 2446 h 54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797" h="540448">
                <a:moveTo>
                  <a:pt x="4441" y="2446"/>
                </a:moveTo>
                <a:cubicBezTo>
                  <a:pt x="51612" y="32684"/>
                  <a:pt x="600736" y="413684"/>
                  <a:pt x="715641" y="474160"/>
                </a:cubicBezTo>
                <a:cubicBezTo>
                  <a:pt x="830546" y="534636"/>
                  <a:pt x="626136" y="354417"/>
                  <a:pt x="693869" y="365303"/>
                </a:cubicBezTo>
                <a:cubicBezTo>
                  <a:pt x="761602" y="376189"/>
                  <a:pt x="1078498" y="531007"/>
                  <a:pt x="1122041" y="539474"/>
                </a:cubicBezTo>
                <a:cubicBezTo>
                  <a:pt x="1165584" y="547941"/>
                  <a:pt x="1083336" y="500770"/>
                  <a:pt x="955126" y="416103"/>
                </a:cubicBezTo>
                <a:cubicBezTo>
                  <a:pt x="826917" y="331436"/>
                  <a:pt x="373346" y="38731"/>
                  <a:pt x="352784" y="31474"/>
                </a:cubicBezTo>
                <a:cubicBezTo>
                  <a:pt x="332222" y="24217"/>
                  <a:pt x="818450" y="329017"/>
                  <a:pt x="831755" y="372560"/>
                </a:cubicBezTo>
                <a:cubicBezTo>
                  <a:pt x="845060" y="416103"/>
                  <a:pt x="566869" y="354418"/>
                  <a:pt x="432612" y="292732"/>
                </a:cubicBezTo>
                <a:cubicBezTo>
                  <a:pt x="298355" y="231046"/>
                  <a:pt x="-42730" y="-27792"/>
                  <a:pt x="4441" y="24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7" name="フリーフォーム 1196">
            <a:extLst>
              <a:ext uri="{FF2B5EF4-FFF2-40B4-BE49-F238E27FC236}">
                <a16:creationId xmlns:a16="http://schemas.microsoft.com/office/drawing/2014/main" id="{CB4EB6B9-604A-6766-9E09-396D592F654E}"/>
              </a:ext>
            </a:extLst>
          </p:cNvPr>
          <p:cNvSpPr/>
          <p:nvPr/>
        </p:nvSpPr>
        <p:spPr>
          <a:xfrm>
            <a:off x="4874741" y="2066960"/>
            <a:ext cx="630572" cy="1832198"/>
          </a:xfrm>
          <a:custGeom>
            <a:avLst/>
            <a:gdLst>
              <a:gd name="connsiteX0" fmla="*/ 335888 w 630572"/>
              <a:gd name="connsiteY0" fmla="*/ 1326 h 1832198"/>
              <a:gd name="connsiteX1" fmla="*/ 481030 w 630572"/>
              <a:gd name="connsiteY1" fmla="*/ 698011 h 1832198"/>
              <a:gd name="connsiteX2" fmla="*/ 321373 w 630572"/>
              <a:gd name="connsiteY2" fmla="*/ 1242297 h 1832198"/>
              <a:gd name="connsiteX3" fmla="*/ 415716 w 630572"/>
              <a:gd name="connsiteY3" fmla="*/ 1155211 h 1832198"/>
              <a:gd name="connsiteX4" fmla="*/ 2059 w 630572"/>
              <a:gd name="connsiteY4" fmla="*/ 1830126 h 1832198"/>
              <a:gd name="connsiteX5" fmla="*/ 618916 w 630572"/>
              <a:gd name="connsiteY5" fmla="*/ 901211 h 1832198"/>
              <a:gd name="connsiteX6" fmla="*/ 415716 w 630572"/>
              <a:gd name="connsiteY6" fmla="*/ 1176983 h 1832198"/>
              <a:gd name="connsiteX7" fmla="*/ 539088 w 630572"/>
              <a:gd name="connsiteY7" fmla="*/ 828640 h 1832198"/>
              <a:gd name="connsiteX8" fmla="*/ 488288 w 630572"/>
              <a:gd name="connsiteY8" fmla="*/ 531097 h 1832198"/>
              <a:gd name="connsiteX9" fmla="*/ 335888 w 630572"/>
              <a:gd name="connsiteY9" fmla="*/ 1326 h 183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572" h="1832198">
                <a:moveTo>
                  <a:pt x="335888" y="1326"/>
                </a:moveTo>
                <a:cubicBezTo>
                  <a:pt x="334678" y="29145"/>
                  <a:pt x="483449" y="491183"/>
                  <a:pt x="481030" y="698011"/>
                </a:cubicBezTo>
                <a:cubicBezTo>
                  <a:pt x="478611" y="904839"/>
                  <a:pt x="332259" y="1166097"/>
                  <a:pt x="321373" y="1242297"/>
                </a:cubicBezTo>
                <a:cubicBezTo>
                  <a:pt x="310487" y="1318497"/>
                  <a:pt x="468935" y="1057240"/>
                  <a:pt x="415716" y="1155211"/>
                </a:cubicBezTo>
                <a:cubicBezTo>
                  <a:pt x="362497" y="1253182"/>
                  <a:pt x="-31808" y="1872459"/>
                  <a:pt x="2059" y="1830126"/>
                </a:cubicBezTo>
                <a:cubicBezTo>
                  <a:pt x="35926" y="1787793"/>
                  <a:pt x="549973" y="1010068"/>
                  <a:pt x="618916" y="901211"/>
                </a:cubicBezTo>
                <a:cubicBezTo>
                  <a:pt x="687859" y="792354"/>
                  <a:pt x="429021" y="1189078"/>
                  <a:pt x="415716" y="1176983"/>
                </a:cubicBezTo>
                <a:cubicBezTo>
                  <a:pt x="402411" y="1164888"/>
                  <a:pt x="526993" y="936288"/>
                  <a:pt x="539088" y="828640"/>
                </a:cubicBezTo>
                <a:cubicBezTo>
                  <a:pt x="551183" y="720992"/>
                  <a:pt x="518526" y="671402"/>
                  <a:pt x="488288" y="531097"/>
                </a:cubicBezTo>
                <a:cubicBezTo>
                  <a:pt x="458050" y="390792"/>
                  <a:pt x="337098" y="-26493"/>
                  <a:pt x="335888" y="13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8" name="フリーフォーム 1197">
            <a:extLst>
              <a:ext uri="{FF2B5EF4-FFF2-40B4-BE49-F238E27FC236}">
                <a16:creationId xmlns:a16="http://schemas.microsoft.com/office/drawing/2014/main" id="{4DEE4169-3ACE-75BA-B516-239A61191B37}"/>
              </a:ext>
            </a:extLst>
          </p:cNvPr>
          <p:cNvSpPr/>
          <p:nvPr/>
        </p:nvSpPr>
        <p:spPr>
          <a:xfrm>
            <a:off x="4687858" y="1958046"/>
            <a:ext cx="1736579" cy="2469356"/>
          </a:xfrm>
          <a:custGeom>
            <a:avLst/>
            <a:gdLst>
              <a:gd name="connsiteX0" fmla="*/ 1422656 w 1736579"/>
              <a:gd name="connsiteY0" fmla="*/ 1383 h 2469356"/>
              <a:gd name="connsiteX1" fmla="*/ 1487971 w 1736579"/>
              <a:gd name="connsiteY1" fmla="*/ 850468 h 2469356"/>
              <a:gd name="connsiteX2" fmla="*/ 1117856 w 1736579"/>
              <a:gd name="connsiteY2" fmla="*/ 1343954 h 2469356"/>
              <a:gd name="connsiteX3" fmla="*/ 1299285 w 1736579"/>
              <a:gd name="connsiteY3" fmla="*/ 1227840 h 2469356"/>
              <a:gd name="connsiteX4" fmla="*/ 718713 w 1736579"/>
              <a:gd name="connsiteY4" fmla="*/ 1844697 h 2469356"/>
              <a:gd name="connsiteX5" fmla="*/ 929171 w 1736579"/>
              <a:gd name="connsiteY5" fmla="*/ 1750354 h 2469356"/>
              <a:gd name="connsiteX6" fmla="*/ 256 w 1736579"/>
              <a:gd name="connsiteY6" fmla="*/ 2468811 h 2469356"/>
              <a:gd name="connsiteX7" fmla="*/ 1030771 w 1736579"/>
              <a:gd name="connsiteY7" fmla="*/ 1619725 h 2469356"/>
              <a:gd name="connsiteX8" fmla="*/ 936428 w 1736579"/>
              <a:gd name="connsiteY8" fmla="*/ 1663268 h 2469356"/>
              <a:gd name="connsiteX9" fmla="*/ 1712942 w 1736579"/>
              <a:gd name="connsiteY9" fmla="*/ 574697 h 2469356"/>
              <a:gd name="connsiteX10" fmla="*/ 1538771 w 1736579"/>
              <a:gd name="connsiteY10" fmla="*/ 763383 h 2469356"/>
              <a:gd name="connsiteX11" fmla="*/ 1567799 w 1736579"/>
              <a:gd name="connsiteY11" fmla="*/ 654525 h 2469356"/>
              <a:gd name="connsiteX12" fmla="*/ 1422656 w 1736579"/>
              <a:gd name="connsiteY12" fmla="*/ 1383 h 246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6579" h="2469356">
                <a:moveTo>
                  <a:pt x="1422656" y="1383"/>
                </a:moveTo>
                <a:cubicBezTo>
                  <a:pt x="1409351" y="34040"/>
                  <a:pt x="1538771" y="626706"/>
                  <a:pt x="1487971" y="850468"/>
                </a:cubicBezTo>
                <a:cubicBezTo>
                  <a:pt x="1437171" y="1074230"/>
                  <a:pt x="1149304" y="1281059"/>
                  <a:pt x="1117856" y="1343954"/>
                </a:cubicBezTo>
                <a:cubicBezTo>
                  <a:pt x="1086408" y="1406849"/>
                  <a:pt x="1365809" y="1144383"/>
                  <a:pt x="1299285" y="1227840"/>
                </a:cubicBezTo>
                <a:cubicBezTo>
                  <a:pt x="1232761" y="1311297"/>
                  <a:pt x="780399" y="1757611"/>
                  <a:pt x="718713" y="1844697"/>
                </a:cubicBezTo>
                <a:cubicBezTo>
                  <a:pt x="657027" y="1931783"/>
                  <a:pt x="1048914" y="1646335"/>
                  <a:pt x="929171" y="1750354"/>
                </a:cubicBezTo>
                <a:cubicBezTo>
                  <a:pt x="809428" y="1854373"/>
                  <a:pt x="-16677" y="2490582"/>
                  <a:pt x="256" y="2468811"/>
                </a:cubicBezTo>
                <a:cubicBezTo>
                  <a:pt x="17189" y="2447040"/>
                  <a:pt x="874742" y="1753982"/>
                  <a:pt x="1030771" y="1619725"/>
                </a:cubicBezTo>
                <a:cubicBezTo>
                  <a:pt x="1186800" y="1485468"/>
                  <a:pt x="822733" y="1837439"/>
                  <a:pt x="936428" y="1663268"/>
                </a:cubicBezTo>
                <a:cubicBezTo>
                  <a:pt x="1050123" y="1489097"/>
                  <a:pt x="1612552" y="724678"/>
                  <a:pt x="1712942" y="574697"/>
                </a:cubicBezTo>
                <a:cubicBezTo>
                  <a:pt x="1813333" y="424716"/>
                  <a:pt x="1562962" y="750078"/>
                  <a:pt x="1538771" y="763383"/>
                </a:cubicBezTo>
                <a:cubicBezTo>
                  <a:pt x="1514581" y="776688"/>
                  <a:pt x="1587152" y="785154"/>
                  <a:pt x="1567799" y="654525"/>
                </a:cubicBezTo>
                <a:cubicBezTo>
                  <a:pt x="1548447" y="523896"/>
                  <a:pt x="1435961" y="-31274"/>
                  <a:pt x="1422656" y="13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9" name="フリーフォーム 1198">
            <a:extLst>
              <a:ext uri="{FF2B5EF4-FFF2-40B4-BE49-F238E27FC236}">
                <a16:creationId xmlns:a16="http://schemas.microsoft.com/office/drawing/2014/main" id="{4B5966DE-105E-E7E1-26BC-7AD09D68BC4A}"/>
              </a:ext>
            </a:extLst>
          </p:cNvPr>
          <p:cNvSpPr/>
          <p:nvPr/>
        </p:nvSpPr>
        <p:spPr>
          <a:xfrm>
            <a:off x="5536657" y="2263189"/>
            <a:ext cx="1052378" cy="1606776"/>
          </a:xfrm>
          <a:custGeom>
            <a:avLst/>
            <a:gdLst>
              <a:gd name="connsiteX0" fmla="*/ 798829 w 1052378"/>
              <a:gd name="connsiteY0" fmla="*/ 1040 h 1606776"/>
              <a:gd name="connsiteX1" fmla="*/ 922200 w 1052378"/>
              <a:gd name="connsiteY1" fmla="*/ 646925 h 1606776"/>
              <a:gd name="connsiteX2" fmla="*/ 544829 w 1052378"/>
              <a:gd name="connsiteY2" fmla="*/ 1111382 h 1606776"/>
              <a:gd name="connsiteX3" fmla="*/ 704486 w 1052378"/>
              <a:gd name="connsiteY3" fmla="*/ 966240 h 1606776"/>
              <a:gd name="connsiteX4" fmla="*/ 22314 w 1052378"/>
              <a:gd name="connsiteY4" fmla="*/ 1590354 h 1606776"/>
              <a:gd name="connsiteX5" fmla="*/ 225514 w 1052378"/>
              <a:gd name="connsiteY5" fmla="*/ 1394411 h 1606776"/>
              <a:gd name="connsiteX6" fmla="*/ 820600 w 1052378"/>
              <a:gd name="connsiteY6" fmla="*/ 1060582 h 1606776"/>
              <a:gd name="connsiteX7" fmla="*/ 515800 w 1052378"/>
              <a:gd name="connsiteY7" fmla="*/ 1198468 h 1606776"/>
              <a:gd name="connsiteX8" fmla="*/ 806086 w 1052378"/>
              <a:gd name="connsiteY8" fmla="*/ 828354 h 1606776"/>
              <a:gd name="connsiteX9" fmla="*/ 1045572 w 1052378"/>
              <a:gd name="connsiteY9" fmla="*/ 429211 h 1606776"/>
              <a:gd name="connsiteX10" fmla="*/ 973000 w 1052378"/>
              <a:gd name="connsiteY10" fmla="*/ 494525 h 1606776"/>
              <a:gd name="connsiteX11" fmla="*/ 798829 w 1052378"/>
              <a:gd name="connsiteY11" fmla="*/ 1040 h 160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2378" h="1606776">
                <a:moveTo>
                  <a:pt x="798829" y="1040"/>
                </a:moveTo>
                <a:cubicBezTo>
                  <a:pt x="790362" y="26440"/>
                  <a:pt x="964533" y="461868"/>
                  <a:pt x="922200" y="646925"/>
                </a:cubicBezTo>
                <a:cubicBezTo>
                  <a:pt x="879867" y="831982"/>
                  <a:pt x="581115" y="1058163"/>
                  <a:pt x="544829" y="1111382"/>
                </a:cubicBezTo>
                <a:cubicBezTo>
                  <a:pt x="508543" y="1164601"/>
                  <a:pt x="704486" y="966240"/>
                  <a:pt x="704486" y="966240"/>
                </a:cubicBezTo>
                <a:lnTo>
                  <a:pt x="22314" y="1590354"/>
                </a:lnTo>
                <a:cubicBezTo>
                  <a:pt x="-57515" y="1661716"/>
                  <a:pt x="92466" y="1482706"/>
                  <a:pt x="225514" y="1394411"/>
                </a:cubicBezTo>
                <a:cubicBezTo>
                  <a:pt x="358562" y="1306116"/>
                  <a:pt x="772219" y="1093239"/>
                  <a:pt x="820600" y="1060582"/>
                </a:cubicBezTo>
                <a:cubicBezTo>
                  <a:pt x="868981" y="1027925"/>
                  <a:pt x="518219" y="1237173"/>
                  <a:pt x="515800" y="1198468"/>
                </a:cubicBezTo>
                <a:cubicBezTo>
                  <a:pt x="513381" y="1159763"/>
                  <a:pt x="717791" y="956563"/>
                  <a:pt x="806086" y="828354"/>
                </a:cubicBezTo>
                <a:cubicBezTo>
                  <a:pt x="894381" y="700145"/>
                  <a:pt x="1017753" y="484849"/>
                  <a:pt x="1045572" y="429211"/>
                </a:cubicBezTo>
                <a:cubicBezTo>
                  <a:pt x="1073391" y="373573"/>
                  <a:pt x="1009286" y="565887"/>
                  <a:pt x="973000" y="494525"/>
                </a:cubicBezTo>
                <a:cubicBezTo>
                  <a:pt x="936714" y="423163"/>
                  <a:pt x="807296" y="-24360"/>
                  <a:pt x="798829" y="10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0" name="フリーフォーム 1199">
            <a:extLst>
              <a:ext uri="{FF2B5EF4-FFF2-40B4-BE49-F238E27FC236}">
                <a16:creationId xmlns:a16="http://schemas.microsoft.com/office/drawing/2014/main" id="{D85998B8-223A-9E2F-51B9-87461AE00FA4}"/>
              </a:ext>
            </a:extLst>
          </p:cNvPr>
          <p:cNvSpPr/>
          <p:nvPr/>
        </p:nvSpPr>
        <p:spPr>
          <a:xfrm>
            <a:off x="5296375" y="1712567"/>
            <a:ext cx="1255085" cy="589545"/>
          </a:xfrm>
          <a:custGeom>
            <a:avLst/>
            <a:gdLst>
              <a:gd name="connsiteX0" fmla="*/ 1339 w 1255085"/>
              <a:gd name="connsiteY0" fmla="*/ 119 h 589545"/>
              <a:gd name="connsiteX1" fmla="*/ 806882 w 1255085"/>
              <a:gd name="connsiteY1" fmla="*/ 43662 h 589545"/>
              <a:gd name="connsiteX2" fmla="*/ 639968 w 1255085"/>
              <a:gd name="connsiteY2" fmla="*/ 65433 h 589545"/>
              <a:gd name="connsiteX3" fmla="*/ 1242311 w 1255085"/>
              <a:gd name="connsiteY3" fmla="*/ 573433 h 589545"/>
              <a:gd name="connsiteX4" fmla="*/ 1024596 w 1255085"/>
              <a:gd name="connsiteY4" fmla="*/ 428290 h 589545"/>
              <a:gd name="connsiteX5" fmla="*/ 712539 w 1255085"/>
              <a:gd name="connsiteY5" fmla="*/ 79947 h 589545"/>
              <a:gd name="connsiteX6" fmla="*/ 414996 w 1255085"/>
              <a:gd name="connsiteY6" fmla="*/ 36404 h 589545"/>
              <a:gd name="connsiteX7" fmla="*/ 610939 w 1255085"/>
              <a:gd name="connsiteY7" fmla="*/ 58176 h 589545"/>
              <a:gd name="connsiteX8" fmla="*/ 1339 w 1255085"/>
              <a:gd name="connsiteY8" fmla="*/ 119 h 58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085" h="589545">
                <a:moveTo>
                  <a:pt x="1339" y="119"/>
                </a:moveTo>
                <a:cubicBezTo>
                  <a:pt x="33996" y="-2300"/>
                  <a:pt x="700444" y="32776"/>
                  <a:pt x="806882" y="43662"/>
                </a:cubicBezTo>
                <a:cubicBezTo>
                  <a:pt x="913320" y="54548"/>
                  <a:pt x="567397" y="-22862"/>
                  <a:pt x="639968" y="65433"/>
                </a:cubicBezTo>
                <a:cubicBezTo>
                  <a:pt x="712539" y="153728"/>
                  <a:pt x="1178206" y="512957"/>
                  <a:pt x="1242311" y="573433"/>
                </a:cubicBezTo>
                <a:cubicBezTo>
                  <a:pt x="1306416" y="633909"/>
                  <a:pt x="1112891" y="510538"/>
                  <a:pt x="1024596" y="428290"/>
                </a:cubicBezTo>
                <a:cubicBezTo>
                  <a:pt x="936301" y="346042"/>
                  <a:pt x="814139" y="145261"/>
                  <a:pt x="712539" y="79947"/>
                </a:cubicBezTo>
                <a:cubicBezTo>
                  <a:pt x="610939" y="14633"/>
                  <a:pt x="431929" y="40033"/>
                  <a:pt x="414996" y="36404"/>
                </a:cubicBezTo>
                <a:cubicBezTo>
                  <a:pt x="398063" y="32776"/>
                  <a:pt x="678672" y="58176"/>
                  <a:pt x="610939" y="58176"/>
                </a:cubicBezTo>
                <a:cubicBezTo>
                  <a:pt x="543206" y="58176"/>
                  <a:pt x="-31318" y="2538"/>
                  <a:pt x="1339" y="1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1" name="フリーフォーム 1200">
            <a:extLst>
              <a:ext uri="{FF2B5EF4-FFF2-40B4-BE49-F238E27FC236}">
                <a16:creationId xmlns:a16="http://schemas.microsoft.com/office/drawing/2014/main" id="{6BEAED05-DA40-B125-B758-7A18467A9BAE}"/>
              </a:ext>
            </a:extLst>
          </p:cNvPr>
          <p:cNvSpPr/>
          <p:nvPr/>
        </p:nvSpPr>
        <p:spPr>
          <a:xfrm>
            <a:off x="6225189" y="2416259"/>
            <a:ext cx="470370" cy="997125"/>
          </a:xfrm>
          <a:custGeom>
            <a:avLst/>
            <a:gdLst>
              <a:gd name="connsiteX0" fmla="*/ 211897 w 470370"/>
              <a:gd name="connsiteY0" fmla="*/ 370 h 997125"/>
              <a:gd name="connsiteX1" fmla="*/ 320754 w 470370"/>
              <a:gd name="connsiteY1" fmla="*/ 392255 h 997125"/>
              <a:gd name="connsiteX2" fmla="*/ 248182 w 470370"/>
              <a:gd name="connsiteY2" fmla="*/ 595455 h 997125"/>
              <a:gd name="connsiteX3" fmla="*/ 306240 w 470370"/>
              <a:gd name="connsiteY3" fmla="*/ 522884 h 997125"/>
              <a:gd name="connsiteX4" fmla="*/ 1440 w 470370"/>
              <a:gd name="connsiteY4" fmla="*/ 994598 h 997125"/>
              <a:gd name="connsiteX5" fmla="*/ 451382 w 470370"/>
              <a:gd name="connsiteY5" fmla="*/ 283398 h 997125"/>
              <a:gd name="connsiteX6" fmla="*/ 371554 w 470370"/>
              <a:gd name="connsiteY6" fmla="*/ 319684 h 997125"/>
              <a:gd name="connsiteX7" fmla="*/ 211897 w 470370"/>
              <a:gd name="connsiteY7" fmla="*/ 370 h 9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370" h="997125">
                <a:moveTo>
                  <a:pt x="211897" y="370"/>
                </a:moveTo>
                <a:cubicBezTo>
                  <a:pt x="203430" y="12465"/>
                  <a:pt x="314707" y="293074"/>
                  <a:pt x="320754" y="392255"/>
                </a:cubicBezTo>
                <a:cubicBezTo>
                  <a:pt x="326802" y="491436"/>
                  <a:pt x="250601" y="573684"/>
                  <a:pt x="248182" y="595455"/>
                </a:cubicBezTo>
                <a:cubicBezTo>
                  <a:pt x="245763" y="617226"/>
                  <a:pt x="347364" y="456360"/>
                  <a:pt x="306240" y="522884"/>
                </a:cubicBezTo>
                <a:cubicBezTo>
                  <a:pt x="265116" y="589408"/>
                  <a:pt x="-22750" y="1034512"/>
                  <a:pt x="1440" y="994598"/>
                </a:cubicBezTo>
                <a:cubicBezTo>
                  <a:pt x="25630" y="954684"/>
                  <a:pt x="389696" y="395884"/>
                  <a:pt x="451382" y="283398"/>
                </a:cubicBezTo>
                <a:cubicBezTo>
                  <a:pt x="513068" y="170912"/>
                  <a:pt x="407840" y="363227"/>
                  <a:pt x="371554" y="319684"/>
                </a:cubicBezTo>
                <a:cubicBezTo>
                  <a:pt x="335268" y="276141"/>
                  <a:pt x="220364" y="-11725"/>
                  <a:pt x="211897" y="3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2" name="フリーフォーム 1201">
            <a:extLst>
              <a:ext uri="{FF2B5EF4-FFF2-40B4-BE49-F238E27FC236}">
                <a16:creationId xmlns:a16="http://schemas.microsoft.com/office/drawing/2014/main" id="{07D6DE8B-3E74-AC38-CF4B-D3718A464934}"/>
              </a:ext>
            </a:extLst>
          </p:cNvPr>
          <p:cNvSpPr/>
          <p:nvPr/>
        </p:nvSpPr>
        <p:spPr>
          <a:xfrm>
            <a:off x="6545830" y="2380338"/>
            <a:ext cx="581988" cy="914955"/>
          </a:xfrm>
          <a:custGeom>
            <a:avLst/>
            <a:gdLst>
              <a:gd name="connsiteX0" fmla="*/ 113 w 581988"/>
              <a:gd name="connsiteY0" fmla="*/ 5 h 914955"/>
              <a:gd name="connsiteX1" fmla="*/ 297656 w 581988"/>
              <a:gd name="connsiteY1" fmla="*/ 304805 h 914955"/>
              <a:gd name="connsiteX2" fmla="*/ 391999 w 581988"/>
              <a:gd name="connsiteY2" fmla="*/ 653148 h 914955"/>
              <a:gd name="connsiteX3" fmla="*/ 333941 w 581988"/>
              <a:gd name="connsiteY3" fmla="*/ 500748 h 914955"/>
              <a:gd name="connsiteX4" fmla="*/ 580684 w 581988"/>
              <a:gd name="connsiteY4" fmla="*/ 914405 h 914955"/>
              <a:gd name="connsiteX5" fmla="*/ 421027 w 581988"/>
              <a:gd name="connsiteY5" fmla="*/ 580576 h 914955"/>
              <a:gd name="connsiteX6" fmla="*/ 196056 w 581988"/>
              <a:gd name="connsiteY6" fmla="*/ 217719 h 914955"/>
              <a:gd name="connsiteX7" fmla="*/ 333941 w 581988"/>
              <a:gd name="connsiteY7" fmla="*/ 312062 h 914955"/>
              <a:gd name="connsiteX8" fmla="*/ 113 w 581988"/>
              <a:gd name="connsiteY8" fmla="*/ 5 h 9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988" h="914955">
                <a:moveTo>
                  <a:pt x="113" y="5"/>
                </a:moveTo>
                <a:cubicBezTo>
                  <a:pt x="-5934" y="-1204"/>
                  <a:pt x="232342" y="195948"/>
                  <a:pt x="297656" y="304805"/>
                </a:cubicBezTo>
                <a:cubicBezTo>
                  <a:pt x="362970" y="413662"/>
                  <a:pt x="385952" y="620491"/>
                  <a:pt x="391999" y="653148"/>
                </a:cubicBezTo>
                <a:cubicBezTo>
                  <a:pt x="398047" y="685805"/>
                  <a:pt x="302493" y="457205"/>
                  <a:pt x="333941" y="500748"/>
                </a:cubicBezTo>
                <a:cubicBezTo>
                  <a:pt x="365389" y="544291"/>
                  <a:pt x="566170" y="901100"/>
                  <a:pt x="580684" y="914405"/>
                </a:cubicBezTo>
                <a:cubicBezTo>
                  <a:pt x="595198" y="927710"/>
                  <a:pt x="485132" y="696690"/>
                  <a:pt x="421027" y="580576"/>
                </a:cubicBezTo>
                <a:cubicBezTo>
                  <a:pt x="356922" y="464462"/>
                  <a:pt x="210570" y="262471"/>
                  <a:pt x="196056" y="217719"/>
                </a:cubicBezTo>
                <a:cubicBezTo>
                  <a:pt x="181542" y="172967"/>
                  <a:pt x="372646" y="349557"/>
                  <a:pt x="333941" y="312062"/>
                </a:cubicBezTo>
                <a:cubicBezTo>
                  <a:pt x="295236" y="274567"/>
                  <a:pt x="6160" y="1214"/>
                  <a:pt x="113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3" name="フリーフォーム 1202">
            <a:extLst>
              <a:ext uri="{FF2B5EF4-FFF2-40B4-BE49-F238E27FC236}">
                <a16:creationId xmlns:a16="http://schemas.microsoft.com/office/drawing/2014/main" id="{EC380197-9BCA-3FCC-DC63-B64C8AD60D46}"/>
              </a:ext>
            </a:extLst>
          </p:cNvPr>
          <p:cNvSpPr/>
          <p:nvPr/>
        </p:nvSpPr>
        <p:spPr>
          <a:xfrm>
            <a:off x="6517764" y="2397706"/>
            <a:ext cx="518124" cy="995438"/>
          </a:xfrm>
          <a:custGeom>
            <a:avLst/>
            <a:gdLst>
              <a:gd name="connsiteX0" fmla="*/ 1569 w 518124"/>
              <a:gd name="connsiteY0" fmla="*/ 6827 h 995438"/>
              <a:gd name="connsiteX1" fmla="*/ 323303 w 518124"/>
              <a:gd name="connsiteY1" fmla="*/ 667227 h 995438"/>
              <a:gd name="connsiteX2" fmla="*/ 289436 w 518124"/>
              <a:gd name="connsiteY2" fmla="*/ 552927 h 995438"/>
              <a:gd name="connsiteX3" fmla="*/ 518036 w 518124"/>
              <a:gd name="connsiteY3" fmla="*/ 993194 h 995438"/>
              <a:gd name="connsiteX4" fmla="*/ 314836 w 518124"/>
              <a:gd name="connsiteY4" fmla="*/ 709561 h 995438"/>
              <a:gd name="connsiteX5" fmla="*/ 162436 w 518124"/>
              <a:gd name="connsiteY5" fmla="*/ 383594 h 995438"/>
              <a:gd name="connsiteX6" fmla="*/ 357169 w 518124"/>
              <a:gd name="connsiteY6" fmla="*/ 739194 h 995438"/>
              <a:gd name="connsiteX7" fmla="*/ 111636 w 518124"/>
              <a:gd name="connsiteY7" fmla="*/ 226961 h 995438"/>
              <a:gd name="connsiteX8" fmla="*/ 196303 w 518124"/>
              <a:gd name="connsiteY8" fmla="*/ 315861 h 995438"/>
              <a:gd name="connsiteX9" fmla="*/ 1569 w 518124"/>
              <a:gd name="connsiteY9" fmla="*/ 6827 h 99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8124" h="995438">
                <a:moveTo>
                  <a:pt x="1569" y="6827"/>
                </a:moveTo>
                <a:cubicBezTo>
                  <a:pt x="22736" y="65388"/>
                  <a:pt x="275325" y="576210"/>
                  <a:pt x="323303" y="667227"/>
                </a:cubicBezTo>
                <a:cubicBezTo>
                  <a:pt x="371281" y="758244"/>
                  <a:pt x="256981" y="498599"/>
                  <a:pt x="289436" y="552927"/>
                </a:cubicBezTo>
                <a:cubicBezTo>
                  <a:pt x="321891" y="607255"/>
                  <a:pt x="513803" y="967088"/>
                  <a:pt x="518036" y="993194"/>
                </a:cubicBezTo>
                <a:cubicBezTo>
                  <a:pt x="522269" y="1019300"/>
                  <a:pt x="374103" y="811161"/>
                  <a:pt x="314836" y="709561"/>
                </a:cubicBezTo>
                <a:cubicBezTo>
                  <a:pt x="255569" y="607961"/>
                  <a:pt x="155381" y="378655"/>
                  <a:pt x="162436" y="383594"/>
                </a:cubicBezTo>
                <a:cubicBezTo>
                  <a:pt x="169491" y="388533"/>
                  <a:pt x="365636" y="765300"/>
                  <a:pt x="357169" y="739194"/>
                </a:cubicBezTo>
                <a:cubicBezTo>
                  <a:pt x="348702" y="713088"/>
                  <a:pt x="138447" y="297517"/>
                  <a:pt x="111636" y="226961"/>
                </a:cubicBezTo>
                <a:cubicBezTo>
                  <a:pt x="84825" y="156405"/>
                  <a:pt x="212531" y="346905"/>
                  <a:pt x="196303" y="315861"/>
                </a:cubicBezTo>
                <a:cubicBezTo>
                  <a:pt x="180075" y="284817"/>
                  <a:pt x="-19598" y="-51734"/>
                  <a:pt x="1569" y="68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4" name="フリーフォーム 1203">
            <a:extLst>
              <a:ext uri="{FF2B5EF4-FFF2-40B4-BE49-F238E27FC236}">
                <a16:creationId xmlns:a16="http://schemas.microsoft.com/office/drawing/2014/main" id="{4E26AA57-3CA9-E229-F576-99AD833C323A}"/>
              </a:ext>
            </a:extLst>
          </p:cNvPr>
          <p:cNvSpPr/>
          <p:nvPr/>
        </p:nvSpPr>
        <p:spPr>
          <a:xfrm>
            <a:off x="6941629" y="3092588"/>
            <a:ext cx="458376" cy="1166149"/>
          </a:xfrm>
          <a:custGeom>
            <a:avLst/>
            <a:gdLst>
              <a:gd name="connsiteX0" fmla="*/ 1038 w 458376"/>
              <a:gd name="connsiteY0" fmla="*/ 6212 h 1166149"/>
              <a:gd name="connsiteX1" fmla="*/ 200004 w 458376"/>
              <a:gd name="connsiteY1" fmla="*/ 687779 h 1166149"/>
              <a:gd name="connsiteX2" fmla="*/ 212704 w 458376"/>
              <a:gd name="connsiteY2" fmla="*/ 586179 h 1166149"/>
              <a:gd name="connsiteX3" fmla="*/ 360871 w 458376"/>
              <a:gd name="connsiteY3" fmla="*/ 1132279 h 1166149"/>
              <a:gd name="connsiteX4" fmla="*/ 293138 w 458376"/>
              <a:gd name="connsiteY4" fmla="*/ 819012 h 1166149"/>
              <a:gd name="connsiteX5" fmla="*/ 458238 w 458376"/>
              <a:gd name="connsiteY5" fmla="*/ 1166145 h 1166149"/>
              <a:gd name="connsiteX6" fmla="*/ 318538 w 458376"/>
              <a:gd name="connsiteY6" fmla="*/ 810545 h 1166149"/>
              <a:gd name="connsiteX7" fmla="*/ 157671 w 458376"/>
              <a:gd name="connsiteY7" fmla="*/ 336412 h 1166149"/>
              <a:gd name="connsiteX8" fmla="*/ 212704 w 458376"/>
              <a:gd name="connsiteY8" fmla="*/ 531145 h 1166149"/>
              <a:gd name="connsiteX9" fmla="*/ 89938 w 458376"/>
              <a:gd name="connsiteY9" fmla="*/ 268679 h 1166149"/>
              <a:gd name="connsiteX10" fmla="*/ 119571 w 458376"/>
              <a:gd name="connsiteY10" fmla="*/ 344879 h 1166149"/>
              <a:gd name="connsiteX11" fmla="*/ 1038 w 458376"/>
              <a:gd name="connsiteY11" fmla="*/ 6212 h 116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376" h="1166149">
                <a:moveTo>
                  <a:pt x="1038" y="6212"/>
                </a:moveTo>
                <a:cubicBezTo>
                  <a:pt x="14444" y="63362"/>
                  <a:pt x="164726" y="591118"/>
                  <a:pt x="200004" y="687779"/>
                </a:cubicBezTo>
                <a:cubicBezTo>
                  <a:pt x="235282" y="784440"/>
                  <a:pt x="185893" y="512096"/>
                  <a:pt x="212704" y="586179"/>
                </a:cubicBezTo>
                <a:cubicBezTo>
                  <a:pt x="239515" y="660262"/>
                  <a:pt x="347465" y="1093474"/>
                  <a:pt x="360871" y="1132279"/>
                </a:cubicBezTo>
                <a:cubicBezTo>
                  <a:pt x="374277" y="1171084"/>
                  <a:pt x="276910" y="813368"/>
                  <a:pt x="293138" y="819012"/>
                </a:cubicBezTo>
                <a:cubicBezTo>
                  <a:pt x="309366" y="824656"/>
                  <a:pt x="454005" y="1167556"/>
                  <a:pt x="458238" y="1166145"/>
                </a:cubicBezTo>
                <a:cubicBezTo>
                  <a:pt x="462471" y="1164734"/>
                  <a:pt x="368632" y="948834"/>
                  <a:pt x="318538" y="810545"/>
                </a:cubicBezTo>
                <a:cubicBezTo>
                  <a:pt x="268444" y="672256"/>
                  <a:pt x="175310" y="382979"/>
                  <a:pt x="157671" y="336412"/>
                </a:cubicBezTo>
                <a:cubicBezTo>
                  <a:pt x="140032" y="289845"/>
                  <a:pt x="223993" y="542434"/>
                  <a:pt x="212704" y="531145"/>
                </a:cubicBezTo>
                <a:cubicBezTo>
                  <a:pt x="201415" y="519856"/>
                  <a:pt x="105460" y="299723"/>
                  <a:pt x="89938" y="268679"/>
                </a:cubicBezTo>
                <a:cubicBezTo>
                  <a:pt x="74416" y="237635"/>
                  <a:pt x="130860" y="385801"/>
                  <a:pt x="119571" y="344879"/>
                </a:cubicBezTo>
                <a:cubicBezTo>
                  <a:pt x="108282" y="303957"/>
                  <a:pt x="-12368" y="-50938"/>
                  <a:pt x="1038" y="6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5" name="フリーフォーム 1204">
            <a:extLst>
              <a:ext uri="{FF2B5EF4-FFF2-40B4-BE49-F238E27FC236}">
                <a16:creationId xmlns:a16="http://schemas.microsoft.com/office/drawing/2014/main" id="{5BB55E29-9360-2C8C-DB54-CC4695AEC19E}"/>
              </a:ext>
            </a:extLst>
          </p:cNvPr>
          <p:cNvSpPr/>
          <p:nvPr/>
        </p:nvSpPr>
        <p:spPr>
          <a:xfrm>
            <a:off x="7039363" y="3057173"/>
            <a:ext cx="326741" cy="1084937"/>
          </a:xfrm>
          <a:custGeom>
            <a:avLst/>
            <a:gdLst>
              <a:gd name="connsiteX0" fmla="*/ 670 w 326741"/>
              <a:gd name="connsiteY0" fmla="*/ 3527 h 1084937"/>
              <a:gd name="connsiteX1" fmla="*/ 208104 w 326741"/>
              <a:gd name="connsiteY1" fmla="*/ 630060 h 1084937"/>
              <a:gd name="connsiteX2" fmla="*/ 140370 w 326741"/>
              <a:gd name="connsiteY2" fmla="*/ 541160 h 1084937"/>
              <a:gd name="connsiteX3" fmla="*/ 326637 w 326741"/>
              <a:gd name="connsiteY3" fmla="*/ 1083027 h 1084937"/>
              <a:gd name="connsiteX4" fmla="*/ 110737 w 326741"/>
              <a:gd name="connsiteY4" fmla="*/ 321027 h 1084937"/>
              <a:gd name="connsiteX5" fmla="*/ 140370 w 326741"/>
              <a:gd name="connsiteY5" fmla="*/ 371827 h 1084937"/>
              <a:gd name="connsiteX6" fmla="*/ 670 w 326741"/>
              <a:gd name="connsiteY6" fmla="*/ 3527 h 108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741" h="1084937">
                <a:moveTo>
                  <a:pt x="670" y="3527"/>
                </a:moveTo>
                <a:cubicBezTo>
                  <a:pt x="11959" y="46566"/>
                  <a:pt x="184821" y="540455"/>
                  <a:pt x="208104" y="630060"/>
                </a:cubicBezTo>
                <a:cubicBezTo>
                  <a:pt x="231387" y="719666"/>
                  <a:pt x="120615" y="465666"/>
                  <a:pt x="140370" y="541160"/>
                </a:cubicBezTo>
                <a:cubicBezTo>
                  <a:pt x="160125" y="616654"/>
                  <a:pt x="331576" y="1119716"/>
                  <a:pt x="326637" y="1083027"/>
                </a:cubicBezTo>
                <a:cubicBezTo>
                  <a:pt x="321698" y="1046338"/>
                  <a:pt x="141781" y="439560"/>
                  <a:pt x="110737" y="321027"/>
                </a:cubicBezTo>
                <a:cubicBezTo>
                  <a:pt x="79693" y="202494"/>
                  <a:pt x="156598" y="419099"/>
                  <a:pt x="140370" y="371827"/>
                </a:cubicBezTo>
                <a:cubicBezTo>
                  <a:pt x="124142" y="324555"/>
                  <a:pt x="-10619" y="-39512"/>
                  <a:pt x="670" y="35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6" name="フリーフォーム 1205">
            <a:extLst>
              <a:ext uri="{FF2B5EF4-FFF2-40B4-BE49-F238E27FC236}">
                <a16:creationId xmlns:a16="http://schemas.microsoft.com/office/drawing/2014/main" id="{80A24907-30AD-61D0-28EB-89267163C0B2}"/>
              </a:ext>
            </a:extLst>
          </p:cNvPr>
          <p:cNvSpPr/>
          <p:nvPr/>
        </p:nvSpPr>
        <p:spPr>
          <a:xfrm>
            <a:off x="7277064" y="3986991"/>
            <a:ext cx="245797" cy="1233697"/>
          </a:xfrm>
          <a:custGeom>
            <a:avLst/>
            <a:gdLst>
              <a:gd name="connsiteX0" fmla="*/ 36 w 245797"/>
              <a:gd name="connsiteY0" fmla="*/ 809 h 1233697"/>
              <a:gd name="connsiteX1" fmla="*/ 203236 w 245797"/>
              <a:gd name="connsiteY1" fmla="*/ 652742 h 1233697"/>
              <a:gd name="connsiteX2" fmla="*/ 139736 w 245797"/>
              <a:gd name="connsiteY2" fmla="*/ 479176 h 1233697"/>
              <a:gd name="connsiteX3" fmla="*/ 203236 w 245797"/>
              <a:gd name="connsiteY3" fmla="*/ 720476 h 1233697"/>
              <a:gd name="connsiteX4" fmla="*/ 160903 w 245797"/>
              <a:gd name="connsiteY4" fmla="*/ 529976 h 1233697"/>
              <a:gd name="connsiteX5" fmla="*/ 173603 w 245797"/>
              <a:gd name="connsiteY5" fmla="*/ 839009 h 1233697"/>
              <a:gd name="connsiteX6" fmla="*/ 182069 w 245797"/>
              <a:gd name="connsiteY6" fmla="*/ 720476 h 1233697"/>
              <a:gd name="connsiteX7" fmla="*/ 245569 w 245797"/>
              <a:gd name="connsiteY7" fmla="*/ 1232709 h 1233697"/>
              <a:gd name="connsiteX8" fmla="*/ 156669 w 245797"/>
              <a:gd name="connsiteY8" fmla="*/ 843242 h 1233697"/>
              <a:gd name="connsiteX9" fmla="*/ 148203 w 245797"/>
              <a:gd name="connsiteY9" fmla="*/ 589242 h 1233697"/>
              <a:gd name="connsiteX10" fmla="*/ 237103 w 245797"/>
              <a:gd name="connsiteY10" fmla="*/ 843242 h 1233697"/>
              <a:gd name="connsiteX11" fmla="*/ 186303 w 245797"/>
              <a:gd name="connsiteY11" fmla="*/ 453776 h 1233697"/>
              <a:gd name="connsiteX12" fmla="*/ 186303 w 245797"/>
              <a:gd name="connsiteY12" fmla="*/ 517276 h 1233697"/>
              <a:gd name="connsiteX13" fmla="*/ 36 w 245797"/>
              <a:gd name="connsiteY13" fmla="*/ 809 h 12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797" h="1233697">
                <a:moveTo>
                  <a:pt x="36" y="809"/>
                </a:moveTo>
                <a:cubicBezTo>
                  <a:pt x="2858" y="23387"/>
                  <a:pt x="179953" y="573014"/>
                  <a:pt x="203236" y="652742"/>
                </a:cubicBezTo>
                <a:cubicBezTo>
                  <a:pt x="226519" y="732470"/>
                  <a:pt x="139736" y="467887"/>
                  <a:pt x="139736" y="479176"/>
                </a:cubicBezTo>
                <a:cubicBezTo>
                  <a:pt x="139736" y="490465"/>
                  <a:pt x="199708" y="712009"/>
                  <a:pt x="203236" y="720476"/>
                </a:cubicBezTo>
                <a:cubicBezTo>
                  <a:pt x="206764" y="728943"/>
                  <a:pt x="165842" y="510220"/>
                  <a:pt x="160903" y="529976"/>
                </a:cubicBezTo>
                <a:cubicBezTo>
                  <a:pt x="155964" y="549732"/>
                  <a:pt x="170075" y="807259"/>
                  <a:pt x="173603" y="839009"/>
                </a:cubicBezTo>
                <a:cubicBezTo>
                  <a:pt x="177131" y="870759"/>
                  <a:pt x="170075" y="654859"/>
                  <a:pt x="182069" y="720476"/>
                </a:cubicBezTo>
                <a:cubicBezTo>
                  <a:pt x="194063" y="786093"/>
                  <a:pt x="249802" y="1212248"/>
                  <a:pt x="245569" y="1232709"/>
                </a:cubicBezTo>
                <a:cubicBezTo>
                  <a:pt x="241336" y="1253170"/>
                  <a:pt x="172897" y="950486"/>
                  <a:pt x="156669" y="843242"/>
                </a:cubicBezTo>
                <a:cubicBezTo>
                  <a:pt x="140441" y="735998"/>
                  <a:pt x="134797" y="589242"/>
                  <a:pt x="148203" y="589242"/>
                </a:cubicBezTo>
                <a:cubicBezTo>
                  <a:pt x="161609" y="589242"/>
                  <a:pt x="230753" y="865820"/>
                  <a:pt x="237103" y="843242"/>
                </a:cubicBezTo>
                <a:cubicBezTo>
                  <a:pt x="243453" y="820664"/>
                  <a:pt x="194770" y="508104"/>
                  <a:pt x="186303" y="453776"/>
                </a:cubicBezTo>
                <a:cubicBezTo>
                  <a:pt x="177836" y="399448"/>
                  <a:pt x="215231" y="599826"/>
                  <a:pt x="186303" y="517276"/>
                </a:cubicBezTo>
                <a:cubicBezTo>
                  <a:pt x="157375" y="434726"/>
                  <a:pt x="-2786" y="-21769"/>
                  <a:pt x="36" y="8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7" name="フリーフォーム 1206">
            <a:extLst>
              <a:ext uri="{FF2B5EF4-FFF2-40B4-BE49-F238E27FC236}">
                <a16:creationId xmlns:a16="http://schemas.microsoft.com/office/drawing/2014/main" id="{8C4F1BBA-F68A-0AD0-5085-D99DFC1E92AC}"/>
              </a:ext>
            </a:extLst>
          </p:cNvPr>
          <p:cNvSpPr/>
          <p:nvPr/>
        </p:nvSpPr>
        <p:spPr>
          <a:xfrm>
            <a:off x="1464405" y="3207808"/>
            <a:ext cx="976783" cy="2576105"/>
          </a:xfrm>
          <a:custGeom>
            <a:avLst/>
            <a:gdLst>
              <a:gd name="connsiteX0" fmla="*/ 976716 w 976783"/>
              <a:gd name="connsiteY0" fmla="*/ 756 h 2576105"/>
              <a:gd name="connsiteX1" fmla="*/ 356231 w 976783"/>
              <a:gd name="connsiteY1" fmla="*/ 1437671 h 2576105"/>
              <a:gd name="connsiteX2" fmla="*/ 429709 w 976783"/>
              <a:gd name="connsiteY2" fmla="*/ 1233563 h 2576105"/>
              <a:gd name="connsiteX3" fmla="*/ 21495 w 976783"/>
              <a:gd name="connsiteY3" fmla="*/ 2090813 h 2576105"/>
              <a:gd name="connsiteX4" fmla="*/ 54152 w 976783"/>
              <a:gd name="connsiteY4" fmla="*/ 2564342 h 2576105"/>
              <a:gd name="connsiteX5" fmla="*/ 29659 w 976783"/>
              <a:gd name="connsiteY5" fmla="*/ 2343906 h 2576105"/>
              <a:gd name="connsiteX6" fmla="*/ 45988 w 976783"/>
              <a:gd name="connsiteY6" fmla="*/ 1413178 h 2576105"/>
              <a:gd name="connsiteX7" fmla="*/ 45988 w 976783"/>
              <a:gd name="connsiteY7" fmla="*/ 1919363 h 2576105"/>
              <a:gd name="connsiteX8" fmla="*/ 168452 w 976783"/>
              <a:gd name="connsiteY8" fmla="*/ 1649942 h 2576105"/>
              <a:gd name="connsiteX9" fmla="*/ 568502 w 976783"/>
              <a:gd name="connsiteY9" fmla="*/ 825349 h 2576105"/>
              <a:gd name="connsiteX10" fmla="*/ 397052 w 976783"/>
              <a:gd name="connsiteY10" fmla="*/ 1233563 h 2576105"/>
              <a:gd name="connsiteX11" fmla="*/ 976716 w 976783"/>
              <a:gd name="connsiteY11" fmla="*/ 756 h 25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6783" h="2576105">
                <a:moveTo>
                  <a:pt x="976716" y="756"/>
                </a:moveTo>
                <a:cubicBezTo>
                  <a:pt x="969912" y="34774"/>
                  <a:pt x="447399" y="1232203"/>
                  <a:pt x="356231" y="1437671"/>
                </a:cubicBezTo>
                <a:cubicBezTo>
                  <a:pt x="265063" y="1643139"/>
                  <a:pt x="485498" y="1124706"/>
                  <a:pt x="429709" y="1233563"/>
                </a:cubicBezTo>
                <a:cubicBezTo>
                  <a:pt x="373920" y="1342420"/>
                  <a:pt x="84088" y="1869017"/>
                  <a:pt x="21495" y="2090813"/>
                </a:cubicBezTo>
                <a:cubicBezTo>
                  <a:pt x="-41098" y="2312609"/>
                  <a:pt x="52791" y="2522160"/>
                  <a:pt x="54152" y="2564342"/>
                </a:cubicBezTo>
                <a:cubicBezTo>
                  <a:pt x="55513" y="2606524"/>
                  <a:pt x="31020" y="2535767"/>
                  <a:pt x="29659" y="2343906"/>
                </a:cubicBezTo>
                <a:cubicBezTo>
                  <a:pt x="28298" y="2152045"/>
                  <a:pt x="43267" y="1483935"/>
                  <a:pt x="45988" y="1413178"/>
                </a:cubicBezTo>
                <a:cubicBezTo>
                  <a:pt x="48709" y="1342421"/>
                  <a:pt x="25577" y="1879902"/>
                  <a:pt x="45988" y="1919363"/>
                </a:cubicBezTo>
                <a:cubicBezTo>
                  <a:pt x="66399" y="1958824"/>
                  <a:pt x="81366" y="1832278"/>
                  <a:pt x="168452" y="1649942"/>
                </a:cubicBezTo>
                <a:cubicBezTo>
                  <a:pt x="255538" y="1467606"/>
                  <a:pt x="530402" y="894745"/>
                  <a:pt x="568502" y="825349"/>
                </a:cubicBezTo>
                <a:cubicBezTo>
                  <a:pt x="606602" y="755953"/>
                  <a:pt x="323573" y="1376438"/>
                  <a:pt x="397052" y="1233563"/>
                </a:cubicBezTo>
                <a:cubicBezTo>
                  <a:pt x="470531" y="1090688"/>
                  <a:pt x="983520" y="-33262"/>
                  <a:pt x="976716" y="7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8" name="フリーフォーム 1207">
            <a:extLst>
              <a:ext uri="{FF2B5EF4-FFF2-40B4-BE49-F238E27FC236}">
                <a16:creationId xmlns:a16="http://schemas.microsoft.com/office/drawing/2014/main" id="{DD23E2C7-48C0-9484-262C-0F2C70E5B73F}"/>
              </a:ext>
            </a:extLst>
          </p:cNvPr>
          <p:cNvSpPr/>
          <p:nvPr/>
        </p:nvSpPr>
        <p:spPr>
          <a:xfrm>
            <a:off x="1964059" y="2824843"/>
            <a:ext cx="583228" cy="3385728"/>
          </a:xfrm>
          <a:custGeom>
            <a:avLst/>
            <a:gdLst>
              <a:gd name="connsiteX0" fmla="*/ 583198 w 583228"/>
              <a:gd name="connsiteY0" fmla="*/ 0 h 3385728"/>
              <a:gd name="connsiteX1" fmla="*/ 109670 w 583228"/>
              <a:gd name="connsiteY1" fmla="*/ 1959428 h 3385728"/>
              <a:gd name="connsiteX2" fmla="*/ 183148 w 583228"/>
              <a:gd name="connsiteY2" fmla="*/ 1845128 h 3385728"/>
              <a:gd name="connsiteX3" fmla="*/ 36191 w 583228"/>
              <a:gd name="connsiteY3" fmla="*/ 2890157 h 3385728"/>
              <a:gd name="connsiteX4" fmla="*/ 77012 w 583228"/>
              <a:gd name="connsiteY4" fmla="*/ 2669721 h 3385728"/>
              <a:gd name="connsiteX5" fmla="*/ 142327 w 583228"/>
              <a:gd name="connsiteY5" fmla="*/ 3355521 h 3385728"/>
              <a:gd name="connsiteX6" fmla="*/ 134162 w 583228"/>
              <a:gd name="connsiteY6" fmla="*/ 3192236 h 3385728"/>
              <a:gd name="connsiteX7" fmla="*/ 28027 w 583228"/>
              <a:gd name="connsiteY7" fmla="*/ 2547257 h 3385728"/>
              <a:gd name="connsiteX8" fmla="*/ 28027 w 583228"/>
              <a:gd name="connsiteY8" fmla="*/ 2735036 h 3385728"/>
              <a:gd name="connsiteX9" fmla="*/ 346434 w 583228"/>
              <a:gd name="connsiteY9" fmla="*/ 1208314 h 3385728"/>
              <a:gd name="connsiteX10" fmla="*/ 134162 w 583228"/>
              <a:gd name="connsiteY10" fmla="*/ 1967593 h 3385728"/>
              <a:gd name="connsiteX11" fmla="*/ 583198 w 583228"/>
              <a:gd name="connsiteY11" fmla="*/ 0 h 338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228" h="3385728">
                <a:moveTo>
                  <a:pt x="583198" y="0"/>
                </a:moveTo>
                <a:cubicBezTo>
                  <a:pt x="579116" y="-1361"/>
                  <a:pt x="176345" y="1651907"/>
                  <a:pt x="109670" y="1959428"/>
                </a:cubicBezTo>
                <a:cubicBezTo>
                  <a:pt x="42995" y="2266949"/>
                  <a:pt x="195394" y="1690007"/>
                  <a:pt x="183148" y="1845128"/>
                </a:cubicBezTo>
                <a:cubicBezTo>
                  <a:pt x="170902" y="2000249"/>
                  <a:pt x="53880" y="2752725"/>
                  <a:pt x="36191" y="2890157"/>
                </a:cubicBezTo>
                <a:cubicBezTo>
                  <a:pt x="18502" y="3027589"/>
                  <a:pt x="59323" y="2592160"/>
                  <a:pt x="77012" y="2669721"/>
                </a:cubicBezTo>
                <a:cubicBezTo>
                  <a:pt x="94701" y="2747282"/>
                  <a:pt x="132802" y="3268435"/>
                  <a:pt x="142327" y="3355521"/>
                </a:cubicBezTo>
                <a:cubicBezTo>
                  <a:pt x="151852" y="3442607"/>
                  <a:pt x="153212" y="3326947"/>
                  <a:pt x="134162" y="3192236"/>
                </a:cubicBezTo>
                <a:cubicBezTo>
                  <a:pt x="115112" y="3057525"/>
                  <a:pt x="45716" y="2623457"/>
                  <a:pt x="28027" y="2547257"/>
                </a:cubicBezTo>
                <a:cubicBezTo>
                  <a:pt x="10338" y="2471057"/>
                  <a:pt x="-25041" y="2958193"/>
                  <a:pt x="28027" y="2735036"/>
                </a:cubicBezTo>
                <a:cubicBezTo>
                  <a:pt x="81095" y="2511879"/>
                  <a:pt x="328745" y="1336221"/>
                  <a:pt x="346434" y="1208314"/>
                </a:cubicBezTo>
                <a:cubicBezTo>
                  <a:pt x="364123" y="1080407"/>
                  <a:pt x="93341" y="2162175"/>
                  <a:pt x="134162" y="1967593"/>
                </a:cubicBezTo>
                <a:cubicBezTo>
                  <a:pt x="174983" y="1773011"/>
                  <a:pt x="587280" y="1361"/>
                  <a:pt x="58319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9" name="フリーフォーム 1208">
            <a:extLst>
              <a:ext uri="{FF2B5EF4-FFF2-40B4-BE49-F238E27FC236}">
                <a16:creationId xmlns:a16="http://schemas.microsoft.com/office/drawing/2014/main" id="{E53DF8E5-1B88-C669-A44F-37197BFDE46C}"/>
              </a:ext>
            </a:extLst>
          </p:cNvPr>
          <p:cNvSpPr/>
          <p:nvPr/>
        </p:nvSpPr>
        <p:spPr>
          <a:xfrm>
            <a:off x="1298842" y="1651892"/>
            <a:ext cx="1863755" cy="2317520"/>
          </a:xfrm>
          <a:custGeom>
            <a:avLst/>
            <a:gdLst>
              <a:gd name="connsiteX0" fmla="*/ 1836244 w 1863755"/>
              <a:gd name="connsiteY0" fmla="*/ 21787 h 2317520"/>
              <a:gd name="connsiteX1" fmla="*/ 334015 w 1863755"/>
              <a:gd name="connsiteY1" fmla="*/ 1205608 h 2317520"/>
              <a:gd name="connsiteX2" fmla="*/ 1142279 w 1863755"/>
              <a:gd name="connsiteY2" fmla="*/ 544301 h 2317520"/>
              <a:gd name="connsiteX3" fmla="*/ 930008 w 1863755"/>
              <a:gd name="connsiteY3" fmla="*/ 846379 h 2317520"/>
              <a:gd name="connsiteX4" fmla="*/ 64594 w 1863755"/>
              <a:gd name="connsiteY4" fmla="*/ 2226144 h 2317520"/>
              <a:gd name="connsiteX5" fmla="*/ 170729 w 1863755"/>
              <a:gd name="connsiteY5" fmla="*/ 2013872 h 2317520"/>
              <a:gd name="connsiteX6" fmla="*/ 1027979 w 1863755"/>
              <a:gd name="connsiteY6" fmla="*/ 609615 h 2317520"/>
              <a:gd name="connsiteX7" fmla="*/ 807544 w 1863755"/>
              <a:gd name="connsiteY7" fmla="*/ 895365 h 2317520"/>
              <a:gd name="connsiteX8" fmla="*/ 1509672 w 1863755"/>
              <a:gd name="connsiteY8" fmla="*/ 103429 h 2317520"/>
              <a:gd name="connsiteX9" fmla="*/ 1321894 w 1863755"/>
              <a:gd name="connsiteY9" fmla="*/ 413672 h 2317520"/>
              <a:gd name="connsiteX10" fmla="*/ 1836244 w 1863755"/>
              <a:gd name="connsiteY10" fmla="*/ 21787 h 23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63755" h="2317520">
                <a:moveTo>
                  <a:pt x="1836244" y="21787"/>
                </a:moveTo>
                <a:cubicBezTo>
                  <a:pt x="1671598" y="153776"/>
                  <a:pt x="449676" y="1118522"/>
                  <a:pt x="334015" y="1205608"/>
                </a:cubicBezTo>
                <a:cubicBezTo>
                  <a:pt x="218354" y="1292694"/>
                  <a:pt x="1042947" y="604172"/>
                  <a:pt x="1142279" y="544301"/>
                </a:cubicBezTo>
                <a:cubicBezTo>
                  <a:pt x="1241611" y="484430"/>
                  <a:pt x="1109622" y="566072"/>
                  <a:pt x="930008" y="846379"/>
                </a:cubicBezTo>
                <a:cubicBezTo>
                  <a:pt x="750394" y="1126686"/>
                  <a:pt x="191140" y="2031562"/>
                  <a:pt x="64594" y="2226144"/>
                </a:cubicBezTo>
                <a:cubicBezTo>
                  <a:pt x="-61952" y="2420726"/>
                  <a:pt x="10165" y="2283293"/>
                  <a:pt x="170729" y="2013872"/>
                </a:cubicBezTo>
                <a:cubicBezTo>
                  <a:pt x="331293" y="1744451"/>
                  <a:pt x="921843" y="796033"/>
                  <a:pt x="1027979" y="609615"/>
                </a:cubicBezTo>
                <a:cubicBezTo>
                  <a:pt x="1134115" y="423197"/>
                  <a:pt x="727262" y="979729"/>
                  <a:pt x="807544" y="895365"/>
                </a:cubicBezTo>
                <a:cubicBezTo>
                  <a:pt x="887826" y="811001"/>
                  <a:pt x="1423947" y="183711"/>
                  <a:pt x="1509672" y="103429"/>
                </a:cubicBezTo>
                <a:cubicBezTo>
                  <a:pt x="1595397" y="23147"/>
                  <a:pt x="1268826" y="427279"/>
                  <a:pt x="1321894" y="413672"/>
                </a:cubicBezTo>
                <a:cubicBezTo>
                  <a:pt x="1374962" y="400065"/>
                  <a:pt x="2000890" y="-110202"/>
                  <a:pt x="1836244" y="217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0" name="フリーフォーム 1209">
            <a:extLst>
              <a:ext uri="{FF2B5EF4-FFF2-40B4-BE49-F238E27FC236}">
                <a16:creationId xmlns:a16="http://schemas.microsoft.com/office/drawing/2014/main" id="{10E9BC69-E5C0-CE49-5F40-CCE625A92D23}"/>
              </a:ext>
            </a:extLst>
          </p:cNvPr>
          <p:cNvSpPr/>
          <p:nvPr/>
        </p:nvSpPr>
        <p:spPr>
          <a:xfrm>
            <a:off x="663314" y="2483459"/>
            <a:ext cx="1282314" cy="3081805"/>
          </a:xfrm>
          <a:custGeom>
            <a:avLst/>
            <a:gdLst>
              <a:gd name="connsiteX0" fmla="*/ 1271622 w 1282314"/>
              <a:gd name="connsiteY0" fmla="*/ 22977 h 3081805"/>
              <a:gd name="connsiteX1" fmla="*/ 71472 w 1282314"/>
              <a:gd name="connsiteY1" fmla="*/ 1745641 h 3081805"/>
              <a:gd name="connsiteX2" fmla="*/ 259250 w 1282314"/>
              <a:gd name="connsiteY2" fmla="*/ 1574191 h 3081805"/>
              <a:gd name="connsiteX3" fmla="*/ 112293 w 1282314"/>
              <a:gd name="connsiteY3" fmla="*/ 1966077 h 3081805"/>
              <a:gd name="connsiteX4" fmla="*/ 153115 w 1282314"/>
              <a:gd name="connsiteY4" fmla="*/ 2211005 h 3081805"/>
              <a:gd name="connsiteX5" fmla="*/ 422536 w 1282314"/>
              <a:gd name="connsiteY5" fmla="*/ 3060091 h 3081805"/>
              <a:gd name="connsiteX6" fmla="*/ 316400 w 1282314"/>
              <a:gd name="connsiteY6" fmla="*/ 2749848 h 3081805"/>
              <a:gd name="connsiteX7" fmla="*/ 6157 w 1282314"/>
              <a:gd name="connsiteY7" fmla="*/ 1892598 h 3081805"/>
              <a:gd name="connsiteX8" fmla="*/ 128622 w 1282314"/>
              <a:gd name="connsiteY8" fmla="*/ 2145691 h 3081805"/>
              <a:gd name="connsiteX9" fmla="*/ 357222 w 1282314"/>
              <a:gd name="connsiteY9" fmla="*/ 1116991 h 3081805"/>
              <a:gd name="connsiteX10" fmla="*/ 185772 w 1282314"/>
              <a:gd name="connsiteY10" fmla="*/ 1484384 h 3081805"/>
              <a:gd name="connsiteX11" fmla="*/ 961379 w 1282314"/>
              <a:gd name="connsiteY11" fmla="*/ 414862 h 3081805"/>
              <a:gd name="connsiteX12" fmla="*/ 675629 w 1282314"/>
              <a:gd name="connsiteY12" fmla="*/ 733270 h 3081805"/>
              <a:gd name="connsiteX13" fmla="*/ 1271622 w 1282314"/>
              <a:gd name="connsiteY13" fmla="*/ 22977 h 308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2314" h="3081805">
                <a:moveTo>
                  <a:pt x="1271622" y="22977"/>
                </a:moveTo>
                <a:cubicBezTo>
                  <a:pt x="1170929" y="191706"/>
                  <a:pt x="240201" y="1487105"/>
                  <a:pt x="71472" y="1745641"/>
                </a:cubicBezTo>
                <a:cubicBezTo>
                  <a:pt x="-97257" y="2004177"/>
                  <a:pt x="252447" y="1537452"/>
                  <a:pt x="259250" y="1574191"/>
                </a:cubicBezTo>
                <a:cubicBezTo>
                  <a:pt x="266053" y="1610930"/>
                  <a:pt x="129982" y="1859941"/>
                  <a:pt x="112293" y="1966077"/>
                </a:cubicBezTo>
                <a:cubicBezTo>
                  <a:pt x="94604" y="2072213"/>
                  <a:pt x="101408" y="2028669"/>
                  <a:pt x="153115" y="2211005"/>
                </a:cubicBezTo>
                <a:cubicBezTo>
                  <a:pt x="204822" y="2393341"/>
                  <a:pt x="395322" y="2970284"/>
                  <a:pt x="422536" y="3060091"/>
                </a:cubicBezTo>
                <a:cubicBezTo>
                  <a:pt x="449750" y="3149898"/>
                  <a:pt x="385796" y="2944430"/>
                  <a:pt x="316400" y="2749848"/>
                </a:cubicBezTo>
                <a:cubicBezTo>
                  <a:pt x="247003" y="2555266"/>
                  <a:pt x="37453" y="1993291"/>
                  <a:pt x="6157" y="1892598"/>
                </a:cubicBezTo>
                <a:cubicBezTo>
                  <a:pt x="-25139" y="1791905"/>
                  <a:pt x="70111" y="2274959"/>
                  <a:pt x="128622" y="2145691"/>
                </a:cubicBezTo>
                <a:cubicBezTo>
                  <a:pt x="187133" y="2016423"/>
                  <a:pt x="347697" y="1227209"/>
                  <a:pt x="357222" y="1116991"/>
                </a:cubicBezTo>
                <a:cubicBezTo>
                  <a:pt x="366747" y="1006773"/>
                  <a:pt x="85079" y="1601406"/>
                  <a:pt x="185772" y="1484384"/>
                </a:cubicBezTo>
                <a:cubicBezTo>
                  <a:pt x="286465" y="1367362"/>
                  <a:pt x="879736" y="540048"/>
                  <a:pt x="961379" y="414862"/>
                </a:cubicBezTo>
                <a:cubicBezTo>
                  <a:pt x="1043022" y="289676"/>
                  <a:pt x="621201" y="798584"/>
                  <a:pt x="675629" y="733270"/>
                </a:cubicBezTo>
                <a:cubicBezTo>
                  <a:pt x="730057" y="667956"/>
                  <a:pt x="1372315" y="-145752"/>
                  <a:pt x="1271622" y="229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1" name="フリーフォーム 1210">
            <a:extLst>
              <a:ext uri="{FF2B5EF4-FFF2-40B4-BE49-F238E27FC236}">
                <a16:creationId xmlns:a16="http://schemas.microsoft.com/office/drawing/2014/main" id="{9C3A3DB3-8A35-A9AF-ECC6-2AFB36E23763}"/>
              </a:ext>
            </a:extLst>
          </p:cNvPr>
          <p:cNvSpPr/>
          <p:nvPr/>
        </p:nvSpPr>
        <p:spPr>
          <a:xfrm>
            <a:off x="4323024" y="1444096"/>
            <a:ext cx="800495" cy="3616283"/>
          </a:xfrm>
          <a:custGeom>
            <a:avLst/>
            <a:gdLst>
              <a:gd name="connsiteX0" fmla="*/ 306126 w 800495"/>
              <a:gd name="connsiteY0" fmla="*/ 983 h 3616283"/>
              <a:gd name="connsiteX1" fmla="*/ 624533 w 800495"/>
              <a:gd name="connsiteY1" fmla="*/ 1143983 h 3616283"/>
              <a:gd name="connsiteX2" fmla="*/ 485740 w 800495"/>
              <a:gd name="connsiteY2" fmla="*/ 1886933 h 3616283"/>
              <a:gd name="connsiteX3" fmla="*/ 591876 w 800495"/>
              <a:gd name="connsiteY3" fmla="*/ 1674661 h 3616283"/>
              <a:gd name="connsiteX4" fmla="*/ 28540 w 800495"/>
              <a:gd name="connsiteY4" fmla="*/ 3527954 h 3616283"/>
              <a:gd name="connsiteX5" fmla="*/ 77526 w 800495"/>
              <a:gd name="connsiteY5" fmla="*/ 3340175 h 3616283"/>
              <a:gd name="connsiteX6" fmla="*/ 771490 w 800495"/>
              <a:gd name="connsiteY6" fmla="*/ 743933 h 3616283"/>
              <a:gd name="connsiteX7" fmla="*/ 665355 w 800495"/>
              <a:gd name="connsiteY7" fmla="*/ 1160311 h 3616283"/>
              <a:gd name="connsiteX8" fmla="*/ 624533 w 800495"/>
              <a:gd name="connsiteY8" fmla="*/ 948040 h 3616283"/>
              <a:gd name="connsiteX9" fmla="*/ 306126 w 800495"/>
              <a:gd name="connsiteY9" fmla="*/ 983 h 361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0495" h="3616283">
                <a:moveTo>
                  <a:pt x="306126" y="983"/>
                </a:moveTo>
                <a:cubicBezTo>
                  <a:pt x="306126" y="33640"/>
                  <a:pt x="594597" y="829658"/>
                  <a:pt x="624533" y="1143983"/>
                </a:cubicBezTo>
                <a:cubicBezTo>
                  <a:pt x="654469" y="1458308"/>
                  <a:pt x="491183" y="1798487"/>
                  <a:pt x="485740" y="1886933"/>
                </a:cubicBezTo>
                <a:cubicBezTo>
                  <a:pt x="480297" y="1975379"/>
                  <a:pt x="668076" y="1401158"/>
                  <a:pt x="591876" y="1674661"/>
                </a:cubicBezTo>
                <a:cubicBezTo>
                  <a:pt x="515676" y="1948164"/>
                  <a:pt x="114265" y="3250368"/>
                  <a:pt x="28540" y="3527954"/>
                </a:cubicBezTo>
                <a:cubicBezTo>
                  <a:pt x="-57185" y="3805540"/>
                  <a:pt x="77526" y="3340175"/>
                  <a:pt x="77526" y="3340175"/>
                </a:cubicBezTo>
                <a:lnTo>
                  <a:pt x="771490" y="743933"/>
                </a:lnTo>
                <a:cubicBezTo>
                  <a:pt x="869462" y="380622"/>
                  <a:pt x="689848" y="1126293"/>
                  <a:pt x="665355" y="1160311"/>
                </a:cubicBezTo>
                <a:cubicBezTo>
                  <a:pt x="640862" y="1194329"/>
                  <a:pt x="681683" y="1137179"/>
                  <a:pt x="624533" y="948040"/>
                </a:cubicBezTo>
                <a:cubicBezTo>
                  <a:pt x="567383" y="758901"/>
                  <a:pt x="306126" y="-31674"/>
                  <a:pt x="306126" y="9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2" name="フリーフォーム 1211">
            <a:extLst>
              <a:ext uri="{FF2B5EF4-FFF2-40B4-BE49-F238E27FC236}">
                <a16:creationId xmlns:a16="http://schemas.microsoft.com/office/drawing/2014/main" id="{D84BB1DA-696B-6791-2D38-0226495800EC}"/>
              </a:ext>
            </a:extLst>
          </p:cNvPr>
          <p:cNvSpPr/>
          <p:nvPr/>
        </p:nvSpPr>
        <p:spPr>
          <a:xfrm>
            <a:off x="4777527" y="1951021"/>
            <a:ext cx="1291954" cy="2373434"/>
          </a:xfrm>
          <a:custGeom>
            <a:avLst/>
            <a:gdLst>
              <a:gd name="connsiteX0" fmla="*/ 1059937 w 1291954"/>
              <a:gd name="connsiteY0" fmla="*/ 243 h 2373434"/>
              <a:gd name="connsiteX1" fmla="*/ 676216 w 1291954"/>
              <a:gd name="connsiteY1" fmla="*/ 816672 h 2373434"/>
              <a:gd name="connsiteX2" fmla="*/ 904816 w 1291954"/>
              <a:gd name="connsiteY2" fmla="*/ 710536 h 2373434"/>
              <a:gd name="connsiteX3" fmla="*/ 512930 w 1291954"/>
              <a:gd name="connsiteY3" fmla="*/ 1502472 h 2373434"/>
              <a:gd name="connsiteX4" fmla="*/ 757859 w 1291954"/>
              <a:gd name="connsiteY4" fmla="*/ 1380008 h 2373434"/>
              <a:gd name="connsiteX5" fmla="*/ 14909 w 1291954"/>
              <a:gd name="connsiteY5" fmla="*/ 2351558 h 2373434"/>
              <a:gd name="connsiteX6" fmla="*/ 341480 w 1291954"/>
              <a:gd name="connsiteY6" fmla="*/ 1943343 h 2373434"/>
              <a:gd name="connsiteX7" fmla="*/ 1288537 w 1291954"/>
              <a:gd name="connsiteY7" fmla="*/ 669715 h 2373434"/>
              <a:gd name="connsiteX8" fmla="*/ 659887 w 1291954"/>
              <a:gd name="connsiteY8" fmla="*/ 1445322 h 2373434"/>
              <a:gd name="connsiteX9" fmla="*/ 684380 w 1291954"/>
              <a:gd name="connsiteY9" fmla="*/ 1151408 h 2373434"/>
              <a:gd name="connsiteX10" fmla="*/ 904816 w 1291954"/>
              <a:gd name="connsiteY10" fmla="*/ 555415 h 2373434"/>
              <a:gd name="connsiteX11" fmla="*/ 863994 w 1291954"/>
              <a:gd name="connsiteY11" fmla="*/ 522758 h 2373434"/>
              <a:gd name="connsiteX12" fmla="*/ 855830 w 1291954"/>
              <a:gd name="connsiteY12" fmla="*/ 334979 h 2373434"/>
              <a:gd name="connsiteX13" fmla="*/ 651723 w 1291954"/>
              <a:gd name="connsiteY13" fmla="*/ 726865 h 2373434"/>
              <a:gd name="connsiteX14" fmla="*/ 1059937 w 1291954"/>
              <a:gd name="connsiteY14" fmla="*/ 243 h 237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1954" h="2373434">
                <a:moveTo>
                  <a:pt x="1059937" y="243"/>
                </a:moveTo>
                <a:cubicBezTo>
                  <a:pt x="1064019" y="15211"/>
                  <a:pt x="702069" y="698290"/>
                  <a:pt x="676216" y="816672"/>
                </a:cubicBezTo>
                <a:cubicBezTo>
                  <a:pt x="650362" y="935054"/>
                  <a:pt x="932030" y="596236"/>
                  <a:pt x="904816" y="710536"/>
                </a:cubicBezTo>
                <a:cubicBezTo>
                  <a:pt x="877602" y="824836"/>
                  <a:pt x="537423" y="1390893"/>
                  <a:pt x="512930" y="1502472"/>
                </a:cubicBezTo>
                <a:cubicBezTo>
                  <a:pt x="488437" y="1614051"/>
                  <a:pt x="840862" y="1238494"/>
                  <a:pt x="757859" y="1380008"/>
                </a:cubicBezTo>
                <a:cubicBezTo>
                  <a:pt x="674855" y="1521522"/>
                  <a:pt x="84305" y="2257669"/>
                  <a:pt x="14909" y="2351558"/>
                </a:cubicBezTo>
                <a:cubicBezTo>
                  <a:pt x="-54487" y="2445447"/>
                  <a:pt x="129209" y="2223650"/>
                  <a:pt x="341480" y="1943343"/>
                </a:cubicBezTo>
                <a:cubicBezTo>
                  <a:pt x="553751" y="1663036"/>
                  <a:pt x="1235469" y="752718"/>
                  <a:pt x="1288537" y="669715"/>
                </a:cubicBezTo>
                <a:cubicBezTo>
                  <a:pt x="1341605" y="586712"/>
                  <a:pt x="760580" y="1365040"/>
                  <a:pt x="659887" y="1445322"/>
                </a:cubicBezTo>
                <a:cubicBezTo>
                  <a:pt x="559194" y="1525604"/>
                  <a:pt x="643558" y="1299726"/>
                  <a:pt x="684380" y="1151408"/>
                </a:cubicBezTo>
                <a:cubicBezTo>
                  <a:pt x="725202" y="1003090"/>
                  <a:pt x="874880" y="660190"/>
                  <a:pt x="904816" y="555415"/>
                </a:cubicBezTo>
                <a:cubicBezTo>
                  <a:pt x="934752" y="450640"/>
                  <a:pt x="872158" y="559497"/>
                  <a:pt x="863994" y="522758"/>
                </a:cubicBezTo>
                <a:cubicBezTo>
                  <a:pt x="855830" y="486019"/>
                  <a:pt x="891208" y="300961"/>
                  <a:pt x="855830" y="334979"/>
                </a:cubicBezTo>
                <a:cubicBezTo>
                  <a:pt x="820451" y="368997"/>
                  <a:pt x="617705" y="789458"/>
                  <a:pt x="651723" y="726865"/>
                </a:cubicBezTo>
                <a:cubicBezTo>
                  <a:pt x="685741" y="664272"/>
                  <a:pt x="1055855" y="-14725"/>
                  <a:pt x="1059937" y="2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3" name="フリーフォーム 1212">
            <a:extLst>
              <a:ext uri="{FF2B5EF4-FFF2-40B4-BE49-F238E27FC236}">
                <a16:creationId xmlns:a16="http://schemas.microsoft.com/office/drawing/2014/main" id="{0AADFA59-E622-B42F-E8C3-5EEFBAE71472}"/>
              </a:ext>
            </a:extLst>
          </p:cNvPr>
          <p:cNvSpPr/>
          <p:nvPr/>
        </p:nvSpPr>
        <p:spPr>
          <a:xfrm>
            <a:off x="5020928" y="1615629"/>
            <a:ext cx="1100151" cy="1314503"/>
          </a:xfrm>
          <a:custGeom>
            <a:avLst/>
            <a:gdLst>
              <a:gd name="connsiteX0" fmla="*/ 108 w 1100151"/>
              <a:gd name="connsiteY0" fmla="*/ 900 h 1314503"/>
              <a:gd name="connsiteX1" fmla="*/ 759386 w 1100151"/>
              <a:gd name="connsiteY1" fmla="*/ 719357 h 1314503"/>
              <a:gd name="connsiteX2" fmla="*/ 743058 w 1100151"/>
              <a:gd name="connsiteY2" fmla="*/ 588728 h 1314503"/>
              <a:gd name="connsiteX3" fmla="*/ 1085958 w 1100151"/>
              <a:gd name="connsiteY3" fmla="*/ 1299021 h 1314503"/>
              <a:gd name="connsiteX4" fmla="*/ 987986 w 1100151"/>
              <a:gd name="connsiteY4" fmla="*/ 1013271 h 1314503"/>
              <a:gd name="connsiteX5" fmla="*/ 563443 w 1100151"/>
              <a:gd name="connsiteY5" fmla="*/ 270321 h 1314503"/>
              <a:gd name="connsiteX6" fmla="*/ 702236 w 1100151"/>
              <a:gd name="connsiteY6" fmla="*/ 564235 h 1314503"/>
              <a:gd name="connsiteX7" fmla="*/ 108 w 1100151"/>
              <a:gd name="connsiteY7" fmla="*/ 900 h 131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0151" h="1314503">
                <a:moveTo>
                  <a:pt x="108" y="900"/>
                </a:moveTo>
                <a:cubicBezTo>
                  <a:pt x="9633" y="26754"/>
                  <a:pt x="635561" y="621386"/>
                  <a:pt x="759386" y="719357"/>
                </a:cubicBezTo>
                <a:cubicBezTo>
                  <a:pt x="883211" y="817328"/>
                  <a:pt x="688629" y="492117"/>
                  <a:pt x="743058" y="588728"/>
                </a:cubicBezTo>
                <a:cubicBezTo>
                  <a:pt x="797487" y="685339"/>
                  <a:pt x="1045137" y="1228264"/>
                  <a:pt x="1085958" y="1299021"/>
                </a:cubicBezTo>
                <a:cubicBezTo>
                  <a:pt x="1126779" y="1369778"/>
                  <a:pt x="1075072" y="1184721"/>
                  <a:pt x="987986" y="1013271"/>
                </a:cubicBezTo>
                <a:cubicBezTo>
                  <a:pt x="900900" y="841821"/>
                  <a:pt x="611068" y="345160"/>
                  <a:pt x="563443" y="270321"/>
                </a:cubicBezTo>
                <a:cubicBezTo>
                  <a:pt x="515818" y="195482"/>
                  <a:pt x="793404" y="614582"/>
                  <a:pt x="702236" y="564235"/>
                </a:cubicBezTo>
                <a:cubicBezTo>
                  <a:pt x="611068" y="513889"/>
                  <a:pt x="-9417" y="-24954"/>
                  <a:pt x="108" y="9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4" name="フリーフォーム 1213">
            <a:extLst>
              <a:ext uri="{FF2B5EF4-FFF2-40B4-BE49-F238E27FC236}">
                <a16:creationId xmlns:a16="http://schemas.microsoft.com/office/drawing/2014/main" id="{E45231F4-2CC5-9E09-2E1A-CFFADD4829D5}"/>
              </a:ext>
            </a:extLst>
          </p:cNvPr>
          <p:cNvSpPr/>
          <p:nvPr/>
        </p:nvSpPr>
        <p:spPr>
          <a:xfrm>
            <a:off x="5600366" y="2460352"/>
            <a:ext cx="998551" cy="1238294"/>
          </a:xfrm>
          <a:custGeom>
            <a:avLst/>
            <a:gdLst>
              <a:gd name="connsiteX0" fmla="*/ 931063 w 998551"/>
              <a:gd name="connsiteY0" fmla="*/ 95069 h 1238294"/>
              <a:gd name="connsiteX1" fmla="*/ 334 w 998551"/>
              <a:gd name="connsiteY1" fmla="*/ 1238069 h 1238294"/>
              <a:gd name="connsiteX2" fmla="*/ 824927 w 998551"/>
              <a:gd name="connsiteY2" fmla="*/ 193041 h 1238294"/>
              <a:gd name="connsiteX3" fmla="*/ 931063 w 998551"/>
              <a:gd name="connsiteY3" fmla="*/ 95069 h 123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551" h="1238294">
                <a:moveTo>
                  <a:pt x="931063" y="95069"/>
                </a:moveTo>
                <a:cubicBezTo>
                  <a:pt x="793631" y="269240"/>
                  <a:pt x="18023" y="1221740"/>
                  <a:pt x="334" y="1238069"/>
                </a:cubicBezTo>
                <a:cubicBezTo>
                  <a:pt x="-17355" y="1254398"/>
                  <a:pt x="672527" y="380819"/>
                  <a:pt x="824927" y="193041"/>
                </a:cubicBezTo>
                <a:cubicBezTo>
                  <a:pt x="977327" y="5263"/>
                  <a:pt x="1068495" y="-79102"/>
                  <a:pt x="931063" y="950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5" name="フリーフォーム 1214">
            <a:extLst>
              <a:ext uri="{FF2B5EF4-FFF2-40B4-BE49-F238E27FC236}">
                <a16:creationId xmlns:a16="http://schemas.microsoft.com/office/drawing/2014/main" id="{C4485B67-9451-3960-0616-78002AAF6F32}"/>
              </a:ext>
            </a:extLst>
          </p:cNvPr>
          <p:cNvSpPr/>
          <p:nvPr/>
        </p:nvSpPr>
        <p:spPr>
          <a:xfrm>
            <a:off x="4346884" y="1452362"/>
            <a:ext cx="253558" cy="2043271"/>
          </a:xfrm>
          <a:custGeom>
            <a:avLst/>
            <a:gdLst>
              <a:gd name="connsiteX0" fmla="*/ 94487 w 253558"/>
              <a:gd name="connsiteY0" fmla="*/ 66195 h 2043271"/>
              <a:gd name="connsiteX1" fmla="*/ 118980 w 253558"/>
              <a:gd name="connsiteY1" fmla="*/ 123345 h 2043271"/>
              <a:gd name="connsiteX2" fmla="*/ 167966 w 253558"/>
              <a:gd name="connsiteY2" fmla="*/ 939774 h 2043271"/>
              <a:gd name="connsiteX3" fmla="*/ 4680 w 253558"/>
              <a:gd name="connsiteY3" fmla="*/ 1976638 h 2043271"/>
              <a:gd name="connsiteX4" fmla="*/ 61830 w 253558"/>
              <a:gd name="connsiteY4" fmla="*/ 1797024 h 2043271"/>
              <a:gd name="connsiteX5" fmla="*/ 241445 w 253558"/>
              <a:gd name="connsiteY5" fmla="*/ 637695 h 2043271"/>
              <a:gd name="connsiteX6" fmla="*/ 225116 w 253558"/>
              <a:gd name="connsiteY6" fmla="*/ 735667 h 2043271"/>
              <a:gd name="connsiteX7" fmla="*/ 94487 w 253558"/>
              <a:gd name="connsiteY7" fmla="*/ 66195 h 204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558" h="2043271">
                <a:moveTo>
                  <a:pt x="94487" y="66195"/>
                </a:moveTo>
                <a:cubicBezTo>
                  <a:pt x="76798" y="-35859"/>
                  <a:pt x="106734" y="-22251"/>
                  <a:pt x="118980" y="123345"/>
                </a:cubicBezTo>
                <a:cubicBezTo>
                  <a:pt x="131226" y="268941"/>
                  <a:pt x="187016" y="630892"/>
                  <a:pt x="167966" y="939774"/>
                </a:cubicBezTo>
                <a:cubicBezTo>
                  <a:pt x="148916" y="1248656"/>
                  <a:pt x="22369" y="1833763"/>
                  <a:pt x="4680" y="1976638"/>
                </a:cubicBezTo>
                <a:cubicBezTo>
                  <a:pt x="-13009" y="2119513"/>
                  <a:pt x="22369" y="2020181"/>
                  <a:pt x="61830" y="1797024"/>
                </a:cubicBezTo>
                <a:cubicBezTo>
                  <a:pt x="101291" y="1573867"/>
                  <a:pt x="214231" y="814588"/>
                  <a:pt x="241445" y="637695"/>
                </a:cubicBezTo>
                <a:cubicBezTo>
                  <a:pt x="268659" y="460802"/>
                  <a:pt x="244166" y="830917"/>
                  <a:pt x="225116" y="735667"/>
                </a:cubicBezTo>
                <a:cubicBezTo>
                  <a:pt x="206066" y="640417"/>
                  <a:pt x="112176" y="168249"/>
                  <a:pt x="94487" y="661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6" name="フリーフォーム 1215">
            <a:extLst>
              <a:ext uri="{FF2B5EF4-FFF2-40B4-BE49-F238E27FC236}">
                <a16:creationId xmlns:a16="http://schemas.microsoft.com/office/drawing/2014/main" id="{AB5A37C9-6746-C1D5-7CE6-5F845197334A}"/>
              </a:ext>
            </a:extLst>
          </p:cNvPr>
          <p:cNvSpPr/>
          <p:nvPr/>
        </p:nvSpPr>
        <p:spPr>
          <a:xfrm>
            <a:off x="2841157" y="3786800"/>
            <a:ext cx="116285" cy="712404"/>
          </a:xfrm>
          <a:custGeom>
            <a:avLst/>
            <a:gdLst>
              <a:gd name="connsiteX0" fmla="*/ 65329 w 116285"/>
              <a:gd name="connsiteY0" fmla="*/ 1429 h 712404"/>
              <a:gd name="connsiteX1" fmla="*/ 106150 w 116285"/>
              <a:gd name="connsiteY1" fmla="*/ 230029 h 712404"/>
              <a:gd name="connsiteX2" fmla="*/ 14 w 116285"/>
              <a:gd name="connsiteY2" fmla="*/ 711721 h 712404"/>
              <a:gd name="connsiteX3" fmla="*/ 114314 w 116285"/>
              <a:gd name="connsiteY3" fmla="*/ 328000 h 712404"/>
              <a:gd name="connsiteX4" fmla="*/ 65329 w 116285"/>
              <a:gd name="connsiteY4" fmla="*/ 1429 h 71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85" h="712404">
                <a:moveTo>
                  <a:pt x="65329" y="1429"/>
                </a:moveTo>
                <a:cubicBezTo>
                  <a:pt x="63968" y="-14899"/>
                  <a:pt x="117036" y="111647"/>
                  <a:pt x="106150" y="230029"/>
                </a:cubicBezTo>
                <a:cubicBezTo>
                  <a:pt x="95264" y="348411"/>
                  <a:pt x="-1347" y="695393"/>
                  <a:pt x="14" y="711721"/>
                </a:cubicBezTo>
                <a:cubicBezTo>
                  <a:pt x="1375" y="728049"/>
                  <a:pt x="100707" y="447743"/>
                  <a:pt x="114314" y="328000"/>
                </a:cubicBezTo>
                <a:cubicBezTo>
                  <a:pt x="127921" y="208257"/>
                  <a:pt x="66690" y="17757"/>
                  <a:pt x="65329" y="14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7" name="フリーフォーム 1216">
            <a:extLst>
              <a:ext uri="{FF2B5EF4-FFF2-40B4-BE49-F238E27FC236}">
                <a16:creationId xmlns:a16="http://schemas.microsoft.com/office/drawing/2014/main" id="{E74B5CFE-9BA6-A2D2-B5DA-C3FDF608D881}"/>
              </a:ext>
            </a:extLst>
          </p:cNvPr>
          <p:cNvSpPr/>
          <p:nvPr/>
        </p:nvSpPr>
        <p:spPr>
          <a:xfrm>
            <a:off x="7248328" y="5822411"/>
            <a:ext cx="71815" cy="283657"/>
          </a:xfrm>
          <a:custGeom>
            <a:avLst/>
            <a:gdLst>
              <a:gd name="connsiteX0" fmla="*/ 197 w 71815"/>
              <a:gd name="connsiteY0" fmla="*/ 539 h 283657"/>
              <a:gd name="connsiteX1" fmla="*/ 44647 w 71815"/>
              <a:gd name="connsiteY1" fmla="*/ 121189 h 283657"/>
              <a:gd name="connsiteX2" fmla="*/ 70047 w 71815"/>
              <a:gd name="connsiteY2" fmla="*/ 283114 h 283657"/>
              <a:gd name="connsiteX3" fmla="*/ 63697 w 71815"/>
              <a:gd name="connsiteY3" fmla="*/ 168814 h 283657"/>
              <a:gd name="connsiteX4" fmla="*/ 197 w 71815"/>
              <a:gd name="connsiteY4" fmla="*/ 539 h 2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5" h="283657">
                <a:moveTo>
                  <a:pt x="197" y="539"/>
                </a:moveTo>
                <a:cubicBezTo>
                  <a:pt x="-2978" y="-7399"/>
                  <a:pt x="33005" y="74093"/>
                  <a:pt x="44647" y="121189"/>
                </a:cubicBezTo>
                <a:cubicBezTo>
                  <a:pt x="56289" y="168285"/>
                  <a:pt x="66872" y="275176"/>
                  <a:pt x="70047" y="283114"/>
                </a:cubicBezTo>
                <a:cubicBezTo>
                  <a:pt x="73222" y="291052"/>
                  <a:pt x="72693" y="210089"/>
                  <a:pt x="63697" y="168814"/>
                </a:cubicBezTo>
                <a:cubicBezTo>
                  <a:pt x="54701" y="127539"/>
                  <a:pt x="3372" y="8477"/>
                  <a:pt x="197" y="5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8" name="フリーフォーム 1217">
            <a:extLst>
              <a:ext uri="{FF2B5EF4-FFF2-40B4-BE49-F238E27FC236}">
                <a16:creationId xmlns:a16="http://schemas.microsoft.com/office/drawing/2014/main" id="{41614E82-5261-C257-1C20-DC43C39B170F}"/>
              </a:ext>
            </a:extLst>
          </p:cNvPr>
          <p:cNvSpPr/>
          <p:nvPr/>
        </p:nvSpPr>
        <p:spPr>
          <a:xfrm>
            <a:off x="7334237" y="5616575"/>
            <a:ext cx="83340" cy="187325"/>
          </a:xfrm>
          <a:custGeom>
            <a:avLst/>
            <a:gdLst>
              <a:gd name="connsiteX0" fmla="*/ 13 w 83340"/>
              <a:gd name="connsiteY0" fmla="*/ 0 h 187325"/>
              <a:gd name="connsiteX1" fmla="*/ 73038 w 83340"/>
              <a:gd name="connsiteY1" fmla="*/ 127000 h 187325"/>
              <a:gd name="connsiteX2" fmla="*/ 76213 w 83340"/>
              <a:gd name="connsiteY2" fmla="*/ 187325 h 187325"/>
              <a:gd name="connsiteX3" fmla="*/ 79388 w 83340"/>
              <a:gd name="connsiteY3" fmla="*/ 127000 h 187325"/>
              <a:gd name="connsiteX4" fmla="*/ 13 w 83340"/>
              <a:gd name="connsiteY4" fmla="*/ 0 h 1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0" h="187325">
                <a:moveTo>
                  <a:pt x="13" y="0"/>
                </a:moveTo>
                <a:cubicBezTo>
                  <a:pt x="-1045" y="0"/>
                  <a:pt x="60338" y="95779"/>
                  <a:pt x="73038" y="127000"/>
                </a:cubicBezTo>
                <a:cubicBezTo>
                  <a:pt x="85738" y="158221"/>
                  <a:pt x="75155" y="187325"/>
                  <a:pt x="76213" y="187325"/>
                </a:cubicBezTo>
                <a:cubicBezTo>
                  <a:pt x="77271" y="187325"/>
                  <a:pt x="89442" y="157162"/>
                  <a:pt x="79388" y="127000"/>
                </a:cubicBezTo>
                <a:cubicBezTo>
                  <a:pt x="69334" y="96838"/>
                  <a:pt x="1071" y="0"/>
                  <a:pt x="1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9" name="フリーフォーム 1218">
            <a:extLst>
              <a:ext uri="{FF2B5EF4-FFF2-40B4-BE49-F238E27FC236}">
                <a16:creationId xmlns:a16="http://schemas.microsoft.com/office/drawing/2014/main" id="{E73ABFD9-DB1E-F30A-01BD-C54C79C19C58}"/>
              </a:ext>
            </a:extLst>
          </p:cNvPr>
          <p:cNvSpPr/>
          <p:nvPr/>
        </p:nvSpPr>
        <p:spPr>
          <a:xfrm>
            <a:off x="7238997" y="6356169"/>
            <a:ext cx="79786" cy="147085"/>
          </a:xfrm>
          <a:custGeom>
            <a:avLst/>
            <a:gdLst>
              <a:gd name="connsiteX0" fmla="*/ 3 w 79786"/>
              <a:gd name="connsiteY0" fmla="*/ 181 h 147085"/>
              <a:gd name="connsiteX1" fmla="*/ 73028 w 79786"/>
              <a:gd name="connsiteY1" fmla="*/ 114481 h 147085"/>
              <a:gd name="connsiteX2" fmla="*/ 76203 w 79786"/>
              <a:gd name="connsiteY2" fmla="*/ 146231 h 147085"/>
              <a:gd name="connsiteX3" fmla="*/ 69853 w 79786"/>
              <a:gd name="connsiteY3" fmla="*/ 89081 h 147085"/>
              <a:gd name="connsiteX4" fmla="*/ 3 w 79786"/>
              <a:gd name="connsiteY4" fmla="*/ 181 h 14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86" h="147085">
                <a:moveTo>
                  <a:pt x="3" y="181"/>
                </a:moveTo>
                <a:cubicBezTo>
                  <a:pt x="532" y="4414"/>
                  <a:pt x="60328" y="90139"/>
                  <a:pt x="73028" y="114481"/>
                </a:cubicBezTo>
                <a:cubicBezTo>
                  <a:pt x="85728" y="138823"/>
                  <a:pt x="76732" y="150464"/>
                  <a:pt x="76203" y="146231"/>
                </a:cubicBezTo>
                <a:cubicBezTo>
                  <a:pt x="75674" y="141998"/>
                  <a:pt x="80436" y="111306"/>
                  <a:pt x="69853" y="89081"/>
                </a:cubicBezTo>
                <a:cubicBezTo>
                  <a:pt x="59270" y="66856"/>
                  <a:pt x="-526" y="-4052"/>
                  <a:pt x="3" y="1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0" name="フリーフォーム 1219">
            <a:extLst>
              <a:ext uri="{FF2B5EF4-FFF2-40B4-BE49-F238E27FC236}">
                <a16:creationId xmlns:a16="http://schemas.microsoft.com/office/drawing/2014/main" id="{BC3FF2DC-E19A-7196-5DDC-BDEFD22948DD}"/>
              </a:ext>
            </a:extLst>
          </p:cNvPr>
          <p:cNvSpPr/>
          <p:nvPr/>
        </p:nvSpPr>
        <p:spPr>
          <a:xfrm>
            <a:off x="7460882" y="6102298"/>
            <a:ext cx="28951" cy="225589"/>
          </a:xfrm>
          <a:custGeom>
            <a:avLst/>
            <a:gdLst>
              <a:gd name="connsiteX0" fmla="*/ 28943 w 28951"/>
              <a:gd name="connsiteY0" fmla="*/ 52 h 225589"/>
              <a:gd name="connsiteX1" fmla="*/ 3543 w 28951"/>
              <a:gd name="connsiteY1" fmla="*/ 146102 h 225589"/>
              <a:gd name="connsiteX2" fmla="*/ 22593 w 28951"/>
              <a:gd name="connsiteY2" fmla="*/ 225477 h 225589"/>
              <a:gd name="connsiteX3" fmla="*/ 368 w 28951"/>
              <a:gd name="connsiteY3" fmla="*/ 130227 h 225589"/>
              <a:gd name="connsiteX4" fmla="*/ 28943 w 28951"/>
              <a:gd name="connsiteY4" fmla="*/ 52 h 22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1" h="225589">
                <a:moveTo>
                  <a:pt x="28943" y="52"/>
                </a:moveTo>
                <a:cubicBezTo>
                  <a:pt x="29472" y="2698"/>
                  <a:pt x="4601" y="108531"/>
                  <a:pt x="3543" y="146102"/>
                </a:cubicBezTo>
                <a:cubicBezTo>
                  <a:pt x="2485" y="183673"/>
                  <a:pt x="23122" y="228123"/>
                  <a:pt x="22593" y="225477"/>
                </a:cubicBezTo>
                <a:cubicBezTo>
                  <a:pt x="22064" y="222831"/>
                  <a:pt x="-3336" y="164094"/>
                  <a:pt x="368" y="130227"/>
                </a:cubicBezTo>
                <a:cubicBezTo>
                  <a:pt x="4072" y="96360"/>
                  <a:pt x="28414" y="-2594"/>
                  <a:pt x="28943" y="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1" name="フリーフォーム 1220">
            <a:extLst>
              <a:ext uri="{FF2B5EF4-FFF2-40B4-BE49-F238E27FC236}">
                <a16:creationId xmlns:a16="http://schemas.microsoft.com/office/drawing/2014/main" id="{C3482F0F-296E-76DD-13A5-594A371DD1EE}"/>
              </a:ext>
            </a:extLst>
          </p:cNvPr>
          <p:cNvSpPr/>
          <p:nvPr/>
        </p:nvSpPr>
        <p:spPr>
          <a:xfrm>
            <a:off x="7426309" y="6896099"/>
            <a:ext cx="65283" cy="234955"/>
          </a:xfrm>
          <a:custGeom>
            <a:avLst/>
            <a:gdLst>
              <a:gd name="connsiteX0" fmla="*/ 16 w 65283"/>
              <a:gd name="connsiteY0" fmla="*/ 1 h 234955"/>
              <a:gd name="connsiteX1" fmla="*/ 57166 w 65283"/>
              <a:gd name="connsiteY1" fmla="*/ 146051 h 234955"/>
              <a:gd name="connsiteX2" fmla="*/ 53991 w 65283"/>
              <a:gd name="connsiteY2" fmla="*/ 234951 h 234955"/>
              <a:gd name="connsiteX3" fmla="*/ 63516 w 65283"/>
              <a:gd name="connsiteY3" fmla="*/ 142876 h 234955"/>
              <a:gd name="connsiteX4" fmla="*/ 16 w 65283"/>
              <a:gd name="connsiteY4" fmla="*/ 1 h 23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83" h="234955">
                <a:moveTo>
                  <a:pt x="16" y="1"/>
                </a:moveTo>
                <a:cubicBezTo>
                  <a:pt x="-1042" y="530"/>
                  <a:pt x="48170" y="106893"/>
                  <a:pt x="57166" y="146051"/>
                </a:cubicBezTo>
                <a:cubicBezTo>
                  <a:pt x="66162" y="185209"/>
                  <a:pt x="52933" y="235480"/>
                  <a:pt x="53991" y="234951"/>
                </a:cubicBezTo>
                <a:cubicBezTo>
                  <a:pt x="55049" y="234422"/>
                  <a:pt x="70395" y="177272"/>
                  <a:pt x="63516" y="142876"/>
                </a:cubicBezTo>
                <a:cubicBezTo>
                  <a:pt x="56637" y="108480"/>
                  <a:pt x="1074" y="-528"/>
                  <a:pt x="16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2" name="フリーフォーム 1221">
            <a:extLst>
              <a:ext uri="{FF2B5EF4-FFF2-40B4-BE49-F238E27FC236}">
                <a16:creationId xmlns:a16="http://schemas.microsoft.com/office/drawing/2014/main" id="{5323D3A7-C3C3-FFEE-100D-3DE496A51D17}"/>
              </a:ext>
            </a:extLst>
          </p:cNvPr>
          <p:cNvSpPr/>
          <p:nvPr/>
        </p:nvSpPr>
        <p:spPr>
          <a:xfrm>
            <a:off x="6320706" y="6729361"/>
            <a:ext cx="305607" cy="205006"/>
          </a:xfrm>
          <a:custGeom>
            <a:avLst/>
            <a:gdLst>
              <a:gd name="connsiteX0" fmla="*/ 719 w 305607"/>
              <a:gd name="connsiteY0" fmla="*/ 204839 h 205006"/>
              <a:gd name="connsiteX1" fmla="*/ 222969 w 305607"/>
              <a:gd name="connsiteY1" fmla="*/ 11164 h 205006"/>
              <a:gd name="connsiteX2" fmla="*/ 207094 w 305607"/>
              <a:gd name="connsiteY2" fmla="*/ 23864 h 205006"/>
              <a:gd name="connsiteX3" fmla="*/ 305519 w 305607"/>
              <a:gd name="connsiteY3" fmla="*/ 27039 h 205006"/>
              <a:gd name="connsiteX4" fmla="*/ 222969 w 305607"/>
              <a:gd name="connsiteY4" fmla="*/ 14339 h 205006"/>
              <a:gd name="connsiteX5" fmla="*/ 137244 w 305607"/>
              <a:gd name="connsiteY5" fmla="*/ 74664 h 205006"/>
              <a:gd name="connsiteX6" fmla="*/ 181694 w 305607"/>
              <a:gd name="connsiteY6" fmla="*/ 4814 h 205006"/>
              <a:gd name="connsiteX7" fmla="*/ 99144 w 305607"/>
              <a:gd name="connsiteY7" fmla="*/ 109589 h 205006"/>
              <a:gd name="connsiteX8" fmla="*/ 149944 w 305607"/>
              <a:gd name="connsiteY8" fmla="*/ 46089 h 205006"/>
              <a:gd name="connsiteX9" fmla="*/ 719 w 305607"/>
              <a:gd name="connsiteY9" fmla="*/ 204839 h 20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607" h="205006">
                <a:moveTo>
                  <a:pt x="719" y="204839"/>
                </a:moveTo>
                <a:cubicBezTo>
                  <a:pt x="12890" y="199018"/>
                  <a:pt x="222969" y="11164"/>
                  <a:pt x="222969" y="11164"/>
                </a:cubicBezTo>
                <a:cubicBezTo>
                  <a:pt x="257365" y="-18999"/>
                  <a:pt x="193336" y="21218"/>
                  <a:pt x="207094" y="23864"/>
                </a:cubicBezTo>
                <a:cubicBezTo>
                  <a:pt x="220852" y="26510"/>
                  <a:pt x="302873" y="28626"/>
                  <a:pt x="305519" y="27039"/>
                </a:cubicBezTo>
                <a:cubicBezTo>
                  <a:pt x="308165" y="25451"/>
                  <a:pt x="251015" y="6401"/>
                  <a:pt x="222969" y="14339"/>
                </a:cubicBezTo>
                <a:cubicBezTo>
                  <a:pt x="194923" y="22276"/>
                  <a:pt x="144123" y="76251"/>
                  <a:pt x="137244" y="74664"/>
                </a:cubicBezTo>
                <a:cubicBezTo>
                  <a:pt x="130365" y="73077"/>
                  <a:pt x="188044" y="-1007"/>
                  <a:pt x="181694" y="4814"/>
                </a:cubicBezTo>
                <a:cubicBezTo>
                  <a:pt x="175344" y="10635"/>
                  <a:pt x="104436" y="102710"/>
                  <a:pt x="99144" y="109589"/>
                </a:cubicBezTo>
                <a:cubicBezTo>
                  <a:pt x="93852" y="116468"/>
                  <a:pt x="165290" y="29685"/>
                  <a:pt x="149944" y="46089"/>
                </a:cubicBezTo>
                <a:cubicBezTo>
                  <a:pt x="134598" y="62493"/>
                  <a:pt x="-11452" y="210660"/>
                  <a:pt x="719" y="2048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3" name="フリーフォーム 1222">
            <a:extLst>
              <a:ext uri="{FF2B5EF4-FFF2-40B4-BE49-F238E27FC236}">
                <a16:creationId xmlns:a16="http://schemas.microsoft.com/office/drawing/2014/main" id="{A72986C4-CCDA-C392-4F46-D2AB2541FCE0}"/>
              </a:ext>
            </a:extLst>
          </p:cNvPr>
          <p:cNvSpPr/>
          <p:nvPr/>
        </p:nvSpPr>
        <p:spPr>
          <a:xfrm>
            <a:off x="6972281" y="7114921"/>
            <a:ext cx="61287" cy="193941"/>
          </a:xfrm>
          <a:custGeom>
            <a:avLst/>
            <a:gdLst>
              <a:gd name="connsiteX0" fmla="*/ 19 w 61287"/>
              <a:gd name="connsiteY0" fmla="*/ 254 h 193941"/>
              <a:gd name="connsiteX1" fmla="*/ 57169 w 61287"/>
              <a:gd name="connsiteY1" fmla="*/ 105029 h 193941"/>
              <a:gd name="connsiteX2" fmla="*/ 57169 w 61287"/>
              <a:gd name="connsiteY2" fmla="*/ 193929 h 193941"/>
              <a:gd name="connsiteX3" fmla="*/ 60344 w 61287"/>
              <a:gd name="connsiteY3" fmla="*/ 111379 h 193941"/>
              <a:gd name="connsiteX4" fmla="*/ 50819 w 61287"/>
              <a:gd name="connsiteY4" fmla="*/ 76454 h 193941"/>
              <a:gd name="connsiteX5" fmla="*/ 19 w 61287"/>
              <a:gd name="connsiteY5" fmla="*/ 254 h 193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87" h="193941">
                <a:moveTo>
                  <a:pt x="19" y="254"/>
                </a:moveTo>
                <a:cubicBezTo>
                  <a:pt x="1077" y="5016"/>
                  <a:pt x="47644" y="72750"/>
                  <a:pt x="57169" y="105029"/>
                </a:cubicBezTo>
                <a:cubicBezTo>
                  <a:pt x="66694" y="137308"/>
                  <a:pt x="56640" y="192871"/>
                  <a:pt x="57169" y="193929"/>
                </a:cubicBezTo>
                <a:cubicBezTo>
                  <a:pt x="57698" y="194987"/>
                  <a:pt x="61402" y="130958"/>
                  <a:pt x="60344" y="111379"/>
                </a:cubicBezTo>
                <a:cubicBezTo>
                  <a:pt x="59286" y="91800"/>
                  <a:pt x="59815" y="93917"/>
                  <a:pt x="50819" y="76454"/>
                </a:cubicBezTo>
                <a:cubicBezTo>
                  <a:pt x="41823" y="58992"/>
                  <a:pt x="-1039" y="-4508"/>
                  <a:pt x="19" y="2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4" name="フリーフォーム 1223">
            <a:extLst>
              <a:ext uri="{FF2B5EF4-FFF2-40B4-BE49-F238E27FC236}">
                <a16:creationId xmlns:a16="http://schemas.microsoft.com/office/drawing/2014/main" id="{D7C542C1-8C2A-B6AA-80E8-47560CF88C54}"/>
              </a:ext>
            </a:extLst>
          </p:cNvPr>
          <p:cNvSpPr/>
          <p:nvPr/>
        </p:nvSpPr>
        <p:spPr>
          <a:xfrm>
            <a:off x="7346383" y="7275819"/>
            <a:ext cx="134159" cy="233909"/>
          </a:xfrm>
          <a:custGeom>
            <a:avLst/>
            <a:gdLst>
              <a:gd name="connsiteX0" fmla="*/ 133917 w 134159"/>
              <a:gd name="connsiteY0" fmla="*/ 1281 h 233909"/>
              <a:gd name="connsiteX1" fmla="*/ 38667 w 134159"/>
              <a:gd name="connsiteY1" fmla="*/ 131456 h 233909"/>
              <a:gd name="connsiteX2" fmla="*/ 567 w 134159"/>
              <a:gd name="connsiteY2" fmla="*/ 233056 h 233909"/>
              <a:gd name="connsiteX3" fmla="*/ 64067 w 134159"/>
              <a:gd name="connsiteY3" fmla="*/ 74306 h 233909"/>
              <a:gd name="connsiteX4" fmla="*/ 133917 w 134159"/>
              <a:gd name="connsiteY4" fmla="*/ 1281 h 23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59" h="233909">
                <a:moveTo>
                  <a:pt x="133917" y="1281"/>
                </a:moveTo>
                <a:cubicBezTo>
                  <a:pt x="129684" y="10806"/>
                  <a:pt x="60892" y="92827"/>
                  <a:pt x="38667" y="131456"/>
                </a:cubicBezTo>
                <a:cubicBezTo>
                  <a:pt x="16442" y="170085"/>
                  <a:pt x="-3666" y="242581"/>
                  <a:pt x="567" y="233056"/>
                </a:cubicBezTo>
                <a:cubicBezTo>
                  <a:pt x="4800" y="223531"/>
                  <a:pt x="42371" y="111348"/>
                  <a:pt x="64067" y="74306"/>
                </a:cubicBezTo>
                <a:cubicBezTo>
                  <a:pt x="85763" y="37264"/>
                  <a:pt x="138150" y="-8244"/>
                  <a:pt x="133917" y="12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5" name="フリーフォーム 1224">
            <a:extLst>
              <a:ext uri="{FF2B5EF4-FFF2-40B4-BE49-F238E27FC236}">
                <a16:creationId xmlns:a16="http://schemas.microsoft.com/office/drawing/2014/main" id="{4EC073A6-3032-9CF1-8122-E4B4D3E699D4}"/>
              </a:ext>
            </a:extLst>
          </p:cNvPr>
          <p:cNvSpPr/>
          <p:nvPr/>
        </p:nvSpPr>
        <p:spPr>
          <a:xfrm>
            <a:off x="7262405" y="7771014"/>
            <a:ext cx="52897" cy="280197"/>
          </a:xfrm>
          <a:custGeom>
            <a:avLst/>
            <a:gdLst>
              <a:gd name="connsiteX0" fmla="*/ 52795 w 52897"/>
              <a:gd name="connsiteY0" fmla="*/ 1386 h 280197"/>
              <a:gd name="connsiteX1" fmla="*/ 1995 w 52897"/>
              <a:gd name="connsiteY1" fmla="*/ 274436 h 280197"/>
              <a:gd name="connsiteX2" fmla="*/ 14695 w 52897"/>
              <a:gd name="connsiteY2" fmla="*/ 172836 h 280197"/>
              <a:gd name="connsiteX3" fmla="*/ 52795 w 52897"/>
              <a:gd name="connsiteY3" fmla="*/ 1386 h 28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97" h="280197">
                <a:moveTo>
                  <a:pt x="52795" y="1386"/>
                </a:moveTo>
                <a:cubicBezTo>
                  <a:pt x="50678" y="18319"/>
                  <a:pt x="8345" y="245861"/>
                  <a:pt x="1995" y="274436"/>
                </a:cubicBezTo>
                <a:cubicBezTo>
                  <a:pt x="-4355" y="303011"/>
                  <a:pt x="5699" y="218344"/>
                  <a:pt x="14695" y="172836"/>
                </a:cubicBezTo>
                <a:cubicBezTo>
                  <a:pt x="23691" y="127328"/>
                  <a:pt x="54912" y="-15547"/>
                  <a:pt x="52795" y="13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6" name="フリーフォーム 1225">
            <a:extLst>
              <a:ext uri="{FF2B5EF4-FFF2-40B4-BE49-F238E27FC236}">
                <a16:creationId xmlns:a16="http://schemas.microsoft.com/office/drawing/2014/main" id="{8158F243-2D87-8726-CD41-AB3A96C664DF}"/>
              </a:ext>
            </a:extLst>
          </p:cNvPr>
          <p:cNvSpPr/>
          <p:nvPr/>
        </p:nvSpPr>
        <p:spPr>
          <a:xfrm>
            <a:off x="6915081" y="8443807"/>
            <a:ext cx="6419" cy="325609"/>
          </a:xfrm>
          <a:custGeom>
            <a:avLst/>
            <a:gdLst>
              <a:gd name="connsiteX0" fmla="*/ 3244 w 6419"/>
              <a:gd name="connsiteY0" fmla="*/ 1693 h 325609"/>
              <a:gd name="connsiteX1" fmla="*/ 69 w 6419"/>
              <a:gd name="connsiteY1" fmla="*/ 319193 h 325609"/>
              <a:gd name="connsiteX2" fmla="*/ 6419 w 6419"/>
              <a:gd name="connsiteY2" fmla="*/ 198543 h 325609"/>
              <a:gd name="connsiteX3" fmla="*/ 3244 w 6419"/>
              <a:gd name="connsiteY3" fmla="*/ 1693 h 325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9" h="325609">
                <a:moveTo>
                  <a:pt x="3244" y="1693"/>
                </a:moveTo>
                <a:cubicBezTo>
                  <a:pt x="2186" y="21801"/>
                  <a:pt x="-460" y="286385"/>
                  <a:pt x="69" y="319193"/>
                </a:cubicBezTo>
                <a:cubicBezTo>
                  <a:pt x="598" y="352001"/>
                  <a:pt x="6419" y="250930"/>
                  <a:pt x="6419" y="198543"/>
                </a:cubicBezTo>
                <a:cubicBezTo>
                  <a:pt x="6419" y="146156"/>
                  <a:pt x="4302" y="-18415"/>
                  <a:pt x="3244" y="169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7" name="フリーフォーム 1226">
            <a:extLst>
              <a:ext uri="{FF2B5EF4-FFF2-40B4-BE49-F238E27FC236}">
                <a16:creationId xmlns:a16="http://schemas.microsoft.com/office/drawing/2014/main" id="{A0C0506D-7CAE-DE6E-F6A4-34FDDF3CC630}"/>
              </a:ext>
            </a:extLst>
          </p:cNvPr>
          <p:cNvSpPr/>
          <p:nvPr/>
        </p:nvSpPr>
        <p:spPr>
          <a:xfrm>
            <a:off x="6108693" y="9369258"/>
            <a:ext cx="276930" cy="92816"/>
          </a:xfrm>
          <a:custGeom>
            <a:avLst/>
            <a:gdLst>
              <a:gd name="connsiteX0" fmla="*/ 7 w 276930"/>
              <a:gd name="connsiteY0" fmla="*/ 41442 h 92816"/>
              <a:gd name="connsiteX1" fmla="*/ 155582 w 276930"/>
              <a:gd name="connsiteY1" fmla="*/ 92242 h 92816"/>
              <a:gd name="connsiteX2" fmla="*/ 276232 w 276930"/>
              <a:gd name="connsiteY2" fmla="*/ 167 h 92816"/>
              <a:gd name="connsiteX3" fmla="*/ 203207 w 276930"/>
              <a:gd name="connsiteY3" fmla="*/ 70017 h 92816"/>
              <a:gd name="connsiteX4" fmla="*/ 161932 w 276930"/>
              <a:gd name="connsiteY4" fmla="*/ 89067 h 92816"/>
              <a:gd name="connsiteX5" fmla="*/ 7 w 276930"/>
              <a:gd name="connsiteY5" fmla="*/ 41442 h 9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930" h="92816">
                <a:moveTo>
                  <a:pt x="7" y="41442"/>
                </a:moveTo>
                <a:cubicBezTo>
                  <a:pt x="-1051" y="41971"/>
                  <a:pt x="109545" y="99121"/>
                  <a:pt x="155582" y="92242"/>
                </a:cubicBezTo>
                <a:cubicBezTo>
                  <a:pt x="201620" y="85363"/>
                  <a:pt x="268295" y="3871"/>
                  <a:pt x="276232" y="167"/>
                </a:cubicBezTo>
                <a:cubicBezTo>
                  <a:pt x="284169" y="-3537"/>
                  <a:pt x="222257" y="55200"/>
                  <a:pt x="203207" y="70017"/>
                </a:cubicBezTo>
                <a:cubicBezTo>
                  <a:pt x="184157" y="84834"/>
                  <a:pt x="192624" y="91713"/>
                  <a:pt x="161932" y="89067"/>
                </a:cubicBezTo>
                <a:cubicBezTo>
                  <a:pt x="131240" y="86421"/>
                  <a:pt x="1065" y="40913"/>
                  <a:pt x="7" y="414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8" name="フリーフォーム 1227">
            <a:extLst>
              <a:ext uri="{FF2B5EF4-FFF2-40B4-BE49-F238E27FC236}">
                <a16:creationId xmlns:a16="http://schemas.microsoft.com/office/drawing/2014/main" id="{8ED2E439-1A8F-5310-8101-69B37C6FC5AD}"/>
              </a:ext>
            </a:extLst>
          </p:cNvPr>
          <p:cNvSpPr/>
          <p:nvPr/>
        </p:nvSpPr>
        <p:spPr>
          <a:xfrm>
            <a:off x="5251178" y="8810591"/>
            <a:ext cx="737107" cy="209521"/>
          </a:xfrm>
          <a:custGeom>
            <a:avLst/>
            <a:gdLst>
              <a:gd name="connsiteX0" fmla="*/ 272 w 737107"/>
              <a:gd name="connsiteY0" fmla="*/ 34 h 209521"/>
              <a:gd name="connsiteX1" fmla="*/ 689247 w 737107"/>
              <a:gd name="connsiteY1" fmla="*/ 193709 h 209521"/>
              <a:gd name="connsiteX2" fmla="*/ 606697 w 737107"/>
              <a:gd name="connsiteY2" fmla="*/ 177834 h 209521"/>
              <a:gd name="connsiteX3" fmla="*/ 272 w 737107"/>
              <a:gd name="connsiteY3" fmla="*/ 34 h 20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07" h="209521">
                <a:moveTo>
                  <a:pt x="272" y="34"/>
                </a:moveTo>
                <a:cubicBezTo>
                  <a:pt x="14030" y="2680"/>
                  <a:pt x="588176" y="164076"/>
                  <a:pt x="689247" y="193709"/>
                </a:cubicBezTo>
                <a:cubicBezTo>
                  <a:pt x="790318" y="223342"/>
                  <a:pt x="716234" y="207467"/>
                  <a:pt x="606697" y="177834"/>
                </a:cubicBezTo>
                <a:cubicBezTo>
                  <a:pt x="497160" y="148201"/>
                  <a:pt x="-13486" y="-2612"/>
                  <a:pt x="272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9" name="フリーフォーム 1228">
            <a:extLst>
              <a:ext uri="{FF2B5EF4-FFF2-40B4-BE49-F238E27FC236}">
                <a16:creationId xmlns:a16="http://schemas.microsoft.com/office/drawing/2014/main" id="{144E57DB-F117-8706-CD41-AC1F9D510ECE}"/>
              </a:ext>
            </a:extLst>
          </p:cNvPr>
          <p:cNvSpPr/>
          <p:nvPr/>
        </p:nvSpPr>
        <p:spPr>
          <a:xfrm>
            <a:off x="3654009" y="5184977"/>
            <a:ext cx="252357" cy="441212"/>
          </a:xfrm>
          <a:custGeom>
            <a:avLst/>
            <a:gdLst>
              <a:gd name="connsiteX0" fmla="*/ 252336 w 252357"/>
              <a:gd name="connsiteY0" fmla="*/ 126 h 441212"/>
              <a:gd name="connsiteX1" fmla="*/ 17605 w 252357"/>
              <a:gd name="connsiteY1" fmla="*/ 206830 h 441212"/>
              <a:gd name="connsiteX2" fmla="*/ 45632 w 252357"/>
              <a:gd name="connsiteY2" fmla="*/ 217340 h 441212"/>
              <a:gd name="connsiteX3" fmla="*/ 38625 w 252357"/>
              <a:gd name="connsiteY3" fmla="*/ 329451 h 441212"/>
              <a:gd name="connsiteX4" fmla="*/ 3591 w 252357"/>
              <a:gd name="connsiteY4" fmla="*/ 315437 h 441212"/>
              <a:gd name="connsiteX5" fmla="*/ 136722 w 252357"/>
              <a:gd name="connsiteY5" fmla="*/ 438057 h 441212"/>
              <a:gd name="connsiteX6" fmla="*/ 80667 w 252357"/>
              <a:gd name="connsiteY6" fmla="*/ 392513 h 441212"/>
              <a:gd name="connsiteX7" fmla="*/ 49136 w 252357"/>
              <a:gd name="connsiteY7" fmla="*/ 259382 h 441212"/>
              <a:gd name="connsiteX8" fmla="*/ 59646 w 252357"/>
              <a:gd name="connsiteY8" fmla="*/ 147271 h 441212"/>
              <a:gd name="connsiteX9" fmla="*/ 31619 w 252357"/>
              <a:gd name="connsiteY9" fmla="*/ 175299 h 441212"/>
              <a:gd name="connsiteX10" fmla="*/ 252336 w 252357"/>
              <a:gd name="connsiteY10" fmla="*/ 126 h 44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357" h="441212">
                <a:moveTo>
                  <a:pt x="252336" y="126"/>
                </a:moveTo>
                <a:cubicBezTo>
                  <a:pt x="250000" y="5381"/>
                  <a:pt x="52056" y="170628"/>
                  <a:pt x="17605" y="206830"/>
                </a:cubicBezTo>
                <a:cubicBezTo>
                  <a:pt x="-16846" y="243032"/>
                  <a:pt x="42129" y="196903"/>
                  <a:pt x="45632" y="217340"/>
                </a:cubicBezTo>
                <a:cubicBezTo>
                  <a:pt x="49135" y="237777"/>
                  <a:pt x="45632" y="313102"/>
                  <a:pt x="38625" y="329451"/>
                </a:cubicBezTo>
                <a:cubicBezTo>
                  <a:pt x="31618" y="345800"/>
                  <a:pt x="-12759" y="297336"/>
                  <a:pt x="3591" y="315437"/>
                </a:cubicBezTo>
                <a:cubicBezTo>
                  <a:pt x="19940" y="333538"/>
                  <a:pt x="123876" y="425211"/>
                  <a:pt x="136722" y="438057"/>
                </a:cubicBezTo>
                <a:cubicBezTo>
                  <a:pt x="149568" y="450903"/>
                  <a:pt x="95265" y="422292"/>
                  <a:pt x="80667" y="392513"/>
                </a:cubicBezTo>
                <a:cubicBezTo>
                  <a:pt x="66069" y="362734"/>
                  <a:pt x="52639" y="300256"/>
                  <a:pt x="49136" y="259382"/>
                </a:cubicBezTo>
                <a:cubicBezTo>
                  <a:pt x="45633" y="218508"/>
                  <a:pt x="62565" y="161285"/>
                  <a:pt x="59646" y="147271"/>
                </a:cubicBezTo>
                <a:cubicBezTo>
                  <a:pt x="56726" y="133257"/>
                  <a:pt x="1256" y="195736"/>
                  <a:pt x="31619" y="175299"/>
                </a:cubicBezTo>
                <a:cubicBezTo>
                  <a:pt x="61982" y="154862"/>
                  <a:pt x="254672" y="-5129"/>
                  <a:pt x="252336" y="1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0" name="フリーフォーム 1229">
            <a:extLst>
              <a:ext uri="{FF2B5EF4-FFF2-40B4-BE49-F238E27FC236}">
                <a16:creationId xmlns:a16="http://schemas.microsoft.com/office/drawing/2014/main" id="{5F554BFF-7A50-E7DA-59B1-F0746E23E87A}"/>
              </a:ext>
            </a:extLst>
          </p:cNvPr>
          <p:cNvSpPr/>
          <p:nvPr/>
        </p:nvSpPr>
        <p:spPr>
          <a:xfrm>
            <a:off x="4906884" y="5668470"/>
            <a:ext cx="194229" cy="125687"/>
          </a:xfrm>
          <a:custGeom>
            <a:avLst/>
            <a:gdLst>
              <a:gd name="connsiteX0" fmla="*/ 194137 w 194229"/>
              <a:gd name="connsiteY0" fmla="*/ 109 h 125687"/>
              <a:gd name="connsiteX1" fmla="*/ 11957 w 194229"/>
              <a:gd name="connsiteY1" fmla="*/ 119227 h 125687"/>
              <a:gd name="connsiteX2" fmla="*/ 36482 w 194229"/>
              <a:gd name="connsiteY2" fmla="*/ 98206 h 125687"/>
              <a:gd name="connsiteX3" fmla="*/ 194137 w 194229"/>
              <a:gd name="connsiteY3" fmla="*/ 109 h 12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229" h="125687">
                <a:moveTo>
                  <a:pt x="194137" y="109"/>
                </a:moveTo>
                <a:cubicBezTo>
                  <a:pt x="190049" y="3613"/>
                  <a:pt x="38233" y="102878"/>
                  <a:pt x="11957" y="119227"/>
                </a:cubicBezTo>
                <a:cubicBezTo>
                  <a:pt x="-14319" y="135576"/>
                  <a:pt x="6703" y="118059"/>
                  <a:pt x="36482" y="98206"/>
                </a:cubicBezTo>
                <a:cubicBezTo>
                  <a:pt x="66261" y="78353"/>
                  <a:pt x="198225" y="-3395"/>
                  <a:pt x="194137" y="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1" name="フリーフォーム 1230">
            <a:extLst>
              <a:ext uri="{FF2B5EF4-FFF2-40B4-BE49-F238E27FC236}">
                <a16:creationId xmlns:a16="http://schemas.microsoft.com/office/drawing/2014/main" id="{36261EBD-6DA4-9FBD-4DE6-0B04F14BBB0A}"/>
              </a:ext>
            </a:extLst>
          </p:cNvPr>
          <p:cNvSpPr/>
          <p:nvPr/>
        </p:nvSpPr>
        <p:spPr>
          <a:xfrm>
            <a:off x="6034151" y="5102728"/>
            <a:ext cx="44365" cy="257874"/>
          </a:xfrm>
          <a:custGeom>
            <a:avLst/>
            <a:gdLst>
              <a:gd name="connsiteX0" fmla="*/ 44332 w 44365"/>
              <a:gd name="connsiteY0" fmla="*/ 1796 h 257874"/>
              <a:gd name="connsiteX1" fmla="*/ 2290 w 44365"/>
              <a:gd name="connsiteY1" fmla="*/ 254044 h 257874"/>
              <a:gd name="connsiteX2" fmla="*/ 9297 w 44365"/>
              <a:gd name="connsiteY2" fmla="*/ 145438 h 257874"/>
              <a:gd name="connsiteX3" fmla="*/ 44332 w 44365"/>
              <a:gd name="connsiteY3" fmla="*/ 1796 h 25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65" h="257874">
                <a:moveTo>
                  <a:pt x="44332" y="1796"/>
                </a:moveTo>
                <a:cubicBezTo>
                  <a:pt x="43164" y="19897"/>
                  <a:pt x="8129" y="230104"/>
                  <a:pt x="2290" y="254044"/>
                </a:cubicBezTo>
                <a:cubicBezTo>
                  <a:pt x="-3549" y="277984"/>
                  <a:pt x="2874" y="183392"/>
                  <a:pt x="9297" y="145438"/>
                </a:cubicBezTo>
                <a:cubicBezTo>
                  <a:pt x="15720" y="107484"/>
                  <a:pt x="45500" y="-16305"/>
                  <a:pt x="44332" y="17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2" name="フリーフォーム 1231">
            <a:extLst>
              <a:ext uri="{FF2B5EF4-FFF2-40B4-BE49-F238E27FC236}">
                <a16:creationId xmlns:a16="http://schemas.microsoft.com/office/drawing/2014/main" id="{2FB1C2FE-6786-7D46-CA0D-5DAA887A8B3C}"/>
              </a:ext>
            </a:extLst>
          </p:cNvPr>
          <p:cNvSpPr/>
          <p:nvPr/>
        </p:nvSpPr>
        <p:spPr>
          <a:xfrm>
            <a:off x="6425023" y="5367250"/>
            <a:ext cx="70458" cy="143689"/>
          </a:xfrm>
          <a:custGeom>
            <a:avLst/>
            <a:gdLst>
              <a:gd name="connsiteX0" fmla="*/ 70370 w 70458"/>
              <a:gd name="connsiteY0" fmla="*/ 33 h 143689"/>
              <a:gd name="connsiteX1" fmla="*/ 17818 w 70458"/>
              <a:gd name="connsiteY1" fmla="*/ 52584 h 143689"/>
              <a:gd name="connsiteX2" fmla="*/ 7308 w 70458"/>
              <a:gd name="connsiteY2" fmla="*/ 143674 h 143689"/>
              <a:gd name="connsiteX3" fmla="*/ 3805 w 70458"/>
              <a:gd name="connsiteY3" fmla="*/ 59591 h 143689"/>
              <a:gd name="connsiteX4" fmla="*/ 70370 w 70458"/>
              <a:gd name="connsiteY4" fmla="*/ 33 h 14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458" h="143689">
                <a:moveTo>
                  <a:pt x="70370" y="33"/>
                </a:moveTo>
                <a:cubicBezTo>
                  <a:pt x="72706" y="-1135"/>
                  <a:pt x="28328" y="28644"/>
                  <a:pt x="17818" y="52584"/>
                </a:cubicBezTo>
                <a:cubicBezTo>
                  <a:pt x="7308" y="76524"/>
                  <a:pt x="9643" y="142506"/>
                  <a:pt x="7308" y="143674"/>
                </a:cubicBezTo>
                <a:cubicBezTo>
                  <a:pt x="4972" y="144842"/>
                  <a:pt x="-5538" y="81196"/>
                  <a:pt x="3805" y="59591"/>
                </a:cubicBezTo>
                <a:cubicBezTo>
                  <a:pt x="13148" y="37986"/>
                  <a:pt x="68034" y="1201"/>
                  <a:pt x="70370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3" name="フリーフォーム 1232">
            <a:extLst>
              <a:ext uri="{FF2B5EF4-FFF2-40B4-BE49-F238E27FC236}">
                <a16:creationId xmlns:a16="http://schemas.microsoft.com/office/drawing/2014/main" id="{5406386D-6A51-10C5-637C-63E1FBC12E37}"/>
              </a:ext>
            </a:extLst>
          </p:cNvPr>
          <p:cNvSpPr/>
          <p:nvPr/>
        </p:nvSpPr>
        <p:spPr>
          <a:xfrm>
            <a:off x="5054555" y="5073650"/>
            <a:ext cx="103788" cy="161925"/>
          </a:xfrm>
          <a:custGeom>
            <a:avLst/>
            <a:gdLst>
              <a:gd name="connsiteX0" fmla="*/ 45 w 103788"/>
              <a:gd name="connsiteY0" fmla="*/ 0 h 161925"/>
              <a:gd name="connsiteX1" fmla="*/ 85770 w 103788"/>
              <a:gd name="connsiteY1" fmla="*/ 98425 h 161925"/>
              <a:gd name="connsiteX2" fmla="*/ 95295 w 103788"/>
              <a:gd name="connsiteY2" fmla="*/ 161925 h 161925"/>
              <a:gd name="connsiteX3" fmla="*/ 98470 w 103788"/>
              <a:gd name="connsiteY3" fmla="*/ 98425 h 161925"/>
              <a:gd name="connsiteX4" fmla="*/ 45 w 103788"/>
              <a:gd name="connsiteY4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88" h="161925">
                <a:moveTo>
                  <a:pt x="45" y="0"/>
                </a:moveTo>
                <a:cubicBezTo>
                  <a:pt x="-2072" y="0"/>
                  <a:pt x="69895" y="71438"/>
                  <a:pt x="85770" y="98425"/>
                </a:cubicBezTo>
                <a:cubicBezTo>
                  <a:pt x="101645" y="125413"/>
                  <a:pt x="93178" y="161925"/>
                  <a:pt x="95295" y="161925"/>
                </a:cubicBezTo>
                <a:cubicBezTo>
                  <a:pt x="97412" y="161925"/>
                  <a:pt x="111170" y="122238"/>
                  <a:pt x="98470" y="98425"/>
                </a:cubicBezTo>
                <a:cubicBezTo>
                  <a:pt x="85770" y="74613"/>
                  <a:pt x="2162" y="0"/>
                  <a:pt x="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4" name="フリーフォーム 1233">
            <a:extLst>
              <a:ext uri="{FF2B5EF4-FFF2-40B4-BE49-F238E27FC236}">
                <a16:creationId xmlns:a16="http://schemas.microsoft.com/office/drawing/2014/main" id="{7A42B68C-2B15-5306-2CAC-CBBADA63EEA1}"/>
              </a:ext>
            </a:extLst>
          </p:cNvPr>
          <p:cNvSpPr/>
          <p:nvPr/>
        </p:nvSpPr>
        <p:spPr>
          <a:xfrm>
            <a:off x="4825943" y="5038637"/>
            <a:ext cx="245617" cy="165164"/>
          </a:xfrm>
          <a:custGeom>
            <a:avLst/>
            <a:gdLst>
              <a:gd name="connsiteX0" fmla="*/ 57 w 245617"/>
              <a:gd name="connsiteY0" fmla="*/ 88 h 165164"/>
              <a:gd name="connsiteX1" fmla="*/ 228657 w 245617"/>
              <a:gd name="connsiteY1" fmla="*/ 155663 h 165164"/>
              <a:gd name="connsiteX2" fmla="*/ 206432 w 245617"/>
              <a:gd name="connsiteY2" fmla="*/ 133438 h 165164"/>
              <a:gd name="connsiteX3" fmla="*/ 57 w 245617"/>
              <a:gd name="connsiteY3" fmla="*/ 88 h 16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617" h="165164">
                <a:moveTo>
                  <a:pt x="57" y="88"/>
                </a:moveTo>
                <a:cubicBezTo>
                  <a:pt x="3761" y="3792"/>
                  <a:pt x="194261" y="133438"/>
                  <a:pt x="228657" y="155663"/>
                </a:cubicBezTo>
                <a:cubicBezTo>
                  <a:pt x="263053" y="177888"/>
                  <a:pt x="239769" y="157250"/>
                  <a:pt x="206432" y="133438"/>
                </a:cubicBezTo>
                <a:cubicBezTo>
                  <a:pt x="173095" y="109626"/>
                  <a:pt x="-3647" y="-3616"/>
                  <a:pt x="57" y="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5" name="フリーフォーム 1234">
            <a:extLst>
              <a:ext uri="{FF2B5EF4-FFF2-40B4-BE49-F238E27FC236}">
                <a16:creationId xmlns:a16="http://schemas.microsoft.com/office/drawing/2014/main" id="{FEAE0DBC-BD7F-B9CE-0FEE-623B97A2753A}"/>
              </a:ext>
            </a:extLst>
          </p:cNvPr>
          <p:cNvSpPr/>
          <p:nvPr/>
        </p:nvSpPr>
        <p:spPr>
          <a:xfrm>
            <a:off x="5697314" y="5626811"/>
            <a:ext cx="11097" cy="314442"/>
          </a:xfrm>
          <a:custGeom>
            <a:avLst/>
            <a:gdLst>
              <a:gd name="connsiteX0" fmla="*/ 10923 w 11097"/>
              <a:gd name="connsiteY0" fmla="*/ 266 h 314442"/>
              <a:gd name="connsiteX1" fmla="*/ 101 w 11097"/>
              <a:gd name="connsiteY1" fmla="*/ 189639 h 314442"/>
              <a:gd name="connsiteX2" fmla="*/ 5512 w 11097"/>
              <a:gd name="connsiteY2" fmla="*/ 314084 h 314442"/>
              <a:gd name="connsiteX3" fmla="*/ 5512 w 11097"/>
              <a:gd name="connsiteY3" fmla="*/ 151764 h 314442"/>
              <a:gd name="connsiteX4" fmla="*/ 10923 w 11097"/>
              <a:gd name="connsiteY4" fmla="*/ 266 h 31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" h="314442">
                <a:moveTo>
                  <a:pt x="10923" y="266"/>
                </a:moveTo>
                <a:cubicBezTo>
                  <a:pt x="10021" y="6579"/>
                  <a:pt x="1003" y="137336"/>
                  <a:pt x="101" y="189639"/>
                </a:cubicBezTo>
                <a:cubicBezTo>
                  <a:pt x="-801" y="241942"/>
                  <a:pt x="4610" y="320397"/>
                  <a:pt x="5512" y="314084"/>
                </a:cubicBezTo>
                <a:cubicBezTo>
                  <a:pt x="6414" y="307772"/>
                  <a:pt x="1905" y="202263"/>
                  <a:pt x="5512" y="151764"/>
                </a:cubicBezTo>
                <a:cubicBezTo>
                  <a:pt x="9119" y="101265"/>
                  <a:pt x="11825" y="-6047"/>
                  <a:pt x="10923" y="2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6" name="フリーフォーム 1235">
            <a:extLst>
              <a:ext uri="{FF2B5EF4-FFF2-40B4-BE49-F238E27FC236}">
                <a16:creationId xmlns:a16="http://schemas.microsoft.com/office/drawing/2014/main" id="{0D8B73A6-8181-8E2B-3567-4F5BA8C32E89}"/>
              </a:ext>
            </a:extLst>
          </p:cNvPr>
          <p:cNvSpPr/>
          <p:nvPr/>
        </p:nvSpPr>
        <p:spPr>
          <a:xfrm>
            <a:off x="5546819" y="6059039"/>
            <a:ext cx="172841" cy="205813"/>
          </a:xfrm>
          <a:custGeom>
            <a:avLst/>
            <a:gdLst>
              <a:gd name="connsiteX0" fmla="*/ 172239 w 172841"/>
              <a:gd name="connsiteY0" fmla="*/ 890 h 205813"/>
              <a:gd name="connsiteX1" fmla="*/ 4509 w 172841"/>
              <a:gd name="connsiteY1" fmla="*/ 201084 h 205813"/>
              <a:gd name="connsiteX2" fmla="*/ 58615 w 172841"/>
              <a:gd name="connsiteY2" fmla="*/ 130746 h 205813"/>
              <a:gd name="connsiteX3" fmla="*/ 172239 w 172841"/>
              <a:gd name="connsiteY3" fmla="*/ 890 h 20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841" h="205813">
                <a:moveTo>
                  <a:pt x="172239" y="890"/>
                </a:moveTo>
                <a:cubicBezTo>
                  <a:pt x="163221" y="12613"/>
                  <a:pt x="23446" y="179441"/>
                  <a:pt x="4509" y="201084"/>
                </a:cubicBezTo>
                <a:cubicBezTo>
                  <a:pt x="-14428" y="222727"/>
                  <a:pt x="30660" y="165013"/>
                  <a:pt x="58615" y="130746"/>
                </a:cubicBezTo>
                <a:cubicBezTo>
                  <a:pt x="86570" y="96479"/>
                  <a:pt x="181257" y="-10833"/>
                  <a:pt x="172239" y="8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7" name="フリーフォーム 1236">
            <a:extLst>
              <a:ext uri="{FF2B5EF4-FFF2-40B4-BE49-F238E27FC236}">
                <a16:creationId xmlns:a16="http://schemas.microsoft.com/office/drawing/2014/main" id="{CC2F6934-5D19-76AB-2ABA-E23212C082F3}"/>
              </a:ext>
            </a:extLst>
          </p:cNvPr>
          <p:cNvSpPr/>
          <p:nvPr/>
        </p:nvSpPr>
        <p:spPr>
          <a:xfrm>
            <a:off x="6231206" y="6137909"/>
            <a:ext cx="116465" cy="146860"/>
          </a:xfrm>
          <a:custGeom>
            <a:avLst/>
            <a:gdLst>
              <a:gd name="connsiteX0" fmla="*/ 14 w 116465"/>
              <a:gd name="connsiteY0" fmla="*/ 209 h 146860"/>
              <a:gd name="connsiteX1" fmla="*/ 86467 w 116465"/>
              <a:gd name="connsiteY1" fmla="*/ 96636 h 146860"/>
              <a:gd name="connsiteX2" fmla="*/ 116393 w 116465"/>
              <a:gd name="connsiteY2" fmla="*/ 146513 h 146860"/>
              <a:gd name="connsiteX3" fmla="*/ 79817 w 116465"/>
              <a:gd name="connsiteY3" fmla="*/ 73361 h 146860"/>
              <a:gd name="connsiteX4" fmla="*/ 14 w 116465"/>
              <a:gd name="connsiteY4" fmla="*/ 209 h 1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65" h="146860">
                <a:moveTo>
                  <a:pt x="14" y="209"/>
                </a:moveTo>
                <a:cubicBezTo>
                  <a:pt x="1122" y="4088"/>
                  <a:pt x="67070" y="72252"/>
                  <a:pt x="86467" y="96636"/>
                </a:cubicBezTo>
                <a:cubicBezTo>
                  <a:pt x="105864" y="121020"/>
                  <a:pt x="117501" y="150392"/>
                  <a:pt x="116393" y="146513"/>
                </a:cubicBezTo>
                <a:cubicBezTo>
                  <a:pt x="115285" y="142634"/>
                  <a:pt x="98659" y="99407"/>
                  <a:pt x="79817" y="73361"/>
                </a:cubicBezTo>
                <a:cubicBezTo>
                  <a:pt x="60975" y="47315"/>
                  <a:pt x="-1094" y="-3670"/>
                  <a:pt x="14" y="2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8" name="フリーフォーム 1237">
            <a:extLst>
              <a:ext uri="{FF2B5EF4-FFF2-40B4-BE49-F238E27FC236}">
                <a16:creationId xmlns:a16="http://schemas.microsoft.com/office/drawing/2014/main" id="{A84CDE10-0DFF-68ED-2F52-247394CFDF28}"/>
              </a:ext>
            </a:extLst>
          </p:cNvPr>
          <p:cNvSpPr/>
          <p:nvPr/>
        </p:nvSpPr>
        <p:spPr>
          <a:xfrm>
            <a:off x="6094279" y="5530612"/>
            <a:ext cx="88497" cy="473968"/>
          </a:xfrm>
          <a:custGeom>
            <a:avLst/>
            <a:gdLst>
              <a:gd name="connsiteX0" fmla="*/ 613 w 88497"/>
              <a:gd name="connsiteY0" fmla="*/ 2339 h 473968"/>
              <a:gd name="connsiteX1" fmla="*/ 87065 w 88497"/>
              <a:gd name="connsiteY1" fmla="*/ 464527 h 473968"/>
              <a:gd name="connsiteX2" fmla="*/ 50489 w 88497"/>
              <a:gd name="connsiteY2" fmla="*/ 291622 h 473968"/>
              <a:gd name="connsiteX3" fmla="*/ 613 w 88497"/>
              <a:gd name="connsiteY3" fmla="*/ 2339 h 47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497" h="473968">
                <a:moveTo>
                  <a:pt x="613" y="2339"/>
                </a:moveTo>
                <a:cubicBezTo>
                  <a:pt x="6709" y="31157"/>
                  <a:pt x="78752" y="416313"/>
                  <a:pt x="87065" y="464527"/>
                </a:cubicBezTo>
                <a:cubicBezTo>
                  <a:pt x="95378" y="512741"/>
                  <a:pt x="65452" y="364220"/>
                  <a:pt x="50489" y="291622"/>
                </a:cubicBezTo>
                <a:cubicBezTo>
                  <a:pt x="35526" y="219024"/>
                  <a:pt x="-5483" y="-26479"/>
                  <a:pt x="613" y="23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9" name="フリーフォーム 1238">
            <a:extLst>
              <a:ext uri="{FF2B5EF4-FFF2-40B4-BE49-F238E27FC236}">
                <a16:creationId xmlns:a16="http://schemas.microsoft.com/office/drawing/2014/main" id="{14A83DFB-F72F-60F7-8369-00CCC703AF93}"/>
              </a:ext>
            </a:extLst>
          </p:cNvPr>
          <p:cNvSpPr/>
          <p:nvPr/>
        </p:nvSpPr>
        <p:spPr>
          <a:xfrm>
            <a:off x="6271087" y="6084841"/>
            <a:ext cx="81131" cy="112837"/>
          </a:xfrm>
          <a:custGeom>
            <a:avLst/>
            <a:gdLst>
              <a:gd name="connsiteX0" fmla="*/ 34 w 81131"/>
              <a:gd name="connsiteY0" fmla="*/ 75 h 112837"/>
              <a:gd name="connsiteX1" fmla="*/ 76512 w 81131"/>
              <a:gd name="connsiteY1" fmla="*/ 106478 h 112837"/>
              <a:gd name="connsiteX2" fmla="*/ 66536 w 81131"/>
              <a:gd name="connsiteY2" fmla="*/ 89853 h 112837"/>
              <a:gd name="connsiteX3" fmla="*/ 34 w 81131"/>
              <a:gd name="connsiteY3" fmla="*/ 75 h 11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31" h="112837">
                <a:moveTo>
                  <a:pt x="34" y="75"/>
                </a:moveTo>
                <a:cubicBezTo>
                  <a:pt x="1697" y="2846"/>
                  <a:pt x="76512" y="106478"/>
                  <a:pt x="76512" y="106478"/>
                </a:cubicBezTo>
                <a:cubicBezTo>
                  <a:pt x="87596" y="121441"/>
                  <a:pt x="76511" y="107587"/>
                  <a:pt x="66536" y="89853"/>
                </a:cubicBezTo>
                <a:cubicBezTo>
                  <a:pt x="56561" y="72119"/>
                  <a:pt x="-1629" y="-2696"/>
                  <a:pt x="34" y="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0" name="フリーフォーム 1239">
            <a:extLst>
              <a:ext uri="{FF2B5EF4-FFF2-40B4-BE49-F238E27FC236}">
                <a16:creationId xmlns:a16="http://schemas.microsoft.com/office/drawing/2014/main" id="{30D62BD8-6B8F-EE23-0BA0-7C0C617E217D}"/>
              </a:ext>
            </a:extLst>
          </p:cNvPr>
          <p:cNvSpPr/>
          <p:nvPr/>
        </p:nvSpPr>
        <p:spPr>
          <a:xfrm>
            <a:off x="5606048" y="5938437"/>
            <a:ext cx="143056" cy="146506"/>
          </a:xfrm>
          <a:custGeom>
            <a:avLst/>
            <a:gdLst>
              <a:gd name="connsiteX0" fmla="*/ 55 w 143056"/>
              <a:gd name="connsiteY0" fmla="*/ 146479 h 146506"/>
              <a:gd name="connsiteX1" fmla="*/ 93158 w 143056"/>
              <a:gd name="connsiteY1" fmla="*/ 63352 h 146506"/>
              <a:gd name="connsiteX2" fmla="*/ 143034 w 143056"/>
              <a:gd name="connsiteY2" fmla="*/ 89953 h 146506"/>
              <a:gd name="connsiteX3" fmla="*/ 99808 w 143056"/>
              <a:gd name="connsiteY3" fmla="*/ 175 h 146506"/>
              <a:gd name="connsiteX4" fmla="*/ 123084 w 143056"/>
              <a:gd name="connsiteY4" fmla="*/ 66677 h 146506"/>
              <a:gd name="connsiteX5" fmla="*/ 79857 w 143056"/>
              <a:gd name="connsiteY5" fmla="*/ 53377 h 146506"/>
              <a:gd name="connsiteX6" fmla="*/ 55 w 143056"/>
              <a:gd name="connsiteY6" fmla="*/ 146479 h 14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56" h="146506">
                <a:moveTo>
                  <a:pt x="55" y="146479"/>
                </a:moveTo>
                <a:cubicBezTo>
                  <a:pt x="2272" y="148141"/>
                  <a:pt x="69328" y="72773"/>
                  <a:pt x="93158" y="63352"/>
                </a:cubicBezTo>
                <a:cubicBezTo>
                  <a:pt x="116988" y="53931"/>
                  <a:pt x="141926" y="100482"/>
                  <a:pt x="143034" y="89953"/>
                </a:cubicBezTo>
                <a:cubicBezTo>
                  <a:pt x="144142" y="79423"/>
                  <a:pt x="103133" y="4054"/>
                  <a:pt x="99808" y="175"/>
                </a:cubicBezTo>
                <a:cubicBezTo>
                  <a:pt x="96483" y="-3704"/>
                  <a:pt x="126409" y="57810"/>
                  <a:pt x="123084" y="66677"/>
                </a:cubicBezTo>
                <a:cubicBezTo>
                  <a:pt x="119759" y="75544"/>
                  <a:pt x="97037" y="40631"/>
                  <a:pt x="79857" y="53377"/>
                </a:cubicBezTo>
                <a:cubicBezTo>
                  <a:pt x="62677" y="66123"/>
                  <a:pt x="-2162" y="144817"/>
                  <a:pt x="55" y="1464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1" name="フリーフォーム 1240">
            <a:extLst>
              <a:ext uri="{FF2B5EF4-FFF2-40B4-BE49-F238E27FC236}">
                <a16:creationId xmlns:a16="http://schemas.microsoft.com/office/drawing/2014/main" id="{E2975B4D-0E5D-C52E-79FA-D53AE4003789}"/>
              </a:ext>
            </a:extLst>
          </p:cNvPr>
          <p:cNvSpPr/>
          <p:nvPr/>
        </p:nvSpPr>
        <p:spPr>
          <a:xfrm>
            <a:off x="5642570" y="5642069"/>
            <a:ext cx="30733" cy="285915"/>
          </a:xfrm>
          <a:custGeom>
            <a:avLst/>
            <a:gdLst>
              <a:gd name="connsiteX0" fmla="*/ 109 w 30733"/>
              <a:gd name="connsiteY0" fmla="*/ 610 h 285915"/>
              <a:gd name="connsiteX1" fmla="*/ 30035 w 30733"/>
              <a:gd name="connsiteY1" fmla="*/ 276593 h 285915"/>
              <a:gd name="connsiteX2" fmla="*/ 20060 w 30733"/>
              <a:gd name="connsiteY2" fmla="*/ 203441 h 285915"/>
              <a:gd name="connsiteX3" fmla="*/ 109 w 30733"/>
              <a:gd name="connsiteY3" fmla="*/ 610 h 28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33" h="285915">
                <a:moveTo>
                  <a:pt x="109" y="610"/>
                </a:moveTo>
                <a:cubicBezTo>
                  <a:pt x="1772" y="12802"/>
                  <a:pt x="26710" y="242788"/>
                  <a:pt x="30035" y="276593"/>
                </a:cubicBezTo>
                <a:cubicBezTo>
                  <a:pt x="33360" y="310398"/>
                  <a:pt x="23939" y="244450"/>
                  <a:pt x="20060" y="203441"/>
                </a:cubicBezTo>
                <a:cubicBezTo>
                  <a:pt x="16181" y="162432"/>
                  <a:pt x="-1554" y="-11582"/>
                  <a:pt x="109" y="6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2" name="フリーフォーム 1241">
            <a:extLst>
              <a:ext uri="{FF2B5EF4-FFF2-40B4-BE49-F238E27FC236}">
                <a16:creationId xmlns:a16="http://schemas.microsoft.com/office/drawing/2014/main" id="{9C56E06F-1F91-9A8F-AD95-1DD4B76003B6}"/>
              </a:ext>
            </a:extLst>
          </p:cNvPr>
          <p:cNvSpPr/>
          <p:nvPr/>
        </p:nvSpPr>
        <p:spPr>
          <a:xfrm>
            <a:off x="4676749" y="5642083"/>
            <a:ext cx="256254" cy="40832"/>
          </a:xfrm>
          <a:custGeom>
            <a:avLst/>
            <a:gdLst>
              <a:gd name="connsiteX0" fmla="*/ 480 w 256254"/>
              <a:gd name="connsiteY0" fmla="*/ 40260 h 40832"/>
              <a:gd name="connsiteX1" fmla="*/ 247222 w 256254"/>
              <a:gd name="connsiteY1" fmla="*/ 346 h 40832"/>
              <a:gd name="connsiteX2" fmla="*/ 185537 w 256254"/>
              <a:gd name="connsiteY2" fmla="*/ 22117 h 40832"/>
              <a:gd name="connsiteX3" fmla="*/ 480 w 256254"/>
              <a:gd name="connsiteY3" fmla="*/ 40260 h 4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54" h="40832">
                <a:moveTo>
                  <a:pt x="480" y="40260"/>
                </a:moveTo>
                <a:cubicBezTo>
                  <a:pt x="10761" y="36632"/>
                  <a:pt x="216379" y="3370"/>
                  <a:pt x="247222" y="346"/>
                </a:cubicBezTo>
                <a:cubicBezTo>
                  <a:pt x="278065" y="-2678"/>
                  <a:pt x="223032" y="14860"/>
                  <a:pt x="185537" y="22117"/>
                </a:cubicBezTo>
                <a:cubicBezTo>
                  <a:pt x="148042" y="29374"/>
                  <a:pt x="-9801" y="43888"/>
                  <a:pt x="480" y="402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3" name="フリーフォーム 1242">
            <a:extLst>
              <a:ext uri="{FF2B5EF4-FFF2-40B4-BE49-F238E27FC236}">
                <a16:creationId xmlns:a16="http://schemas.microsoft.com/office/drawing/2014/main" id="{F08387BF-6520-08D0-AE9A-F15E39D7C0C1}"/>
              </a:ext>
            </a:extLst>
          </p:cNvPr>
          <p:cNvSpPr/>
          <p:nvPr/>
        </p:nvSpPr>
        <p:spPr>
          <a:xfrm>
            <a:off x="6827879" y="5402943"/>
            <a:ext cx="309521" cy="170939"/>
          </a:xfrm>
          <a:custGeom>
            <a:avLst/>
            <a:gdLst>
              <a:gd name="connsiteX0" fmla="*/ 309521 w 309521"/>
              <a:gd name="connsiteY0" fmla="*/ 0 h 170939"/>
              <a:gd name="connsiteX1" fmla="*/ 80921 w 309521"/>
              <a:gd name="connsiteY1" fmla="*/ 119743 h 170939"/>
              <a:gd name="connsiteX2" fmla="*/ 124464 w 309521"/>
              <a:gd name="connsiteY2" fmla="*/ 108857 h 170939"/>
              <a:gd name="connsiteX3" fmla="*/ 1092 w 309521"/>
              <a:gd name="connsiteY3" fmla="*/ 170543 h 170939"/>
              <a:gd name="connsiteX4" fmla="*/ 70035 w 309521"/>
              <a:gd name="connsiteY4" fmla="*/ 134257 h 170939"/>
              <a:gd name="connsiteX5" fmla="*/ 171635 w 309521"/>
              <a:gd name="connsiteY5" fmla="*/ 112486 h 170939"/>
              <a:gd name="connsiteX6" fmla="*/ 99064 w 309521"/>
              <a:gd name="connsiteY6" fmla="*/ 119743 h 170939"/>
              <a:gd name="connsiteX7" fmla="*/ 149864 w 309521"/>
              <a:gd name="connsiteY7" fmla="*/ 87086 h 170939"/>
              <a:gd name="connsiteX8" fmla="*/ 80921 w 309521"/>
              <a:gd name="connsiteY8" fmla="*/ 119743 h 170939"/>
              <a:gd name="connsiteX9" fmla="*/ 309521 w 309521"/>
              <a:gd name="connsiteY9" fmla="*/ 0 h 17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521" h="170939">
                <a:moveTo>
                  <a:pt x="309521" y="0"/>
                </a:moveTo>
                <a:cubicBezTo>
                  <a:pt x="309521" y="0"/>
                  <a:pt x="111764" y="101600"/>
                  <a:pt x="80921" y="119743"/>
                </a:cubicBezTo>
                <a:cubicBezTo>
                  <a:pt x="50078" y="137886"/>
                  <a:pt x="137769" y="100390"/>
                  <a:pt x="124464" y="108857"/>
                </a:cubicBezTo>
                <a:cubicBezTo>
                  <a:pt x="111159" y="117324"/>
                  <a:pt x="10164" y="166310"/>
                  <a:pt x="1092" y="170543"/>
                </a:cubicBezTo>
                <a:cubicBezTo>
                  <a:pt x="-7980" y="174776"/>
                  <a:pt x="41611" y="143933"/>
                  <a:pt x="70035" y="134257"/>
                </a:cubicBezTo>
                <a:cubicBezTo>
                  <a:pt x="98459" y="124581"/>
                  <a:pt x="166797" y="114905"/>
                  <a:pt x="171635" y="112486"/>
                </a:cubicBezTo>
                <a:cubicBezTo>
                  <a:pt x="176473" y="110067"/>
                  <a:pt x="102692" y="123976"/>
                  <a:pt x="99064" y="119743"/>
                </a:cubicBezTo>
                <a:cubicBezTo>
                  <a:pt x="95436" y="115510"/>
                  <a:pt x="152888" y="87086"/>
                  <a:pt x="149864" y="87086"/>
                </a:cubicBezTo>
                <a:cubicBezTo>
                  <a:pt x="146840" y="87086"/>
                  <a:pt x="59754" y="132443"/>
                  <a:pt x="80921" y="119743"/>
                </a:cubicBezTo>
                <a:cubicBezTo>
                  <a:pt x="102088" y="107043"/>
                  <a:pt x="309521" y="0"/>
                  <a:pt x="30952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4" name="フリーフォーム 1243">
            <a:extLst>
              <a:ext uri="{FF2B5EF4-FFF2-40B4-BE49-F238E27FC236}">
                <a16:creationId xmlns:a16="http://schemas.microsoft.com/office/drawing/2014/main" id="{D48FD36C-B508-82EC-D252-DDD875E7D8E6}"/>
              </a:ext>
            </a:extLst>
          </p:cNvPr>
          <p:cNvSpPr/>
          <p:nvPr/>
        </p:nvSpPr>
        <p:spPr>
          <a:xfrm>
            <a:off x="6977507" y="5402469"/>
            <a:ext cx="171485" cy="85505"/>
          </a:xfrm>
          <a:custGeom>
            <a:avLst/>
            <a:gdLst>
              <a:gd name="connsiteX0" fmla="*/ 170779 w 171485"/>
              <a:gd name="connsiteY0" fmla="*/ 474 h 85505"/>
              <a:gd name="connsiteX1" fmla="*/ 3864 w 171485"/>
              <a:gd name="connsiteY1" fmla="*/ 83931 h 85505"/>
              <a:gd name="connsiteX2" fmla="*/ 61922 w 171485"/>
              <a:gd name="connsiteY2" fmla="*/ 51274 h 85505"/>
              <a:gd name="connsiteX3" fmla="*/ 170779 w 171485"/>
              <a:gd name="connsiteY3" fmla="*/ 474 h 8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85" h="85505">
                <a:moveTo>
                  <a:pt x="170779" y="474"/>
                </a:moveTo>
                <a:cubicBezTo>
                  <a:pt x="161103" y="5917"/>
                  <a:pt x="22007" y="75464"/>
                  <a:pt x="3864" y="83931"/>
                </a:cubicBezTo>
                <a:cubicBezTo>
                  <a:pt x="-14279" y="92398"/>
                  <a:pt x="35917" y="64579"/>
                  <a:pt x="61922" y="51274"/>
                </a:cubicBezTo>
                <a:cubicBezTo>
                  <a:pt x="87927" y="37969"/>
                  <a:pt x="180455" y="-4969"/>
                  <a:pt x="170779" y="4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5" name="フリーフォーム 1244">
            <a:extLst>
              <a:ext uri="{FF2B5EF4-FFF2-40B4-BE49-F238E27FC236}">
                <a16:creationId xmlns:a16="http://schemas.microsoft.com/office/drawing/2014/main" id="{ABF26C84-6C9C-D13F-A636-C6F3107B5A12}"/>
              </a:ext>
            </a:extLst>
          </p:cNvPr>
          <p:cNvSpPr/>
          <p:nvPr/>
        </p:nvSpPr>
        <p:spPr>
          <a:xfrm>
            <a:off x="6128639" y="5464149"/>
            <a:ext cx="84895" cy="375641"/>
          </a:xfrm>
          <a:custGeom>
            <a:avLst/>
            <a:gdLst>
              <a:gd name="connsiteX0" fmla="*/ 18 w 84895"/>
              <a:gd name="connsiteY0" fmla="*/ 480 h 375641"/>
              <a:gd name="connsiteX1" fmla="*/ 79847 w 84895"/>
              <a:gd name="connsiteY1" fmla="*/ 316165 h 375641"/>
              <a:gd name="connsiteX2" fmla="*/ 76218 w 84895"/>
              <a:gd name="connsiteY2" fmla="*/ 370594 h 375641"/>
              <a:gd name="connsiteX3" fmla="*/ 72590 w 84895"/>
              <a:gd name="connsiteY3" fmla="*/ 247222 h 375641"/>
              <a:gd name="connsiteX4" fmla="*/ 18 w 84895"/>
              <a:gd name="connsiteY4" fmla="*/ 480 h 37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5" h="375641">
                <a:moveTo>
                  <a:pt x="18" y="480"/>
                </a:moveTo>
                <a:cubicBezTo>
                  <a:pt x="1228" y="11971"/>
                  <a:pt x="67147" y="254479"/>
                  <a:pt x="79847" y="316165"/>
                </a:cubicBezTo>
                <a:cubicBezTo>
                  <a:pt x="92547" y="377851"/>
                  <a:pt x="77428" y="382085"/>
                  <a:pt x="76218" y="370594"/>
                </a:cubicBezTo>
                <a:cubicBezTo>
                  <a:pt x="75008" y="359103"/>
                  <a:pt x="86499" y="307698"/>
                  <a:pt x="72590" y="247222"/>
                </a:cubicBezTo>
                <a:cubicBezTo>
                  <a:pt x="58681" y="186746"/>
                  <a:pt x="-1192" y="-11011"/>
                  <a:pt x="18" y="48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6" name="フリーフォーム 1245">
            <a:extLst>
              <a:ext uri="{FF2B5EF4-FFF2-40B4-BE49-F238E27FC236}">
                <a16:creationId xmlns:a16="http://schemas.microsoft.com/office/drawing/2014/main" id="{6BCC0AED-8B37-987A-572E-5B1BCE2C991A}"/>
              </a:ext>
            </a:extLst>
          </p:cNvPr>
          <p:cNvSpPr/>
          <p:nvPr/>
        </p:nvSpPr>
        <p:spPr>
          <a:xfrm>
            <a:off x="7043044" y="6299200"/>
            <a:ext cx="127243" cy="90714"/>
          </a:xfrm>
          <a:custGeom>
            <a:avLst/>
            <a:gdLst>
              <a:gd name="connsiteX0" fmla="*/ 13 w 127243"/>
              <a:gd name="connsiteY0" fmla="*/ 0 h 90714"/>
              <a:gd name="connsiteX1" fmla="*/ 97985 w 127243"/>
              <a:gd name="connsiteY1" fmla="*/ 54429 h 90714"/>
              <a:gd name="connsiteX2" fmla="*/ 127013 w 127243"/>
              <a:gd name="connsiteY2" fmla="*/ 90714 h 90714"/>
              <a:gd name="connsiteX3" fmla="*/ 105242 w 127243"/>
              <a:gd name="connsiteY3" fmla="*/ 54429 h 90714"/>
              <a:gd name="connsiteX4" fmla="*/ 13 w 127243"/>
              <a:gd name="connsiteY4" fmla="*/ 0 h 9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43" h="90714">
                <a:moveTo>
                  <a:pt x="13" y="0"/>
                </a:moveTo>
                <a:cubicBezTo>
                  <a:pt x="-1196" y="0"/>
                  <a:pt x="76818" y="39310"/>
                  <a:pt x="97985" y="54429"/>
                </a:cubicBezTo>
                <a:cubicBezTo>
                  <a:pt x="119152" y="69548"/>
                  <a:pt x="125804" y="90714"/>
                  <a:pt x="127013" y="90714"/>
                </a:cubicBezTo>
                <a:cubicBezTo>
                  <a:pt x="128222" y="90714"/>
                  <a:pt x="125199" y="68943"/>
                  <a:pt x="105242" y="54429"/>
                </a:cubicBezTo>
                <a:cubicBezTo>
                  <a:pt x="85285" y="39915"/>
                  <a:pt x="1222" y="0"/>
                  <a:pt x="1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7" name="フリーフォーム 1246">
            <a:extLst>
              <a:ext uri="{FF2B5EF4-FFF2-40B4-BE49-F238E27FC236}">
                <a16:creationId xmlns:a16="http://schemas.microsoft.com/office/drawing/2014/main" id="{91177EBE-6627-990D-C911-3786839AD18A}"/>
              </a:ext>
            </a:extLst>
          </p:cNvPr>
          <p:cNvSpPr/>
          <p:nvPr/>
        </p:nvSpPr>
        <p:spPr>
          <a:xfrm>
            <a:off x="7162534" y="5457295"/>
            <a:ext cx="91090" cy="130754"/>
          </a:xfrm>
          <a:custGeom>
            <a:avLst/>
            <a:gdLst>
              <a:gd name="connsiteX0" fmla="*/ 266 w 91090"/>
              <a:gd name="connsiteY0" fmla="*/ 130705 h 130754"/>
              <a:gd name="connsiteX1" fmla="*/ 40180 w 91090"/>
              <a:gd name="connsiteY1" fmla="*/ 50876 h 130754"/>
              <a:gd name="connsiteX2" fmla="*/ 90980 w 91090"/>
              <a:gd name="connsiteY2" fmla="*/ 76 h 130754"/>
              <a:gd name="connsiteX3" fmla="*/ 25666 w 91090"/>
              <a:gd name="connsiteY3" fmla="*/ 61762 h 130754"/>
              <a:gd name="connsiteX4" fmla="*/ 266 w 91090"/>
              <a:gd name="connsiteY4" fmla="*/ 130705 h 13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90" h="130754">
                <a:moveTo>
                  <a:pt x="266" y="130705"/>
                </a:moveTo>
                <a:cubicBezTo>
                  <a:pt x="2685" y="128891"/>
                  <a:pt x="25061" y="72647"/>
                  <a:pt x="40180" y="50876"/>
                </a:cubicBezTo>
                <a:cubicBezTo>
                  <a:pt x="55299" y="29105"/>
                  <a:pt x="93399" y="-1738"/>
                  <a:pt x="90980" y="76"/>
                </a:cubicBezTo>
                <a:cubicBezTo>
                  <a:pt x="88561" y="1890"/>
                  <a:pt x="38971" y="39386"/>
                  <a:pt x="25666" y="61762"/>
                </a:cubicBezTo>
                <a:cubicBezTo>
                  <a:pt x="12361" y="84138"/>
                  <a:pt x="-2153" y="132519"/>
                  <a:pt x="266" y="1307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8" name="フリーフォーム 1247">
            <a:extLst>
              <a:ext uri="{FF2B5EF4-FFF2-40B4-BE49-F238E27FC236}">
                <a16:creationId xmlns:a16="http://schemas.microsoft.com/office/drawing/2014/main" id="{DC075797-EAEC-8A5E-9844-89A779AF29C5}"/>
              </a:ext>
            </a:extLst>
          </p:cNvPr>
          <p:cNvSpPr/>
          <p:nvPr/>
        </p:nvSpPr>
        <p:spPr>
          <a:xfrm>
            <a:off x="1006491" y="2718383"/>
            <a:ext cx="912620" cy="1320968"/>
          </a:xfrm>
          <a:custGeom>
            <a:avLst/>
            <a:gdLst>
              <a:gd name="connsiteX0" fmla="*/ 909395 w 912620"/>
              <a:gd name="connsiteY0" fmla="*/ 3046 h 1320968"/>
              <a:gd name="connsiteX1" fmla="*/ 43980 w 912620"/>
              <a:gd name="connsiteY1" fmla="*/ 1048074 h 1320968"/>
              <a:gd name="connsiteX2" fmla="*/ 158280 w 912620"/>
              <a:gd name="connsiteY2" fmla="*/ 944660 h 1320968"/>
              <a:gd name="connsiteX3" fmla="*/ 11323 w 912620"/>
              <a:gd name="connsiteY3" fmla="*/ 1309331 h 1320968"/>
              <a:gd name="connsiteX4" fmla="*/ 65752 w 912620"/>
              <a:gd name="connsiteY4" fmla="*/ 1173260 h 1320968"/>
              <a:gd name="connsiteX5" fmla="*/ 506623 w 912620"/>
              <a:gd name="connsiteY5" fmla="*/ 612646 h 1320968"/>
              <a:gd name="connsiteX6" fmla="*/ 158280 w 912620"/>
              <a:gd name="connsiteY6" fmla="*/ 1009974 h 1320968"/>
              <a:gd name="connsiteX7" fmla="*/ 332452 w 912620"/>
              <a:gd name="connsiteY7" fmla="*/ 737831 h 1320968"/>
              <a:gd name="connsiteX8" fmla="*/ 909395 w 912620"/>
              <a:gd name="connsiteY8" fmla="*/ 3046 h 132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2620" h="1320968">
                <a:moveTo>
                  <a:pt x="909395" y="3046"/>
                </a:moveTo>
                <a:cubicBezTo>
                  <a:pt x="861316" y="54753"/>
                  <a:pt x="169166" y="891138"/>
                  <a:pt x="43980" y="1048074"/>
                </a:cubicBezTo>
                <a:cubicBezTo>
                  <a:pt x="-81206" y="1205010"/>
                  <a:pt x="163723" y="901117"/>
                  <a:pt x="158280" y="944660"/>
                </a:cubicBezTo>
                <a:cubicBezTo>
                  <a:pt x="152837" y="988203"/>
                  <a:pt x="26744" y="1271231"/>
                  <a:pt x="11323" y="1309331"/>
                </a:cubicBezTo>
                <a:cubicBezTo>
                  <a:pt x="-4098" y="1347431"/>
                  <a:pt x="-16798" y="1289374"/>
                  <a:pt x="65752" y="1173260"/>
                </a:cubicBezTo>
                <a:cubicBezTo>
                  <a:pt x="148302" y="1057146"/>
                  <a:pt x="491202" y="639860"/>
                  <a:pt x="506623" y="612646"/>
                </a:cubicBezTo>
                <a:cubicBezTo>
                  <a:pt x="522044" y="585432"/>
                  <a:pt x="187308" y="989110"/>
                  <a:pt x="158280" y="1009974"/>
                </a:cubicBezTo>
                <a:cubicBezTo>
                  <a:pt x="129252" y="1030838"/>
                  <a:pt x="210895" y="902931"/>
                  <a:pt x="332452" y="737831"/>
                </a:cubicBezTo>
                <a:cubicBezTo>
                  <a:pt x="454009" y="572731"/>
                  <a:pt x="957474" y="-48661"/>
                  <a:pt x="909395" y="3046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9" name="フリーフォーム 1248">
            <a:extLst>
              <a:ext uri="{FF2B5EF4-FFF2-40B4-BE49-F238E27FC236}">
                <a16:creationId xmlns:a16="http://schemas.microsoft.com/office/drawing/2014/main" id="{EF5421EE-2198-DC55-2E5D-C02223BAD936}"/>
              </a:ext>
            </a:extLst>
          </p:cNvPr>
          <p:cNvSpPr/>
          <p:nvPr/>
        </p:nvSpPr>
        <p:spPr>
          <a:xfrm>
            <a:off x="975008" y="3616211"/>
            <a:ext cx="293329" cy="1606111"/>
          </a:xfrm>
          <a:custGeom>
            <a:avLst/>
            <a:gdLst>
              <a:gd name="connsiteX0" fmla="*/ 293178 w 293329"/>
              <a:gd name="connsiteY0" fmla="*/ 3289 h 1606111"/>
              <a:gd name="connsiteX1" fmla="*/ 37363 w 293329"/>
              <a:gd name="connsiteY1" fmla="*/ 689089 h 1606111"/>
              <a:gd name="connsiteX2" fmla="*/ 42806 w 293329"/>
              <a:gd name="connsiteY2" fmla="*/ 634660 h 1606111"/>
              <a:gd name="connsiteX3" fmla="*/ 31921 w 293329"/>
              <a:gd name="connsiteY3" fmla="*/ 999332 h 1606111"/>
              <a:gd name="connsiteX4" fmla="*/ 26478 w 293329"/>
              <a:gd name="connsiteY4" fmla="*/ 895918 h 1606111"/>
              <a:gd name="connsiteX5" fmla="*/ 21035 w 293329"/>
              <a:gd name="connsiteY5" fmla="*/ 1559946 h 1606111"/>
              <a:gd name="connsiteX6" fmla="*/ 21035 w 293329"/>
              <a:gd name="connsiteY6" fmla="*/ 1467418 h 1606111"/>
              <a:gd name="connsiteX7" fmla="*/ 4706 w 293329"/>
              <a:gd name="connsiteY7" fmla="*/ 808832 h 1606111"/>
              <a:gd name="connsiteX8" fmla="*/ 4706 w 293329"/>
              <a:gd name="connsiteY8" fmla="*/ 1042875 h 1606111"/>
              <a:gd name="connsiteX9" fmla="*/ 59135 w 293329"/>
              <a:gd name="connsiteY9" fmla="*/ 231889 h 1606111"/>
              <a:gd name="connsiteX10" fmla="*/ 59135 w 293329"/>
              <a:gd name="connsiteY10" fmla="*/ 574789 h 1606111"/>
              <a:gd name="connsiteX11" fmla="*/ 119006 w 293329"/>
              <a:gd name="connsiteY11" fmla="*/ 280875 h 1606111"/>
              <a:gd name="connsiteX12" fmla="*/ 75463 w 293329"/>
              <a:gd name="connsiteY12" fmla="*/ 422389 h 1606111"/>
              <a:gd name="connsiteX13" fmla="*/ 293178 w 293329"/>
              <a:gd name="connsiteY13" fmla="*/ 3289 h 160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3329" h="1606111">
                <a:moveTo>
                  <a:pt x="293178" y="3289"/>
                </a:moveTo>
                <a:cubicBezTo>
                  <a:pt x="286828" y="47739"/>
                  <a:pt x="79092" y="583861"/>
                  <a:pt x="37363" y="689089"/>
                </a:cubicBezTo>
                <a:cubicBezTo>
                  <a:pt x="-4366" y="794318"/>
                  <a:pt x="43713" y="582953"/>
                  <a:pt x="42806" y="634660"/>
                </a:cubicBezTo>
                <a:cubicBezTo>
                  <a:pt x="41899" y="686367"/>
                  <a:pt x="34642" y="955789"/>
                  <a:pt x="31921" y="999332"/>
                </a:cubicBezTo>
                <a:cubicBezTo>
                  <a:pt x="29200" y="1042875"/>
                  <a:pt x="28292" y="802482"/>
                  <a:pt x="26478" y="895918"/>
                </a:cubicBezTo>
                <a:cubicBezTo>
                  <a:pt x="24664" y="989354"/>
                  <a:pt x="21942" y="1464696"/>
                  <a:pt x="21035" y="1559946"/>
                </a:cubicBezTo>
                <a:cubicBezTo>
                  <a:pt x="20128" y="1655196"/>
                  <a:pt x="23756" y="1592604"/>
                  <a:pt x="21035" y="1467418"/>
                </a:cubicBezTo>
                <a:cubicBezTo>
                  <a:pt x="18314" y="1342232"/>
                  <a:pt x="7427" y="879589"/>
                  <a:pt x="4706" y="808832"/>
                </a:cubicBezTo>
                <a:cubicBezTo>
                  <a:pt x="1985" y="738075"/>
                  <a:pt x="-4365" y="1139032"/>
                  <a:pt x="4706" y="1042875"/>
                </a:cubicBezTo>
                <a:cubicBezTo>
                  <a:pt x="13777" y="946718"/>
                  <a:pt x="50063" y="309903"/>
                  <a:pt x="59135" y="231889"/>
                </a:cubicBezTo>
                <a:cubicBezTo>
                  <a:pt x="68206" y="153875"/>
                  <a:pt x="49157" y="566625"/>
                  <a:pt x="59135" y="574789"/>
                </a:cubicBezTo>
                <a:cubicBezTo>
                  <a:pt x="69113" y="582953"/>
                  <a:pt x="116285" y="306275"/>
                  <a:pt x="119006" y="280875"/>
                </a:cubicBezTo>
                <a:cubicBezTo>
                  <a:pt x="121727" y="255475"/>
                  <a:pt x="46434" y="465932"/>
                  <a:pt x="75463" y="422389"/>
                </a:cubicBezTo>
                <a:cubicBezTo>
                  <a:pt x="104492" y="378846"/>
                  <a:pt x="299528" y="-41161"/>
                  <a:pt x="293178" y="3289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0" name="フリーフォーム 1249">
            <a:extLst>
              <a:ext uri="{FF2B5EF4-FFF2-40B4-BE49-F238E27FC236}">
                <a16:creationId xmlns:a16="http://schemas.microsoft.com/office/drawing/2014/main" id="{BD0504DA-51EF-FDE7-99B5-1570DD17C788}"/>
              </a:ext>
            </a:extLst>
          </p:cNvPr>
          <p:cNvSpPr/>
          <p:nvPr/>
        </p:nvSpPr>
        <p:spPr>
          <a:xfrm>
            <a:off x="947045" y="4731591"/>
            <a:ext cx="188780" cy="1324368"/>
          </a:xfrm>
          <a:custGeom>
            <a:avLst/>
            <a:gdLst>
              <a:gd name="connsiteX0" fmla="*/ 12 w 188780"/>
              <a:gd name="connsiteY0" fmla="*/ 3695 h 1324368"/>
              <a:gd name="connsiteX1" fmla="*/ 59884 w 188780"/>
              <a:gd name="connsiteY1" fmla="*/ 874552 h 1324368"/>
              <a:gd name="connsiteX2" fmla="*/ 65326 w 188780"/>
              <a:gd name="connsiteY2" fmla="*/ 651395 h 1324368"/>
              <a:gd name="connsiteX3" fmla="*/ 179626 w 188780"/>
              <a:gd name="connsiteY3" fmla="*/ 1293652 h 1324368"/>
              <a:gd name="connsiteX4" fmla="*/ 168741 w 188780"/>
              <a:gd name="connsiteY4" fmla="*/ 1152138 h 1324368"/>
              <a:gd name="connsiteX5" fmla="*/ 65326 w 188780"/>
              <a:gd name="connsiteY5" fmla="*/ 542538 h 1324368"/>
              <a:gd name="connsiteX6" fmla="*/ 65326 w 188780"/>
              <a:gd name="connsiteY6" fmla="*/ 558866 h 1324368"/>
              <a:gd name="connsiteX7" fmla="*/ 12 w 188780"/>
              <a:gd name="connsiteY7" fmla="*/ 3695 h 132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780" h="1324368">
                <a:moveTo>
                  <a:pt x="12" y="3695"/>
                </a:moveTo>
                <a:cubicBezTo>
                  <a:pt x="-895" y="56309"/>
                  <a:pt x="48998" y="766602"/>
                  <a:pt x="59884" y="874552"/>
                </a:cubicBezTo>
                <a:cubicBezTo>
                  <a:pt x="70770" y="982502"/>
                  <a:pt x="45369" y="581545"/>
                  <a:pt x="65326" y="651395"/>
                </a:cubicBezTo>
                <a:cubicBezTo>
                  <a:pt x="85283" y="721245"/>
                  <a:pt x="162390" y="1210195"/>
                  <a:pt x="179626" y="1293652"/>
                </a:cubicBezTo>
                <a:cubicBezTo>
                  <a:pt x="196862" y="1377109"/>
                  <a:pt x="187791" y="1277324"/>
                  <a:pt x="168741" y="1152138"/>
                </a:cubicBezTo>
                <a:cubicBezTo>
                  <a:pt x="149691" y="1026952"/>
                  <a:pt x="82562" y="641417"/>
                  <a:pt x="65326" y="542538"/>
                </a:cubicBezTo>
                <a:cubicBezTo>
                  <a:pt x="48090" y="443659"/>
                  <a:pt x="73490" y="641416"/>
                  <a:pt x="65326" y="558866"/>
                </a:cubicBezTo>
                <a:cubicBezTo>
                  <a:pt x="57162" y="476316"/>
                  <a:pt x="919" y="-48919"/>
                  <a:pt x="12" y="3695"/>
                </a:cubicBezTo>
                <a:close/>
              </a:path>
            </a:pathLst>
          </a:cu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1" name="フリーフォーム 1250">
            <a:extLst>
              <a:ext uri="{FF2B5EF4-FFF2-40B4-BE49-F238E27FC236}">
                <a16:creationId xmlns:a16="http://schemas.microsoft.com/office/drawing/2014/main" id="{1205F78E-A7B9-0174-A7B2-B1413A922BB5}"/>
              </a:ext>
            </a:extLst>
          </p:cNvPr>
          <p:cNvSpPr/>
          <p:nvPr/>
        </p:nvSpPr>
        <p:spPr>
          <a:xfrm>
            <a:off x="2561832" y="8101113"/>
            <a:ext cx="762745" cy="2613410"/>
          </a:xfrm>
          <a:custGeom>
            <a:avLst/>
            <a:gdLst>
              <a:gd name="connsiteX0" fmla="*/ 299 w 762745"/>
              <a:gd name="connsiteY0" fmla="*/ 1738 h 2613410"/>
              <a:gd name="connsiteX1" fmla="*/ 471079 w 762745"/>
              <a:gd name="connsiteY1" fmla="*/ 1233010 h 2613410"/>
              <a:gd name="connsiteX2" fmla="*/ 462025 w 762745"/>
              <a:gd name="connsiteY2" fmla="*/ 1142475 h 2613410"/>
              <a:gd name="connsiteX3" fmla="*/ 760790 w 762745"/>
              <a:gd name="connsiteY3" fmla="*/ 2609137 h 2613410"/>
              <a:gd name="connsiteX4" fmla="*/ 579720 w 762745"/>
              <a:gd name="connsiteY4" fmla="*/ 1567988 h 2613410"/>
              <a:gd name="connsiteX5" fmla="*/ 353384 w 762745"/>
              <a:gd name="connsiteY5" fmla="*/ 925192 h 2613410"/>
              <a:gd name="connsiteX6" fmla="*/ 398651 w 762745"/>
              <a:gd name="connsiteY6" fmla="*/ 961406 h 2613410"/>
              <a:gd name="connsiteX7" fmla="*/ 299 w 762745"/>
              <a:gd name="connsiteY7" fmla="*/ 1738 h 261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745" h="2613410">
                <a:moveTo>
                  <a:pt x="299" y="1738"/>
                </a:moveTo>
                <a:cubicBezTo>
                  <a:pt x="12370" y="47005"/>
                  <a:pt x="394125" y="1042887"/>
                  <a:pt x="471079" y="1233010"/>
                </a:cubicBezTo>
                <a:cubicBezTo>
                  <a:pt x="548033" y="1423133"/>
                  <a:pt x="413740" y="913121"/>
                  <a:pt x="462025" y="1142475"/>
                </a:cubicBezTo>
                <a:cubicBezTo>
                  <a:pt x="510310" y="1371830"/>
                  <a:pt x="741174" y="2538218"/>
                  <a:pt x="760790" y="2609137"/>
                </a:cubicBezTo>
                <a:cubicBezTo>
                  <a:pt x="780406" y="2680056"/>
                  <a:pt x="647621" y="1848645"/>
                  <a:pt x="579720" y="1567988"/>
                </a:cubicBezTo>
                <a:cubicBezTo>
                  <a:pt x="511819" y="1287331"/>
                  <a:pt x="383562" y="1026289"/>
                  <a:pt x="353384" y="925192"/>
                </a:cubicBezTo>
                <a:cubicBezTo>
                  <a:pt x="323206" y="824095"/>
                  <a:pt x="452972" y="1113806"/>
                  <a:pt x="398651" y="961406"/>
                </a:cubicBezTo>
                <a:cubicBezTo>
                  <a:pt x="344330" y="809006"/>
                  <a:pt x="-11772" y="-43529"/>
                  <a:pt x="299" y="17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2" name="フリーフォーム 1251">
            <a:extLst>
              <a:ext uri="{FF2B5EF4-FFF2-40B4-BE49-F238E27FC236}">
                <a16:creationId xmlns:a16="http://schemas.microsoft.com/office/drawing/2014/main" id="{BFA883EC-3B56-5813-35F1-25995A853557}"/>
              </a:ext>
            </a:extLst>
          </p:cNvPr>
          <p:cNvSpPr/>
          <p:nvPr/>
        </p:nvSpPr>
        <p:spPr>
          <a:xfrm>
            <a:off x="6970334" y="9494230"/>
            <a:ext cx="152617" cy="558347"/>
          </a:xfrm>
          <a:custGeom>
            <a:avLst/>
            <a:gdLst>
              <a:gd name="connsiteX0" fmla="*/ 400 w 152617"/>
              <a:gd name="connsiteY0" fmla="*/ 499 h 558347"/>
              <a:gd name="connsiteX1" fmla="*/ 88082 w 152617"/>
              <a:gd name="connsiteY1" fmla="*/ 238493 h 558347"/>
              <a:gd name="connsiteX2" fmla="*/ 150713 w 152617"/>
              <a:gd name="connsiteY2" fmla="*/ 557907 h 558347"/>
              <a:gd name="connsiteX3" fmla="*/ 125661 w 152617"/>
              <a:gd name="connsiteY3" fmla="*/ 301123 h 558347"/>
              <a:gd name="connsiteX4" fmla="*/ 400 w 152617"/>
              <a:gd name="connsiteY4" fmla="*/ 499 h 55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17" h="558347">
                <a:moveTo>
                  <a:pt x="400" y="499"/>
                </a:moveTo>
                <a:cubicBezTo>
                  <a:pt x="-5863" y="-9939"/>
                  <a:pt x="63030" y="145592"/>
                  <a:pt x="88082" y="238493"/>
                </a:cubicBezTo>
                <a:cubicBezTo>
                  <a:pt x="113134" y="331394"/>
                  <a:pt x="144450" y="547469"/>
                  <a:pt x="150713" y="557907"/>
                </a:cubicBezTo>
                <a:cubicBezTo>
                  <a:pt x="156976" y="568345"/>
                  <a:pt x="147582" y="390893"/>
                  <a:pt x="125661" y="301123"/>
                </a:cubicBezTo>
                <a:cubicBezTo>
                  <a:pt x="103740" y="211353"/>
                  <a:pt x="6663" y="10937"/>
                  <a:pt x="400" y="4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3" name="フリーフォーム 1252">
            <a:extLst>
              <a:ext uri="{FF2B5EF4-FFF2-40B4-BE49-F238E27FC236}">
                <a16:creationId xmlns:a16="http://schemas.microsoft.com/office/drawing/2014/main" id="{C9E68BA8-7DC9-EEE3-097F-4A77D5AE2FC9}"/>
              </a:ext>
            </a:extLst>
          </p:cNvPr>
          <p:cNvSpPr/>
          <p:nvPr/>
        </p:nvSpPr>
        <p:spPr>
          <a:xfrm>
            <a:off x="3676230" y="9682074"/>
            <a:ext cx="106703" cy="1523427"/>
          </a:xfrm>
          <a:custGeom>
            <a:avLst/>
            <a:gdLst>
              <a:gd name="connsiteX0" fmla="*/ 62789 w 106703"/>
              <a:gd name="connsiteY0" fmla="*/ 545 h 1523427"/>
              <a:gd name="connsiteX1" fmla="*/ 62789 w 106703"/>
              <a:gd name="connsiteY1" fmla="*/ 833526 h 1523427"/>
              <a:gd name="connsiteX2" fmla="*/ 25211 w 106703"/>
              <a:gd name="connsiteY2" fmla="*/ 1253148 h 1523427"/>
              <a:gd name="connsiteX3" fmla="*/ 44000 w 106703"/>
              <a:gd name="connsiteY3" fmla="*/ 1033942 h 1523427"/>
              <a:gd name="connsiteX4" fmla="*/ 106630 w 106703"/>
              <a:gd name="connsiteY4" fmla="*/ 1522458 h 1523427"/>
              <a:gd name="connsiteX5" fmla="*/ 56526 w 106703"/>
              <a:gd name="connsiteY5" fmla="*/ 1140414 h 1523427"/>
              <a:gd name="connsiteX6" fmla="*/ 50263 w 106703"/>
              <a:gd name="connsiteY6" fmla="*/ 501586 h 1523427"/>
              <a:gd name="connsiteX7" fmla="*/ 159 w 106703"/>
              <a:gd name="connsiteY7" fmla="*/ 702003 h 1523427"/>
              <a:gd name="connsiteX8" fmla="*/ 62789 w 106703"/>
              <a:gd name="connsiteY8" fmla="*/ 545 h 152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03" h="1523427">
                <a:moveTo>
                  <a:pt x="62789" y="545"/>
                </a:moveTo>
                <a:cubicBezTo>
                  <a:pt x="73227" y="22466"/>
                  <a:pt x="69052" y="624759"/>
                  <a:pt x="62789" y="833526"/>
                </a:cubicBezTo>
                <a:cubicBezTo>
                  <a:pt x="56526" y="1042293"/>
                  <a:pt x="28343" y="1219745"/>
                  <a:pt x="25211" y="1253148"/>
                </a:cubicBezTo>
                <a:cubicBezTo>
                  <a:pt x="22079" y="1286551"/>
                  <a:pt x="30430" y="989057"/>
                  <a:pt x="44000" y="1033942"/>
                </a:cubicBezTo>
                <a:cubicBezTo>
                  <a:pt x="57570" y="1078827"/>
                  <a:pt x="104542" y="1504713"/>
                  <a:pt x="106630" y="1522458"/>
                </a:cubicBezTo>
                <a:cubicBezTo>
                  <a:pt x="108718" y="1540203"/>
                  <a:pt x="65921" y="1310559"/>
                  <a:pt x="56526" y="1140414"/>
                </a:cubicBezTo>
                <a:cubicBezTo>
                  <a:pt x="47131" y="970269"/>
                  <a:pt x="59657" y="574654"/>
                  <a:pt x="50263" y="501586"/>
                </a:cubicBezTo>
                <a:cubicBezTo>
                  <a:pt x="40869" y="428518"/>
                  <a:pt x="-2972" y="780291"/>
                  <a:pt x="159" y="702003"/>
                </a:cubicBezTo>
                <a:cubicBezTo>
                  <a:pt x="3290" y="623715"/>
                  <a:pt x="52351" y="-21376"/>
                  <a:pt x="62789" y="5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4" name="フリーフォーム 1253">
            <a:extLst>
              <a:ext uri="{FF2B5EF4-FFF2-40B4-BE49-F238E27FC236}">
                <a16:creationId xmlns:a16="http://schemas.microsoft.com/office/drawing/2014/main" id="{8CBF404F-7FC9-88F2-B11C-4E108946CA60}"/>
              </a:ext>
            </a:extLst>
          </p:cNvPr>
          <p:cNvSpPr/>
          <p:nvPr/>
        </p:nvSpPr>
        <p:spPr>
          <a:xfrm>
            <a:off x="3104219" y="6167903"/>
            <a:ext cx="112878" cy="832762"/>
          </a:xfrm>
          <a:custGeom>
            <a:avLst/>
            <a:gdLst>
              <a:gd name="connsiteX0" fmla="*/ 112806 w 112878"/>
              <a:gd name="connsiteY0" fmla="*/ 141 h 832762"/>
              <a:gd name="connsiteX1" fmla="*/ 21366 w 112878"/>
              <a:gd name="connsiteY1" fmla="*/ 490592 h 832762"/>
              <a:gd name="connsiteX2" fmla="*/ 13054 w 112878"/>
              <a:gd name="connsiteY2" fmla="*/ 831413 h 832762"/>
              <a:gd name="connsiteX3" fmla="*/ 13054 w 112878"/>
              <a:gd name="connsiteY3" fmla="*/ 606970 h 832762"/>
              <a:gd name="connsiteX4" fmla="*/ 4741 w 112878"/>
              <a:gd name="connsiteY4" fmla="*/ 540468 h 832762"/>
              <a:gd name="connsiteX5" fmla="*/ 112806 w 112878"/>
              <a:gd name="connsiteY5" fmla="*/ 141 h 8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78" h="832762">
                <a:moveTo>
                  <a:pt x="112806" y="141"/>
                </a:moveTo>
                <a:cubicBezTo>
                  <a:pt x="115577" y="-8172"/>
                  <a:pt x="37991" y="352047"/>
                  <a:pt x="21366" y="490592"/>
                </a:cubicBezTo>
                <a:cubicBezTo>
                  <a:pt x="4741" y="629137"/>
                  <a:pt x="14439" y="812017"/>
                  <a:pt x="13054" y="831413"/>
                </a:cubicBezTo>
                <a:cubicBezTo>
                  <a:pt x="11669" y="850809"/>
                  <a:pt x="14439" y="655461"/>
                  <a:pt x="13054" y="606970"/>
                </a:cubicBezTo>
                <a:cubicBezTo>
                  <a:pt x="11669" y="558479"/>
                  <a:pt x="-9114" y="636064"/>
                  <a:pt x="4741" y="540468"/>
                </a:cubicBezTo>
                <a:cubicBezTo>
                  <a:pt x="18595" y="444872"/>
                  <a:pt x="110035" y="8454"/>
                  <a:pt x="112806" y="1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5" name="フリーフォーム 1254">
            <a:extLst>
              <a:ext uri="{FF2B5EF4-FFF2-40B4-BE49-F238E27FC236}">
                <a16:creationId xmlns:a16="http://schemas.microsoft.com/office/drawing/2014/main" id="{9715C0D3-523F-449A-8AF6-5E0FC2C3045F}"/>
              </a:ext>
            </a:extLst>
          </p:cNvPr>
          <p:cNvSpPr/>
          <p:nvPr/>
        </p:nvSpPr>
        <p:spPr>
          <a:xfrm>
            <a:off x="3091778" y="7098757"/>
            <a:ext cx="50433" cy="490809"/>
          </a:xfrm>
          <a:custGeom>
            <a:avLst/>
            <a:gdLst>
              <a:gd name="connsiteX0" fmla="*/ 8869 w 50433"/>
              <a:gd name="connsiteY0" fmla="*/ 312 h 490809"/>
              <a:gd name="connsiteX1" fmla="*/ 17182 w 50433"/>
              <a:gd name="connsiteY1" fmla="*/ 316196 h 490809"/>
              <a:gd name="connsiteX2" fmla="*/ 50433 w 50433"/>
              <a:gd name="connsiteY2" fmla="*/ 490763 h 490809"/>
              <a:gd name="connsiteX3" fmla="*/ 17182 w 50433"/>
              <a:gd name="connsiteY3" fmla="*/ 332821 h 490809"/>
              <a:gd name="connsiteX4" fmla="*/ 557 w 50433"/>
              <a:gd name="connsiteY4" fmla="*/ 258007 h 490809"/>
              <a:gd name="connsiteX5" fmla="*/ 8869 w 50433"/>
              <a:gd name="connsiteY5" fmla="*/ 312 h 49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33" h="490809">
                <a:moveTo>
                  <a:pt x="8869" y="312"/>
                </a:moveTo>
                <a:cubicBezTo>
                  <a:pt x="11640" y="10010"/>
                  <a:pt x="10255" y="234454"/>
                  <a:pt x="17182" y="316196"/>
                </a:cubicBezTo>
                <a:cubicBezTo>
                  <a:pt x="24109" y="397938"/>
                  <a:pt x="50433" y="487992"/>
                  <a:pt x="50433" y="490763"/>
                </a:cubicBezTo>
                <a:cubicBezTo>
                  <a:pt x="50433" y="493534"/>
                  <a:pt x="25495" y="371614"/>
                  <a:pt x="17182" y="332821"/>
                </a:cubicBezTo>
                <a:cubicBezTo>
                  <a:pt x="8869" y="294028"/>
                  <a:pt x="3328" y="306498"/>
                  <a:pt x="557" y="258007"/>
                </a:cubicBezTo>
                <a:cubicBezTo>
                  <a:pt x="-2214" y="209516"/>
                  <a:pt x="6098" y="-9386"/>
                  <a:pt x="8869" y="3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6" name="フリーフォーム 1255">
            <a:extLst>
              <a:ext uri="{FF2B5EF4-FFF2-40B4-BE49-F238E27FC236}">
                <a16:creationId xmlns:a16="http://schemas.microsoft.com/office/drawing/2014/main" id="{8ED5E433-586C-D846-02E2-92985917BB2D}"/>
              </a:ext>
            </a:extLst>
          </p:cNvPr>
          <p:cNvSpPr/>
          <p:nvPr/>
        </p:nvSpPr>
        <p:spPr>
          <a:xfrm>
            <a:off x="3175299" y="7963593"/>
            <a:ext cx="126161" cy="365760"/>
          </a:xfrm>
          <a:custGeom>
            <a:avLst/>
            <a:gdLst>
              <a:gd name="connsiteX0" fmla="*/ 163 w 126161"/>
              <a:gd name="connsiteY0" fmla="*/ 0 h 365760"/>
              <a:gd name="connsiteX1" fmla="*/ 91603 w 126161"/>
              <a:gd name="connsiteY1" fmla="*/ 249382 h 365760"/>
              <a:gd name="connsiteX2" fmla="*/ 116541 w 126161"/>
              <a:gd name="connsiteY2" fmla="*/ 365760 h 365760"/>
              <a:gd name="connsiteX3" fmla="*/ 116541 w 126161"/>
              <a:gd name="connsiteY3" fmla="*/ 249382 h 365760"/>
              <a:gd name="connsiteX4" fmla="*/ 163 w 126161"/>
              <a:gd name="connsiteY4" fmla="*/ 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161" h="365760">
                <a:moveTo>
                  <a:pt x="163" y="0"/>
                </a:moveTo>
                <a:cubicBezTo>
                  <a:pt x="-3993" y="0"/>
                  <a:pt x="72207" y="188422"/>
                  <a:pt x="91603" y="249382"/>
                </a:cubicBezTo>
                <a:cubicBezTo>
                  <a:pt x="110999" y="310342"/>
                  <a:pt x="112385" y="365760"/>
                  <a:pt x="116541" y="365760"/>
                </a:cubicBezTo>
                <a:cubicBezTo>
                  <a:pt x="120697" y="365760"/>
                  <a:pt x="135937" y="304800"/>
                  <a:pt x="116541" y="249382"/>
                </a:cubicBezTo>
                <a:cubicBezTo>
                  <a:pt x="97145" y="193964"/>
                  <a:pt x="4319" y="0"/>
                  <a:pt x="16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7" name="フリーフォーム 1256">
            <a:extLst>
              <a:ext uri="{FF2B5EF4-FFF2-40B4-BE49-F238E27FC236}">
                <a16:creationId xmlns:a16="http://schemas.microsoft.com/office/drawing/2014/main" id="{923E1155-40C6-D890-7FC9-1C3B82658D0B}"/>
              </a:ext>
            </a:extLst>
          </p:cNvPr>
          <p:cNvSpPr/>
          <p:nvPr/>
        </p:nvSpPr>
        <p:spPr>
          <a:xfrm>
            <a:off x="3289502" y="7922807"/>
            <a:ext cx="342936" cy="920366"/>
          </a:xfrm>
          <a:custGeom>
            <a:avLst/>
            <a:gdLst>
              <a:gd name="connsiteX0" fmla="*/ 108 w 342936"/>
              <a:gd name="connsiteY0" fmla="*/ 134 h 920366"/>
              <a:gd name="connsiteX1" fmla="*/ 262161 w 342936"/>
              <a:gd name="connsiteY1" fmla="*/ 529817 h 920366"/>
              <a:gd name="connsiteX2" fmla="*/ 340220 w 342936"/>
              <a:gd name="connsiteY2" fmla="*/ 920110 h 920366"/>
              <a:gd name="connsiteX3" fmla="*/ 295615 w 342936"/>
              <a:gd name="connsiteY3" fmla="*/ 579998 h 920366"/>
              <a:gd name="connsiteX4" fmla="*/ 108 w 342936"/>
              <a:gd name="connsiteY4" fmla="*/ 134 h 92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36" h="920366">
                <a:moveTo>
                  <a:pt x="108" y="134"/>
                </a:moveTo>
                <a:cubicBezTo>
                  <a:pt x="-5468" y="-8230"/>
                  <a:pt x="205476" y="376488"/>
                  <a:pt x="262161" y="529817"/>
                </a:cubicBezTo>
                <a:cubicBezTo>
                  <a:pt x="318846" y="683146"/>
                  <a:pt x="334644" y="911747"/>
                  <a:pt x="340220" y="920110"/>
                </a:cubicBezTo>
                <a:cubicBezTo>
                  <a:pt x="345796" y="928474"/>
                  <a:pt x="347654" y="730540"/>
                  <a:pt x="295615" y="579998"/>
                </a:cubicBezTo>
                <a:cubicBezTo>
                  <a:pt x="243576" y="429456"/>
                  <a:pt x="5684" y="8498"/>
                  <a:pt x="108" y="1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8" name="フリーフォーム 1257">
            <a:extLst>
              <a:ext uri="{FF2B5EF4-FFF2-40B4-BE49-F238E27FC236}">
                <a16:creationId xmlns:a16="http://schemas.microsoft.com/office/drawing/2014/main" id="{D18B5A7D-0099-ACB5-68DD-00EE40344E5F}"/>
              </a:ext>
            </a:extLst>
          </p:cNvPr>
          <p:cNvSpPr/>
          <p:nvPr/>
        </p:nvSpPr>
        <p:spPr>
          <a:xfrm>
            <a:off x="4007606" y="7069866"/>
            <a:ext cx="62644" cy="334548"/>
          </a:xfrm>
          <a:custGeom>
            <a:avLst/>
            <a:gdLst>
              <a:gd name="connsiteX0" fmla="*/ 62589 w 62644"/>
              <a:gd name="connsiteY0" fmla="*/ 7 h 334548"/>
              <a:gd name="connsiteX1" fmla="*/ 12409 w 62644"/>
              <a:gd name="connsiteY1" fmla="*/ 144973 h 334548"/>
              <a:gd name="connsiteX2" fmla="*/ 23560 w 62644"/>
              <a:gd name="connsiteY2" fmla="*/ 334544 h 334548"/>
              <a:gd name="connsiteX3" fmla="*/ 1257 w 62644"/>
              <a:gd name="connsiteY3" fmla="*/ 139397 h 334548"/>
              <a:gd name="connsiteX4" fmla="*/ 62589 w 62644"/>
              <a:gd name="connsiteY4" fmla="*/ 7 h 33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4" h="334548">
                <a:moveTo>
                  <a:pt x="62589" y="7"/>
                </a:moveTo>
                <a:cubicBezTo>
                  <a:pt x="64448" y="936"/>
                  <a:pt x="18914" y="89217"/>
                  <a:pt x="12409" y="144973"/>
                </a:cubicBezTo>
                <a:cubicBezTo>
                  <a:pt x="5904" y="200729"/>
                  <a:pt x="25419" y="335473"/>
                  <a:pt x="23560" y="334544"/>
                </a:cubicBezTo>
                <a:cubicBezTo>
                  <a:pt x="21701" y="333615"/>
                  <a:pt x="-6177" y="192365"/>
                  <a:pt x="1257" y="139397"/>
                </a:cubicBezTo>
                <a:cubicBezTo>
                  <a:pt x="8691" y="86429"/>
                  <a:pt x="60730" y="-922"/>
                  <a:pt x="62589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9" name="フリーフォーム 1258">
            <a:extLst>
              <a:ext uri="{FF2B5EF4-FFF2-40B4-BE49-F238E27FC236}">
                <a16:creationId xmlns:a16="http://schemas.microsoft.com/office/drawing/2014/main" id="{D579098B-771B-314D-F367-6B269F07A7A6}"/>
              </a:ext>
            </a:extLst>
          </p:cNvPr>
          <p:cNvSpPr/>
          <p:nvPr/>
        </p:nvSpPr>
        <p:spPr>
          <a:xfrm>
            <a:off x="3540324" y="7079256"/>
            <a:ext cx="257821" cy="733079"/>
          </a:xfrm>
          <a:custGeom>
            <a:avLst/>
            <a:gdLst>
              <a:gd name="connsiteX0" fmla="*/ 188 w 257821"/>
              <a:gd name="connsiteY0" fmla="*/ 1768 h 733079"/>
              <a:gd name="connsiteX1" fmla="*/ 184183 w 257821"/>
              <a:gd name="connsiteY1" fmla="*/ 408788 h 733079"/>
              <a:gd name="connsiteX2" fmla="*/ 256666 w 257821"/>
              <a:gd name="connsiteY2" fmla="*/ 732173 h 733079"/>
              <a:gd name="connsiteX3" fmla="*/ 223213 w 257821"/>
              <a:gd name="connsiteY3" fmla="*/ 497998 h 733079"/>
              <a:gd name="connsiteX4" fmla="*/ 150730 w 257821"/>
              <a:gd name="connsiteY4" fmla="*/ 269398 h 733079"/>
              <a:gd name="connsiteX5" fmla="*/ 188 w 257821"/>
              <a:gd name="connsiteY5" fmla="*/ 1768 h 73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821" h="733079">
                <a:moveTo>
                  <a:pt x="188" y="1768"/>
                </a:moveTo>
                <a:cubicBezTo>
                  <a:pt x="5764" y="25000"/>
                  <a:pt x="141437" y="287054"/>
                  <a:pt x="184183" y="408788"/>
                </a:cubicBezTo>
                <a:cubicBezTo>
                  <a:pt x="226929" y="530522"/>
                  <a:pt x="250161" y="717305"/>
                  <a:pt x="256666" y="732173"/>
                </a:cubicBezTo>
                <a:cubicBezTo>
                  <a:pt x="263171" y="747041"/>
                  <a:pt x="240869" y="575127"/>
                  <a:pt x="223213" y="497998"/>
                </a:cubicBezTo>
                <a:cubicBezTo>
                  <a:pt x="205557" y="420869"/>
                  <a:pt x="186971" y="348386"/>
                  <a:pt x="150730" y="269398"/>
                </a:cubicBezTo>
                <a:cubicBezTo>
                  <a:pt x="114489" y="190410"/>
                  <a:pt x="-5388" y="-21464"/>
                  <a:pt x="188" y="17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0" name="フリーフォーム 1259">
            <a:extLst>
              <a:ext uri="{FF2B5EF4-FFF2-40B4-BE49-F238E27FC236}">
                <a16:creationId xmlns:a16="http://schemas.microsoft.com/office/drawing/2014/main" id="{07F1D05C-37B8-9189-1F81-C76A0D9F1D74}"/>
              </a:ext>
            </a:extLst>
          </p:cNvPr>
          <p:cNvSpPr/>
          <p:nvPr/>
        </p:nvSpPr>
        <p:spPr>
          <a:xfrm>
            <a:off x="3373505" y="5197599"/>
            <a:ext cx="98385" cy="348828"/>
          </a:xfrm>
          <a:custGeom>
            <a:avLst/>
            <a:gdLst>
              <a:gd name="connsiteX0" fmla="*/ 98025 w 98385"/>
              <a:gd name="connsiteY0" fmla="*/ 1722 h 348828"/>
              <a:gd name="connsiteX1" fmla="*/ 2332 w 98385"/>
              <a:gd name="connsiteY1" fmla="*/ 341964 h 348828"/>
              <a:gd name="connsiteX2" fmla="*/ 34230 w 98385"/>
              <a:gd name="connsiteY2" fmla="*/ 214373 h 348828"/>
              <a:gd name="connsiteX3" fmla="*/ 98025 w 98385"/>
              <a:gd name="connsiteY3" fmla="*/ 1722 h 34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85" h="348828">
                <a:moveTo>
                  <a:pt x="98025" y="1722"/>
                </a:moveTo>
                <a:cubicBezTo>
                  <a:pt x="92709" y="22987"/>
                  <a:pt x="12964" y="306522"/>
                  <a:pt x="2332" y="341964"/>
                </a:cubicBezTo>
                <a:cubicBezTo>
                  <a:pt x="-8300" y="377406"/>
                  <a:pt x="20053" y="266650"/>
                  <a:pt x="34230" y="214373"/>
                </a:cubicBezTo>
                <a:cubicBezTo>
                  <a:pt x="48407" y="162096"/>
                  <a:pt x="103341" y="-19543"/>
                  <a:pt x="98025" y="17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1" name="フリーフォーム 1260">
            <a:extLst>
              <a:ext uri="{FF2B5EF4-FFF2-40B4-BE49-F238E27FC236}">
                <a16:creationId xmlns:a16="http://schemas.microsoft.com/office/drawing/2014/main" id="{BC3CEDDC-8D48-6269-AD8D-0B9B12CB8730}"/>
              </a:ext>
            </a:extLst>
          </p:cNvPr>
          <p:cNvSpPr/>
          <p:nvPr/>
        </p:nvSpPr>
        <p:spPr>
          <a:xfrm>
            <a:off x="3185225" y="5597598"/>
            <a:ext cx="84296" cy="454195"/>
          </a:xfrm>
          <a:custGeom>
            <a:avLst/>
            <a:gdLst>
              <a:gd name="connsiteX0" fmla="*/ 84287 w 84296"/>
              <a:gd name="connsiteY0" fmla="*/ 444 h 454195"/>
              <a:gd name="connsiteX1" fmla="*/ 4542 w 84296"/>
              <a:gd name="connsiteY1" fmla="*/ 346002 h 454195"/>
              <a:gd name="connsiteX2" fmla="*/ 9859 w 84296"/>
              <a:gd name="connsiteY2" fmla="*/ 452328 h 454195"/>
              <a:gd name="connsiteX3" fmla="*/ 9859 w 84296"/>
              <a:gd name="connsiteY3" fmla="*/ 276890 h 454195"/>
              <a:gd name="connsiteX4" fmla="*/ 84287 w 84296"/>
              <a:gd name="connsiteY4" fmla="*/ 444 h 4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96" h="454195">
                <a:moveTo>
                  <a:pt x="84287" y="444"/>
                </a:moveTo>
                <a:cubicBezTo>
                  <a:pt x="83401" y="11963"/>
                  <a:pt x="16947" y="270688"/>
                  <a:pt x="4542" y="346002"/>
                </a:cubicBezTo>
                <a:cubicBezTo>
                  <a:pt x="-7863" y="421316"/>
                  <a:pt x="8973" y="463847"/>
                  <a:pt x="9859" y="452328"/>
                </a:cubicBezTo>
                <a:cubicBezTo>
                  <a:pt x="10745" y="440809"/>
                  <a:pt x="-1660" y="349546"/>
                  <a:pt x="9859" y="276890"/>
                </a:cubicBezTo>
                <a:cubicBezTo>
                  <a:pt x="21377" y="204234"/>
                  <a:pt x="85173" y="-11075"/>
                  <a:pt x="84287" y="4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2" name="フリーフォーム 1261">
            <a:extLst>
              <a:ext uri="{FF2B5EF4-FFF2-40B4-BE49-F238E27FC236}">
                <a16:creationId xmlns:a16="http://schemas.microsoft.com/office/drawing/2014/main" id="{18F59CBF-C155-2997-C2DF-950B1AB1F526}"/>
              </a:ext>
            </a:extLst>
          </p:cNvPr>
          <p:cNvSpPr/>
          <p:nvPr/>
        </p:nvSpPr>
        <p:spPr>
          <a:xfrm>
            <a:off x="3578629" y="6065868"/>
            <a:ext cx="63034" cy="217985"/>
          </a:xfrm>
          <a:custGeom>
            <a:avLst/>
            <a:gdLst>
              <a:gd name="connsiteX0" fmla="*/ 63022 w 63034"/>
              <a:gd name="connsiteY0" fmla="*/ 6 h 217985"/>
              <a:gd name="connsiteX1" fmla="*/ 9859 w 63034"/>
              <a:gd name="connsiteY1" fmla="*/ 122281 h 217985"/>
              <a:gd name="connsiteX2" fmla="*/ 9859 w 63034"/>
              <a:gd name="connsiteY2" fmla="*/ 217974 h 217985"/>
              <a:gd name="connsiteX3" fmla="*/ 4543 w 63034"/>
              <a:gd name="connsiteY3" fmla="*/ 127597 h 217985"/>
              <a:gd name="connsiteX4" fmla="*/ 63022 w 63034"/>
              <a:gd name="connsiteY4" fmla="*/ 6 h 21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34" h="217985">
                <a:moveTo>
                  <a:pt x="63022" y="6"/>
                </a:moveTo>
                <a:cubicBezTo>
                  <a:pt x="63908" y="-880"/>
                  <a:pt x="18719" y="85953"/>
                  <a:pt x="9859" y="122281"/>
                </a:cubicBezTo>
                <a:cubicBezTo>
                  <a:pt x="999" y="158609"/>
                  <a:pt x="10745" y="217088"/>
                  <a:pt x="9859" y="217974"/>
                </a:cubicBezTo>
                <a:cubicBezTo>
                  <a:pt x="8973" y="218860"/>
                  <a:pt x="-7862" y="166583"/>
                  <a:pt x="4543" y="127597"/>
                </a:cubicBezTo>
                <a:cubicBezTo>
                  <a:pt x="16948" y="88611"/>
                  <a:pt x="62136" y="892"/>
                  <a:pt x="63022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29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55E40-3D7F-C97A-F7F7-E57021AE1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結婚10年超「菅野美穂」が映画主演で夫も「VIVANT」続編決定 なぜ2人は“最強夫婦”であり続けられるのか（AERA  DIGITAL）｜ｄメニューニュース（NTTドコモ）">
            <a:extLst>
              <a:ext uri="{FF2B5EF4-FFF2-40B4-BE49-F238E27FC236}">
                <a16:creationId xmlns:a16="http://schemas.microsoft.com/office/drawing/2014/main" id="{94212DD1-91F2-CBA8-7D65-80C26FCF0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2" t="4822" r="19989" b="34174"/>
          <a:stretch/>
        </p:blipFill>
        <p:spPr bwMode="auto">
          <a:xfrm>
            <a:off x="150541" y="786054"/>
            <a:ext cx="9300117" cy="112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6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6547B-CD2A-2E59-1F55-AE90B9352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結婚10年超「菅野美穂」が映画主演で夫も「VIVANT」続編決定 なぜ2人は“最強夫婦”であり続けられるのか（AERA  DIGITAL）｜ｄメニューニュース（NTTドコモ）">
            <a:extLst>
              <a:ext uri="{FF2B5EF4-FFF2-40B4-BE49-F238E27FC236}">
                <a16:creationId xmlns:a16="http://schemas.microsoft.com/office/drawing/2014/main" id="{AF4F7D2C-03C3-2B74-FEA3-19354A144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2" t="4822" r="19989" b="34174"/>
          <a:stretch/>
        </p:blipFill>
        <p:spPr bwMode="auto">
          <a:xfrm>
            <a:off x="150541" y="786054"/>
            <a:ext cx="9300117" cy="112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フリーフォーム 3">
            <a:extLst>
              <a:ext uri="{FF2B5EF4-FFF2-40B4-BE49-F238E27FC236}">
                <a16:creationId xmlns:a16="http://schemas.microsoft.com/office/drawing/2014/main" id="{5B3DEA45-F91E-5A19-FCFC-90A64AFD5975}"/>
              </a:ext>
            </a:extLst>
          </p:cNvPr>
          <p:cNvSpPr/>
          <p:nvPr/>
        </p:nvSpPr>
        <p:spPr>
          <a:xfrm>
            <a:off x="3778208" y="5168301"/>
            <a:ext cx="628945" cy="403981"/>
          </a:xfrm>
          <a:custGeom>
            <a:avLst/>
            <a:gdLst>
              <a:gd name="connsiteX0" fmla="*/ 60367 w 628945"/>
              <a:gd name="connsiteY0" fmla="*/ 381599 h 403981"/>
              <a:gd name="connsiteX1" fmla="*/ 523917 w 628945"/>
              <a:gd name="connsiteY1" fmla="*/ 16474 h 403981"/>
              <a:gd name="connsiteX2" fmla="*/ 390567 w 628945"/>
              <a:gd name="connsiteY2" fmla="*/ 118074 h 403981"/>
              <a:gd name="connsiteX3" fmla="*/ 549317 w 628945"/>
              <a:gd name="connsiteY3" fmla="*/ 19649 h 403981"/>
              <a:gd name="connsiteX4" fmla="*/ 612817 w 628945"/>
              <a:gd name="connsiteY4" fmla="*/ 6949 h 403981"/>
              <a:gd name="connsiteX5" fmla="*/ 254042 w 628945"/>
              <a:gd name="connsiteY5" fmla="*/ 102199 h 403981"/>
              <a:gd name="connsiteX6" fmla="*/ 349292 w 628945"/>
              <a:gd name="connsiteY6" fmla="*/ 73624 h 403981"/>
              <a:gd name="connsiteX7" fmla="*/ 69892 w 628945"/>
              <a:gd name="connsiteY7" fmla="*/ 219674 h 403981"/>
              <a:gd name="connsiteX8" fmla="*/ 136567 w 628945"/>
              <a:gd name="connsiteY8" fmla="*/ 146649 h 403981"/>
              <a:gd name="connsiteX9" fmla="*/ 42 w 628945"/>
              <a:gd name="connsiteY9" fmla="*/ 324449 h 403981"/>
              <a:gd name="connsiteX10" fmla="*/ 120692 w 628945"/>
              <a:gd name="connsiteY10" fmla="*/ 149824 h 403981"/>
              <a:gd name="connsiteX11" fmla="*/ 12742 w 628945"/>
              <a:gd name="connsiteY11" fmla="*/ 403824 h 403981"/>
              <a:gd name="connsiteX12" fmla="*/ 101642 w 628945"/>
              <a:gd name="connsiteY12" fmla="*/ 191099 h 403981"/>
              <a:gd name="connsiteX13" fmla="*/ 60367 w 628945"/>
              <a:gd name="connsiteY13" fmla="*/ 381599 h 40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8945" h="403981">
                <a:moveTo>
                  <a:pt x="60367" y="381599"/>
                </a:moveTo>
                <a:cubicBezTo>
                  <a:pt x="130746" y="352495"/>
                  <a:pt x="468884" y="60395"/>
                  <a:pt x="523917" y="16474"/>
                </a:cubicBezTo>
                <a:cubicBezTo>
                  <a:pt x="578950" y="-27447"/>
                  <a:pt x="386334" y="117545"/>
                  <a:pt x="390567" y="118074"/>
                </a:cubicBezTo>
                <a:cubicBezTo>
                  <a:pt x="394800" y="118603"/>
                  <a:pt x="512275" y="38170"/>
                  <a:pt x="549317" y="19649"/>
                </a:cubicBezTo>
                <a:cubicBezTo>
                  <a:pt x="586359" y="1128"/>
                  <a:pt x="662029" y="-6809"/>
                  <a:pt x="612817" y="6949"/>
                </a:cubicBezTo>
                <a:cubicBezTo>
                  <a:pt x="563605" y="20707"/>
                  <a:pt x="297963" y="91087"/>
                  <a:pt x="254042" y="102199"/>
                </a:cubicBezTo>
                <a:cubicBezTo>
                  <a:pt x="210121" y="113311"/>
                  <a:pt x="379984" y="54045"/>
                  <a:pt x="349292" y="73624"/>
                </a:cubicBezTo>
                <a:cubicBezTo>
                  <a:pt x="318600" y="93203"/>
                  <a:pt x="105346" y="207503"/>
                  <a:pt x="69892" y="219674"/>
                </a:cubicBezTo>
                <a:cubicBezTo>
                  <a:pt x="34438" y="231845"/>
                  <a:pt x="148209" y="129187"/>
                  <a:pt x="136567" y="146649"/>
                </a:cubicBezTo>
                <a:cubicBezTo>
                  <a:pt x="124925" y="164111"/>
                  <a:pt x="2688" y="323920"/>
                  <a:pt x="42" y="324449"/>
                </a:cubicBezTo>
                <a:cubicBezTo>
                  <a:pt x="-2604" y="324978"/>
                  <a:pt x="118575" y="136595"/>
                  <a:pt x="120692" y="149824"/>
                </a:cubicBezTo>
                <a:cubicBezTo>
                  <a:pt x="122809" y="163053"/>
                  <a:pt x="15917" y="396945"/>
                  <a:pt x="12742" y="403824"/>
                </a:cubicBezTo>
                <a:cubicBezTo>
                  <a:pt x="9567" y="410703"/>
                  <a:pt x="97409" y="189512"/>
                  <a:pt x="101642" y="191099"/>
                </a:cubicBezTo>
                <a:cubicBezTo>
                  <a:pt x="105875" y="192686"/>
                  <a:pt x="-10012" y="410703"/>
                  <a:pt x="60367" y="3815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FC6F13A1-8472-AB1A-309B-AC32BB1B58D1}"/>
              </a:ext>
            </a:extLst>
          </p:cNvPr>
          <p:cNvSpPr/>
          <p:nvPr/>
        </p:nvSpPr>
        <p:spPr>
          <a:xfrm>
            <a:off x="4128372" y="4974969"/>
            <a:ext cx="957457" cy="539189"/>
          </a:xfrm>
          <a:custGeom>
            <a:avLst/>
            <a:gdLst>
              <a:gd name="connsiteX0" fmla="*/ 2303 w 957457"/>
              <a:gd name="connsiteY0" fmla="*/ 276481 h 539189"/>
              <a:gd name="connsiteX1" fmla="*/ 440453 w 957457"/>
              <a:gd name="connsiteY1" fmla="*/ 235206 h 539189"/>
              <a:gd name="connsiteX2" fmla="*/ 399178 w 957457"/>
              <a:gd name="connsiteY2" fmla="*/ 235206 h 539189"/>
              <a:gd name="connsiteX3" fmla="*/ 675403 w 957457"/>
              <a:gd name="connsiteY3" fmla="*/ 349506 h 539189"/>
              <a:gd name="connsiteX4" fmla="*/ 523003 w 957457"/>
              <a:gd name="connsiteY4" fmla="*/ 324106 h 539189"/>
              <a:gd name="connsiteX5" fmla="*/ 951628 w 957457"/>
              <a:gd name="connsiteY5" fmla="*/ 536831 h 539189"/>
              <a:gd name="connsiteX6" fmla="*/ 777003 w 957457"/>
              <a:gd name="connsiteY6" fmla="*/ 438406 h 539189"/>
              <a:gd name="connsiteX7" fmla="*/ 859553 w 957457"/>
              <a:gd name="connsiteY7" fmla="*/ 444756 h 539189"/>
              <a:gd name="connsiteX8" fmla="*/ 507128 w 957457"/>
              <a:gd name="connsiteY8" fmla="*/ 241556 h 539189"/>
              <a:gd name="connsiteX9" fmla="*/ 615078 w 957457"/>
              <a:gd name="connsiteY9" fmla="*/ 32006 h 539189"/>
              <a:gd name="connsiteX10" fmla="*/ 484903 w 957457"/>
              <a:gd name="connsiteY10" fmla="*/ 225681 h 539189"/>
              <a:gd name="connsiteX11" fmla="*/ 364253 w 957457"/>
              <a:gd name="connsiteY11" fmla="*/ 212981 h 539189"/>
              <a:gd name="connsiteX12" fmla="*/ 408703 w 957457"/>
              <a:gd name="connsiteY12" fmla="*/ 60581 h 539189"/>
              <a:gd name="connsiteX13" fmla="*/ 386478 w 957457"/>
              <a:gd name="connsiteY13" fmla="*/ 127256 h 539189"/>
              <a:gd name="connsiteX14" fmla="*/ 345203 w 957457"/>
              <a:gd name="connsiteY14" fmla="*/ 225681 h 539189"/>
              <a:gd name="connsiteX15" fmla="*/ 338853 w 957457"/>
              <a:gd name="connsiteY15" fmla="*/ 41531 h 539189"/>
              <a:gd name="connsiteX16" fmla="*/ 310278 w 957457"/>
              <a:gd name="connsiteY16" fmla="*/ 206631 h 539189"/>
              <a:gd name="connsiteX17" fmla="*/ 205503 w 957457"/>
              <a:gd name="connsiteY17" fmla="*/ 190756 h 539189"/>
              <a:gd name="connsiteX18" fmla="*/ 138828 w 957457"/>
              <a:gd name="connsiteY18" fmla="*/ 120906 h 539189"/>
              <a:gd name="connsiteX19" fmla="*/ 135653 w 957457"/>
              <a:gd name="connsiteY19" fmla="*/ 256 h 539189"/>
              <a:gd name="connsiteX20" fmla="*/ 129303 w 957457"/>
              <a:gd name="connsiteY20" fmla="*/ 155831 h 539189"/>
              <a:gd name="connsiteX21" fmla="*/ 116603 w 957457"/>
              <a:gd name="connsiteY21" fmla="*/ 187581 h 539189"/>
              <a:gd name="connsiteX22" fmla="*/ 262653 w 957457"/>
              <a:gd name="connsiteY22" fmla="*/ 181231 h 539189"/>
              <a:gd name="connsiteX23" fmla="*/ 2303 w 957457"/>
              <a:gd name="connsiteY23" fmla="*/ 276481 h 539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7457" h="539189">
                <a:moveTo>
                  <a:pt x="2303" y="276481"/>
                </a:moveTo>
                <a:cubicBezTo>
                  <a:pt x="31936" y="285477"/>
                  <a:pt x="374307" y="242085"/>
                  <a:pt x="440453" y="235206"/>
                </a:cubicBezTo>
                <a:cubicBezTo>
                  <a:pt x="506599" y="228327"/>
                  <a:pt x="360020" y="216156"/>
                  <a:pt x="399178" y="235206"/>
                </a:cubicBezTo>
                <a:cubicBezTo>
                  <a:pt x="438336" y="254256"/>
                  <a:pt x="654766" y="334689"/>
                  <a:pt x="675403" y="349506"/>
                </a:cubicBezTo>
                <a:cubicBezTo>
                  <a:pt x="696040" y="364323"/>
                  <a:pt x="476966" y="292885"/>
                  <a:pt x="523003" y="324106"/>
                </a:cubicBezTo>
                <a:cubicBezTo>
                  <a:pt x="569040" y="355327"/>
                  <a:pt x="909295" y="517781"/>
                  <a:pt x="951628" y="536831"/>
                </a:cubicBezTo>
                <a:cubicBezTo>
                  <a:pt x="993961" y="555881"/>
                  <a:pt x="792349" y="453752"/>
                  <a:pt x="777003" y="438406"/>
                </a:cubicBezTo>
                <a:cubicBezTo>
                  <a:pt x="761657" y="423060"/>
                  <a:pt x="904532" y="477564"/>
                  <a:pt x="859553" y="444756"/>
                </a:cubicBezTo>
                <a:cubicBezTo>
                  <a:pt x="814574" y="411948"/>
                  <a:pt x="547874" y="310348"/>
                  <a:pt x="507128" y="241556"/>
                </a:cubicBezTo>
                <a:cubicBezTo>
                  <a:pt x="466382" y="172764"/>
                  <a:pt x="618782" y="34652"/>
                  <a:pt x="615078" y="32006"/>
                </a:cubicBezTo>
                <a:cubicBezTo>
                  <a:pt x="611374" y="29360"/>
                  <a:pt x="526707" y="195518"/>
                  <a:pt x="484903" y="225681"/>
                </a:cubicBezTo>
                <a:cubicBezTo>
                  <a:pt x="443099" y="255843"/>
                  <a:pt x="376953" y="240498"/>
                  <a:pt x="364253" y="212981"/>
                </a:cubicBezTo>
                <a:cubicBezTo>
                  <a:pt x="351553" y="185464"/>
                  <a:pt x="404999" y="74868"/>
                  <a:pt x="408703" y="60581"/>
                </a:cubicBezTo>
                <a:cubicBezTo>
                  <a:pt x="412407" y="46294"/>
                  <a:pt x="397061" y="99739"/>
                  <a:pt x="386478" y="127256"/>
                </a:cubicBezTo>
                <a:cubicBezTo>
                  <a:pt x="375895" y="154773"/>
                  <a:pt x="353140" y="239968"/>
                  <a:pt x="345203" y="225681"/>
                </a:cubicBezTo>
                <a:cubicBezTo>
                  <a:pt x="337266" y="211394"/>
                  <a:pt x="344674" y="44706"/>
                  <a:pt x="338853" y="41531"/>
                </a:cubicBezTo>
                <a:cubicBezTo>
                  <a:pt x="333032" y="38356"/>
                  <a:pt x="332503" y="181760"/>
                  <a:pt x="310278" y="206631"/>
                </a:cubicBezTo>
                <a:cubicBezTo>
                  <a:pt x="288053" y="231502"/>
                  <a:pt x="234078" y="205043"/>
                  <a:pt x="205503" y="190756"/>
                </a:cubicBezTo>
                <a:cubicBezTo>
                  <a:pt x="176928" y="176469"/>
                  <a:pt x="150470" y="152656"/>
                  <a:pt x="138828" y="120906"/>
                </a:cubicBezTo>
                <a:cubicBezTo>
                  <a:pt x="127186" y="89156"/>
                  <a:pt x="137241" y="-5565"/>
                  <a:pt x="135653" y="256"/>
                </a:cubicBezTo>
                <a:cubicBezTo>
                  <a:pt x="134066" y="6077"/>
                  <a:pt x="132478" y="124610"/>
                  <a:pt x="129303" y="155831"/>
                </a:cubicBezTo>
                <a:cubicBezTo>
                  <a:pt x="126128" y="187052"/>
                  <a:pt x="94378" y="183348"/>
                  <a:pt x="116603" y="187581"/>
                </a:cubicBezTo>
                <a:cubicBezTo>
                  <a:pt x="138828" y="191814"/>
                  <a:pt x="286995" y="168531"/>
                  <a:pt x="262653" y="181231"/>
                </a:cubicBezTo>
                <a:cubicBezTo>
                  <a:pt x="238311" y="193931"/>
                  <a:pt x="-27330" y="267485"/>
                  <a:pt x="2303" y="2764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5B64638B-6B20-18CD-8046-958BB284A458}"/>
              </a:ext>
            </a:extLst>
          </p:cNvPr>
          <p:cNvSpPr/>
          <p:nvPr/>
        </p:nvSpPr>
        <p:spPr>
          <a:xfrm>
            <a:off x="4018915" y="5381623"/>
            <a:ext cx="752747" cy="121439"/>
          </a:xfrm>
          <a:custGeom>
            <a:avLst/>
            <a:gdLst>
              <a:gd name="connsiteX0" fmla="*/ 3810 w 752747"/>
              <a:gd name="connsiteY0" fmla="*/ 2 h 121439"/>
              <a:gd name="connsiteX1" fmla="*/ 226060 w 752747"/>
              <a:gd name="connsiteY1" fmla="*/ 92077 h 121439"/>
              <a:gd name="connsiteX2" fmla="*/ 105410 w 752747"/>
              <a:gd name="connsiteY2" fmla="*/ 85727 h 121439"/>
              <a:gd name="connsiteX3" fmla="*/ 530860 w 752747"/>
              <a:gd name="connsiteY3" fmla="*/ 60327 h 121439"/>
              <a:gd name="connsiteX4" fmla="*/ 461010 w 752747"/>
              <a:gd name="connsiteY4" fmla="*/ 85727 h 121439"/>
              <a:gd name="connsiteX5" fmla="*/ 749935 w 752747"/>
              <a:gd name="connsiteY5" fmla="*/ 47627 h 121439"/>
              <a:gd name="connsiteX6" fmla="*/ 588010 w 752747"/>
              <a:gd name="connsiteY6" fmla="*/ 79377 h 121439"/>
              <a:gd name="connsiteX7" fmla="*/ 267335 w 752747"/>
              <a:gd name="connsiteY7" fmla="*/ 111127 h 121439"/>
              <a:gd name="connsiteX8" fmla="*/ 426085 w 752747"/>
              <a:gd name="connsiteY8" fmla="*/ 76202 h 121439"/>
              <a:gd name="connsiteX9" fmla="*/ 191135 w 752747"/>
              <a:gd name="connsiteY9" fmla="*/ 120652 h 121439"/>
              <a:gd name="connsiteX10" fmla="*/ 165735 w 752747"/>
              <a:gd name="connsiteY10" fmla="*/ 101602 h 121439"/>
              <a:gd name="connsiteX11" fmla="*/ 92710 w 752747"/>
              <a:gd name="connsiteY11" fmla="*/ 63502 h 121439"/>
              <a:gd name="connsiteX12" fmla="*/ 83185 w 752747"/>
              <a:gd name="connsiteY12" fmla="*/ 88902 h 121439"/>
              <a:gd name="connsiteX13" fmla="*/ 3810 w 752747"/>
              <a:gd name="connsiteY13" fmla="*/ 2 h 12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2747" h="121439">
                <a:moveTo>
                  <a:pt x="3810" y="2"/>
                </a:moveTo>
                <a:cubicBezTo>
                  <a:pt x="27622" y="531"/>
                  <a:pt x="209127" y="77790"/>
                  <a:pt x="226060" y="92077"/>
                </a:cubicBezTo>
                <a:cubicBezTo>
                  <a:pt x="242993" y="106364"/>
                  <a:pt x="54610" y="91019"/>
                  <a:pt x="105410" y="85727"/>
                </a:cubicBezTo>
                <a:cubicBezTo>
                  <a:pt x="156210" y="80435"/>
                  <a:pt x="471593" y="60327"/>
                  <a:pt x="530860" y="60327"/>
                </a:cubicBezTo>
                <a:cubicBezTo>
                  <a:pt x="590127" y="60327"/>
                  <a:pt x="424498" y="87844"/>
                  <a:pt x="461010" y="85727"/>
                </a:cubicBezTo>
                <a:cubicBezTo>
                  <a:pt x="497522" y="83610"/>
                  <a:pt x="728768" y="48685"/>
                  <a:pt x="749935" y="47627"/>
                </a:cubicBezTo>
                <a:cubicBezTo>
                  <a:pt x="771102" y="46569"/>
                  <a:pt x="668443" y="68794"/>
                  <a:pt x="588010" y="79377"/>
                </a:cubicBezTo>
                <a:cubicBezTo>
                  <a:pt x="507577" y="89960"/>
                  <a:pt x="294322" y="111656"/>
                  <a:pt x="267335" y="111127"/>
                </a:cubicBezTo>
                <a:cubicBezTo>
                  <a:pt x="240348" y="110598"/>
                  <a:pt x="438785" y="74615"/>
                  <a:pt x="426085" y="76202"/>
                </a:cubicBezTo>
                <a:cubicBezTo>
                  <a:pt x="413385" y="77789"/>
                  <a:pt x="234527" y="116419"/>
                  <a:pt x="191135" y="120652"/>
                </a:cubicBezTo>
                <a:cubicBezTo>
                  <a:pt x="147743" y="124885"/>
                  <a:pt x="182139" y="111127"/>
                  <a:pt x="165735" y="101602"/>
                </a:cubicBezTo>
                <a:cubicBezTo>
                  <a:pt x="149331" y="92077"/>
                  <a:pt x="106468" y="65619"/>
                  <a:pt x="92710" y="63502"/>
                </a:cubicBezTo>
                <a:cubicBezTo>
                  <a:pt x="78952" y="61385"/>
                  <a:pt x="91123" y="100544"/>
                  <a:pt x="83185" y="88902"/>
                </a:cubicBezTo>
                <a:cubicBezTo>
                  <a:pt x="75248" y="77260"/>
                  <a:pt x="-20002" y="-527"/>
                  <a:pt x="3810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5E08781F-E7B6-EE90-19FD-3DEB6041F253}"/>
              </a:ext>
            </a:extLst>
          </p:cNvPr>
          <p:cNvSpPr/>
          <p:nvPr/>
        </p:nvSpPr>
        <p:spPr>
          <a:xfrm>
            <a:off x="4542417" y="5216756"/>
            <a:ext cx="400052" cy="247699"/>
          </a:xfrm>
          <a:custGeom>
            <a:avLst/>
            <a:gdLst>
              <a:gd name="connsiteX0" fmla="*/ 1008 w 400052"/>
              <a:gd name="connsiteY0" fmla="*/ 2944 h 247699"/>
              <a:gd name="connsiteX1" fmla="*/ 293108 w 400052"/>
              <a:gd name="connsiteY1" fmla="*/ 183919 h 247699"/>
              <a:gd name="connsiteX2" fmla="*/ 191508 w 400052"/>
              <a:gd name="connsiteY2" fmla="*/ 142644 h 247699"/>
              <a:gd name="connsiteX3" fmla="*/ 391533 w 400052"/>
              <a:gd name="connsiteY3" fmla="*/ 234719 h 247699"/>
              <a:gd name="connsiteX4" fmla="*/ 356608 w 400052"/>
              <a:gd name="connsiteY4" fmla="*/ 202969 h 247699"/>
              <a:gd name="connsiteX5" fmla="*/ 296283 w 400052"/>
              <a:gd name="connsiteY5" fmla="*/ 225194 h 247699"/>
              <a:gd name="connsiteX6" fmla="*/ 289933 w 400052"/>
              <a:gd name="connsiteY6" fmla="*/ 202969 h 247699"/>
              <a:gd name="connsiteX7" fmla="*/ 128008 w 400052"/>
              <a:gd name="connsiteY7" fmla="*/ 247419 h 247699"/>
              <a:gd name="connsiteX8" fmla="*/ 274058 w 400052"/>
              <a:gd name="connsiteY8" fmla="*/ 177569 h 247699"/>
              <a:gd name="connsiteX9" fmla="*/ 150233 w 400052"/>
              <a:gd name="connsiteY9" fmla="*/ 44219 h 247699"/>
              <a:gd name="connsiteX10" fmla="*/ 194683 w 400052"/>
              <a:gd name="connsiteY10" fmla="*/ 69619 h 247699"/>
              <a:gd name="connsiteX11" fmla="*/ 1008 w 400052"/>
              <a:gd name="connsiteY11" fmla="*/ 2944 h 24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052" h="247699">
                <a:moveTo>
                  <a:pt x="1008" y="2944"/>
                </a:moveTo>
                <a:cubicBezTo>
                  <a:pt x="17412" y="21994"/>
                  <a:pt x="261358" y="160636"/>
                  <a:pt x="293108" y="183919"/>
                </a:cubicBezTo>
                <a:cubicBezTo>
                  <a:pt x="324858" y="207202"/>
                  <a:pt x="175104" y="134177"/>
                  <a:pt x="191508" y="142644"/>
                </a:cubicBezTo>
                <a:cubicBezTo>
                  <a:pt x="207912" y="151111"/>
                  <a:pt x="364016" y="224665"/>
                  <a:pt x="391533" y="234719"/>
                </a:cubicBezTo>
                <a:cubicBezTo>
                  <a:pt x="419050" y="244773"/>
                  <a:pt x="372483" y="204557"/>
                  <a:pt x="356608" y="202969"/>
                </a:cubicBezTo>
                <a:cubicBezTo>
                  <a:pt x="340733" y="201382"/>
                  <a:pt x="307395" y="225194"/>
                  <a:pt x="296283" y="225194"/>
                </a:cubicBezTo>
                <a:cubicBezTo>
                  <a:pt x="285171" y="225194"/>
                  <a:pt x="317979" y="199265"/>
                  <a:pt x="289933" y="202969"/>
                </a:cubicBezTo>
                <a:cubicBezTo>
                  <a:pt x="261887" y="206673"/>
                  <a:pt x="130654" y="251652"/>
                  <a:pt x="128008" y="247419"/>
                </a:cubicBezTo>
                <a:cubicBezTo>
                  <a:pt x="125362" y="243186"/>
                  <a:pt x="270354" y="211436"/>
                  <a:pt x="274058" y="177569"/>
                </a:cubicBezTo>
                <a:cubicBezTo>
                  <a:pt x="277762" y="143702"/>
                  <a:pt x="163462" y="62211"/>
                  <a:pt x="150233" y="44219"/>
                </a:cubicBezTo>
                <a:cubicBezTo>
                  <a:pt x="137004" y="26227"/>
                  <a:pt x="215850" y="75969"/>
                  <a:pt x="194683" y="69619"/>
                </a:cubicBezTo>
                <a:cubicBezTo>
                  <a:pt x="173516" y="63269"/>
                  <a:pt x="-15396" y="-16106"/>
                  <a:pt x="1008" y="29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AC60D43E-548A-8E2B-08ED-03C343AA3445}"/>
              </a:ext>
            </a:extLst>
          </p:cNvPr>
          <p:cNvSpPr/>
          <p:nvPr/>
        </p:nvSpPr>
        <p:spPr>
          <a:xfrm>
            <a:off x="4025709" y="5172073"/>
            <a:ext cx="666987" cy="295053"/>
          </a:xfrm>
          <a:custGeom>
            <a:avLst/>
            <a:gdLst>
              <a:gd name="connsiteX0" fmla="*/ 76391 w 666987"/>
              <a:gd name="connsiteY0" fmla="*/ 149227 h 295053"/>
              <a:gd name="connsiteX1" fmla="*/ 114491 w 666987"/>
              <a:gd name="connsiteY1" fmla="*/ 234952 h 295053"/>
              <a:gd name="connsiteX2" fmla="*/ 222441 w 666987"/>
              <a:gd name="connsiteY2" fmla="*/ 292102 h 295053"/>
              <a:gd name="connsiteX3" fmla="*/ 505016 w 666987"/>
              <a:gd name="connsiteY3" fmla="*/ 285752 h 295053"/>
              <a:gd name="connsiteX4" fmla="*/ 555816 w 666987"/>
              <a:gd name="connsiteY4" fmla="*/ 276227 h 295053"/>
              <a:gd name="connsiteX5" fmla="*/ 568516 w 666987"/>
              <a:gd name="connsiteY5" fmla="*/ 193677 h 295053"/>
              <a:gd name="connsiteX6" fmla="*/ 581216 w 666987"/>
              <a:gd name="connsiteY6" fmla="*/ 130177 h 295053"/>
              <a:gd name="connsiteX7" fmla="*/ 666941 w 666987"/>
              <a:gd name="connsiteY7" fmla="*/ 127002 h 295053"/>
              <a:gd name="connsiteX8" fmla="*/ 568516 w 666987"/>
              <a:gd name="connsiteY8" fmla="*/ 57152 h 295053"/>
              <a:gd name="connsiteX9" fmla="*/ 403416 w 666987"/>
              <a:gd name="connsiteY9" fmla="*/ 19052 h 295053"/>
              <a:gd name="connsiteX10" fmla="*/ 333566 w 666987"/>
              <a:gd name="connsiteY10" fmla="*/ 12702 h 295053"/>
              <a:gd name="connsiteX11" fmla="*/ 9716 w 666987"/>
              <a:gd name="connsiteY11" fmla="*/ 190502 h 295053"/>
              <a:gd name="connsiteX12" fmla="*/ 76391 w 666987"/>
              <a:gd name="connsiteY12" fmla="*/ 149227 h 29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6987" h="295053">
                <a:moveTo>
                  <a:pt x="76391" y="149227"/>
                </a:moveTo>
                <a:cubicBezTo>
                  <a:pt x="93853" y="156635"/>
                  <a:pt x="90149" y="211140"/>
                  <a:pt x="114491" y="234952"/>
                </a:cubicBezTo>
                <a:cubicBezTo>
                  <a:pt x="138833" y="258765"/>
                  <a:pt x="157353" y="283635"/>
                  <a:pt x="222441" y="292102"/>
                </a:cubicBezTo>
                <a:cubicBezTo>
                  <a:pt x="287529" y="300569"/>
                  <a:pt x="449454" y="288398"/>
                  <a:pt x="505016" y="285752"/>
                </a:cubicBezTo>
                <a:cubicBezTo>
                  <a:pt x="560578" y="283106"/>
                  <a:pt x="545233" y="291573"/>
                  <a:pt x="555816" y="276227"/>
                </a:cubicBezTo>
                <a:cubicBezTo>
                  <a:pt x="566399" y="260881"/>
                  <a:pt x="564283" y="218019"/>
                  <a:pt x="568516" y="193677"/>
                </a:cubicBezTo>
                <a:cubicBezTo>
                  <a:pt x="572749" y="169335"/>
                  <a:pt x="564812" y="141289"/>
                  <a:pt x="581216" y="130177"/>
                </a:cubicBezTo>
                <a:cubicBezTo>
                  <a:pt x="597620" y="119065"/>
                  <a:pt x="669058" y="139173"/>
                  <a:pt x="666941" y="127002"/>
                </a:cubicBezTo>
                <a:cubicBezTo>
                  <a:pt x="664824" y="114831"/>
                  <a:pt x="612437" y="75144"/>
                  <a:pt x="568516" y="57152"/>
                </a:cubicBezTo>
                <a:cubicBezTo>
                  <a:pt x="524595" y="39160"/>
                  <a:pt x="442574" y="26460"/>
                  <a:pt x="403416" y="19052"/>
                </a:cubicBezTo>
                <a:cubicBezTo>
                  <a:pt x="364258" y="11644"/>
                  <a:pt x="399183" y="-15873"/>
                  <a:pt x="333566" y="12702"/>
                </a:cubicBezTo>
                <a:cubicBezTo>
                  <a:pt x="267949" y="41277"/>
                  <a:pt x="48345" y="164573"/>
                  <a:pt x="9716" y="190502"/>
                </a:cubicBezTo>
                <a:cubicBezTo>
                  <a:pt x="-28913" y="216431"/>
                  <a:pt x="58929" y="141819"/>
                  <a:pt x="76391" y="14922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1CB37891-88C3-085D-F3C1-43B001BB2F4E}"/>
              </a:ext>
            </a:extLst>
          </p:cNvPr>
          <p:cNvSpPr/>
          <p:nvPr/>
        </p:nvSpPr>
        <p:spPr>
          <a:xfrm>
            <a:off x="4405505" y="5266576"/>
            <a:ext cx="116521" cy="11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2F1B6CC1-9664-2E68-B404-E2401384A397}"/>
              </a:ext>
            </a:extLst>
          </p:cNvPr>
          <p:cNvSpPr/>
          <p:nvPr/>
        </p:nvSpPr>
        <p:spPr>
          <a:xfrm>
            <a:off x="4268594" y="5297894"/>
            <a:ext cx="83730" cy="83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094BCA0C-B238-C66A-1531-F9A7A5E1FA75}"/>
              </a:ext>
            </a:extLst>
          </p:cNvPr>
          <p:cNvSpPr/>
          <p:nvPr/>
        </p:nvSpPr>
        <p:spPr>
          <a:xfrm>
            <a:off x="4580886" y="5178402"/>
            <a:ext cx="506651" cy="355909"/>
          </a:xfrm>
          <a:custGeom>
            <a:avLst/>
            <a:gdLst>
              <a:gd name="connsiteX0" fmla="*/ 639 w 506651"/>
              <a:gd name="connsiteY0" fmla="*/ 23 h 355909"/>
              <a:gd name="connsiteX1" fmla="*/ 175264 w 506651"/>
              <a:gd name="connsiteY1" fmla="*/ 98448 h 355909"/>
              <a:gd name="connsiteX2" fmla="*/ 156214 w 506651"/>
              <a:gd name="connsiteY2" fmla="*/ 73048 h 355909"/>
              <a:gd name="connsiteX3" fmla="*/ 267339 w 506651"/>
              <a:gd name="connsiteY3" fmla="*/ 161948 h 355909"/>
              <a:gd name="connsiteX4" fmla="*/ 232414 w 506651"/>
              <a:gd name="connsiteY4" fmla="*/ 120673 h 355909"/>
              <a:gd name="connsiteX5" fmla="*/ 321314 w 506651"/>
              <a:gd name="connsiteY5" fmla="*/ 184173 h 355909"/>
              <a:gd name="connsiteX6" fmla="*/ 305439 w 506651"/>
              <a:gd name="connsiteY6" fmla="*/ 158773 h 355909"/>
              <a:gd name="connsiteX7" fmla="*/ 419739 w 506651"/>
              <a:gd name="connsiteY7" fmla="*/ 250848 h 355909"/>
              <a:gd name="connsiteX8" fmla="*/ 454664 w 506651"/>
              <a:gd name="connsiteY8" fmla="*/ 269898 h 355909"/>
              <a:gd name="connsiteX9" fmla="*/ 416564 w 506651"/>
              <a:gd name="connsiteY9" fmla="*/ 193698 h 355909"/>
              <a:gd name="connsiteX10" fmla="*/ 505464 w 506651"/>
              <a:gd name="connsiteY10" fmla="*/ 355623 h 355909"/>
              <a:gd name="connsiteX11" fmla="*/ 340364 w 506651"/>
              <a:gd name="connsiteY11" fmla="*/ 228623 h 355909"/>
              <a:gd name="connsiteX12" fmla="*/ 10164 w 506651"/>
              <a:gd name="connsiteY12" fmla="*/ 63523 h 355909"/>
              <a:gd name="connsiteX13" fmla="*/ 111764 w 506651"/>
              <a:gd name="connsiteY13" fmla="*/ 88923 h 355909"/>
              <a:gd name="connsiteX14" fmla="*/ 639 w 506651"/>
              <a:gd name="connsiteY14" fmla="*/ 23 h 35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6651" h="355909">
                <a:moveTo>
                  <a:pt x="639" y="23"/>
                </a:moveTo>
                <a:cubicBezTo>
                  <a:pt x="11222" y="1611"/>
                  <a:pt x="149335" y="86277"/>
                  <a:pt x="175264" y="98448"/>
                </a:cubicBezTo>
                <a:cubicBezTo>
                  <a:pt x="201193" y="110619"/>
                  <a:pt x="140868" y="62465"/>
                  <a:pt x="156214" y="73048"/>
                </a:cubicBezTo>
                <a:cubicBezTo>
                  <a:pt x="171560" y="83631"/>
                  <a:pt x="254639" y="154011"/>
                  <a:pt x="267339" y="161948"/>
                </a:cubicBezTo>
                <a:cubicBezTo>
                  <a:pt x="280039" y="169885"/>
                  <a:pt x="223418" y="116969"/>
                  <a:pt x="232414" y="120673"/>
                </a:cubicBezTo>
                <a:cubicBezTo>
                  <a:pt x="241410" y="124377"/>
                  <a:pt x="309143" y="177823"/>
                  <a:pt x="321314" y="184173"/>
                </a:cubicBezTo>
                <a:cubicBezTo>
                  <a:pt x="333485" y="190523"/>
                  <a:pt x="289035" y="147661"/>
                  <a:pt x="305439" y="158773"/>
                </a:cubicBezTo>
                <a:cubicBezTo>
                  <a:pt x="321843" y="169885"/>
                  <a:pt x="394868" y="232327"/>
                  <a:pt x="419739" y="250848"/>
                </a:cubicBezTo>
                <a:cubicBezTo>
                  <a:pt x="444610" y="269369"/>
                  <a:pt x="455193" y="279423"/>
                  <a:pt x="454664" y="269898"/>
                </a:cubicBezTo>
                <a:cubicBezTo>
                  <a:pt x="454135" y="260373"/>
                  <a:pt x="408097" y="179410"/>
                  <a:pt x="416564" y="193698"/>
                </a:cubicBezTo>
                <a:cubicBezTo>
                  <a:pt x="425031" y="207986"/>
                  <a:pt x="518164" y="349802"/>
                  <a:pt x="505464" y="355623"/>
                </a:cubicBezTo>
                <a:cubicBezTo>
                  <a:pt x="492764" y="361444"/>
                  <a:pt x="422914" y="277306"/>
                  <a:pt x="340364" y="228623"/>
                </a:cubicBezTo>
                <a:cubicBezTo>
                  <a:pt x="257814" y="179940"/>
                  <a:pt x="48264" y="86806"/>
                  <a:pt x="10164" y="63523"/>
                </a:cubicBezTo>
                <a:cubicBezTo>
                  <a:pt x="-27936" y="40240"/>
                  <a:pt x="109118" y="98448"/>
                  <a:pt x="111764" y="88923"/>
                </a:cubicBezTo>
                <a:cubicBezTo>
                  <a:pt x="114410" y="79398"/>
                  <a:pt x="-9944" y="-1565"/>
                  <a:pt x="639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3A75E9F6-11F3-9309-C378-37ACCBF91166}"/>
              </a:ext>
            </a:extLst>
          </p:cNvPr>
          <p:cNvSpPr/>
          <p:nvPr/>
        </p:nvSpPr>
        <p:spPr>
          <a:xfrm>
            <a:off x="3755788" y="5022122"/>
            <a:ext cx="677322" cy="471312"/>
          </a:xfrm>
          <a:custGeom>
            <a:avLst/>
            <a:gdLst>
              <a:gd name="connsiteX0" fmla="*/ 237 w 677322"/>
              <a:gd name="connsiteY0" fmla="*/ 470628 h 471312"/>
              <a:gd name="connsiteX1" fmla="*/ 200262 w 677322"/>
              <a:gd name="connsiteY1" fmla="*/ 178528 h 471312"/>
              <a:gd name="connsiteX2" fmla="*/ 152637 w 677322"/>
              <a:gd name="connsiteY2" fmla="*/ 264253 h 471312"/>
              <a:gd name="connsiteX3" fmla="*/ 447912 w 677322"/>
              <a:gd name="connsiteY3" fmla="*/ 83278 h 471312"/>
              <a:gd name="connsiteX4" fmla="*/ 374887 w 677322"/>
              <a:gd name="connsiteY4" fmla="*/ 153128 h 471312"/>
              <a:gd name="connsiteX5" fmla="*/ 666987 w 677322"/>
              <a:gd name="connsiteY5" fmla="*/ 3903 h 471312"/>
              <a:gd name="connsiteX6" fmla="*/ 578087 w 677322"/>
              <a:gd name="connsiteY6" fmla="*/ 57878 h 471312"/>
              <a:gd name="connsiteX7" fmla="*/ 257412 w 677322"/>
              <a:gd name="connsiteY7" fmla="*/ 210278 h 471312"/>
              <a:gd name="connsiteX8" fmla="*/ 400287 w 677322"/>
              <a:gd name="connsiteY8" fmla="*/ 124553 h 471312"/>
              <a:gd name="connsiteX9" fmla="*/ 209787 w 677322"/>
              <a:gd name="connsiteY9" fmla="*/ 257903 h 471312"/>
              <a:gd name="connsiteX10" fmla="*/ 305037 w 677322"/>
              <a:gd name="connsiteY10" fmla="*/ 134078 h 471312"/>
              <a:gd name="connsiteX11" fmla="*/ 165337 w 677322"/>
              <a:gd name="connsiteY11" fmla="*/ 299178 h 471312"/>
              <a:gd name="connsiteX12" fmla="*/ 143112 w 677322"/>
              <a:gd name="connsiteY12" fmla="*/ 311878 h 471312"/>
              <a:gd name="connsiteX13" fmla="*/ 158987 w 677322"/>
              <a:gd name="connsiteY13" fmla="*/ 261078 h 471312"/>
              <a:gd name="connsiteX14" fmla="*/ 237 w 677322"/>
              <a:gd name="connsiteY14" fmla="*/ 470628 h 47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7322" h="471312">
                <a:moveTo>
                  <a:pt x="237" y="470628"/>
                </a:moveTo>
                <a:cubicBezTo>
                  <a:pt x="7116" y="456870"/>
                  <a:pt x="174862" y="212924"/>
                  <a:pt x="200262" y="178528"/>
                </a:cubicBezTo>
                <a:cubicBezTo>
                  <a:pt x="225662" y="144132"/>
                  <a:pt x="111362" y="280128"/>
                  <a:pt x="152637" y="264253"/>
                </a:cubicBezTo>
                <a:cubicBezTo>
                  <a:pt x="193912" y="248378"/>
                  <a:pt x="410870" y="101799"/>
                  <a:pt x="447912" y="83278"/>
                </a:cubicBezTo>
                <a:cubicBezTo>
                  <a:pt x="484954" y="64757"/>
                  <a:pt x="338375" y="166357"/>
                  <a:pt x="374887" y="153128"/>
                </a:cubicBezTo>
                <a:cubicBezTo>
                  <a:pt x="411400" y="139899"/>
                  <a:pt x="633120" y="19778"/>
                  <a:pt x="666987" y="3903"/>
                </a:cubicBezTo>
                <a:cubicBezTo>
                  <a:pt x="700854" y="-11972"/>
                  <a:pt x="646350" y="23482"/>
                  <a:pt x="578087" y="57878"/>
                </a:cubicBezTo>
                <a:cubicBezTo>
                  <a:pt x="509824" y="92274"/>
                  <a:pt x="287045" y="199166"/>
                  <a:pt x="257412" y="210278"/>
                </a:cubicBezTo>
                <a:cubicBezTo>
                  <a:pt x="227779" y="221390"/>
                  <a:pt x="408224" y="116616"/>
                  <a:pt x="400287" y="124553"/>
                </a:cubicBezTo>
                <a:cubicBezTo>
                  <a:pt x="392350" y="132490"/>
                  <a:pt x="225662" y="256315"/>
                  <a:pt x="209787" y="257903"/>
                </a:cubicBezTo>
                <a:cubicBezTo>
                  <a:pt x="193912" y="259490"/>
                  <a:pt x="312445" y="127199"/>
                  <a:pt x="305037" y="134078"/>
                </a:cubicBezTo>
                <a:cubicBezTo>
                  <a:pt x="297629" y="140957"/>
                  <a:pt x="192325" y="269545"/>
                  <a:pt x="165337" y="299178"/>
                </a:cubicBezTo>
                <a:cubicBezTo>
                  <a:pt x="138350" y="328811"/>
                  <a:pt x="144170" y="318228"/>
                  <a:pt x="143112" y="311878"/>
                </a:cubicBezTo>
                <a:cubicBezTo>
                  <a:pt x="142054" y="305528"/>
                  <a:pt x="180154" y="235678"/>
                  <a:pt x="158987" y="261078"/>
                </a:cubicBezTo>
                <a:cubicBezTo>
                  <a:pt x="137820" y="286478"/>
                  <a:pt x="-6642" y="484386"/>
                  <a:pt x="237" y="470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D8227E9F-1BCF-CAB3-1C6D-2E96627EB9C5}"/>
              </a:ext>
            </a:extLst>
          </p:cNvPr>
          <p:cNvSpPr/>
          <p:nvPr/>
        </p:nvSpPr>
        <p:spPr>
          <a:xfrm>
            <a:off x="4289207" y="4983506"/>
            <a:ext cx="735716" cy="279711"/>
          </a:xfrm>
          <a:custGeom>
            <a:avLst/>
            <a:gdLst>
              <a:gd name="connsiteX0" fmla="*/ 218 w 735716"/>
              <a:gd name="connsiteY0" fmla="*/ 182219 h 279711"/>
              <a:gd name="connsiteX1" fmla="*/ 235168 w 735716"/>
              <a:gd name="connsiteY1" fmla="*/ 26644 h 279711"/>
              <a:gd name="connsiteX2" fmla="*/ 171668 w 735716"/>
              <a:gd name="connsiteY2" fmla="*/ 90144 h 279711"/>
              <a:gd name="connsiteX3" fmla="*/ 276443 w 735716"/>
              <a:gd name="connsiteY3" fmla="*/ 80619 h 279711"/>
              <a:gd name="connsiteX4" fmla="*/ 498693 w 735716"/>
              <a:gd name="connsiteY4" fmla="*/ 156819 h 279711"/>
              <a:gd name="connsiteX5" fmla="*/ 403443 w 735716"/>
              <a:gd name="connsiteY5" fmla="*/ 115544 h 279711"/>
              <a:gd name="connsiteX6" fmla="*/ 727293 w 735716"/>
              <a:gd name="connsiteY6" fmla="*/ 277469 h 279711"/>
              <a:gd name="connsiteX7" fmla="*/ 609818 w 735716"/>
              <a:gd name="connsiteY7" fmla="*/ 198094 h 279711"/>
              <a:gd name="connsiteX8" fmla="*/ 279618 w 735716"/>
              <a:gd name="connsiteY8" fmla="*/ 32994 h 279711"/>
              <a:gd name="connsiteX9" fmla="*/ 384393 w 735716"/>
              <a:gd name="connsiteY9" fmla="*/ 90144 h 279711"/>
              <a:gd name="connsiteX10" fmla="*/ 222468 w 735716"/>
              <a:gd name="connsiteY10" fmla="*/ 74269 h 279711"/>
              <a:gd name="connsiteX11" fmla="*/ 124043 w 735716"/>
              <a:gd name="connsiteY11" fmla="*/ 96494 h 279711"/>
              <a:gd name="connsiteX12" fmla="*/ 190718 w 735716"/>
              <a:gd name="connsiteY12" fmla="*/ 1244 h 279711"/>
              <a:gd name="connsiteX13" fmla="*/ 218 w 735716"/>
              <a:gd name="connsiteY13" fmla="*/ 182219 h 27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5716" h="279711">
                <a:moveTo>
                  <a:pt x="218" y="182219"/>
                </a:moveTo>
                <a:cubicBezTo>
                  <a:pt x="7626" y="186452"/>
                  <a:pt x="206593" y="41990"/>
                  <a:pt x="235168" y="26644"/>
                </a:cubicBezTo>
                <a:cubicBezTo>
                  <a:pt x="263743" y="11298"/>
                  <a:pt x="164789" y="81148"/>
                  <a:pt x="171668" y="90144"/>
                </a:cubicBezTo>
                <a:cubicBezTo>
                  <a:pt x="178547" y="99140"/>
                  <a:pt x="221939" y="69507"/>
                  <a:pt x="276443" y="80619"/>
                </a:cubicBezTo>
                <a:cubicBezTo>
                  <a:pt x="330947" y="91731"/>
                  <a:pt x="477526" y="150998"/>
                  <a:pt x="498693" y="156819"/>
                </a:cubicBezTo>
                <a:cubicBezTo>
                  <a:pt x="519860" y="162640"/>
                  <a:pt x="365343" y="95436"/>
                  <a:pt x="403443" y="115544"/>
                </a:cubicBezTo>
                <a:cubicBezTo>
                  <a:pt x="441543" y="135652"/>
                  <a:pt x="692897" y="263711"/>
                  <a:pt x="727293" y="277469"/>
                </a:cubicBezTo>
                <a:cubicBezTo>
                  <a:pt x="761689" y="291227"/>
                  <a:pt x="684431" y="238840"/>
                  <a:pt x="609818" y="198094"/>
                </a:cubicBezTo>
                <a:cubicBezTo>
                  <a:pt x="535206" y="157348"/>
                  <a:pt x="317189" y="50986"/>
                  <a:pt x="279618" y="32994"/>
                </a:cubicBezTo>
                <a:cubicBezTo>
                  <a:pt x="242047" y="15002"/>
                  <a:pt x="393918" y="83265"/>
                  <a:pt x="384393" y="90144"/>
                </a:cubicBezTo>
                <a:cubicBezTo>
                  <a:pt x="374868" y="97023"/>
                  <a:pt x="265860" y="73211"/>
                  <a:pt x="222468" y="74269"/>
                </a:cubicBezTo>
                <a:cubicBezTo>
                  <a:pt x="179076" y="75327"/>
                  <a:pt x="129335" y="108665"/>
                  <a:pt x="124043" y="96494"/>
                </a:cubicBezTo>
                <a:cubicBezTo>
                  <a:pt x="118751" y="84323"/>
                  <a:pt x="205006" y="-11985"/>
                  <a:pt x="190718" y="1244"/>
                </a:cubicBezTo>
                <a:cubicBezTo>
                  <a:pt x="176431" y="14473"/>
                  <a:pt x="-7190" y="177986"/>
                  <a:pt x="218" y="1822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B0D982EA-EDA5-3ED6-D77A-F5208370A71B}"/>
              </a:ext>
            </a:extLst>
          </p:cNvPr>
          <p:cNvSpPr/>
          <p:nvPr/>
        </p:nvSpPr>
        <p:spPr>
          <a:xfrm>
            <a:off x="4956786" y="4414845"/>
            <a:ext cx="216905" cy="242330"/>
          </a:xfrm>
          <a:custGeom>
            <a:avLst/>
            <a:gdLst>
              <a:gd name="connsiteX0" fmla="*/ 1393 w 216905"/>
              <a:gd name="connsiteY0" fmla="*/ 1796 h 242330"/>
              <a:gd name="connsiteX1" fmla="*/ 214457 w 216905"/>
              <a:gd name="connsiteY1" fmla="*/ 232615 h 242330"/>
              <a:gd name="connsiteX2" fmla="*/ 116802 w 216905"/>
              <a:gd name="connsiteY2" fmla="*/ 148277 h 242330"/>
              <a:gd name="connsiteX3" fmla="*/ 112364 w 216905"/>
              <a:gd name="connsiteY3" fmla="*/ 241493 h 242330"/>
              <a:gd name="connsiteX4" fmla="*/ 121241 w 216905"/>
              <a:gd name="connsiteY4" fmla="*/ 81695 h 242330"/>
              <a:gd name="connsiteX5" fmla="*/ 121241 w 216905"/>
              <a:gd name="connsiteY5" fmla="*/ 121644 h 242330"/>
              <a:gd name="connsiteX6" fmla="*/ 1393 w 216905"/>
              <a:gd name="connsiteY6" fmla="*/ 1796 h 24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05" h="242330">
                <a:moveTo>
                  <a:pt x="1393" y="1796"/>
                </a:moveTo>
                <a:cubicBezTo>
                  <a:pt x="16929" y="20291"/>
                  <a:pt x="195222" y="208202"/>
                  <a:pt x="214457" y="232615"/>
                </a:cubicBezTo>
                <a:cubicBezTo>
                  <a:pt x="233692" y="257028"/>
                  <a:pt x="133817" y="146797"/>
                  <a:pt x="116802" y="148277"/>
                </a:cubicBezTo>
                <a:cubicBezTo>
                  <a:pt x="99787" y="149757"/>
                  <a:pt x="111624" y="252590"/>
                  <a:pt x="112364" y="241493"/>
                </a:cubicBezTo>
                <a:cubicBezTo>
                  <a:pt x="113104" y="230396"/>
                  <a:pt x="119761" y="101670"/>
                  <a:pt x="121241" y="81695"/>
                </a:cubicBezTo>
                <a:cubicBezTo>
                  <a:pt x="122721" y="61720"/>
                  <a:pt x="137516" y="129782"/>
                  <a:pt x="121241" y="121644"/>
                </a:cubicBezTo>
                <a:cubicBezTo>
                  <a:pt x="104966" y="113506"/>
                  <a:pt x="-14143" y="-16699"/>
                  <a:pt x="1393" y="17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16B9B672-056B-AF13-BA09-EE7B5532D6CF}"/>
              </a:ext>
            </a:extLst>
          </p:cNvPr>
          <p:cNvSpPr/>
          <p:nvPr/>
        </p:nvSpPr>
        <p:spPr>
          <a:xfrm>
            <a:off x="4864922" y="4421022"/>
            <a:ext cx="171348" cy="278438"/>
          </a:xfrm>
          <a:custGeom>
            <a:avLst/>
            <a:gdLst>
              <a:gd name="connsiteX0" fmla="*/ 41 w 171348"/>
              <a:gd name="connsiteY0" fmla="*/ 58 h 278438"/>
              <a:gd name="connsiteX1" fmla="*/ 111012 w 171348"/>
              <a:gd name="connsiteY1" fmla="*/ 164295 h 278438"/>
              <a:gd name="connsiteX2" fmla="*/ 75501 w 171348"/>
              <a:gd name="connsiteY2" fmla="*/ 75518 h 278438"/>
              <a:gd name="connsiteX3" fmla="*/ 168717 w 171348"/>
              <a:gd name="connsiteY3" fmla="*/ 275265 h 278438"/>
              <a:gd name="connsiteX4" fmla="*/ 146523 w 171348"/>
              <a:gd name="connsiteY4" fmla="*/ 190928 h 278438"/>
              <a:gd name="connsiteX5" fmla="*/ 155400 w 171348"/>
              <a:gd name="connsiteY5" fmla="*/ 93273 h 278438"/>
              <a:gd name="connsiteX6" fmla="*/ 133206 w 171348"/>
              <a:gd name="connsiteY6" fmla="*/ 155417 h 278438"/>
              <a:gd name="connsiteX7" fmla="*/ 84379 w 171348"/>
              <a:gd name="connsiteY7" fmla="*/ 124345 h 278438"/>
              <a:gd name="connsiteX8" fmla="*/ 88818 w 171348"/>
              <a:gd name="connsiteY8" fmla="*/ 244194 h 278438"/>
              <a:gd name="connsiteX9" fmla="*/ 97695 w 171348"/>
              <a:gd name="connsiteY9" fmla="*/ 146539 h 278438"/>
              <a:gd name="connsiteX10" fmla="*/ 41 w 171348"/>
              <a:gd name="connsiteY10" fmla="*/ 58 h 27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1348" h="278438">
                <a:moveTo>
                  <a:pt x="41" y="58"/>
                </a:moveTo>
                <a:cubicBezTo>
                  <a:pt x="2260" y="3017"/>
                  <a:pt x="98435" y="151718"/>
                  <a:pt x="111012" y="164295"/>
                </a:cubicBezTo>
                <a:cubicBezTo>
                  <a:pt x="123589" y="176872"/>
                  <a:pt x="65884" y="57023"/>
                  <a:pt x="75501" y="75518"/>
                </a:cubicBezTo>
                <a:cubicBezTo>
                  <a:pt x="85118" y="94013"/>
                  <a:pt x="156880" y="256030"/>
                  <a:pt x="168717" y="275265"/>
                </a:cubicBezTo>
                <a:cubicBezTo>
                  <a:pt x="180554" y="294500"/>
                  <a:pt x="148742" y="221260"/>
                  <a:pt x="146523" y="190928"/>
                </a:cubicBezTo>
                <a:cubicBezTo>
                  <a:pt x="144304" y="160596"/>
                  <a:pt x="157619" y="99191"/>
                  <a:pt x="155400" y="93273"/>
                </a:cubicBezTo>
                <a:cubicBezTo>
                  <a:pt x="153181" y="87355"/>
                  <a:pt x="145043" y="150238"/>
                  <a:pt x="133206" y="155417"/>
                </a:cubicBezTo>
                <a:cubicBezTo>
                  <a:pt x="121369" y="160596"/>
                  <a:pt x="91777" y="109549"/>
                  <a:pt x="84379" y="124345"/>
                </a:cubicBezTo>
                <a:cubicBezTo>
                  <a:pt x="76981" y="139141"/>
                  <a:pt x="86599" y="240495"/>
                  <a:pt x="88818" y="244194"/>
                </a:cubicBezTo>
                <a:cubicBezTo>
                  <a:pt x="91037" y="247893"/>
                  <a:pt x="111012" y="185009"/>
                  <a:pt x="97695" y="146539"/>
                </a:cubicBezTo>
                <a:cubicBezTo>
                  <a:pt x="84378" y="108069"/>
                  <a:pt x="-2178" y="-2901"/>
                  <a:pt x="41" y="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E7C889B9-432A-9E6A-E1BD-2AA9FED1CC5A}"/>
              </a:ext>
            </a:extLst>
          </p:cNvPr>
          <p:cNvSpPr/>
          <p:nvPr/>
        </p:nvSpPr>
        <p:spPr>
          <a:xfrm>
            <a:off x="4571536" y="4376031"/>
            <a:ext cx="214081" cy="240404"/>
          </a:xfrm>
          <a:custGeom>
            <a:avLst/>
            <a:gdLst>
              <a:gd name="connsiteX0" fmla="*/ 464 w 214081"/>
              <a:gd name="connsiteY0" fmla="*/ 209286 h 240404"/>
              <a:gd name="connsiteX1" fmla="*/ 204650 w 214081"/>
              <a:gd name="connsiteY1" fmla="*/ 9538 h 240404"/>
              <a:gd name="connsiteX2" fmla="*/ 178017 w 214081"/>
              <a:gd name="connsiteY2" fmla="*/ 45049 h 240404"/>
              <a:gd name="connsiteX3" fmla="*/ 160262 w 214081"/>
              <a:gd name="connsiteY3" fmla="*/ 160458 h 240404"/>
              <a:gd name="connsiteX4" fmla="*/ 204650 w 214081"/>
              <a:gd name="connsiteY4" fmla="*/ 93876 h 240404"/>
              <a:gd name="connsiteX5" fmla="*/ 133629 w 214081"/>
              <a:gd name="connsiteY5" fmla="*/ 240357 h 240404"/>
              <a:gd name="connsiteX6" fmla="*/ 186895 w 214081"/>
              <a:gd name="connsiteY6" fmla="*/ 76120 h 240404"/>
              <a:gd name="connsiteX7" fmla="*/ 102557 w 214081"/>
              <a:gd name="connsiteY7" fmla="*/ 156019 h 240404"/>
              <a:gd name="connsiteX8" fmla="*/ 146946 w 214081"/>
              <a:gd name="connsiteY8" fmla="*/ 76120 h 240404"/>
              <a:gd name="connsiteX9" fmla="*/ 464 w 214081"/>
              <a:gd name="connsiteY9" fmla="*/ 209286 h 24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081" h="240404">
                <a:moveTo>
                  <a:pt x="464" y="209286"/>
                </a:moveTo>
                <a:cubicBezTo>
                  <a:pt x="10081" y="198189"/>
                  <a:pt x="175058" y="36911"/>
                  <a:pt x="204650" y="9538"/>
                </a:cubicBezTo>
                <a:cubicBezTo>
                  <a:pt x="234242" y="-17835"/>
                  <a:pt x="185415" y="19896"/>
                  <a:pt x="178017" y="45049"/>
                </a:cubicBezTo>
                <a:cubicBezTo>
                  <a:pt x="170619" y="70202"/>
                  <a:pt x="155823" y="152320"/>
                  <a:pt x="160262" y="160458"/>
                </a:cubicBezTo>
                <a:cubicBezTo>
                  <a:pt x="164701" y="168596"/>
                  <a:pt x="209089" y="80560"/>
                  <a:pt x="204650" y="93876"/>
                </a:cubicBezTo>
                <a:cubicBezTo>
                  <a:pt x="200211" y="107192"/>
                  <a:pt x="136588" y="243316"/>
                  <a:pt x="133629" y="240357"/>
                </a:cubicBezTo>
                <a:cubicBezTo>
                  <a:pt x="130670" y="237398"/>
                  <a:pt x="192074" y="90176"/>
                  <a:pt x="186895" y="76120"/>
                </a:cubicBezTo>
                <a:cubicBezTo>
                  <a:pt x="181716" y="62064"/>
                  <a:pt x="109215" y="156019"/>
                  <a:pt x="102557" y="156019"/>
                </a:cubicBezTo>
                <a:cubicBezTo>
                  <a:pt x="95899" y="156019"/>
                  <a:pt x="160262" y="73161"/>
                  <a:pt x="146946" y="76120"/>
                </a:cubicBezTo>
                <a:cubicBezTo>
                  <a:pt x="133630" y="79079"/>
                  <a:pt x="-9153" y="220383"/>
                  <a:pt x="464" y="209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ED39EAA1-BA8A-4C61-B41E-AA95F1BD5A70}"/>
              </a:ext>
            </a:extLst>
          </p:cNvPr>
          <p:cNvSpPr/>
          <p:nvPr/>
        </p:nvSpPr>
        <p:spPr>
          <a:xfrm>
            <a:off x="4762807" y="4411057"/>
            <a:ext cx="195652" cy="276430"/>
          </a:xfrm>
          <a:custGeom>
            <a:avLst/>
            <a:gdLst>
              <a:gd name="connsiteX0" fmla="*/ 63 w 195652"/>
              <a:gd name="connsiteY0" fmla="*/ 192015 h 276430"/>
              <a:gd name="connsiteX1" fmla="*/ 124350 w 195652"/>
              <a:gd name="connsiteY1" fmla="*/ 18900 h 276430"/>
              <a:gd name="connsiteX2" fmla="*/ 93278 w 195652"/>
              <a:gd name="connsiteY2" fmla="*/ 81044 h 276430"/>
              <a:gd name="connsiteX3" fmla="*/ 111034 w 195652"/>
              <a:gd name="connsiteY3" fmla="*/ 178698 h 276430"/>
              <a:gd name="connsiteX4" fmla="*/ 111034 w 195652"/>
              <a:gd name="connsiteY4" fmla="*/ 107677 h 276430"/>
              <a:gd name="connsiteX5" fmla="*/ 195372 w 195652"/>
              <a:gd name="connsiteY5" fmla="*/ 276353 h 276430"/>
              <a:gd name="connsiteX6" fmla="*/ 137667 w 195652"/>
              <a:gd name="connsiteY6" fmla="*/ 129871 h 276430"/>
              <a:gd name="connsiteX7" fmla="*/ 119911 w 195652"/>
              <a:gd name="connsiteY7" fmla="*/ 152065 h 276430"/>
              <a:gd name="connsiteX8" fmla="*/ 97717 w 195652"/>
              <a:gd name="connsiteY8" fmla="*/ 107677 h 276430"/>
              <a:gd name="connsiteX9" fmla="*/ 22257 w 195652"/>
              <a:gd name="connsiteY9" fmla="*/ 1145 h 276430"/>
              <a:gd name="connsiteX10" fmla="*/ 53329 w 195652"/>
              <a:gd name="connsiteY10" fmla="*/ 54411 h 276430"/>
              <a:gd name="connsiteX11" fmla="*/ 66645 w 195652"/>
              <a:gd name="connsiteY11" fmla="*/ 103238 h 276430"/>
              <a:gd name="connsiteX12" fmla="*/ 106595 w 195652"/>
              <a:gd name="connsiteY12" fmla="*/ 41094 h 276430"/>
              <a:gd name="connsiteX13" fmla="*/ 63 w 195652"/>
              <a:gd name="connsiteY13" fmla="*/ 192015 h 27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652" h="276430">
                <a:moveTo>
                  <a:pt x="63" y="192015"/>
                </a:moveTo>
                <a:cubicBezTo>
                  <a:pt x="3022" y="188316"/>
                  <a:pt x="108814" y="37395"/>
                  <a:pt x="124350" y="18900"/>
                </a:cubicBezTo>
                <a:cubicBezTo>
                  <a:pt x="139886" y="405"/>
                  <a:pt x="95497" y="54411"/>
                  <a:pt x="93278" y="81044"/>
                </a:cubicBezTo>
                <a:cubicBezTo>
                  <a:pt x="91059" y="107677"/>
                  <a:pt x="108075" y="174259"/>
                  <a:pt x="111034" y="178698"/>
                </a:cubicBezTo>
                <a:cubicBezTo>
                  <a:pt x="113993" y="183137"/>
                  <a:pt x="96978" y="91401"/>
                  <a:pt x="111034" y="107677"/>
                </a:cubicBezTo>
                <a:cubicBezTo>
                  <a:pt x="125090" y="123953"/>
                  <a:pt x="190933" y="272654"/>
                  <a:pt x="195372" y="276353"/>
                </a:cubicBezTo>
                <a:cubicBezTo>
                  <a:pt x="199811" y="280052"/>
                  <a:pt x="150244" y="150586"/>
                  <a:pt x="137667" y="129871"/>
                </a:cubicBezTo>
                <a:cubicBezTo>
                  <a:pt x="125090" y="109156"/>
                  <a:pt x="126569" y="155764"/>
                  <a:pt x="119911" y="152065"/>
                </a:cubicBezTo>
                <a:cubicBezTo>
                  <a:pt x="113253" y="148366"/>
                  <a:pt x="113993" y="132830"/>
                  <a:pt x="97717" y="107677"/>
                </a:cubicBezTo>
                <a:cubicBezTo>
                  <a:pt x="81441" y="82524"/>
                  <a:pt x="29655" y="10023"/>
                  <a:pt x="22257" y="1145"/>
                </a:cubicBezTo>
                <a:cubicBezTo>
                  <a:pt x="14859" y="-7733"/>
                  <a:pt x="45931" y="37396"/>
                  <a:pt x="53329" y="54411"/>
                </a:cubicBezTo>
                <a:cubicBezTo>
                  <a:pt x="60727" y="71426"/>
                  <a:pt x="57767" y="105457"/>
                  <a:pt x="66645" y="103238"/>
                </a:cubicBezTo>
                <a:cubicBezTo>
                  <a:pt x="75523" y="101018"/>
                  <a:pt x="115473" y="29257"/>
                  <a:pt x="106595" y="41094"/>
                </a:cubicBezTo>
                <a:cubicBezTo>
                  <a:pt x="97717" y="52931"/>
                  <a:pt x="-2896" y="195714"/>
                  <a:pt x="63" y="1920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A2B1C5CB-580F-C3D3-CCE6-E43ECDA45B9F}"/>
              </a:ext>
            </a:extLst>
          </p:cNvPr>
          <p:cNvSpPr/>
          <p:nvPr/>
        </p:nvSpPr>
        <p:spPr>
          <a:xfrm>
            <a:off x="4704513" y="4433176"/>
            <a:ext cx="209704" cy="215402"/>
          </a:xfrm>
          <a:custGeom>
            <a:avLst/>
            <a:gdLst>
              <a:gd name="connsiteX0" fmla="*/ 652 w 209704"/>
              <a:gd name="connsiteY0" fmla="*/ 214284 h 215402"/>
              <a:gd name="connsiteX1" fmla="*/ 204838 w 209704"/>
              <a:gd name="connsiteY1" fmla="*/ 5659 h 215402"/>
              <a:gd name="connsiteX2" fmla="*/ 142695 w 209704"/>
              <a:gd name="connsiteY2" fmla="*/ 63364 h 215402"/>
              <a:gd name="connsiteX3" fmla="*/ 107184 w 209704"/>
              <a:gd name="connsiteY3" fmla="*/ 107752 h 215402"/>
              <a:gd name="connsiteX4" fmla="*/ 138256 w 209704"/>
              <a:gd name="connsiteY4" fmla="*/ 89997 h 215402"/>
              <a:gd name="connsiteX5" fmla="*/ 652 w 209704"/>
              <a:gd name="connsiteY5" fmla="*/ 214284 h 21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4" h="215402">
                <a:moveTo>
                  <a:pt x="652" y="214284"/>
                </a:moveTo>
                <a:cubicBezTo>
                  <a:pt x="11749" y="200228"/>
                  <a:pt x="181164" y="30812"/>
                  <a:pt x="204838" y="5659"/>
                </a:cubicBezTo>
                <a:cubicBezTo>
                  <a:pt x="228512" y="-19494"/>
                  <a:pt x="158971" y="46348"/>
                  <a:pt x="142695" y="63364"/>
                </a:cubicBezTo>
                <a:cubicBezTo>
                  <a:pt x="126419" y="80379"/>
                  <a:pt x="107924" y="103313"/>
                  <a:pt x="107184" y="107752"/>
                </a:cubicBezTo>
                <a:cubicBezTo>
                  <a:pt x="106444" y="112191"/>
                  <a:pt x="153052" y="74461"/>
                  <a:pt x="138256" y="89997"/>
                </a:cubicBezTo>
                <a:cubicBezTo>
                  <a:pt x="123460" y="105533"/>
                  <a:pt x="-10445" y="228340"/>
                  <a:pt x="652" y="2142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FDE85E4D-9E18-48ED-11FD-9D449AB04D50}"/>
              </a:ext>
            </a:extLst>
          </p:cNvPr>
          <p:cNvSpPr/>
          <p:nvPr/>
        </p:nvSpPr>
        <p:spPr>
          <a:xfrm>
            <a:off x="3891074" y="5366535"/>
            <a:ext cx="1076906" cy="169713"/>
          </a:xfrm>
          <a:custGeom>
            <a:avLst/>
            <a:gdLst>
              <a:gd name="connsiteX0" fmla="*/ 1784 w 1076906"/>
              <a:gd name="connsiteY0" fmla="*/ 155376 h 169713"/>
              <a:gd name="connsiteX1" fmla="*/ 276992 w 1076906"/>
              <a:gd name="connsiteY1" fmla="*/ 93232 h 169713"/>
              <a:gd name="connsiteX2" fmla="*/ 183776 w 1076906"/>
              <a:gd name="connsiteY2" fmla="*/ 146498 h 169713"/>
              <a:gd name="connsiteX3" fmla="*/ 645415 w 1076906"/>
              <a:gd name="connsiteY3" fmla="*/ 137620 h 169713"/>
              <a:gd name="connsiteX4" fmla="*/ 552200 w 1076906"/>
              <a:gd name="connsiteY4" fmla="*/ 164253 h 169713"/>
              <a:gd name="connsiteX5" fmla="*/ 925062 w 1076906"/>
              <a:gd name="connsiteY5" fmla="*/ 106548 h 169713"/>
              <a:gd name="connsiteX6" fmla="*/ 783019 w 1076906"/>
              <a:gd name="connsiteY6" fmla="*/ 168692 h 169713"/>
              <a:gd name="connsiteX7" fmla="*/ 1075982 w 1076906"/>
              <a:gd name="connsiteY7" fmla="*/ 44405 h 169713"/>
              <a:gd name="connsiteX8" fmla="*/ 667609 w 1076906"/>
              <a:gd name="connsiteY8" fmla="*/ 133182 h 169713"/>
              <a:gd name="connsiteX9" fmla="*/ 925062 w 1076906"/>
              <a:gd name="connsiteY9" fmla="*/ 106548 h 169713"/>
              <a:gd name="connsiteX10" fmla="*/ 640976 w 1076906"/>
              <a:gd name="connsiteY10" fmla="*/ 119865 h 169713"/>
              <a:gd name="connsiteX11" fmla="*/ 312503 w 1076906"/>
              <a:gd name="connsiteY11" fmla="*/ 155376 h 169713"/>
              <a:gd name="connsiteX12" fmla="*/ 370208 w 1076906"/>
              <a:gd name="connsiteY12" fmla="*/ 110987 h 169713"/>
              <a:gd name="connsiteX13" fmla="*/ 219287 w 1076906"/>
              <a:gd name="connsiteY13" fmla="*/ 137620 h 169713"/>
              <a:gd name="connsiteX14" fmla="*/ 179338 w 1076906"/>
              <a:gd name="connsiteY14" fmla="*/ 106548 h 169713"/>
              <a:gd name="connsiteX15" fmla="*/ 99439 w 1076906"/>
              <a:gd name="connsiteY15" fmla="*/ 16 h 169713"/>
              <a:gd name="connsiteX16" fmla="*/ 157143 w 1076906"/>
              <a:gd name="connsiteY16" fmla="*/ 97671 h 169713"/>
              <a:gd name="connsiteX17" fmla="*/ 157143 w 1076906"/>
              <a:gd name="connsiteY17" fmla="*/ 110987 h 169713"/>
              <a:gd name="connsiteX18" fmla="*/ 1784 w 1076906"/>
              <a:gd name="connsiteY18" fmla="*/ 155376 h 16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76906" h="169713">
                <a:moveTo>
                  <a:pt x="1784" y="155376"/>
                </a:moveTo>
                <a:cubicBezTo>
                  <a:pt x="21759" y="152417"/>
                  <a:pt x="246660" y="94712"/>
                  <a:pt x="276992" y="93232"/>
                </a:cubicBezTo>
                <a:cubicBezTo>
                  <a:pt x="307324" y="91752"/>
                  <a:pt x="122372" y="139100"/>
                  <a:pt x="183776" y="146498"/>
                </a:cubicBezTo>
                <a:cubicBezTo>
                  <a:pt x="245180" y="153896"/>
                  <a:pt x="584011" y="134661"/>
                  <a:pt x="645415" y="137620"/>
                </a:cubicBezTo>
                <a:cubicBezTo>
                  <a:pt x="706819" y="140579"/>
                  <a:pt x="505592" y="169432"/>
                  <a:pt x="552200" y="164253"/>
                </a:cubicBezTo>
                <a:cubicBezTo>
                  <a:pt x="598808" y="159074"/>
                  <a:pt x="886592" y="105808"/>
                  <a:pt x="925062" y="106548"/>
                </a:cubicBezTo>
                <a:cubicBezTo>
                  <a:pt x="963532" y="107288"/>
                  <a:pt x="757866" y="179049"/>
                  <a:pt x="783019" y="168692"/>
                </a:cubicBezTo>
                <a:cubicBezTo>
                  <a:pt x="808172" y="158335"/>
                  <a:pt x="1095217" y="50323"/>
                  <a:pt x="1075982" y="44405"/>
                </a:cubicBezTo>
                <a:cubicBezTo>
                  <a:pt x="1056747" y="38487"/>
                  <a:pt x="692762" y="122825"/>
                  <a:pt x="667609" y="133182"/>
                </a:cubicBezTo>
                <a:cubicBezTo>
                  <a:pt x="642456" y="143539"/>
                  <a:pt x="929501" y="108767"/>
                  <a:pt x="925062" y="106548"/>
                </a:cubicBezTo>
                <a:cubicBezTo>
                  <a:pt x="920623" y="104329"/>
                  <a:pt x="743069" y="111727"/>
                  <a:pt x="640976" y="119865"/>
                </a:cubicBezTo>
                <a:cubicBezTo>
                  <a:pt x="538883" y="128003"/>
                  <a:pt x="357631" y="156856"/>
                  <a:pt x="312503" y="155376"/>
                </a:cubicBezTo>
                <a:cubicBezTo>
                  <a:pt x="267375" y="153896"/>
                  <a:pt x="385744" y="113946"/>
                  <a:pt x="370208" y="110987"/>
                </a:cubicBezTo>
                <a:cubicBezTo>
                  <a:pt x="354672" y="108028"/>
                  <a:pt x="251099" y="138360"/>
                  <a:pt x="219287" y="137620"/>
                </a:cubicBezTo>
                <a:cubicBezTo>
                  <a:pt x="187475" y="136880"/>
                  <a:pt x="199313" y="129482"/>
                  <a:pt x="179338" y="106548"/>
                </a:cubicBezTo>
                <a:cubicBezTo>
                  <a:pt x="159363" y="83614"/>
                  <a:pt x="103138" y="1495"/>
                  <a:pt x="99439" y="16"/>
                </a:cubicBezTo>
                <a:cubicBezTo>
                  <a:pt x="95740" y="-1464"/>
                  <a:pt x="157143" y="97671"/>
                  <a:pt x="157143" y="97671"/>
                </a:cubicBezTo>
                <a:cubicBezTo>
                  <a:pt x="166760" y="116166"/>
                  <a:pt x="178597" y="101370"/>
                  <a:pt x="157143" y="110987"/>
                </a:cubicBezTo>
                <a:cubicBezTo>
                  <a:pt x="135689" y="120604"/>
                  <a:pt x="-18191" y="158335"/>
                  <a:pt x="1784" y="1553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3020FA6F-A2FC-1453-8E97-1F41ACED2D1C}"/>
              </a:ext>
            </a:extLst>
          </p:cNvPr>
          <p:cNvSpPr/>
          <p:nvPr/>
        </p:nvSpPr>
        <p:spPr>
          <a:xfrm>
            <a:off x="3950168" y="5474679"/>
            <a:ext cx="1181585" cy="189310"/>
          </a:xfrm>
          <a:custGeom>
            <a:avLst/>
            <a:gdLst>
              <a:gd name="connsiteX0" fmla="*/ 9273 w 1181585"/>
              <a:gd name="connsiteY0" fmla="*/ 56109 h 189310"/>
              <a:gd name="connsiteX1" fmla="*/ 688415 w 1181585"/>
              <a:gd name="connsiteY1" fmla="*/ 64987 h 189310"/>
              <a:gd name="connsiteX2" fmla="*/ 541933 w 1181585"/>
              <a:gd name="connsiteY2" fmla="*/ 64987 h 189310"/>
              <a:gd name="connsiteX3" fmla="*/ 448717 w 1181585"/>
              <a:gd name="connsiteY3" fmla="*/ 189274 h 189310"/>
              <a:gd name="connsiteX4" fmla="*/ 559688 w 1181585"/>
              <a:gd name="connsiteY4" fmla="*/ 78304 h 189310"/>
              <a:gd name="connsiteX5" fmla="*/ 723925 w 1181585"/>
              <a:gd name="connsiteY5" fmla="*/ 113814 h 189310"/>
              <a:gd name="connsiteX6" fmla="*/ 688415 w 1181585"/>
              <a:gd name="connsiteY6" fmla="*/ 82742 h 189310"/>
              <a:gd name="connsiteX7" fmla="*/ 959183 w 1181585"/>
              <a:gd name="connsiteY7" fmla="*/ 2843 h 189310"/>
              <a:gd name="connsiteX8" fmla="*/ 923673 w 1181585"/>
              <a:gd name="connsiteY8" fmla="*/ 20599 h 189310"/>
              <a:gd name="connsiteX9" fmla="*/ 1181125 w 1181585"/>
              <a:gd name="connsiteY9" fmla="*/ 47232 h 189310"/>
              <a:gd name="connsiteX10" fmla="*/ 976939 w 1181585"/>
              <a:gd name="connsiteY10" fmla="*/ 2843 h 189310"/>
              <a:gd name="connsiteX11" fmla="*/ 630710 w 1181585"/>
              <a:gd name="connsiteY11" fmla="*/ 47232 h 189310"/>
              <a:gd name="connsiteX12" fmla="*/ 466473 w 1181585"/>
              <a:gd name="connsiteY12" fmla="*/ 109375 h 189310"/>
              <a:gd name="connsiteX13" fmla="*/ 497545 w 1181585"/>
              <a:gd name="connsiteY13" fmla="*/ 64987 h 189310"/>
              <a:gd name="connsiteX14" fmla="*/ 311114 w 1181585"/>
              <a:gd name="connsiteY14" fmla="*/ 47232 h 189310"/>
              <a:gd name="connsiteX15" fmla="*/ 257848 w 1181585"/>
              <a:gd name="connsiteY15" fmla="*/ 122692 h 189310"/>
              <a:gd name="connsiteX16" fmla="*/ 293358 w 1181585"/>
              <a:gd name="connsiteY16" fmla="*/ 60548 h 189310"/>
              <a:gd name="connsiteX17" fmla="*/ 9273 w 1181585"/>
              <a:gd name="connsiteY17" fmla="*/ 56109 h 18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1585" h="189310">
                <a:moveTo>
                  <a:pt x="9273" y="56109"/>
                </a:moveTo>
                <a:lnTo>
                  <a:pt x="688415" y="64987"/>
                </a:lnTo>
                <a:cubicBezTo>
                  <a:pt x="777192" y="66467"/>
                  <a:pt x="581883" y="44272"/>
                  <a:pt x="541933" y="64987"/>
                </a:cubicBezTo>
                <a:cubicBezTo>
                  <a:pt x="501983" y="85702"/>
                  <a:pt x="445758" y="187054"/>
                  <a:pt x="448717" y="189274"/>
                </a:cubicBezTo>
                <a:cubicBezTo>
                  <a:pt x="451676" y="191494"/>
                  <a:pt x="513820" y="90881"/>
                  <a:pt x="559688" y="78304"/>
                </a:cubicBezTo>
                <a:cubicBezTo>
                  <a:pt x="605556" y="65727"/>
                  <a:pt x="702471" y="113074"/>
                  <a:pt x="723925" y="113814"/>
                </a:cubicBezTo>
                <a:cubicBezTo>
                  <a:pt x="745379" y="114554"/>
                  <a:pt x="649205" y="101237"/>
                  <a:pt x="688415" y="82742"/>
                </a:cubicBezTo>
                <a:cubicBezTo>
                  <a:pt x="727625" y="64247"/>
                  <a:pt x="919973" y="13200"/>
                  <a:pt x="959183" y="2843"/>
                </a:cubicBezTo>
                <a:cubicBezTo>
                  <a:pt x="998393" y="-7514"/>
                  <a:pt x="886683" y="13201"/>
                  <a:pt x="923673" y="20599"/>
                </a:cubicBezTo>
                <a:cubicBezTo>
                  <a:pt x="960663" y="27997"/>
                  <a:pt x="1172247" y="50191"/>
                  <a:pt x="1181125" y="47232"/>
                </a:cubicBezTo>
                <a:cubicBezTo>
                  <a:pt x="1190003" y="44273"/>
                  <a:pt x="1068675" y="2843"/>
                  <a:pt x="976939" y="2843"/>
                </a:cubicBezTo>
                <a:cubicBezTo>
                  <a:pt x="885203" y="2843"/>
                  <a:pt x="715788" y="29477"/>
                  <a:pt x="630710" y="47232"/>
                </a:cubicBezTo>
                <a:cubicBezTo>
                  <a:pt x="545632" y="64987"/>
                  <a:pt x="488667" y="106416"/>
                  <a:pt x="466473" y="109375"/>
                </a:cubicBezTo>
                <a:cubicBezTo>
                  <a:pt x="444279" y="112334"/>
                  <a:pt x="523438" y="75344"/>
                  <a:pt x="497545" y="64987"/>
                </a:cubicBezTo>
                <a:cubicBezTo>
                  <a:pt x="471652" y="54630"/>
                  <a:pt x="351064" y="37614"/>
                  <a:pt x="311114" y="47232"/>
                </a:cubicBezTo>
                <a:cubicBezTo>
                  <a:pt x="271165" y="56850"/>
                  <a:pt x="260807" y="120473"/>
                  <a:pt x="257848" y="122692"/>
                </a:cubicBezTo>
                <a:cubicBezTo>
                  <a:pt x="254889" y="124911"/>
                  <a:pt x="338486" y="73864"/>
                  <a:pt x="293358" y="60548"/>
                </a:cubicBezTo>
                <a:cubicBezTo>
                  <a:pt x="248230" y="47232"/>
                  <a:pt x="-56570" y="55369"/>
                  <a:pt x="9273" y="56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78CD4F99-EDC3-7AA9-6D4B-860E64441630}"/>
              </a:ext>
            </a:extLst>
          </p:cNvPr>
          <p:cNvSpPr/>
          <p:nvPr/>
        </p:nvSpPr>
        <p:spPr>
          <a:xfrm>
            <a:off x="3758045" y="5148607"/>
            <a:ext cx="592501" cy="413255"/>
          </a:xfrm>
          <a:custGeom>
            <a:avLst/>
            <a:gdLst>
              <a:gd name="connsiteX0" fmla="*/ 1648 w 592501"/>
              <a:gd name="connsiteY0" fmla="*/ 413253 h 413255"/>
              <a:gd name="connsiteX1" fmla="*/ 170324 w 592501"/>
              <a:gd name="connsiteY1" fmla="*/ 195750 h 413255"/>
              <a:gd name="connsiteX2" fmla="*/ 125936 w 592501"/>
              <a:gd name="connsiteY2" fmla="*/ 311160 h 413255"/>
              <a:gd name="connsiteX3" fmla="*/ 361194 w 592501"/>
              <a:gd name="connsiteY3" fmla="*/ 80341 h 413255"/>
              <a:gd name="connsiteX4" fmla="*/ 334561 w 592501"/>
              <a:gd name="connsiteY4" fmla="*/ 133607 h 413255"/>
              <a:gd name="connsiteX5" fmla="*/ 592013 w 592501"/>
              <a:gd name="connsiteY5" fmla="*/ 442 h 413255"/>
              <a:gd name="connsiteX6" fmla="*/ 392266 w 592501"/>
              <a:gd name="connsiteY6" fmla="*/ 93657 h 413255"/>
              <a:gd name="connsiteX7" fmla="*/ 143691 w 592501"/>
              <a:gd name="connsiteY7" fmla="*/ 177995 h 413255"/>
              <a:gd name="connsiteX8" fmla="*/ 205835 w 592501"/>
              <a:gd name="connsiteY8" fmla="*/ 129168 h 413255"/>
              <a:gd name="connsiteX9" fmla="*/ 165885 w 592501"/>
              <a:gd name="connsiteY9" fmla="*/ 182434 h 413255"/>
              <a:gd name="connsiteX10" fmla="*/ 165885 w 592501"/>
              <a:gd name="connsiteY10" fmla="*/ 106974 h 413255"/>
              <a:gd name="connsiteX11" fmla="*/ 50475 w 592501"/>
              <a:gd name="connsiteY11" fmla="*/ 249016 h 413255"/>
              <a:gd name="connsiteX12" fmla="*/ 81547 w 592501"/>
              <a:gd name="connsiteY12" fmla="*/ 191311 h 413255"/>
              <a:gd name="connsiteX13" fmla="*/ 1648 w 592501"/>
              <a:gd name="connsiteY13" fmla="*/ 413253 h 41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501" h="413255">
                <a:moveTo>
                  <a:pt x="1648" y="413253"/>
                </a:moveTo>
                <a:cubicBezTo>
                  <a:pt x="16444" y="413993"/>
                  <a:pt x="149609" y="212765"/>
                  <a:pt x="170324" y="195750"/>
                </a:cubicBezTo>
                <a:cubicBezTo>
                  <a:pt x="191039" y="178735"/>
                  <a:pt x="94124" y="330395"/>
                  <a:pt x="125936" y="311160"/>
                </a:cubicBezTo>
                <a:cubicBezTo>
                  <a:pt x="157748" y="291925"/>
                  <a:pt x="326423" y="109933"/>
                  <a:pt x="361194" y="80341"/>
                </a:cubicBezTo>
                <a:cubicBezTo>
                  <a:pt x="395965" y="50749"/>
                  <a:pt x="296091" y="146923"/>
                  <a:pt x="334561" y="133607"/>
                </a:cubicBezTo>
                <a:cubicBezTo>
                  <a:pt x="373031" y="120291"/>
                  <a:pt x="582396" y="7100"/>
                  <a:pt x="592013" y="442"/>
                </a:cubicBezTo>
                <a:cubicBezTo>
                  <a:pt x="601630" y="-6216"/>
                  <a:pt x="466986" y="64065"/>
                  <a:pt x="392266" y="93657"/>
                </a:cubicBezTo>
                <a:cubicBezTo>
                  <a:pt x="317546" y="123249"/>
                  <a:pt x="174763" y="172076"/>
                  <a:pt x="143691" y="177995"/>
                </a:cubicBezTo>
                <a:cubicBezTo>
                  <a:pt x="112619" y="183914"/>
                  <a:pt x="202136" y="128428"/>
                  <a:pt x="205835" y="129168"/>
                </a:cubicBezTo>
                <a:cubicBezTo>
                  <a:pt x="209534" y="129908"/>
                  <a:pt x="172543" y="186133"/>
                  <a:pt x="165885" y="182434"/>
                </a:cubicBezTo>
                <a:cubicBezTo>
                  <a:pt x="159227" y="178735"/>
                  <a:pt x="185120" y="95877"/>
                  <a:pt x="165885" y="106974"/>
                </a:cubicBezTo>
                <a:cubicBezTo>
                  <a:pt x="146650" y="118071"/>
                  <a:pt x="64531" y="234960"/>
                  <a:pt x="50475" y="249016"/>
                </a:cubicBezTo>
                <a:cubicBezTo>
                  <a:pt x="36419" y="263072"/>
                  <a:pt x="86726" y="169117"/>
                  <a:pt x="81547" y="191311"/>
                </a:cubicBezTo>
                <a:cubicBezTo>
                  <a:pt x="76369" y="213505"/>
                  <a:pt x="-13148" y="412513"/>
                  <a:pt x="1648" y="4132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0E9A3FE4-A4E2-304C-80E3-EB506C6FDDAA}"/>
              </a:ext>
            </a:extLst>
          </p:cNvPr>
          <p:cNvSpPr/>
          <p:nvPr/>
        </p:nvSpPr>
        <p:spPr>
          <a:xfrm>
            <a:off x="4001207" y="5073582"/>
            <a:ext cx="615716" cy="218364"/>
          </a:xfrm>
          <a:custGeom>
            <a:avLst/>
            <a:gdLst>
              <a:gd name="connsiteX0" fmla="*/ 2622 w 615716"/>
              <a:gd name="connsiteY0" fmla="*/ 213070 h 218364"/>
              <a:gd name="connsiteX1" fmla="*/ 353290 w 615716"/>
              <a:gd name="connsiteY1" fmla="*/ 84344 h 218364"/>
              <a:gd name="connsiteX2" fmla="*/ 255636 w 615716"/>
              <a:gd name="connsiteY2" fmla="*/ 128733 h 218364"/>
              <a:gd name="connsiteX3" fmla="*/ 229003 w 615716"/>
              <a:gd name="connsiteY3" fmla="*/ 84344 h 218364"/>
              <a:gd name="connsiteX4" fmla="*/ 224564 w 615716"/>
              <a:gd name="connsiteY4" fmla="*/ 6 h 218364"/>
              <a:gd name="connsiteX5" fmla="*/ 233442 w 615716"/>
              <a:gd name="connsiteY5" fmla="*/ 79905 h 218364"/>
              <a:gd name="connsiteX6" fmla="*/ 229003 w 615716"/>
              <a:gd name="connsiteY6" fmla="*/ 106538 h 218364"/>
              <a:gd name="connsiteX7" fmla="*/ 322218 w 615716"/>
              <a:gd name="connsiteY7" fmla="*/ 88783 h 218364"/>
              <a:gd name="connsiteX8" fmla="*/ 446506 w 615716"/>
              <a:gd name="connsiteY8" fmla="*/ 88783 h 218364"/>
              <a:gd name="connsiteX9" fmla="*/ 433189 w 615716"/>
              <a:gd name="connsiteY9" fmla="*/ 84344 h 218364"/>
              <a:gd name="connsiteX10" fmla="*/ 615181 w 615716"/>
              <a:gd name="connsiteY10" fmla="*/ 159804 h 218364"/>
              <a:gd name="connsiteX11" fmla="*/ 482016 w 615716"/>
              <a:gd name="connsiteY11" fmla="*/ 119855 h 218364"/>
              <a:gd name="connsiteX12" fmla="*/ 286708 w 615716"/>
              <a:gd name="connsiteY12" fmla="*/ 133171 h 218364"/>
              <a:gd name="connsiteX13" fmla="*/ 180176 w 615716"/>
              <a:gd name="connsiteY13" fmla="*/ 217509 h 218364"/>
              <a:gd name="connsiteX14" fmla="*/ 193492 w 615716"/>
              <a:gd name="connsiteY14" fmla="*/ 177560 h 218364"/>
              <a:gd name="connsiteX15" fmla="*/ 2622 w 615716"/>
              <a:gd name="connsiteY15" fmla="*/ 213070 h 21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5716" h="218364">
                <a:moveTo>
                  <a:pt x="2622" y="213070"/>
                </a:moveTo>
                <a:cubicBezTo>
                  <a:pt x="29255" y="197534"/>
                  <a:pt x="311121" y="98400"/>
                  <a:pt x="353290" y="84344"/>
                </a:cubicBezTo>
                <a:cubicBezTo>
                  <a:pt x="395459" y="70288"/>
                  <a:pt x="276350" y="128733"/>
                  <a:pt x="255636" y="128733"/>
                </a:cubicBezTo>
                <a:cubicBezTo>
                  <a:pt x="234922" y="128733"/>
                  <a:pt x="234182" y="105798"/>
                  <a:pt x="229003" y="84344"/>
                </a:cubicBezTo>
                <a:cubicBezTo>
                  <a:pt x="223824" y="62889"/>
                  <a:pt x="223824" y="746"/>
                  <a:pt x="224564" y="6"/>
                </a:cubicBezTo>
                <a:cubicBezTo>
                  <a:pt x="225304" y="-734"/>
                  <a:pt x="232702" y="62150"/>
                  <a:pt x="233442" y="79905"/>
                </a:cubicBezTo>
                <a:cubicBezTo>
                  <a:pt x="234182" y="97660"/>
                  <a:pt x="214207" y="105058"/>
                  <a:pt x="229003" y="106538"/>
                </a:cubicBezTo>
                <a:cubicBezTo>
                  <a:pt x="243799" y="108018"/>
                  <a:pt x="285968" y="91742"/>
                  <a:pt x="322218" y="88783"/>
                </a:cubicBezTo>
                <a:cubicBezTo>
                  <a:pt x="358469" y="85824"/>
                  <a:pt x="446506" y="88783"/>
                  <a:pt x="446506" y="88783"/>
                </a:cubicBezTo>
                <a:cubicBezTo>
                  <a:pt x="465001" y="88043"/>
                  <a:pt x="433189" y="84344"/>
                  <a:pt x="433189" y="84344"/>
                </a:cubicBezTo>
                <a:cubicBezTo>
                  <a:pt x="461301" y="96181"/>
                  <a:pt x="607043" y="153886"/>
                  <a:pt x="615181" y="159804"/>
                </a:cubicBezTo>
                <a:cubicBezTo>
                  <a:pt x="623319" y="165722"/>
                  <a:pt x="536761" y="124294"/>
                  <a:pt x="482016" y="119855"/>
                </a:cubicBezTo>
                <a:cubicBezTo>
                  <a:pt x="427271" y="115416"/>
                  <a:pt x="337015" y="116895"/>
                  <a:pt x="286708" y="133171"/>
                </a:cubicBezTo>
                <a:cubicBezTo>
                  <a:pt x="236401" y="149447"/>
                  <a:pt x="195712" y="210111"/>
                  <a:pt x="180176" y="217509"/>
                </a:cubicBezTo>
                <a:cubicBezTo>
                  <a:pt x="164640" y="224907"/>
                  <a:pt x="226783" y="181999"/>
                  <a:pt x="193492" y="177560"/>
                </a:cubicBezTo>
                <a:cubicBezTo>
                  <a:pt x="160201" y="173121"/>
                  <a:pt x="-24011" y="228606"/>
                  <a:pt x="2622" y="2130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AFF38810-23CE-E8AB-3C64-B64E7310B4A3}"/>
              </a:ext>
            </a:extLst>
          </p:cNvPr>
          <p:cNvSpPr/>
          <p:nvPr/>
        </p:nvSpPr>
        <p:spPr>
          <a:xfrm>
            <a:off x="3798498" y="5379428"/>
            <a:ext cx="209773" cy="303651"/>
          </a:xfrm>
          <a:custGeom>
            <a:avLst/>
            <a:gdLst>
              <a:gd name="connsiteX0" fmla="*/ 209770 w 209773"/>
              <a:gd name="connsiteY0" fmla="*/ 440 h 303651"/>
              <a:gd name="connsiteX1" fmla="*/ 63288 w 209773"/>
              <a:gd name="connsiteY1" fmla="*/ 204626 h 303651"/>
              <a:gd name="connsiteX2" fmla="*/ 32217 w 209773"/>
              <a:gd name="connsiteY2" fmla="*/ 302281 h 303651"/>
              <a:gd name="connsiteX3" fmla="*/ 72166 w 209773"/>
              <a:gd name="connsiteY3" fmla="*/ 138044 h 303651"/>
              <a:gd name="connsiteX4" fmla="*/ 27778 w 209773"/>
              <a:gd name="connsiteY4" fmla="*/ 288964 h 303651"/>
              <a:gd name="connsiteX5" fmla="*/ 49972 w 209773"/>
              <a:gd name="connsiteY5" fmla="*/ 80339 h 303651"/>
              <a:gd name="connsiteX6" fmla="*/ 1145 w 209773"/>
              <a:gd name="connsiteY6" fmla="*/ 266770 h 303651"/>
              <a:gd name="connsiteX7" fmla="*/ 107677 w 209773"/>
              <a:gd name="connsiteY7" fmla="*/ 27073 h 303651"/>
              <a:gd name="connsiteX8" fmla="*/ 67727 w 209773"/>
              <a:gd name="connsiteY8" fmla="*/ 146922 h 303651"/>
              <a:gd name="connsiteX9" fmla="*/ 209770 w 209773"/>
              <a:gd name="connsiteY9" fmla="*/ 440 h 3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773" h="303651">
                <a:moveTo>
                  <a:pt x="209770" y="440"/>
                </a:moveTo>
                <a:cubicBezTo>
                  <a:pt x="209030" y="10057"/>
                  <a:pt x="92880" y="154319"/>
                  <a:pt x="63288" y="204626"/>
                </a:cubicBezTo>
                <a:cubicBezTo>
                  <a:pt x="33696" y="254933"/>
                  <a:pt x="30737" y="313378"/>
                  <a:pt x="32217" y="302281"/>
                </a:cubicBezTo>
                <a:cubicBezTo>
                  <a:pt x="33697" y="291184"/>
                  <a:pt x="72906" y="140264"/>
                  <a:pt x="72166" y="138044"/>
                </a:cubicBezTo>
                <a:cubicBezTo>
                  <a:pt x="71426" y="135825"/>
                  <a:pt x="31477" y="298582"/>
                  <a:pt x="27778" y="288964"/>
                </a:cubicBezTo>
                <a:cubicBezTo>
                  <a:pt x="24079" y="279347"/>
                  <a:pt x="54411" y="84038"/>
                  <a:pt x="49972" y="80339"/>
                </a:cubicBezTo>
                <a:cubicBezTo>
                  <a:pt x="45533" y="76640"/>
                  <a:pt x="-8473" y="275648"/>
                  <a:pt x="1145" y="266770"/>
                </a:cubicBezTo>
                <a:cubicBezTo>
                  <a:pt x="10763" y="257892"/>
                  <a:pt x="96580" y="47048"/>
                  <a:pt x="107677" y="27073"/>
                </a:cubicBezTo>
                <a:cubicBezTo>
                  <a:pt x="118774" y="7098"/>
                  <a:pt x="46273" y="152101"/>
                  <a:pt x="67727" y="146922"/>
                </a:cubicBezTo>
                <a:cubicBezTo>
                  <a:pt x="89181" y="141743"/>
                  <a:pt x="210510" y="-9177"/>
                  <a:pt x="209770" y="4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2B1890B7-7317-2EC4-9272-0CEB626ADB1E}"/>
              </a:ext>
            </a:extLst>
          </p:cNvPr>
          <p:cNvSpPr/>
          <p:nvPr/>
        </p:nvSpPr>
        <p:spPr>
          <a:xfrm>
            <a:off x="3949054" y="5085889"/>
            <a:ext cx="603435" cy="241020"/>
          </a:xfrm>
          <a:custGeom>
            <a:avLst/>
            <a:gdLst>
              <a:gd name="connsiteX0" fmla="*/ 1509 w 603435"/>
              <a:gd name="connsiteY0" fmla="*/ 240713 h 241020"/>
              <a:gd name="connsiteX1" fmla="*/ 325544 w 603435"/>
              <a:gd name="connsiteY1" fmla="*/ 89793 h 241020"/>
              <a:gd name="connsiteX2" fmla="*/ 316666 w 603435"/>
              <a:gd name="connsiteY2" fmla="*/ 94231 h 241020"/>
              <a:gd name="connsiteX3" fmla="*/ 498659 w 603435"/>
              <a:gd name="connsiteY3" fmla="*/ 89793 h 241020"/>
              <a:gd name="connsiteX4" fmla="*/ 600752 w 603435"/>
              <a:gd name="connsiteY4" fmla="*/ 111987 h 241020"/>
              <a:gd name="connsiteX5" fmla="*/ 574119 w 603435"/>
              <a:gd name="connsiteY5" fmla="*/ 111987 h 241020"/>
              <a:gd name="connsiteX6" fmla="*/ 578558 w 603435"/>
              <a:gd name="connsiteY6" fmla="*/ 1016 h 241020"/>
              <a:gd name="connsiteX7" fmla="*/ 560802 w 603435"/>
              <a:gd name="connsiteY7" fmla="*/ 58721 h 241020"/>
              <a:gd name="connsiteX8" fmla="*/ 232329 w 603435"/>
              <a:gd name="connsiteY8" fmla="*/ 89793 h 241020"/>
              <a:gd name="connsiteX9" fmla="*/ 272278 w 603435"/>
              <a:gd name="connsiteY9" fmla="*/ 89793 h 241020"/>
              <a:gd name="connsiteX10" fmla="*/ 152429 w 603435"/>
              <a:gd name="connsiteY10" fmla="*/ 138620 h 241020"/>
              <a:gd name="connsiteX11" fmla="*/ 201257 w 603435"/>
              <a:gd name="connsiteY11" fmla="*/ 129742 h 241020"/>
              <a:gd name="connsiteX12" fmla="*/ 1509 w 603435"/>
              <a:gd name="connsiteY12" fmla="*/ 240713 h 2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435" h="241020">
                <a:moveTo>
                  <a:pt x="1509" y="240713"/>
                </a:moveTo>
                <a:cubicBezTo>
                  <a:pt x="22223" y="234055"/>
                  <a:pt x="325544" y="89793"/>
                  <a:pt x="325544" y="89793"/>
                </a:cubicBezTo>
                <a:cubicBezTo>
                  <a:pt x="378070" y="65379"/>
                  <a:pt x="287814" y="94231"/>
                  <a:pt x="316666" y="94231"/>
                </a:cubicBezTo>
                <a:cubicBezTo>
                  <a:pt x="345518" y="94231"/>
                  <a:pt x="451311" y="86834"/>
                  <a:pt x="498659" y="89793"/>
                </a:cubicBezTo>
                <a:cubicBezTo>
                  <a:pt x="546007" y="92752"/>
                  <a:pt x="600752" y="111987"/>
                  <a:pt x="600752" y="111987"/>
                </a:cubicBezTo>
                <a:cubicBezTo>
                  <a:pt x="613329" y="115686"/>
                  <a:pt x="577818" y="130482"/>
                  <a:pt x="574119" y="111987"/>
                </a:cubicBezTo>
                <a:cubicBezTo>
                  <a:pt x="570420" y="93492"/>
                  <a:pt x="580778" y="9894"/>
                  <a:pt x="578558" y="1016"/>
                </a:cubicBezTo>
                <a:cubicBezTo>
                  <a:pt x="576339" y="-7862"/>
                  <a:pt x="618507" y="43925"/>
                  <a:pt x="560802" y="58721"/>
                </a:cubicBezTo>
                <a:cubicBezTo>
                  <a:pt x="503097" y="73517"/>
                  <a:pt x="280416" y="84614"/>
                  <a:pt x="232329" y="89793"/>
                </a:cubicBezTo>
                <a:cubicBezTo>
                  <a:pt x="184242" y="94972"/>
                  <a:pt x="285595" y="81655"/>
                  <a:pt x="272278" y="89793"/>
                </a:cubicBezTo>
                <a:cubicBezTo>
                  <a:pt x="258961" y="97931"/>
                  <a:pt x="164266" y="131962"/>
                  <a:pt x="152429" y="138620"/>
                </a:cubicBezTo>
                <a:cubicBezTo>
                  <a:pt x="140592" y="145278"/>
                  <a:pt x="222711" y="115686"/>
                  <a:pt x="201257" y="129742"/>
                </a:cubicBezTo>
                <a:cubicBezTo>
                  <a:pt x="179803" y="143798"/>
                  <a:pt x="-19205" y="247371"/>
                  <a:pt x="1509" y="2407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1668DB22-62A7-9E96-6B53-9C5D8CC212EF}"/>
              </a:ext>
            </a:extLst>
          </p:cNvPr>
          <p:cNvSpPr/>
          <p:nvPr/>
        </p:nvSpPr>
        <p:spPr>
          <a:xfrm>
            <a:off x="6294184" y="4863941"/>
            <a:ext cx="999839" cy="550481"/>
          </a:xfrm>
          <a:custGeom>
            <a:avLst/>
            <a:gdLst>
              <a:gd name="connsiteX0" fmla="*/ 1841 w 999839"/>
              <a:gd name="connsiteY0" fmla="*/ 549434 h 550481"/>
              <a:gd name="connsiteX1" fmla="*/ 195516 w 999839"/>
              <a:gd name="connsiteY1" fmla="*/ 238284 h 550481"/>
              <a:gd name="connsiteX2" fmla="*/ 109791 w 999839"/>
              <a:gd name="connsiteY2" fmla="*/ 343059 h 550481"/>
              <a:gd name="connsiteX3" fmla="*/ 293941 w 999839"/>
              <a:gd name="connsiteY3" fmla="*/ 209709 h 550481"/>
              <a:gd name="connsiteX4" fmla="*/ 262191 w 999839"/>
              <a:gd name="connsiteY4" fmla="*/ 225584 h 550481"/>
              <a:gd name="connsiteX5" fmla="*/ 344741 w 999839"/>
              <a:gd name="connsiteY5" fmla="*/ 123984 h 550481"/>
              <a:gd name="connsiteX6" fmla="*/ 281241 w 999839"/>
              <a:gd name="connsiteY6" fmla="*/ 197009 h 550481"/>
              <a:gd name="connsiteX7" fmla="*/ 338391 w 999839"/>
              <a:gd name="connsiteY7" fmla="*/ 168434 h 550481"/>
              <a:gd name="connsiteX8" fmla="*/ 300291 w 999839"/>
              <a:gd name="connsiteY8" fmla="*/ 139859 h 550481"/>
              <a:gd name="connsiteX9" fmla="*/ 414591 w 999839"/>
              <a:gd name="connsiteY9" fmla="*/ 143034 h 550481"/>
              <a:gd name="connsiteX10" fmla="*/ 395541 w 999839"/>
              <a:gd name="connsiteY10" fmla="*/ 120809 h 550481"/>
              <a:gd name="connsiteX11" fmla="*/ 535241 w 999839"/>
              <a:gd name="connsiteY11" fmla="*/ 133509 h 550481"/>
              <a:gd name="connsiteX12" fmla="*/ 484441 w 999839"/>
              <a:gd name="connsiteY12" fmla="*/ 98584 h 550481"/>
              <a:gd name="connsiteX13" fmla="*/ 500316 w 999839"/>
              <a:gd name="connsiteY13" fmla="*/ 35084 h 550481"/>
              <a:gd name="connsiteX14" fmla="*/ 538416 w 999839"/>
              <a:gd name="connsiteY14" fmla="*/ 101759 h 550481"/>
              <a:gd name="connsiteX15" fmla="*/ 671766 w 999839"/>
              <a:gd name="connsiteY15" fmla="*/ 104934 h 550481"/>
              <a:gd name="connsiteX16" fmla="*/ 592391 w 999839"/>
              <a:gd name="connsiteY16" fmla="*/ 47784 h 550481"/>
              <a:gd name="connsiteX17" fmla="*/ 687641 w 999839"/>
              <a:gd name="connsiteY17" fmla="*/ 114459 h 550481"/>
              <a:gd name="connsiteX18" fmla="*/ 811466 w 999839"/>
              <a:gd name="connsiteY18" fmla="*/ 127159 h 550481"/>
              <a:gd name="connsiteX19" fmla="*/ 919416 w 999839"/>
              <a:gd name="connsiteY19" fmla="*/ 79534 h 550481"/>
              <a:gd name="connsiteX20" fmla="*/ 998791 w 999839"/>
              <a:gd name="connsiteY20" fmla="*/ 159 h 550481"/>
              <a:gd name="connsiteX21" fmla="*/ 862266 w 999839"/>
              <a:gd name="connsiteY21" fmla="*/ 101759 h 550481"/>
              <a:gd name="connsiteX22" fmla="*/ 801941 w 999839"/>
              <a:gd name="connsiteY22" fmla="*/ 130334 h 550481"/>
              <a:gd name="connsiteX23" fmla="*/ 506666 w 999839"/>
              <a:gd name="connsiteY23" fmla="*/ 139859 h 550481"/>
              <a:gd name="connsiteX24" fmla="*/ 328866 w 999839"/>
              <a:gd name="connsiteY24" fmla="*/ 216059 h 550481"/>
              <a:gd name="connsiteX25" fmla="*/ 198691 w 999839"/>
              <a:gd name="connsiteY25" fmla="*/ 330359 h 550481"/>
              <a:gd name="connsiteX26" fmla="*/ 230441 w 999839"/>
              <a:gd name="connsiteY26" fmla="*/ 282734 h 550481"/>
              <a:gd name="connsiteX27" fmla="*/ 182816 w 999839"/>
              <a:gd name="connsiteY27" fmla="*/ 298609 h 550481"/>
              <a:gd name="connsiteX28" fmla="*/ 208216 w 999839"/>
              <a:gd name="connsiteY28" fmla="*/ 381159 h 550481"/>
              <a:gd name="connsiteX29" fmla="*/ 192341 w 999839"/>
              <a:gd name="connsiteY29" fmla="*/ 327184 h 550481"/>
              <a:gd name="connsiteX30" fmla="*/ 116141 w 999839"/>
              <a:gd name="connsiteY30" fmla="*/ 371634 h 550481"/>
              <a:gd name="connsiteX31" fmla="*/ 49466 w 999839"/>
              <a:gd name="connsiteY31" fmla="*/ 412909 h 550481"/>
              <a:gd name="connsiteX32" fmla="*/ 93916 w 999839"/>
              <a:gd name="connsiteY32" fmla="*/ 343059 h 550481"/>
              <a:gd name="connsiteX33" fmla="*/ 1841 w 999839"/>
              <a:gd name="connsiteY33" fmla="*/ 549434 h 55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839" h="550481">
                <a:moveTo>
                  <a:pt x="1841" y="549434"/>
                </a:moveTo>
                <a:cubicBezTo>
                  <a:pt x="18774" y="531972"/>
                  <a:pt x="177524" y="272680"/>
                  <a:pt x="195516" y="238284"/>
                </a:cubicBezTo>
                <a:cubicBezTo>
                  <a:pt x="213508" y="203888"/>
                  <a:pt x="93387" y="347822"/>
                  <a:pt x="109791" y="343059"/>
                </a:cubicBezTo>
                <a:cubicBezTo>
                  <a:pt x="126195" y="338296"/>
                  <a:pt x="268541" y="229288"/>
                  <a:pt x="293941" y="209709"/>
                </a:cubicBezTo>
                <a:cubicBezTo>
                  <a:pt x="319341" y="190130"/>
                  <a:pt x="253724" y="239872"/>
                  <a:pt x="262191" y="225584"/>
                </a:cubicBezTo>
                <a:cubicBezTo>
                  <a:pt x="270658" y="211296"/>
                  <a:pt x="341566" y="128746"/>
                  <a:pt x="344741" y="123984"/>
                </a:cubicBezTo>
                <a:cubicBezTo>
                  <a:pt x="347916" y="119222"/>
                  <a:pt x="282299" y="189601"/>
                  <a:pt x="281241" y="197009"/>
                </a:cubicBezTo>
                <a:cubicBezTo>
                  <a:pt x="280183" y="204417"/>
                  <a:pt x="335216" y="177959"/>
                  <a:pt x="338391" y="168434"/>
                </a:cubicBezTo>
                <a:cubicBezTo>
                  <a:pt x="341566" y="158909"/>
                  <a:pt x="287591" y="144092"/>
                  <a:pt x="300291" y="139859"/>
                </a:cubicBezTo>
                <a:cubicBezTo>
                  <a:pt x="312991" y="135626"/>
                  <a:pt x="398716" y="146209"/>
                  <a:pt x="414591" y="143034"/>
                </a:cubicBezTo>
                <a:cubicBezTo>
                  <a:pt x="430466" y="139859"/>
                  <a:pt x="375433" y="122396"/>
                  <a:pt x="395541" y="120809"/>
                </a:cubicBezTo>
                <a:cubicBezTo>
                  <a:pt x="415649" y="119221"/>
                  <a:pt x="520424" y="137213"/>
                  <a:pt x="535241" y="133509"/>
                </a:cubicBezTo>
                <a:cubicBezTo>
                  <a:pt x="550058" y="129805"/>
                  <a:pt x="490262" y="114988"/>
                  <a:pt x="484441" y="98584"/>
                </a:cubicBezTo>
                <a:cubicBezTo>
                  <a:pt x="478620" y="82180"/>
                  <a:pt x="491320" y="34555"/>
                  <a:pt x="500316" y="35084"/>
                </a:cubicBezTo>
                <a:cubicBezTo>
                  <a:pt x="509312" y="35613"/>
                  <a:pt x="509841" y="90117"/>
                  <a:pt x="538416" y="101759"/>
                </a:cubicBezTo>
                <a:cubicBezTo>
                  <a:pt x="566991" y="113401"/>
                  <a:pt x="662770" y="113930"/>
                  <a:pt x="671766" y="104934"/>
                </a:cubicBezTo>
                <a:cubicBezTo>
                  <a:pt x="680762" y="95938"/>
                  <a:pt x="589745" y="46196"/>
                  <a:pt x="592391" y="47784"/>
                </a:cubicBezTo>
                <a:cubicBezTo>
                  <a:pt x="595037" y="49371"/>
                  <a:pt x="651129" y="101230"/>
                  <a:pt x="687641" y="114459"/>
                </a:cubicBezTo>
                <a:cubicBezTo>
                  <a:pt x="724154" y="127688"/>
                  <a:pt x="772837" y="132980"/>
                  <a:pt x="811466" y="127159"/>
                </a:cubicBezTo>
                <a:cubicBezTo>
                  <a:pt x="850095" y="121338"/>
                  <a:pt x="888195" y="100701"/>
                  <a:pt x="919416" y="79534"/>
                </a:cubicBezTo>
                <a:cubicBezTo>
                  <a:pt x="950637" y="58367"/>
                  <a:pt x="1008316" y="-3545"/>
                  <a:pt x="998791" y="159"/>
                </a:cubicBezTo>
                <a:cubicBezTo>
                  <a:pt x="989266" y="3863"/>
                  <a:pt x="895074" y="80063"/>
                  <a:pt x="862266" y="101759"/>
                </a:cubicBezTo>
                <a:cubicBezTo>
                  <a:pt x="829458" y="123455"/>
                  <a:pt x="861208" y="123984"/>
                  <a:pt x="801941" y="130334"/>
                </a:cubicBezTo>
                <a:cubicBezTo>
                  <a:pt x="742674" y="136684"/>
                  <a:pt x="585512" y="125572"/>
                  <a:pt x="506666" y="139859"/>
                </a:cubicBezTo>
                <a:cubicBezTo>
                  <a:pt x="427820" y="154146"/>
                  <a:pt x="380195" y="184309"/>
                  <a:pt x="328866" y="216059"/>
                </a:cubicBezTo>
                <a:cubicBezTo>
                  <a:pt x="277537" y="247809"/>
                  <a:pt x="215095" y="319247"/>
                  <a:pt x="198691" y="330359"/>
                </a:cubicBezTo>
                <a:cubicBezTo>
                  <a:pt x="182287" y="341471"/>
                  <a:pt x="233087" y="288026"/>
                  <a:pt x="230441" y="282734"/>
                </a:cubicBezTo>
                <a:cubicBezTo>
                  <a:pt x="227795" y="277442"/>
                  <a:pt x="186520" y="282205"/>
                  <a:pt x="182816" y="298609"/>
                </a:cubicBezTo>
                <a:cubicBezTo>
                  <a:pt x="179112" y="315013"/>
                  <a:pt x="206629" y="376397"/>
                  <a:pt x="208216" y="381159"/>
                </a:cubicBezTo>
                <a:cubicBezTo>
                  <a:pt x="209803" y="385921"/>
                  <a:pt x="207687" y="328771"/>
                  <a:pt x="192341" y="327184"/>
                </a:cubicBezTo>
                <a:cubicBezTo>
                  <a:pt x="176995" y="325596"/>
                  <a:pt x="139953" y="357347"/>
                  <a:pt x="116141" y="371634"/>
                </a:cubicBezTo>
                <a:cubicBezTo>
                  <a:pt x="92329" y="385921"/>
                  <a:pt x="53170" y="417671"/>
                  <a:pt x="49466" y="412909"/>
                </a:cubicBezTo>
                <a:cubicBezTo>
                  <a:pt x="45762" y="408147"/>
                  <a:pt x="97620" y="325597"/>
                  <a:pt x="93916" y="343059"/>
                </a:cubicBezTo>
                <a:cubicBezTo>
                  <a:pt x="90212" y="360521"/>
                  <a:pt x="-15092" y="566896"/>
                  <a:pt x="1841" y="5494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3DAAEB4E-D7A7-862E-7A7A-880F023DD759}"/>
              </a:ext>
            </a:extLst>
          </p:cNvPr>
          <p:cNvSpPr/>
          <p:nvPr/>
        </p:nvSpPr>
        <p:spPr>
          <a:xfrm>
            <a:off x="6295186" y="5104806"/>
            <a:ext cx="144548" cy="309292"/>
          </a:xfrm>
          <a:custGeom>
            <a:avLst/>
            <a:gdLst>
              <a:gd name="connsiteX0" fmla="*/ 143714 w 144548"/>
              <a:gd name="connsiteY0" fmla="*/ 594 h 309292"/>
              <a:gd name="connsiteX1" fmla="*/ 19889 w 144548"/>
              <a:gd name="connsiteY1" fmla="*/ 213319 h 309292"/>
              <a:gd name="connsiteX2" fmla="*/ 64339 w 144548"/>
              <a:gd name="connsiteY2" fmla="*/ 146644 h 309292"/>
              <a:gd name="connsiteX3" fmla="*/ 839 w 144548"/>
              <a:gd name="connsiteY3" fmla="*/ 308569 h 309292"/>
              <a:gd name="connsiteX4" fmla="*/ 26239 w 144548"/>
              <a:gd name="connsiteY4" fmla="*/ 210144 h 309292"/>
              <a:gd name="connsiteX5" fmla="*/ 19889 w 144548"/>
              <a:gd name="connsiteY5" fmla="*/ 216494 h 309292"/>
              <a:gd name="connsiteX6" fmla="*/ 131014 w 144548"/>
              <a:gd name="connsiteY6" fmla="*/ 79969 h 309292"/>
              <a:gd name="connsiteX7" fmla="*/ 77039 w 144548"/>
              <a:gd name="connsiteY7" fmla="*/ 146644 h 309292"/>
              <a:gd name="connsiteX8" fmla="*/ 143714 w 144548"/>
              <a:gd name="connsiteY8" fmla="*/ 594 h 3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48" h="309292">
                <a:moveTo>
                  <a:pt x="143714" y="594"/>
                </a:moveTo>
                <a:cubicBezTo>
                  <a:pt x="134189" y="11707"/>
                  <a:pt x="33118" y="188977"/>
                  <a:pt x="19889" y="213319"/>
                </a:cubicBezTo>
                <a:cubicBezTo>
                  <a:pt x="6660" y="237661"/>
                  <a:pt x="67514" y="130769"/>
                  <a:pt x="64339" y="146644"/>
                </a:cubicBezTo>
                <a:cubicBezTo>
                  <a:pt x="61164" y="162519"/>
                  <a:pt x="7189" y="297986"/>
                  <a:pt x="839" y="308569"/>
                </a:cubicBezTo>
                <a:cubicBezTo>
                  <a:pt x="-5511" y="319152"/>
                  <a:pt x="26239" y="210144"/>
                  <a:pt x="26239" y="210144"/>
                </a:cubicBezTo>
                <a:cubicBezTo>
                  <a:pt x="29414" y="194798"/>
                  <a:pt x="2427" y="238190"/>
                  <a:pt x="19889" y="216494"/>
                </a:cubicBezTo>
                <a:cubicBezTo>
                  <a:pt x="37351" y="194798"/>
                  <a:pt x="121489" y="91611"/>
                  <a:pt x="131014" y="79969"/>
                </a:cubicBezTo>
                <a:cubicBezTo>
                  <a:pt x="140539" y="68327"/>
                  <a:pt x="75981" y="155640"/>
                  <a:pt x="77039" y="146644"/>
                </a:cubicBezTo>
                <a:cubicBezTo>
                  <a:pt x="78097" y="137648"/>
                  <a:pt x="153239" y="-10519"/>
                  <a:pt x="143714" y="59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C9F3D52F-41E4-0E95-2508-3B0363745860}"/>
              </a:ext>
            </a:extLst>
          </p:cNvPr>
          <p:cNvSpPr/>
          <p:nvPr/>
        </p:nvSpPr>
        <p:spPr>
          <a:xfrm>
            <a:off x="6535019" y="4993309"/>
            <a:ext cx="872282" cy="207697"/>
          </a:xfrm>
          <a:custGeom>
            <a:avLst/>
            <a:gdLst>
              <a:gd name="connsiteX0" fmla="*/ 2306 w 872282"/>
              <a:gd name="connsiteY0" fmla="*/ 108916 h 207697"/>
              <a:gd name="connsiteX1" fmla="*/ 326156 w 872282"/>
              <a:gd name="connsiteY1" fmla="*/ 13666 h 207697"/>
              <a:gd name="connsiteX2" fmla="*/ 243606 w 872282"/>
              <a:gd name="connsiteY2" fmla="*/ 32716 h 207697"/>
              <a:gd name="connsiteX3" fmla="*/ 523006 w 872282"/>
              <a:gd name="connsiteY3" fmla="*/ 48591 h 207697"/>
              <a:gd name="connsiteX4" fmla="*/ 418231 w 872282"/>
              <a:gd name="connsiteY4" fmla="*/ 70816 h 207697"/>
              <a:gd name="connsiteX5" fmla="*/ 621431 w 872282"/>
              <a:gd name="connsiteY5" fmla="*/ 45416 h 207697"/>
              <a:gd name="connsiteX6" fmla="*/ 446806 w 872282"/>
              <a:gd name="connsiteY6" fmla="*/ 93041 h 207697"/>
              <a:gd name="connsiteX7" fmla="*/ 764306 w 872282"/>
              <a:gd name="connsiteY7" fmla="*/ 4141 h 207697"/>
              <a:gd name="connsiteX8" fmla="*/ 469031 w 872282"/>
              <a:gd name="connsiteY8" fmla="*/ 86691 h 207697"/>
              <a:gd name="connsiteX9" fmla="*/ 611906 w 872282"/>
              <a:gd name="connsiteY9" fmla="*/ 70816 h 207697"/>
              <a:gd name="connsiteX10" fmla="*/ 675406 w 872282"/>
              <a:gd name="connsiteY10" fmla="*/ 102566 h 207697"/>
              <a:gd name="connsiteX11" fmla="*/ 869081 w 872282"/>
              <a:gd name="connsiteY11" fmla="*/ 39066 h 207697"/>
              <a:gd name="connsiteX12" fmla="*/ 799231 w 872282"/>
              <a:gd name="connsiteY12" fmla="*/ 54941 h 207697"/>
              <a:gd name="connsiteX13" fmla="*/ 840506 w 872282"/>
              <a:gd name="connsiteY13" fmla="*/ 966 h 207697"/>
              <a:gd name="connsiteX14" fmla="*/ 691281 w 872282"/>
              <a:gd name="connsiteY14" fmla="*/ 108916 h 207697"/>
              <a:gd name="connsiteX15" fmla="*/ 707156 w 872282"/>
              <a:gd name="connsiteY15" fmla="*/ 207341 h 207697"/>
              <a:gd name="connsiteX16" fmla="*/ 675406 w 872282"/>
              <a:gd name="connsiteY16" fmla="*/ 137491 h 207697"/>
              <a:gd name="connsiteX17" fmla="*/ 481731 w 872282"/>
              <a:gd name="connsiteY17" fmla="*/ 23191 h 207697"/>
              <a:gd name="connsiteX18" fmla="*/ 291231 w 872282"/>
              <a:gd name="connsiteY18" fmla="*/ 13666 h 207697"/>
              <a:gd name="connsiteX19" fmla="*/ 84856 w 872282"/>
              <a:gd name="connsiteY19" fmla="*/ 29541 h 207697"/>
              <a:gd name="connsiteX20" fmla="*/ 176931 w 872282"/>
              <a:gd name="connsiteY20" fmla="*/ 10491 h 207697"/>
              <a:gd name="connsiteX21" fmla="*/ 2306 w 872282"/>
              <a:gd name="connsiteY21" fmla="*/ 108916 h 20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2282" h="207697">
                <a:moveTo>
                  <a:pt x="2306" y="108916"/>
                </a:moveTo>
                <a:cubicBezTo>
                  <a:pt x="27177" y="109445"/>
                  <a:pt x="285939" y="26366"/>
                  <a:pt x="326156" y="13666"/>
                </a:cubicBezTo>
                <a:cubicBezTo>
                  <a:pt x="366373" y="966"/>
                  <a:pt x="210798" y="26895"/>
                  <a:pt x="243606" y="32716"/>
                </a:cubicBezTo>
                <a:cubicBezTo>
                  <a:pt x="276414" y="38537"/>
                  <a:pt x="493902" y="42241"/>
                  <a:pt x="523006" y="48591"/>
                </a:cubicBezTo>
                <a:cubicBezTo>
                  <a:pt x="552110" y="54941"/>
                  <a:pt x="401827" y="71345"/>
                  <a:pt x="418231" y="70816"/>
                </a:cubicBezTo>
                <a:cubicBezTo>
                  <a:pt x="434635" y="70287"/>
                  <a:pt x="616669" y="41712"/>
                  <a:pt x="621431" y="45416"/>
                </a:cubicBezTo>
                <a:cubicBezTo>
                  <a:pt x="626193" y="49120"/>
                  <a:pt x="446806" y="93041"/>
                  <a:pt x="446806" y="93041"/>
                </a:cubicBezTo>
                <a:lnTo>
                  <a:pt x="764306" y="4141"/>
                </a:lnTo>
                <a:cubicBezTo>
                  <a:pt x="768010" y="3083"/>
                  <a:pt x="494431" y="75579"/>
                  <a:pt x="469031" y="86691"/>
                </a:cubicBezTo>
                <a:cubicBezTo>
                  <a:pt x="443631" y="97803"/>
                  <a:pt x="577510" y="68170"/>
                  <a:pt x="611906" y="70816"/>
                </a:cubicBezTo>
                <a:cubicBezTo>
                  <a:pt x="646302" y="73462"/>
                  <a:pt x="632544" y="107858"/>
                  <a:pt x="675406" y="102566"/>
                </a:cubicBezTo>
                <a:cubicBezTo>
                  <a:pt x="718268" y="97274"/>
                  <a:pt x="848444" y="47003"/>
                  <a:pt x="869081" y="39066"/>
                </a:cubicBezTo>
                <a:cubicBezTo>
                  <a:pt x="889719" y="31128"/>
                  <a:pt x="803993" y="61291"/>
                  <a:pt x="799231" y="54941"/>
                </a:cubicBezTo>
                <a:cubicBezTo>
                  <a:pt x="794469" y="48591"/>
                  <a:pt x="858498" y="-8030"/>
                  <a:pt x="840506" y="966"/>
                </a:cubicBezTo>
                <a:cubicBezTo>
                  <a:pt x="822514" y="9962"/>
                  <a:pt x="713506" y="74520"/>
                  <a:pt x="691281" y="108916"/>
                </a:cubicBezTo>
                <a:cubicBezTo>
                  <a:pt x="669056" y="143312"/>
                  <a:pt x="709802" y="202579"/>
                  <a:pt x="707156" y="207341"/>
                </a:cubicBezTo>
                <a:cubicBezTo>
                  <a:pt x="704510" y="212103"/>
                  <a:pt x="712977" y="168183"/>
                  <a:pt x="675406" y="137491"/>
                </a:cubicBezTo>
                <a:cubicBezTo>
                  <a:pt x="637835" y="106799"/>
                  <a:pt x="545760" y="43828"/>
                  <a:pt x="481731" y="23191"/>
                </a:cubicBezTo>
                <a:cubicBezTo>
                  <a:pt x="417702" y="2554"/>
                  <a:pt x="357377" y="12608"/>
                  <a:pt x="291231" y="13666"/>
                </a:cubicBezTo>
                <a:cubicBezTo>
                  <a:pt x="225085" y="14724"/>
                  <a:pt x="103906" y="30070"/>
                  <a:pt x="84856" y="29541"/>
                </a:cubicBezTo>
                <a:cubicBezTo>
                  <a:pt x="65806" y="29012"/>
                  <a:pt x="192277" y="-5384"/>
                  <a:pt x="176931" y="10491"/>
                </a:cubicBezTo>
                <a:cubicBezTo>
                  <a:pt x="161585" y="26366"/>
                  <a:pt x="-22565" y="108387"/>
                  <a:pt x="2306" y="1089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CF8C6510-EA42-DE6A-0E70-F4746546CFCC}"/>
              </a:ext>
            </a:extLst>
          </p:cNvPr>
          <p:cNvSpPr/>
          <p:nvPr/>
        </p:nvSpPr>
        <p:spPr>
          <a:xfrm>
            <a:off x="6717547" y="4901566"/>
            <a:ext cx="529168" cy="442023"/>
          </a:xfrm>
          <a:custGeom>
            <a:avLst/>
            <a:gdLst>
              <a:gd name="connsiteX0" fmla="*/ 753 w 529168"/>
              <a:gd name="connsiteY0" fmla="*/ 95884 h 442023"/>
              <a:gd name="connsiteX1" fmla="*/ 296028 w 529168"/>
              <a:gd name="connsiteY1" fmla="*/ 168909 h 442023"/>
              <a:gd name="connsiteX2" fmla="*/ 264278 w 529168"/>
              <a:gd name="connsiteY2" fmla="*/ 149859 h 442023"/>
              <a:gd name="connsiteX3" fmla="*/ 410328 w 529168"/>
              <a:gd name="connsiteY3" fmla="*/ 251459 h 442023"/>
              <a:gd name="connsiteX4" fmla="*/ 419853 w 529168"/>
              <a:gd name="connsiteY4" fmla="*/ 260984 h 442023"/>
              <a:gd name="connsiteX5" fmla="*/ 394453 w 529168"/>
              <a:gd name="connsiteY5" fmla="*/ 340359 h 442023"/>
              <a:gd name="connsiteX6" fmla="*/ 435728 w 529168"/>
              <a:gd name="connsiteY6" fmla="*/ 286384 h 442023"/>
              <a:gd name="connsiteX7" fmla="*/ 346828 w 529168"/>
              <a:gd name="connsiteY7" fmla="*/ 441959 h 442023"/>
              <a:gd name="connsiteX8" fmla="*/ 419853 w 529168"/>
              <a:gd name="connsiteY8" fmla="*/ 305434 h 442023"/>
              <a:gd name="connsiteX9" fmla="*/ 524628 w 529168"/>
              <a:gd name="connsiteY9" fmla="*/ 289559 h 442023"/>
              <a:gd name="connsiteX10" fmla="*/ 496053 w 529168"/>
              <a:gd name="connsiteY10" fmla="*/ 207009 h 442023"/>
              <a:gd name="connsiteX11" fmla="*/ 369053 w 529168"/>
              <a:gd name="connsiteY11" fmla="*/ 54609 h 442023"/>
              <a:gd name="connsiteX12" fmla="*/ 467478 w 529168"/>
              <a:gd name="connsiteY12" fmla="*/ 187959 h 442023"/>
              <a:gd name="connsiteX13" fmla="*/ 365878 w 529168"/>
              <a:gd name="connsiteY13" fmla="*/ 133984 h 442023"/>
              <a:gd name="connsiteX14" fmla="*/ 419853 w 529168"/>
              <a:gd name="connsiteY14" fmla="*/ 634 h 442023"/>
              <a:gd name="connsiteX15" fmla="*/ 356353 w 529168"/>
              <a:gd name="connsiteY15" fmla="*/ 83184 h 442023"/>
              <a:gd name="connsiteX16" fmla="*/ 96003 w 529168"/>
              <a:gd name="connsiteY16" fmla="*/ 73659 h 442023"/>
              <a:gd name="connsiteX17" fmla="*/ 207128 w 529168"/>
              <a:gd name="connsiteY17" fmla="*/ 80009 h 442023"/>
              <a:gd name="connsiteX18" fmla="*/ 753 w 529168"/>
              <a:gd name="connsiteY18" fmla="*/ 95884 h 44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9168" h="442023">
                <a:moveTo>
                  <a:pt x="753" y="95884"/>
                </a:moveTo>
                <a:cubicBezTo>
                  <a:pt x="15570" y="110701"/>
                  <a:pt x="252107" y="159913"/>
                  <a:pt x="296028" y="168909"/>
                </a:cubicBezTo>
                <a:cubicBezTo>
                  <a:pt x="339949" y="177905"/>
                  <a:pt x="245228" y="136101"/>
                  <a:pt x="264278" y="149859"/>
                </a:cubicBezTo>
                <a:cubicBezTo>
                  <a:pt x="283328" y="163617"/>
                  <a:pt x="410328" y="251459"/>
                  <a:pt x="410328" y="251459"/>
                </a:cubicBezTo>
                <a:cubicBezTo>
                  <a:pt x="436257" y="269980"/>
                  <a:pt x="422499" y="246167"/>
                  <a:pt x="419853" y="260984"/>
                </a:cubicBezTo>
                <a:cubicBezTo>
                  <a:pt x="417207" y="275801"/>
                  <a:pt x="391807" y="336126"/>
                  <a:pt x="394453" y="340359"/>
                </a:cubicBezTo>
                <a:cubicBezTo>
                  <a:pt x="397099" y="344592"/>
                  <a:pt x="443665" y="269451"/>
                  <a:pt x="435728" y="286384"/>
                </a:cubicBezTo>
                <a:cubicBezTo>
                  <a:pt x="427791" y="303317"/>
                  <a:pt x="349474" y="438784"/>
                  <a:pt x="346828" y="441959"/>
                </a:cubicBezTo>
                <a:cubicBezTo>
                  <a:pt x="344182" y="445134"/>
                  <a:pt x="390220" y="330834"/>
                  <a:pt x="419853" y="305434"/>
                </a:cubicBezTo>
                <a:cubicBezTo>
                  <a:pt x="449486" y="280034"/>
                  <a:pt x="511928" y="305963"/>
                  <a:pt x="524628" y="289559"/>
                </a:cubicBezTo>
                <a:cubicBezTo>
                  <a:pt x="537328" y="273155"/>
                  <a:pt x="521982" y="246167"/>
                  <a:pt x="496053" y="207009"/>
                </a:cubicBezTo>
                <a:cubicBezTo>
                  <a:pt x="470124" y="167851"/>
                  <a:pt x="373815" y="57784"/>
                  <a:pt x="369053" y="54609"/>
                </a:cubicBezTo>
                <a:cubicBezTo>
                  <a:pt x="364291" y="51434"/>
                  <a:pt x="468007" y="174730"/>
                  <a:pt x="467478" y="187959"/>
                </a:cubicBezTo>
                <a:cubicBezTo>
                  <a:pt x="466949" y="201188"/>
                  <a:pt x="373815" y="165205"/>
                  <a:pt x="365878" y="133984"/>
                </a:cubicBezTo>
                <a:cubicBezTo>
                  <a:pt x="357941" y="102763"/>
                  <a:pt x="421440" y="9101"/>
                  <a:pt x="419853" y="634"/>
                </a:cubicBezTo>
                <a:cubicBezTo>
                  <a:pt x="418266" y="-7833"/>
                  <a:pt x="410328" y="71013"/>
                  <a:pt x="356353" y="83184"/>
                </a:cubicBezTo>
                <a:cubicBezTo>
                  <a:pt x="302378" y="95355"/>
                  <a:pt x="120874" y="74188"/>
                  <a:pt x="96003" y="73659"/>
                </a:cubicBezTo>
                <a:cubicBezTo>
                  <a:pt x="71132" y="73130"/>
                  <a:pt x="219828" y="74717"/>
                  <a:pt x="207128" y="80009"/>
                </a:cubicBezTo>
                <a:cubicBezTo>
                  <a:pt x="194428" y="85301"/>
                  <a:pt x="-14064" y="81067"/>
                  <a:pt x="753" y="958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4A46348-7FE8-03A1-FB59-7A650AB41EC8}"/>
              </a:ext>
            </a:extLst>
          </p:cNvPr>
          <p:cNvSpPr/>
          <p:nvPr/>
        </p:nvSpPr>
        <p:spPr>
          <a:xfrm>
            <a:off x="6511883" y="5008507"/>
            <a:ext cx="455022" cy="321101"/>
          </a:xfrm>
          <a:custGeom>
            <a:avLst/>
            <a:gdLst>
              <a:gd name="connsiteX0" fmla="*/ 127042 w 455022"/>
              <a:gd name="connsiteY0" fmla="*/ 42918 h 321101"/>
              <a:gd name="connsiteX1" fmla="*/ 9567 w 455022"/>
              <a:gd name="connsiteY1" fmla="*/ 255643 h 321101"/>
              <a:gd name="connsiteX2" fmla="*/ 76242 w 455022"/>
              <a:gd name="connsiteY2" fmla="*/ 169918 h 321101"/>
              <a:gd name="connsiteX3" fmla="*/ 42 w 455022"/>
              <a:gd name="connsiteY3" fmla="*/ 319143 h 321101"/>
              <a:gd name="connsiteX4" fmla="*/ 66717 w 455022"/>
              <a:gd name="connsiteY4" fmla="*/ 255643 h 321101"/>
              <a:gd name="connsiteX5" fmla="*/ 152442 w 455022"/>
              <a:gd name="connsiteY5" fmla="*/ 261993 h 321101"/>
              <a:gd name="connsiteX6" fmla="*/ 38142 w 455022"/>
              <a:gd name="connsiteY6" fmla="*/ 211193 h 321101"/>
              <a:gd name="connsiteX7" fmla="*/ 282617 w 455022"/>
              <a:gd name="connsiteY7" fmla="*/ 300093 h 321101"/>
              <a:gd name="connsiteX8" fmla="*/ 352467 w 455022"/>
              <a:gd name="connsiteY8" fmla="*/ 290568 h 321101"/>
              <a:gd name="connsiteX9" fmla="*/ 387392 w 455022"/>
              <a:gd name="connsiteY9" fmla="*/ 227068 h 321101"/>
              <a:gd name="connsiteX10" fmla="*/ 403267 w 455022"/>
              <a:gd name="connsiteY10" fmla="*/ 119118 h 321101"/>
              <a:gd name="connsiteX11" fmla="*/ 387392 w 455022"/>
              <a:gd name="connsiteY11" fmla="*/ 49268 h 321101"/>
              <a:gd name="connsiteX12" fmla="*/ 450892 w 455022"/>
              <a:gd name="connsiteY12" fmla="*/ 4818 h 321101"/>
              <a:gd name="connsiteX13" fmla="*/ 250867 w 455022"/>
              <a:gd name="connsiteY13" fmla="*/ 7993 h 321101"/>
              <a:gd name="connsiteX14" fmla="*/ 50842 w 455022"/>
              <a:gd name="connsiteY14" fmla="*/ 65143 h 321101"/>
              <a:gd name="connsiteX15" fmla="*/ 127042 w 455022"/>
              <a:gd name="connsiteY15" fmla="*/ 42918 h 32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5022" h="321101">
                <a:moveTo>
                  <a:pt x="127042" y="42918"/>
                </a:moveTo>
                <a:cubicBezTo>
                  <a:pt x="120163" y="74668"/>
                  <a:pt x="18034" y="234476"/>
                  <a:pt x="9567" y="255643"/>
                </a:cubicBezTo>
                <a:cubicBezTo>
                  <a:pt x="1100" y="276810"/>
                  <a:pt x="77829" y="159335"/>
                  <a:pt x="76242" y="169918"/>
                </a:cubicBezTo>
                <a:cubicBezTo>
                  <a:pt x="74654" y="180501"/>
                  <a:pt x="1629" y="304856"/>
                  <a:pt x="42" y="319143"/>
                </a:cubicBezTo>
                <a:cubicBezTo>
                  <a:pt x="-1545" y="333430"/>
                  <a:pt x="41317" y="265168"/>
                  <a:pt x="66717" y="255643"/>
                </a:cubicBezTo>
                <a:cubicBezTo>
                  <a:pt x="92117" y="246118"/>
                  <a:pt x="157205" y="269401"/>
                  <a:pt x="152442" y="261993"/>
                </a:cubicBezTo>
                <a:cubicBezTo>
                  <a:pt x="147680" y="254585"/>
                  <a:pt x="16446" y="204843"/>
                  <a:pt x="38142" y="211193"/>
                </a:cubicBezTo>
                <a:cubicBezTo>
                  <a:pt x="59838" y="217543"/>
                  <a:pt x="230230" y="286864"/>
                  <a:pt x="282617" y="300093"/>
                </a:cubicBezTo>
                <a:cubicBezTo>
                  <a:pt x="335005" y="313322"/>
                  <a:pt x="335005" y="302739"/>
                  <a:pt x="352467" y="290568"/>
                </a:cubicBezTo>
                <a:cubicBezTo>
                  <a:pt x="369929" y="278397"/>
                  <a:pt x="378925" y="255643"/>
                  <a:pt x="387392" y="227068"/>
                </a:cubicBezTo>
                <a:cubicBezTo>
                  <a:pt x="395859" y="198493"/>
                  <a:pt x="403267" y="148751"/>
                  <a:pt x="403267" y="119118"/>
                </a:cubicBezTo>
                <a:cubicBezTo>
                  <a:pt x="403267" y="89485"/>
                  <a:pt x="379455" y="68318"/>
                  <a:pt x="387392" y="49268"/>
                </a:cubicBezTo>
                <a:cubicBezTo>
                  <a:pt x="395329" y="30218"/>
                  <a:pt x="473646" y="11697"/>
                  <a:pt x="450892" y="4818"/>
                </a:cubicBezTo>
                <a:cubicBezTo>
                  <a:pt x="428138" y="-2061"/>
                  <a:pt x="317542" y="-2061"/>
                  <a:pt x="250867" y="7993"/>
                </a:cubicBezTo>
                <a:cubicBezTo>
                  <a:pt x="184192" y="18047"/>
                  <a:pt x="68304" y="56676"/>
                  <a:pt x="50842" y="65143"/>
                </a:cubicBezTo>
                <a:cubicBezTo>
                  <a:pt x="33380" y="73610"/>
                  <a:pt x="133921" y="11168"/>
                  <a:pt x="127042" y="429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114DB9EC-67BD-2795-E271-F35E98D1FA93}"/>
              </a:ext>
            </a:extLst>
          </p:cNvPr>
          <p:cNvSpPr/>
          <p:nvPr/>
        </p:nvSpPr>
        <p:spPr>
          <a:xfrm>
            <a:off x="6404662" y="5108212"/>
            <a:ext cx="469767" cy="220676"/>
          </a:xfrm>
          <a:custGeom>
            <a:avLst/>
            <a:gdLst>
              <a:gd name="connsiteX0" fmla="*/ 2488 w 469767"/>
              <a:gd name="connsiteY0" fmla="*/ 130538 h 220676"/>
              <a:gd name="connsiteX1" fmla="*/ 227913 w 469767"/>
              <a:gd name="connsiteY1" fmla="*/ 194038 h 220676"/>
              <a:gd name="connsiteX2" fmla="*/ 119963 w 469767"/>
              <a:gd name="connsiteY2" fmla="*/ 149588 h 220676"/>
              <a:gd name="connsiteX3" fmla="*/ 367613 w 469767"/>
              <a:gd name="connsiteY3" fmla="*/ 171813 h 220676"/>
              <a:gd name="connsiteX4" fmla="*/ 304113 w 469767"/>
              <a:gd name="connsiteY4" fmla="*/ 178163 h 220676"/>
              <a:gd name="connsiteX5" fmla="*/ 469213 w 469767"/>
              <a:gd name="connsiteY5" fmla="*/ 213088 h 220676"/>
              <a:gd name="connsiteX6" fmla="*/ 237438 w 469767"/>
              <a:gd name="connsiteY6" fmla="*/ 178163 h 220676"/>
              <a:gd name="connsiteX7" fmla="*/ 104088 w 469767"/>
              <a:gd name="connsiteY7" fmla="*/ 216263 h 220676"/>
              <a:gd name="connsiteX8" fmla="*/ 81863 w 469767"/>
              <a:gd name="connsiteY8" fmla="*/ 209913 h 220676"/>
              <a:gd name="connsiteX9" fmla="*/ 199338 w 469767"/>
              <a:gd name="connsiteY9" fmla="*/ 127363 h 220676"/>
              <a:gd name="connsiteX10" fmla="*/ 158063 w 469767"/>
              <a:gd name="connsiteY10" fmla="*/ 70213 h 220676"/>
              <a:gd name="connsiteX11" fmla="*/ 202513 w 469767"/>
              <a:gd name="connsiteY11" fmla="*/ 363 h 220676"/>
              <a:gd name="connsiteX12" fmla="*/ 110438 w 469767"/>
              <a:gd name="connsiteY12" fmla="*/ 101963 h 220676"/>
              <a:gd name="connsiteX13" fmla="*/ 85038 w 469767"/>
              <a:gd name="connsiteY13" fmla="*/ 47988 h 220676"/>
              <a:gd name="connsiteX14" fmla="*/ 129488 w 469767"/>
              <a:gd name="connsiteY14" fmla="*/ 108313 h 220676"/>
              <a:gd name="connsiteX15" fmla="*/ 110438 w 469767"/>
              <a:gd name="connsiteY15" fmla="*/ 130538 h 220676"/>
              <a:gd name="connsiteX16" fmla="*/ 2488 w 469767"/>
              <a:gd name="connsiteY16" fmla="*/ 130538 h 22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9767" h="220676">
                <a:moveTo>
                  <a:pt x="2488" y="130538"/>
                </a:moveTo>
                <a:cubicBezTo>
                  <a:pt x="22067" y="141121"/>
                  <a:pt x="208334" y="190863"/>
                  <a:pt x="227913" y="194038"/>
                </a:cubicBezTo>
                <a:cubicBezTo>
                  <a:pt x="247492" y="197213"/>
                  <a:pt x="96680" y="153292"/>
                  <a:pt x="119963" y="149588"/>
                </a:cubicBezTo>
                <a:cubicBezTo>
                  <a:pt x="143246" y="145884"/>
                  <a:pt x="336922" y="167051"/>
                  <a:pt x="367613" y="171813"/>
                </a:cubicBezTo>
                <a:cubicBezTo>
                  <a:pt x="398304" y="176575"/>
                  <a:pt x="287180" y="171284"/>
                  <a:pt x="304113" y="178163"/>
                </a:cubicBezTo>
                <a:cubicBezTo>
                  <a:pt x="321046" y="185042"/>
                  <a:pt x="480325" y="213088"/>
                  <a:pt x="469213" y="213088"/>
                </a:cubicBezTo>
                <a:cubicBezTo>
                  <a:pt x="458101" y="213088"/>
                  <a:pt x="298292" y="177634"/>
                  <a:pt x="237438" y="178163"/>
                </a:cubicBezTo>
                <a:cubicBezTo>
                  <a:pt x="176584" y="178692"/>
                  <a:pt x="130017" y="210971"/>
                  <a:pt x="104088" y="216263"/>
                </a:cubicBezTo>
                <a:cubicBezTo>
                  <a:pt x="78159" y="221555"/>
                  <a:pt x="65988" y="224730"/>
                  <a:pt x="81863" y="209913"/>
                </a:cubicBezTo>
                <a:cubicBezTo>
                  <a:pt x="97738" y="195096"/>
                  <a:pt x="186638" y="150646"/>
                  <a:pt x="199338" y="127363"/>
                </a:cubicBezTo>
                <a:cubicBezTo>
                  <a:pt x="212038" y="104080"/>
                  <a:pt x="157534" y="91380"/>
                  <a:pt x="158063" y="70213"/>
                </a:cubicBezTo>
                <a:cubicBezTo>
                  <a:pt x="158592" y="49046"/>
                  <a:pt x="210450" y="-4929"/>
                  <a:pt x="202513" y="363"/>
                </a:cubicBezTo>
                <a:cubicBezTo>
                  <a:pt x="194576" y="5655"/>
                  <a:pt x="130017" y="94025"/>
                  <a:pt x="110438" y="101963"/>
                </a:cubicBezTo>
                <a:cubicBezTo>
                  <a:pt x="90859" y="109901"/>
                  <a:pt x="81863" y="46930"/>
                  <a:pt x="85038" y="47988"/>
                </a:cubicBezTo>
                <a:cubicBezTo>
                  <a:pt x="88213" y="49046"/>
                  <a:pt x="125255" y="94555"/>
                  <a:pt x="129488" y="108313"/>
                </a:cubicBezTo>
                <a:cubicBezTo>
                  <a:pt x="133721" y="122071"/>
                  <a:pt x="136367" y="126305"/>
                  <a:pt x="110438" y="130538"/>
                </a:cubicBezTo>
                <a:cubicBezTo>
                  <a:pt x="84509" y="134771"/>
                  <a:pt x="-17091" y="119955"/>
                  <a:pt x="2488" y="1305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98123AE9-A1BB-71C8-0554-0F684FC5E9BA}"/>
              </a:ext>
            </a:extLst>
          </p:cNvPr>
          <p:cNvSpPr/>
          <p:nvPr/>
        </p:nvSpPr>
        <p:spPr>
          <a:xfrm>
            <a:off x="6715933" y="5097906"/>
            <a:ext cx="82550" cy="82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255A7688-0119-E832-C087-71F399429BBD}"/>
              </a:ext>
            </a:extLst>
          </p:cNvPr>
          <p:cNvSpPr/>
          <p:nvPr/>
        </p:nvSpPr>
        <p:spPr>
          <a:xfrm>
            <a:off x="6263676" y="5187947"/>
            <a:ext cx="397531" cy="283326"/>
          </a:xfrm>
          <a:custGeom>
            <a:avLst/>
            <a:gdLst>
              <a:gd name="connsiteX0" fmla="*/ 181574 w 397531"/>
              <a:gd name="connsiteY0" fmla="*/ 3 h 283326"/>
              <a:gd name="connsiteX1" fmla="*/ 146649 w 397531"/>
              <a:gd name="connsiteY1" fmla="*/ 82553 h 283326"/>
              <a:gd name="connsiteX2" fmla="*/ 178399 w 397531"/>
              <a:gd name="connsiteY2" fmla="*/ 98428 h 283326"/>
              <a:gd name="connsiteX3" fmla="*/ 102199 w 397531"/>
              <a:gd name="connsiteY3" fmla="*/ 187328 h 283326"/>
              <a:gd name="connsiteX4" fmla="*/ 137124 w 397531"/>
              <a:gd name="connsiteY4" fmla="*/ 139703 h 283326"/>
              <a:gd name="connsiteX5" fmla="*/ 599 w 397531"/>
              <a:gd name="connsiteY5" fmla="*/ 282578 h 283326"/>
              <a:gd name="connsiteX6" fmla="*/ 92674 w 397531"/>
              <a:gd name="connsiteY6" fmla="*/ 193678 h 283326"/>
              <a:gd name="connsiteX7" fmla="*/ 219674 w 397531"/>
              <a:gd name="connsiteY7" fmla="*/ 142878 h 283326"/>
              <a:gd name="connsiteX8" fmla="*/ 397474 w 397531"/>
              <a:gd name="connsiteY8" fmla="*/ 139703 h 283326"/>
              <a:gd name="connsiteX9" fmla="*/ 200624 w 397531"/>
              <a:gd name="connsiteY9" fmla="*/ 127003 h 283326"/>
              <a:gd name="connsiteX10" fmla="*/ 232374 w 397531"/>
              <a:gd name="connsiteY10" fmla="*/ 47628 h 283326"/>
              <a:gd name="connsiteX11" fmla="*/ 200624 w 397531"/>
              <a:gd name="connsiteY11" fmla="*/ 98428 h 283326"/>
              <a:gd name="connsiteX12" fmla="*/ 137124 w 397531"/>
              <a:gd name="connsiteY12" fmla="*/ 123828 h 283326"/>
              <a:gd name="connsiteX13" fmla="*/ 105374 w 397531"/>
              <a:gd name="connsiteY13" fmla="*/ 149228 h 283326"/>
              <a:gd name="connsiteX14" fmla="*/ 143474 w 397531"/>
              <a:gd name="connsiteY14" fmla="*/ 98428 h 283326"/>
              <a:gd name="connsiteX15" fmla="*/ 137124 w 397531"/>
              <a:gd name="connsiteY15" fmla="*/ 79378 h 283326"/>
              <a:gd name="connsiteX16" fmla="*/ 181574 w 397531"/>
              <a:gd name="connsiteY16" fmla="*/ 3 h 28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7531" h="283326">
                <a:moveTo>
                  <a:pt x="181574" y="3"/>
                </a:moveTo>
                <a:cubicBezTo>
                  <a:pt x="183161" y="532"/>
                  <a:pt x="147178" y="66149"/>
                  <a:pt x="146649" y="82553"/>
                </a:cubicBezTo>
                <a:cubicBezTo>
                  <a:pt x="146120" y="98957"/>
                  <a:pt x="185807" y="80966"/>
                  <a:pt x="178399" y="98428"/>
                </a:cubicBezTo>
                <a:cubicBezTo>
                  <a:pt x="170991" y="115890"/>
                  <a:pt x="109078" y="180449"/>
                  <a:pt x="102199" y="187328"/>
                </a:cubicBezTo>
                <a:cubicBezTo>
                  <a:pt x="95320" y="194207"/>
                  <a:pt x="154057" y="123828"/>
                  <a:pt x="137124" y="139703"/>
                </a:cubicBezTo>
                <a:cubicBezTo>
                  <a:pt x="120191" y="155578"/>
                  <a:pt x="8007" y="273582"/>
                  <a:pt x="599" y="282578"/>
                </a:cubicBezTo>
                <a:cubicBezTo>
                  <a:pt x="-6809" y="291574"/>
                  <a:pt x="56161" y="216961"/>
                  <a:pt x="92674" y="193678"/>
                </a:cubicBezTo>
                <a:cubicBezTo>
                  <a:pt x="129186" y="170395"/>
                  <a:pt x="168874" y="151874"/>
                  <a:pt x="219674" y="142878"/>
                </a:cubicBezTo>
                <a:cubicBezTo>
                  <a:pt x="270474" y="133882"/>
                  <a:pt x="400649" y="142349"/>
                  <a:pt x="397474" y="139703"/>
                </a:cubicBezTo>
                <a:cubicBezTo>
                  <a:pt x="394299" y="137057"/>
                  <a:pt x="228141" y="142349"/>
                  <a:pt x="200624" y="127003"/>
                </a:cubicBezTo>
                <a:cubicBezTo>
                  <a:pt x="173107" y="111657"/>
                  <a:pt x="232374" y="52390"/>
                  <a:pt x="232374" y="47628"/>
                </a:cubicBezTo>
                <a:cubicBezTo>
                  <a:pt x="232374" y="42866"/>
                  <a:pt x="216499" y="85728"/>
                  <a:pt x="200624" y="98428"/>
                </a:cubicBezTo>
                <a:cubicBezTo>
                  <a:pt x="184749" y="111128"/>
                  <a:pt x="152999" y="115361"/>
                  <a:pt x="137124" y="123828"/>
                </a:cubicBezTo>
                <a:cubicBezTo>
                  <a:pt x="121249" y="132295"/>
                  <a:pt x="104316" y="153461"/>
                  <a:pt x="105374" y="149228"/>
                </a:cubicBezTo>
                <a:cubicBezTo>
                  <a:pt x="106432" y="144995"/>
                  <a:pt x="143474" y="98428"/>
                  <a:pt x="143474" y="98428"/>
                </a:cubicBezTo>
                <a:cubicBezTo>
                  <a:pt x="148766" y="86786"/>
                  <a:pt x="129716" y="93665"/>
                  <a:pt x="137124" y="79378"/>
                </a:cubicBezTo>
                <a:cubicBezTo>
                  <a:pt x="144532" y="65091"/>
                  <a:pt x="179987" y="-526"/>
                  <a:pt x="181574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7F22437D-0BE0-6827-0ECB-736E3355439C}"/>
              </a:ext>
            </a:extLst>
          </p:cNvPr>
          <p:cNvSpPr/>
          <p:nvPr/>
        </p:nvSpPr>
        <p:spPr>
          <a:xfrm>
            <a:off x="6493070" y="5067273"/>
            <a:ext cx="634805" cy="286469"/>
          </a:xfrm>
          <a:custGeom>
            <a:avLst/>
            <a:gdLst>
              <a:gd name="connsiteX0" fmla="*/ 2980 w 634805"/>
              <a:gd name="connsiteY0" fmla="*/ 215927 h 286469"/>
              <a:gd name="connsiteX1" fmla="*/ 361755 w 634805"/>
              <a:gd name="connsiteY1" fmla="*/ 244502 h 286469"/>
              <a:gd name="connsiteX2" fmla="*/ 263330 w 634805"/>
              <a:gd name="connsiteY2" fmla="*/ 231802 h 286469"/>
              <a:gd name="connsiteX3" fmla="*/ 574480 w 634805"/>
              <a:gd name="connsiteY3" fmla="*/ 187352 h 286469"/>
              <a:gd name="connsiteX4" fmla="*/ 412555 w 634805"/>
              <a:gd name="connsiteY4" fmla="*/ 231802 h 286469"/>
              <a:gd name="connsiteX5" fmla="*/ 590355 w 634805"/>
              <a:gd name="connsiteY5" fmla="*/ 171477 h 286469"/>
              <a:gd name="connsiteX6" fmla="*/ 596705 w 634805"/>
              <a:gd name="connsiteY6" fmla="*/ 146077 h 286469"/>
              <a:gd name="connsiteX7" fmla="*/ 555430 w 634805"/>
              <a:gd name="connsiteY7" fmla="*/ 27 h 286469"/>
              <a:gd name="connsiteX8" fmla="*/ 634805 w 634805"/>
              <a:gd name="connsiteY8" fmla="*/ 158777 h 286469"/>
              <a:gd name="connsiteX9" fmla="*/ 555430 w 634805"/>
              <a:gd name="connsiteY9" fmla="*/ 190527 h 286469"/>
              <a:gd name="connsiteX10" fmla="*/ 555430 w 634805"/>
              <a:gd name="connsiteY10" fmla="*/ 92102 h 286469"/>
              <a:gd name="connsiteX11" fmla="*/ 555430 w 634805"/>
              <a:gd name="connsiteY11" fmla="*/ 168302 h 286469"/>
              <a:gd name="connsiteX12" fmla="*/ 472880 w 634805"/>
              <a:gd name="connsiteY12" fmla="*/ 209577 h 286469"/>
              <a:gd name="connsiteX13" fmla="*/ 409380 w 634805"/>
              <a:gd name="connsiteY13" fmla="*/ 282602 h 286469"/>
              <a:gd name="connsiteX14" fmla="*/ 422080 w 634805"/>
              <a:gd name="connsiteY14" fmla="*/ 250852 h 286469"/>
              <a:gd name="connsiteX15" fmla="*/ 177605 w 634805"/>
              <a:gd name="connsiteY15" fmla="*/ 263552 h 286469"/>
              <a:gd name="connsiteX16" fmla="*/ 88705 w 634805"/>
              <a:gd name="connsiteY16" fmla="*/ 285777 h 286469"/>
              <a:gd name="connsiteX17" fmla="*/ 187130 w 634805"/>
              <a:gd name="connsiteY17" fmla="*/ 234977 h 286469"/>
              <a:gd name="connsiteX18" fmla="*/ 2980 w 634805"/>
              <a:gd name="connsiteY18" fmla="*/ 215927 h 2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805" h="286469">
                <a:moveTo>
                  <a:pt x="2980" y="215927"/>
                </a:moveTo>
                <a:cubicBezTo>
                  <a:pt x="32084" y="217514"/>
                  <a:pt x="318363" y="241856"/>
                  <a:pt x="361755" y="244502"/>
                </a:cubicBezTo>
                <a:cubicBezTo>
                  <a:pt x="405147" y="247148"/>
                  <a:pt x="227876" y="241327"/>
                  <a:pt x="263330" y="231802"/>
                </a:cubicBezTo>
                <a:cubicBezTo>
                  <a:pt x="298784" y="222277"/>
                  <a:pt x="549609" y="187352"/>
                  <a:pt x="574480" y="187352"/>
                </a:cubicBezTo>
                <a:cubicBezTo>
                  <a:pt x="599351" y="187352"/>
                  <a:pt x="409909" y="234448"/>
                  <a:pt x="412555" y="231802"/>
                </a:cubicBezTo>
                <a:cubicBezTo>
                  <a:pt x="415201" y="229156"/>
                  <a:pt x="559663" y="185764"/>
                  <a:pt x="590355" y="171477"/>
                </a:cubicBezTo>
                <a:cubicBezTo>
                  <a:pt x="621047" y="157190"/>
                  <a:pt x="602526" y="174652"/>
                  <a:pt x="596705" y="146077"/>
                </a:cubicBezTo>
                <a:cubicBezTo>
                  <a:pt x="590884" y="117502"/>
                  <a:pt x="549080" y="-2090"/>
                  <a:pt x="555430" y="27"/>
                </a:cubicBezTo>
                <a:cubicBezTo>
                  <a:pt x="561780" y="2144"/>
                  <a:pt x="634805" y="127027"/>
                  <a:pt x="634805" y="158777"/>
                </a:cubicBezTo>
                <a:cubicBezTo>
                  <a:pt x="634805" y="190527"/>
                  <a:pt x="568659" y="201639"/>
                  <a:pt x="555430" y="190527"/>
                </a:cubicBezTo>
                <a:cubicBezTo>
                  <a:pt x="542201" y="179415"/>
                  <a:pt x="555430" y="92102"/>
                  <a:pt x="555430" y="92102"/>
                </a:cubicBezTo>
                <a:cubicBezTo>
                  <a:pt x="555430" y="88398"/>
                  <a:pt x="569188" y="148723"/>
                  <a:pt x="555430" y="168302"/>
                </a:cubicBezTo>
                <a:cubicBezTo>
                  <a:pt x="541672" y="187881"/>
                  <a:pt x="497222" y="190527"/>
                  <a:pt x="472880" y="209577"/>
                </a:cubicBezTo>
                <a:cubicBezTo>
                  <a:pt x="448538" y="228627"/>
                  <a:pt x="417847" y="275723"/>
                  <a:pt x="409380" y="282602"/>
                </a:cubicBezTo>
                <a:cubicBezTo>
                  <a:pt x="400913" y="289481"/>
                  <a:pt x="460709" y="254027"/>
                  <a:pt x="422080" y="250852"/>
                </a:cubicBezTo>
                <a:cubicBezTo>
                  <a:pt x="383451" y="247677"/>
                  <a:pt x="233167" y="257731"/>
                  <a:pt x="177605" y="263552"/>
                </a:cubicBezTo>
                <a:cubicBezTo>
                  <a:pt x="122043" y="269373"/>
                  <a:pt x="87118" y="290539"/>
                  <a:pt x="88705" y="285777"/>
                </a:cubicBezTo>
                <a:cubicBezTo>
                  <a:pt x="90292" y="281015"/>
                  <a:pt x="207238" y="245560"/>
                  <a:pt x="187130" y="234977"/>
                </a:cubicBezTo>
                <a:cubicBezTo>
                  <a:pt x="167022" y="224394"/>
                  <a:pt x="-26124" y="214340"/>
                  <a:pt x="2980" y="2159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43CAC488-FAFC-5F31-4C31-673FBCDE7065}"/>
              </a:ext>
            </a:extLst>
          </p:cNvPr>
          <p:cNvSpPr/>
          <p:nvPr/>
        </p:nvSpPr>
        <p:spPr>
          <a:xfrm>
            <a:off x="6244088" y="4889135"/>
            <a:ext cx="420886" cy="513855"/>
          </a:xfrm>
          <a:custGeom>
            <a:avLst/>
            <a:gdLst>
              <a:gd name="connsiteX0" fmla="*/ 4312 w 420886"/>
              <a:gd name="connsiteY0" fmla="*/ 511540 h 513855"/>
              <a:gd name="connsiteX1" fmla="*/ 302762 w 420886"/>
              <a:gd name="connsiteY1" fmla="*/ 19415 h 513855"/>
              <a:gd name="connsiteX2" fmla="*/ 70987 w 420886"/>
              <a:gd name="connsiteY2" fmla="*/ 324215 h 513855"/>
              <a:gd name="connsiteX3" fmla="*/ 420237 w 420886"/>
              <a:gd name="connsiteY3" fmla="*/ 365 h 513855"/>
              <a:gd name="connsiteX4" fmla="*/ 159887 w 420886"/>
              <a:gd name="connsiteY4" fmla="*/ 257540 h 513855"/>
              <a:gd name="connsiteX5" fmla="*/ 229737 w 420886"/>
              <a:gd name="connsiteY5" fmla="*/ 136890 h 513855"/>
              <a:gd name="connsiteX6" fmla="*/ 93212 w 420886"/>
              <a:gd name="connsiteY6" fmla="*/ 355965 h 513855"/>
              <a:gd name="connsiteX7" fmla="*/ 121787 w 420886"/>
              <a:gd name="connsiteY7" fmla="*/ 209915 h 513855"/>
              <a:gd name="connsiteX8" fmla="*/ 4312 w 420886"/>
              <a:gd name="connsiteY8" fmla="*/ 511540 h 51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0886" h="513855">
                <a:moveTo>
                  <a:pt x="4312" y="511540"/>
                </a:moveTo>
                <a:cubicBezTo>
                  <a:pt x="34474" y="479790"/>
                  <a:pt x="291650" y="50636"/>
                  <a:pt x="302762" y="19415"/>
                </a:cubicBezTo>
                <a:cubicBezTo>
                  <a:pt x="313874" y="-11806"/>
                  <a:pt x="51408" y="327390"/>
                  <a:pt x="70987" y="324215"/>
                </a:cubicBezTo>
                <a:cubicBezTo>
                  <a:pt x="90566" y="321040"/>
                  <a:pt x="405421" y="11477"/>
                  <a:pt x="420237" y="365"/>
                </a:cubicBezTo>
                <a:cubicBezTo>
                  <a:pt x="435053" y="-10747"/>
                  <a:pt x="191637" y="234786"/>
                  <a:pt x="159887" y="257540"/>
                </a:cubicBezTo>
                <a:cubicBezTo>
                  <a:pt x="128137" y="280294"/>
                  <a:pt x="240849" y="120486"/>
                  <a:pt x="229737" y="136890"/>
                </a:cubicBezTo>
                <a:cubicBezTo>
                  <a:pt x="218625" y="153294"/>
                  <a:pt x="111204" y="343794"/>
                  <a:pt x="93212" y="355965"/>
                </a:cubicBezTo>
                <a:cubicBezTo>
                  <a:pt x="75220" y="368136"/>
                  <a:pt x="131841" y="181340"/>
                  <a:pt x="121787" y="209915"/>
                </a:cubicBezTo>
                <a:cubicBezTo>
                  <a:pt x="111733" y="238490"/>
                  <a:pt x="-25850" y="543290"/>
                  <a:pt x="4312" y="5115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0A6A3127-E5AD-BD15-6B80-23FE12509033}"/>
              </a:ext>
            </a:extLst>
          </p:cNvPr>
          <p:cNvSpPr/>
          <p:nvPr/>
        </p:nvSpPr>
        <p:spPr>
          <a:xfrm>
            <a:off x="6629186" y="4829733"/>
            <a:ext cx="593762" cy="126519"/>
          </a:xfrm>
          <a:custGeom>
            <a:avLst/>
            <a:gdLst>
              <a:gd name="connsiteX0" fmla="*/ 19264 w 593762"/>
              <a:gd name="connsiteY0" fmla="*/ 126442 h 126519"/>
              <a:gd name="connsiteX1" fmla="*/ 393914 w 593762"/>
              <a:gd name="connsiteY1" fmla="*/ 2617 h 126519"/>
              <a:gd name="connsiteX2" fmla="*/ 133564 w 593762"/>
              <a:gd name="connsiteY2" fmla="*/ 40717 h 126519"/>
              <a:gd name="connsiteX3" fmla="*/ 327239 w 593762"/>
              <a:gd name="connsiteY3" fmla="*/ 24842 h 126519"/>
              <a:gd name="connsiteX4" fmla="*/ 584414 w 593762"/>
              <a:gd name="connsiteY4" fmla="*/ 116917 h 126519"/>
              <a:gd name="connsiteX5" fmla="*/ 517739 w 593762"/>
              <a:gd name="connsiteY5" fmla="*/ 85167 h 126519"/>
              <a:gd name="connsiteX6" fmla="*/ 590764 w 593762"/>
              <a:gd name="connsiteY6" fmla="*/ 107392 h 126519"/>
              <a:gd name="connsiteX7" fmla="*/ 393914 w 593762"/>
              <a:gd name="connsiteY7" fmla="*/ 40717 h 126519"/>
              <a:gd name="connsiteX8" fmla="*/ 197064 w 593762"/>
              <a:gd name="connsiteY8" fmla="*/ 15317 h 126519"/>
              <a:gd name="connsiteX9" fmla="*/ 289139 w 593762"/>
              <a:gd name="connsiteY9" fmla="*/ 24842 h 126519"/>
              <a:gd name="connsiteX10" fmla="*/ 214 w 593762"/>
              <a:gd name="connsiteY10" fmla="*/ 69292 h 126519"/>
              <a:gd name="connsiteX11" fmla="*/ 238339 w 593762"/>
              <a:gd name="connsiteY11" fmla="*/ 21667 h 126519"/>
              <a:gd name="connsiteX12" fmla="*/ 19264 w 593762"/>
              <a:gd name="connsiteY12" fmla="*/ 126442 h 12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3762" h="126519">
                <a:moveTo>
                  <a:pt x="19264" y="126442"/>
                </a:moveTo>
                <a:cubicBezTo>
                  <a:pt x="45193" y="123267"/>
                  <a:pt x="374864" y="16904"/>
                  <a:pt x="393914" y="2617"/>
                </a:cubicBezTo>
                <a:cubicBezTo>
                  <a:pt x="412964" y="-11671"/>
                  <a:pt x="144676" y="37013"/>
                  <a:pt x="133564" y="40717"/>
                </a:cubicBezTo>
                <a:cubicBezTo>
                  <a:pt x="122452" y="44421"/>
                  <a:pt x="252097" y="12142"/>
                  <a:pt x="327239" y="24842"/>
                </a:cubicBezTo>
                <a:cubicBezTo>
                  <a:pt x="402381" y="37542"/>
                  <a:pt x="552664" y="106863"/>
                  <a:pt x="584414" y="116917"/>
                </a:cubicBezTo>
                <a:cubicBezTo>
                  <a:pt x="616164" y="126971"/>
                  <a:pt x="516681" y="86755"/>
                  <a:pt x="517739" y="85167"/>
                </a:cubicBezTo>
                <a:cubicBezTo>
                  <a:pt x="518797" y="83579"/>
                  <a:pt x="611401" y="114800"/>
                  <a:pt x="590764" y="107392"/>
                </a:cubicBezTo>
                <a:cubicBezTo>
                  <a:pt x="570127" y="99984"/>
                  <a:pt x="459531" y="56063"/>
                  <a:pt x="393914" y="40717"/>
                </a:cubicBezTo>
                <a:cubicBezTo>
                  <a:pt x="328297" y="25371"/>
                  <a:pt x="214527" y="17963"/>
                  <a:pt x="197064" y="15317"/>
                </a:cubicBezTo>
                <a:cubicBezTo>
                  <a:pt x="179601" y="12671"/>
                  <a:pt x="321947" y="15846"/>
                  <a:pt x="289139" y="24842"/>
                </a:cubicBezTo>
                <a:cubicBezTo>
                  <a:pt x="256331" y="33838"/>
                  <a:pt x="8681" y="69821"/>
                  <a:pt x="214" y="69292"/>
                </a:cubicBezTo>
                <a:cubicBezTo>
                  <a:pt x="-8253" y="68763"/>
                  <a:pt x="236222" y="9496"/>
                  <a:pt x="238339" y="21667"/>
                </a:cubicBezTo>
                <a:cubicBezTo>
                  <a:pt x="240456" y="33838"/>
                  <a:pt x="-6665" y="129617"/>
                  <a:pt x="19264" y="1264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D4C791C8-73B8-55F1-7C22-14976F4BAA47}"/>
              </a:ext>
            </a:extLst>
          </p:cNvPr>
          <p:cNvSpPr/>
          <p:nvPr/>
        </p:nvSpPr>
        <p:spPr>
          <a:xfrm>
            <a:off x="7232650" y="5083175"/>
            <a:ext cx="70225" cy="44450"/>
          </a:xfrm>
          <a:custGeom>
            <a:avLst/>
            <a:gdLst>
              <a:gd name="connsiteX0" fmla="*/ 0 w 70225"/>
              <a:gd name="connsiteY0" fmla="*/ 0 h 44450"/>
              <a:gd name="connsiteX1" fmla="*/ 69850 w 70225"/>
              <a:gd name="connsiteY1" fmla="*/ 44450 h 44450"/>
              <a:gd name="connsiteX2" fmla="*/ 0 w 70225"/>
              <a:gd name="connsiteY2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25" h="44450">
                <a:moveTo>
                  <a:pt x="0" y="0"/>
                </a:moveTo>
                <a:cubicBezTo>
                  <a:pt x="0" y="0"/>
                  <a:pt x="63500" y="44450"/>
                  <a:pt x="69850" y="44450"/>
                </a:cubicBezTo>
                <a:cubicBezTo>
                  <a:pt x="76200" y="44450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A3F97453-A60E-1963-6268-9BCC712D1DFF}"/>
              </a:ext>
            </a:extLst>
          </p:cNvPr>
          <p:cNvSpPr/>
          <p:nvPr/>
        </p:nvSpPr>
        <p:spPr>
          <a:xfrm>
            <a:off x="7104457" y="4860613"/>
            <a:ext cx="288576" cy="397190"/>
          </a:xfrm>
          <a:custGeom>
            <a:avLst/>
            <a:gdLst>
              <a:gd name="connsiteX0" fmla="*/ 4368 w 288576"/>
              <a:gd name="connsiteY0" fmla="*/ 178112 h 397190"/>
              <a:gd name="connsiteX1" fmla="*/ 286943 w 288576"/>
              <a:gd name="connsiteY1" fmla="*/ 312 h 397190"/>
              <a:gd name="connsiteX2" fmla="*/ 121843 w 288576"/>
              <a:gd name="connsiteY2" fmla="*/ 136837 h 397190"/>
              <a:gd name="connsiteX3" fmla="*/ 153593 w 288576"/>
              <a:gd name="connsiteY3" fmla="*/ 209862 h 397190"/>
              <a:gd name="connsiteX4" fmla="*/ 185343 w 288576"/>
              <a:gd name="connsiteY4" fmla="*/ 279712 h 397190"/>
              <a:gd name="connsiteX5" fmla="*/ 213918 w 288576"/>
              <a:gd name="connsiteY5" fmla="*/ 216212 h 397190"/>
              <a:gd name="connsiteX6" fmla="*/ 172643 w 288576"/>
              <a:gd name="connsiteY6" fmla="*/ 289237 h 397190"/>
              <a:gd name="connsiteX7" fmla="*/ 226618 w 288576"/>
              <a:gd name="connsiteY7" fmla="*/ 365437 h 397190"/>
              <a:gd name="connsiteX8" fmla="*/ 204393 w 288576"/>
              <a:gd name="connsiteY8" fmla="*/ 301937 h 397190"/>
              <a:gd name="connsiteX9" fmla="*/ 58343 w 288576"/>
              <a:gd name="connsiteY9" fmla="*/ 397187 h 397190"/>
              <a:gd name="connsiteX10" fmla="*/ 137718 w 288576"/>
              <a:gd name="connsiteY10" fmla="*/ 305112 h 397190"/>
              <a:gd name="connsiteX11" fmla="*/ 83743 w 288576"/>
              <a:gd name="connsiteY11" fmla="*/ 193987 h 397190"/>
              <a:gd name="connsiteX12" fmla="*/ 112318 w 288576"/>
              <a:gd name="connsiteY12" fmla="*/ 136837 h 397190"/>
              <a:gd name="connsiteX13" fmla="*/ 4368 w 288576"/>
              <a:gd name="connsiteY13" fmla="*/ 178112 h 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8576" h="397190">
                <a:moveTo>
                  <a:pt x="4368" y="178112"/>
                </a:moveTo>
                <a:cubicBezTo>
                  <a:pt x="33472" y="155358"/>
                  <a:pt x="267364" y="7191"/>
                  <a:pt x="286943" y="312"/>
                </a:cubicBezTo>
                <a:cubicBezTo>
                  <a:pt x="306522" y="-6567"/>
                  <a:pt x="144068" y="101912"/>
                  <a:pt x="121843" y="136837"/>
                </a:cubicBezTo>
                <a:cubicBezTo>
                  <a:pt x="99618" y="171762"/>
                  <a:pt x="143010" y="186050"/>
                  <a:pt x="153593" y="209862"/>
                </a:cubicBezTo>
                <a:cubicBezTo>
                  <a:pt x="164176" y="233674"/>
                  <a:pt x="175289" y="278654"/>
                  <a:pt x="185343" y="279712"/>
                </a:cubicBezTo>
                <a:cubicBezTo>
                  <a:pt x="195397" y="280770"/>
                  <a:pt x="216035" y="214624"/>
                  <a:pt x="213918" y="216212"/>
                </a:cubicBezTo>
                <a:cubicBezTo>
                  <a:pt x="211801" y="217800"/>
                  <a:pt x="170526" y="264366"/>
                  <a:pt x="172643" y="289237"/>
                </a:cubicBezTo>
                <a:cubicBezTo>
                  <a:pt x="174760" y="314108"/>
                  <a:pt x="221326" y="363320"/>
                  <a:pt x="226618" y="365437"/>
                </a:cubicBezTo>
                <a:cubicBezTo>
                  <a:pt x="231910" y="367554"/>
                  <a:pt x="232439" y="296645"/>
                  <a:pt x="204393" y="301937"/>
                </a:cubicBezTo>
                <a:cubicBezTo>
                  <a:pt x="176347" y="307229"/>
                  <a:pt x="69455" y="396658"/>
                  <a:pt x="58343" y="397187"/>
                </a:cubicBezTo>
                <a:cubicBezTo>
                  <a:pt x="47231" y="397716"/>
                  <a:pt x="133485" y="338979"/>
                  <a:pt x="137718" y="305112"/>
                </a:cubicBezTo>
                <a:cubicBezTo>
                  <a:pt x="141951" y="271245"/>
                  <a:pt x="87976" y="222033"/>
                  <a:pt x="83743" y="193987"/>
                </a:cubicBezTo>
                <a:cubicBezTo>
                  <a:pt x="79510" y="165941"/>
                  <a:pt x="123960" y="141599"/>
                  <a:pt x="112318" y="136837"/>
                </a:cubicBezTo>
                <a:cubicBezTo>
                  <a:pt x="100676" y="132075"/>
                  <a:pt x="-24736" y="200866"/>
                  <a:pt x="4368" y="1781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36D28672-B05F-F2EB-A24C-567454262866}"/>
              </a:ext>
            </a:extLst>
          </p:cNvPr>
          <p:cNvSpPr/>
          <p:nvPr/>
        </p:nvSpPr>
        <p:spPr>
          <a:xfrm>
            <a:off x="6851618" y="5021966"/>
            <a:ext cx="286581" cy="154563"/>
          </a:xfrm>
          <a:custGeom>
            <a:avLst/>
            <a:gdLst>
              <a:gd name="connsiteX0" fmla="*/ 32 w 286581"/>
              <a:gd name="connsiteY0" fmla="*/ 108834 h 154563"/>
              <a:gd name="connsiteX1" fmla="*/ 133382 w 286581"/>
              <a:gd name="connsiteY1" fmla="*/ 77084 h 154563"/>
              <a:gd name="connsiteX2" fmla="*/ 200057 w 286581"/>
              <a:gd name="connsiteY2" fmla="*/ 112009 h 154563"/>
              <a:gd name="connsiteX3" fmla="*/ 285782 w 286581"/>
              <a:gd name="connsiteY3" fmla="*/ 150109 h 154563"/>
              <a:gd name="connsiteX4" fmla="*/ 146082 w 286581"/>
              <a:gd name="connsiteY4" fmla="*/ 884 h 154563"/>
              <a:gd name="connsiteX5" fmla="*/ 32 w 286581"/>
              <a:gd name="connsiteY5" fmla="*/ 108834 h 154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581" h="154563">
                <a:moveTo>
                  <a:pt x="32" y="108834"/>
                </a:moveTo>
                <a:cubicBezTo>
                  <a:pt x="-2085" y="121534"/>
                  <a:pt x="100045" y="76555"/>
                  <a:pt x="133382" y="77084"/>
                </a:cubicBezTo>
                <a:cubicBezTo>
                  <a:pt x="166719" y="77613"/>
                  <a:pt x="174657" y="99838"/>
                  <a:pt x="200057" y="112009"/>
                </a:cubicBezTo>
                <a:cubicBezTo>
                  <a:pt x="225457" y="124180"/>
                  <a:pt x="294778" y="168630"/>
                  <a:pt x="285782" y="150109"/>
                </a:cubicBezTo>
                <a:cubicBezTo>
                  <a:pt x="276786" y="131588"/>
                  <a:pt x="187886" y="12526"/>
                  <a:pt x="146082" y="884"/>
                </a:cubicBezTo>
                <a:cubicBezTo>
                  <a:pt x="104278" y="-10758"/>
                  <a:pt x="2149" y="96134"/>
                  <a:pt x="32" y="1088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C25341F5-5664-2455-A309-A13200CA8BD4}"/>
              </a:ext>
            </a:extLst>
          </p:cNvPr>
          <p:cNvSpPr/>
          <p:nvPr/>
        </p:nvSpPr>
        <p:spPr>
          <a:xfrm>
            <a:off x="6159812" y="4228359"/>
            <a:ext cx="120374" cy="381747"/>
          </a:xfrm>
          <a:custGeom>
            <a:avLst/>
            <a:gdLst>
              <a:gd name="connsiteX0" fmla="*/ 104463 w 120374"/>
              <a:gd name="connsiteY0" fmla="*/ 741 h 381747"/>
              <a:gd name="connsiteX1" fmla="*/ 28263 w 120374"/>
              <a:gd name="connsiteY1" fmla="*/ 229341 h 381747"/>
              <a:gd name="connsiteX2" fmla="*/ 60013 w 120374"/>
              <a:gd name="connsiteY2" fmla="*/ 169016 h 381747"/>
              <a:gd name="connsiteX3" fmla="*/ 2863 w 120374"/>
              <a:gd name="connsiteY3" fmla="*/ 378566 h 381747"/>
              <a:gd name="connsiteX4" fmla="*/ 15563 w 120374"/>
              <a:gd name="connsiteY4" fmla="*/ 283316 h 381747"/>
              <a:gd name="connsiteX5" fmla="*/ 75888 w 120374"/>
              <a:gd name="connsiteY5" fmla="*/ 118216 h 381747"/>
              <a:gd name="connsiteX6" fmla="*/ 63188 w 120374"/>
              <a:gd name="connsiteY6" fmla="*/ 222991 h 381747"/>
              <a:gd name="connsiteX7" fmla="*/ 120338 w 120374"/>
              <a:gd name="connsiteY7" fmla="*/ 140441 h 381747"/>
              <a:gd name="connsiteX8" fmla="*/ 53663 w 120374"/>
              <a:gd name="connsiteY8" fmla="*/ 362691 h 381747"/>
              <a:gd name="connsiteX9" fmla="*/ 91763 w 120374"/>
              <a:gd name="connsiteY9" fmla="*/ 156316 h 381747"/>
              <a:gd name="connsiteX10" fmla="*/ 44138 w 120374"/>
              <a:gd name="connsiteY10" fmla="*/ 245216 h 381747"/>
              <a:gd name="connsiteX11" fmla="*/ 56838 w 120374"/>
              <a:gd name="connsiteY11" fmla="*/ 130916 h 381747"/>
              <a:gd name="connsiteX12" fmla="*/ 25088 w 120374"/>
              <a:gd name="connsiteY12" fmla="*/ 197591 h 381747"/>
              <a:gd name="connsiteX13" fmla="*/ 40963 w 120374"/>
              <a:gd name="connsiteY13" fmla="*/ 95991 h 381747"/>
              <a:gd name="connsiteX14" fmla="*/ 28263 w 120374"/>
              <a:gd name="connsiteY14" fmla="*/ 153141 h 381747"/>
              <a:gd name="connsiteX15" fmla="*/ 104463 w 120374"/>
              <a:gd name="connsiteY15" fmla="*/ 741 h 38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0374" h="381747">
                <a:moveTo>
                  <a:pt x="104463" y="741"/>
                </a:moveTo>
                <a:cubicBezTo>
                  <a:pt x="104463" y="13441"/>
                  <a:pt x="35671" y="201295"/>
                  <a:pt x="28263" y="229341"/>
                </a:cubicBezTo>
                <a:cubicBezTo>
                  <a:pt x="20855" y="257387"/>
                  <a:pt x="64246" y="144145"/>
                  <a:pt x="60013" y="169016"/>
                </a:cubicBezTo>
                <a:cubicBezTo>
                  <a:pt x="55780" y="193887"/>
                  <a:pt x="10271" y="359516"/>
                  <a:pt x="2863" y="378566"/>
                </a:cubicBezTo>
                <a:cubicBezTo>
                  <a:pt x="-4545" y="397616"/>
                  <a:pt x="3392" y="326708"/>
                  <a:pt x="15563" y="283316"/>
                </a:cubicBezTo>
                <a:cubicBezTo>
                  <a:pt x="27734" y="239924"/>
                  <a:pt x="67951" y="128270"/>
                  <a:pt x="75888" y="118216"/>
                </a:cubicBezTo>
                <a:cubicBezTo>
                  <a:pt x="83825" y="108162"/>
                  <a:pt x="55780" y="219287"/>
                  <a:pt x="63188" y="222991"/>
                </a:cubicBezTo>
                <a:cubicBezTo>
                  <a:pt x="70596" y="226695"/>
                  <a:pt x="121926" y="117158"/>
                  <a:pt x="120338" y="140441"/>
                </a:cubicBezTo>
                <a:cubicBezTo>
                  <a:pt x="118751" y="163724"/>
                  <a:pt x="58425" y="360045"/>
                  <a:pt x="53663" y="362691"/>
                </a:cubicBezTo>
                <a:cubicBezTo>
                  <a:pt x="48901" y="365337"/>
                  <a:pt x="93350" y="175895"/>
                  <a:pt x="91763" y="156316"/>
                </a:cubicBezTo>
                <a:cubicBezTo>
                  <a:pt x="90176" y="136737"/>
                  <a:pt x="49959" y="249449"/>
                  <a:pt x="44138" y="245216"/>
                </a:cubicBezTo>
                <a:cubicBezTo>
                  <a:pt x="38317" y="240983"/>
                  <a:pt x="60013" y="138854"/>
                  <a:pt x="56838" y="130916"/>
                </a:cubicBezTo>
                <a:cubicBezTo>
                  <a:pt x="53663" y="122978"/>
                  <a:pt x="27734" y="203412"/>
                  <a:pt x="25088" y="197591"/>
                </a:cubicBezTo>
                <a:cubicBezTo>
                  <a:pt x="22442" y="191770"/>
                  <a:pt x="40434" y="103399"/>
                  <a:pt x="40963" y="95991"/>
                </a:cubicBezTo>
                <a:cubicBezTo>
                  <a:pt x="41492" y="88583"/>
                  <a:pt x="19796" y="163724"/>
                  <a:pt x="28263" y="153141"/>
                </a:cubicBezTo>
                <a:cubicBezTo>
                  <a:pt x="36730" y="142558"/>
                  <a:pt x="104463" y="-11959"/>
                  <a:pt x="104463" y="7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2D9A5196-2CE7-90CF-5A0C-94B0C33FF508}"/>
              </a:ext>
            </a:extLst>
          </p:cNvPr>
          <p:cNvSpPr/>
          <p:nvPr/>
        </p:nvSpPr>
        <p:spPr>
          <a:xfrm>
            <a:off x="6251183" y="4189776"/>
            <a:ext cx="291918" cy="340952"/>
          </a:xfrm>
          <a:custGeom>
            <a:avLst/>
            <a:gdLst>
              <a:gd name="connsiteX0" fmla="*/ 25792 w 291918"/>
              <a:gd name="connsiteY0" fmla="*/ 340949 h 340952"/>
              <a:gd name="connsiteX1" fmla="*/ 117867 w 291918"/>
              <a:gd name="connsiteY1" fmla="*/ 52024 h 340952"/>
              <a:gd name="connsiteX2" fmla="*/ 130567 w 291918"/>
              <a:gd name="connsiteY2" fmla="*/ 80599 h 340952"/>
              <a:gd name="connsiteX3" fmla="*/ 289317 w 291918"/>
              <a:gd name="connsiteY3" fmla="*/ 1224 h 340952"/>
              <a:gd name="connsiteX4" fmla="*/ 219467 w 291918"/>
              <a:gd name="connsiteY4" fmla="*/ 36149 h 340952"/>
              <a:gd name="connsiteX5" fmla="*/ 92467 w 291918"/>
              <a:gd name="connsiteY5" fmla="*/ 86949 h 340952"/>
              <a:gd name="connsiteX6" fmla="*/ 127392 w 291918"/>
              <a:gd name="connsiteY6" fmla="*/ 23449 h 340952"/>
              <a:gd name="connsiteX7" fmla="*/ 392 w 291918"/>
              <a:gd name="connsiteY7" fmla="*/ 140924 h 340952"/>
              <a:gd name="connsiteX8" fmla="*/ 86117 w 291918"/>
              <a:gd name="connsiteY8" fmla="*/ 58374 h 340952"/>
              <a:gd name="connsiteX9" fmla="*/ 25792 w 291918"/>
              <a:gd name="connsiteY9" fmla="*/ 340949 h 34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918" h="340952">
                <a:moveTo>
                  <a:pt x="25792" y="340949"/>
                </a:moveTo>
                <a:cubicBezTo>
                  <a:pt x="31083" y="339891"/>
                  <a:pt x="100405" y="95416"/>
                  <a:pt x="117867" y="52024"/>
                </a:cubicBezTo>
                <a:cubicBezTo>
                  <a:pt x="135329" y="8632"/>
                  <a:pt x="101992" y="89066"/>
                  <a:pt x="130567" y="80599"/>
                </a:cubicBezTo>
                <a:cubicBezTo>
                  <a:pt x="159142" y="72132"/>
                  <a:pt x="289317" y="1224"/>
                  <a:pt x="289317" y="1224"/>
                </a:cubicBezTo>
                <a:cubicBezTo>
                  <a:pt x="304134" y="-6184"/>
                  <a:pt x="252275" y="21861"/>
                  <a:pt x="219467" y="36149"/>
                </a:cubicBezTo>
                <a:cubicBezTo>
                  <a:pt x="186659" y="50436"/>
                  <a:pt x="107813" y="89066"/>
                  <a:pt x="92467" y="86949"/>
                </a:cubicBezTo>
                <a:cubicBezTo>
                  <a:pt x="77121" y="84832"/>
                  <a:pt x="142738" y="14453"/>
                  <a:pt x="127392" y="23449"/>
                </a:cubicBezTo>
                <a:cubicBezTo>
                  <a:pt x="112046" y="32445"/>
                  <a:pt x="7271" y="135103"/>
                  <a:pt x="392" y="140924"/>
                </a:cubicBezTo>
                <a:cubicBezTo>
                  <a:pt x="-6487" y="146745"/>
                  <a:pt x="79238" y="26624"/>
                  <a:pt x="86117" y="58374"/>
                </a:cubicBezTo>
                <a:cubicBezTo>
                  <a:pt x="92996" y="90124"/>
                  <a:pt x="20501" y="342007"/>
                  <a:pt x="25792" y="3409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DDC4FEEB-550A-2BBC-A703-8210B47AAC6E}"/>
              </a:ext>
            </a:extLst>
          </p:cNvPr>
          <p:cNvSpPr/>
          <p:nvPr/>
        </p:nvSpPr>
        <p:spPr>
          <a:xfrm>
            <a:off x="6362107" y="4130675"/>
            <a:ext cx="404257" cy="393994"/>
          </a:xfrm>
          <a:custGeom>
            <a:avLst/>
            <a:gdLst>
              <a:gd name="connsiteX0" fmla="*/ 593 w 404257"/>
              <a:gd name="connsiteY0" fmla="*/ 393700 h 393994"/>
              <a:gd name="connsiteX1" fmla="*/ 181568 w 404257"/>
              <a:gd name="connsiteY1" fmla="*/ 104775 h 393994"/>
              <a:gd name="connsiteX2" fmla="*/ 133943 w 404257"/>
              <a:gd name="connsiteY2" fmla="*/ 171450 h 393994"/>
              <a:gd name="connsiteX3" fmla="*/ 276818 w 404257"/>
              <a:gd name="connsiteY3" fmla="*/ 57150 h 393994"/>
              <a:gd name="connsiteX4" fmla="*/ 359368 w 404257"/>
              <a:gd name="connsiteY4" fmla="*/ 0 h 393994"/>
              <a:gd name="connsiteX5" fmla="*/ 302218 w 404257"/>
              <a:gd name="connsiteY5" fmla="*/ 57150 h 393994"/>
              <a:gd name="connsiteX6" fmla="*/ 403818 w 404257"/>
              <a:gd name="connsiteY6" fmla="*/ 38100 h 393994"/>
              <a:gd name="connsiteX7" fmla="*/ 254593 w 404257"/>
              <a:gd name="connsiteY7" fmla="*/ 60325 h 393994"/>
              <a:gd name="connsiteX8" fmla="*/ 79968 w 404257"/>
              <a:gd name="connsiteY8" fmla="*/ 76200 h 393994"/>
              <a:gd name="connsiteX9" fmla="*/ 232368 w 404257"/>
              <a:gd name="connsiteY9" fmla="*/ 73025 h 393994"/>
              <a:gd name="connsiteX10" fmla="*/ 121243 w 404257"/>
              <a:gd name="connsiteY10" fmla="*/ 117475 h 393994"/>
              <a:gd name="connsiteX11" fmla="*/ 25993 w 404257"/>
              <a:gd name="connsiteY11" fmla="*/ 238125 h 393994"/>
              <a:gd name="connsiteX12" fmla="*/ 162518 w 404257"/>
              <a:gd name="connsiteY12" fmla="*/ 95250 h 393994"/>
              <a:gd name="connsiteX13" fmla="*/ 124418 w 404257"/>
              <a:gd name="connsiteY13" fmla="*/ 158750 h 393994"/>
              <a:gd name="connsiteX14" fmla="*/ 593 w 404257"/>
              <a:gd name="connsiteY14" fmla="*/ 393700 h 39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257" h="393994">
                <a:moveTo>
                  <a:pt x="593" y="393700"/>
                </a:moveTo>
                <a:cubicBezTo>
                  <a:pt x="10118" y="384704"/>
                  <a:pt x="159343" y="141816"/>
                  <a:pt x="181568" y="104775"/>
                </a:cubicBezTo>
                <a:cubicBezTo>
                  <a:pt x="203793" y="67734"/>
                  <a:pt x="118068" y="179387"/>
                  <a:pt x="133943" y="171450"/>
                </a:cubicBezTo>
                <a:cubicBezTo>
                  <a:pt x="149818" y="163513"/>
                  <a:pt x="239247" y="85725"/>
                  <a:pt x="276818" y="57150"/>
                </a:cubicBezTo>
                <a:cubicBezTo>
                  <a:pt x="314389" y="28575"/>
                  <a:pt x="355135" y="0"/>
                  <a:pt x="359368" y="0"/>
                </a:cubicBezTo>
                <a:cubicBezTo>
                  <a:pt x="363601" y="0"/>
                  <a:pt x="294810" y="50800"/>
                  <a:pt x="302218" y="57150"/>
                </a:cubicBezTo>
                <a:cubicBezTo>
                  <a:pt x="309626" y="63500"/>
                  <a:pt x="411756" y="37571"/>
                  <a:pt x="403818" y="38100"/>
                </a:cubicBezTo>
                <a:cubicBezTo>
                  <a:pt x="395881" y="38629"/>
                  <a:pt x="308568" y="53975"/>
                  <a:pt x="254593" y="60325"/>
                </a:cubicBezTo>
                <a:cubicBezTo>
                  <a:pt x="200618" y="66675"/>
                  <a:pt x="83672" y="74083"/>
                  <a:pt x="79968" y="76200"/>
                </a:cubicBezTo>
                <a:cubicBezTo>
                  <a:pt x="76264" y="78317"/>
                  <a:pt x="225489" y="66146"/>
                  <a:pt x="232368" y="73025"/>
                </a:cubicBezTo>
                <a:cubicBezTo>
                  <a:pt x="239247" y="79904"/>
                  <a:pt x="155639" y="89958"/>
                  <a:pt x="121243" y="117475"/>
                </a:cubicBezTo>
                <a:cubicBezTo>
                  <a:pt x="86847" y="144992"/>
                  <a:pt x="19114" y="241829"/>
                  <a:pt x="25993" y="238125"/>
                </a:cubicBezTo>
                <a:cubicBezTo>
                  <a:pt x="32872" y="234421"/>
                  <a:pt x="146114" y="108479"/>
                  <a:pt x="162518" y="95250"/>
                </a:cubicBezTo>
                <a:cubicBezTo>
                  <a:pt x="178922" y="82021"/>
                  <a:pt x="149818" y="114300"/>
                  <a:pt x="124418" y="158750"/>
                </a:cubicBezTo>
                <a:cubicBezTo>
                  <a:pt x="99018" y="203200"/>
                  <a:pt x="-8932" y="402696"/>
                  <a:pt x="593" y="3937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5366145D-7FEE-6B30-599A-3CD7087131E0}"/>
              </a:ext>
            </a:extLst>
          </p:cNvPr>
          <p:cNvSpPr/>
          <p:nvPr/>
        </p:nvSpPr>
        <p:spPr>
          <a:xfrm>
            <a:off x="6359524" y="4155662"/>
            <a:ext cx="518004" cy="322886"/>
          </a:xfrm>
          <a:custGeom>
            <a:avLst/>
            <a:gdLst>
              <a:gd name="connsiteX0" fmla="*/ 1 w 518004"/>
              <a:gd name="connsiteY0" fmla="*/ 86138 h 322886"/>
              <a:gd name="connsiteX1" fmla="*/ 136526 w 518004"/>
              <a:gd name="connsiteY1" fmla="*/ 216313 h 322886"/>
              <a:gd name="connsiteX2" fmla="*/ 50801 w 518004"/>
              <a:gd name="connsiteY2" fmla="*/ 321088 h 322886"/>
              <a:gd name="connsiteX3" fmla="*/ 247651 w 518004"/>
              <a:gd name="connsiteY3" fmla="*/ 127413 h 322886"/>
              <a:gd name="connsiteX4" fmla="*/ 517526 w 518004"/>
              <a:gd name="connsiteY4" fmla="*/ 413 h 322886"/>
              <a:gd name="connsiteX5" fmla="*/ 177801 w 518004"/>
              <a:gd name="connsiteY5" fmla="*/ 168688 h 322886"/>
              <a:gd name="connsiteX6" fmla="*/ 139701 w 518004"/>
              <a:gd name="connsiteY6" fmla="*/ 187738 h 322886"/>
              <a:gd name="connsiteX7" fmla="*/ 1 w 518004"/>
              <a:gd name="connsiteY7" fmla="*/ 86138 h 32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004" h="322886">
                <a:moveTo>
                  <a:pt x="1" y="86138"/>
                </a:moveTo>
                <a:cubicBezTo>
                  <a:pt x="-528" y="90901"/>
                  <a:pt x="128059" y="177155"/>
                  <a:pt x="136526" y="216313"/>
                </a:cubicBezTo>
                <a:cubicBezTo>
                  <a:pt x="144993" y="255471"/>
                  <a:pt x="32280" y="335905"/>
                  <a:pt x="50801" y="321088"/>
                </a:cubicBezTo>
                <a:cubicBezTo>
                  <a:pt x="69322" y="306271"/>
                  <a:pt x="169863" y="180859"/>
                  <a:pt x="247651" y="127413"/>
                </a:cubicBezTo>
                <a:cubicBezTo>
                  <a:pt x="325439" y="73967"/>
                  <a:pt x="529168" y="-6466"/>
                  <a:pt x="517526" y="413"/>
                </a:cubicBezTo>
                <a:cubicBezTo>
                  <a:pt x="505884" y="7292"/>
                  <a:pt x="177801" y="168688"/>
                  <a:pt x="177801" y="168688"/>
                </a:cubicBezTo>
                <a:cubicBezTo>
                  <a:pt x="114830" y="199909"/>
                  <a:pt x="168805" y="198321"/>
                  <a:pt x="139701" y="187738"/>
                </a:cubicBezTo>
                <a:cubicBezTo>
                  <a:pt x="110597" y="177155"/>
                  <a:pt x="530" y="81375"/>
                  <a:pt x="1" y="86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7B7296DD-B059-4DEB-4A6C-3B595996455D}"/>
              </a:ext>
            </a:extLst>
          </p:cNvPr>
          <p:cNvSpPr/>
          <p:nvPr/>
        </p:nvSpPr>
        <p:spPr>
          <a:xfrm>
            <a:off x="6520678" y="4229914"/>
            <a:ext cx="359249" cy="231010"/>
          </a:xfrm>
          <a:custGeom>
            <a:avLst/>
            <a:gdLst>
              <a:gd name="connsiteX0" fmla="*/ 772 w 359249"/>
              <a:gd name="connsiteY0" fmla="*/ 230961 h 231010"/>
              <a:gd name="connsiteX1" fmla="*/ 242072 w 359249"/>
              <a:gd name="connsiteY1" fmla="*/ 49986 h 231010"/>
              <a:gd name="connsiteX2" fmla="*/ 92847 w 359249"/>
              <a:gd name="connsiteY2" fmla="*/ 119836 h 231010"/>
              <a:gd name="connsiteX3" fmla="*/ 346847 w 359249"/>
              <a:gd name="connsiteY3" fmla="*/ 2361 h 231010"/>
              <a:gd name="connsiteX4" fmla="*/ 302397 w 359249"/>
              <a:gd name="connsiteY4" fmla="*/ 49986 h 231010"/>
              <a:gd name="connsiteX5" fmla="*/ 149997 w 359249"/>
              <a:gd name="connsiteY5" fmla="*/ 154761 h 231010"/>
              <a:gd name="connsiteX6" fmla="*/ 232547 w 359249"/>
              <a:gd name="connsiteY6" fmla="*/ 62686 h 231010"/>
              <a:gd name="connsiteX7" fmla="*/ 111897 w 359249"/>
              <a:gd name="connsiteY7" fmla="*/ 116661 h 231010"/>
              <a:gd name="connsiteX8" fmla="*/ 134122 w 359249"/>
              <a:gd name="connsiteY8" fmla="*/ 81736 h 231010"/>
              <a:gd name="connsiteX9" fmla="*/ 213497 w 359249"/>
              <a:gd name="connsiteY9" fmla="*/ 84911 h 231010"/>
              <a:gd name="connsiteX10" fmla="*/ 115072 w 359249"/>
              <a:gd name="connsiteY10" fmla="*/ 138886 h 231010"/>
              <a:gd name="connsiteX11" fmla="*/ 162697 w 359249"/>
              <a:gd name="connsiteY11" fmla="*/ 69036 h 231010"/>
              <a:gd name="connsiteX12" fmla="*/ 772 w 359249"/>
              <a:gd name="connsiteY12" fmla="*/ 230961 h 23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9249" h="231010">
                <a:moveTo>
                  <a:pt x="772" y="230961"/>
                </a:moveTo>
                <a:cubicBezTo>
                  <a:pt x="14001" y="227786"/>
                  <a:pt x="226726" y="68507"/>
                  <a:pt x="242072" y="49986"/>
                </a:cubicBezTo>
                <a:cubicBezTo>
                  <a:pt x="257418" y="31465"/>
                  <a:pt x="92847" y="119836"/>
                  <a:pt x="92847" y="119836"/>
                </a:cubicBezTo>
                <a:cubicBezTo>
                  <a:pt x="110309" y="111899"/>
                  <a:pt x="311922" y="14003"/>
                  <a:pt x="346847" y="2361"/>
                </a:cubicBezTo>
                <a:cubicBezTo>
                  <a:pt x="381772" y="-9281"/>
                  <a:pt x="335205" y="24586"/>
                  <a:pt x="302397" y="49986"/>
                </a:cubicBezTo>
                <a:cubicBezTo>
                  <a:pt x="269589" y="75386"/>
                  <a:pt x="161639" y="152644"/>
                  <a:pt x="149997" y="154761"/>
                </a:cubicBezTo>
                <a:cubicBezTo>
                  <a:pt x="138355" y="156878"/>
                  <a:pt x="238897" y="69036"/>
                  <a:pt x="232547" y="62686"/>
                </a:cubicBezTo>
                <a:cubicBezTo>
                  <a:pt x="226197" y="56336"/>
                  <a:pt x="128301" y="113486"/>
                  <a:pt x="111897" y="116661"/>
                </a:cubicBezTo>
                <a:cubicBezTo>
                  <a:pt x="95493" y="119836"/>
                  <a:pt x="117189" y="87028"/>
                  <a:pt x="134122" y="81736"/>
                </a:cubicBezTo>
                <a:cubicBezTo>
                  <a:pt x="151055" y="76444"/>
                  <a:pt x="216672" y="75386"/>
                  <a:pt x="213497" y="84911"/>
                </a:cubicBezTo>
                <a:cubicBezTo>
                  <a:pt x="210322" y="94436"/>
                  <a:pt x="123539" y="141532"/>
                  <a:pt x="115072" y="138886"/>
                </a:cubicBezTo>
                <a:cubicBezTo>
                  <a:pt x="106605" y="136240"/>
                  <a:pt x="176985" y="55278"/>
                  <a:pt x="162697" y="69036"/>
                </a:cubicBezTo>
                <a:cubicBezTo>
                  <a:pt x="148409" y="82794"/>
                  <a:pt x="-12457" y="234136"/>
                  <a:pt x="772" y="2309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F752EA14-3EE9-D640-AAF1-BEF2136F1E6A}"/>
              </a:ext>
            </a:extLst>
          </p:cNvPr>
          <p:cNvSpPr/>
          <p:nvPr/>
        </p:nvSpPr>
        <p:spPr>
          <a:xfrm>
            <a:off x="6597640" y="4101747"/>
            <a:ext cx="523909" cy="143102"/>
          </a:xfrm>
          <a:custGeom>
            <a:avLst/>
            <a:gdLst>
              <a:gd name="connsiteX0" fmla="*/ 10 w 523909"/>
              <a:gd name="connsiteY0" fmla="*/ 121003 h 143102"/>
              <a:gd name="connsiteX1" fmla="*/ 368310 w 523909"/>
              <a:gd name="connsiteY1" fmla="*/ 114653 h 143102"/>
              <a:gd name="connsiteX2" fmla="*/ 276235 w 523909"/>
              <a:gd name="connsiteY2" fmla="*/ 57503 h 143102"/>
              <a:gd name="connsiteX3" fmla="*/ 400060 w 523909"/>
              <a:gd name="connsiteY3" fmla="*/ 98778 h 143102"/>
              <a:gd name="connsiteX4" fmla="*/ 257185 w 523909"/>
              <a:gd name="connsiteY4" fmla="*/ 353 h 143102"/>
              <a:gd name="connsiteX5" fmla="*/ 520710 w 523909"/>
              <a:gd name="connsiteY5" fmla="*/ 140053 h 143102"/>
              <a:gd name="connsiteX6" fmla="*/ 390535 w 523909"/>
              <a:gd name="connsiteY6" fmla="*/ 95603 h 143102"/>
              <a:gd name="connsiteX7" fmla="*/ 200035 w 523909"/>
              <a:gd name="connsiteY7" fmla="*/ 82903 h 143102"/>
              <a:gd name="connsiteX8" fmla="*/ 355610 w 523909"/>
              <a:gd name="connsiteY8" fmla="*/ 111478 h 143102"/>
              <a:gd name="connsiteX9" fmla="*/ 10 w 523909"/>
              <a:gd name="connsiteY9" fmla="*/ 121003 h 14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09" h="143102">
                <a:moveTo>
                  <a:pt x="10" y="121003"/>
                </a:moveTo>
                <a:cubicBezTo>
                  <a:pt x="2127" y="121532"/>
                  <a:pt x="322273" y="125236"/>
                  <a:pt x="368310" y="114653"/>
                </a:cubicBezTo>
                <a:cubicBezTo>
                  <a:pt x="414347" y="104070"/>
                  <a:pt x="270943" y="60149"/>
                  <a:pt x="276235" y="57503"/>
                </a:cubicBezTo>
                <a:cubicBezTo>
                  <a:pt x="281527" y="54857"/>
                  <a:pt x="403235" y="108303"/>
                  <a:pt x="400060" y="98778"/>
                </a:cubicBezTo>
                <a:cubicBezTo>
                  <a:pt x="396885" y="89253"/>
                  <a:pt x="237077" y="-6526"/>
                  <a:pt x="257185" y="353"/>
                </a:cubicBezTo>
                <a:cubicBezTo>
                  <a:pt x="277293" y="7232"/>
                  <a:pt x="498485" y="124178"/>
                  <a:pt x="520710" y="140053"/>
                </a:cubicBezTo>
                <a:cubicBezTo>
                  <a:pt x="542935" y="155928"/>
                  <a:pt x="443981" y="105128"/>
                  <a:pt x="390535" y="95603"/>
                </a:cubicBezTo>
                <a:cubicBezTo>
                  <a:pt x="337089" y="86078"/>
                  <a:pt x="205856" y="80257"/>
                  <a:pt x="200035" y="82903"/>
                </a:cubicBezTo>
                <a:cubicBezTo>
                  <a:pt x="194214" y="85549"/>
                  <a:pt x="390006" y="105657"/>
                  <a:pt x="355610" y="111478"/>
                </a:cubicBezTo>
                <a:cubicBezTo>
                  <a:pt x="321214" y="117299"/>
                  <a:pt x="-2107" y="120474"/>
                  <a:pt x="10" y="1210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7A2C7A87-C43B-2672-A89C-76D86DFCEF36}"/>
              </a:ext>
            </a:extLst>
          </p:cNvPr>
          <p:cNvSpPr/>
          <p:nvPr/>
        </p:nvSpPr>
        <p:spPr>
          <a:xfrm>
            <a:off x="6581534" y="4222842"/>
            <a:ext cx="594806" cy="253912"/>
          </a:xfrm>
          <a:custGeom>
            <a:avLst/>
            <a:gdLst>
              <a:gd name="connsiteX0" fmla="*/ 241 w 594806"/>
              <a:gd name="connsiteY0" fmla="*/ 253908 h 253912"/>
              <a:gd name="connsiteX1" fmla="*/ 339966 w 594806"/>
              <a:gd name="connsiteY1" fmla="*/ 18958 h 253912"/>
              <a:gd name="connsiteX2" fmla="*/ 308216 w 594806"/>
              <a:gd name="connsiteY2" fmla="*/ 50708 h 253912"/>
              <a:gd name="connsiteX3" fmla="*/ 397116 w 594806"/>
              <a:gd name="connsiteY3" fmla="*/ 6258 h 253912"/>
              <a:gd name="connsiteX4" fmla="*/ 593966 w 594806"/>
              <a:gd name="connsiteY4" fmla="*/ 69758 h 253912"/>
              <a:gd name="connsiteX5" fmla="*/ 463791 w 594806"/>
              <a:gd name="connsiteY5" fmla="*/ 38008 h 253912"/>
              <a:gd name="connsiteX6" fmla="*/ 359016 w 594806"/>
              <a:gd name="connsiteY6" fmla="*/ 47533 h 253912"/>
              <a:gd name="connsiteX7" fmla="*/ 428866 w 594806"/>
              <a:gd name="connsiteY7" fmla="*/ 25308 h 253912"/>
              <a:gd name="connsiteX8" fmla="*/ 308216 w 594806"/>
              <a:gd name="connsiteY8" fmla="*/ 22133 h 253912"/>
              <a:gd name="connsiteX9" fmla="*/ 276466 w 594806"/>
              <a:gd name="connsiteY9" fmla="*/ 34833 h 253912"/>
              <a:gd name="connsiteX10" fmla="*/ 285991 w 594806"/>
              <a:gd name="connsiteY10" fmla="*/ 12608 h 253912"/>
              <a:gd name="connsiteX11" fmla="*/ 241 w 594806"/>
              <a:gd name="connsiteY11" fmla="*/ 253908 h 25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806" h="253912">
                <a:moveTo>
                  <a:pt x="241" y="253908"/>
                </a:moveTo>
                <a:cubicBezTo>
                  <a:pt x="9237" y="254966"/>
                  <a:pt x="288637" y="52825"/>
                  <a:pt x="339966" y="18958"/>
                </a:cubicBezTo>
                <a:cubicBezTo>
                  <a:pt x="391295" y="-14909"/>
                  <a:pt x="298691" y="52825"/>
                  <a:pt x="308216" y="50708"/>
                </a:cubicBezTo>
                <a:cubicBezTo>
                  <a:pt x="317741" y="48591"/>
                  <a:pt x="349491" y="3083"/>
                  <a:pt x="397116" y="6258"/>
                </a:cubicBezTo>
                <a:cubicBezTo>
                  <a:pt x="444741" y="9433"/>
                  <a:pt x="582854" y="64466"/>
                  <a:pt x="593966" y="69758"/>
                </a:cubicBezTo>
                <a:cubicBezTo>
                  <a:pt x="605079" y="75050"/>
                  <a:pt x="502949" y="41712"/>
                  <a:pt x="463791" y="38008"/>
                </a:cubicBezTo>
                <a:cubicBezTo>
                  <a:pt x="424633" y="34304"/>
                  <a:pt x="364837" y="49650"/>
                  <a:pt x="359016" y="47533"/>
                </a:cubicBezTo>
                <a:cubicBezTo>
                  <a:pt x="353195" y="45416"/>
                  <a:pt x="437333" y="29541"/>
                  <a:pt x="428866" y="25308"/>
                </a:cubicBezTo>
                <a:cubicBezTo>
                  <a:pt x="420399" y="21075"/>
                  <a:pt x="333616" y="20545"/>
                  <a:pt x="308216" y="22133"/>
                </a:cubicBezTo>
                <a:cubicBezTo>
                  <a:pt x="282816" y="23720"/>
                  <a:pt x="280170" y="36420"/>
                  <a:pt x="276466" y="34833"/>
                </a:cubicBezTo>
                <a:cubicBezTo>
                  <a:pt x="272762" y="33246"/>
                  <a:pt x="335203" y="-24963"/>
                  <a:pt x="285991" y="12608"/>
                </a:cubicBezTo>
                <a:cubicBezTo>
                  <a:pt x="236779" y="50179"/>
                  <a:pt x="-8755" y="252850"/>
                  <a:pt x="241" y="25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E8CAB2B0-17A6-5952-AD1F-39D428E64FE9}"/>
              </a:ext>
            </a:extLst>
          </p:cNvPr>
          <p:cNvSpPr/>
          <p:nvPr/>
        </p:nvSpPr>
        <p:spPr>
          <a:xfrm>
            <a:off x="6926899" y="4276923"/>
            <a:ext cx="254461" cy="72879"/>
          </a:xfrm>
          <a:custGeom>
            <a:avLst/>
            <a:gdLst>
              <a:gd name="connsiteX0" fmla="*/ 951 w 254461"/>
              <a:gd name="connsiteY0" fmla="*/ 18852 h 72879"/>
              <a:gd name="connsiteX1" fmla="*/ 251776 w 254461"/>
              <a:gd name="connsiteY1" fmla="*/ 9327 h 72879"/>
              <a:gd name="connsiteX2" fmla="*/ 137476 w 254461"/>
              <a:gd name="connsiteY2" fmla="*/ 28377 h 72879"/>
              <a:gd name="connsiteX3" fmla="*/ 204151 w 254461"/>
              <a:gd name="connsiteY3" fmla="*/ 66477 h 72879"/>
              <a:gd name="connsiteX4" fmla="*/ 210501 w 254461"/>
              <a:gd name="connsiteY4" fmla="*/ 72827 h 72879"/>
              <a:gd name="connsiteX5" fmla="*/ 147001 w 254461"/>
              <a:gd name="connsiteY5" fmla="*/ 12502 h 72879"/>
              <a:gd name="connsiteX6" fmla="*/ 54926 w 254461"/>
              <a:gd name="connsiteY6" fmla="*/ 2977 h 72879"/>
              <a:gd name="connsiteX7" fmla="*/ 162876 w 254461"/>
              <a:gd name="connsiteY7" fmla="*/ 2977 h 72879"/>
              <a:gd name="connsiteX8" fmla="*/ 951 w 254461"/>
              <a:gd name="connsiteY8" fmla="*/ 18852 h 7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461" h="72879">
                <a:moveTo>
                  <a:pt x="951" y="18852"/>
                </a:moveTo>
                <a:cubicBezTo>
                  <a:pt x="15768" y="19910"/>
                  <a:pt x="229022" y="7740"/>
                  <a:pt x="251776" y="9327"/>
                </a:cubicBezTo>
                <a:cubicBezTo>
                  <a:pt x="274530" y="10914"/>
                  <a:pt x="145413" y="18852"/>
                  <a:pt x="137476" y="28377"/>
                </a:cubicBezTo>
                <a:cubicBezTo>
                  <a:pt x="129539" y="37902"/>
                  <a:pt x="204151" y="66477"/>
                  <a:pt x="204151" y="66477"/>
                </a:cubicBezTo>
                <a:cubicBezTo>
                  <a:pt x="216322" y="73885"/>
                  <a:pt x="210501" y="72827"/>
                  <a:pt x="210501" y="72827"/>
                </a:cubicBezTo>
                <a:cubicBezTo>
                  <a:pt x="200976" y="63831"/>
                  <a:pt x="172930" y="24144"/>
                  <a:pt x="147001" y="12502"/>
                </a:cubicBezTo>
                <a:cubicBezTo>
                  <a:pt x="121072" y="860"/>
                  <a:pt x="52280" y="4564"/>
                  <a:pt x="54926" y="2977"/>
                </a:cubicBezTo>
                <a:cubicBezTo>
                  <a:pt x="57572" y="1389"/>
                  <a:pt x="176634" y="-2844"/>
                  <a:pt x="162876" y="2977"/>
                </a:cubicBezTo>
                <a:cubicBezTo>
                  <a:pt x="149118" y="8798"/>
                  <a:pt x="-13866" y="17794"/>
                  <a:pt x="951" y="188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47C67C63-D1A7-E098-356B-21A55C1B9F45}"/>
              </a:ext>
            </a:extLst>
          </p:cNvPr>
          <p:cNvSpPr/>
          <p:nvPr/>
        </p:nvSpPr>
        <p:spPr>
          <a:xfrm>
            <a:off x="7108809" y="4197350"/>
            <a:ext cx="170254" cy="321544"/>
          </a:xfrm>
          <a:custGeom>
            <a:avLst/>
            <a:gdLst>
              <a:gd name="connsiteX0" fmla="*/ 16 w 170254"/>
              <a:gd name="connsiteY0" fmla="*/ 0 h 321544"/>
              <a:gd name="connsiteX1" fmla="*/ 123841 w 170254"/>
              <a:gd name="connsiteY1" fmla="*/ 177800 h 321544"/>
              <a:gd name="connsiteX2" fmla="*/ 53991 w 170254"/>
              <a:gd name="connsiteY2" fmla="*/ 95250 h 321544"/>
              <a:gd name="connsiteX3" fmla="*/ 168291 w 170254"/>
              <a:gd name="connsiteY3" fmla="*/ 317500 h 321544"/>
              <a:gd name="connsiteX4" fmla="*/ 123841 w 170254"/>
              <a:gd name="connsiteY4" fmla="*/ 231775 h 321544"/>
              <a:gd name="connsiteX5" fmla="*/ 92091 w 170254"/>
              <a:gd name="connsiteY5" fmla="*/ 142875 h 321544"/>
              <a:gd name="connsiteX6" fmla="*/ 133366 w 170254"/>
              <a:gd name="connsiteY6" fmla="*/ 177800 h 321544"/>
              <a:gd name="connsiteX7" fmla="*/ 16 w 170254"/>
              <a:gd name="connsiteY7" fmla="*/ 0 h 3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254" h="321544">
                <a:moveTo>
                  <a:pt x="16" y="0"/>
                </a:moveTo>
                <a:cubicBezTo>
                  <a:pt x="-1571" y="0"/>
                  <a:pt x="114845" y="161925"/>
                  <a:pt x="123841" y="177800"/>
                </a:cubicBezTo>
                <a:cubicBezTo>
                  <a:pt x="132837" y="193675"/>
                  <a:pt x="46583" y="71967"/>
                  <a:pt x="53991" y="95250"/>
                </a:cubicBezTo>
                <a:cubicBezTo>
                  <a:pt x="61399" y="118533"/>
                  <a:pt x="156649" y="294746"/>
                  <a:pt x="168291" y="317500"/>
                </a:cubicBezTo>
                <a:cubicBezTo>
                  <a:pt x="179933" y="340254"/>
                  <a:pt x="136541" y="260879"/>
                  <a:pt x="123841" y="231775"/>
                </a:cubicBezTo>
                <a:cubicBezTo>
                  <a:pt x="111141" y="202671"/>
                  <a:pt x="90504" y="151871"/>
                  <a:pt x="92091" y="142875"/>
                </a:cubicBezTo>
                <a:cubicBezTo>
                  <a:pt x="93678" y="133879"/>
                  <a:pt x="149241" y="199496"/>
                  <a:pt x="133366" y="177800"/>
                </a:cubicBezTo>
                <a:cubicBezTo>
                  <a:pt x="117491" y="156104"/>
                  <a:pt x="1603" y="0"/>
                  <a:pt x="1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5ADF9641-D59A-C25D-8334-3E96052A2707}"/>
              </a:ext>
            </a:extLst>
          </p:cNvPr>
          <p:cNvSpPr/>
          <p:nvPr/>
        </p:nvSpPr>
        <p:spPr>
          <a:xfrm>
            <a:off x="5632448" y="4748934"/>
            <a:ext cx="219715" cy="837186"/>
          </a:xfrm>
          <a:custGeom>
            <a:avLst/>
            <a:gdLst>
              <a:gd name="connsiteX0" fmla="*/ 98427 w 219715"/>
              <a:gd name="connsiteY0" fmla="*/ 866 h 837186"/>
              <a:gd name="connsiteX1" fmla="*/ 187327 w 219715"/>
              <a:gd name="connsiteY1" fmla="*/ 299316 h 837186"/>
              <a:gd name="connsiteX2" fmla="*/ 187327 w 219715"/>
              <a:gd name="connsiteY2" fmla="*/ 258041 h 837186"/>
              <a:gd name="connsiteX3" fmla="*/ 133352 w 219715"/>
              <a:gd name="connsiteY3" fmla="*/ 591416 h 837186"/>
              <a:gd name="connsiteX4" fmla="*/ 161927 w 219715"/>
              <a:gd name="connsiteY4" fmla="*/ 473941 h 837186"/>
              <a:gd name="connsiteX5" fmla="*/ 66677 w 219715"/>
              <a:gd name="connsiteY5" fmla="*/ 718416 h 837186"/>
              <a:gd name="connsiteX6" fmla="*/ 41277 w 219715"/>
              <a:gd name="connsiteY6" fmla="*/ 826366 h 837186"/>
              <a:gd name="connsiteX7" fmla="*/ 139702 w 219715"/>
              <a:gd name="connsiteY7" fmla="*/ 464416 h 837186"/>
              <a:gd name="connsiteX8" fmla="*/ 123827 w 219715"/>
              <a:gd name="connsiteY8" fmla="*/ 369166 h 837186"/>
              <a:gd name="connsiteX9" fmla="*/ 2 w 219715"/>
              <a:gd name="connsiteY9" fmla="*/ 131041 h 837186"/>
              <a:gd name="connsiteX10" fmla="*/ 127002 w 219715"/>
              <a:gd name="connsiteY10" fmla="*/ 435841 h 837186"/>
              <a:gd name="connsiteX11" fmla="*/ 136527 w 219715"/>
              <a:gd name="connsiteY11" fmla="*/ 340591 h 837186"/>
              <a:gd name="connsiteX12" fmla="*/ 219077 w 219715"/>
              <a:gd name="connsiteY12" fmla="*/ 80241 h 837186"/>
              <a:gd name="connsiteX13" fmla="*/ 171452 w 219715"/>
              <a:gd name="connsiteY13" fmla="*/ 204066 h 837186"/>
              <a:gd name="connsiteX14" fmla="*/ 98427 w 219715"/>
              <a:gd name="connsiteY14" fmla="*/ 866 h 8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9715" h="837186">
                <a:moveTo>
                  <a:pt x="98427" y="866"/>
                </a:moveTo>
                <a:cubicBezTo>
                  <a:pt x="101073" y="16741"/>
                  <a:pt x="172510" y="256454"/>
                  <a:pt x="187327" y="299316"/>
                </a:cubicBezTo>
                <a:cubicBezTo>
                  <a:pt x="202144" y="342178"/>
                  <a:pt x="196323" y="209358"/>
                  <a:pt x="187327" y="258041"/>
                </a:cubicBezTo>
                <a:cubicBezTo>
                  <a:pt x="178331" y="306724"/>
                  <a:pt x="137585" y="555433"/>
                  <a:pt x="133352" y="591416"/>
                </a:cubicBezTo>
                <a:cubicBezTo>
                  <a:pt x="129119" y="627399"/>
                  <a:pt x="173040" y="452774"/>
                  <a:pt x="161927" y="473941"/>
                </a:cubicBezTo>
                <a:cubicBezTo>
                  <a:pt x="150815" y="495108"/>
                  <a:pt x="86785" y="659679"/>
                  <a:pt x="66677" y="718416"/>
                </a:cubicBezTo>
                <a:cubicBezTo>
                  <a:pt x="46569" y="777153"/>
                  <a:pt x="29106" y="868699"/>
                  <a:pt x="41277" y="826366"/>
                </a:cubicBezTo>
                <a:cubicBezTo>
                  <a:pt x="53448" y="784033"/>
                  <a:pt x="125944" y="540616"/>
                  <a:pt x="139702" y="464416"/>
                </a:cubicBezTo>
                <a:cubicBezTo>
                  <a:pt x="153460" y="388216"/>
                  <a:pt x="147110" y="424729"/>
                  <a:pt x="123827" y="369166"/>
                </a:cubicBezTo>
                <a:cubicBezTo>
                  <a:pt x="100544" y="313604"/>
                  <a:pt x="-527" y="119929"/>
                  <a:pt x="2" y="131041"/>
                </a:cubicBezTo>
                <a:cubicBezTo>
                  <a:pt x="531" y="142153"/>
                  <a:pt x="104248" y="400916"/>
                  <a:pt x="127002" y="435841"/>
                </a:cubicBezTo>
                <a:cubicBezTo>
                  <a:pt x="149756" y="470766"/>
                  <a:pt x="121181" y="399858"/>
                  <a:pt x="136527" y="340591"/>
                </a:cubicBezTo>
                <a:cubicBezTo>
                  <a:pt x="151873" y="281324"/>
                  <a:pt x="213256" y="102995"/>
                  <a:pt x="219077" y="80241"/>
                </a:cubicBezTo>
                <a:cubicBezTo>
                  <a:pt x="224898" y="57487"/>
                  <a:pt x="189444" y="215708"/>
                  <a:pt x="171452" y="204066"/>
                </a:cubicBezTo>
                <a:cubicBezTo>
                  <a:pt x="153460" y="192424"/>
                  <a:pt x="95781" y="-15009"/>
                  <a:pt x="98427" y="8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3D56AB5A-DCA7-259A-9F2F-D91399E1DF19}"/>
              </a:ext>
            </a:extLst>
          </p:cNvPr>
          <p:cNvSpPr/>
          <p:nvPr/>
        </p:nvSpPr>
        <p:spPr>
          <a:xfrm>
            <a:off x="5813423" y="5174752"/>
            <a:ext cx="224742" cy="1312879"/>
          </a:xfrm>
          <a:custGeom>
            <a:avLst/>
            <a:gdLst>
              <a:gd name="connsiteX0" fmla="*/ 95252 w 224742"/>
              <a:gd name="connsiteY0" fmla="*/ 16373 h 1312879"/>
              <a:gd name="connsiteX1" fmla="*/ 111127 w 224742"/>
              <a:gd name="connsiteY1" fmla="*/ 635498 h 1312879"/>
              <a:gd name="connsiteX2" fmla="*/ 123827 w 224742"/>
              <a:gd name="connsiteY2" fmla="*/ 578348 h 1312879"/>
              <a:gd name="connsiteX3" fmla="*/ 171452 w 224742"/>
              <a:gd name="connsiteY3" fmla="*/ 933948 h 1312879"/>
              <a:gd name="connsiteX4" fmla="*/ 187327 w 224742"/>
              <a:gd name="connsiteY4" fmla="*/ 841873 h 1312879"/>
              <a:gd name="connsiteX5" fmla="*/ 219077 w 224742"/>
              <a:gd name="connsiteY5" fmla="*/ 1305423 h 1312879"/>
              <a:gd name="connsiteX6" fmla="*/ 219077 w 224742"/>
              <a:gd name="connsiteY6" fmla="*/ 1111748 h 1312879"/>
              <a:gd name="connsiteX7" fmla="*/ 161927 w 224742"/>
              <a:gd name="connsiteY7" fmla="*/ 895848 h 1312879"/>
              <a:gd name="connsiteX8" fmla="*/ 107952 w 224742"/>
              <a:gd name="connsiteY8" fmla="*/ 1032373 h 1312879"/>
              <a:gd name="connsiteX9" fmla="*/ 168277 w 224742"/>
              <a:gd name="connsiteY9" fmla="*/ 883148 h 1312879"/>
              <a:gd name="connsiteX10" fmla="*/ 104777 w 224742"/>
              <a:gd name="connsiteY10" fmla="*/ 610098 h 1312879"/>
              <a:gd name="connsiteX11" fmla="*/ 63502 w 224742"/>
              <a:gd name="connsiteY11" fmla="*/ 464048 h 1312879"/>
              <a:gd name="connsiteX12" fmla="*/ 53977 w 224742"/>
              <a:gd name="connsiteY12" fmla="*/ 635498 h 1312879"/>
              <a:gd name="connsiteX13" fmla="*/ 92077 w 224742"/>
              <a:gd name="connsiteY13" fmla="*/ 213223 h 1312879"/>
              <a:gd name="connsiteX14" fmla="*/ 2 w 224742"/>
              <a:gd name="connsiteY14" fmla="*/ 346573 h 1312879"/>
              <a:gd name="connsiteX15" fmla="*/ 95252 w 224742"/>
              <a:gd name="connsiteY15" fmla="*/ 190998 h 1312879"/>
              <a:gd name="connsiteX16" fmla="*/ 95252 w 224742"/>
              <a:gd name="connsiteY16" fmla="*/ 16373 h 131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742" h="1312879">
                <a:moveTo>
                  <a:pt x="95252" y="16373"/>
                </a:moveTo>
                <a:cubicBezTo>
                  <a:pt x="97898" y="90456"/>
                  <a:pt x="106365" y="541836"/>
                  <a:pt x="111127" y="635498"/>
                </a:cubicBezTo>
                <a:cubicBezTo>
                  <a:pt x="115889" y="729160"/>
                  <a:pt x="113773" y="528606"/>
                  <a:pt x="123827" y="578348"/>
                </a:cubicBezTo>
                <a:cubicBezTo>
                  <a:pt x="133881" y="628090"/>
                  <a:pt x="160869" y="890027"/>
                  <a:pt x="171452" y="933948"/>
                </a:cubicBezTo>
                <a:cubicBezTo>
                  <a:pt x="182035" y="977869"/>
                  <a:pt x="179390" y="779961"/>
                  <a:pt x="187327" y="841873"/>
                </a:cubicBezTo>
                <a:cubicBezTo>
                  <a:pt x="195264" y="903785"/>
                  <a:pt x="213785" y="1260444"/>
                  <a:pt x="219077" y="1305423"/>
                </a:cubicBezTo>
                <a:cubicBezTo>
                  <a:pt x="224369" y="1350402"/>
                  <a:pt x="228602" y="1180010"/>
                  <a:pt x="219077" y="1111748"/>
                </a:cubicBezTo>
                <a:cubicBezTo>
                  <a:pt x="209552" y="1043486"/>
                  <a:pt x="180448" y="909077"/>
                  <a:pt x="161927" y="895848"/>
                </a:cubicBezTo>
                <a:cubicBezTo>
                  <a:pt x="143406" y="882619"/>
                  <a:pt x="106894" y="1034490"/>
                  <a:pt x="107952" y="1032373"/>
                </a:cubicBezTo>
                <a:cubicBezTo>
                  <a:pt x="109010" y="1030256"/>
                  <a:pt x="168806" y="953527"/>
                  <a:pt x="168277" y="883148"/>
                </a:cubicBezTo>
                <a:cubicBezTo>
                  <a:pt x="167748" y="812769"/>
                  <a:pt x="122239" y="679948"/>
                  <a:pt x="104777" y="610098"/>
                </a:cubicBezTo>
                <a:cubicBezTo>
                  <a:pt x="87315" y="540248"/>
                  <a:pt x="71969" y="459815"/>
                  <a:pt x="63502" y="464048"/>
                </a:cubicBezTo>
                <a:cubicBezTo>
                  <a:pt x="55035" y="468281"/>
                  <a:pt x="49215" y="677302"/>
                  <a:pt x="53977" y="635498"/>
                </a:cubicBezTo>
                <a:cubicBezTo>
                  <a:pt x="58739" y="593694"/>
                  <a:pt x="101073" y="261377"/>
                  <a:pt x="92077" y="213223"/>
                </a:cubicBezTo>
                <a:cubicBezTo>
                  <a:pt x="83081" y="165069"/>
                  <a:pt x="-527" y="350277"/>
                  <a:pt x="2" y="346573"/>
                </a:cubicBezTo>
                <a:cubicBezTo>
                  <a:pt x="531" y="342869"/>
                  <a:pt x="79377" y="241269"/>
                  <a:pt x="95252" y="190998"/>
                </a:cubicBezTo>
                <a:cubicBezTo>
                  <a:pt x="111127" y="140727"/>
                  <a:pt x="92606" y="-57710"/>
                  <a:pt x="95252" y="163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4D15F308-7238-286C-F27F-9A9AA34DC7D9}"/>
              </a:ext>
            </a:extLst>
          </p:cNvPr>
          <p:cNvSpPr/>
          <p:nvPr/>
        </p:nvSpPr>
        <p:spPr>
          <a:xfrm>
            <a:off x="5942700" y="5143028"/>
            <a:ext cx="258204" cy="1438898"/>
          </a:xfrm>
          <a:custGeom>
            <a:avLst/>
            <a:gdLst>
              <a:gd name="connsiteX0" fmla="*/ 45350 w 258204"/>
              <a:gd name="connsiteY0" fmla="*/ 16347 h 1438898"/>
              <a:gd name="connsiteX1" fmla="*/ 23125 w 258204"/>
              <a:gd name="connsiteY1" fmla="*/ 600547 h 1438898"/>
              <a:gd name="connsiteX2" fmla="*/ 54875 w 258204"/>
              <a:gd name="connsiteY2" fmla="*/ 527522 h 1438898"/>
              <a:gd name="connsiteX3" fmla="*/ 137425 w 258204"/>
              <a:gd name="connsiteY3" fmla="*/ 822797 h 1438898"/>
              <a:gd name="connsiteX4" fmla="*/ 172350 w 258204"/>
              <a:gd name="connsiteY4" fmla="*/ 746597 h 1438898"/>
              <a:gd name="connsiteX5" fmla="*/ 200925 w 258204"/>
              <a:gd name="connsiteY5" fmla="*/ 1057747 h 1438898"/>
              <a:gd name="connsiteX6" fmla="*/ 210450 w 258204"/>
              <a:gd name="connsiteY6" fmla="*/ 981547 h 1438898"/>
              <a:gd name="connsiteX7" fmla="*/ 251725 w 258204"/>
              <a:gd name="connsiteY7" fmla="*/ 1251422 h 1438898"/>
              <a:gd name="connsiteX8" fmla="*/ 258075 w 258204"/>
              <a:gd name="connsiteY8" fmla="*/ 1438747 h 1438898"/>
              <a:gd name="connsiteX9" fmla="*/ 251725 w 258204"/>
              <a:gd name="connsiteY9" fmla="*/ 1279997 h 1438898"/>
              <a:gd name="connsiteX10" fmla="*/ 235850 w 258204"/>
              <a:gd name="connsiteY10" fmla="*/ 1111722 h 1438898"/>
              <a:gd name="connsiteX11" fmla="*/ 229500 w 258204"/>
              <a:gd name="connsiteY11" fmla="*/ 1305397 h 1438898"/>
              <a:gd name="connsiteX12" fmla="*/ 175525 w 258204"/>
              <a:gd name="connsiteY12" fmla="*/ 1432397 h 1438898"/>
              <a:gd name="connsiteX13" fmla="*/ 229500 w 258204"/>
              <a:gd name="connsiteY13" fmla="*/ 1168872 h 1438898"/>
              <a:gd name="connsiteX14" fmla="*/ 229500 w 258204"/>
              <a:gd name="connsiteY14" fmla="*/ 1045047 h 1438898"/>
              <a:gd name="connsiteX15" fmla="*/ 207275 w 258204"/>
              <a:gd name="connsiteY15" fmla="*/ 1283172 h 1438898"/>
              <a:gd name="connsiteX16" fmla="*/ 175525 w 258204"/>
              <a:gd name="connsiteY16" fmla="*/ 870422 h 1438898"/>
              <a:gd name="connsiteX17" fmla="*/ 127900 w 258204"/>
              <a:gd name="connsiteY17" fmla="*/ 708497 h 1438898"/>
              <a:gd name="connsiteX18" fmla="*/ 89800 w 258204"/>
              <a:gd name="connsiteY18" fmla="*/ 451322 h 1438898"/>
              <a:gd name="connsiteX19" fmla="*/ 48525 w 258204"/>
              <a:gd name="connsiteY19" fmla="*/ 562447 h 1438898"/>
              <a:gd name="connsiteX20" fmla="*/ 67575 w 258204"/>
              <a:gd name="connsiteY20" fmla="*/ 241772 h 1438898"/>
              <a:gd name="connsiteX21" fmla="*/ 900 w 258204"/>
              <a:gd name="connsiteY21" fmla="*/ 425922 h 1438898"/>
              <a:gd name="connsiteX22" fmla="*/ 29475 w 258204"/>
              <a:gd name="connsiteY22" fmla="*/ 184622 h 1438898"/>
              <a:gd name="connsiteX23" fmla="*/ 45350 w 258204"/>
              <a:gd name="connsiteY23" fmla="*/ 16347 h 14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8204" h="1438898">
                <a:moveTo>
                  <a:pt x="45350" y="16347"/>
                </a:moveTo>
                <a:cubicBezTo>
                  <a:pt x="44292" y="85668"/>
                  <a:pt x="21538" y="515351"/>
                  <a:pt x="23125" y="600547"/>
                </a:cubicBezTo>
                <a:cubicBezTo>
                  <a:pt x="24712" y="685743"/>
                  <a:pt x="35825" y="490480"/>
                  <a:pt x="54875" y="527522"/>
                </a:cubicBezTo>
                <a:cubicBezTo>
                  <a:pt x="73925" y="564564"/>
                  <a:pt x="117846" y="786285"/>
                  <a:pt x="137425" y="822797"/>
                </a:cubicBezTo>
                <a:cubicBezTo>
                  <a:pt x="157004" y="859310"/>
                  <a:pt x="161767" y="707439"/>
                  <a:pt x="172350" y="746597"/>
                </a:cubicBezTo>
                <a:cubicBezTo>
                  <a:pt x="182933" y="785755"/>
                  <a:pt x="194575" y="1018589"/>
                  <a:pt x="200925" y="1057747"/>
                </a:cubicBezTo>
                <a:cubicBezTo>
                  <a:pt x="207275" y="1096905"/>
                  <a:pt x="201983" y="949268"/>
                  <a:pt x="210450" y="981547"/>
                </a:cubicBezTo>
                <a:cubicBezTo>
                  <a:pt x="218917" y="1013826"/>
                  <a:pt x="243788" y="1175222"/>
                  <a:pt x="251725" y="1251422"/>
                </a:cubicBezTo>
                <a:cubicBezTo>
                  <a:pt x="259662" y="1327622"/>
                  <a:pt x="258075" y="1433985"/>
                  <a:pt x="258075" y="1438747"/>
                </a:cubicBezTo>
                <a:cubicBezTo>
                  <a:pt x="258075" y="1443509"/>
                  <a:pt x="255429" y="1334501"/>
                  <a:pt x="251725" y="1279997"/>
                </a:cubicBezTo>
                <a:cubicBezTo>
                  <a:pt x="248021" y="1225493"/>
                  <a:pt x="239554" y="1107489"/>
                  <a:pt x="235850" y="1111722"/>
                </a:cubicBezTo>
                <a:cubicBezTo>
                  <a:pt x="232146" y="1115955"/>
                  <a:pt x="239554" y="1251951"/>
                  <a:pt x="229500" y="1305397"/>
                </a:cubicBezTo>
                <a:cubicBezTo>
                  <a:pt x="219446" y="1358843"/>
                  <a:pt x="175525" y="1455151"/>
                  <a:pt x="175525" y="1432397"/>
                </a:cubicBezTo>
                <a:cubicBezTo>
                  <a:pt x="175525" y="1409643"/>
                  <a:pt x="220504" y="1233430"/>
                  <a:pt x="229500" y="1168872"/>
                </a:cubicBezTo>
                <a:cubicBezTo>
                  <a:pt x="238496" y="1104314"/>
                  <a:pt x="233204" y="1025997"/>
                  <a:pt x="229500" y="1045047"/>
                </a:cubicBezTo>
                <a:cubicBezTo>
                  <a:pt x="225796" y="1064097"/>
                  <a:pt x="216271" y="1312276"/>
                  <a:pt x="207275" y="1283172"/>
                </a:cubicBezTo>
                <a:cubicBezTo>
                  <a:pt x="198279" y="1254068"/>
                  <a:pt x="188754" y="966201"/>
                  <a:pt x="175525" y="870422"/>
                </a:cubicBezTo>
                <a:cubicBezTo>
                  <a:pt x="162296" y="774643"/>
                  <a:pt x="142187" y="778347"/>
                  <a:pt x="127900" y="708497"/>
                </a:cubicBezTo>
                <a:cubicBezTo>
                  <a:pt x="113613" y="638647"/>
                  <a:pt x="103029" y="475664"/>
                  <a:pt x="89800" y="451322"/>
                </a:cubicBezTo>
                <a:cubicBezTo>
                  <a:pt x="76571" y="426980"/>
                  <a:pt x="52229" y="597372"/>
                  <a:pt x="48525" y="562447"/>
                </a:cubicBezTo>
                <a:cubicBezTo>
                  <a:pt x="44821" y="527522"/>
                  <a:pt x="75513" y="264526"/>
                  <a:pt x="67575" y="241772"/>
                </a:cubicBezTo>
                <a:cubicBezTo>
                  <a:pt x="59638" y="219018"/>
                  <a:pt x="7250" y="435447"/>
                  <a:pt x="900" y="425922"/>
                </a:cubicBezTo>
                <a:cubicBezTo>
                  <a:pt x="-5450" y="416397"/>
                  <a:pt x="23654" y="252884"/>
                  <a:pt x="29475" y="184622"/>
                </a:cubicBezTo>
                <a:cubicBezTo>
                  <a:pt x="35296" y="116360"/>
                  <a:pt x="46408" y="-52974"/>
                  <a:pt x="45350" y="163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3F0E98E1-E376-1440-6B07-ED4A92F39AF0}"/>
              </a:ext>
            </a:extLst>
          </p:cNvPr>
          <p:cNvSpPr/>
          <p:nvPr/>
        </p:nvSpPr>
        <p:spPr>
          <a:xfrm>
            <a:off x="6229238" y="6245213"/>
            <a:ext cx="182149" cy="342948"/>
          </a:xfrm>
          <a:custGeom>
            <a:avLst/>
            <a:gdLst>
              <a:gd name="connsiteX0" fmla="*/ 112 w 182149"/>
              <a:gd name="connsiteY0" fmla="*/ 12 h 342948"/>
              <a:gd name="connsiteX1" fmla="*/ 136637 w 182149"/>
              <a:gd name="connsiteY1" fmla="*/ 171462 h 342948"/>
              <a:gd name="connsiteX2" fmla="*/ 142987 w 182149"/>
              <a:gd name="connsiteY2" fmla="*/ 257187 h 342948"/>
              <a:gd name="connsiteX3" fmla="*/ 181087 w 182149"/>
              <a:gd name="connsiteY3" fmla="*/ 200037 h 342948"/>
              <a:gd name="connsiteX4" fmla="*/ 171562 w 182149"/>
              <a:gd name="connsiteY4" fmla="*/ 342912 h 342948"/>
              <a:gd name="connsiteX5" fmla="*/ 171562 w 182149"/>
              <a:gd name="connsiteY5" fmla="*/ 212737 h 342948"/>
              <a:gd name="connsiteX6" fmla="*/ 152512 w 182149"/>
              <a:gd name="connsiteY6" fmla="*/ 95262 h 342948"/>
              <a:gd name="connsiteX7" fmla="*/ 165212 w 182149"/>
              <a:gd name="connsiteY7" fmla="*/ 158762 h 342948"/>
              <a:gd name="connsiteX8" fmla="*/ 130287 w 182149"/>
              <a:gd name="connsiteY8" fmla="*/ 111137 h 342948"/>
              <a:gd name="connsiteX9" fmla="*/ 162037 w 182149"/>
              <a:gd name="connsiteY9" fmla="*/ 161937 h 342948"/>
              <a:gd name="connsiteX10" fmla="*/ 112 w 182149"/>
              <a:gd name="connsiteY10" fmla="*/ 12 h 34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149" h="342948">
                <a:moveTo>
                  <a:pt x="112" y="12"/>
                </a:moveTo>
                <a:cubicBezTo>
                  <a:pt x="-4121" y="1599"/>
                  <a:pt x="112825" y="128600"/>
                  <a:pt x="136637" y="171462"/>
                </a:cubicBezTo>
                <a:cubicBezTo>
                  <a:pt x="160450" y="214325"/>
                  <a:pt x="135579" y="252425"/>
                  <a:pt x="142987" y="257187"/>
                </a:cubicBezTo>
                <a:cubicBezTo>
                  <a:pt x="150395" y="261950"/>
                  <a:pt x="176324" y="185749"/>
                  <a:pt x="181087" y="200037"/>
                </a:cubicBezTo>
                <a:cubicBezTo>
                  <a:pt x="185850" y="214325"/>
                  <a:pt x="173150" y="340795"/>
                  <a:pt x="171562" y="342912"/>
                </a:cubicBezTo>
                <a:cubicBezTo>
                  <a:pt x="169974" y="345029"/>
                  <a:pt x="174737" y="254012"/>
                  <a:pt x="171562" y="212737"/>
                </a:cubicBezTo>
                <a:cubicBezTo>
                  <a:pt x="168387" y="171462"/>
                  <a:pt x="153570" y="104258"/>
                  <a:pt x="152512" y="95262"/>
                </a:cubicBezTo>
                <a:cubicBezTo>
                  <a:pt x="151454" y="86266"/>
                  <a:pt x="168916" y="156116"/>
                  <a:pt x="165212" y="158762"/>
                </a:cubicBezTo>
                <a:cubicBezTo>
                  <a:pt x="161508" y="161408"/>
                  <a:pt x="130816" y="110608"/>
                  <a:pt x="130287" y="111137"/>
                </a:cubicBezTo>
                <a:cubicBezTo>
                  <a:pt x="129758" y="111666"/>
                  <a:pt x="187437" y="180458"/>
                  <a:pt x="162037" y="161937"/>
                </a:cubicBezTo>
                <a:cubicBezTo>
                  <a:pt x="136637" y="143416"/>
                  <a:pt x="4345" y="-1575"/>
                  <a:pt x="112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D54A2C8E-80AE-CF30-9C65-DC793C8DD225}"/>
              </a:ext>
            </a:extLst>
          </p:cNvPr>
          <p:cNvSpPr/>
          <p:nvPr/>
        </p:nvSpPr>
        <p:spPr>
          <a:xfrm>
            <a:off x="6073992" y="6457912"/>
            <a:ext cx="389788" cy="152754"/>
          </a:xfrm>
          <a:custGeom>
            <a:avLst/>
            <a:gdLst>
              <a:gd name="connsiteX0" fmla="*/ 180758 w 389788"/>
              <a:gd name="connsiteY0" fmla="*/ 38 h 152754"/>
              <a:gd name="connsiteX1" fmla="*/ 149008 w 389788"/>
              <a:gd name="connsiteY1" fmla="*/ 104813 h 152754"/>
              <a:gd name="connsiteX2" fmla="*/ 199808 w 389788"/>
              <a:gd name="connsiteY2" fmla="*/ 127038 h 152754"/>
              <a:gd name="connsiteX3" fmla="*/ 2958 w 389788"/>
              <a:gd name="connsiteY3" fmla="*/ 152438 h 152754"/>
              <a:gd name="connsiteX4" fmla="*/ 377608 w 389788"/>
              <a:gd name="connsiteY4" fmla="*/ 139738 h 152754"/>
              <a:gd name="connsiteX5" fmla="*/ 295058 w 389788"/>
              <a:gd name="connsiteY5" fmla="*/ 117513 h 152754"/>
              <a:gd name="connsiteX6" fmla="*/ 260133 w 389788"/>
              <a:gd name="connsiteY6" fmla="*/ 22263 h 152754"/>
              <a:gd name="connsiteX7" fmla="*/ 307758 w 389788"/>
              <a:gd name="connsiteY7" fmla="*/ 127038 h 152754"/>
              <a:gd name="connsiteX8" fmla="*/ 225208 w 389788"/>
              <a:gd name="connsiteY8" fmla="*/ 133388 h 152754"/>
              <a:gd name="connsiteX9" fmla="*/ 164883 w 389788"/>
              <a:gd name="connsiteY9" fmla="*/ 101638 h 152754"/>
              <a:gd name="connsiteX10" fmla="*/ 133133 w 389788"/>
              <a:gd name="connsiteY10" fmla="*/ 117513 h 152754"/>
              <a:gd name="connsiteX11" fmla="*/ 180758 w 389788"/>
              <a:gd name="connsiteY11" fmla="*/ 38 h 15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9788" h="152754">
                <a:moveTo>
                  <a:pt x="180758" y="38"/>
                </a:moveTo>
                <a:cubicBezTo>
                  <a:pt x="183404" y="-2079"/>
                  <a:pt x="145833" y="83646"/>
                  <a:pt x="149008" y="104813"/>
                </a:cubicBezTo>
                <a:cubicBezTo>
                  <a:pt x="152183" y="125980"/>
                  <a:pt x="224150" y="119101"/>
                  <a:pt x="199808" y="127038"/>
                </a:cubicBezTo>
                <a:cubicBezTo>
                  <a:pt x="175466" y="134975"/>
                  <a:pt x="-26675" y="150321"/>
                  <a:pt x="2958" y="152438"/>
                </a:cubicBezTo>
                <a:cubicBezTo>
                  <a:pt x="32591" y="154555"/>
                  <a:pt x="328925" y="145559"/>
                  <a:pt x="377608" y="139738"/>
                </a:cubicBezTo>
                <a:cubicBezTo>
                  <a:pt x="426291" y="133917"/>
                  <a:pt x="314637" y="137092"/>
                  <a:pt x="295058" y="117513"/>
                </a:cubicBezTo>
                <a:cubicBezTo>
                  <a:pt x="275479" y="97934"/>
                  <a:pt x="258016" y="20675"/>
                  <a:pt x="260133" y="22263"/>
                </a:cubicBezTo>
                <a:cubicBezTo>
                  <a:pt x="262250" y="23851"/>
                  <a:pt x="313579" y="108517"/>
                  <a:pt x="307758" y="127038"/>
                </a:cubicBezTo>
                <a:cubicBezTo>
                  <a:pt x="301937" y="145559"/>
                  <a:pt x="249020" y="137621"/>
                  <a:pt x="225208" y="133388"/>
                </a:cubicBezTo>
                <a:cubicBezTo>
                  <a:pt x="201396" y="129155"/>
                  <a:pt x="180229" y="104284"/>
                  <a:pt x="164883" y="101638"/>
                </a:cubicBezTo>
                <a:cubicBezTo>
                  <a:pt x="149537" y="98992"/>
                  <a:pt x="128371" y="134446"/>
                  <a:pt x="133133" y="117513"/>
                </a:cubicBezTo>
                <a:cubicBezTo>
                  <a:pt x="137895" y="100580"/>
                  <a:pt x="178112" y="2155"/>
                  <a:pt x="180758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2A88D3FA-EAA1-935F-7E61-385E80E2B771}"/>
              </a:ext>
            </a:extLst>
          </p:cNvPr>
          <p:cNvSpPr/>
          <p:nvPr/>
        </p:nvSpPr>
        <p:spPr>
          <a:xfrm>
            <a:off x="6372185" y="6283037"/>
            <a:ext cx="223546" cy="436555"/>
          </a:xfrm>
          <a:custGeom>
            <a:avLst/>
            <a:gdLst>
              <a:gd name="connsiteX0" fmla="*/ 40 w 223546"/>
              <a:gd name="connsiteY0" fmla="*/ 288 h 436555"/>
              <a:gd name="connsiteX1" fmla="*/ 114340 w 223546"/>
              <a:gd name="connsiteY1" fmla="*/ 178088 h 436555"/>
              <a:gd name="connsiteX2" fmla="*/ 63540 w 223546"/>
              <a:gd name="connsiteY2" fmla="*/ 203488 h 436555"/>
              <a:gd name="connsiteX3" fmla="*/ 111165 w 223546"/>
              <a:gd name="connsiteY3" fmla="*/ 260638 h 436555"/>
              <a:gd name="connsiteX4" fmla="*/ 88940 w 223546"/>
              <a:gd name="connsiteY4" fmla="*/ 317788 h 436555"/>
              <a:gd name="connsiteX5" fmla="*/ 222290 w 223546"/>
              <a:gd name="connsiteY5" fmla="*/ 435263 h 436555"/>
              <a:gd name="connsiteX6" fmla="*/ 158790 w 223546"/>
              <a:gd name="connsiteY6" fmla="*/ 368588 h 436555"/>
              <a:gd name="connsiteX7" fmla="*/ 209590 w 223546"/>
              <a:gd name="connsiteY7" fmla="*/ 190788 h 436555"/>
              <a:gd name="connsiteX8" fmla="*/ 139740 w 223546"/>
              <a:gd name="connsiteY8" fmla="*/ 311438 h 436555"/>
              <a:gd name="connsiteX9" fmla="*/ 155615 w 223546"/>
              <a:gd name="connsiteY9" fmla="*/ 222538 h 436555"/>
              <a:gd name="connsiteX10" fmla="*/ 196890 w 223546"/>
              <a:gd name="connsiteY10" fmla="*/ 57438 h 436555"/>
              <a:gd name="connsiteX11" fmla="*/ 136565 w 223546"/>
              <a:gd name="connsiteY11" fmla="*/ 171738 h 436555"/>
              <a:gd name="connsiteX12" fmla="*/ 101640 w 223546"/>
              <a:gd name="connsiteY12" fmla="*/ 136813 h 436555"/>
              <a:gd name="connsiteX13" fmla="*/ 40 w 223546"/>
              <a:gd name="connsiteY13" fmla="*/ 288 h 436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546" h="436555">
                <a:moveTo>
                  <a:pt x="40" y="288"/>
                </a:moveTo>
                <a:cubicBezTo>
                  <a:pt x="2157" y="7167"/>
                  <a:pt x="103757" y="144221"/>
                  <a:pt x="114340" y="178088"/>
                </a:cubicBezTo>
                <a:cubicBezTo>
                  <a:pt x="124923" y="211955"/>
                  <a:pt x="64069" y="189730"/>
                  <a:pt x="63540" y="203488"/>
                </a:cubicBezTo>
                <a:cubicBezTo>
                  <a:pt x="63011" y="217246"/>
                  <a:pt x="106932" y="241588"/>
                  <a:pt x="111165" y="260638"/>
                </a:cubicBezTo>
                <a:cubicBezTo>
                  <a:pt x="115398" y="279688"/>
                  <a:pt x="70419" y="288684"/>
                  <a:pt x="88940" y="317788"/>
                </a:cubicBezTo>
                <a:cubicBezTo>
                  <a:pt x="107461" y="346892"/>
                  <a:pt x="210648" y="426796"/>
                  <a:pt x="222290" y="435263"/>
                </a:cubicBezTo>
                <a:cubicBezTo>
                  <a:pt x="233932" y="443730"/>
                  <a:pt x="160907" y="409334"/>
                  <a:pt x="158790" y="368588"/>
                </a:cubicBezTo>
                <a:cubicBezTo>
                  <a:pt x="156673" y="327842"/>
                  <a:pt x="212765" y="200313"/>
                  <a:pt x="209590" y="190788"/>
                </a:cubicBezTo>
                <a:cubicBezTo>
                  <a:pt x="206415" y="181263"/>
                  <a:pt x="148736" y="306146"/>
                  <a:pt x="139740" y="311438"/>
                </a:cubicBezTo>
                <a:cubicBezTo>
                  <a:pt x="130744" y="316730"/>
                  <a:pt x="146090" y="264871"/>
                  <a:pt x="155615" y="222538"/>
                </a:cubicBezTo>
                <a:cubicBezTo>
                  <a:pt x="165140" y="180205"/>
                  <a:pt x="200065" y="65905"/>
                  <a:pt x="196890" y="57438"/>
                </a:cubicBezTo>
                <a:cubicBezTo>
                  <a:pt x="193715" y="48971"/>
                  <a:pt x="152440" y="158509"/>
                  <a:pt x="136565" y="171738"/>
                </a:cubicBezTo>
                <a:cubicBezTo>
                  <a:pt x="120690" y="184967"/>
                  <a:pt x="123865" y="162213"/>
                  <a:pt x="101640" y="136813"/>
                </a:cubicBezTo>
                <a:cubicBezTo>
                  <a:pt x="79415" y="111413"/>
                  <a:pt x="-2077" y="-6591"/>
                  <a:pt x="40" y="2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DC9E8740-88FE-20C1-18B7-C15CBEF22F39}"/>
              </a:ext>
            </a:extLst>
          </p:cNvPr>
          <p:cNvSpPr/>
          <p:nvPr/>
        </p:nvSpPr>
        <p:spPr>
          <a:xfrm>
            <a:off x="5322880" y="6534149"/>
            <a:ext cx="473079" cy="330787"/>
          </a:xfrm>
          <a:custGeom>
            <a:avLst/>
            <a:gdLst>
              <a:gd name="connsiteX0" fmla="*/ 173045 w 473079"/>
              <a:gd name="connsiteY0" fmla="*/ 1 h 330787"/>
              <a:gd name="connsiteX1" fmla="*/ 74620 w 473079"/>
              <a:gd name="connsiteY1" fmla="*/ 165101 h 330787"/>
              <a:gd name="connsiteX2" fmla="*/ 188920 w 473079"/>
              <a:gd name="connsiteY2" fmla="*/ 171451 h 330787"/>
              <a:gd name="connsiteX3" fmla="*/ 42870 w 473079"/>
              <a:gd name="connsiteY3" fmla="*/ 234951 h 330787"/>
              <a:gd name="connsiteX4" fmla="*/ 96845 w 473079"/>
              <a:gd name="connsiteY4" fmla="*/ 263526 h 330787"/>
              <a:gd name="connsiteX5" fmla="*/ 84145 w 473079"/>
              <a:gd name="connsiteY5" fmla="*/ 295276 h 330787"/>
              <a:gd name="connsiteX6" fmla="*/ 261945 w 473079"/>
              <a:gd name="connsiteY6" fmla="*/ 257176 h 330787"/>
              <a:gd name="connsiteX7" fmla="*/ 166695 w 473079"/>
              <a:gd name="connsiteY7" fmla="*/ 330201 h 330787"/>
              <a:gd name="connsiteX8" fmla="*/ 471495 w 473079"/>
              <a:gd name="connsiteY8" fmla="*/ 209551 h 330787"/>
              <a:gd name="connsiteX9" fmla="*/ 293695 w 473079"/>
              <a:gd name="connsiteY9" fmla="*/ 285751 h 330787"/>
              <a:gd name="connsiteX10" fmla="*/ 465145 w 473079"/>
              <a:gd name="connsiteY10" fmla="*/ 114301 h 330787"/>
              <a:gd name="connsiteX11" fmla="*/ 220670 w 473079"/>
              <a:gd name="connsiteY11" fmla="*/ 254001 h 330787"/>
              <a:gd name="connsiteX12" fmla="*/ 274645 w 473079"/>
              <a:gd name="connsiteY12" fmla="*/ 184151 h 330787"/>
              <a:gd name="connsiteX13" fmla="*/ 90495 w 473079"/>
              <a:gd name="connsiteY13" fmla="*/ 161926 h 330787"/>
              <a:gd name="connsiteX14" fmla="*/ 26995 w 473079"/>
              <a:gd name="connsiteY14" fmla="*/ 127001 h 330787"/>
              <a:gd name="connsiteX15" fmla="*/ 84145 w 473079"/>
              <a:gd name="connsiteY15" fmla="*/ 47626 h 330787"/>
              <a:gd name="connsiteX16" fmla="*/ 1595 w 473079"/>
              <a:gd name="connsiteY16" fmla="*/ 168276 h 330787"/>
              <a:gd name="connsiteX17" fmla="*/ 173045 w 473079"/>
              <a:gd name="connsiteY17" fmla="*/ 1 h 33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3079" h="330787">
                <a:moveTo>
                  <a:pt x="173045" y="1"/>
                </a:moveTo>
                <a:cubicBezTo>
                  <a:pt x="185216" y="-528"/>
                  <a:pt x="71974" y="136526"/>
                  <a:pt x="74620" y="165101"/>
                </a:cubicBezTo>
                <a:cubicBezTo>
                  <a:pt x="77266" y="193676"/>
                  <a:pt x="194212" y="159809"/>
                  <a:pt x="188920" y="171451"/>
                </a:cubicBezTo>
                <a:cubicBezTo>
                  <a:pt x="183628" y="183093"/>
                  <a:pt x="58216" y="219605"/>
                  <a:pt x="42870" y="234951"/>
                </a:cubicBezTo>
                <a:cubicBezTo>
                  <a:pt x="27524" y="250297"/>
                  <a:pt x="89966" y="253472"/>
                  <a:pt x="96845" y="263526"/>
                </a:cubicBezTo>
                <a:cubicBezTo>
                  <a:pt x="103724" y="273580"/>
                  <a:pt x="56628" y="296334"/>
                  <a:pt x="84145" y="295276"/>
                </a:cubicBezTo>
                <a:cubicBezTo>
                  <a:pt x="111662" y="294218"/>
                  <a:pt x="248187" y="251355"/>
                  <a:pt x="261945" y="257176"/>
                </a:cubicBezTo>
                <a:cubicBezTo>
                  <a:pt x="275703" y="262997"/>
                  <a:pt x="131770" y="338138"/>
                  <a:pt x="166695" y="330201"/>
                </a:cubicBezTo>
                <a:cubicBezTo>
                  <a:pt x="201620" y="322264"/>
                  <a:pt x="450328" y="216959"/>
                  <a:pt x="471495" y="209551"/>
                </a:cubicBezTo>
                <a:cubicBezTo>
                  <a:pt x="492662" y="202143"/>
                  <a:pt x="294753" y="301626"/>
                  <a:pt x="293695" y="285751"/>
                </a:cubicBezTo>
                <a:cubicBezTo>
                  <a:pt x="292637" y="269876"/>
                  <a:pt x="477316" y="119593"/>
                  <a:pt x="465145" y="114301"/>
                </a:cubicBezTo>
                <a:cubicBezTo>
                  <a:pt x="452974" y="109009"/>
                  <a:pt x="252420" y="242359"/>
                  <a:pt x="220670" y="254001"/>
                </a:cubicBezTo>
                <a:cubicBezTo>
                  <a:pt x="188920" y="265643"/>
                  <a:pt x="296341" y="199497"/>
                  <a:pt x="274645" y="184151"/>
                </a:cubicBezTo>
                <a:cubicBezTo>
                  <a:pt x="252949" y="168805"/>
                  <a:pt x="131770" y="171451"/>
                  <a:pt x="90495" y="161926"/>
                </a:cubicBezTo>
                <a:cubicBezTo>
                  <a:pt x="49220" y="152401"/>
                  <a:pt x="28053" y="146051"/>
                  <a:pt x="26995" y="127001"/>
                </a:cubicBezTo>
                <a:cubicBezTo>
                  <a:pt x="25937" y="107951"/>
                  <a:pt x="88378" y="40747"/>
                  <a:pt x="84145" y="47626"/>
                </a:cubicBezTo>
                <a:cubicBezTo>
                  <a:pt x="79912" y="54505"/>
                  <a:pt x="-13222" y="169863"/>
                  <a:pt x="1595" y="168276"/>
                </a:cubicBezTo>
                <a:cubicBezTo>
                  <a:pt x="16412" y="166689"/>
                  <a:pt x="160874" y="530"/>
                  <a:pt x="173045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96CB60A5-B55E-82BC-DBC8-06E10A85E5B5}"/>
              </a:ext>
            </a:extLst>
          </p:cNvPr>
          <p:cNvSpPr/>
          <p:nvPr/>
        </p:nvSpPr>
        <p:spPr>
          <a:xfrm>
            <a:off x="5921356" y="6041938"/>
            <a:ext cx="664311" cy="840483"/>
          </a:xfrm>
          <a:custGeom>
            <a:avLst/>
            <a:gdLst>
              <a:gd name="connsiteX0" fmla="*/ 212744 w 664311"/>
              <a:gd name="connsiteY0" fmla="*/ 314412 h 840483"/>
              <a:gd name="connsiteX1" fmla="*/ 117494 w 664311"/>
              <a:gd name="connsiteY1" fmla="*/ 660487 h 840483"/>
              <a:gd name="connsiteX2" fmla="*/ 139719 w 664311"/>
              <a:gd name="connsiteY2" fmla="*/ 625562 h 840483"/>
              <a:gd name="connsiteX3" fmla="*/ 447694 w 664311"/>
              <a:gd name="connsiteY3" fmla="*/ 638262 h 840483"/>
              <a:gd name="connsiteX4" fmla="*/ 342919 w 664311"/>
              <a:gd name="connsiteY4" fmla="*/ 638262 h 840483"/>
              <a:gd name="connsiteX5" fmla="*/ 663594 w 664311"/>
              <a:gd name="connsiteY5" fmla="*/ 660487 h 840483"/>
              <a:gd name="connsiteX6" fmla="*/ 425469 w 664311"/>
              <a:gd name="connsiteY6" fmla="*/ 631912 h 840483"/>
              <a:gd name="connsiteX7" fmla="*/ 279419 w 664311"/>
              <a:gd name="connsiteY7" fmla="*/ 670012 h 840483"/>
              <a:gd name="connsiteX8" fmla="*/ 79394 w 664311"/>
              <a:gd name="connsiteY8" fmla="*/ 838287 h 840483"/>
              <a:gd name="connsiteX9" fmla="*/ 152419 w 664311"/>
              <a:gd name="connsiteY9" fmla="*/ 762087 h 840483"/>
              <a:gd name="connsiteX10" fmla="*/ 469919 w 664311"/>
              <a:gd name="connsiteY10" fmla="*/ 704937 h 840483"/>
              <a:gd name="connsiteX11" fmla="*/ 206394 w 664311"/>
              <a:gd name="connsiteY11" fmla="*/ 727162 h 840483"/>
              <a:gd name="connsiteX12" fmla="*/ 215919 w 664311"/>
              <a:gd name="connsiteY12" fmla="*/ 698587 h 840483"/>
              <a:gd name="connsiteX13" fmla="*/ 111144 w 664311"/>
              <a:gd name="connsiteY13" fmla="*/ 635087 h 840483"/>
              <a:gd name="connsiteX14" fmla="*/ 107969 w 664311"/>
              <a:gd name="connsiteY14" fmla="*/ 635087 h 840483"/>
              <a:gd name="connsiteX15" fmla="*/ 111144 w 664311"/>
              <a:gd name="connsiteY15" fmla="*/ 511262 h 840483"/>
              <a:gd name="connsiteX16" fmla="*/ 19 w 664311"/>
              <a:gd name="connsiteY16" fmla="*/ 374737 h 840483"/>
              <a:gd name="connsiteX17" fmla="*/ 120669 w 664311"/>
              <a:gd name="connsiteY17" fmla="*/ 501737 h 840483"/>
              <a:gd name="connsiteX18" fmla="*/ 123844 w 664311"/>
              <a:gd name="connsiteY18" fmla="*/ 476337 h 840483"/>
              <a:gd name="connsiteX19" fmla="*/ 120669 w 664311"/>
              <a:gd name="connsiteY19" fmla="*/ 87 h 840483"/>
              <a:gd name="connsiteX20" fmla="*/ 139719 w 664311"/>
              <a:gd name="connsiteY20" fmla="*/ 517612 h 840483"/>
              <a:gd name="connsiteX21" fmla="*/ 212744 w 664311"/>
              <a:gd name="connsiteY21" fmla="*/ 314412 h 84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4311" h="840483">
                <a:moveTo>
                  <a:pt x="212744" y="314412"/>
                </a:moveTo>
                <a:cubicBezTo>
                  <a:pt x="209040" y="338225"/>
                  <a:pt x="129665" y="608629"/>
                  <a:pt x="117494" y="660487"/>
                </a:cubicBezTo>
                <a:cubicBezTo>
                  <a:pt x="105323" y="712345"/>
                  <a:pt x="84686" y="629266"/>
                  <a:pt x="139719" y="625562"/>
                </a:cubicBezTo>
                <a:cubicBezTo>
                  <a:pt x="194752" y="621858"/>
                  <a:pt x="413827" y="636145"/>
                  <a:pt x="447694" y="638262"/>
                </a:cubicBezTo>
                <a:cubicBezTo>
                  <a:pt x="481561" y="640379"/>
                  <a:pt x="306936" y="634558"/>
                  <a:pt x="342919" y="638262"/>
                </a:cubicBezTo>
                <a:cubicBezTo>
                  <a:pt x="378902" y="641966"/>
                  <a:pt x="649836" y="661545"/>
                  <a:pt x="663594" y="660487"/>
                </a:cubicBezTo>
                <a:cubicBezTo>
                  <a:pt x="677352" y="659429"/>
                  <a:pt x="489498" y="630325"/>
                  <a:pt x="425469" y="631912"/>
                </a:cubicBezTo>
                <a:cubicBezTo>
                  <a:pt x="361440" y="633499"/>
                  <a:pt x="337098" y="635616"/>
                  <a:pt x="279419" y="670012"/>
                </a:cubicBezTo>
                <a:cubicBezTo>
                  <a:pt x="221740" y="704408"/>
                  <a:pt x="100561" y="822941"/>
                  <a:pt x="79394" y="838287"/>
                </a:cubicBezTo>
                <a:cubicBezTo>
                  <a:pt x="58227" y="853633"/>
                  <a:pt x="87332" y="784312"/>
                  <a:pt x="152419" y="762087"/>
                </a:cubicBezTo>
                <a:cubicBezTo>
                  <a:pt x="217506" y="739862"/>
                  <a:pt x="460923" y="710758"/>
                  <a:pt x="469919" y="704937"/>
                </a:cubicBezTo>
                <a:cubicBezTo>
                  <a:pt x="478915" y="699116"/>
                  <a:pt x="248727" y="728220"/>
                  <a:pt x="206394" y="727162"/>
                </a:cubicBezTo>
                <a:cubicBezTo>
                  <a:pt x="164061" y="726104"/>
                  <a:pt x="231794" y="713933"/>
                  <a:pt x="215919" y="698587"/>
                </a:cubicBezTo>
                <a:cubicBezTo>
                  <a:pt x="200044" y="683241"/>
                  <a:pt x="111144" y="635087"/>
                  <a:pt x="111144" y="635087"/>
                </a:cubicBezTo>
                <a:cubicBezTo>
                  <a:pt x="93152" y="624504"/>
                  <a:pt x="107969" y="655724"/>
                  <a:pt x="107969" y="635087"/>
                </a:cubicBezTo>
                <a:cubicBezTo>
                  <a:pt x="107969" y="614450"/>
                  <a:pt x="129136" y="554654"/>
                  <a:pt x="111144" y="511262"/>
                </a:cubicBezTo>
                <a:cubicBezTo>
                  <a:pt x="93152" y="467870"/>
                  <a:pt x="-1568" y="376324"/>
                  <a:pt x="19" y="374737"/>
                </a:cubicBezTo>
                <a:cubicBezTo>
                  <a:pt x="1606" y="373150"/>
                  <a:pt x="100031" y="484804"/>
                  <a:pt x="120669" y="501737"/>
                </a:cubicBezTo>
                <a:cubicBezTo>
                  <a:pt x="141306" y="518670"/>
                  <a:pt x="123844" y="559945"/>
                  <a:pt x="123844" y="476337"/>
                </a:cubicBezTo>
                <a:cubicBezTo>
                  <a:pt x="123844" y="392729"/>
                  <a:pt x="118023" y="-6792"/>
                  <a:pt x="120669" y="87"/>
                </a:cubicBezTo>
                <a:cubicBezTo>
                  <a:pt x="123315" y="6966"/>
                  <a:pt x="123844" y="461520"/>
                  <a:pt x="139719" y="517612"/>
                </a:cubicBezTo>
                <a:cubicBezTo>
                  <a:pt x="155594" y="573704"/>
                  <a:pt x="216448" y="290599"/>
                  <a:pt x="212744" y="3144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2B0D42C2-AAD7-B12B-707D-F6A4367A7896}"/>
              </a:ext>
            </a:extLst>
          </p:cNvPr>
          <p:cNvSpPr/>
          <p:nvPr/>
        </p:nvSpPr>
        <p:spPr>
          <a:xfrm>
            <a:off x="6197573" y="6673847"/>
            <a:ext cx="397077" cy="317511"/>
          </a:xfrm>
          <a:custGeom>
            <a:avLst/>
            <a:gdLst>
              <a:gd name="connsiteX0" fmla="*/ 12727 w 397077"/>
              <a:gd name="connsiteY0" fmla="*/ 123828 h 317511"/>
              <a:gd name="connsiteX1" fmla="*/ 257202 w 397077"/>
              <a:gd name="connsiteY1" fmla="*/ 107953 h 317511"/>
              <a:gd name="connsiteX2" fmla="*/ 203227 w 397077"/>
              <a:gd name="connsiteY2" fmla="*/ 149228 h 317511"/>
              <a:gd name="connsiteX3" fmla="*/ 50827 w 397077"/>
              <a:gd name="connsiteY3" fmla="*/ 273053 h 317511"/>
              <a:gd name="connsiteX4" fmla="*/ 114327 w 397077"/>
              <a:gd name="connsiteY4" fmla="*/ 212728 h 317511"/>
              <a:gd name="connsiteX5" fmla="*/ 27 w 397077"/>
              <a:gd name="connsiteY5" fmla="*/ 317503 h 317511"/>
              <a:gd name="connsiteX6" fmla="*/ 104802 w 397077"/>
              <a:gd name="connsiteY6" fmla="*/ 206378 h 317511"/>
              <a:gd name="connsiteX7" fmla="*/ 228627 w 397077"/>
              <a:gd name="connsiteY7" fmla="*/ 79378 h 317511"/>
              <a:gd name="connsiteX8" fmla="*/ 396902 w 397077"/>
              <a:gd name="connsiteY8" fmla="*/ 3 h 317511"/>
              <a:gd name="connsiteX9" fmla="*/ 260377 w 397077"/>
              <a:gd name="connsiteY9" fmla="*/ 76203 h 317511"/>
              <a:gd name="connsiteX10" fmla="*/ 241327 w 397077"/>
              <a:gd name="connsiteY10" fmla="*/ 73028 h 317511"/>
              <a:gd name="connsiteX11" fmla="*/ 92102 w 397077"/>
              <a:gd name="connsiteY11" fmla="*/ 85728 h 317511"/>
              <a:gd name="connsiteX12" fmla="*/ 203227 w 397077"/>
              <a:gd name="connsiteY12" fmla="*/ 66678 h 317511"/>
              <a:gd name="connsiteX13" fmla="*/ 12727 w 397077"/>
              <a:gd name="connsiteY13" fmla="*/ 123828 h 31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077" h="317511">
                <a:moveTo>
                  <a:pt x="12727" y="123828"/>
                </a:moveTo>
                <a:cubicBezTo>
                  <a:pt x="21723" y="130707"/>
                  <a:pt x="225452" y="103720"/>
                  <a:pt x="257202" y="107953"/>
                </a:cubicBezTo>
                <a:cubicBezTo>
                  <a:pt x="288952" y="112186"/>
                  <a:pt x="237623" y="121711"/>
                  <a:pt x="203227" y="149228"/>
                </a:cubicBezTo>
                <a:cubicBezTo>
                  <a:pt x="168831" y="176745"/>
                  <a:pt x="65644" y="262470"/>
                  <a:pt x="50827" y="273053"/>
                </a:cubicBezTo>
                <a:cubicBezTo>
                  <a:pt x="36010" y="283636"/>
                  <a:pt x="122794" y="205320"/>
                  <a:pt x="114327" y="212728"/>
                </a:cubicBezTo>
                <a:cubicBezTo>
                  <a:pt x="105860" y="220136"/>
                  <a:pt x="1615" y="318561"/>
                  <a:pt x="27" y="317503"/>
                </a:cubicBezTo>
                <a:cubicBezTo>
                  <a:pt x="-1561" y="316445"/>
                  <a:pt x="66702" y="246065"/>
                  <a:pt x="104802" y="206378"/>
                </a:cubicBezTo>
                <a:cubicBezTo>
                  <a:pt x="142902" y="166691"/>
                  <a:pt x="179944" y="113774"/>
                  <a:pt x="228627" y="79378"/>
                </a:cubicBezTo>
                <a:cubicBezTo>
                  <a:pt x="277310" y="44982"/>
                  <a:pt x="391610" y="532"/>
                  <a:pt x="396902" y="3"/>
                </a:cubicBezTo>
                <a:cubicBezTo>
                  <a:pt x="402194" y="-526"/>
                  <a:pt x="286306" y="64032"/>
                  <a:pt x="260377" y="76203"/>
                </a:cubicBezTo>
                <a:cubicBezTo>
                  <a:pt x="234448" y="88374"/>
                  <a:pt x="269373" y="71441"/>
                  <a:pt x="241327" y="73028"/>
                </a:cubicBezTo>
                <a:cubicBezTo>
                  <a:pt x="213281" y="74615"/>
                  <a:pt x="98452" y="86786"/>
                  <a:pt x="92102" y="85728"/>
                </a:cubicBezTo>
                <a:cubicBezTo>
                  <a:pt x="85752" y="84670"/>
                  <a:pt x="216985" y="58211"/>
                  <a:pt x="203227" y="66678"/>
                </a:cubicBezTo>
                <a:cubicBezTo>
                  <a:pt x="189469" y="75145"/>
                  <a:pt x="3731" y="116949"/>
                  <a:pt x="12727" y="1238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513C07F9-D14B-6779-ED1A-18921FC9DE64}"/>
              </a:ext>
            </a:extLst>
          </p:cNvPr>
          <p:cNvSpPr/>
          <p:nvPr/>
        </p:nvSpPr>
        <p:spPr>
          <a:xfrm>
            <a:off x="6339020" y="6163660"/>
            <a:ext cx="366580" cy="558112"/>
          </a:xfrm>
          <a:custGeom>
            <a:avLst/>
            <a:gdLst>
              <a:gd name="connsiteX0" fmla="*/ 1455 w 366580"/>
              <a:gd name="connsiteY0" fmla="*/ 2190 h 558112"/>
              <a:gd name="connsiteX1" fmla="*/ 255455 w 366580"/>
              <a:gd name="connsiteY1" fmla="*/ 348265 h 558112"/>
              <a:gd name="connsiteX2" fmla="*/ 242755 w 366580"/>
              <a:gd name="connsiteY2" fmla="*/ 294290 h 558112"/>
              <a:gd name="connsiteX3" fmla="*/ 242755 w 366580"/>
              <a:gd name="connsiteY3" fmla="*/ 513365 h 558112"/>
              <a:gd name="connsiteX4" fmla="*/ 252280 w 366580"/>
              <a:gd name="connsiteY4" fmla="*/ 446690 h 558112"/>
              <a:gd name="connsiteX5" fmla="*/ 274505 w 366580"/>
              <a:gd name="connsiteY5" fmla="*/ 557815 h 558112"/>
              <a:gd name="connsiteX6" fmla="*/ 271330 w 366580"/>
              <a:gd name="connsiteY6" fmla="*/ 481615 h 558112"/>
              <a:gd name="connsiteX7" fmla="*/ 366580 w 366580"/>
              <a:gd name="connsiteY7" fmla="*/ 554640 h 558112"/>
              <a:gd name="connsiteX8" fmla="*/ 271330 w 366580"/>
              <a:gd name="connsiteY8" fmla="*/ 478440 h 558112"/>
              <a:gd name="connsiteX9" fmla="*/ 306255 w 366580"/>
              <a:gd name="connsiteY9" fmla="*/ 284765 h 558112"/>
              <a:gd name="connsiteX10" fmla="*/ 277680 w 366580"/>
              <a:gd name="connsiteY10" fmla="*/ 386365 h 558112"/>
              <a:gd name="connsiteX11" fmla="*/ 214180 w 366580"/>
              <a:gd name="connsiteY11" fmla="*/ 275240 h 558112"/>
              <a:gd name="connsiteX12" fmla="*/ 182430 w 366580"/>
              <a:gd name="connsiteY12" fmla="*/ 176815 h 558112"/>
              <a:gd name="connsiteX13" fmla="*/ 195130 w 366580"/>
              <a:gd name="connsiteY13" fmla="*/ 138715 h 558112"/>
              <a:gd name="connsiteX14" fmla="*/ 179255 w 366580"/>
              <a:gd name="connsiteY14" fmla="*/ 224440 h 558112"/>
              <a:gd name="connsiteX15" fmla="*/ 125280 w 366580"/>
              <a:gd name="connsiteY15" fmla="*/ 27590 h 558112"/>
              <a:gd name="connsiteX16" fmla="*/ 150680 w 366580"/>
              <a:gd name="connsiteY16" fmla="*/ 192690 h 558112"/>
              <a:gd name="connsiteX17" fmla="*/ 1455 w 366580"/>
              <a:gd name="connsiteY17" fmla="*/ 2190 h 55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6580" h="558112">
                <a:moveTo>
                  <a:pt x="1455" y="2190"/>
                </a:moveTo>
                <a:cubicBezTo>
                  <a:pt x="18917" y="28119"/>
                  <a:pt x="215238" y="299582"/>
                  <a:pt x="255455" y="348265"/>
                </a:cubicBezTo>
                <a:cubicBezTo>
                  <a:pt x="295672" y="396948"/>
                  <a:pt x="244872" y="266773"/>
                  <a:pt x="242755" y="294290"/>
                </a:cubicBezTo>
                <a:cubicBezTo>
                  <a:pt x="240638" y="321807"/>
                  <a:pt x="241168" y="487965"/>
                  <a:pt x="242755" y="513365"/>
                </a:cubicBezTo>
                <a:cubicBezTo>
                  <a:pt x="244343" y="538765"/>
                  <a:pt x="246988" y="439282"/>
                  <a:pt x="252280" y="446690"/>
                </a:cubicBezTo>
                <a:cubicBezTo>
                  <a:pt x="257572" y="454098"/>
                  <a:pt x="271330" y="551994"/>
                  <a:pt x="274505" y="557815"/>
                </a:cubicBezTo>
                <a:cubicBezTo>
                  <a:pt x="277680" y="563636"/>
                  <a:pt x="255984" y="482144"/>
                  <a:pt x="271330" y="481615"/>
                </a:cubicBezTo>
                <a:cubicBezTo>
                  <a:pt x="286676" y="481086"/>
                  <a:pt x="366580" y="555169"/>
                  <a:pt x="366580" y="554640"/>
                </a:cubicBezTo>
                <a:cubicBezTo>
                  <a:pt x="366580" y="554111"/>
                  <a:pt x="281384" y="523419"/>
                  <a:pt x="271330" y="478440"/>
                </a:cubicBezTo>
                <a:cubicBezTo>
                  <a:pt x="261276" y="433461"/>
                  <a:pt x="305197" y="300111"/>
                  <a:pt x="306255" y="284765"/>
                </a:cubicBezTo>
                <a:cubicBezTo>
                  <a:pt x="307313" y="269419"/>
                  <a:pt x="293026" y="387953"/>
                  <a:pt x="277680" y="386365"/>
                </a:cubicBezTo>
                <a:cubicBezTo>
                  <a:pt x="262334" y="384778"/>
                  <a:pt x="230055" y="310165"/>
                  <a:pt x="214180" y="275240"/>
                </a:cubicBezTo>
                <a:cubicBezTo>
                  <a:pt x="198305" y="240315"/>
                  <a:pt x="185605" y="199569"/>
                  <a:pt x="182430" y="176815"/>
                </a:cubicBezTo>
                <a:cubicBezTo>
                  <a:pt x="179255" y="154061"/>
                  <a:pt x="195659" y="130778"/>
                  <a:pt x="195130" y="138715"/>
                </a:cubicBezTo>
                <a:cubicBezTo>
                  <a:pt x="194601" y="146653"/>
                  <a:pt x="190897" y="242961"/>
                  <a:pt x="179255" y="224440"/>
                </a:cubicBezTo>
                <a:cubicBezTo>
                  <a:pt x="167613" y="205919"/>
                  <a:pt x="130043" y="32882"/>
                  <a:pt x="125280" y="27590"/>
                </a:cubicBezTo>
                <a:cubicBezTo>
                  <a:pt x="120518" y="22298"/>
                  <a:pt x="172376" y="196394"/>
                  <a:pt x="150680" y="192690"/>
                </a:cubicBezTo>
                <a:cubicBezTo>
                  <a:pt x="128984" y="188986"/>
                  <a:pt x="-16007" y="-23739"/>
                  <a:pt x="1455" y="21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5CDE4DA4-EC26-9669-6FA4-E7773507D9A9}"/>
              </a:ext>
            </a:extLst>
          </p:cNvPr>
          <p:cNvSpPr/>
          <p:nvPr/>
        </p:nvSpPr>
        <p:spPr>
          <a:xfrm>
            <a:off x="5289257" y="6464202"/>
            <a:ext cx="162218" cy="362340"/>
          </a:xfrm>
          <a:custGeom>
            <a:avLst/>
            <a:gdLst>
              <a:gd name="connsiteX0" fmla="*/ 162218 w 162218"/>
              <a:gd name="connsiteY0" fmla="*/ 98 h 362340"/>
              <a:gd name="connsiteX1" fmla="*/ 35218 w 162218"/>
              <a:gd name="connsiteY1" fmla="*/ 206473 h 362340"/>
              <a:gd name="connsiteX2" fmla="*/ 73318 w 162218"/>
              <a:gd name="connsiteY2" fmla="*/ 292198 h 362340"/>
              <a:gd name="connsiteX3" fmla="*/ 22518 w 162218"/>
              <a:gd name="connsiteY3" fmla="*/ 219173 h 362340"/>
              <a:gd name="connsiteX4" fmla="*/ 89193 w 162218"/>
              <a:gd name="connsiteY4" fmla="*/ 362048 h 362340"/>
              <a:gd name="connsiteX5" fmla="*/ 22518 w 162218"/>
              <a:gd name="connsiteY5" fmla="*/ 254098 h 362340"/>
              <a:gd name="connsiteX6" fmla="*/ 293 w 162218"/>
              <a:gd name="connsiteY6" fmla="*/ 174723 h 362340"/>
              <a:gd name="connsiteX7" fmla="*/ 35218 w 162218"/>
              <a:gd name="connsiteY7" fmla="*/ 209648 h 362340"/>
              <a:gd name="connsiteX8" fmla="*/ 35218 w 162218"/>
              <a:gd name="connsiteY8" fmla="*/ 101698 h 362340"/>
              <a:gd name="connsiteX9" fmla="*/ 35218 w 162218"/>
              <a:gd name="connsiteY9" fmla="*/ 177898 h 362340"/>
              <a:gd name="connsiteX10" fmla="*/ 162218 w 162218"/>
              <a:gd name="connsiteY10" fmla="*/ 98 h 36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218" h="362340">
                <a:moveTo>
                  <a:pt x="162218" y="98"/>
                </a:moveTo>
                <a:cubicBezTo>
                  <a:pt x="162218" y="4860"/>
                  <a:pt x="50035" y="157790"/>
                  <a:pt x="35218" y="206473"/>
                </a:cubicBezTo>
                <a:cubicBezTo>
                  <a:pt x="20401" y="255156"/>
                  <a:pt x="75435" y="290081"/>
                  <a:pt x="73318" y="292198"/>
                </a:cubicBezTo>
                <a:cubicBezTo>
                  <a:pt x="71201" y="294315"/>
                  <a:pt x="19872" y="207531"/>
                  <a:pt x="22518" y="219173"/>
                </a:cubicBezTo>
                <a:cubicBezTo>
                  <a:pt x="25164" y="230815"/>
                  <a:pt x="89193" y="356227"/>
                  <a:pt x="89193" y="362048"/>
                </a:cubicBezTo>
                <a:cubicBezTo>
                  <a:pt x="89193" y="367869"/>
                  <a:pt x="37335" y="285319"/>
                  <a:pt x="22518" y="254098"/>
                </a:cubicBezTo>
                <a:cubicBezTo>
                  <a:pt x="7701" y="222877"/>
                  <a:pt x="-1824" y="182131"/>
                  <a:pt x="293" y="174723"/>
                </a:cubicBezTo>
                <a:cubicBezTo>
                  <a:pt x="2410" y="167315"/>
                  <a:pt x="29397" y="221819"/>
                  <a:pt x="35218" y="209648"/>
                </a:cubicBezTo>
                <a:cubicBezTo>
                  <a:pt x="41039" y="197477"/>
                  <a:pt x="35218" y="101698"/>
                  <a:pt x="35218" y="101698"/>
                </a:cubicBezTo>
                <a:cubicBezTo>
                  <a:pt x="35218" y="96406"/>
                  <a:pt x="18814" y="191656"/>
                  <a:pt x="35218" y="177898"/>
                </a:cubicBezTo>
                <a:cubicBezTo>
                  <a:pt x="51622" y="164140"/>
                  <a:pt x="162218" y="-4664"/>
                  <a:pt x="162218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DB468E55-7760-3898-02E3-504A62F93CA4}"/>
              </a:ext>
            </a:extLst>
          </p:cNvPr>
          <p:cNvSpPr/>
          <p:nvPr/>
        </p:nvSpPr>
        <p:spPr>
          <a:xfrm>
            <a:off x="5749310" y="6213439"/>
            <a:ext cx="300338" cy="574821"/>
          </a:xfrm>
          <a:custGeom>
            <a:avLst/>
            <a:gdLst>
              <a:gd name="connsiteX0" fmla="*/ 615 w 300338"/>
              <a:gd name="connsiteY0" fmla="*/ 574711 h 574821"/>
              <a:gd name="connsiteX1" fmla="*/ 203815 w 300338"/>
              <a:gd name="connsiteY1" fmla="*/ 403261 h 574821"/>
              <a:gd name="connsiteX2" fmla="*/ 156190 w 300338"/>
              <a:gd name="connsiteY2" fmla="*/ 422311 h 574821"/>
              <a:gd name="connsiteX3" fmla="*/ 156190 w 300338"/>
              <a:gd name="connsiteY3" fmla="*/ 285786 h 574821"/>
              <a:gd name="connsiteX4" fmla="*/ 140315 w 300338"/>
              <a:gd name="connsiteY4" fmla="*/ 358811 h 574821"/>
              <a:gd name="connsiteX5" fmla="*/ 299065 w 300338"/>
              <a:gd name="connsiteY5" fmla="*/ 127036 h 574821"/>
              <a:gd name="connsiteX6" fmla="*/ 216515 w 300338"/>
              <a:gd name="connsiteY6" fmla="*/ 254036 h 574821"/>
              <a:gd name="connsiteX7" fmla="*/ 245090 w 300338"/>
              <a:gd name="connsiteY7" fmla="*/ 330236 h 574821"/>
              <a:gd name="connsiteX8" fmla="*/ 241915 w 300338"/>
              <a:gd name="connsiteY8" fmla="*/ 438186 h 574821"/>
              <a:gd name="connsiteX9" fmla="*/ 241915 w 300338"/>
              <a:gd name="connsiteY9" fmla="*/ 276261 h 574821"/>
              <a:gd name="connsiteX10" fmla="*/ 197465 w 300338"/>
              <a:gd name="connsiteY10" fmla="*/ 247686 h 574821"/>
              <a:gd name="connsiteX11" fmla="*/ 79990 w 300338"/>
              <a:gd name="connsiteY11" fmla="*/ 36 h 574821"/>
              <a:gd name="connsiteX12" fmla="*/ 191115 w 300338"/>
              <a:gd name="connsiteY12" fmla="*/ 266736 h 574821"/>
              <a:gd name="connsiteX13" fmla="*/ 143490 w 300338"/>
              <a:gd name="connsiteY13" fmla="*/ 374686 h 574821"/>
              <a:gd name="connsiteX14" fmla="*/ 615 w 300338"/>
              <a:gd name="connsiteY14" fmla="*/ 574711 h 57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0338" h="574821">
                <a:moveTo>
                  <a:pt x="615" y="574711"/>
                </a:moveTo>
                <a:cubicBezTo>
                  <a:pt x="10669" y="579474"/>
                  <a:pt x="177886" y="428661"/>
                  <a:pt x="203815" y="403261"/>
                </a:cubicBezTo>
                <a:cubicBezTo>
                  <a:pt x="229744" y="377861"/>
                  <a:pt x="164128" y="441890"/>
                  <a:pt x="156190" y="422311"/>
                </a:cubicBezTo>
                <a:cubicBezTo>
                  <a:pt x="148252" y="402732"/>
                  <a:pt x="158836" y="296369"/>
                  <a:pt x="156190" y="285786"/>
                </a:cubicBezTo>
                <a:cubicBezTo>
                  <a:pt x="153544" y="275203"/>
                  <a:pt x="116503" y="385269"/>
                  <a:pt x="140315" y="358811"/>
                </a:cubicBezTo>
                <a:cubicBezTo>
                  <a:pt x="164127" y="332353"/>
                  <a:pt x="286365" y="144498"/>
                  <a:pt x="299065" y="127036"/>
                </a:cubicBezTo>
                <a:cubicBezTo>
                  <a:pt x="311765" y="109573"/>
                  <a:pt x="225511" y="220169"/>
                  <a:pt x="216515" y="254036"/>
                </a:cubicBezTo>
                <a:cubicBezTo>
                  <a:pt x="207519" y="287903"/>
                  <a:pt x="240857" y="299544"/>
                  <a:pt x="245090" y="330236"/>
                </a:cubicBezTo>
                <a:cubicBezTo>
                  <a:pt x="249323" y="360928"/>
                  <a:pt x="242444" y="447182"/>
                  <a:pt x="241915" y="438186"/>
                </a:cubicBezTo>
                <a:cubicBezTo>
                  <a:pt x="241386" y="429190"/>
                  <a:pt x="249323" y="308011"/>
                  <a:pt x="241915" y="276261"/>
                </a:cubicBezTo>
                <a:cubicBezTo>
                  <a:pt x="234507" y="244511"/>
                  <a:pt x="224453" y="293724"/>
                  <a:pt x="197465" y="247686"/>
                </a:cubicBezTo>
                <a:cubicBezTo>
                  <a:pt x="170477" y="201648"/>
                  <a:pt x="81048" y="-3139"/>
                  <a:pt x="79990" y="36"/>
                </a:cubicBezTo>
                <a:cubicBezTo>
                  <a:pt x="78932" y="3211"/>
                  <a:pt x="180532" y="204294"/>
                  <a:pt x="191115" y="266736"/>
                </a:cubicBezTo>
                <a:cubicBezTo>
                  <a:pt x="201698" y="329178"/>
                  <a:pt x="180532" y="325474"/>
                  <a:pt x="143490" y="374686"/>
                </a:cubicBezTo>
                <a:cubicBezTo>
                  <a:pt x="106448" y="423898"/>
                  <a:pt x="-9439" y="569948"/>
                  <a:pt x="615" y="5747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F1BE171-65F3-48F2-947F-E2429E74425D}"/>
              </a:ext>
            </a:extLst>
          </p:cNvPr>
          <p:cNvSpPr/>
          <p:nvPr/>
        </p:nvSpPr>
        <p:spPr>
          <a:xfrm>
            <a:off x="5440570" y="6697050"/>
            <a:ext cx="732709" cy="253367"/>
          </a:xfrm>
          <a:custGeom>
            <a:avLst/>
            <a:gdLst>
              <a:gd name="connsiteX0" fmla="*/ 96630 w 732709"/>
              <a:gd name="connsiteY0" fmla="*/ 151425 h 253367"/>
              <a:gd name="connsiteX1" fmla="*/ 718930 w 732709"/>
              <a:gd name="connsiteY1" fmla="*/ 2200 h 253367"/>
              <a:gd name="connsiteX2" fmla="*/ 531605 w 732709"/>
              <a:gd name="connsiteY2" fmla="*/ 65700 h 253367"/>
              <a:gd name="connsiteX3" fmla="*/ 576055 w 732709"/>
              <a:gd name="connsiteY3" fmla="*/ 113325 h 253367"/>
              <a:gd name="connsiteX4" fmla="*/ 471280 w 732709"/>
              <a:gd name="connsiteY4" fmla="*/ 87925 h 253367"/>
              <a:gd name="connsiteX5" fmla="*/ 591930 w 732709"/>
              <a:gd name="connsiteY5" fmla="*/ 148250 h 253367"/>
              <a:gd name="connsiteX6" fmla="*/ 630030 w 732709"/>
              <a:gd name="connsiteY6" fmla="*/ 253025 h 253367"/>
              <a:gd name="connsiteX7" fmla="*/ 553830 w 732709"/>
              <a:gd name="connsiteY7" fmla="*/ 110150 h 253367"/>
              <a:gd name="connsiteX8" fmla="*/ 325230 w 732709"/>
              <a:gd name="connsiteY8" fmla="*/ 129200 h 253367"/>
              <a:gd name="connsiteX9" fmla="*/ 395080 w 732709"/>
              <a:gd name="connsiteY9" fmla="*/ 72050 h 253367"/>
              <a:gd name="connsiteX10" fmla="*/ 29955 w 732709"/>
              <a:gd name="connsiteY10" fmla="*/ 195875 h 253367"/>
              <a:gd name="connsiteX11" fmla="*/ 96630 w 732709"/>
              <a:gd name="connsiteY11" fmla="*/ 151425 h 2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709" h="253367">
                <a:moveTo>
                  <a:pt x="96630" y="151425"/>
                </a:moveTo>
                <a:cubicBezTo>
                  <a:pt x="211459" y="119146"/>
                  <a:pt x="646434" y="16487"/>
                  <a:pt x="718930" y="2200"/>
                </a:cubicBezTo>
                <a:cubicBezTo>
                  <a:pt x="791426" y="-12087"/>
                  <a:pt x="555417" y="47179"/>
                  <a:pt x="531605" y="65700"/>
                </a:cubicBezTo>
                <a:cubicBezTo>
                  <a:pt x="507793" y="84221"/>
                  <a:pt x="586109" y="109621"/>
                  <a:pt x="576055" y="113325"/>
                </a:cubicBezTo>
                <a:cubicBezTo>
                  <a:pt x="566001" y="117029"/>
                  <a:pt x="468634" y="82104"/>
                  <a:pt x="471280" y="87925"/>
                </a:cubicBezTo>
                <a:cubicBezTo>
                  <a:pt x="473926" y="93746"/>
                  <a:pt x="565472" y="120733"/>
                  <a:pt x="591930" y="148250"/>
                </a:cubicBezTo>
                <a:cubicBezTo>
                  <a:pt x="618388" y="175767"/>
                  <a:pt x="636380" y="259375"/>
                  <a:pt x="630030" y="253025"/>
                </a:cubicBezTo>
                <a:cubicBezTo>
                  <a:pt x="623680" y="246675"/>
                  <a:pt x="604630" y="130787"/>
                  <a:pt x="553830" y="110150"/>
                </a:cubicBezTo>
                <a:cubicBezTo>
                  <a:pt x="503030" y="89513"/>
                  <a:pt x="351688" y="135550"/>
                  <a:pt x="325230" y="129200"/>
                </a:cubicBezTo>
                <a:cubicBezTo>
                  <a:pt x="298772" y="122850"/>
                  <a:pt x="444292" y="60938"/>
                  <a:pt x="395080" y="72050"/>
                </a:cubicBezTo>
                <a:cubicBezTo>
                  <a:pt x="345868" y="83162"/>
                  <a:pt x="77051" y="184233"/>
                  <a:pt x="29955" y="195875"/>
                </a:cubicBezTo>
                <a:cubicBezTo>
                  <a:pt x="-17141" y="207517"/>
                  <a:pt x="-18199" y="183704"/>
                  <a:pt x="96630" y="151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6FA02CC9-B1FC-8562-3B4C-5547C571BBFD}"/>
              </a:ext>
            </a:extLst>
          </p:cNvPr>
          <p:cNvSpPr/>
          <p:nvPr/>
        </p:nvSpPr>
        <p:spPr>
          <a:xfrm>
            <a:off x="5499100" y="6188025"/>
            <a:ext cx="466725" cy="480901"/>
          </a:xfrm>
          <a:custGeom>
            <a:avLst/>
            <a:gdLst>
              <a:gd name="connsiteX0" fmla="*/ 466725 w 466725"/>
              <a:gd name="connsiteY0" fmla="*/ 12750 h 480901"/>
              <a:gd name="connsiteX1" fmla="*/ 292100 w 466725"/>
              <a:gd name="connsiteY1" fmla="*/ 206425 h 480901"/>
              <a:gd name="connsiteX2" fmla="*/ 346075 w 466725"/>
              <a:gd name="connsiteY2" fmla="*/ 352475 h 480901"/>
              <a:gd name="connsiteX3" fmla="*/ 158750 w 466725"/>
              <a:gd name="connsiteY3" fmla="*/ 260400 h 480901"/>
              <a:gd name="connsiteX4" fmla="*/ 342900 w 466725"/>
              <a:gd name="connsiteY4" fmla="*/ 403275 h 480901"/>
              <a:gd name="connsiteX5" fmla="*/ 152400 w 466725"/>
              <a:gd name="connsiteY5" fmla="*/ 308025 h 480901"/>
              <a:gd name="connsiteX6" fmla="*/ 212725 w 466725"/>
              <a:gd name="connsiteY6" fmla="*/ 384225 h 480901"/>
              <a:gd name="connsiteX7" fmla="*/ 73025 w 466725"/>
              <a:gd name="connsiteY7" fmla="*/ 479475 h 480901"/>
              <a:gd name="connsiteX8" fmla="*/ 168275 w 466725"/>
              <a:gd name="connsiteY8" fmla="*/ 425500 h 480901"/>
              <a:gd name="connsiteX9" fmla="*/ 0 w 466725"/>
              <a:gd name="connsiteY9" fmla="*/ 222300 h 480901"/>
              <a:gd name="connsiteX10" fmla="*/ 168275 w 466725"/>
              <a:gd name="connsiteY10" fmla="*/ 396925 h 480901"/>
              <a:gd name="connsiteX11" fmla="*/ 393700 w 466725"/>
              <a:gd name="connsiteY11" fmla="*/ 333425 h 480901"/>
              <a:gd name="connsiteX12" fmla="*/ 282575 w 466725"/>
              <a:gd name="connsiteY12" fmla="*/ 196900 h 480901"/>
              <a:gd name="connsiteX13" fmla="*/ 130175 w 466725"/>
              <a:gd name="connsiteY13" fmla="*/ 101650 h 480901"/>
              <a:gd name="connsiteX14" fmla="*/ 288925 w 466725"/>
              <a:gd name="connsiteY14" fmla="*/ 161975 h 480901"/>
              <a:gd name="connsiteX15" fmla="*/ 288925 w 466725"/>
              <a:gd name="connsiteY15" fmla="*/ 50 h 480901"/>
              <a:gd name="connsiteX16" fmla="*/ 257175 w 466725"/>
              <a:gd name="connsiteY16" fmla="*/ 181025 h 480901"/>
              <a:gd name="connsiteX17" fmla="*/ 314325 w 466725"/>
              <a:gd name="connsiteY17" fmla="*/ 120700 h 480901"/>
              <a:gd name="connsiteX18" fmla="*/ 206375 w 466725"/>
              <a:gd name="connsiteY18" fmla="*/ 200075 h 480901"/>
              <a:gd name="connsiteX19" fmla="*/ 466725 w 466725"/>
              <a:gd name="connsiteY19" fmla="*/ 12750 h 4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6725" h="480901">
                <a:moveTo>
                  <a:pt x="466725" y="12750"/>
                </a:moveTo>
                <a:cubicBezTo>
                  <a:pt x="389466" y="81277"/>
                  <a:pt x="312208" y="149804"/>
                  <a:pt x="292100" y="206425"/>
                </a:cubicBezTo>
                <a:cubicBezTo>
                  <a:pt x="271992" y="263046"/>
                  <a:pt x="368300" y="343479"/>
                  <a:pt x="346075" y="352475"/>
                </a:cubicBezTo>
                <a:cubicBezTo>
                  <a:pt x="323850" y="361471"/>
                  <a:pt x="159279" y="251933"/>
                  <a:pt x="158750" y="260400"/>
                </a:cubicBezTo>
                <a:cubicBezTo>
                  <a:pt x="158221" y="268867"/>
                  <a:pt x="343958" y="395338"/>
                  <a:pt x="342900" y="403275"/>
                </a:cubicBezTo>
                <a:cubicBezTo>
                  <a:pt x="341842" y="411212"/>
                  <a:pt x="174096" y="311200"/>
                  <a:pt x="152400" y="308025"/>
                </a:cubicBezTo>
                <a:cubicBezTo>
                  <a:pt x="130704" y="304850"/>
                  <a:pt x="225954" y="355650"/>
                  <a:pt x="212725" y="384225"/>
                </a:cubicBezTo>
                <a:cubicBezTo>
                  <a:pt x="199496" y="412800"/>
                  <a:pt x="80433" y="472596"/>
                  <a:pt x="73025" y="479475"/>
                </a:cubicBezTo>
                <a:cubicBezTo>
                  <a:pt x="65617" y="486354"/>
                  <a:pt x="180446" y="468362"/>
                  <a:pt x="168275" y="425500"/>
                </a:cubicBezTo>
                <a:cubicBezTo>
                  <a:pt x="156104" y="382638"/>
                  <a:pt x="0" y="227062"/>
                  <a:pt x="0" y="222300"/>
                </a:cubicBezTo>
                <a:cubicBezTo>
                  <a:pt x="0" y="217538"/>
                  <a:pt x="102658" y="378404"/>
                  <a:pt x="168275" y="396925"/>
                </a:cubicBezTo>
                <a:cubicBezTo>
                  <a:pt x="233892" y="415446"/>
                  <a:pt x="374650" y="366763"/>
                  <a:pt x="393700" y="333425"/>
                </a:cubicBezTo>
                <a:cubicBezTo>
                  <a:pt x="412750" y="300088"/>
                  <a:pt x="326496" y="235529"/>
                  <a:pt x="282575" y="196900"/>
                </a:cubicBezTo>
                <a:cubicBezTo>
                  <a:pt x="238654" y="158271"/>
                  <a:pt x="129117" y="107471"/>
                  <a:pt x="130175" y="101650"/>
                </a:cubicBezTo>
                <a:cubicBezTo>
                  <a:pt x="131233" y="95829"/>
                  <a:pt x="262467" y="178908"/>
                  <a:pt x="288925" y="161975"/>
                </a:cubicBezTo>
                <a:cubicBezTo>
                  <a:pt x="315383" y="145042"/>
                  <a:pt x="294217" y="-3125"/>
                  <a:pt x="288925" y="50"/>
                </a:cubicBezTo>
                <a:cubicBezTo>
                  <a:pt x="283633" y="3225"/>
                  <a:pt x="252942" y="160917"/>
                  <a:pt x="257175" y="181025"/>
                </a:cubicBezTo>
                <a:cubicBezTo>
                  <a:pt x="261408" y="201133"/>
                  <a:pt x="322792" y="117525"/>
                  <a:pt x="314325" y="120700"/>
                </a:cubicBezTo>
                <a:cubicBezTo>
                  <a:pt x="305858" y="123875"/>
                  <a:pt x="206375" y="200075"/>
                  <a:pt x="206375" y="200075"/>
                </a:cubicBezTo>
                <a:lnTo>
                  <a:pt x="466725" y="1275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203B2900-865C-81C0-413A-BEE9367E9270}"/>
              </a:ext>
            </a:extLst>
          </p:cNvPr>
          <p:cNvSpPr/>
          <p:nvPr/>
        </p:nvSpPr>
        <p:spPr>
          <a:xfrm>
            <a:off x="5752299" y="5092757"/>
            <a:ext cx="128030" cy="1181625"/>
          </a:xfrm>
          <a:custGeom>
            <a:avLst/>
            <a:gdLst>
              <a:gd name="connsiteX0" fmla="*/ 102401 w 128030"/>
              <a:gd name="connsiteY0" fmla="*/ 3118 h 1181625"/>
              <a:gd name="connsiteX1" fmla="*/ 23026 w 128030"/>
              <a:gd name="connsiteY1" fmla="*/ 777818 h 1181625"/>
              <a:gd name="connsiteX2" fmla="*/ 38901 w 128030"/>
              <a:gd name="connsiteY2" fmla="*/ 657168 h 1181625"/>
              <a:gd name="connsiteX3" fmla="*/ 29376 w 128030"/>
              <a:gd name="connsiteY3" fmla="*/ 946093 h 1181625"/>
              <a:gd name="connsiteX4" fmla="*/ 54776 w 128030"/>
              <a:gd name="connsiteY4" fmla="*/ 815918 h 1181625"/>
              <a:gd name="connsiteX5" fmla="*/ 102401 w 128030"/>
              <a:gd name="connsiteY5" fmla="*/ 1174693 h 1181625"/>
              <a:gd name="connsiteX6" fmla="*/ 96051 w 128030"/>
              <a:gd name="connsiteY6" fmla="*/ 1006418 h 1181625"/>
              <a:gd name="connsiteX7" fmla="*/ 127801 w 128030"/>
              <a:gd name="connsiteY7" fmla="*/ 460318 h 1181625"/>
              <a:gd name="connsiteX8" fmla="*/ 77001 w 128030"/>
              <a:gd name="connsiteY8" fmla="*/ 1009593 h 1181625"/>
              <a:gd name="connsiteX9" fmla="*/ 67476 w 128030"/>
              <a:gd name="connsiteY9" fmla="*/ 692093 h 1181625"/>
              <a:gd name="connsiteX10" fmla="*/ 38901 w 128030"/>
              <a:gd name="connsiteY10" fmla="*/ 857193 h 1181625"/>
              <a:gd name="connsiteX11" fmla="*/ 801 w 128030"/>
              <a:gd name="connsiteY11" fmla="*/ 520643 h 1181625"/>
              <a:gd name="connsiteX12" fmla="*/ 13501 w 128030"/>
              <a:gd name="connsiteY12" fmla="*/ 730193 h 1181625"/>
              <a:gd name="connsiteX13" fmla="*/ 19851 w 128030"/>
              <a:gd name="connsiteY13" fmla="*/ 333318 h 1181625"/>
              <a:gd name="connsiteX14" fmla="*/ 23026 w 128030"/>
              <a:gd name="connsiteY14" fmla="*/ 565093 h 1181625"/>
              <a:gd name="connsiteX15" fmla="*/ 38901 w 128030"/>
              <a:gd name="connsiteY15" fmla="*/ 352368 h 1181625"/>
              <a:gd name="connsiteX16" fmla="*/ 32551 w 128030"/>
              <a:gd name="connsiteY16" fmla="*/ 498418 h 1181625"/>
              <a:gd name="connsiteX17" fmla="*/ 102401 w 128030"/>
              <a:gd name="connsiteY17" fmla="*/ 3118 h 118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8030" h="1181625">
                <a:moveTo>
                  <a:pt x="102401" y="3118"/>
                </a:moveTo>
                <a:cubicBezTo>
                  <a:pt x="100813" y="49685"/>
                  <a:pt x="33609" y="668810"/>
                  <a:pt x="23026" y="777818"/>
                </a:cubicBezTo>
                <a:cubicBezTo>
                  <a:pt x="12443" y="886826"/>
                  <a:pt x="37843" y="629122"/>
                  <a:pt x="38901" y="657168"/>
                </a:cubicBezTo>
                <a:cubicBezTo>
                  <a:pt x="39959" y="685214"/>
                  <a:pt x="26730" y="919635"/>
                  <a:pt x="29376" y="946093"/>
                </a:cubicBezTo>
                <a:cubicBezTo>
                  <a:pt x="32022" y="972551"/>
                  <a:pt x="42605" y="777818"/>
                  <a:pt x="54776" y="815918"/>
                </a:cubicBezTo>
                <a:cubicBezTo>
                  <a:pt x="66947" y="854018"/>
                  <a:pt x="95522" y="1142943"/>
                  <a:pt x="102401" y="1174693"/>
                </a:cubicBezTo>
                <a:cubicBezTo>
                  <a:pt x="109280" y="1206443"/>
                  <a:pt x="91818" y="1125480"/>
                  <a:pt x="96051" y="1006418"/>
                </a:cubicBezTo>
                <a:cubicBezTo>
                  <a:pt x="100284" y="887356"/>
                  <a:pt x="130976" y="459789"/>
                  <a:pt x="127801" y="460318"/>
                </a:cubicBezTo>
                <a:cubicBezTo>
                  <a:pt x="124626" y="460847"/>
                  <a:pt x="87055" y="970964"/>
                  <a:pt x="77001" y="1009593"/>
                </a:cubicBezTo>
                <a:cubicBezTo>
                  <a:pt x="66947" y="1048222"/>
                  <a:pt x="73826" y="717493"/>
                  <a:pt x="67476" y="692093"/>
                </a:cubicBezTo>
                <a:cubicBezTo>
                  <a:pt x="61126" y="666693"/>
                  <a:pt x="50013" y="885768"/>
                  <a:pt x="38901" y="857193"/>
                </a:cubicBezTo>
                <a:cubicBezTo>
                  <a:pt x="27789" y="828618"/>
                  <a:pt x="5034" y="541810"/>
                  <a:pt x="801" y="520643"/>
                </a:cubicBezTo>
                <a:cubicBezTo>
                  <a:pt x="-3432" y="499476"/>
                  <a:pt x="10326" y="761414"/>
                  <a:pt x="13501" y="730193"/>
                </a:cubicBezTo>
                <a:cubicBezTo>
                  <a:pt x="16676" y="698972"/>
                  <a:pt x="18264" y="360835"/>
                  <a:pt x="19851" y="333318"/>
                </a:cubicBezTo>
                <a:cubicBezTo>
                  <a:pt x="21438" y="305801"/>
                  <a:pt x="19851" y="561918"/>
                  <a:pt x="23026" y="565093"/>
                </a:cubicBezTo>
                <a:cubicBezTo>
                  <a:pt x="26201" y="568268"/>
                  <a:pt x="37314" y="363480"/>
                  <a:pt x="38901" y="352368"/>
                </a:cubicBezTo>
                <a:cubicBezTo>
                  <a:pt x="40488" y="341256"/>
                  <a:pt x="20909" y="550805"/>
                  <a:pt x="32551" y="498418"/>
                </a:cubicBezTo>
                <a:cubicBezTo>
                  <a:pt x="44193" y="446031"/>
                  <a:pt x="103989" y="-43449"/>
                  <a:pt x="102401" y="3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F4F63664-11AD-6C25-7CBD-53C4EE3E8F6B}"/>
              </a:ext>
            </a:extLst>
          </p:cNvPr>
          <p:cNvSpPr/>
          <p:nvPr/>
        </p:nvSpPr>
        <p:spPr>
          <a:xfrm>
            <a:off x="5508250" y="6146788"/>
            <a:ext cx="257853" cy="423654"/>
          </a:xfrm>
          <a:custGeom>
            <a:avLst/>
            <a:gdLst>
              <a:gd name="connsiteX0" fmla="*/ 257550 w 257853"/>
              <a:gd name="connsiteY0" fmla="*/ 12 h 423654"/>
              <a:gd name="connsiteX1" fmla="*/ 136900 w 257853"/>
              <a:gd name="connsiteY1" fmla="*/ 177812 h 423654"/>
              <a:gd name="connsiteX2" fmla="*/ 165475 w 257853"/>
              <a:gd name="connsiteY2" fmla="*/ 206387 h 423654"/>
              <a:gd name="connsiteX3" fmla="*/ 44825 w 257853"/>
              <a:gd name="connsiteY3" fmla="*/ 212737 h 423654"/>
              <a:gd name="connsiteX4" fmla="*/ 136900 w 257853"/>
              <a:gd name="connsiteY4" fmla="*/ 314337 h 423654"/>
              <a:gd name="connsiteX5" fmla="*/ 136900 w 257853"/>
              <a:gd name="connsiteY5" fmla="*/ 422287 h 423654"/>
              <a:gd name="connsiteX6" fmla="*/ 108325 w 257853"/>
              <a:gd name="connsiteY6" fmla="*/ 234962 h 423654"/>
              <a:gd name="connsiteX7" fmla="*/ 375 w 257853"/>
              <a:gd name="connsiteY7" fmla="*/ 352437 h 423654"/>
              <a:gd name="connsiteX8" fmla="*/ 70225 w 257853"/>
              <a:gd name="connsiteY8" fmla="*/ 219087 h 423654"/>
              <a:gd name="connsiteX9" fmla="*/ 133725 w 257853"/>
              <a:gd name="connsiteY9" fmla="*/ 98437 h 423654"/>
              <a:gd name="connsiteX10" fmla="*/ 95625 w 257853"/>
              <a:gd name="connsiteY10" fmla="*/ 187337 h 423654"/>
              <a:gd name="connsiteX11" fmla="*/ 257550 w 257853"/>
              <a:gd name="connsiteY11" fmla="*/ 12 h 423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853" h="423654">
                <a:moveTo>
                  <a:pt x="257550" y="12"/>
                </a:moveTo>
                <a:cubicBezTo>
                  <a:pt x="264429" y="-1575"/>
                  <a:pt x="152246" y="143416"/>
                  <a:pt x="136900" y="177812"/>
                </a:cubicBezTo>
                <a:cubicBezTo>
                  <a:pt x="121554" y="212208"/>
                  <a:pt x="180821" y="200566"/>
                  <a:pt x="165475" y="206387"/>
                </a:cubicBezTo>
                <a:cubicBezTo>
                  <a:pt x="150129" y="212208"/>
                  <a:pt x="49587" y="194745"/>
                  <a:pt x="44825" y="212737"/>
                </a:cubicBezTo>
                <a:cubicBezTo>
                  <a:pt x="40062" y="230729"/>
                  <a:pt x="121554" y="279412"/>
                  <a:pt x="136900" y="314337"/>
                </a:cubicBezTo>
                <a:cubicBezTo>
                  <a:pt x="152246" y="349262"/>
                  <a:pt x="141662" y="435516"/>
                  <a:pt x="136900" y="422287"/>
                </a:cubicBezTo>
                <a:cubicBezTo>
                  <a:pt x="132138" y="409058"/>
                  <a:pt x="131079" y="246604"/>
                  <a:pt x="108325" y="234962"/>
                </a:cubicBezTo>
                <a:cubicBezTo>
                  <a:pt x="85571" y="223320"/>
                  <a:pt x="6725" y="355083"/>
                  <a:pt x="375" y="352437"/>
                </a:cubicBezTo>
                <a:cubicBezTo>
                  <a:pt x="-5975" y="349791"/>
                  <a:pt x="70225" y="219087"/>
                  <a:pt x="70225" y="219087"/>
                </a:cubicBezTo>
                <a:cubicBezTo>
                  <a:pt x="92450" y="176754"/>
                  <a:pt x="129492" y="103729"/>
                  <a:pt x="133725" y="98437"/>
                </a:cubicBezTo>
                <a:cubicBezTo>
                  <a:pt x="137958" y="93145"/>
                  <a:pt x="73929" y="203741"/>
                  <a:pt x="95625" y="187337"/>
                </a:cubicBezTo>
                <a:cubicBezTo>
                  <a:pt x="117321" y="170933"/>
                  <a:pt x="250671" y="1599"/>
                  <a:pt x="257550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AD23A691-7147-66B1-48BB-849CC854AF7E}"/>
              </a:ext>
            </a:extLst>
          </p:cNvPr>
          <p:cNvSpPr/>
          <p:nvPr/>
        </p:nvSpPr>
        <p:spPr>
          <a:xfrm>
            <a:off x="5867303" y="4736784"/>
            <a:ext cx="162452" cy="735051"/>
          </a:xfrm>
          <a:custGeom>
            <a:avLst/>
            <a:gdLst>
              <a:gd name="connsiteX0" fmla="*/ 76297 w 162452"/>
              <a:gd name="connsiteY0" fmla="*/ 16191 h 735051"/>
              <a:gd name="connsiteX1" fmla="*/ 97 w 162452"/>
              <a:gd name="connsiteY1" fmla="*/ 460691 h 735051"/>
              <a:gd name="connsiteX2" fmla="*/ 60422 w 162452"/>
              <a:gd name="connsiteY2" fmla="*/ 352741 h 735051"/>
              <a:gd name="connsiteX3" fmla="*/ 66772 w 162452"/>
              <a:gd name="connsiteY3" fmla="*/ 733741 h 735051"/>
              <a:gd name="connsiteX4" fmla="*/ 50897 w 162452"/>
              <a:gd name="connsiteY4" fmla="*/ 473391 h 735051"/>
              <a:gd name="connsiteX5" fmla="*/ 60422 w 162452"/>
              <a:gd name="connsiteY5" fmla="*/ 352741 h 735051"/>
              <a:gd name="connsiteX6" fmla="*/ 162022 w 162452"/>
              <a:gd name="connsiteY6" fmla="*/ 316 h 735051"/>
              <a:gd name="connsiteX7" fmla="*/ 15972 w 162452"/>
              <a:gd name="connsiteY7" fmla="*/ 419416 h 735051"/>
              <a:gd name="connsiteX8" fmla="*/ 38197 w 162452"/>
              <a:gd name="connsiteY8" fmla="*/ 228916 h 735051"/>
              <a:gd name="connsiteX9" fmla="*/ 19147 w 162452"/>
              <a:gd name="connsiteY9" fmla="*/ 286066 h 735051"/>
              <a:gd name="connsiteX10" fmla="*/ 76297 w 162452"/>
              <a:gd name="connsiteY10" fmla="*/ 16191 h 73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452" h="735051">
                <a:moveTo>
                  <a:pt x="76297" y="16191"/>
                </a:moveTo>
                <a:cubicBezTo>
                  <a:pt x="73122" y="45295"/>
                  <a:pt x="2743" y="404599"/>
                  <a:pt x="97" y="460691"/>
                </a:cubicBezTo>
                <a:cubicBezTo>
                  <a:pt x="-2549" y="516783"/>
                  <a:pt x="49309" y="307233"/>
                  <a:pt x="60422" y="352741"/>
                </a:cubicBezTo>
                <a:cubicBezTo>
                  <a:pt x="71535" y="398249"/>
                  <a:pt x="68359" y="713633"/>
                  <a:pt x="66772" y="733741"/>
                </a:cubicBezTo>
                <a:cubicBezTo>
                  <a:pt x="65184" y="753849"/>
                  <a:pt x="51955" y="536891"/>
                  <a:pt x="50897" y="473391"/>
                </a:cubicBezTo>
                <a:cubicBezTo>
                  <a:pt x="49839" y="409891"/>
                  <a:pt x="41901" y="431587"/>
                  <a:pt x="60422" y="352741"/>
                </a:cubicBezTo>
                <a:cubicBezTo>
                  <a:pt x="78943" y="273895"/>
                  <a:pt x="169430" y="-10797"/>
                  <a:pt x="162022" y="316"/>
                </a:cubicBezTo>
                <a:cubicBezTo>
                  <a:pt x="154614" y="11428"/>
                  <a:pt x="36609" y="381316"/>
                  <a:pt x="15972" y="419416"/>
                </a:cubicBezTo>
                <a:cubicBezTo>
                  <a:pt x="-4665" y="457516"/>
                  <a:pt x="37668" y="251141"/>
                  <a:pt x="38197" y="228916"/>
                </a:cubicBezTo>
                <a:cubicBezTo>
                  <a:pt x="38726" y="206691"/>
                  <a:pt x="12797" y="314112"/>
                  <a:pt x="19147" y="286066"/>
                </a:cubicBezTo>
                <a:cubicBezTo>
                  <a:pt x="25497" y="258020"/>
                  <a:pt x="79472" y="-12913"/>
                  <a:pt x="76297" y="161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3B871D84-FC94-9CC2-7AE2-2E6ADE5DB8DF}"/>
              </a:ext>
            </a:extLst>
          </p:cNvPr>
          <p:cNvSpPr/>
          <p:nvPr/>
        </p:nvSpPr>
        <p:spPr>
          <a:xfrm>
            <a:off x="5759450" y="4153311"/>
            <a:ext cx="54093" cy="696213"/>
          </a:xfrm>
          <a:custGeom>
            <a:avLst/>
            <a:gdLst>
              <a:gd name="connsiteX0" fmla="*/ 38100 w 54093"/>
              <a:gd name="connsiteY0" fmla="*/ 2764 h 696213"/>
              <a:gd name="connsiteX1" fmla="*/ 38100 w 54093"/>
              <a:gd name="connsiteY1" fmla="*/ 456789 h 696213"/>
              <a:gd name="connsiteX2" fmla="*/ 53975 w 54093"/>
              <a:gd name="connsiteY2" fmla="*/ 374239 h 696213"/>
              <a:gd name="connsiteX3" fmla="*/ 28575 w 54093"/>
              <a:gd name="connsiteY3" fmla="*/ 691739 h 696213"/>
              <a:gd name="connsiteX4" fmla="*/ 38100 w 54093"/>
              <a:gd name="connsiteY4" fmla="*/ 536164 h 696213"/>
              <a:gd name="connsiteX5" fmla="*/ 0 w 54093"/>
              <a:gd name="connsiteY5" fmla="*/ 199614 h 696213"/>
              <a:gd name="connsiteX6" fmla="*/ 38100 w 54093"/>
              <a:gd name="connsiteY6" fmla="*/ 390114 h 696213"/>
              <a:gd name="connsiteX7" fmla="*/ 25400 w 54093"/>
              <a:gd name="connsiteY7" fmla="*/ 218664 h 696213"/>
              <a:gd name="connsiteX8" fmla="*/ 25400 w 54093"/>
              <a:gd name="connsiteY8" fmla="*/ 263114 h 696213"/>
              <a:gd name="connsiteX9" fmla="*/ 38100 w 54093"/>
              <a:gd name="connsiteY9" fmla="*/ 2764 h 6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093" h="696213">
                <a:moveTo>
                  <a:pt x="38100" y="2764"/>
                </a:moveTo>
                <a:cubicBezTo>
                  <a:pt x="40217" y="35043"/>
                  <a:pt x="35454" y="394877"/>
                  <a:pt x="38100" y="456789"/>
                </a:cubicBezTo>
                <a:cubicBezTo>
                  <a:pt x="40746" y="518701"/>
                  <a:pt x="55562" y="335081"/>
                  <a:pt x="53975" y="374239"/>
                </a:cubicBezTo>
                <a:cubicBezTo>
                  <a:pt x="52388" y="413397"/>
                  <a:pt x="31221" y="664752"/>
                  <a:pt x="28575" y="691739"/>
                </a:cubicBezTo>
                <a:cubicBezTo>
                  <a:pt x="25929" y="718727"/>
                  <a:pt x="42862" y="618185"/>
                  <a:pt x="38100" y="536164"/>
                </a:cubicBezTo>
                <a:cubicBezTo>
                  <a:pt x="33338" y="454143"/>
                  <a:pt x="0" y="223956"/>
                  <a:pt x="0" y="199614"/>
                </a:cubicBezTo>
                <a:cubicBezTo>
                  <a:pt x="0" y="175272"/>
                  <a:pt x="33867" y="386939"/>
                  <a:pt x="38100" y="390114"/>
                </a:cubicBezTo>
                <a:cubicBezTo>
                  <a:pt x="42333" y="393289"/>
                  <a:pt x="27517" y="239831"/>
                  <a:pt x="25400" y="218664"/>
                </a:cubicBezTo>
                <a:cubicBezTo>
                  <a:pt x="23283" y="197497"/>
                  <a:pt x="17463" y="295393"/>
                  <a:pt x="25400" y="263114"/>
                </a:cubicBezTo>
                <a:cubicBezTo>
                  <a:pt x="33337" y="230835"/>
                  <a:pt x="35983" y="-29515"/>
                  <a:pt x="38100" y="27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フリーフォーム 1023">
            <a:extLst>
              <a:ext uri="{FF2B5EF4-FFF2-40B4-BE49-F238E27FC236}">
                <a16:creationId xmlns:a16="http://schemas.microsoft.com/office/drawing/2014/main" id="{D10C043F-DFBD-74B6-316C-D27E2D3BB09F}"/>
              </a:ext>
            </a:extLst>
          </p:cNvPr>
          <p:cNvSpPr/>
          <p:nvPr/>
        </p:nvSpPr>
        <p:spPr>
          <a:xfrm>
            <a:off x="5690984" y="4117839"/>
            <a:ext cx="62727" cy="596146"/>
          </a:xfrm>
          <a:custGeom>
            <a:avLst/>
            <a:gdLst>
              <a:gd name="connsiteX0" fmla="*/ 49416 w 62727"/>
              <a:gd name="connsiteY0" fmla="*/ 136 h 596146"/>
              <a:gd name="connsiteX1" fmla="*/ 27191 w 62727"/>
              <a:gd name="connsiteY1" fmla="*/ 374786 h 596146"/>
              <a:gd name="connsiteX2" fmla="*/ 58941 w 62727"/>
              <a:gd name="connsiteY2" fmla="*/ 593861 h 596146"/>
              <a:gd name="connsiteX3" fmla="*/ 55766 w 62727"/>
              <a:gd name="connsiteY3" fmla="*/ 476386 h 596146"/>
              <a:gd name="connsiteX4" fmla="*/ 1791 w 62727"/>
              <a:gd name="connsiteY4" fmla="*/ 273186 h 596146"/>
              <a:gd name="connsiteX5" fmla="*/ 14491 w 62727"/>
              <a:gd name="connsiteY5" fmla="*/ 330336 h 596146"/>
              <a:gd name="connsiteX6" fmla="*/ 49416 w 62727"/>
              <a:gd name="connsiteY6" fmla="*/ 136 h 59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27" h="596146">
                <a:moveTo>
                  <a:pt x="49416" y="136"/>
                </a:moveTo>
                <a:cubicBezTo>
                  <a:pt x="51533" y="7544"/>
                  <a:pt x="25604" y="275832"/>
                  <a:pt x="27191" y="374786"/>
                </a:cubicBezTo>
                <a:cubicBezTo>
                  <a:pt x="28778" y="473740"/>
                  <a:pt x="54179" y="576928"/>
                  <a:pt x="58941" y="593861"/>
                </a:cubicBezTo>
                <a:cubicBezTo>
                  <a:pt x="63703" y="610794"/>
                  <a:pt x="65291" y="529832"/>
                  <a:pt x="55766" y="476386"/>
                </a:cubicBezTo>
                <a:cubicBezTo>
                  <a:pt x="46241" y="422940"/>
                  <a:pt x="8670" y="297528"/>
                  <a:pt x="1791" y="273186"/>
                </a:cubicBezTo>
                <a:cubicBezTo>
                  <a:pt x="-5088" y="248844"/>
                  <a:pt x="9729" y="371611"/>
                  <a:pt x="14491" y="330336"/>
                </a:cubicBezTo>
                <a:cubicBezTo>
                  <a:pt x="19253" y="289061"/>
                  <a:pt x="47299" y="-7272"/>
                  <a:pt x="49416" y="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フリーフォーム 1024">
            <a:extLst>
              <a:ext uri="{FF2B5EF4-FFF2-40B4-BE49-F238E27FC236}">
                <a16:creationId xmlns:a16="http://schemas.microsoft.com/office/drawing/2014/main" id="{1F181A8F-5FE2-C32E-4761-42248A98E7DF}"/>
              </a:ext>
            </a:extLst>
          </p:cNvPr>
          <p:cNvSpPr/>
          <p:nvPr/>
        </p:nvSpPr>
        <p:spPr>
          <a:xfrm>
            <a:off x="5108358" y="4371090"/>
            <a:ext cx="235918" cy="209742"/>
          </a:xfrm>
          <a:custGeom>
            <a:avLst/>
            <a:gdLst>
              <a:gd name="connsiteX0" fmla="*/ 217 w 235918"/>
              <a:gd name="connsiteY0" fmla="*/ 16760 h 209742"/>
              <a:gd name="connsiteX1" fmla="*/ 212942 w 235918"/>
              <a:gd name="connsiteY1" fmla="*/ 178685 h 209742"/>
              <a:gd name="connsiteX2" fmla="*/ 168492 w 235918"/>
              <a:gd name="connsiteY2" fmla="*/ 92960 h 209742"/>
              <a:gd name="connsiteX3" fmla="*/ 235167 w 235918"/>
              <a:gd name="connsiteY3" fmla="*/ 207260 h 209742"/>
              <a:gd name="connsiteX4" fmla="*/ 200242 w 235918"/>
              <a:gd name="connsiteY4" fmla="*/ 162810 h 209742"/>
              <a:gd name="connsiteX5" fmla="*/ 136742 w 235918"/>
              <a:gd name="connsiteY5" fmla="*/ 61210 h 209742"/>
              <a:gd name="connsiteX6" fmla="*/ 200242 w 235918"/>
              <a:gd name="connsiteY6" fmla="*/ 885 h 209742"/>
              <a:gd name="connsiteX7" fmla="*/ 136742 w 235918"/>
              <a:gd name="connsiteY7" fmla="*/ 105660 h 209742"/>
              <a:gd name="connsiteX8" fmla="*/ 171667 w 235918"/>
              <a:gd name="connsiteY8" fmla="*/ 146935 h 209742"/>
              <a:gd name="connsiteX9" fmla="*/ 217 w 235918"/>
              <a:gd name="connsiteY9" fmla="*/ 16760 h 209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5918" h="209742">
                <a:moveTo>
                  <a:pt x="217" y="16760"/>
                </a:moveTo>
                <a:cubicBezTo>
                  <a:pt x="7096" y="22052"/>
                  <a:pt x="184896" y="165985"/>
                  <a:pt x="212942" y="178685"/>
                </a:cubicBezTo>
                <a:cubicBezTo>
                  <a:pt x="240988" y="191385"/>
                  <a:pt x="164788" y="88198"/>
                  <a:pt x="168492" y="92960"/>
                </a:cubicBezTo>
                <a:cubicBezTo>
                  <a:pt x="172196" y="97722"/>
                  <a:pt x="229875" y="195618"/>
                  <a:pt x="235167" y="207260"/>
                </a:cubicBezTo>
                <a:cubicBezTo>
                  <a:pt x="240459" y="218902"/>
                  <a:pt x="216646" y="187152"/>
                  <a:pt x="200242" y="162810"/>
                </a:cubicBezTo>
                <a:cubicBezTo>
                  <a:pt x="183838" y="138468"/>
                  <a:pt x="136742" y="88197"/>
                  <a:pt x="136742" y="61210"/>
                </a:cubicBezTo>
                <a:cubicBezTo>
                  <a:pt x="136742" y="34223"/>
                  <a:pt x="200242" y="-6523"/>
                  <a:pt x="200242" y="885"/>
                </a:cubicBezTo>
                <a:cubicBezTo>
                  <a:pt x="200242" y="8293"/>
                  <a:pt x="141504" y="81318"/>
                  <a:pt x="136742" y="105660"/>
                </a:cubicBezTo>
                <a:cubicBezTo>
                  <a:pt x="131980" y="130002"/>
                  <a:pt x="191246" y="160164"/>
                  <a:pt x="171667" y="146935"/>
                </a:cubicBezTo>
                <a:cubicBezTo>
                  <a:pt x="152088" y="133706"/>
                  <a:pt x="-6662" y="11468"/>
                  <a:pt x="217" y="167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フリーフォーム 1026">
            <a:extLst>
              <a:ext uri="{FF2B5EF4-FFF2-40B4-BE49-F238E27FC236}">
                <a16:creationId xmlns:a16="http://schemas.microsoft.com/office/drawing/2014/main" id="{DDC05164-B693-34A4-9B0E-914F9D33BA1E}"/>
              </a:ext>
            </a:extLst>
          </p:cNvPr>
          <p:cNvSpPr/>
          <p:nvPr/>
        </p:nvSpPr>
        <p:spPr>
          <a:xfrm>
            <a:off x="5842000" y="4155212"/>
            <a:ext cx="41766" cy="534551"/>
          </a:xfrm>
          <a:custGeom>
            <a:avLst/>
            <a:gdLst>
              <a:gd name="connsiteX0" fmla="*/ 15875 w 41766"/>
              <a:gd name="connsiteY0" fmla="*/ 863 h 534551"/>
              <a:gd name="connsiteX1" fmla="*/ 9525 w 41766"/>
              <a:gd name="connsiteY1" fmla="*/ 315188 h 534551"/>
              <a:gd name="connsiteX2" fmla="*/ 38100 w 41766"/>
              <a:gd name="connsiteY2" fmla="*/ 229463 h 534551"/>
              <a:gd name="connsiteX3" fmla="*/ 0 w 41766"/>
              <a:gd name="connsiteY3" fmla="*/ 534263 h 534551"/>
              <a:gd name="connsiteX4" fmla="*/ 38100 w 41766"/>
              <a:gd name="connsiteY4" fmla="*/ 283438 h 534551"/>
              <a:gd name="connsiteX5" fmla="*/ 38100 w 41766"/>
              <a:gd name="connsiteY5" fmla="*/ 197713 h 534551"/>
              <a:gd name="connsiteX6" fmla="*/ 19050 w 41766"/>
              <a:gd name="connsiteY6" fmla="*/ 219938 h 534551"/>
              <a:gd name="connsiteX7" fmla="*/ 15875 w 41766"/>
              <a:gd name="connsiteY7" fmla="*/ 863 h 53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66" h="534551">
                <a:moveTo>
                  <a:pt x="15875" y="863"/>
                </a:moveTo>
                <a:cubicBezTo>
                  <a:pt x="14287" y="16738"/>
                  <a:pt x="5821" y="277088"/>
                  <a:pt x="9525" y="315188"/>
                </a:cubicBezTo>
                <a:cubicBezTo>
                  <a:pt x="13229" y="353288"/>
                  <a:pt x="39687" y="192951"/>
                  <a:pt x="38100" y="229463"/>
                </a:cubicBezTo>
                <a:cubicBezTo>
                  <a:pt x="36513" y="265975"/>
                  <a:pt x="0" y="525267"/>
                  <a:pt x="0" y="534263"/>
                </a:cubicBezTo>
                <a:cubicBezTo>
                  <a:pt x="0" y="543259"/>
                  <a:pt x="31750" y="339530"/>
                  <a:pt x="38100" y="283438"/>
                </a:cubicBezTo>
                <a:cubicBezTo>
                  <a:pt x="44450" y="227346"/>
                  <a:pt x="41275" y="208296"/>
                  <a:pt x="38100" y="197713"/>
                </a:cubicBezTo>
                <a:cubicBezTo>
                  <a:pt x="34925" y="187130"/>
                  <a:pt x="21167" y="246926"/>
                  <a:pt x="19050" y="219938"/>
                </a:cubicBezTo>
                <a:cubicBezTo>
                  <a:pt x="16933" y="192951"/>
                  <a:pt x="17463" y="-15012"/>
                  <a:pt x="15875" y="8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フリーフォーム 1027">
            <a:extLst>
              <a:ext uri="{FF2B5EF4-FFF2-40B4-BE49-F238E27FC236}">
                <a16:creationId xmlns:a16="http://schemas.microsoft.com/office/drawing/2014/main" id="{A91E37A0-ED87-9D8F-86F5-E68DFC986AE0}"/>
              </a:ext>
            </a:extLst>
          </p:cNvPr>
          <p:cNvSpPr/>
          <p:nvPr/>
        </p:nvSpPr>
        <p:spPr>
          <a:xfrm>
            <a:off x="5397462" y="4317197"/>
            <a:ext cx="139738" cy="221452"/>
          </a:xfrm>
          <a:custGeom>
            <a:avLst/>
            <a:gdLst>
              <a:gd name="connsiteX0" fmla="*/ 38 w 139738"/>
              <a:gd name="connsiteY0" fmla="*/ 803 h 221452"/>
              <a:gd name="connsiteX1" fmla="*/ 101638 w 139738"/>
              <a:gd name="connsiteY1" fmla="*/ 216703 h 221452"/>
              <a:gd name="connsiteX2" fmla="*/ 82588 w 139738"/>
              <a:gd name="connsiteY2" fmla="*/ 140503 h 221452"/>
              <a:gd name="connsiteX3" fmla="*/ 139738 w 139738"/>
              <a:gd name="connsiteY3" fmla="*/ 29378 h 221452"/>
              <a:gd name="connsiteX4" fmla="*/ 82588 w 139738"/>
              <a:gd name="connsiteY4" fmla="*/ 134153 h 221452"/>
              <a:gd name="connsiteX5" fmla="*/ 57188 w 139738"/>
              <a:gd name="connsiteY5" fmla="*/ 83353 h 221452"/>
              <a:gd name="connsiteX6" fmla="*/ 88938 w 139738"/>
              <a:gd name="connsiteY6" fmla="*/ 140503 h 221452"/>
              <a:gd name="connsiteX7" fmla="*/ 38 w 139738"/>
              <a:gd name="connsiteY7" fmla="*/ 803 h 22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38" h="221452">
                <a:moveTo>
                  <a:pt x="38" y="803"/>
                </a:moveTo>
                <a:cubicBezTo>
                  <a:pt x="2155" y="13503"/>
                  <a:pt x="87880" y="193420"/>
                  <a:pt x="101638" y="216703"/>
                </a:cubicBezTo>
                <a:cubicBezTo>
                  <a:pt x="115396" y="239986"/>
                  <a:pt x="76238" y="171724"/>
                  <a:pt x="82588" y="140503"/>
                </a:cubicBezTo>
                <a:cubicBezTo>
                  <a:pt x="88938" y="109282"/>
                  <a:pt x="139738" y="30436"/>
                  <a:pt x="139738" y="29378"/>
                </a:cubicBezTo>
                <a:cubicBezTo>
                  <a:pt x="139738" y="28320"/>
                  <a:pt x="96346" y="125157"/>
                  <a:pt x="82588" y="134153"/>
                </a:cubicBezTo>
                <a:cubicBezTo>
                  <a:pt x="68830" y="143149"/>
                  <a:pt x="56130" y="82295"/>
                  <a:pt x="57188" y="83353"/>
                </a:cubicBezTo>
                <a:cubicBezTo>
                  <a:pt x="58246" y="84411"/>
                  <a:pt x="94230" y="151086"/>
                  <a:pt x="88938" y="140503"/>
                </a:cubicBezTo>
                <a:cubicBezTo>
                  <a:pt x="83646" y="129920"/>
                  <a:pt x="-2079" y="-11897"/>
                  <a:pt x="38" y="8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フリーフォーム 1028">
            <a:extLst>
              <a:ext uri="{FF2B5EF4-FFF2-40B4-BE49-F238E27FC236}">
                <a16:creationId xmlns:a16="http://schemas.microsoft.com/office/drawing/2014/main" id="{2FBC4C7B-8FBD-FAA3-8ACA-2BCFFFEF68E1}"/>
              </a:ext>
            </a:extLst>
          </p:cNvPr>
          <p:cNvSpPr/>
          <p:nvPr/>
        </p:nvSpPr>
        <p:spPr>
          <a:xfrm>
            <a:off x="5584276" y="4845007"/>
            <a:ext cx="108308" cy="698242"/>
          </a:xfrm>
          <a:custGeom>
            <a:avLst/>
            <a:gdLst>
              <a:gd name="connsiteX0" fmla="*/ 10074 w 108308"/>
              <a:gd name="connsiteY0" fmla="*/ 43 h 698242"/>
              <a:gd name="connsiteX1" fmla="*/ 41824 w 108308"/>
              <a:gd name="connsiteY1" fmla="*/ 241343 h 698242"/>
              <a:gd name="connsiteX2" fmla="*/ 105324 w 108308"/>
              <a:gd name="connsiteY2" fmla="*/ 435018 h 698242"/>
              <a:gd name="connsiteX3" fmla="*/ 95799 w 108308"/>
              <a:gd name="connsiteY3" fmla="*/ 390568 h 698242"/>
              <a:gd name="connsiteX4" fmla="*/ 76749 w 108308"/>
              <a:gd name="connsiteY4" fmla="*/ 695368 h 698242"/>
              <a:gd name="connsiteX5" fmla="*/ 79924 w 108308"/>
              <a:gd name="connsiteY5" fmla="*/ 520743 h 698242"/>
              <a:gd name="connsiteX6" fmla="*/ 92624 w 108308"/>
              <a:gd name="connsiteY6" fmla="*/ 149268 h 698242"/>
              <a:gd name="connsiteX7" fmla="*/ 73574 w 108308"/>
              <a:gd name="connsiteY7" fmla="*/ 346118 h 698242"/>
              <a:gd name="connsiteX8" fmla="*/ 549 w 108308"/>
              <a:gd name="connsiteY8" fmla="*/ 142918 h 698242"/>
              <a:gd name="connsiteX9" fmla="*/ 38649 w 108308"/>
              <a:gd name="connsiteY9" fmla="*/ 260393 h 698242"/>
              <a:gd name="connsiteX10" fmla="*/ 10074 w 108308"/>
              <a:gd name="connsiteY10" fmla="*/ 43 h 69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308" h="698242">
                <a:moveTo>
                  <a:pt x="10074" y="43"/>
                </a:moveTo>
                <a:cubicBezTo>
                  <a:pt x="10603" y="-3132"/>
                  <a:pt x="25949" y="168847"/>
                  <a:pt x="41824" y="241343"/>
                </a:cubicBezTo>
                <a:cubicBezTo>
                  <a:pt x="57699" y="313839"/>
                  <a:pt x="96328" y="410147"/>
                  <a:pt x="105324" y="435018"/>
                </a:cubicBezTo>
                <a:cubicBezTo>
                  <a:pt x="114320" y="459889"/>
                  <a:pt x="100562" y="347176"/>
                  <a:pt x="95799" y="390568"/>
                </a:cubicBezTo>
                <a:cubicBezTo>
                  <a:pt x="91037" y="433960"/>
                  <a:pt x="79395" y="673672"/>
                  <a:pt x="76749" y="695368"/>
                </a:cubicBezTo>
                <a:cubicBezTo>
                  <a:pt x="74103" y="717064"/>
                  <a:pt x="77278" y="611760"/>
                  <a:pt x="79924" y="520743"/>
                </a:cubicBezTo>
                <a:cubicBezTo>
                  <a:pt x="82570" y="429726"/>
                  <a:pt x="93682" y="178372"/>
                  <a:pt x="92624" y="149268"/>
                </a:cubicBezTo>
                <a:cubicBezTo>
                  <a:pt x="91566" y="120164"/>
                  <a:pt x="88920" y="347176"/>
                  <a:pt x="73574" y="346118"/>
                </a:cubicBezTo>
                <a:cubicBezTo>
                  <a:pt x="58228" y="345060"/>
                  <a:pt x="6370" y="157205"/>
                  <a:pt x="549" y="142918"/>
                </a:cubicBezTo>
                <a:cubicBezTo>
                  <a:pt x="-5272" y="128631"/>
                  <a:pt x="37062" y="279972"/>
                  <a:pt x="38649" y="260393"/>
                </a:cubicBezTo>
                <a:cubicBezTo>
                  <a:pt x="40236" y="240814"/>
                  <a:pt x="9545" y="3218"/>
                  <a:pt x="10074" y="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フリーフォーム 1029">
            <a:extLst>
              <a:ext uri="{FF2B5EF4-FFF2-40B4-BE49-F238E27FC236}">
                <a16:creationId xmlns:a16="http://schemas.microsoft.com/office/drawing/2014/main" id="{1D5E7B60-01EA-67C9-B7EF-8F595D704DCD}"/>
              </a:ext>
            </a:extLst>
          </p:cNvPr>
          <p:cNvSpPr/>
          <p:nvPr/>
        </p:nvSpPr>
        <p:spPr>
          <a:xfrm>
            <a:off x="6133672" y="7067550"/>
            <a:ext cx="102355" cy="255759"/>
          </a:xfrm>
          <a:custGeom>
            <a:avLst/>
            <a:gdLst>
              <a:gd name="connsiteX0" fmla="*/ 428 w 102355"/>
              <a:gd name="connsiteY0" fmla="*/ 0 h 255759"/>
              <a:gd name="connsiteX1" fmla="*/ 32178 w 102355"/>
              <a:gd name="connsiteY1" fmla="*/ 111125 h 255759"/>
              <a:gd name="connsiteX2" fmla="*/ 428 w 102355"/>
              <a:gd name="connsiteY2" fmla="*/ 254000 h 255759"/>
              <a:gd name="connsiteX3" fmla="*/ 22653 w 102355"/>
              <a:gd name="connsiteY3" fmla="*/ 184150 h 255759"/>
              <a:gd name="connsiteX4" fmla="*/ 102028 w 102355"/>
              <a:gd name="connsiteY4" fmla="*/ 85725 h 255759"/>
              <a:gd name="connsiteX5" fmla="*/ 51228 w 102355"/>
              <a:gd name="connsiteY5" fmla="*/ 133350 h 255759"/>
              <a:gd name="connsiteX6" fmla="*/ 60753 w 102355"/>
              <a:gd name="connsiteY6" fmla="*/ 111125 h 255759"/>
              <a:gd name="connsiteX7" fmla="*/ 428 w 102355"/>
              <a:gd name="connsiteY7" fmla="*/ 0 h 25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55" h="255759">
                <a:moveTo>
                  <a:pt x="428" y="0"/>
                </a:moveTo>
                <a:cubicBezTo>
                  <a:pt x="-4334" y="0"/>
                  <a:pt x="32178" y="68792"/>
                  <a:pt x="32178" y="111125"/>
                </a:cubicBezTo>
                <a:cubicBezTo>
                  <a:pt x="32178" y="153458"/>
                  <a:pt x="2015" y="241829"/>
                  <a:pt x="428" y="254000"/>
                </a:cubicBezTo>
                <a:cubicBezTo>
                  <a:pt x="-1159" y="266171"/>
                  <a:pt x="5720" y="212196"/>
                  <a:pt x="22653" y="184150"/>
                </a:cubicBezTo>
                <a:cubicBezTo>
                  <a:pt x="39586" y="156104"/>
                  <a:pt x="97265" y="94192"/>
                  <a:pt x="102028" y="85725"/>
                </a:cubicBezTo>
                <a:cubicBezTo>
                  <a:pt x="106791" y="77258"/>
                  <a:pt x="58107" y="129117"/>
                  <a:pt x="51228" y="133350"/>
                </a:cubicBezTo>
                <a:cubicBezTo>
                  <a:pt x="44349" y="137583"/>
                  <a:pt x="68161" y="129117"/>
                  <a:pt x="60753" y="111125"/>
                </a:cubicBezTo>
                <a:cubicBezTo>
                  <a:pt x="53345" y="93133"/>
                  <a:pt x="5190" y="0"/>
                  <a:pt x="42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フリーフォーム 1030">
            <a:extLst>
              <a:ext uri="{FF2B5EF4-FFF2-40B4-BE49-F238E27FC236}">
                <a16:creationId xmlns:a16="http://schemas.microsoft.com/office/drawing/2014/main" id="{FEF03FEA-E93E-AE99-8233-03D51DD0EC35}"/>
              </a:ext>
            </a:extLst>
          </p:cNvPr>
          <p:cNvSpPr/>
          <p:nvPr/>
        </p:nvSpPr>
        <p:spPr>
          <a:xfrm>
            <a:off x="5822781" y="6997604"/>
            <a:ext cx="235332" cy="333487"/>
          </a:xfrm>
          <a:custGeom>
            <a:avLst/>
            <a:gdLst>
              <a:gd name="connsiteX0" fmla="*/ 235119 w 235332"/>
              <a:gd name="connsiteY0" fmla="*/ 96 h 333487"/>
              <a:gd name="connsiteX1" fmla="*/ 212894 w 235332"/>
              <a:gd name="connsiteY1" fmla="*/ 181071 h 333487"/>
              <a:gd name="connsiteX2" fmla="*/ 222419 w 235332"/>
              <a:gd name="connsiteY2" fmla="*/ 295371 h 333487"/>
              <a:gd name="connsiteX3" fmla="*/ 203369 w 235332"/>
              <a:gd name="connsiteY3" fmla="*/ 257271 h 333487"/>
              <a:gd name="connsiteX4" fmla="*/ 209719 w 235332"/>
              <a:gd name="connsiteY4" fmla="*/ 333471 h 333487"/>
              <a:gd name="connsiteX5" fmla="*/ 158919 w 235332"/>
              <a:gd name="connsiteY5" fmla="*/ 263621 h 333487"/>
              <a:gd name="connsiteX6" fmla="*/ 98594 w 235332"/>
              <a:gd name="connsiteY6" fmla="*/ 215996 h 333487"/>
              <a:gd name="connsiteX7" fmla="*/ 169 w 235332"/>
              <a:gd name="connsiteY7" fmla="*/ 257271 h 333487"/>
              <a:gd name="connsiteX8" fmla="*/ 123994 w 235332"/>
              <a:gd name="connsiteY8" fmla="*/ 219171 h 333487"/>
              <a:gd name="connsiteX9" fmla="*/ 127169 w 235332"/>
              <a:gd name="connsiteY9" fmla="*/ 222346 h 333487"/>
              <a:gd name="connsiteX10" fmla="*/ 162094 w 235332"/>
              <a:gd name="connsiteY10" fmla="*/ 114396 h 333487"/>
              <a:gd name="connsiteX11" fmla="*/ 130344 w 235332"/>
              <a:gd name="connsiteY11" fmla="*/ 235046 h 333487"/>
              <a:gd name="connsiteX12" fmla="*/ 168444 w 235332"/>
              <a:gd name="connsiteY12" fmla="*/ 200121 h 333487"/>
              <a:gd name="connsiteX13" fmla="*/ 181144 w 235332"/>
              <a:gd name="connsiteY13" fmla="*/ 320771 h 333487"/>
              <a:gd name="connsiteX14" fmla="*/ 197019 w 235332"/>
              <a:gd name="connsiteY14" fmla="*/ 206471 h 333487"/>
              <a:gd name="connsiteX15" fmla="*/ 235119 w 235332"/>
              <a:gd name="connsiteY15" fmla="*/ 96 h 33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332" h="333487">
                <a:moveTo>
                  <a:pt x="235119" y="96"/>
                </a:moveTo>
                <a:cubicBezTo>
                  <a:pt x="237765" y="-4137"/>
                  <a:pt x="215011" y="131859"/>
                  <a:pt x="212894" y="181071"/>
                </a:cubicBezTo>
                <a:cubicBezTo>
                  <a:pt x="210777" y="230283"/>
                  <a:pt x="224006" y="282671"/>
                  <a:pt x="222419" y="295371"/>
                </a:cubicBezTo>
                <a:cubicBezTo>
                  <a:pt x="220832" y="308071"/>
                  <a:pt x="205486" y="250921"/>
                  <a:pt x="203369" y="257271"/>
                </a:cubicBezTo>
                <a:cubicBezTo>
                  <a:pt x="201252" y="263621"/>
                  <a:pt x="217127" y="332413"/>
                  <a:pt x="209719" y="333471"/>
                </a:cubicBezTo>
                <a:cubicBezTo>
                  <a:pt x="202311" y="334529"/>
                  <a:pt x="177440" y="283200"/>
                  <a:pt x="158919" y="263621"/>
                </a:cubicBezTo>
                <a:cubicBezTo>
                  <a:pt x="140398" y="244042"/>
                  <a:pt x="125052" y="217054"/>
                  <a:pt x="98594" y="215996"/>
                </a:cubicBezTo>
                <a:cubicBezTo>
                  <a:pt x="72136" y="214938"/>
                  <a:pt x="-4064" y="256742"/>
                  <a:pt x="169" y="257271"/>
                </a:cubicBezTo>
                <a:cubicBezTo>
                  <a:pt x="4402" y="257800"/>
                  <a:pt x="123994" y="219171"/>
                  <a:pt x="123994" y="219171"/>
                </a:cubicBezTo>
                <a:cubicBezTo>
                  <a:pt x="145161" y="213350"/>
                  <a:pt x="120819" y="239808"/>
                  <a:pt x="127169" y="222346"/>
                </a:cubicBezTo>
                <a:cubicBezTo>
                  <a:pt x="133519" y="204884"/>
                  <a:pt x="161565" y="112279"/>
                  <a:pt x="162094" y="114396"/>
                </a:cubicBezTo>
                <a:cubicBezTo>
                  <a:pt x="162623" y="116513"/>
                  <a:pt x="129286" y="220759"/>
                  <a:pt x="130344" y="235046"/>
                </a:cubicBezTo>
                <a:cubicBezTo>
                  <a:pt x="131402" y="249333"/>
                  <a:pt x="159977" y="185833"/>
                  <a:pt x="168444" y="200121"/>
                </a:cubicBezTo>
                <a:cubicBezTo>
                  <a:pt x="176911" y="214409"/>
                  <a:pt x="176382" y="319713"/>
                  <a:pt x="181144" y="320771"/>
                </a:cubicBezTo>
                <a:cubicBezTo>
                  <a:pt x="185906" y="321829"/>
                  <a:pt x="188552" y="256742"/>
                  <a:pt x="197019" y="206471"/>
                </a:cubicBezTo>
                <a:cubicBezTo>
                  <a:pt x="205486" y="156200"/>
                  <a:pt x="232473" y="4329"/>
                  <a:pt x="235119" y="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フリーフォーム 1031">
            <a:extLst>
              <a:ext uri="{FF2B5EF4-FFF2-40B4-BE49-F238E27FC236}">
                <a16:creationId xmlns:a16="http://schemas.microsoft.com/office/drawing/2014/main" id="{C5663223-B46F-08D1-CF36-E252EC559A99}"/>
              </a:ext>
            </a:extLst>
          </p:cNvPr>
          <p:cNvSpPr/>
          <p:nvPr/>
        </p:nvSpPr>
        <p:spPr>
          <a:xfrm>
            <a:off x="6098910" y="7007179"/>
            <a:ext cx="60625" cy="312208"/>
          </a:xfrm>
          <a:custGeom>
            <a:avLst/>
            <a:gdLst>
              <a:gd name="connsiteX0" fmla="*/ 265 w 60625"/>
              <a:gd name="connsiteY0" fmla="*/ 46 h 312208"/>
              <a:gd name="connsiteX1" fmla="*/ 12965 w 60625"/>
              <a:gd name="connsiteY1" fmla="*/ 193721 h 312208"/>
              <a:gd name="connsiteX2" fmla="*/ 22490 w 60625"/>
              <a:gd name="connsiteY2" fmla="*/ 152446 h 312208"/>
              <a:gd name="connsiteX3" fmla="*/ 19315 w 60625"/>
              <a:gd name="connsiteY3" fmla="*/ 311196 h 312208"/>
              <a:gd name="connsiteX4" fmla="*/ 32015 w 60625"/>
              <a:gd name="connsiteY4" fmla="*/ 215946 h 312208"/>
              <a:gd name="connsiteX5" fmla="*/ 60590 w 60625"/>
              <a:gd name="connsiteY5" fmla="*/ 127046 h 312208"/>
              <a:gd name="connsiteX6" fmla="*/ 25665 w 60625"/>
              <a:gd name="connsiteY6" fmla="*/ 174671 h 312208"/>
              <a:gd name="connsiteX7" fmla="*/ 265 w 60625"/>
              <a:gd name="connsiteY7" fmla="*/ 46 h 31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625" h="312208">
                <a:moveTo>
                  <a:pt x="265" y="46"/>
                </a:moveTo>
                <a:cubicBezTo>
                  <a:pt x="-1852" y="3221"/>
                  <a:pt x="9261" y="168321"/>
                  <a:pt x="12965" y="193721"/>
                </a:cubicBezTo>
                <a:cubicBezTo>
                  <a:pt x="16669" y="219121"/>
                  <a:pt x="21432" y="132867"/>
                  <a:pt x="22490" y="152446"/>
                </a:cubicBezTo>
                <a:cubicBezTo>
                  <a:pt x="23548" y="172025"/>
                  <a:pt x="17728" y="300613"/>
                  <a:pt x="19315" y="311196"/>
                </a:cubicBezTo>
                <a:cubicBezTo>
                  <a:pt x="20903" y="321779"/>
                  <a:pt x="25136" y="246638"/>
                  <a:pt x="32015" y="215946"/>
                </a:cubicBezTo>
                <a:cubicBezTo>
                  <a:pt x="38894" y="185254"/>
                  <a:pt x="61648" y="133925"/>
                  <a:pt x="60590" y="127046"/>
                </a:cubicBezTo>
                <a:cubicBezTo>
                  <a:pt x="59532" y="120167"/>
                  <a:pt x="32015" y="192663"/>
                  <a:pt x="25665" y="174671"/>
                </a:cubicBezTo>
                <a:cubicBezTo>
                  <a:pt x="19315" y="156679"/>
                  <a:pt x="2382" y="-3129"/>
                  <a:pt x="265" y="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フリーフォーム 1032">
            <a:extLst>
              <a:ext uri="{FF2B5EF4-FFF2-40B4-BE49-F238E27FC236}">
                <a16:creationId xmlns:a16="http://schemas.microsoft.com/office/drawing/2014/main" id="{FC742914-F183-49F4-88CE-B60A30828BB2}"/>
              </a:ext>
            </a:extLst>
          </p:cNvPr>
          <p:cNvSpPr/>
          <p:nvPr/>
        </p:nvSpPr>
        <p:spPr>
          <a:xfrm>
            <a:off x="5727541" y="6997424"/>
            <a:ext cx="254679" cy="368702"/>
          </a:xfrm>
          <a:custGeom>
            <a:avLst/>
            <a:gdLst>
              <a:gd name="connsiteX0" fmla="*/ 254159 w 254679"/>
              <a:gd name="connsiteY0" fmla="*/ 276 h 368702"/>
              <a:gd name="connsiteX1" fmla="*/ 187484 w 254679"/>
              <a:gd name="connsiteY1" fmla="*/ 136801 h 368702"/>
              <a:gd name="connsiteX2" fmla="*/ 203359 w 254679"/>
              <a:gd name="connsiteY2" fmla="*/ 146326 h 368702"/>
              <a:gd name="connsiteX3" fmla="*/ 35084 w 254679"/>
              <a:gd name="connsiteY3" fmla="*/ 266976 h 368702"/>
              <a:gd name="connsiteX4" fmla="*/ 104934 w 254679"/>
              <a:gd name="connsiteY4" fmla="*/ 225701 h 368702"/>
              <a:gd name="connsiteX5" fmla="*/ 159 w 254679"/>
              <a:gd name="connsiteY5" fmla="*/ 368576 h 368702"/>
              <a:gd name="connsiteX6" fmla="*/ 133509 w 254679"/>
              <a:gd name="connsiteY6" fmla="*/ 197126 h 368702"/>
              <a:gd name="connsiteX7" fmla="*/ 177959 w 254679"/>
              <a:gd name="connsiteY7" fmla="*/ 197126 h 368702"/>
              <a:gd name="connsiteX8" fmla="*/ 197009 w 254679"/>
              <a:gd name="connsiteY8" fmla="*/ 200301 h 368702"/>
              <a:gd name="connsiteX9" fmla="*/ 190659 w 254679"/>
              <a:gd name="connsiteY9" fmla="*/ 152676 h 368702"/>
              <a:gd name="connsiteX10" fmla="*/ 143034 w 254679"/>
              <a:gd name="connsiteY10" fmla="*/ 181251 h 368702"/>
              <a:gd name="connsiteX11" fmla="*/ 254159 w 254679"/>
              <a:gd name="connsiteY11" fmla="*/ 276 h 36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679" h="368702">
                <a:moveTo>
                  <a:pt x="254159" y="276"/>
                </a:moveTo>
                <a:cubicBezTo>
                  <a:pt x="261567" y="-7132"/>
                  <a:pt x="187484" y="136801"/>
                  <a:pt x="187484" y="136801"/>
                </a:cubicBezTo>
                <a:cubicBezTo>
                  <a:pt x="179017" y="161143"/>
                  <a:pt x="228759" y="124630"/>
                  <a:pt x="203359" y="146326"/>
                </a:cubicBezTo>
                <a:cubicBezTo>
                  <a:pt x="177959" y="168022"/>
                  <a:pt x="51488" y="253747"/>
                  <a:pt x="35084" y="266976"/>
                </a:cubicBezTo>
                <a:cubicBezTo>
                  <a:pt x="18680" y="280205"/>
                  <a:pt x="110755" y="208768"/>
                  <a:pt x="104934" y="225701"/>
                </a:cubicBezTo>
                <a:cubicBezTo>
                  <a:pt x="99113" y="242634"/>
                  <a:pt x="-4603" y="373338"/>
                  <a:pt x="159" y="368576"/>
                </a:cubicBezTo>
                <a:cubicBezTo>
                  <a:pt x="4921" y="363814"/>
                  <a:pt x="103876" y="225701"/>
                  <a:pt x="133509" y="197126"/>
                </a:cubicBezTo>
                <a:cubicBezTo>
                  <a:pt x="163142" y="168551"/>
                  <a:pt x="167376" y="196597"/>
                  <a:pt x="177959" y="197126"/>
                </a:cubicBezTo>
                <a:cubicBezTo>
                  <a:pt x="188542" y="197655"/>
                  <a:pt x="194892" y="207709"/>
                  <a:pt x="197009" y="200301"/>
                </a:cubicBezTo>
                <a:cubicBezTo>
                  <a:pt x="199126" y="192893"/>
                  <a:pt x="199655" y="155851"/>
                  <a:pt x="190659" y="152676"/>
                </a:cubicBezTo>
                <a:cubicBezTo>
                  <a:pt x="181663" y="149501"/>
                  <a:pt x="136684" y="204534"/>
                  <a:pt x="143034" y="181251"/>
                </a:cubicBezTo>
                <a:cubicBezTo>
                  <a:pt x="149384" y="157968"/>
                  <a:pt x="246751" y="7684"/>
                  <a:pt x="254159" y="2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フリーフォーム 1033">
            <a:extLst>
              <a:ext uri="{FF2B5EF4-FFF2-40B4-BE49-F238E27FC236}">
                <a16:creationId xmlns:a16="http://schemas.microsoft.com/office/drawing/2014/main" id="{4DBB131C-BE47-81C0-55AC-9E15C326B7C5}"/>
              </a:ext>
            </a:extLst>
          </p:cNvPr>
          <p:cNvSpPr/>
          <p:nvPr/>
        </p:nvSpPr>
        <p:spPr>
          <a:xfrm>
            <a:off x="4871741" y="7330648"/>
            <a:ext cx="1145064" cy="375354"/>
          </a:xfrm>
          <a:custGeom>
            <a:avLst/>
            <a:gdLst>
              <a:gd name="connsiteX0" fmla="*/ 0 w 1145064"/>
              <a:gd name="connsiteY0" fmla="*/ 375354 h 375354"/>
              <a:gd name="connsiteX1" fmla="*/ 891635 w 1145064"/>
              <a:gd name="connsiteY1" fmla="*/ 83201 h 375354"/>
              <a:gd name="connsiteX2" fmla="*/ 800574 w 1145064"/>
              <a:gd name="connsiteY2" fmla="*/ 147702 h 375354"/>
              <a:gd name="connsiteX3" fmla="*/ 1138257 w 1145064"/>
              <a:gd name="connsiteY3" fmla="*/ 3523 h 375354"/>
              <a:gd name="connsiteX4" fmla="*/ 1024432 w 1145064"/>
              <a:gd name="connsiteY4" fmla="*/ 49053 h 375354"/>
              <a:gd name="connsiteX5" fmla="*/ 994078 w 1145064"/>
              <a:gd name="connsiteY5" fmla="*/ 102172 h 375354"/>
              <a:gd name="connsiteX6" fmla="*/ 1024432 w 1145064"/>
              <a:gd name="connsiteY6" fmla="*/ 117349 h 375354"/>
              <a:gd name="connsiteX7" fmla="*/ 975107 w 1145064"/>
              <a:gd name="connsiteY7" fmla="*/ 136320 h 375354"/>
              <a:gd name="connsiteX8" fmla="*/ 1066168 w 1145064"/>
              <a:gd name="connsiteY8" fmla="*/ 136320 h 375354"/>
              <a:gd name="connsiteX9" fmla="*/ 990284 w 1145064"/>
              <a:gd name="connsiteY9" fmla="*/ 90789 h 375354"/>
              <a:gd name="connsiteX10" fmla="*/ 660189 w 1145064"/>
              <a:gd name="connsiteY10" fmla="*/ 83201 h 375354"/>
              <a:gd name="connsiteX11" fmla="*/ 815751 w 1145064"/>
              <a:gd name="connsiteY11" fmla="*/ 86995 h 375354"/>
              <a:gd name="connsiteX12" fmla="*/ 398390 w 1145064"/>
              <a:gd name="connsiteY12" fmla="*/ 234969 h 375354"/>
              <a:gd name="connsiteX13" fmla="*/ 542569 w 1145064"/>
              <a:gd name="connsiteY13" fmla="*/ 204615 h 375354"/>
              <a:gd name="connsiteX14" fmla="*/ 292153 w 1145064"/>
              <a:gd name="connsiteY14" fmla="*/ 307058 h 375354"/>
              <a:gd name="connsiteX15" fmla="*/ 405979 w 1145064"/>
              <a:gd name="connsiteY15" fmla="*/ 280499 h 375354"/>
              <a:gd name="connsiteX16" fmla="*/ 0 w 1145064"/>
              <a:gd name="connsiteY16" fmla="*/ 375354 h 3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5064" h="375354">
                <a:moveTo>
                  <a:pt x="0" y="375354"/>
                </a:moveTo>
                <a:lnTo>
                  <a:pt x="891635" y="83201"/>
                </a:lnTo>
                <a:cubicBezTo>
                  <a:pt x="1025064" y="45259"/>
                  <a:pt x="759471" y="160982"/>
                  <a:pt x="800574" y="147702"/>
                </a:cubicBezTo>
                <a:cubicBezTo>
                  <a:pt x="841677" y="134422"/>
                  <a:pt x="1100947" y="19964"/>
                  <a:pt x="1138257" y="3523"/>
                </a:cubicBezTo>
                <a:cubicBezTo>
                  <a:pt x="1175567" y="-12919"/>
                  <a:pt x="1048462" y="32612"/>
                  <a:pt x="1024432" y="49053"/>
                </a:cubicBezTo>
                <a:cubicBezTo>
                  <a:pt x="1000402" y="65494"/>
                  <a:pt x="994078" y="90789"/>
                  <a:pt x="994078" y="102172"/>
                </a:cubicBezTo>
                <a:cubicBezTo>
                  <a:pt x="994078" y="113555"/>
                  <a:pt x="1027594" y="111658"/>
                  <a:pt x="1024432" y="117349"/>
                </a:cubicBezTo>
                <a:cubicBezTo>
                  <a:pt x="1021270" y="123040"/>
                  <a:pt x="968151" y="133158"/>
                  <a:pt x="975107" y="136320"/>
                </a:cubicBezTo>
                <a:cubicBezTo>
                  <a:pt x="982063" y="139482"/>
                  <a:pt x="1063639" y="143908"/>
                  <a:pt x="1066168" y="136320"/>
                </a:cubicBezTo>
                <a:cubicBezTo>
                  <a:pt x="1068698" y="128731"/>
                  <a:pt x="1057947" y="99642"/>
                  <a:pt x="990284" y="90789"/>
                </a:cubicBezTo>
                <a:cubicBezTo>
                  <a:pt x="922621" y="81936"/>
                  <a:pt x="660189" y="83201"/>
                  <a:pt x="660189" y="83201"/>
                </a:cubicBezTo>
                <a:cubicBezTo>
                  <a:pt x="631100" y="82569"/>
                  <a:pt x="859384" y="61700"/>
                  <a:pt x="815751" y="86995"/>
                </a:cubicBezTo>
                <a:cubicBezTo>
                  <a:pt x="772118" y="112290"/>
                  <a:pt x="443920" y="215366"/>
                  <a:pt x="398390" y="234969"/>
                </a:cubicBezTo>
                <a:cubicBezTo>
                  <a:pt x="352860" y="254572"/>
                  <a:pt x="560275" y="192600"/>
                  <a:pt x="542569" y="204615"/>
                </a:cubicBezTo>
                <a:cubicBezTo>
                  <a:pt x="524863" y="216630"/>
                  <a:pt x="314918" y="294411"/>
                  <a:pt x="292153" y="307058"/>
                </a:cubicBezTo>
                <a:cubicBezTo>
                  <a:pt x="269388" y="319705"/>
                  <a:pt x="405979" y="280499"/>
                  <a:pt x="405979" y="280499"/>
                </a:cubicBezTo>
                <a:lnTo>
                  <a:pt x="0" y="3753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フリーフォーム 1034">
            <a:extLst>
              <a:ext uri="{FF2B5EF4-FFF2-40B4-BE49-F238E27FC236}">
                <a16:creationId xmlns:a16="http://schemas.microsoft.com/office/drawing/2014/main" id="{1DE5744A-A202-F139-3F85-0FBAE1CECDD2}"/>
              </a:ext>
            </a:extLst>
          </p:cNvPr>
          <p:cNvSpPr/>
          <p:nvPr/>
        </p:nvSpPr>
        <p:spPr>
          <a:xfrm>
            <a:off x="5743973" y="7353250"/>
            <a:ext cx="839205" cy="174525"/>
          </a:xfrm>
          <a:custGeom>
            <a:avLst/>
            <a:gdLst>
              <a:gd name="connsiteX0" fmla="*/ 133229 w 839205"/>
              <a:gd name="connsiteY0" fmla="*/ 174425 h 174525"/>
              <a:gd name="connsiteX1" fmla="*/ 243260 w 839205"/>
              <a:gd name="connsiteY1" fmla="*/ 125100 h 174525"/>
              <a:gd name="connsiteX2" fmla="*/ 262231 w 839205"/>
              <a:gd name="connsiteY2" fmla="*/ 45422 h 174525"/>
              <a:gd name="connsiteX3" fmla="*/ 459529 w 839205"/>
              <a:gd name="connsiteY3" fmla="*/ 18863 h 174525"/>
              <a:gd name="connsiteX4" fmla="*/ 368468 w 839205"/>
              <a:gd name="connsiteY4" fmla="*/ 15069 h 174525"/>
              <a:gd name="connsiteX5" fmla="*/ 835154 w 839205"/>
              <a:gd name="connsiteY5" fmla="*/ 34040 h 174525"/>
              <a:gd name="connsiteX6" fmla="*/ 584737 w 839205"/>
              <a:gd name="connsiteY6" fmla="*/ 34040 h 174525"/>
              <a:gd name="connsiteX7" fmla="*/ 402616 w 839205"/>
              <a:gd name="connsiteY7" fmla="*/ 106129 h 174525"/>
              <a:gd name="connsiteX8" fmla="*/ 550590 w 839205"/>
              <a:gd name="connsiteY8" fmla="*/ 3686 h 174525"/>
              <a:gd name="connsiteX9" fmla="*/ 288790 w 839205"/>
              <a:gd name="connsiteY9" fmla="*/ 22657 h 174525"/>
              <a:gd name="connsiteX10" fmla="*/ 432 w 839205"/>
              <a:gd name="connsiteY10" fmla="*/ 22657 h 174525"/>
              <a:gd name="connsiteX11" fmla="*/ 224289 w 839205"/>
              <a:gd name="connsiteY11" fmla="*/ 34040 h 174525"/>
              <a:gd name="connsiteX12" fmla="*/ 250849 w 839205"/>
              <a:gd name="connsiteY12" fmla="*/ 75776 h 174525"/>
              <a:gd name="connsiteX13" fmla="*/ 220495 w 839205"/>
              <a:gd name="connsiteY13" fmla="*/ 117512 h 174525"/>
              <a:gd name="connsiteX14" fmla="*/ 353292 w 839205"/>
              <a:gd name="connsiteY14" fmla="*/ 90952 h 174525"/>
              <a:gd name="connsiteX15" fmla="*/ 167376 w 839205"/>
              <a:gd name="connsiteY15" fmla="*/ 136483 h 174525"/>
              <a:gd name="connsiteX16" fmla="*/ 133229 w 839205"/>
              <a:gd name="connsiteY16" fmla="*/ 174425 h 17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9205" h="174525">
                <a:moveTo>
                  <a:pt x="133229" y="174425"/>
                </a:moveTo>
                <a:cubicBezTo>
                  <a:pt x="145876" y="172528"/>
                  <a:pt x="221760" y="146600"/>
                  <a:pt x="243260" y="125100"/>
                </a:cubicBezTo>
                <a:cubicBezTo>
                  <a:pt x="264760" y="103599"/>
                  <a:pt x="226186" y="63128"/>
                  <a:pt x="262231" y="45422"/>
                </a:cubicBezTo>
                <a:cubicBezTo>
                  <a:pt x="298276" y="27716"/>
                  <a:pt x="441823" y="23922"/>
                  <a:pt x="459529" y="18863"/>
                </a:cubicBezTo>
                <a:cubicBezTo>
                  <a:pt x="477235" y="13804"/>
                  <a:pt x="368468" y="15069"/>
                  <a:pt x="368468" y="15069"/>
                </a:cubicBezTo>
                <a:lnTo>
                  <a:pt x="835154" y="34040"/>
                </a:lnTo>
                <a:cubicBezTo>
                  <a:pt x="871199" y="37202"/>
                  <a:pt x="656827" y="22025"/>
                  <a:pt x="584737" y="34040"/>
                </a:cubicBezTo>
                <a:cubicBezTo>
                  <a:pt x="512647" y="46055"/>
                  <a:pt x="408307" y="111188"/>
                  <a:pt x="402616" y="106129"/>
                </a:cubicBezTo>
                <a:cubicBezTo>
                  <a:pt x="396925" y="101070"/>
                  <a:pt x="569561" y="17598"/>
                  <a:pt x="550590" y="3686"/>
                </a:cubicBezTo>
                <a:cubicBezTo>
                  <a:pt x="531619" y="-10226"/>
                  <a:pt x="380483" y="19495"/>
                  <a:pt x="288790" y="22657"/>
                </a:cubicBezTo>
                <a:cubicBezTo>
                  <a:pt x="197097" y="25819"/>
                  <a:pt x="11182" y="20760"/>
                  <a:pt x="432" y="22657"/>
                </a:cubicBezTo>
                <a:cubicBezTo>
                  <a:pt x="-10318" y="24554"/>
                  <a:pt x="182553" y="25187"/>
                  <a:pt x="224289" y="34040"/>
                </a:cubicBezTo>
                <a:cubicBezTo>
                  <a:pt x="266025" y="42893"/>
                  <a:pt x="251481" y="61864"/>
                  <a:pt x="250849" y="75776"/>
                </a:cubicBezTo>
                <a:cubicBezTo>
                  <a:pt x="250217" y="89688"/>
                  <a:pt x="203421" y="114983"/>
                  <a:pt x="220495" y="117512"/>
                </a:cubicBezTo>
                <a:cubicBezTo>
                  <a:pt x="237569" y="120041"/>
                  <a:pt x="362145" y="87790"/>
                  <a:pt x="353292" y="90952"/>
                </a:cubicBezTo>
                <a:cubicBezTo>
                  <a:pt x="344439" y="94114"/>
                  <a:pt x="207215" y="121939"/>
                  <a:pt x="167376" y="136483"/>
                </a:cubicBezTo>
                <a:cubicBezTo>
                  <a:pt x="127537" y="151027"/>
                  <a:pt x="120582" y="176322"/>
                  <a:pt x="133229" y="174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フリーフォーム 1035">
            <a:extLst>
              <a:ext uri="{FF2B5EF4-FFF2-40B4-BE49-F238E27FC236}">
                <a16:creationId xmlns:a16="http://schemas.microsoft.com/office/drawing/2014/main" id="{CEC5626C-BEE0-82F5-F731-0AAAB70A33C9}"/>
              </a:ext>
            </a:extLst>
          </p:cNvPr>
          <p:cNvSpPr/>
          <p:nvPr/>
        </p:nvSpPr>
        <p:spPr>
          <a:xfrm>
            <a:off x="4773864" y="7303442"/>
            <a:ext cx="1471900" cy="481735"/>
          </a:xfrm>
          <a:custGeom>
            <a:avLst/>
            <a:gdLst>
              <a:gd name="connsiteX0" fmla="*/ 6816 w 1471900"/>
              <a:gd name="connsiteY0" fmla="*/ 478443 h 481735"/>
              <a:gd name="connsiteX1" fmla="*/ 1145074 w 1471900"/>
              <a:gd name="connsiteY1" fmla="*/ 133172 h 481735"/>
              <a:gd name="connsiteX2" fmla="*/ 887069 w 1471900"/>
              <a:gd name="connsiteY2" fmla="*/ 228027 h 481735"/>
              <a:gd name="connsiteX3" fmla="*/ 1107132 w 1471900"/>
              <a:gd name="connsiteY3" fmla="*/ 231821 h 481735"/>
              <a:gd name="connsiteX4" fmla="*/ 1023660 w 1471900"/>
              <a:gd name="connsiteY4" fmla="*/ 284940 h 481735"/>
              <a:gd name="connsiteX5" fmla="*/ 1312018 w 1471900"/>
              <a:gd name="connsiteY5" fmla="*/ 220438 h 481735"/>
              <a:gd name="connsiteX6" fmla="*/ 1255105 w 1471900"/>
              <a:gd name="connsiteY6" fmla="*/ 174908 h 481735"/>
              <a:gd name="connsiteX7" fmla="*/ 1270282 w 1471900"/>
              <a:gd name="connsiteY7" fmla="*/ 114201 h 481735"/>
              <a:gd name="connsiteX8" fmla="*/ 1471374 w 1471900"/>
              <a:gd name="connsiteY8" fmla="*/ 375 h 481735"/>
              <a:gd name="connsiteX9" fmla="*/ 1201987 w 1471900"/>
              <a:gd name="connsiteY9" fmla="*/ 155937 h 481735"/>
              <a:gd name="connsiteX10" fmla="*/ 1277870 w 1471900"/>
              <a:gd name="connsiteY10" fmla="*/ 209056 h 481735"/>
              <a:gd name="connsiteX11" fmla="*/ 879480 w 1471900"/>
              <a:gd name="connsiteY11" fmla="*/ 216644 h 481735"/>
              <a:gd name="connsiteX12" fmla="*/ 716330 w 1471900"/>
              <a:gd name="connsiteY12" fmla="*/ 178702 h 481735"/>
              <a:gd name="connsiteX13" fmla="*/ 822568 w 1471900"/>
              <a:gd name="connsiteY13" fmla="*/ 212850 h 481735"/>
              <a:gd name="connsiteX14" fmla="*/ 575945 w 1471900"/>
              <a:gd name="connsiteY14" fmla="*/ 228027 h 481735"/>
              <a:gd name="connsiteX15" fmla="*/ 735301 w 1471900"/>
              <a:gd name="connsiteY15" fmla="*/ 243204 h 481735"/>
              <a:gd name="connsiteX16" fmla="*/ 530415 w 1471900"/>
              <a:gd name="connsiteY16" fmla="*/ 284940 h 481735"/>
              <a:gd name="connsiteX17" fmla="*/ 758066 w 1471900"/>
              <a:gd name="connsiteY17" fmla="*/ 265969 h 481735"/>
              <a:gd name="connsiteX18" fmla="*/ 424177 w 1471900"/>
              <a:gd name="connsiteY18" fmla="*/ 387383 h 481735"/>
              <a:gd name="connsiteX19" fmla="*/ 659417 w 1471900"/>
              <a:gd name="connsiteY19" fmla="*/ 311499 h 481735"/>
              <a:gd name="connsiteX20" fmla="*/ 6816 w 1471900"/>
              <a:gd name="connsiteY20" fmla="*/ 478443 h 48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71900" h="481735">
                <a:moveTo>
                  <a:pt x="6816" y="478443"/>
                </a:moveTo>
                <a:cubicBezTo>
                  <a:pt x="87759" y="448722"/>
                  <a:pt x="998365" y="174908"/>
                  <a:pt x="1145074" y="133172"/>
                </a:cubicBezTo>
                <a:cubicBezTo>
                  <a:pt x="1291783" y="91436"/>
                  <a:pt x="893393" y="211585"/>
                  <a:pt x="887069" y="228027"/>
                </a:cubicBezTo>
                <a:cubicBezTo>
                  <a:pt x="880745" y="244468"/>
                  <a:pt x="1084367" y="222335"/>
                  <a:pt x="1107132" y="231821"/>
                </a:cubicBezTo>
                <a:cubicBezTo>
                  <a:pt x="1129897" y="241306"/>
                  <a:pt x="989512" y="286837"/>
                  <a:pt x="1023660" y="284940"/>
                </a:cubicBezTo>
                <a:cubicBezTo>
                  <a:pt x="1057808" y="283043"/>
                  <a:pt x="1273444" y="238777"/>
                  <a:pt x="1312018" y="220438"/>
                </a:cubicBezTo>
                <a:cubicBezTo>
                  <a:pt x="1350592" y="202099"/>
                  <a:pt x="1262061" y="192614"/>
                  <a:pt x="1255105" y="174908"/>
                </a:cubicBezTo>
                <a:cubicBezTo>
                  <a:pt x="1248149" y="157202"/>
                  <a:pt x="1234237" y="143290"/>
                  <a:pt x="1270282" y="114201"/>
                </a:cubicBezTo>
                <a:cubicBezTo>
                  <a:pt x="1306327" y="85112"/>
                  <a:pt x="1482757" y="-6581"/>
                  <a:pt x="1471374" y="375"/>
                </a:cubicBezTo>
                <a:cubicBezTo>
                  <a:pt x="1459992" y="7331"/>
                  <a:pt x="1234238" y="121157"/>
                  <a:pt x="1201987" y="155937"/>
                </a:cubicBezTo>
                <a:cubicBezTo>
                  <a:pt x="1169736" y="190717"/>
                  <a:pt x="1331621" y="198938"/>
                  <a:pt x="1277870" y="209056"/>
                </a:cubicBezTo>
                <a:cubicBezTo>
                  <a:pt x="1224119" y="219174"/>
                  <a:pt x="973070" y="221703"/>
                  <a:pt x="879480" y="216644"/>
                </a:cubicBezTo>
                <a:cubicBezTo>
                  <a:pt x="785890" y="211585"/>
                  <a:pt x="725815" y="179334"/>
                  <a:pt x="716330" y="178702"/>
                </a:cubicBezTo>
                <a:cubicBezTo>
                  <a:pt x="706845" y="178070"/>
                  <a:pt x="845965" y="204629"/>
                  <a:pt x="822568" y="212850"/>
                </a:cubicBezTo>
                <a:cubicBezTo>
                  <a:pt x="799171" y="221071"/>
                  <a:pt x="590489" y="222968"/>
                  <a:pt x="575945" y="228027"/>
                </a:cubicBezTo>
                <a:cubicBezTo>
                  <a:pt x="561401" y="233086"/>
                  <a:pt x="742889" y="233718"/>
                  <a:pt x="735301" y="243204"/>
                </a:cubicBezTo>
                <a:cubicBezTo>
                  <a:pt x="727713" y="252689"/>
                  <a:pt x="526621" y="281146"/>
                  <a:pt x="530415" y="284940"/>
                </a:cubicBezTo>
                <a:cubicBezTo>
                  <a:pt x="534209" y="288734"/>
                  <a:pt x="775772" y="248895"/>
                  <a:pt x="758066" y="265969"/>
                </a:cubicBezTo>
                <a:cubicBezTo>
                  <a:pt x="740360" y="283043"/>
                  <a:pt x="440618" y="379795"/>
                  <a:pt x="424177" y="387383"/>
                </a:cubicBezTo>
                <a:cubicBezTo>
                  <a:pt x="407736" y="394971"/>
                  <a:pt x="727712" y="295690"/>
                  <a:pt x="659417" y="311499"/>
                </a:cubicBezTo>
                <a:cubicBezTo>
                  <a:pt x="591122" y="327308"/>
                  <a:pt x="-74127" y="508164"/>
                  <a:pt x="6816" y="4784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フリーフォーム 1036">
            <a:extLst>
              <a:ext uri="{FF2B5EF4-FFF2-40B4-BE49-F238E27FC236}">
                <a16:creationId xmlns:a16="http://schemas.microsoft.com/office/drawing/2014/main" id="{3A36E704-B38D-9607-96A9-57A53817215D}"/>
              </a:ext>
            </a:extLst>
          </p:cNvPr>
          <p:cNvSpPr/>
          <p:nvPr/>
        </p:nvSpPr>
        <p:spPr>
          <a:xfrm>
            <a:off x="5990989" y="7343208"/>
            <a:ext cx="930600" cy="318114"/>
          </a:xfrm>
          <a:custGeom>
            <a:avLst/>
            <a:gdLst>
              <a:gd name="connsiteX0" fmla="*/ 38 w 930600"/>
              <a:gd name="connsiteY0" fmla="*/ 199643 h 318114"/>
              <a:gd name="connsiteX1" fmla="*/ 550196 w 930600"/>
              <a:gd name="connsiteY1" fmla="*/ 2346 h 318114"/>
              <a:gd name="connsiteX2" fmla="*/ 356692 w 930600"/>
              <a:gd name="connsiteY2" fmla="*/ 89612 h 318114"/>
              <a:gd name="connsiteX3" fmla="*/ 614697 w 930600"/>
              <a:gd name="connsiteY3" fmla="*/ 66847 h 318114"/>
              <a:gd name="connsiteX4" fmla="*/ 390840 w 930600"/>
              <a:gd name="connsiteY4" fmla="*/ 138936 h 318114"/>
              <a:gd name="connsiteX5" fmla="*/ 724729 w 930600"/>
              <a:gd name="connsiteY5" fmla="*/ 104789 h 318114"/>
              <a:gd name="connsiteX6" fmla="*/ 595726 w 930600"/>
              <a:gd name="connsiteY6" fmla="*/ 104789 h 318114"/>
              <a:gd name="connsiteX7" fmla="*/ 694375 w 930600"/>
              <a:gd name="connsiteY7" fmla="*/ 82024 h 318114"/>
              <a:gd name="connsiteX8" fmla="*/ 755082 w 930600"/>
              <a:gd name="connsiteY8" fmla="*/ 161702 h 318114"/>
              <a:gd name="connsiteX9" fmla="*/ 724729 w 930600"/>
              <a:gd name="connsiteY9" fmla="*/ 47876 h 318114"/>
              <a:gd name="connsiteX10" fmla="*/ 929615 w 930600"/>
              <a:gd name="connsiteY10" fmla="*/ 317263 h 318114"/>
              <a:gd name="connsiteX11" fmla="*/ 793024 w 930600"/>
              <a:gd name="connsiteY11" fmla="*/ 131348 h 318114"/>
              <a:gd name="connsiteX12" fmla="*/ 580550 w 930600"/>
              <a:gd name="connsiteY12" fmla="*/ 82024 h 318114"/>
              <a:gd name="connsiteX13" fmla="*/ 447753 w 930600"/>
              <a:gd name="connsiteY13" fmla="*/ 119965 h 318114"/>
              <a:gd name="connsiteX14" fmla="*/ 174571 w 930600"/>
              <a:gd name="connsiteY14" fmla="*/ 169290 h 318114"/>
              <a:gd name="connsiteX15" fmla="*/ 580550 w 930600"/>
              <a:gd name="connsiteY15" fmla="*/ 32699 h 318114"/>
              <a:gd name="connsiteX16" fmla="*/ 38 w 930600"/>
              <a:gd name="connsiteY16" fmla="*/ 199643 h 3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0600" h="318114">
                <a:moveTo>
                  <a:pt x="38" y="199643"/>
                </a:moveTo>
                <a:cubicBezTo>
                  <a:pt x="-5021" y="194584"/>
                  <a:pt x="490754" y="20684"/>
                  <a:pt x="550196" y="2346"/>
                </a:cubicBezTo>
                <a:cubicBezTo>
                  <a:pt x="609638" y="-15992"/>
                  <a:pt x="345942" y="78862"/>
                  <a:pt x="356692" y="89612"/>
                </a:cubicBezTo>
                <a:cubicBezTo>
                  <a:pt x="367442" y="100362"/>
                  <a:pt x="609006" y="58626"/>
                  <a:pt x="614697" y="66847"/>
                </a:cubicBezTo>
                <a:cubicBezTo>
                  <a:pt x="620388" y="75068"/>
                  <a:pt x="372501" y="132612"/>
                  <a:pt x="390840" y="138936"/>
                </a:cubicBezTo>
                <a:cubicBezTo>
                  <a:pt x="409179" y="145260"/>
                  <a:pt x="690581" y="110480"/>
                  <a:pt x="724729" y="104789"/>
                </a:cubicBezTo>
                <a:cubicBezTo>
                  <a:pt x="758877" y="99098"/>
                  <a:pt x="600785" y="108583"/>
                  <a:pt x="595726" y="104789"/>
                </a:cubicBezTo>
                <a:cubicBezTo>
                  <a:pt x="590667" y="100995"/>
                  <a:pt x="667816" y="72538"/>
                  <a:pt x="694375" y="82024"/>
                </a:cubicBezTo>
                <a:cubicBezTo>
                  <a:pt x="720934" y="91509"/>
                  <a:pt x="750023" y="167393"/>
                  <a:pt x="755082" y="161702"/>
                </a:cubicBezTo>
                <a:cubicBezTo>
                  <a:pt x="760141" y="156011"/>
                  <a:pt x="695640" y="21949"/>
                  <a:pt x="724729" y="47876"/>
                </a:cubicBezTo>
                <a:cubicBezTo>
                  <a:pt x="753818" y="73803"/>
                  <a:pt x="918233" y="303351"/>
                  <a:pt x="929615" y="317263"/>
                </a:cubicBezTo>
                <a:cubicBezTo>
                  <a:pt x="940997" y="331175"/>
                  <a:pt x="851201" y="170554"/>
                  <a:pt x="793024" y="131348"/>
                </a:cubicBezTo>
                <a:cubicBezTo>
                  <a:pt x="734847" y="92142"/>
                  <a:pt x="638095" y="83921"/>
                  <a:pt x="580550" y="82024"/>
                </a:cubicBezTo>
                <a:cubicBezTo>
                  <a:pt x="523005" y="80127"/>
                  <a:pt x="515416" y="105421"/>
                  <a:pt x="447753" y="119965"/>
                </a:cubicBezTo>
                <a:cubicBezTo>
                  <a:pt x="380090" y="134509"/>
                  <a:pt x="152438" y="183834"/>
                  <a:pt x="174571" y="169290"/>
                </a:cubicBezTo>
                <a:cubicBezTo>
                  <a:pt x="196704" y="154746"/>
                  <a:pt x="613433" y="23846"/>
                  <a:pt x="580550" y="32699"/>
                </a:cubicBezTo>
                <a:cubicBezTo>
                  <a:pt x="547667" y="41552"/>
                  <a:pt x="5097" y="204702"/>
                  <a:pt x="38" y="19964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8" name="フリーフォーム 1037">
            <a:extLst>
              <a:ext uri="{FF2B5EF4-FFF2-40B4-BE49-F238E27FC236}">
                <a16:creationId xmlns:a16="http://schemas.microsoft.com/office/drawing/2014/main" id="{E09F3460-070A-AC06-1D2D-A970888022DD}"/>
              </a:ext>
            </a:extLst>
          </p:cNvPr>
          <p:cNvSpPr/>
          <p:nvPr/>
        </p:nvSpPr>
        <p:spPr>
          <a:xfrm>
            <a:off x="6817917" y="7492426"/>
            <a:ext cx="149603" cy="737299"/>
          </a:xfrm>
          <a:custGeom>
            <a:avLst/>
            <a:gdLst>
              <a:gd name="connsiteX0" fmla="*/ 102687 w 149603"/>
              <a:gd name="connsiteY0" fmla="*/ 1101 h 737299"/>
              <a:gd name="connsiteX1" fmla="*/ 87510 w 149603"/>
              <a:gd name="connsiteY1" fmla="*/ 388108 h 737299"/>
              <a:gd name="connsiteX2" fmla="*/ 110276 w 149603"/>
              <a:gd name="connsiteY2" fmla="*/ 308430 h 737299"/>
              <a:gd name="connsiteX3" fmla="*/ 4038 w 149603"/>
              <a:gd name="connsiteY3" fmla="*/ 721997 h 737299"/>
              <a:gd name="connsiteX4" fmla="*/ 34392 w 149603"/>
              <a:gd name="connsiteY4" fmla="*/ 611966 h 737299"/>
              <a:gd name="connsiteX5" fmla="*/ 148217 w 149603"/>
              <a:gd name="connsiteY5" fmla="*/ 266694 h 737299"/>
              <a:gd name="connsiteX6" fmla="*/ 95099 w 149603"/>
              <a:gd name="connsiteY6" fmla="*/ 361549 h 737299"/>
              <a:gd name="connsiteX7" fmla="*/ 57157 w 149603"/>
              <a:gd name="connsiteY7" fmla="*/ 171840 h 737299"/>
              <a:gd name="connsiteX8" fmla="*/ 79922 w 149603"/>
              <a:gd name="connsiteY8" fmla="*/ 266694 h 737299"/>
              <a:gd name="connsiteX9" fmla="*/ 102687 w 149603"/>
              <a:gd name="connsiteY9" fmla="*/ 1101 h 73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603" h="737299">
                <a:moveTo>
                  <a:pt x="102687" y="1101"/>
                </a:moveTo>
                <a:cubicBezTo>
                  <a:pt x="103952" y="21336"/>
                  <a:pt x="86245" y="336887"/>
                  <a:pt x="87510" y="388108"/>
                </a:cubicBezTo>
                <a:cubicBezTo>
                  <a:pt x="88775" y="439329"/>
                  <a:pt x="124188" y="252782"/>
                  <a:pt x="110276" y="308430"/>
                </a:cubicBezTo>
                <a:cubicBezTo>
                  <a:pt x="96364" y="364078"/>
                  <a:pt x="16685" y="671408"/>
                  <a:pt x="4038" y="721997"/>
                </a:cubicBezTo>
                <a:cubicBezTo>
                  <a:pt x="-8609" y="772586"/>
                  <a:pt x="10362" y="687850"/>
                  <a:pt x="34392" y="611966"/>
                </a:cubicBezTo>
                <a:cubicBezTo>
                  <a:pt x="58422" y="536082"/>
                  <a:pt x="138099" y="308430"/>
                  <a:pt x="148217" y="266694"/>
                </a:cubicBezTo>
                <a:cubicBezTo>
                  <a:pt x="158335" y="224958"/>
                  <a:pt x="110276" y="377358"/>
                  <a:pt x="95099" y="361549"/>
                </a:cubicBezTo>
                <a:cubicBezTo>
                  <a:pt x="79922" y="345740"/>
                  <a:pt x="59686" y="187649"/>
                  <a:pt x="57157" y="171840"/>
                </a:cubicBezTo>
                <a:cubicBezTo>
                  <a:pt x="54627" y="156031"/>
                  <a:pt x="71701" y="287562"/>
                  <a:pt x="79922" y="266694"/>
                </a:cubicBezTo>
                <a:cubicBezTo>
                  <a:pt x="88143" y="245826"/>
                  <a:pt x="101422" y="-19134"/>
                  <a:pt x="102687" y="1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9" name="フリーフォーム 1038">
            <a:extLst>
              <a:ext uri="{FF2B5EF4-FFF2-40B4-BE49-F238E27FC236}">
                <a16:creationId xmlns:a16="http://schemas.microsoft.com/office/drawing/2014/main" id="{6ABDC739-AE93-3A2C-1EBF-48FD0611AB8C}"/>
              </a:ext>
            </a:extLst>
          </p:cNvPr>
          <p:cNvSpPr/>
          <p:nvPr/>
        </p:nvSpPr>
        <p:spPr>
          <a:xfrm>
            <a:off x="4612509" y="7553807"/>
            <a:ext cx="353362" cy="861754"/>
          </a:xfrm>
          <a:custGeom>
            <a:avLst/>
            <a:gdLst>
              <a:gd name="connsiteX0" fmla="*/ 297174 w 353362"/>
              <a:gd name="connsiteY0" fmla="*/ 57340 h 861754"/>
              <a:gd name="connsiteX1" fmla="*/ 54346 w 353362"/>
              <a:gd name="connsiteY1" fmla="*/ 398817 h 861754"/>
              <a:gd name="connsiteX2" fmla="*/ 77111 w 353362"/>
              <a:gd name="connsiteY2" fmla="*/ 357081 h 861754"/>
              <a:gd name="connsiteX3" fmla="*/ 69523 w 353362"/>
              <a:gd name="connsiteY3" fmla="*/ 467113 h 861754"/>
              <a:gd name="connsiteX4" fmla="*/ 115053 w 353362"/>
              <a:gd name="connsiteY4" fmla="*/ 607498 h 861754"/>
              <a:gd name="connsiteX5" fmla="*/ 69523 w 353362"/>
              <a:gd name="connsiteY5" fmla="*/ 539202 h 861754"/>
              <a:gd name="connsiteX6" fmla="*/ 190937 w 353362"/>
              <a:gd name="connsiteY6" fmla="*/ 861708 h 861754"/>
              <a:gd name="connsiteX7" fmla="*/ 65728 w 353362"/>
              <a:gd name="connsiteY7" fmla="*/ 561967 h 861754"/>
              <a:gd name="connsiteX8" fmla="*/ 1227 w 353362"/>
              <a:gd name="connsiteY8" fmla="*/ 410200 h 861754"/>
              <a:gd name="connsiteX9" fmla="*/ 23992 w 353362"/>
              <a:gd name="connsiteY9" fmla="*/ 512643 h 861754"/>
              <a:gd name="connsiteX10" fmla="*/ 31581 w 353362"/>
              <a:gd name="connsiteY10" fmla="*/ 102870 h 861754"/>
              <a:gd name="connsiteX11" fmla="*/ 8815 w 353362"/>
              <a:gd name="connsiteY11" fmla="*/ 459524 h 861754"/>
              <a:gd name="connsiteX12" fmla="*/ 118847 w 353362"/>
              <a:gd name="connsiteY12" fmla="*/ 311551 h 861754"/>
              <a:gd name="connsiteX13" fmla="*/ 130230 w 353362"/>
              <a:gd name="connsiteY13" fmla="*/ 212902 h 861754"/>
              <a:gd name="connsiteX14" fmla="*/ 92288 w 353362"/>
              <a:gd name="connsiteY14" fmla="*/ 266020 h 861754"/>
              <a:gd name="connsiteX15" fmla="*/ 338910 w 353362"/>
              <a:gd name="connsiteY15" fmla="*/ 19398 h 861754"/>
              <a:gd name="connsiteX16" fmla="*/ 297174 w 353362"/>
              <a:gd name="connsiteY16" fmla="*/ 57340 h 86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62" h="861754">
                <a:moveTo>
                  <a:pt x="297174" y="57340"/>
                </a:moveTo>
                <a:cubicBezTo>
                  <a:pt x="249747" y="120576"/>
                  <a:pt x="91023" y="348860"/>
                  <a:pt x="54346" y="398817"/>
                </a:cubicBezTo>
                <a:cubicBezTo>
                  <a:pt x="17669" y="448774"/>
                  <a:pt x="74582" y="345698"/>
                  <a:pt x="77111" y="357081"/>
                </a:cubicBezTo>
                <a:cubicBezTo>
                  <a:pt x="79640" y="368464"/>
                  <a:pt x="63199" y="425377"/>
                  <a:pt x="69523" y="467113"/>
                </a:cubicBezTo>
                <a:cubicBezTo>
                  <a:pt x="75847" y="508849"/>
                  <a:pt x="115053" y="595483"/>
                  <a:pt x="115053" y="607498"/>
                </a:cubicBezTo>
                <a:cubicBezTo>
                  <a:pt x="115053" y="619513"/>
                  <a:pt x="56876" y="496834"/>
                  <a:pt x="69523" y="539202"/>
                </a:cubicBezTo>
                <a:cubicBezTo>
                  <a:pt x="82170" y="581570"/>
                  <a:pt x="191569" y="857914"/>
                  <a:pt x="190937" y="861708"/>
                </a:cubicBezTo>
                <a:cubicBezTo>
                  <a:pt x="190304" y="865502"/>
                  <a:pt x="97346" y="637218"/>
                  <a:pt x="65728" y="561967"/>
                </a:cubicBezTo>
                <a:cubicBezTo>
                  <a:pt x="34110" y="486716"/>
                  <a:pt x="8183" y="418421"/>
                  <a:pt x="1227" y="410200"/>
                </a:cubicBezTo>
                <a:cubicBezTo>
                  <a:pt x="-5729" y="401979"/>
                  <a:pt x="18933" y="563865"/>
                  <a:pt x="23992" y="512643"/>
                </a:cubicBezTo>
                <a:cubicBezTo>
                  <a:pt x="29051" y="461421"/>
                  <a:pt x="34110" y="111723"/>
                  <a:pt x="31581" y="102870"/>
                </a:cubicBezTo>
                <a:cubicBezTo>
                  <a:pt x="29052" y="94017"/>
                  <a:pt x="-5729" y="424744"/>
                  <a:pt x="8815" y="459524"/>
                </a:cubicBezTo>
                <a:cubicBezTo>
                  <a:pt x="23359" y="494304"/>
                  <a:pt x="98611" y="352654"/>
                  <a:pt x="118847" y="311551"/>
                </a:cubicBezTo>
                <a:cubicBezTo>
                  <a:pt x="139083" y="270448"/>
                  <a:pt x="134656" y="220491"/>
                  <a:pt x="130230" y="212902"/>
                </a:cubicBezTo>
                <a:cubicBezTo>
                  <a:pt x="125803" y="205314"/>
                  <a:pt x="57508" y="298271"/>
                  <a:pt x="92288" y="266020"/>
                </a:cubicBezTo>
                <a:cubicBezTo>
                  <a:pt x="127068" y="233769"/>
                  <a:pt x="306027" y="52913"/>
                  <a:pt x="338910" y="19398"/>
                </a:cubicBezTo>
                <a:cubicBezTo>
                  <a:pt x="371793" y="-14117"/>
                  <a:pt x="344601" y="-5896"/>
                  <a:pt x="297174" y="573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0" name="フリーフォーム 1039">
            <a:extLst>
              <a:ext uri="{FF2B5EF4-FFF2-40B4-BE49-F238E27FC236}">
                <a16:creationId xmlns:a16="http://schemas.microsoft.com/office/drawing/2014/main" id="{DB341148-A798-BDFC-280C-A1A413E57672}"/>
              </a:ext>
            </a:extLst>
          </p:cNvPr>
          <p:cNvSpPr/>
          <p:nvPr/>
        </p:nvSpPr>
        <p:spPr>
          <a:xfrm>
            <a:off x="6664323" y="7479671"/>
            <a:ext cx="189058" cy="485666"/>
          </a:xfrm>
          <a:custGeom>
            <a:avLst/>
            <a:gdLst>
              <a:gd name="connsiteX0" fmla="*/ 2 w 189058"/>
              <a:gd name="connsiteY0" fmla="*/ 10154 h 485666"/>
              <a:gd name="connsiteX1" fmla="*/ 88902 w 189058"/>
              <a:gd name="connsiteY1" fmla="*/ 175254 h 485666"/>
              <a:gd name="connsiteX2" fmla="*/ 47627 w 189058"/>
              <a:gd name="connsiteY2" fmla="*/ 276854 h 485666"/>
              <a:gd name="connsiteX3" fmla="*/ 85727 w 189058"/>
              <a:gd name="connsiteY3" fmla="*/ 229229 h 485666"/>
              <a:gd name="connsiteX4" fmla="*/ 12702 w 189058"/>
              <a:gd name="connsiteY4" fmla="*/ 483229 h 485666"/>
              <a:gd name="connsiteX5" fmla="*/ 53977 w 189058"/>
              <a:gd name="connsiteY5" fmla="*/ 346704 h 485666"/>
              <a:gd name="connsiteX6" fmla="*/ 184152 w 189058"/>
              <a:gd name="connsiteY6" fmla="*/ 165729 h 485666"/>
              <a:gd name="connsiteX7" fmla="*/ 161927 w 189058"/>
              <a:gd name="connsiteY7" fmla="*/ 181604 h 485666"/>
              <a:gd name="connsiteX8" fmla="*/ 165102 w 189058"/>
              <a:gd name="connsiteY8" fmla="*/ 111754 h 485666"/>
              <a:gd name="connsiteX9" fmla="*/ 82552 w 189058"/>
              <a:gd name="connsiteY9" fmla="*/ 629 h 485666"/>
              <a:gd name="connsiteX10" fmla="*/ 149227 w 189058"/>
              <a:gd name="connsiteY10" fmla="*/ 165729 h 485666"/>
              <a:gd name="connsiteX11" fmla="*/ 120652 w 189058"/>
              <a:gd name="connsiteY11" fmla="*/ 140329 h 485666"/>
              <a:gd name="connsiteX12" fmla="*/ 95252 w 189058"/>
              <a:gd name="connsiteY12" fmla="*/ 229229 h 485666"/>
              <a:gd name="connsiteX13" fmla="*/ 92077 w 189058"/>
              <a:gd name="connsiteY13" fmla="*/ 137154 h 485666"/>
              <a:gd name="connsiteX14" fmla="*/ 2 w 189058"/>
              <a:gd name="connsiteY14" fmla="*/ 10154 h 4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9058" h="485666">
                <a:moveTo>
                  <a:pt x="2" y="10154"/>
                </a:moveTo>
                <a:cubicBezTo>
                  <a:pt x="-527" y="16504"/>
                  <a:pt x="80965" y="130804"/>
                  <a:pt x="88902" y="175254"/>
                </a:cubicBezTo>
                <a:cubicBezTo>
                  <a:pt x="96839" y="219704"/>
                  <a:pt x="48156" y="267858"/>
                  <a:pt x="47627" y="276854"/>
                </a:cubicBezTo>
                <a:cubicBezTo>
                  <a:pt x="47098" y="285850"/>
                  <a:pt x="91548" y="194833"/>
                  <a:pt x="85727" y="229229"/>
                </a:cubicBezTo>
                <a:cubicBezTo>
                  <a:pt x="79906" y="263625"/>
                  <a:pt x="17994" y="463650"/>
                  <a:pt x="12702" y="483229"/>
                </a:cubicBezTo>
                <a:cubicBezTo>
                  <a:pt x="7410" y="502808"/>
                  <a:pt x="25402" y="399621"/>
                  <a:pt x="53977" y="346704"/>
                </a:cubicBezTo>
                <a:cubicBezTo>
                  <a:pt x="82552" y="293787"/>
                  <a:pt x="166160" y="193246"/>
                  <a:pt x="184152" y="165729"/>
                </a:cubicBezTo>
                <a:cubicBezTo>
                  <a:pt x="202144" y="138212"/>
                  <a:pt x="165102" y="190600"/>
                  <a:pt x="161927" y="181604"/>
                </a:cubicBezTo>
                <a:cubicBezTo>
                  <a:pt x="158752" y="172608"/>
                  <a:pt x="178331" y="141916"/>
                  <a:pt x="165102" y="111754"/>
                </a:cubicBezTo>
                <a:cubicBezTo>
                  <a:pt x="151873" y="81592"/>
                  <a:pt x="85198" y="-8367"/>
                  <a:pt x="82552" y="629"/>
                </a:cubicBezTo>
                <a:cubicBezTo>
                  <a:pt x="79906" y="9625"/>
                  <a:pt x="142877" y="142446"/>
                  <a:pt x="149227" y="165729"/>
                </a:cubicBezTo>
                <a:cubicBezTo>
                  <a:pt x="155577" y="189012"/>
                  <a:pt x="129648" y="129746"/>
                  <a:pt x="120652" y="140329"/>
                </a:cubicBezTo>
                <a:cubicBezTo>
                  <a:pt x="111656" y="150912"/>
                  <a:pt x="100015" y="229758"/>
                  <a:pt x="95252" y="229229"/>
                </a:cubicBezTo>
                <a:cubicBezTo>
                  <a:pt x="90490" y="228700"/>
                  <a:pt x="104248" y="172608"/>
                  <a:pt x="92077" y="137154"/>
                </a:cubicBezTo>
                <a:cubicBezTo>
                  <a:pt x="79906" y="101700"/>
                  <a:pt x="531" y="3804"/>
                  <a:pt x="2" y="10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2" name="フリーフォーム 1041">
            <a:extLst>
              <a:ext uri="{FF2B5EF4-FFF2-40B4-BE49-F238E27FC236}">
                <a16:creationId xmlns:a16="http://schemas.microsoft.com/office/drawing/2014/main" id="{3E4E559D-2EF3-6933-6D4F-AEE9E4BAECD3}"/>
              </a:ext>
            </a:extLst>
          </p:cNvPr>
          <p:cNvSpPr/>
          <p:nvPr/>
        </p:nvSpPr>
        <p:spPr>
          <a:xfrm>
            <a:off x="6651422" y="7750942"/>
            <a:ext cx="168525" cy="593143"/>
          </a:xfrm>
          <a:custGeom>
            <a:avLst/>
            <a:gdLst>
              <a:gd name="connsiteX0" fmla="*/ 168478 w 168525"/>
              <a:gd name="connsiteY0" fmla="*/ 2408 h 593143"/>
              <a:gd name="connsiteX1" fmla="*/ 79578 w 168525"/>
              <a:gd name="connsiteY1" fmla="*/ 310383 h 593143"/>
              <a:gd name="connsiteX2" fmla="*/ 101803 w 168525"/>
              <a:gd name="connsiteY2" fmla="*/ 294508 h 593143"/>
              <a:gd name="connsiteX3" fmla="*/ 203 w 168525"/>
              <a:gd name="connsiteY3" fmla="*/ 592958 h 593143"/>
              <a:gd name="connsiteX4" fmla="*/ 76403 w 168525"/>
              <a:gd name="connsiteY4" fmla="*/ 335783 h 593143"/>
              <a:gd name="connsiteX5" fmla="*/ 104978 w 168525"/>
              <a:gd name="connsiteY5" fmla="*/ 126233 h 593143"/>
              <a:gd name="connsiteX6" fmla="*/ 92278 w 168525"/>
              <a:gd name="connsiteY6" fmla="*/ 164333 h 593143"/>
              <a:gd name="connsiteX7" fmla="*/ 168478 w 168525"/>
              <a:gd name="connsiteY7" fmla="*/ 2408 h 5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525" h="593143">
                <a:moveTo>
                  <a:pt x="168478" y="2408"/>
                </a:moveTo>
                <a:cubicBezTo>
                  <a:pt x="166361" y="26750"/>
                  <a:pt x="90690" y="261700"/>
                  <a:pt x="79578" y="310383"/>
                </a:cubicBezTo>
                <a:cubicBezTo>
                  <a:pt x="68466" y="359066"/>
                  <a:pt x="115032" y="247412"/>
                  <a:pt x="101803" y="294508"/>
                </a:cubicBezTo>
                <a:cubicBezTo>
                  <a:pt x="88574" y="341604"/>
                  <a:pt x="4436" y="586079"/>
                  <a:pt x="203" y="592958"/>
                </a:cubicBezTo>
                <a:cubicBezTo>
                  <a:pt x="-4030" y="599837"/>
                  <a:pt x="58941" y="413570"/>
                  <a:pt x="76403" y="335783"/>
                </a:cubicBezTo>
                <a:cubicBezTo>
                  <a:pt x="93865" y="257996"/>
                  <a:pt x="102332" y="154808"/>
                  <a:pt x="104978" y="126233"/>
                </a:cubicBezTo>
                <a:cubicBezTo>
                  <a:pt x="107624" y="97658"/>
                  <a:pt x="82753" y="182854"/>
                  <a:pt x="92278" y="164333"/>
                </a:cubicBezTo>
                <a:cubicBezTo>
                  <a:pt x="101803" y="145812"/>
                  <a:pt x="170595" y="-21934"/>
                  <a:pt x="168478" y="24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3" name="フリーフォーム 1042">
            <a:extLst>
              <a:ext uri="{FF2B5EF4-FFF2-40B4-BE49-F238E27FC236}">
                <a16:creationId xmlns:a16="http://schemas.microsoft.com/office/drawing/2014/main" id="{86683EE4-33C0-14F5-E82E-B70AB54844EF}"/>
              </a:ext>
            </a:extLst>
          </p:cNvPr>
          <p:cNvSpPr/>
          <p:nvPr/>
        </p:nvSpPr>
        <p:spPr>
          <a:xfrm>
            <a:off x="6773446" y="7713992"/>
            <a:ext cx="123576" cy="622113"/>
          </a:xfrm>
          <a:custGeom>
            <a:avLst/>
            <a:gdLst>
              <a:gd name="connsiteX0" fmla="*/ 36929 w 123576"/>
              <a:gd name="connsiteY0" fmla="*/ 1258 h 622113"/>
              <a:gd name="connsiteX1" fmla="*/ 87729 w 123576"/>
              <a:gd name="connsiteY1" fmla="*/ 242558 h 622113"/>
              <a:gd name="connsiteX2" fmla="*/ 84554 w 123576"/>
              <a:gd name="connsiteY2" fmla="*/ 179058 h 622113"/>
              <a:gd name="connsiteX3" fmla="*/ 27404 w 123576"/>
              <a:gd name="connsiteY3" fmla="*/ 401308 h 622113"/>
              <a:gd name="connsiteX4" fmla="*/ 2004 w 123576"/>
              <a:gd name="connsiteY4" fmla="*/ 620383 h 622113"/>
              <a:gd name="connsiteX5" fmla="*/ 2004 w 123576"/>
              <a:gd name="connsiteY5" fmla="*/ 483858 h 622113"/>
              <a:gd name="connsiteX6" fmla="*/ 5179 w 123576"/>
              <a:gd name="connsiteY6" fmla="*/ 140958 h 622113"/>
              <a:gd name="connsiteX7" fmla="*/ 2004 w 123576"/>
              <a:gd name="connsiteY7" fmla="*/ 487033 h 622113"/>
              <a:gd name="connsiteX8" fmla="*/ 21054 w 123576"/>
              <a:gd name="connsiteY8" fmla="*/ 337808 h 622113"/>
              <a:gd name="connsiteX9" fmla="*/ 71854 w 123576"/>
              <a:gd name="connsiteY9" fmla="*/ 160008 h 622113"/>
              <a:gd name="connsiteX10" fmla="*/ 49629 w 123576"/>
              <a:gd name="connsiteY10" fmla="*/ 233033 h 622113"/>
              <a:gd name="connsiteX11" fmla="*/ 122654 w 123576"/>
              <a:gd name="connsiteY11" fmla="*/ 48883 h 622113"/>
              <a:gd name="connsiteX12" fmla="*/ 87729 w 123576"/>
              <a:gd name="connsiteY12" fmla="*/ 144133 h 622113"/>
              <a:gd name="connsiteX13" fmla="*/ 36929 w 123576"/>
              <a:gd name="connsiteY13" fmla="*/ 1258 h 62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576" h="622113">
                <a:moveTo>
                  <a:pt x="36929" y="1258"/>
                </a:moveTo>
                <a:cubicBezTo>
                  <a:pt x="36929" y="17662"/>
                  <a:pt x="79792" y="212925"/>
                  <a:pt x="87729" y="242558"/>
                </a:cubicBezTo>
                <a:cubicBezTo>
                  <a:pt x="95666" y="272191"/>
                  <a:pt x="94608" y="152600"/>
                  <a:pt x="84554" y="179058"/>
                </a:cubicBezTo>
                <a:cubicBezTo>
                  <a:pt x="74500" y="205516"/>
                  <a:pt x="41162" y="327754"/>
                  <a:pt x="27404" y="401308"/>
                </a:cubicBezTo>
                <a:cubicBezTo>
                  <a:pt x="13646" y="474862"/>
                  <a:pt x="6237" y="606625"/>
                  <a:pt x="2004" y="620383"/>
                </a:cubicBezTo>
                <a:cubicBezTo>
                  <a:pt x="-2229" y="634141"/>
                  <a:pt x="1475" y="563762"/>
                  <a:pt x="2004" y="483858"/>
                </a:cubicBezTo>
                <a:cubicBezTo>
                  <a:pt x="2533" y="403954"/>
                  <a:pt x="5179" y="140429"/>
                  <a:pt x="5179" y="140958"/>
                </a:cubicBezTo>
                <a:cubicBezTo>
                  <a:pt x="5179" y="141487"/>
                  <a:pt x="-642" y="454225"/>
                  <a:pt x="2004" y="487033"/>
                </a:cubicBezTo>
                <a:cubicBezTo>
                  <a:pt x="4650" y="519841"/>
                  <a:pt x="9412" y="392312"/>
                  <a:pt x="21054" y="337808"/>
                </a:cubicBezTo>
                <a:cubicBezTo>
                  <a:pt x="32696" y="283304"/>
                  <a:pt x="67091" y="177471"/>
                  <a:pt x="71854" y="160008"/>
                </a:cubicBezTo>
                <a:cubicBezTo>
                  <a:pt x="76617" y="142545"/>
                  <a:pt x="41162" y="251554"/>
                  <a:pt x="49629" y="233033"/>
                </a:cubicBezTo>
                <a:cubicBezTo>
                  <a:pt x="58096" y="214512"/>
                  <a:pt x="116304" y="63700"/>
                  <a:pt x="122654" y="48883"/>
                </a:cubicBezTo>
                <a:cubicBezTo>
                  <a:pt x="129004" y="34066"/>
                  <a:pt x="100958" y="154187"/>
                  <a:pt x="87729" y="144133"/>
                </a:cubicBezTo>
                <a:cubicBezTo>
                  <a:pt x="74500" y="134079"/>
                  <a:pt x="36929" y="-15146"/>
                  <a:pt x="36929" y="12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4" name="フリーフォーム 1043">
            <a:extLst>
              <a:ext uri="{FF2B5EF4-FFF2-40B4-BE49-F238E27FC236}">
                <a16:creationId xmlns:a16="http://schemas.microsoft.com/office/drawing/2014/main" id="{3374C105-468B-9AE8-86FC-31F56421F33F}"/>
              </a:ext>
            </a:extLst>
          </p:cNvPr>
          <p:cNvSpPr/>
          <p:nvPr/>
        </p:nvSpPr>
        <p:spPr>
          <a:xfrm>
            <a:off x="6251479" y="8333190"/>
            <a:ext cx="452386" cy="579883"/>
          </a:xfrm>
          <a:custGeom>
            <a:avLst/>
            <a:gdLst>
              <a:gd name="connsiteX0" fmla="*/ 447771 w 452386"/>
              <a:gd name="connsiteY0" fmla="*/ 7535 h 579883"/>
              <a:gd name="connsiteX1" fmla="*/ 22321 w 452386"/>
              <a:gd name="connsiteY1" fmla="*/ 375835 h 579883"/>
              <a:gd name="connsiteX2" fmla="*/ 139796 w 452386"/>
              <a:gd name="connsiteY2" fmla="*/ 286935 h 579883"/>
              <a:gd name="connsiteX3" fmla="*/ 9621 w 452386"/>
              <a:gd name="connsiteY3" fmla="*/ 375835 h 579883"/>
              <a:gd name="connsiteX4" fmla="*/ 22321 w 452386"/>
              <a:gd name="connsiteY4" fmla="*/ 401235 h 579883"/>
              <a:gd name="connsiteX5" fmla="*/ 12796 w 452386"/>
              <a:gd name="connsiteY5" fmla="*/ 550460 h 579883"/>
              <a:gd name="connsiteX6" fmla="*/ 19146 w 452386"/>
              <a:gd name="connsiteY6" fmla="*/ 483785 h 579883"/>
              <a:gd name="connsiteX7" fmla="*/ 96 w 452386"/>
              <a:gd name="connsiteY7" fmla="*/ 579035 h 579883"/>
              <a:gd name="connsiteX8" fmla="*/ 28671 w 452386"/>
              <a:gd name="connsiteY8" fmla="*/ 417110 h 579883"/>
              <a:gd name="connsiteX9" fmla="*/ 25496 w 452386"/>
              <a:gd name="connsiteY9" fmla="*/ 369485 h 579883"/>
              <a:gd name="connsiteX10" fmla="*/ 79471 w 452386"/>
              <a:gd name="connsiteY10" fmla="*/ 271060 h 579883"/>
              <a:gd name="connsiteX11" fmla="*/ 31846 w 452386"/>
              <a:gd name="connsiteY11" fmla="*/ 344085 h 579883"/>
              <a:gd name="connsiteX12" fmla="*/ 225521 w 452386"/>
              <a:gd name="connsiteY12" fmla="*/ 147235 h 579883"/>
              <a:gd name="connsiteX13" fmla="*/ 82646 w 452386"/>
              <a:gd name="connsiteY13" fmla="*/ 312335 h 579883"/>
              <a:gd name="connsiteX14" fmla="*/ 371571 w 452386"/>
              <a:gd name="connsiteY14" fmla="*/ 42460 h 579883"/>
              <a:gd name="connsiteX15" fmla="*/ 289021 w 452386"/>
              <a:gd name="connsiteY15" fmla="*/ 128185 h 579883"/>
              <a:gd name="connsiteX16" fmla="*/ 250921 w 452386"/>
              <a:gd name="connsiteY16" fmla="*/ 128185 h 579883"/>
              <a:gd name="connsiteX17" fmla="*/ 447771 w 452386"/>
              <a:gd name="connsiteY17" fmla="*/ 7535 h 57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2386" h="579883">
                <a:moveTo>
                  <a:pt x="447771" y="7535"/>
                </a:moveTo>
                <a:cubicBezTo>
                  <a:pt x="409671" y="48810"/>
                  <a:pt x="73650" y="329268"/>
                  <a:pt x="22321" y="375835"/>
                </a:cubicBezTo>
                <a:cubicBezTo>
                  <a:pt x="-29008" y="422402"/>
                  <a:pt x="141913" y="286935"/>
                  <a:pt x="139796" y="286935"/>
                </a:cubicBezTo>
                <a:cubicBezTo>
                  <a:pt x="137679" y="286935"/>
                  <a:pt x="29200" y="356785"/>
                  <a:pt x="9621" y="375835"/>
                </a:cubicBezTo>
                <a:cubicBezTo>
                  <a:pt x="-9958" y="394885"/>
                  <a:pt x="21792" y="372131"/>
                  <a:pt x="22321" y="401235"/>
                </a:cubicBezTo>
                <a:cubicBezTo>
                  <a:pt x="22850" y="430339"/>
                  <a:pt x="13325" y="536702"/>
                  <a:pt x="12796" y="550460"/>
                </a:cubicBezTo>
                <a:cubicBezTo>
                  <a:pt x="12267" y="564218"/>
                  <a:pt x="21263" y="479023"/>
                  <a:pt x="19146" y="483785"/>
                </a:cubicBezTo>
                <a:cubicBezTo>
                  <a:pt x="17029" y="488547"/>
                  <a:pt x="-1491" y="590147"/>
                  <a:pt x="96" y="579035"/>
                </a:cubicBezTo>
                <a:cubicBezTo>
                  <a:pt x="1683" y="567923"/>
                  <a:pt x="24438" y="452035"/>
                  <a:pt x="28671" y="417110"/>
                </a:cubicBezTo>
                <a:cubicBezTo>
                  <a:pt x="32904" y="382185"/>
                  <a:pt x="17029" y="393827"/>
                  <a:pt x="25496" y="369485"/>
                </a:cubicBezTo>
                <a:cubicBezTo>
                  <a:pt x="33963" y="345143"/>
                  <a:pt x="78413" y="275293"/>
                  <a:pt x="79471" y="271060"/>
                </a:cubicBezTo>
                <a:cubicBezTo>
                  <a:pt x="80529" y="266827"/>
                  <a:pt x="7504" y="364722"/>
                  <a:pt x="31846" y="344085"/>
                </a:cubicBezTo>
                <a:cubicBezTo>
                  <a:pt x="56188" y="323448"/>
                  <a:pt x="217054" y="152527"/>
                  <a:pt x="225521" y="147235"/>
                </a:cubicBezTo>
                <a:cubicBezTo>
                  <a:pt x="233988" y="141943"/>
                  <a:pt x="58304" y="329798"/>
                  <a:pt x="82646" y="312335"/>
                </a:cubicBezTo>
                <a:cubicBezTo>
                  <a:pt x="106988" y="294872"/>
                  <a:pt x="337175" y="73152"/>
                  <a:pt x="371571" y="42460"/>
                </a:cubicBezTo>
                <a:cubicBezTo>
                  <a:pt x="405967" y="11768"/>
                  <a:pt x="309129" y="113898"/>
                  <a:pt x="289021" y="128185"/>
                </a:cubicBezTo>
                <a:cubicBezTo>
                  <a:pt x="268913" y="142472"/>
                  <a:pt x="225521" y="149352"/>
                  <a:pt x="250921" y="128185"/>
                </a:cubicBezTo>
                <a:cubicBezTo>
                  <a:pt x="276321" y="107018"/>
                  <a:pt x="485871" y="-33740"/>
                  <a:pt x="447771" y="75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5" name="フリーフォーム 1044">
            <a:extLst>
              <a:ext uri="{FF2B5EF4-FFF2-40B4-BE49-F238E27FC236}">
                <a16:creationId xmlns:a16="http://schemas.microsoft.com/office/drawing/2014/main" id="{29DD2C7A-372F-8DC3-75AA-5DA3288A175D}"/>
              </a:ext>
            </a:extLst>
          </p:cNvPr>
          <p:cNvSpPr/>
          <p:nvPr/>
        </p:nvSpPr>
        <p:spPr>
          <a:xfrm>
            <a:off x="4722294" y="8141506"/>
            <a:ext cx="498040" cy="576359"/>
          </a:xfrm>
          <a:custGeom>
            <a:avLst/>
            <a:gdLst>
              <a:gd name="connsiteX0" fmla="*/ 2106 w 498040"/>
              <a:gd name="connsiteY0" fmla="*/ 2369 h 576359"/>
              <a:gd name="connsiteX1" fmla="*/ 243406 w 498040"/>
              <a:gd name="connsiteY1" fmla="*/ 418294 h 576359"/>
              <a:gd name="connsiteX2" fmla="*/ 227531 w 498040"/>
              <a:gd name="connsiteY2" fmla="*/ 345269 h 576359"/>
              <a:gd name="connsiteX3" fmla="*/ 491056 w 498040"/>
              <a:gd name="connsiteY3" fmla="*/ 570694 h 576359"/>
              <a:gd name="connsiteX4" fmla="*/ 427556 w 498040"/>
              <a:gd name="connsiteY4" fmla="*/ 513544 h 576359"/>
              <a:gd name="connsiteX5" fmla="*/ 148156 w 498040"/>
              <a:gd name="connsiteY5" fmla="*/ 253194 h 576359"/>
              <a:gd name="connsiteX6" fmla="*/ 151331 w 498040"/>
              <a:gd name="connsiteY6" fmla="*/ 351619 h 576359"/>
              <a:gd name="connsiteX7" fmla="*/ 81481 w 498040"/>
              <a:gd name="connsiteY7" fmla="*/ 167469 h 576359"/>
              <a:gd name="connsiteX8" fmla="*/ 122756 w 498040"/>
              <a:gd name="connsiteY8" fmla="*/ 243669 h 576359"/>
              <a:gd name="connsiteX9" fmla="*/ 2106 w 498040"/>
              <a:gd name="connsiteY9" fmla="*/ 2369 h 57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040" h="576359">
                <a:moveTo>
                  <a:pt x="2106" y="2369"/>
                </a:moveTo>
                <a:cubicBezTo>
                  <a:pt x="22214" y="31473"/>
                  <a:pt x="205835" y="361144"/>
                  <a:pt x="243406" y="418294"/>
                </a:cubicBezTo>
                <a:cubicBezTo>
                  <a:pt x="280977" y="475444"/>
                  <a:pt x="186256" y="319869"/>
                  <a:pt x="227531" y="345269"/>
                </a:cubicBezTo>
                <a:cubicBezTo>
                  <a:pt x="268806" y="370669"/>
                  <a:pt x="457718" y="542648"/>
                  <a:pt x="491056" y="570694"/>
                </a:cubicBezTo>
                <a:cubicBezTo>
                  <a:pt x="524394" y="598740"/>
                  <a:pt x="427556" y="513544"/>
                  <a:pt x="427556" y="513544"/>
                </a:cubicBezTo>
                <a:cubicBezTo>
                  <a:pt x="370406" y="460627"/>
                  <a:pt x="194194" y="280182"/>
                  <a:pt x="148156" y="253194"/>
                </a:cubicBezTo>
                <a:cubicBezTo>
                  <a:pt x="102118" y="226206"/>
                  <a:pt x="162444" y="365907"/>
                  <a:pt x="151331" y="351619"/>
                </a:cubicBezTo>
                <a:cubicBezTo>
                  <a:pt x="140219" y="337332"/>
                  <a:pt x="86244" y="185461"/>
                  <a:pt x="81481" y="167469"/>
                </a:cubicBezTo>
                <a:cubicBezTo>
                  <a:pt x="76719" y="149477"/>
                  <a:pt x="133339" y="265894"/>
                  <a:pt x="122756" y="243669"/>
                </a:cubicBezTo>
                <a:cubicBezTo>
                  <a:pt x="112173" y="221444"/>
                  <a:pt x="-18002" y="-26735"/>
                  <a:pt x="2106" y="236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6" name="フリーフォーム 1045">
            <a:extLst>
              <a:ext uri="{FF2B5EF4-FFF2-40B4-BE49-F238E27FC236}">
                <a16:creationId xmlns:a16="http://schemas.microsoft.com/office/drawing/2014/main" id="{DFEC0FD8-F912-730B-58BD-ECB6D8C19675}"/>
              </a:ext>
            </a:extLst>
          </p:cNvPr>
          <p:cNvSpPr/>
          <p:nvPr/>
        </p:nvSpPr>
        <p:spPr>
          <a:xfrm>
            <a:off x="4763655" y="8235178"/>
            <a:ext cx="748282" cy="610376"/>
          </a:xfrm>
          <a:custGeom>
            <a:avLst/>
            <a:gdLst>
              <a:gd name="connsiteX0" fmla="*/ 2020 w 748282"/>
              <a:gd name="connsiteY0" fmla="*/ 772 h 610376"/>
              <a:gd name="connsiteX1" fmla="*/ 554470 w 748282"/>
              <a:gd name="connsiteY1" fmla="*/ 391297 h 610376"/>
              <a:gd name="connsiteX2" fmla="*/ 544945 w 748282"/>
              <a:gd name="connsiteY2" fmla="*/ 375422 h 610376"/>
              <a:gd name="connsiteX3" fmla="*/ 595745 w 748282"/>
              <a:gd name="connsiteY3" fmla="*/ 413522 h 610376"/>
              <a:gd name="connsiteX4" fmla="*/ 614795 w 748282"/>
              <a:gd name="connsiteY4" fmla="*/ 610372 h 610376"/>
              <a:gd name="connsiteX5" fmla="*/ 627495 w 748282"/>
              <a:gd name="connsiteY5" fmla="*/ 419872 h 610376"/>
              <a:gd name="connsiteX6" fmla="*/ 748145 w 748282"/>
              <a:gd name="connsiteY6" fmla="*/ 588147 h 610376"/>
              <a:gd name="connsiteX7" fmla="*/ 649720 w 748282"/>
              <a:gd name="connsiteY7" fmla="*/ 445272 h 610376"/>
              <a:gd name="connsiteX8" fmla="*/ 567170 w 748282"/>
              <a:gd name="connsiteY8" fmla="*/ 353197 h 610376"/>
              <a:gd name="connsiteX9" fmla="*/ 595745 w 748282"/>
              <a:gd name="connsiteY9" fmla="*/ 384947 h 610376"/>
              <a:gd name="connsiteX10" fmla="*/ 278245 w 748282"/>
              <a:gd name="connsiteY10" fmla="*/ 245247 h 610376"/>
              <a:gd name="connsiteX11" fmla="*/ 363970 w 748282"/>
              <a:gd name="connsiteY11" fmla="*/ 289697 h 610376"/>
              <a:gd name="connsiteX12" fmla="*/ 2020 w 748282"/>
              <a:gd name="connsiteY12" fmla="*/ 772 h 61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8282" h="610376">
                <a:moveTo>
                  <a:pt x="2020" y="772"/>
                </a:moveTo>
                <a:cubicBezTo>
                  <a:pt x="33770" y="17705"/>
                  <a:pt x="554470" y="391297"/>
                  <a:pt x="554470" y="391297"/>
                </a:cubicBezTo>
                <a:cubicBezTo>
                  <a:pt x="644957" y="453739"/>
                  <a:pt x="538066" y="371718"/>
                  <a:pt x="544945" y="375422"/>
                </a:cubicBezTo>
                <a:cubicBezTo>
                  <a:pt x="551824" y="379126"/>
                  <a:pt x="584103" y="374364"/>
                  <a:pt x="595745" y="413522"/>
                </a:cubicBezTo>
                <a:cubicBezTo>
                  <a:pt x="607387" y="452680"/>
                  <a:pt x="609504" y="609314"/>
                  <a:pt x="614795" y="610372"/>
                </a:cubicBezTo>
                <a:cubicBezTo>
                  <a:pt x="620086" y="611430"/>
                  <a:pt x="605270" y="423576"/>
                  <a:pt x="627495" y="419872"/>
                </a:cubicBezTo>
                <a:cubicBezTo>
                  <a:pt x="649720" y="416168"/>
                  <a:pt x="744441" y="583914"/>
                  <a:pt x="748145" y="588147"/>
                </a:cubicBezTo>
                <a:cubicBezTo>
                  <a:pt x="751849" y="592380"/>
                  <a:pt x="679882" y="484430"/>
                  <a:pt x="649720" y="445272"/>
                </a:cubicBezTo>
                <a:cubicBezTo>
                  <a:pt x="619558" y="406114"/>
                  <a:pt x="567170" y="353197"/>
                  <a:pt x="567170" y="353197"/>
                </a:cubicBezTo>
                <a:cubicBezTo>
                  <a:pt x="558174" y="343143"/>
                  <a:pt x="643899" y="402939"/>
                  <a:pt x="595745" y="384947"/>
                </a:cubicBezTo>
                <a:cubicBezTo>
                  <a:pt x="547591" y="366955"/>
                  <a:pt x="316874" y="261122"/>
                  <a:pt x="278245" y="245247"/>
                </a:cubicBezTo>
                <a:cubicBezTo>
                  <a:pt x="239616" y="229372"/>
                  <a:pt x="405245" y="328855"/>
                  <a:pt x="363970" y="289697"/>
                </a:cubicBezTo>
                <a:cubicBezTo>
                  <a:pt x="322695" y="250539"/>
                  <a:pt x="-29730" y="-16161"/>
                  <a:pt x="2020" y="7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7" name="フリーフォーム 1046">
            <a:extLst>
              <a:ext uri="{FF2B5EF4-FFF2-40B4-BE49-F238E27FC236}">
                <a16:creationId xmlns:a16="http://schemas.microsoft.com/office/drawing/2014/main" id="{C9BD02D4-D154-4F73-D538-15181169E9CD}"/>
              </a:ext>
            </a:extLst>
          </p:cNvPr>
          <p:cNvSpPr/>
          <p:nvPr/>
        </p:nvSpPr>
        <p:spPr>
          <a:xfrm>
            <a:off x="5343525" y="8597900"/>
            <a:ext cx="1029029" cy="375342"/>
          </a:xfrm>
          <a:custGeom>
            <a:avLst/>
            <a:gdLst>
              <a:gd name="connsiteX0" fmla="*/ 0 w 1029029"/>
              <a:gd name="connsiteY0" fmla="*/ 0 h 375342"/>
              <a:gd name="connsiteX1" fmla="*/ 806450 w 1029029"/>
              <a:gd name="connsiteY1" fmla="*/ 25400 h 375342"/>
              <a:gd name="connsiteX2" fmla="*/ 606425 w 1029029"/>
              <a:gd name="connsiteY2" fmla="*/ 31750 h 375342"/>
              <a:gd name="connsiteX3" fmla="*/ 1022350 w 1029029"/>
              <a:gd name="connsiteY3" fmla="*/ 15875 h 375342"/>
              <a:gd name="connsiteX4" fmla="*/ 860425 w 1029029"/>
              <a:gd name="connsiteY4" fmla="*/ 38100 h 375342"/>
              <a:gd name="connsiteX5" fmla="*/ 825500 w 1029029"/>
              <a:gd name="connsiteY5" fmla="*/ 133350 h 375342"/>
              <a:gd name="connsiteX6" fmla="*/ 819150 w 1029029"/>
              <a:gd name="connsiteY6" fmla="*/ 327025 h 375342"/>
              <a:gd name="connsiteX7" fmla="*/ 835025 w 1029029"/>
              <a:gd name="connsiteY7" fmla="*/ 50800 h 375342"/>
              <a:gd name="connsiteX8" fmla="*/ 793750 w 1029029"/>
              <a:gd name="connsiteY8" fmla="*/ 53975 h 375342"/>
              <a:gd name="connsiteX9" fmla="*/ 749300 w 1029029"/>
              <a:gd name="connsiteY9" fmla="*/ 139700 h 375342"/>
              <a:gd name="connsiteX10" fmla="*/ 692150 w 1029029"/>
              <a:gd name="connsiteY10" fmla="*/ 374650 h 375342"/>
              <a:gd name="connsiteX11" fmla="*/ 787400 w 1029029"/>
              <a:gd name="connsiteY11" fmla="*/ 57150 h 375342"/>
              <a:gd name="connsiteX12" fmla="*/ 396875 w 1029029"/>
              <a:gd name="connsiteY12" fmla="*/ 85725 h 375342"/>
              <a:gd name="connsiteX13" fmla="*/ 755650 w 1029029"/>
              <a:gd name="connsiteY13" fmla="*/ 76200 h 375342"/>
              <a:gd name="connsiteX14" fmla="*/ 285750 w 1029029"/>
              <a:gd name="connsiteY14" fmla="*/ 25400 h 375342"/>
              <a:gd name="connsiteX15" fmla="*/ 425450 w 1029029"/>
              <a:gd name="connsiteY15" fmla="*/ 47625 h 375342"/>
              <a:gd name="connsiteX16" fmla="*/ 0 w 1029029"/>
              <a:gd name="connsiteY16" fmla="*/ 0 h 37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9029" h="375342">
                <a:moveTo>
                  <a:pt x="0" y="0"/>
                </a:moveTo>
                <a:lnTo>
                  <a:pt x="806450" y="25400"/>
                </a:lnTo>
                <a:cubicBezTo>
                  <a:pt x="907521" y="30692"/>
                  <a:pt x="606425" y="31750"/>
                  <a:pt x="606425" y="31750"/>
                </a:cubicBezTo>
                <a:lnTo>
                  <a:pt x="1022350" y="15875"/>
                </a:lnTo>
                <a:cubicBezTo>
                  <a:pt x="1064683" y="16933"/>
                  <a:pt x="893233" y="18521"/>
                  <a:pt x="860425" y="38100"/>
                </a:cubicBezTo>
                <a:cubicBezTo>
                  <a:pt x="827617" y="57679"/>
                  <a:pt x="832379" y="85196"/>
                  <a:pt x="825500" y="133350"/>
                </a:cubicBezTo>
                <a:cubicBezTo>
                  <a:pt x="818621" y="181504"/>
                  <a:pt x="817563" y="340783"/>
                  <a:pt x="819150" y="327025"/>
                </a:cubicBezTo>
                <a:cubicBezTo>
                  <a:pt x="820737" y="313267"/>
                  <a:pt x="839258" y="96308"/>
                  <a:pt x="835025" y="50800"/>
                </a:cubicBezTo>
                <a:cubicBezTo>
                  <a:pt x="830792" y="5292"/>
                  <a:pt x="808037" y="39158"/>
                  <a:pt x="793750" y="53975"/>
                </a:cubicBezTo>
                <a:cubicBezTo>
                  <a:pt x="779463" y="68792"/>
                  <a:pt x="766233" y="86254"/>
                  <a:pt x="749300" y="139700"/>
                </a:cubicBezTo>
                <a:cubicBezTo>
                  <a:pt x="732367" y="193146"/>
                  <a:pt x="685800" y="388408"/>
                  <a:pt x="692150" y="374650"/>
                </a:cubicBezTo>
                <a:cubicBezTo>
                  <a:pt x="698500" y="360892"/>
                  <a:pt x="836613" y="105304"/>
                  <a:pt x="787400" y="57150"/>
                </a:cubicBezTo>
                <a:cubicBezTo>
                  <a:pt x="738188" y="8996"/>
                  <a:pt x="402167" y="82550"/>
                  <a:pt x="396875" y="85725"/>
                </a:cubicBezTo>
                <a:cubicBezTo>
                  <a:pt x="391583" y="88900"/>
                  <a:pt x="774171" y="86254"/>
                  <a:pt x="755650" y="76200"/>
                </a:cubicBezTo>
                <a:cubicBezTo>
                  <a:pt x="737129" y="66146"/>
                  <a:pt x="340783" y="30163"/>
                  <a:pt x="285750" y="25400"/>
                </a:cubicBezTo>
                <a:cubicBezTo>
                  <a:pt x="230717" y="20637"/>
                  <a:pt x="425450" y="47625"/>
                  <a:pt x="425450" y="4762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フリーフォーム 1047">
            <a:extLst>
              <a:ext uri="{FF2B5EF4-FFF2-40B4-BE49-F238E27FC236}">
                <a16:creationId xmlns:a16="http://schemas.microsoft.com/office/drawing/2014/main" id="{9AB1EFB2-D7B4-903E-5AF2-DC32DE53C7B4}"/>
              </a:ext>
            </a:extLst>
          </p:cNvPr>
          <p:cNvSpPr/>
          <p:nvPr/>
        </p:nvSpPr>
        <p:spPr>
          <a:xfrm>
            <a:off x="6517786" y="7835280"/>
            <a:ext cx="314821" cy="971535"/>
          </a:xfrm>
          <a:custGeom>
            <a:avLst/>
            <a:gdLst>
              <a:gd name="connsiteX0" fmla="*/ 314814 w 314821"/>
              <a:gd name="connsiteY0" fmla="*/ 620 h 971535"/>
              <a:gd name="connsiteX1" fmla="*/ 184639 w 314821"/>
              <a:gd name="connsiteY1" fmla="*/ 553070 h 971535"/>
              <a:gd name="connsiteX2" fmla="*/ 219564 w 314821"/>
              <a:gd name="connsiteY2" fmla="*/ 457820 h 971535"/>
              <a:gd name="connsiteX3" fmla="*/ 162414 w 314821"/>
              <a:gd name="connsiteY3" fmla="*/ 699120 h 971535"/>
              <a:gd name="connsiteX4" fmla="*/ 165589 w 314821"/>
              <a:gd name="connsiteY4" fmla="*/ 638795 h 971535"/>
              <a:gd name="connsiteX5" fmla="*/ 10014 w 314821"/>
              <a:gd name="connsiteY5" fmla="*/ 956295 h 971535"/>
              <a:gd name="connsiteX6" fmla="*/ 35414 w 314821"/>
              <a:gd name="connsiteY6" fmla="*/ 876920 h 971535"/>
              <a:gd name="connsiteX7" fmla="*/ 197339 w 314821"/>
              <a:gd name="connsiteY7" fmla="*/ 492745 h 971535"/>
              <a:gd name="connsiteX8" fmla="*/ 98914 w 314821"/>
              <a:gd name="connsiteY8" fmla="*/ 730870 h 971535"/>
              <a:gd name="connsiteX9" fmla="*/ 175114 w 314821"/>
              <a:gd name="connsiteY9" fmla="*/ 597520 h 971535"/>
              <a:gd name="connsiteX10" fmla="*/ 206864 w 314821"/>
              <a:gd name="connsiteY10" fmla="*/ 384795 h 971535"/>
              <a:gd name="connsiteX11" fmla="*/ 190989 w 314821"/>
              <a:gd name="connsiteY11" fmla="*/ 441945 h 971535"/>
              <a:gd name="connsiteX12" fmla="*/ 314814 w 314821"/>
              <a:gd name="connsiteY12" fmla="*/ 620 h 9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821" h="971535">
                <a:moveTo>
                  <a:pt x="314814" y="620"/>
                </a:moveTo>
                <a:cubicBezTo>
                  <a:pt x="313756" y="19141"/>
                  <a:pt x="200514" y="476870"/>
                  <a:pt x="184639" y="553070"/>
                </a:cubicBezTo>
                <a:cubicBezTo>
                  <a:pt x="168764" y="629270"/>
                  <a:pt x="223268" y="433478"/>
                  <a:pt x="219564" y="457820"/>
                </a:cubicBezTo>
                <a:cubicBezTo>
                  <a:pt x="215860" y="482162"/>
                  <a:pt x="171410" y="668958"/>
                  <a:pt x="162414" y="699120"/>
                </a:cubicBezTo>
                <a:cubicBezTo>
                  <a:pt x="153418" y="729283"/>
                  <a:pt x="190989" y="595933"/>
                  <a:pt x="165589" y="638795"/>
                </a:cubicBezTo>
                <a:cubicBezTo>
                  <a:pt x="140189" y="681657"/>
                  <a:pt x="31710" y="916608"/>
                  <a:pt x="10014" y="956295"/>
                </a:cubicBezTo>
                <a:cubicBezTo>
                  <a:pt x="-11682" y="995983"/>
                  <a:pt x="4193" y="954178"/>
                  <a:pt x="35414" y="876920"/>
                </a:cubicBezTo>
                <a:cubicBezTo>
                  <a:pt x="66635" y="799662"/>
                  <a:pt x="186756" y="517087"/>
                  <a:pt x="197339" y="492745"/>
                </a:cubicBezTo>
                <a:cubicBezTo>
                  <a:pt x="207922" y="468403"/>
                  <a:pt x="102618" y="713408"/>
                  <a:pt x="98914" y="730870"/>
                </a:cubicBezTo>
                <a:cubicBezTo>
                  <a:pt x="95210" y="748332"/>
                  <a:pt x="157122" y="655199"/>
                  <a:pt x="175114" y="597520"/>
                </a:cubicBezTo>
                <a:cubicBezTo>
                  <a:pt x="193106" y="539841"/>
                  <a:pt x="204218" y="410724"/>
                  <a:pt x="206864" y="384795"/>
                </a:cubicBezTo>
                <a:cubicBezTo>
                  <a:pt x="209510" y="358866"/>
                  <a:pt x="172468" y="500153"/>
                  <a:pt x="190989" y="441945"/>
                </a:cubicBezTo>
                <a:cubicBezTo>
                  <a:pt x="209510" y="383737"/>
                  <a:pt x="315872" y="-17901"/>
                  <a:pt x="314814" y="6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9" name="フリーフォーム 1048">
            <a:extLst>
              <a:ext uri="{FF2B5EF4-FFF2-40B4-BE49-F238E27FC236}">
                <a16:creationId xmlns:a16="http://schemas.microsoft.com/office/drawing/2014/main" id="{D4DDBF58-E390-D001-EB7F-E8B4FB55CE5F}"/>
              </a:ext>
            </a:extLst>
          </p:cNvPr>
          <p:cNvSpPr/>
          <p:nvPr/>
        </p:nvSpPr>
        <p:spPr>
          <a:xfrm>
            <a:off x="5047124" y="8514573"/>
            <a:ext cx="994980" cy="451836"/>
          </a:xfrm>
          <a:custGeom>
            <a:avLst/>
            <a:gdLst>
              <a:gd name="connsiteX0" fmla="*/ 7476 w 994980"/>
              <a:gd name="connsiteY0" fmla="*/ 3952 h 451836"/>
              <a:gd name="connsiteX1" fmla="*/ 534526 w 994980"/>
              <a:gd name="connsiteY1" fmla="*/ 334152 h 451836"/>
              <a:gd name="connsiteX2" fmla="*/ 382126 w 994980"/>
              <a:gd name="connsiteY2" fmla="*/ 296052 h 451836"/>
              <a:gd name="connsiteX3" fmla="*/ 798051 w 994980"/>
              <a:gd name="connsiteY3" fmla="*/ 384952 h 451836"/>
              <a:gd name="connsiteX4" fmla="*/ 661526 w 994980"/>
              <a:gd name="connsiteY4" fmla="*/ 397652 h 451836"/>
              <a:gd name="connsiteX5" fmla="*/ 994901 w 994980"/>
              <a:gd name="connsiteY5" fmla="*/ 451627 h 451836"/>
              <a:gd name="connsiteX6" fmla="*/ 693276 w 994980"/>
              <a:gd name="connsiteY6" fmla="*/ 375427 h 451836"/>
              <a:gd name="connsiteX7" fmla="*/ 718676 w 994980"/>
              <a:gd name="connsiteY7" fmla="*/ 327802 h 451836"/>
              <a:gd name="connsiteX8" fmla="*/ 779001 w 994980"/>
              <a:gd name="connsiteY8" fmla="*/ 194452 h 451836"/>
              <a:gd name="connsiteX9" fmla="*/ 696451 w 994980"/>
              <a:gd name="connsiteY9" fmla="*/ 346852 h 451836"/>
              <a:gd name="connsiteX10" fmla="*/ 623426 w 994980"/>
              <a:gd name="connsiteY10" fmla="*/ 296052 h 451836"/>
              <a:gd name="connsiteX11" fmla="*/ 502776 w 994980"/>
              <a:gd name="connsiteY11" fmla="*/ 146827 h 451836"/>
              <a:gd name="connsiteX12" fmla="*/ 613901 w 994980"/>
              <a:gd name="connsiteY12" fmla="*/ 330977 h 451836"/>
              <a:gd name="connsiteX13" fmla="*/ 369426 w 994980"/>
              <a:gd name="connsiteY13" fmla="*/ 226202 h 451836"/>
              <a:gd name="connsiteX14" fmla="*/ 286876 w 994980"/>
              <a:gd name="connsiteY14" fmla="*/ 270652 h 451836"/>
              <a:gd name="connsiteX15" fmla="*/ 286876 w 994980"/>
              <a:gd name="connsiteY15" fmla="*/ 210327 h 451836"/>
              <a:gd name="connsiteX16" fmla="*/ 217026 w 994980"/>
              <a:gd name="connsiteY16" fmla="*/ 159527 h 451836"/>
              <a:gd name="connsiteX17" fmla="*/ 197976 w 994980"/>
              <a:gd name="connsiteY17" fmla="*/ 235727 h 451836"/>
              <a:gd name="connsiteX18" fmla="*/ 220201 w 994980"/>
              <a:gd name="connsiteY18" fmla="*/ 156352 h 451836"/>
              <a:gd name="connsiteX19" fmla="*/ 7476 w 994980"/>
              <a:gd name="connsiteY19" fmla="*/ 3952 h 45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4980" h="451836">
                <a:moveTo>
                  <a:pt x="7476" y="3952"/>
                </a:moveTo>
                <a:cubicBezTo>
                  <a:pt x="59863" y="33585"/>
                  <a:pt x="472084" y="285469"/>
                  <a:pt x="534526" y="334152"/>
                </a:cubicBezTo>
                <a:cubicBezTo>
                  <a:pt x="596968" y="382835"/>
                  <a:pt x="338205" y="287585"/>
                  <a:pt x="382126" y="296052"/>
                </a:cubicBezTo>
                <a:cubicBezTo>
                  <a:pt x="426047" y="304519"/>
                  <a:pt x="751484" y="368019"/>
                  <a:pt x="798051" y="384952"/>
                </a:cubicBezTo>
                <a:cubicBezTo>
                  <a:pt x="844618" y="401885"/>
                  <a:pt x="628718" y="386540"/>
                  <a:pt x="661526" y="397652"/>
                </a:cubicBezTo>
                <a:cubicBezTo>
                  <a:pt x="694334" y="408765"/>
                  <a:pt x="989609" y="455331"/>
                  <a:pt x="994901" y="451627"/>
                </a:cubicBezTo>
                <a:cubicBezTo>
                  <a:pt x="1000193" y="447923"/>
                  <a:pt x="739314" y="396065"/>
                  <a:pt x="693276" y="375427"/>
                </a:cubicBezTo>
                <a:cubicBezTo>
                  <a:pt x="647239" y="354790"/>
                  <a:pt x="704389" y="357964"/>
                  <a:pt x="718676" y="327802"/>
                </a:cubicBezTo>
                <a:cubicBezTo>
                  <a:pt x="732963" y="297640"/>
                  <a:pt x="782705" y="191277"/>
                  <a:pt x="779001" y="194452"/>
                </a:cubicBezTo>
                <a:cubicBezTo>
                  <a:pt x="775297" y="197627"/>
                  <a:pt x="722380" y="329919"/>
                  <a:pt x="696451" y="346852"/>
                </a:cubicBezTo>
                <a:cubicBezTo>
                  <a:pt x="670522" y="363785"/>
                  <a:pt x="655705" y="329389"/>
                  <a:pt x="623426" y="296052"/>
                </a:cubicBezTo>
                <a:cubicBezTo>
                  <a:pt x="591147" y="262715"/>
                  <a:pt x="504364" y="141006"/>
                  <a:pt x="502776" y="146827"/>
                </a:cubicBezTo>
                <a:cubicBezTo>
                  <a:pt x="501189" y="152648"/>
                  <a:pt x="636126" y="317748"/>
                  <a:pt x="613901" y="330977"/>
                </a:cubicBezTo>
                <a:cubicBezTo>
                  <a:pt x="591676" y="344206"/>
                  <a:pt x="423930" y="236256"/>
                  <a:pt x="369426" y="226202"/>
                </a:cubicBezTo>
                <a:cubicBezTo>
                  <a:pt x="314922" y="216148"/>
                  <a:pt x="300634" y="273298"/>
                  <a:pt x="286876" y="270652"/>
                </a:cubicBezTo>
                <a:cubicBezTo>
                  <a:pt x="273118" y="268006"/>
                  <a:pt x="298518" y="228848"/>
                  <a:pt x="286876" y="210327"/>
                </a:cubicBezTo>
                <a:cubicBezTo>
                  <a:pt x="275234" y="191806"/>
                  <a:pt x="231843" y="155294"/>
                  <a:pt x="217026" y="159527"/>
                </a:cubicBezTo>
                <a:cubicBezTo>
                  <a:pt x="202209" y="163760"/>
                  <a:pt x="197447" y="236256"/>
                  <a:pt x="197976" y="235727"/>
                </a:cubicBezTo>
                <a:cubicBezTo>
                  <a:pt x="198505" y="235198"/>
                  <a:pt x="246130" y="192865"/>
                  <a:pt x="220201" y="156352"/>
                </a:cubicBezTo>
                <a:cubicBezTo>
                  <a:pt x="194272" y="119839"/>
                  <a:pt x="-44911" y="-25681"/>
                  <a:pt x="7476" y="39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0" name="フリーフォーム 1049">
            <a:extLst>
              <a:ext uri="{FF2B5EF4-FFF2-40B4-BE49-F238E27FC236}">
                <a16:creationId xmlns:a16="http://schemas.microsoft.com/office/drawing/2014/main" id="{E22DE9C9-CC60-60D3-F12D-6A43AC935B97}"/>
              </a:ext>
            </a:extLst>
          </p:cNvPr>
          <p:cNvSpPr/>
          <p:nvPr/>
        </p:nvSpPr>
        <p:spPr>
          <a:xfrm>
            <a:off x="6661093" y="7513463"/>
            <a:ext cx="54117" cy="154367"/>
          </a:xfrm>
          <a:custGeom>
            <a:avLst/>
            <a:gdLst>
              <a:gd name="connsiteX0" fmla="*/ 54032 w 54117"/>
              <a:gd name="connsiteY0" fmla="*/ 1762 h 154367"/>
              <a:gd name="connsiteX1" fmla="*/ 31807 w 54117"/>
              <a:gd name="connsiteY1" fmla="*/ 141462 h 154367"/>
              <a:gd name="connsiteX2" fmla="*/ 47682 w 54117"/>
              <a:gd name="connsiteY2" fmla="*/ 93837 h 154367"/>
              <a:gd name="connsiteX3" fmla="*/ 57 w 54117"/>
              <a:gd name="connsiteY3" fmla="*/ 154162 h 154367"/>
              <a:gd name="connsiteX4" fmla="*/ 38157 w 54117"/>
              <a:gd name="connsiteY4" fmla="*/ 68437 h 154367"/>
              <a:gd name="connsiteX5" fmla="*/ 54032 w 54117"/>
              <a:gd name="connsiteY5" fmla="*/ 1762 h 15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17" h="154367">
                <a:moveTo>
                  <a:pt x="54032" y="1762"/>
                </a:moveTo>
                <a:cubicBezTo>
                  <a:pt x="52974" y="13933"/>
                  <a:pt x="32865" y="126116"/>
                  <a:pt x="31807" y="141462"/>
                </a:cubicBezTo>
                <a:cubicBezTo>
                  <a:pt x="30749" y="156808"/>
                  <a:pt x="52974" y="91720"/>
                  <a:pt x="47682" y="93837"/>
                </a:cubicBezTo>
                <a:cubicBezTo>
                  <a:pt x="42390" y="95954"/>
                  <a:pt x="1644" y="158395"/>
                  <a:pt x="57" y="154162"/>
                </a:cubicBezTo>
                <a:cubicBezTo>
                  <a:pt x="-1530" y="149929"/>
                  <a:pt x="30220" y="93308"/>
                  <a:pt x="38157" y="68437"/>
                </a:cubicBezTo>
                <a:cubicBezTo>
                  <a:pt x="46094" y="43566"/>
                  <a:pt x="55090" y="-10409"/>
                  <a:pt x="54032" y="17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1" name="フリーフォーム 1050">
            <a:extLst>
              <a:ext uri="{FF2B5EF4-FFF2-40B4-BE49-F238E27FC236}">
                <a16:creationId xmlns:a16="http://schemas.microsoft.com/office/drawing/2014/main" id="{5129992B-51B8-EE00-FCD9-A2A77687672A}"/>
              </a:ext>
            </a:extLst>
          </p:cNvPr>
          <p:cNvSpPr/>
          <p:nvPr/>
        </p:nvSpPr>
        <p:spPr>
          <a:xfrm>
            <a:off x="4794250" y="7556187"/>
            <a:ext cx="1901171" cy="279745"/>
          </a:xfrm>
          <a:custGeom>
            <a:avLst/>
            <a:gdLst>
              <a:gd name="connsiteX0" fmla="*/ 0 w 1901171"/>
              <a:gd name="connsiteY0" fmla="*/ 279713 h 279745"/>
              <a:gd name="connsiteX1" fmla="*/ 180975 w 1901171"/>
              <a:gd name="connsiteY1" fmla="*/ 216213 h 279745"/>
              <a:gd name="connsiteX2" fmla="*/ 142875 w 1901171"/>
              <a:gd name="connsiteY2" fmla="*/ 267013 h 279745"/>
              <a:gd name="connsiteX3" fmla="*/ 231775 w 1901171"/>
              <a:gd name="connsiteY3" fmla="*/ 206688 h 279745"/>
              <a:gd name="connsiteX4" fmla="*/ 323850 w 1901171"/>
              <a:gd name="connsiteY4" fmla="*/ 225738 h 279745"/>
              <a:gd name="connsiteX5" fmla="*/ 327025 w 1901171"/>
              <a:gd name="connsiteY5" fmla="*/ 190813 h 279745"/>
              <a:gd name="connsiteX6" fmla="*/ 396875 w 1901171"/>
              <a:gd name="connsiteY6" fmla="*/ 279713 h 279745"/>
              <a:gd name="connsiteX7" fmla="*/ 396875 w 1901171"/>
              <a:gd name="connsiteY7" fmla="*/ 200338 h 279745"/>
              <a:gd name="connsiteX8" fmla="*/ 469900 w 1901171"/>
              <a:gd name="connsiteY8" fmla="*/ 136838 h 279745"/>
              <a:gd name="connsiteX9" fmla="*/ 561975 w 1901171"/>
              <a:gd name="connsiteY9" fmla="*/ 184463 h 279745"/>
              <a:gd name="connsiteX10" fmla="*/ 558800 w 1901171"/>
              <a:gd name="connsiteY10" fmla="*/ 130488 h 279745"/>
              <a:gd name="connsiteX11" fmla="*/ 641350 w 1901171"/>
              <a:gd name="connsiteY11" fmla="*/ 247963 h 279745"/>
              <a:gd name="connsiteX12" fmla="*/ 723900 w 1901171"/>
              <a:gd name="connsiteY12" fmla="*/ 136838 h 279745"/>
              <a:gd name="connsiteX13" fmla="*/ 682625 w 1901171"/>
              <a:gd name="connsiteY13" fmla="*/ 213038 h 279745"/>
              <a:gd name="connsiteX14" fmla="*/ 774700 w 1901171"/>
              <a:gd name="connsiteY14" fmla="*/ 143188 h 279745"/>
              <a:gd name="connsiteX15" fmla="*/ 819150 w 1901171"/>
              <a:gd name="connsiteY15" fmla="*/ 120963 h 279745"/>
              <a:gd name="connsiteX16" fmla="*/ 889000 w 1901171"/>
              <a:gd name="connsiteY16" fmla="*/ 168588 h 279745"/>
              <a:gd name="connsiteX17" fmla="*/ 898525 w 1901171"/>
              <a:gd name="connsiteY17" fmla="*/ 190813 h 279745"/>
              <a:gd name="connsiteX18" fmla="*/ 885825 w 1901171"/>
              <a:gd name="connsiteY18" fmla="*/ 140013 h 279745"/>
              <a:gd name="connsiteX19" fmla="*/ 1085850 w 1901171"/>
              <a:gd name="connsiteY19" fmla="*/ 101913 h 279745"/>
              <a:gd name="connsiteX20" fmla="*/ 1212850 w 1901171"/>
              <a:gd name="connsiteY20" fmla="*/ 124138 h 279745"/>
              <a:gd name="connsiteX21" fmla="*/ 1203325 w 1901171"/>
              <a:gd name="connsiteY21" fmla="*/ 101913 h 279745"/>
              <a:gd name="connsiteX22" fmla="*/ 1260475 w 1901171"/>
              <a:gd name="connsiteY22" fmla="*/ 152713 h 279745"/>
              <a:gd name="connsiteX23" fmla="*/ 1276350 w 1901171"/>
              <a:gd name="connsiteY23" fmla="*/ 203513 h 279745"/>
              <a:gd name="connsiteX24" fmla="*/ 1308100 w 1901171"/>
              <a:gd name="connsiteY24" fmla="*/ 152713 h 279745"/>
              <a:gd name="connsiteX25" fmla="*/ 1349375 w 1901171"/>
              <a:gd name="connsiteY25" fmla="*/ 313 h 279745"/>
              <a:gd name="connsiteX26" fmla="*/ 1317625 w 1901171"/>
              <a:gd name="connsiteY26" fmla="*/ 197163 h 279745"/>
              <a:gd name="connsiteX27" fmla="*/ 1349375 w 1901171"/>
              <a:gd name="connsiteY27" fmla="*/ 120963 h 279745"/>
              <a:gd name="connsiteX28" fmla="*/ 1444625 w 1901171"/>
              <a:gd name="connsiteY28" fmla="*/ 47938 h 279745"/>
              <a:gd name="connsiteX29" fmla="*/ 1374775 w 1901171"/>
              <a:gd name="connsiteY29" fmla="*/ 127313 h 279745"/>
              <a:gd name="connsiteX30" fmla="*/ 1565275 w 1901171"/>
              <a:gd name="connsiteY30" fmla="*/ 92388 h 279745"/>
              <a:gd name="connsiteX31" fmla="*/ 1603375 w 1901171"/>
              <a:gd name="connsiteY31" fmla="*/ 89213 h 279745"/>
              <a:gd name="connsiteX32" fmla="*/ 1670050 w 1901171"/>
              <a:gd name="connsiteY32" fmla="*/ 32063 h 279745"/>
              <a:gd name="connsiteX33" fmla="*/ 1616075 w 1901171"/>
              <a:gd name="connsiteY33" fmla="*/ 114613 h 279745"/>
              <a:gd name="connsiteX34" fmla="*/ 1727200 w 1901171"/>
              <a:gd name="connsiteY34" fmla="*/ 95563 h 279745"/>
              <a:gd name="connsiteX35" fmla="*/ 1806575 w 1901171"/>
              <a:gd name="connsiteY35" fmla="*/ 98738 h 279745"/>
              <a:gd name="connsiteX36" fmla="*/ 1898650 w 1901171"/>
              <a:gd name="connsiteY36" fmla="*/ 6663 h 279745"/>
              <a:gd name="connsiteX37" fmla="*/ 1847850 w 1901171"/>
              <a:gd name="connsiteY37" fmla="*/ 73338 h 279745"/>
              <a:gd name="connsiteX38" fmla="*/ 1577975 w 1901171"/>
              <a:gd name="connsiteY38" fmla="*/ 95563 h 279745"/>
              <a:gd name="connsiteX39" fmla="*/ 1257300 w 1901171"/>
              <a:gd name="connsiteY39" fmla="*/ 140013 h 279745"/>
              <a:gd name="connsiteX40" fmla="*/ 1308100 w 1901171"/>
              <a:gd name="connsiteY40" fmla="*/ 159063 h 279745"/>
              <a:gd name="connsiteX41" fmla="*/ 955675 w 1901171"/>
              <a:gd name="connsiteY41" fmla="*/ 114613 h 279745"/>
              <a:gd name="connsiteX42" fmla="*/ 704850 w 1901171"/>
              <a:gd name="connsiteY42" fmla="*/ 155888 h 279745"/>
              <a:gd name="connsiteX43" fmla="*/ 663575 w 1901171"/>
              <a:gd name="connsiteY43" fmla="*/ 187638 h 279745"/>
              <a:gd name="connsiteX44" fmla="*/ 441325 w 1901171"/>
              <a:gd name="connsiteY44" fmla="*/ 117788 h 279745"/>
              <a:gd name="connsiteX45" fmla="*/ 377825 w 1901171"/>
              <a:gd name="connsiteY45" fmla="*/ 213038 h 279745"/>
              <a:gd name="connsiteX46" fmla="*/ 298450 w 1901171"/>
              <a:gd name="connsiteY46" fmla="*/ 197163 h 279745"/>
              <a:gd name="connsiteX47" fmla="*/ 206375 w 1901171"/>
              <a:gd name="connsiteY47" fmla="*/ 222563 h 279745"/>
              <a:gd name="connsiteX48" fmla="*/ 311150 w 1901171"/>
              <a:gd name="connsiteY48" fmla="*/ 190813 h 279745"/>
              <a:gd name="connsiteX49" fmla="*/ 180975 w 1901171"/>
              <a:gd name="connsiteY49" fmla="*/ 213038 h 279745"/>
              <a:gd name="connsiteX50" fmla="*/ 0 w 1901171"/>
              <a:gd name="connsiteY50" fmla="*/ 279713 h 27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901171" h="279745">
                <a:moveTo>
                  <a:pt x="0" y="279713"/>
                </a:moveTo>
                <a:cubicBezTo>
                  <a:pt x="0" y="280242"/>
                  <a:pt x="157162" y="218330"/>
                  <a:pt x="180975" y="216213"/>
                </a:cubicBezTo>
                <a:cubicBezTo>
                  <a:pt x="204788" y="214096"/>
                  <a:pt x="134408" y="268600"/>
                  <a:pt x="142875" y="267013"/>
                </a:cubicBezTo>
                <a:cubicBezTo>
                  <a:pt x="151342" y="265426"/>
                  <a:pt x="201613" y="213567"/>
                  <a:pt x="231775" y="206688"/>
                </a:cubicBezTo>
                <a:cubicBezTo>
                  <a:pt x="261937" y="199809"/>
                  <a:pt x="307975" y="228384"/>
                  <a:pt x="323850" y="225738"/>
                </a:cubicBezTo>
                <a:cubicBezTo>
                  <a:pt x="339725" y="223092"/>
                  <a:pt x="314854" y="181817"/>
                  <a:pt x="327025" y="190813"/>
                </a:cubicBezTo>
                <a:cubicBezTo>
                  <a:pt x="339196" y="199809"/>
                  <a:pt x="385233" y="278126"/>
                  <a:pt x="396875" y="279713"/>
                </a:cubicBezTo>
                <a:cubicBezTo>
                  <a:pt x="408517" y="281300"/>
                  <a:pt x="384704" y="224150"/>
                  <a:pt x="396875" y="200338"/>
                </a:cubicBezTo>
                <a:cubicBezTo>
                  <a:pt x="409046" y="176525"/>
                  <a:pt x="442383" y="139484"/>
                  <a:pt x="469900" y="136838"/>
                </a:cubicBezTo>
                <a:cubicBezTo>
                  <a:pt x="497417" y="134192"/>
                  <a:pt x="547158" y="185521"/>
                  <a:pt x="561975" y="184463"/>
                </a:cubicBezTo>
                <a:cubicBezTo>
                  <a:pt x="576792" y="183405"/>
                  <a:pt x="545571" y="119905"/>
                  <a:pt x="558800" y="130488"/>
                </a:cubicBezTo>
                <a:cubicBezTo>
                  <a:pt x="572029" y="141071"/>
                  <a:pt x="613833" y="246905"/>
                  <a:pt x="641350" y="247963"/>
                </a:cubicBezTo>
                <a:cubicBezTo>
                  <a:pt x="668867" y="249021"/>
                  <a:pt x="717021" y="142659"/>
                  <a:pt x="723900" y="136838"/>
                </a:cubicBezTo>
                <a:cubicBezTo>
                  <a:pt x="730779" y="131017"/>
                  <a:pt x="674158" y="211980"/>
                  <a:pt x="682625" y="213038"/>
                </a:cubicBezTo>
                <a:cubicBezTo>
                  <a:pt x="691092" y="214096"/>
                  <a:pt x="751946" y="158534"/>
                  <a:pt x="774700" y="143188"/>
                </a:cubicBezTo>
                <a:cubicBezTo>
                  <a:pt x="797454" y="127842"/>
                  <a:pt x="800100" y="116730"/>
                  <a:pt x="819150" y="120963"/>
                </a:cubicBezTo>
                <a:cubicBezTo>
                  <a:pt x="838200" y="125196"/>
                  <a:pt x="875771" y="156946"/>
                  <a:pt x="889000" y="168588"/>
                </a:cubicBezTo>
                <a:cubicBezTo>
                  <a:pt x="902229" y="180230"/>
                  <a:pt x="899054" y="195575"/>
                  <a:pt x="898525" y="190813"/>
                </a:cubicBezTo>
                <a:cubicBezTo>
                  <a:pt x="897996" y="186050"/>
                  <a:pt x="854604" y="154830"/>
                  <a:pt x="885825" y="140013"/>
                </a:cubicBezTo>
                <a:cubicBezTo>
                  <a:pt x="917046" y="125196"/>
                  <a:pt x="1031346" y="104559"/>
                  <a:pt x="1085850" y="101913"/>
                </a:cubicBezTo>
                <a:cubicBezTo>
                  <a:pt x="1140354" y="99267"/>
                  <a:pt x="1193271" y="124138"/>
                  <a:pt x="1212850" y="124138"/>
                </a:cubicBezTo>
                <a:cubicBezTo>
                  <a:pt x="1232429" y="124138"/>
                  <a:pt x="1195388" y="97150"/>
                  <a:pt x="1203325" y="101913"/>
                </a:cubicBezTo>
                <a:cubicBezTo>
                  <a:pt x="1211263" y="106675"/>
                  <a:pt x="1248304" y="135780"/>
                  <a:pt x="1260475" y="152713"/>
                </a:cubicBezTo>
                <a:cubicBezTo>
                  <a:pt x="1272646" y="169646"/>
                  <a:pt x="1268413" y="203513"/>
                  <a:pt x="1276350" y="203513"/>
                </a:cubicBezTo>
                <a:cubicBezTo>
                  <a:pt x="1284287" y="203513"/>
                  <a:pt x="1295929" y="186580"/>
                  <a:pt x="1308100" y="152713"/>
                </a:cubicBezTo>
                <a:cubicBezTo>
                  <a:pt x="1320271" y="118846"/>
                  <a:pt x="1347788" y="-7095"/>
                  <a:pt x="1349375" y="313"/>
                </a:cubicBezTo>
                <a:cubicBezTo>
                  <a:pt x="1350962" y="7721"/>
                  <a:pt x="1317625" y="177055"/>
                  <a:pt x="1317625" y="197163"/>
                </a:cubicBezTo>
                <a:cubicBezTo>
                  <a:pt x="1317625" y="217271"/>
                  <a:pt x="1328208" y="145834"/>
                  <a:pt x="1349375" y="120963"/>
                </a:cubicBezTo>
                <a:cubicBezTo>
                  <a:pt x="1370542" y="96092"/>
                  <a:pt x="1440392" y="46880"/>
                  <a:pt x="1444625" y="47938"/>
                </a:cubicBezTo>
                <a:cubicBezTo>
                  <a:pt x="1448858" y="48996"/>
                  <a:pt x="1354667" y="119905"/>
                  <a:pt x="1374775" y="127313"/>
                </a:cubicBezTo>
                <a:cubicBezTo>
                  <a:pt x="1394883" y="134721"/>
                  <a:pt x="1527175" y="98738"/>
                  <a:pt x="1565275" y="92388"/>
                </a:cubicBezTo>
                <a:cubicBezTo>
                  <a:pt x="1603375" y="86038"/>
                  <a:pt x="1585913" y="99267"/>
                  <a:pt x="1603375" y="89213"/>
                </a:cubicBezTo>
                <a:cubicBezTo>
                  <a:pt x="1620837" y="79159"/>
                  <a:pt x="1667933" y="27830"/>
                  <a:pt x="1670050" y="32063"/>
                </a:cubicBezTo>
                <a:cubicBezTo>
                  <a:pt x="1672167" y="36296"/>
                  <a:pt x="1606550" y="104030"/>
                  <a:pt x="1616075" y="114613"/>
                </a:cubicBezTo>
                <a:cubicBezTo>
                  <a:pt x="1625600" y="125196"/>
                  <a:pt x="1695450" y="98209"/>
                  <a:pt x="1727200" y="95563"/>
                </a:cubicBezTo>
                <a:cubicBezTo>
                  <a:pt x="1758950" y="92917"/>
                  <a:pt x="1778000" y="113555"/>
                  <a:pt x="1806575" y="98738"/>
                </a:cubicBezTo>
                <a:cubicBezTo>
                  <a:pt x="1835150" y="83921"/>
                  <a:pt x="1891771" y="10896"/>
                  <a:pt x="1898650" y="6663"/>
                </a:cubicBezTo>
                <a:cubicBezTo>
                  <a:pt x="1905529" y="2430"/>
                  <a:pt x="1901296" y="58521"/>
                  <a:pt x="1847850" y="73338"/>
                </a:cubicBezTo>
                <a:cubicBezTo>
                  <a:pt x="1794404" y="88155"/>
                  <a:pt x="1676400" y="84450"/>
                  <a:pt x="1577975" y="95563"/>
                </a:cubicBezTo>
                <a:cubicBezTo>
                  <a:pt x="1479550" y="106675"/>
                  <a:pt x="1302279" y="129430"/>
                  <a:pt x="1257300" y="140013"/>
                </a:cubicBezTo>
                <a:cubicBezTo>
                  <a:pt x="1212321" y="150596"/>
                  <a:pt x="1358371" y="163296"/>
                  <a:pt x="1308100" y="159063"/>
                </a:cubicBezTo>
                <a:cubicBezTo>
                  <a:pt x="1257829" y="154830"/>
                  <a:pt x="1056217" y="115142"/>
                  <a:pt x="955675" y="114613"/>
                </a:cubicBezTo>
                <a:cubicBezTo>
                  <a:pt x="855133" y="114084"/>
                  <a:pt x="753533" y="143717"/>
                  <a:pt x="704850" y="155888"/>
                </a:cubicBezTo>
                <a:cubicBezTo>
                  <a:pt x="656167" y="168059"/>
                  <a:pt x="707496" y="193988"/>
                  <a:pt x="663575" y="187638"/>
                </a:cubicBezTo>
                <a:cubicBezTo>
                  <a:pt x="619654" y="181288"/>
                  <a:pt x="488950" y="113555"/>
                  <a:pt x="441325" y="117788"/>
                </a:cubicBezTo>
                <a:cubicBezTo>
                  <a:pt x="393700" y="122021"/>
                  <a:pt x="401637" y="199809"/>
                  <a:pt x="377825" y="213038"/>
                </a:cubicBezTo>
                <a:cubicBezTo>
                  <a:pt x="354013" y="226267"/>
                  <a:pt x="327025" y="195575"/>
                  <a:pt x="298450" y="197163"/>
                </a:cubicBezTo>
                <a:cubicBezTo>
                  <a:pt x="269875" y="198750"/>
                  <a:pt x="204258" y="223621"/>
                  <a:pt x="206375" y="222563"/>
                </a:cubicBezTo>
                <a:cubicBezTo>
                  <a:pt x="208492" y="221505"/>
                  <a:pt x="315383" y="192400"/>
                  <a:pt x="311150" y="190813"/>
                </a:cubicBezTo>
                <a:cubicBezTo>
                  <a:pt x="306917" y="189226"/>
                  <a:pt x="226483" y="198221"/>
                  <a:pt x="180975" y="213038"/>
                </a:cubicBezTo>
                <a:cubicBezTo>
                  <a:pt x="135467" y="227855"/>
                  <a:pt x="0" y="279184"/>
                  <a:pt x="0" y="2797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2" name="フリーフォーム 1051">
            <a:extLst>
              <a:ext uri="{FF2B5EF4-FFF2-40B4-BE49-F238E27FC236}">
                <a16:creationId xmlns:a16="http://schemas.microsoft.com/office/drawing/2014/main" id="{CB19441D-9F8C-8B92-73A1-B648B957158C}"/>
              </a:ext>
            </a:extLst>
          </p:cNvPr>
          <p:cNvSpPr/>
          <p:nvPr/>
        </p:nvSpPr>
        <p:spPr>
          <a:xfrm>
            <a:off x="6589058" y="7610050"/>
            <a:ext cx="141983" cy="427835"/>
          </a:xfrm>
          <a:custGeom>
            <a:avLst/>
            <a:gdLst>
              <a:gd name="connsiteX0" fmla="*/ 94317 w 141983"/>
              <a:gd name="connsiteY0" fmla="*/ 425 h 427835"/>
              <a:gd name="connsiteX1" fmla="*/ 119717 w 141983"/>
              <a:gd name="connsiteY1" fmla="*/ 140125 h 427835"/>
              <a:gd name="connsiteX2" fmla="*/ 94317 w 141983"/>
              <a:gd name="connsiteY2" fmla="*/ 254425 h 427835"/>
              <a:gd name="connsiteX3" fmla="*/ 116542 w 141983"/>
              <a:gd name="connsiteY3" fmla="*/ 216325 h 427835"/>
              <a:gd name="connsiteX4" fmla="*/ 2242 w 141983"/>
              <a:gd name="connsiteY4" fmla="*/ 422700 h 427835"/>
              <a:gd name="connsiteX5" fmla="*/ 46692 w 141983"/>
              <a:gd name="connsiteY5" fmla="*/ 352850 h 427835"/>
              <a:gd name="connsiteX6" fmla="*/ 119717 w 141983"/>
              <a:gd name="connsiteY6" fmla="*/ 216325 h 427835"/>
              <a:gd name="connsiteX7" fmla="*/ 119717 w 141983"/>
              <a:gd name="connsiteY7" fmla="*/ 248075 h 427835"/>
              <a:gd name="connsiteX8" fmla="*/ 141942 w 141983"/>
              <a:gd name="connsiteY8" fmla="*/ 162350 h 427835"/>
              <a:gd name="connsiteX9" fmla="*/ 113367 w 141983"/>
              <a:gd name="connsiteY9" fmla="*/ 187750 h 427835"/>
              <a:gd name="connsiteX10" fmla="*/ 94317 w 141983"/>
              <a:gd name="connsiteY10" fmla="*/ 425 h 42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983" h="427835">
                <a:moveTo>
                  <a:pt x="94317" y="425"/>
                </a:moveTo>
                <a:cubicBezTo>
                  <a:pt x="95375" y="-7512"/>
                  <a:pt x="119717" y="97792"/>
                  <a:pt x="119717" y="140125"/>
                </a:cubicBezTo>
                <a:cubicBezTo>
                  <a:pt x="119717" y="182458"/>
                  <a:pt x="94846" y="241725"/>
                  <a:pt x="94317" y="254425"/>
                </a:cubicBezTo>
                <a:cubicBezTo>
                  <a:pt x="93788" y="267125"/>
                  <a:pt x="131888" y="188279"/>
                  <a:pt x="116542" y="216325"/>
                </a:cubicBezTo>
                <a:cubicBezTo>
                  <a:pt x="101196" y="244371"/>
                  <a:pt x="13884" y="399946"/>
                  <a:pt x="2242" y="422700"/>
                </a:cubicBezTo>
                <a:cubicBezTo>
                  <a:pt x="-9400" y="445454"/>
                  <a:pt x="27113" y="387246"/>
                  <a:pt x="46692" y="352850"/>
                </a:cubicBezTo>
                <a:cubicBezTo>
                  <a:pt x="66271" y="318454"/>
                  <a:pt x="107546" y="233787"/>
                  <a:pt x="119717" y="216325"/>
                </a:cubicBezTo>
                <a:cubicBezTo>
                  <a:pt x="131888" y="198863"/>
                  <a:pt x="116013" y="257071"/>
                  <a:pt x="119717" y="248075"/>
                </a:cubicBezTo>
                <a:cubicBezTo>
                  <a:pt x="123421" y="239079"/>
                  <a:pt x="143000" y="172404"/>
                  <a:pt x="141942" y="162350"/>
                </a:cubicBezTo>
                <a:cubicBezTo>
                  <a:pt x="140884" y="152296"/>
                  <a:pt x="121834" y="212092"/>
                  <a:pt x="113367" y="187750"/>
                </a:cubicBezTo>
                <a:cubicBezTo>
                  <a:pt x="104900" y="163408"/>
                  <a:pt x="93259" y="8362"/>
                  <a:pt x="94317" y="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3" name="フリーフォーム 1052">
            <a:extLst>
              <a:ext uri="{FF2B5EF4-FFF2-40B4-BE49-F238E27FC236}">
                <a16:creationId xmlns:a16="http://schemas.microsoft.com/office/drawing/2014/main" id="{3BA194D7-E955-E36C-BF09-3E3E25BFE876}"/>
              </a:ext>
            </a:extLst>
          </p:cNvPr>
          <p:cNvSpPr/>
          <p:nvPr/>
        </p:nvSpPr>
        <p:spPr>
          <a:xfrm>
            <a:off x="6542599" y="7613634"/>
            <a:ext cx="124988" cy="416936"/>
          </a:xfrm>
          <a:custGeom>
            <a:avLst/>
            <a:gdLst>
              <a:gd name="connsiteX0" fmla="*/ 124901 w 124988"/>
              <a:gd name="connsiteY0" fmla="*/ 16 h 416936"/>
              <a:gd name="connsiteX1" fmla="*/ 26476 w 124988"/>
              <a:gd name="connsiteY1" fmla="*/ 130191 h 416936"/>
              <a:gd name="connsiteX2" fmla="*/ 20126 w 124988"/>
              <a:gd name="connsiteY2" fmla="*/ 244491 h 416936"/>
              <a:gd name="connsiteX3" fmla="*/ 20126 w 124988"/>
              <a:gd name="connsiteY3" fmla="*/ 196866 h 416936"/>
              <a:gd name="connsiteX4" fmla="*/ 7426 w 124988"/>
              <a:gd name="connsiteY4" fmla="*/ 371491 h 416936"/>
              <a:gd name="connsiteX5" fmla="*/ 4251 w 124988"/>
              <a:gd name="connsiteY5" fmla="*/ 327041 h 416936"/>
              <a:gd name="connsiteX6" fmla="*/ 67751 w 124988"/>
              <a:gd name="connsiteY6" fmla="*/ 415941 h 416936"/>
              <a:gd name="connsiteX7" fmla="*/ 29651 w 124988"/>
              <a:gd name="connsiteY7" fmla="*/ 365141 h 416936"/>
              <a:gd name="connsiteX8" fmla="*/ 7426 w 124988"/>
              <a:gd name="connsiteY8" fmla="*/ 222266 h 416936"/>
              <a:gd name="connsiteX9" fmla="*/ 20126 w 124988"/>
              <a:gd name="connsiteY9" fmla="*/ 63516 h 416936"/>
              <a:gd name="connsiteX10" fmla="*/ 7426 w 124988"/>
              <a:gd name="connsiteY10" fmla="*/ 120666 h 416936"/>
              <a:gd name="connsiteX11" fmla="*/ 124901 w 124988"/>
              <a:gd name="connsiteY11" fmla="*/ 16 h 416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88" h="416936">
                <a:moveTo>
                  <a:pt x="124901" y="16"/>
                </a:moveTo>
                <a:cubicBezTo>
                  <a:pt x="128076" y="1603"/>
                  <a:pt x="43938" y="89445"/>
                  <a:pt x="26476" y="130191"/>
                </a:cubicBezTo>
                <a:cubicBezTo>
                  <a:pt x="9013" y="170937"/>
                  <a:pt x="21184" y="233379"/>
                  <a:pt x="20126" y="244491"/>
                </a:cubicBezTo>
                <a:cubicBezTo>
                  <a:pt x="19068" y="255603"/>
                  <a:pt x="22243" y="175699"/>
                  <a:pt x="20126" y="196866"/>
                </a:cubicBezTo>
                <a:cubicBezTo>
                  <a:pt x="18009" y="218033"/>
                  <a:pt x="10072" y="349795"/>
                  <a:pt x="7426" y="371491"/>
                </a:cubicBezTo>
                <a:cubicBezTo>
                  <a:pt x="4780" y="393187"/>
                  <a:pt x="-5803" y="319633"/>
                  <a:pt x="4251" y="327041"/>
                </a:cubicBezTo>
                <a:cubicBezTo>
                  <a:pt x="14305" y="334449"/>
                  <a:pt x="63518" y="409591"/>
                  <a:pt x="67751" y="415941"/>
                </a:cubicBezTo>
                <a:cubicBezTo>
                  <a:pt x="71984" y="422291"/>
                  <a:pt x="39705" y="397420"/>
                  <a:pt x="29651" y="365141"/>
                </a:cubicBezTo>
                <a:cubicBezTo>
                  <a:pt x="19597" y="332862"/>
                  <a:pt x="9013" y="272537"/>
                  <a:pt x="7426" y="222266"/>
                </a:cubicBezTo>
                <a:cubicBezTo>
                  <a:pt x="5839" y="171995"/>
                  <a:pt x="20126" y="80449"/>
                  <a:pt x="20126" y="63516"/>
                </a:cubicBezTo>
                <a:cubicBezTo>
                  <a:pt x="20126" y="46583"/>
                  <a:pt x="-6332" y="131779"/>
                  <a:pt x="7426" y="120666"/>
                </a:cubicBezTo>
                <a:cubicBezTo>
                  <a:pt x="21184" y="109553"/>
                  <a:pt x="121726" y="-1571"/>
                  <a:pt x="124901" y="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4" name="フリーフォーム 1053">
            <a:extLst>
              <a:ext uri="{FF2B5EF4-FFF2-40B4-BE49-F238E27FC236}">
                <a16:creationId xmlns:a16="http://schemas.microsoft.com/office/drawing/2014/main" id="{E567725E-5239-02C5-9DA7-AD8BACE02529}"/>
              </a:ext>
            </a:extLst>
          </p:cNvPr>
          <p:cNvSpPr/>
          <p:nvPr/>
        </p:nvSpPr>
        <p:spPr>
          <a:xfrm>
            <a:off x="6489482" y="7642206"/>
            <a:ext cx="86810" cy="368762"/>
          </a:xfrm>
          <a:custGeom>
            <a:avLst/>
            <a:gdLst>
              <a:gd name="connsiteX0" fmla="*/ 218 w 86810"/>
              <a:gd name="connsiteY0" fmla="*/ 19 h 368762"/>
              <a:gd name="connsiteX1" fmla="*/ 51018 w 86810"/>
              <a:gd name="connsiteY1" fmla="*/ 111144 h 368762"/>
              <a:gd name="connsiteX2" fmla="*/ 60543 w 86810"/>
              <a:gd name="connsiteY2" fmla="*/ 266719 h 368762"/>
              <a:gd name="connsiteX3" fmla="*/ 60543 w 86810"/>
              <a:gd name="connsiteY3" fmla="*/ 209569 h 368762"/>
              <a:gd name="connsiteX4" fmla="*/ 66893 w 86810"/>
              <a:gd name="connsiteY4" fmla="*/ 368319 h 368762"/>
              <a:gd name="connsiteX5" fmla="*/ 57368 w 86810"/>
              <a:gd name="connsiteY5" fmla="*/ 250844 h 368762"/>
              <a:gd name="connsiteX6" fmla="*/ 85943 w 86810"/>
              <a:gd name="connsiteY6" fmla="*/ 69869 h 368762"/>
              <a:gd name="connsiteX7" fmla="*/ 73243 w 86810"/>
              <a:gd name="connsiteY7" fmla="*/ 101619 h 368762"/>
              <a:gd name="connsiteX8" fmla="*/ 218 w 86810"/>
              <a:gd name="connsiteY8" fmla="*/ 19 h 3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10" h="368762">
                <a:moveTo>
                  <a:pt x="218" y="19"/>
                </a:moveTo>
                <a:cubicBezTo>
                  <a:pt x="-3486" y="1606"/>
                  <a:pt x="40964" y="66694"/>
                  <a:pt x="51018" y="111144"/>
                </a:cubicBezTo>
                <a:cubicBezTo>
                  <a:pt x="61072" y="155594"/>
                  <a:pt x="58956" y="250315"/>
                  <a:pt x="60543" y="266719"/>
                </a:cubicBezTo>
                <a:cubicBezTo>
                  <a:pt x="62130" y="283123"/>
                  <a:pt x="59485" y="192636"/>
                  <a:pt x="60543" y="209569"/>
                </a:cubicBezTo>
                <a:cubicBezTo>
                  <a:pt x="61601" y="226502"/>
                  <a:pt x="67422" y="361440"/>
                  <a:pt x="66893" y="368319"/>
                </a:cubicBezTo>
                <a:cubicBezTo>
                  <a:pt x="66364" y="375198"/>
                  <a:pt x="54193" y="300586"/>
                  <a:pt x="57368" y="250844"/>
                </a:cubicBezTo>
                <a:cubicBezTo>
                  <a:pt x="60543" y="201102"/>
                  <a:pt x="83297" y="94740"/>
                  <a:pt x="85943" y="69869"/>
                </a:cubicBezTo>
                <a:cubicBezTo>
                  <a:pt x="88589" y="44998"/>
                  <a:pt x="85414" y="108498"/>
                  <a:pt x="73243" y="101619"/>
                </a:cubicBezTo>
                <a:cubicBezTo>
                  <a:pt x="61072" y="94740"/>
                  <a:pt x="3922" y="-1568"/>
                  <a:pt x="218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5" name="フリーフォーム 1054">
            <a:extLst>
              <a:ext uri="{FF2B5EF4-FFF2-40B4-BE49-F238E27FC236}">
                <a16:creationId xmlns:a16="http://schemas.microsoft.com/office/drawing/2014/main" id="{0580D1E5-FB28-16F6-3089-50252263D117}"/>
              </a:ext>
            </a:extLst>
          </p:cNvPr>
          <p:cNvSpPr/>
          <p:nvPr/>
        </p:nvSpPr>
        <p:spPr>
          <a:xfrm>
            <a:off x="6399397" y="7661275"/>
            <a:ext cx="205873" cy="362172"/>
          </a:xfrm>
          <a:custGeom>
            <a:avLst/>
            <a:gdLst>
              <a:gd name="connsiteX0" fmla="*/ 83953 w 205873"/>
              <a:gd name="connsiteY0" fmla="*/ 0 h 362172"/>
              <a:gd name="connsiteX1" fmla="*/ 20453 w 205873"/>
              <a:gd name="connsiteY1" fmla="*/ 123825 h 362172"/>
              <a:gd name="connsiteX2" fmla="*/ 20453 w 205873"/>
              <a:gd name="connsiteY2" fmla="*/ 130175 h 362172"/>
              <a:gd name="connsiteX3" fmla="*/ 20453 w 205873"/>
              <a:gd name="connsiteY3" fmla="*/ 282575 h 362172"/>
              <a:gd name="connsiteX4" fmla="*/ 26803 w 205873"/>
              <a:gd name="connsiteY4" fmla="*/ 228600 h 362172"/>
              <a:gd name="connsiteX5" fmla="*/ 14103 w 205873"/>
              <a:gd name="connsiteY5" fmla="*/ 320675 h 362172"/>
              <a:gd name="connsiteX6" fmla="*/ 45853 w 205873"/>
              <a:gd name="connsiteY6" fmla="*/ 346075 h 362172"/>
              <a:gd name="connsiteX7" fmla="*/ 112528 w 205873"/>
              <a:gd name="connsiteY7" fmla="*/ 361950 h 362172"/>
              <a:gd name="connsiteX8" fmla="*/ 64903 w 205873"/>
              <a:gd name="connsiteY8" fmla="*/ 355600 h 362172"/>
              <a:gd name="connsiteX9" fmla="*/ 204603 w 205873"/>
              <a:gd name="connsiteY9" fmla="*/ 358775 h 362172"/>
              <a:gd name="connsiteX10" fmla="*/ 128403 w 205873"/>
              <a:gd name="connsiteY10" fmla="*/ 342900 h 362172"/>
              <a:gd name="connsiteX11" fmla="*/ 33153 w 205873"/>
              <a:gd name="connsiteY11" fmla="*/ 301625 h 362172"/>
              <a:gd name="connsiteX12" fmla="*/ 4578 w 205873"/>
              <a:gd name="connsiteY12" fmla="*/ 107950 h 362172"/>
              <a:gd name="connsiteX13" fmla="*/ 7753 w 205873"/>
              <a:gd name="connsiteY13" fmla="*/ 123825 h 362172"/>
              <a:gd name="connsiteX14" fmla="*/ 83953 w 205873"/>
              <a:gd name="connsiteY14" fmla="*/ 0 h 36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873" h="362172">
                <a:moveTo>
                  <a:pt x="83953" y="0"/>
                </a:moveTo>
                <a:cubicBezTo>
                  <a:pt x="86070" y="0"/>
                  <a:pt x="31036" y="102129"/>
                  <a:pt x="20453" y="123825"/>
                </a:cubicBezTo>
                <a:cubicBezTo>
                  <a:pt x="9870" y="145521"/>
                  <a:pt x="20453" y="130175"/>
                  <a:pt x="20453" y="130175"/>
                </a:cubicBezTo>
                <a:cubicBezTo>
                  <a:pt x="20453" y="156633"/>
                  <a:pt x="19395" y="266171"/>
                  <a:pt x="20453" y="282575"/>
                </a:cubicBezTo>
                <a:cubicBezTo>
                  <a:pt x="21511" y="298979"/>
                  <a:pt x="27861" y="222250"/>
                  <a:pt x="26803" y="228600"/>
                </a:cubicBezTo>
                <a:cubicBezTo>
                  <a:pt x="25745" y="234950"/>
                  <a:pt x="10928" y="301096"/>
                  <a:pt x="14103" y="320675"/>
                </a:cubicBezTo>
                <a:cubicBezTo>
                  <a:pt x="17278" y="340254"/>
                  <a:pt x="29449" y="339196"/>
                  <a:pt x="45853" y="346075"/>
                </a:cubicBezTo>
                <a:cubicBezTo>
                  <a:pt x="62257" y="352954"/>
                  <a:pt x="109353" y="360363"/>
                  <a:pt x="112528" y="361950"/>
                </a:cubicBezTo>
                <a:cubicBezTo>
                  <a:pt x="115703" y="363537"/>
                  <a:pt x="49557" y="356129"/>
                  <a:pt x="64903" y="355600"/>
                </a:cubicBezTo>
                <a:cubicBezTo>
                  <a:pt x="80249" y="355071"/>
                  <a:pt x="194020" y="360892"/>
                  <a:pt x="204603" y="358775"/>
                </a:cubicBezTo>
                <a:cubicBezTo>
                  <a:pt x="215186" y="356658"/>
                  <a:pt x="156978" y="352425"/>
                  <a:pt x="128403" y="342900"/>
                </a:cubicBezTo>
                <a:cubicBezTo>
                  <a:pt x="99828" y="333375"/>
                  <a:pt x="53790" y="340783"/>
                  <a:pt x="33153" y="301625"/>
                </a:cubicBezTo>
                <a:cubicBezTo>
                  <a:pt x="12516" y="262467"/>
                  <a:pt x="4578" y="107950"/>
                  <a:pt x="4578" y="107950"/>
                </a:cubicBezTo>
                <a:cubicBezTo>
                  <a:pt x="345" y="78317"/>
                  <a:pt x="-4418" y="138112"/>
                  <a:pt x="7753" y="123825"/>
                </a:cubicBezTo>
                <a:cubicBezTo>
                  <a:pt x="19924" y="109538"/>
                  <a:pt x="81836" y="0"/>
                  <a:pt x="8395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6" name="フリーフォーム 1055">
            <a:extLst>
              <a:ext uri="{FF2B5EF4-FFF2-40B4-BE49-F238E27FC236}">
                <a16:creationId xmlns:a16="http://schemas.microsoft.com/office/drawing/2014/main" id="{75D9B7EB-D154-5308-2AD1-3502A5167028}"/>
              </a:ext>
            </a:extLst>
          </p:cNvPr>
          <p:cNvSpPr/>
          <p:nvPr/>
        </p:nvSpPr>
        <p:spPr>
          <a:xfrm>
            <a:off x="6473429" y="7752251"/>
            <a:ext cx="3630" cy="168734"/>
          </a:xfrm>
          <a:custGeom>
            <a:avLst/>
            <a:gdLst>
              <a:gd name="connsiteX0" fmla="*/ 396 w 3630"/>
              <a:gd name="connsiteY0" fmla="*/ 1099 h 168734"/>
              <a:gd name="connsiteX1" fmla="*/ 396 w 3630"/>
              <a:gd name="connsiteY1" fmla="*/ 166199 h 168734"/>
              <a:gd name="connsiteX2" fmla="*/ 3571 w 3630"/>
              <a:gd name="connsiteY2" fmla="*/ 96349 h 168734"/>
              <a:gd name="connsiteX3" fmla="*/ 396 w 3630"/>
              <a:gd name="connsiteY3" fmla="*/ 1099 h 16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0" h="168734">
                <a:moveTo>
                  <a:pt x="396" y="1099"/>
                </a:moveTo>
                <a:cubicBezTo>
                  <a:pt x="-133" y="12741"/>
                  <a:pt x="-133" y="150324"/>
                  <a:pt x="396" y="166199"/>
                </a:cubicBezTo>
                <a:cubicBezTo>
                  <a:pt x="925" y="182074"/>
                  <a:pt x="3042" y="119103"/>
                  <a:pt x="3571" y="96349"/>
                </a:cubicBezTo>
                <a:cubicBezTo>
                  <a:pt x="4100" y="73595"/>
                  <a:pt x="925" y="-10543"/>
                  <a:pt x="396" y="10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7" name="フリーフォーム 1056">
            <a:extLst>
              <a:ext uri="{FF2B5EF4-FFF2-40B4-BE49-F238E27FC236}">
                <a16:creationId xmlns:a16="http://schemas.microsoft.com/office/drawing/2014/main" id="{E3706BEB-B77C-8D54-2836-53B28D5FD5EA}"/>
              </a:ext>
            </a:extLst>
          </p:cNvPr>
          <p:cNvSpPr/>
          <p:nvPr/>
        </p:nvSpPr>
        <p:spPr>
          <a:xfrm>
            <a:off x="6232525" y="7594600"/>
            <a:ext cx="207590" cy="436529"/>
          </a:xfrm>
          <a:custGeom>
            <a:avLst/>
            <a:gdLst>
              <a:gd name="connsiteX0" fmla="*/ 0 w 207590"/>
              <a:gd name="connsiteY0" fmla="*/ 0 h 436529"/>
              <a:gd name="connsiteX1" fmla="*/ 146050 w 207590"/>
              <a:gd name="connsiteY1" fmla="*/ 142875 h 436529"/>
              <a:gd name="connsiteX2" fmla="*/ 149225 w 207590"/>
              <a:gd name="connsiteY2" fmla="*/ 130175 h 436529"/>
              <a:gd name="connsiteX3" fmla="*/ 184150 w 207590"/>
              <a:gd name="connsiteY3" fmla="*/ 238125 h 436529"/>
              <a:gd name="connsiteX4" fmla="*/ 187325 w 207590"/>
              <a:gd name="connsiteY4" fmla="*/ 336550 h 436529"/>
              <a:gd name="connsiteX5" fmla="*/ 155575 w 207590"/>
              <a:gd name="connsiteY5" fmla="*/ 434975 h 436529"/>
              <a:gd name="connsiteX6" fmla="*/ 161925 w 207590"/>
              <a:gd name="connsiteY6" fmla="*/ 384175 h 436529"/>
              <a:gd name="connsiteX7" fmla="*/ 206375 w 207590"/>
              <a:gd name="connsiteY7" fmla="*/ 222250 h 436529"/>
              <a:gd name="connsiteX8" fmla="*/ 190500 w 207590"/>
              <a:gd name="connsiteY8" fmla="*/ 244475 h 436529"/>
              <a:gd name="connsiteX9" fmla="*/ 142875 w 207590"/>
              <a:gd name="connsiteY9" fmla="*/ 98425 h 436529"/>
              <a:gd name="connsiteX10" fmla="*/ 149225 w 207590"/>
              <a:gd name="connsiteY10" fmla="*/ 142875 h 436529"/>
              <a:gd name="connsiteX11" fmla="*/ 193675 w 207590"/>
              <a:gd name="connsiteY11" fmla="*/ 155575 h 436529"/>
              <a:gd name="connsiteX12" fmla="*/ 161925 w 207590"/>
              <a:gd name="connsiteY12" fmla="*/ 130175 h 436529"/>
              <a:gd name="connsiteX13" fmla="*/ 0 w 207590"/>
              <a:gd name="connsiteY13" fmla="*/ 0 h 43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7590" h="436529">
                <a:moveTo>
                  <a:pt x="0" y="0"/>
                </a:moveTo>
                <a:lnTo>
                  <a:pt x="146050" y="142875"/>
                </a:lnTo>
                <a:cubicBezTo>
                  <a:pt x="170921" y="164571"/>
                  <a:pt x="142875" y="114300"/>
                  <a:pt x="149225" y="130175"/>
                </a:cubicBezTo>
                <a:cubicBezTo>
                  <a:pt x="155575" y="146050"/>
                  <a:pt x="177800" y="203729"/>
                  <a:pt x="184150" y="238125"/>
                </a:cubicBezTo>
                <a:cubicBezTo>
                  <a:pt x="190500" y="272521"/>
                  <a:pt x="192088" y="303742"/>
                  <a:pt x="187325" y="336550"/>
                </a:cubicBezTo>
                <a:cubicBezTo>
                  <a:pt x="182562" y="369358"/>
                  <a:pt x="159808" y="427038"/>
                  <a:pt x="155575" y="434975"/>
                </a:cubicBezTo>
                <a:cubicBezTo>
                  <a:pt x="151342" y="442912"/>
                  <a:pt x="153458" y="419629"/>
                  <a:pt x="161925" y="384175"/>
                </a:cubicBezTo>
                <a:cubicBezTo>
                  <a:pt x="170392" y="348721"/>
                  <a:pt x="201613" y="245533"/>
                  <a:pt x="206375" y="222250"/>
                </a:cubicBezTo>
                <a:cubicBezTo>
                  <a:pt x="211138" y="198967"/>
                  <a:pt x="201083" y="265113"/>
                  <a:pt x="190500" y="244475"/>
                </a:cubicBezTo>
                <a:cubicBezTo>
                  <a:pt x="179917" y="223838"/>
                  <a:pt x="149754" y="115358"/>
                  <a:pt x="142875" y="98425"/>
                </a:cubicBezTo>
                <a:cubicBezTo>
                  <a:pt x="135996" y="81492"/>
                  <a:pt x="140758" y="133350"/>
                  <a:pt x="149225" y="142875"/>
                </a:cubicBezTo>
                <a:cubicBezTo>
                  <a:pt x="157692" y="152400"/>
                  <a:pt x="191558" y="157692"/>
                  <a:pt x="193675" y="155575"/>
                </a:cubicBezTo>
                <a:cubicBezTo>
                  <a:pt x="195792" y="153458"/>
                  <a:pt x="161925" y="130175"/>
                  <a:pt x="161925" y="13017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8" name="フリーフォーム 1057">
            <a:extLst>
              <a:ext uri="{FF2B5EF4-FFF2-40B4-BE49-F238E27FC236}">
                <a16:creationId xmlns:a16="http://schemas.microsoft.com/office/drawing/2014/main" id="{B148913F-8CC8-947D-6B13-265675397ED9}"/>
              </a:ext>
            </a:extLst>
          </p:cNvPr>
          <p:cNvSpPr/>
          <p:nvPr/>
        </p:nvSpPr>
        <p:spPr>
          <a:xfrm>
            <a:off x="6059492" y="7643428"/>
            <a:ext cx="135228" cy="389469"/>
          </a:xfrm>
          <a:custGeom>
            <a:avLst/>
            <a:gdLst>
              <a:gd name="connsiteX0" fmla="*/ 134933 w 135228"/>
              <a:gd name="connsiteY0" fmla="*/ 1972 h 389469"/>
              <a:gd name="connsiteX1" fmla="*/ 36508 w 135228"/>
              <a:gd name="connsiteY1" fmla="*/ 198822 h 389469"/>
              <a:gd name="connsiteX2" fmla="*/ 36508 w 135228"/>
              <a:gd name="connsiteY2" fmla="*/ 316297 h 389469"/>
              <a:gd name="connsiteX3" fmla="*/ 36508 w 135228"/>
              <a:gd name="connsiteY3" fmla="*/ 201997 h 389469"/>
              <a:gd name="connsiteX4" fmla="*/ 49208 w 135228"/>
              <a:gd name="connsiteY4" fmla="*/ 389322 h 389469"/>
              <a:gd name="connsiteX5" fmla="*/ 33333 w 135228"/>
              <a:gd name="connsiteY5" fmla="*/ 230572 h 389469"/>
              <a:gd name="connsiteX6" fmla="*/ 1583 w 135228"/>
              <a:gd name="connsiteY6" fmla="*/ 78172 h 389469"/>
              <a:gd name="connsiteX7" fmla="*/ 11108 w 135228"/>
              <a:gd name="connsiteY7" fmla="*/ 195647 h 389469"/>
              <a:gd name="connsiteX8" fmla="*/ 65083 w 135228"/>
              <a:gd name="connsiteY8" fmla="*/ 103572 h 389469"/>
              <a:gd name="connsiteX9" fmla="*/ 134933 w 135228"/>
              <a:gd name="connsiteY9" fmla="*/ 1972 h 38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228" h="389469">
                <a:moveTo>
                  <a:pt x="134933" y="1972"/>
                </a:moveTo>
                <a:cubicBezTo>
                  <a:pt x="130171" y="17847"/>
                  <a:pt x="52912" y="146434"/>
                  <a:pt x="36508" y="198822"/>
                </a:cubicBezTo>
                <a:cubicBezTo>
                  <a:pt x="20104" y="251210"/>
                  <a:pt x="36508" y="316297"/>
                  <a:pt x="36508" y="316297"/>
                </a:cubicBezTo>
                <a:cubicBezTo>
                  <a:pt x="36508" y="316826"/>
                  <a:pt x="34391" y="189826"/>
                  <a:pt x="36508" y="201997"/>
                </a:cubicBezTo>
                <a:cubicBezTo>
                  <a:pt x="38625" y="214168"/>
                  <a:pt x="49737" y="384560"/>
                  <a:pt x="49208" y="389322"/>
                </a:cubicBezTo>
                <a:cubicBezTo>
                  <a:pt x="48679" y="394085"/>
                  <a:pt x="41270" y="282430"/>
                  <a:pt x="33333" y="230572"/>
                </a:cubicBezTo>
                <a:cubicBezTo>
                  <a:pt x="25396" y="178714"/>
                  <a:pt x="5287" y="83993"/>
                  <a:pt x="1583" y="78172"/>
                </a:cubicBezTo>
                <a:cubicBezTo>
                  <a:pt x="-2121" y="72351"/>
                  <a:pt x="525" y="191414"/>
                  <a:pt x="11108" y="195647"/>
                </a:cubicBezTo>
                <a:cubicBezTo>
                  <a:pt x="21691" y="199880"/>
                  <a:pt x="44445" y="136910"/>
                  <a:pt x="65083" y="103572"/>
                </a:cubicBezTo>
                <a:cubicBezTo>
                  <a:pt x="85720" y="70235"/>
                  <a:pt x="139695" y="-13903"/>
                  <a:pt x="134933" y="19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9" name="フリーフォーム 1058">
            <a:extLst>
              <a:ext uri="{FF2B5EF4-FFF2-40B4-BE49-F238E27FC236}">
                <a16:creationId xmlns:a16="http://schemas.microsoft.com/office/drawing/2014/main" id="{5016C0DB-E4F8-E40D-C654-44687E58EBA3}"/>
              </a:ext>
            </a:extLst>
          </p:cNvPr>
          <p:cNvSpPr/>
          <p:nvPr/>
        </p:nvSpPr>
        <p:spPr>
          <a:xfrm>
            <a:off x="6093684" y="8002734"/>
            <a:ext cx="281729" cy="49636"/>
          </a:xfrm>
          <a:custGeom>
            <a:avLst/>
            <a:gdLst>
              <a:gd name="connsiteX0" fmla="*/ 2316 w 281729"/>
              <a:gd name="connsiteY0" fmla="*/ 4616 h 49636"/>
              <a:gd name="connsiteX1" fmla="*/ 234091 w 281729"/>
              <a:gd name="connsiteY1" fmla="*/ 49066 h 49636"/>
              <a:gd name="connsiteX2" fmla="*/ 281716 w 281729"/>
              <a:gd name="connsiteY2" fmla="*/ 30016 h 49636"/>
              <a:gd name="connsiteX3" fmla="*/ 237266 w 281729"/>
              <a:gd name="connsiteY3" fmla="*/ 33191 h 49636"/>
              <a:gd name="connsiteX4" fmla="*/ 103916 w 281729"/>
              <a:gd name="connsiteY4" fmla="*/ 14141 h 49636"/>
              <a:gd name="connsiteX5" fmla="*/ 265841 w 281729"/>
              <a:gd name="connsiteY5" fmla="*/ 30016 h 49636"/>
              <a:gd name="connsiteX6" fmla="*/ 122966 w 281729"/>
              <a:gd name="connsiteY6" fmla="*/ 4616 h 49636"/>
              <a:gd name="connsiteX7" fmla="*/ 2316 w 281729"/>
              <a:gd name="connsiteY7" fmla="*/ 4616 h 49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729" h="49636">
                <a:moveTo>
                  <a:pt x="2316" y="4616"/>
                </a:moveTo>
                <a:cubicBezTo>
                  <a:pt x="20837" y="12024"/>
                  <a:pt x="187524" y="44833"/>
                  <a:pt x="234091" y="49066"/>
                </a:cubicBezTo>
                <a:cubicBezTo>
                  <a:pt x="280658" y="53299"/>
                  <a:pt x="281187" y="32662"/>
                  <a:pt x="281716" y="30016"/>
                </a:cubicBezTo>
                <a:cubicBezTo>
                  <a:pt x="282245" y="27370"/>
                  <a:pt x="266899" y="35837"/>
                  <a:pt x="237266" y="33191"/>
                </a:cubicBezTo>
                <a:cubicBezTo>
                  <a:pt x="207633" y="30545"/>
                  <a:pt x="99154" y="14670"/>
                  <a:pt x="103916" y="14141"/>
                </a:cubicBezTo>
                <a:cubicBezTo>
                  <a:pt x="108679" y="13612"/>
                  <a:pt x="262666" y="31603"/>
                  <a:pt x="265841" y="30016"/>
                </a:cubicBezTo>
                <a:cubicBezTo>
                  <a:pt x="269016" y="28429"/>
                  <a:pt x="164770" y="9378"/>
                  <a:pt x="122966" y="4616"/>
                </a:cubicBezTo>
                <a:cubicBezTo>
                  <a:pt x="81162" y="-146"/>
                  <a:pt x="-16205" y="-2792"/>
                  <a:pt x="2316" y="46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0" name="フリーフォーム 1059">
            <a:extLst>
              <a:ext uri="{FF2B5EF4-FFF2-40B4-BE49-F238E27FC236}">
                <a16:creationId xmlns:a16="http://schemas.microsoft.com/office/drawing/2014/main" id="{DA75E4C9-D7D8-E9B2-23D0-BB69690FC384}"/>
              </a:ext>
            </a:extLst>
          </p:cNvPr>
          <p:cNvSpPr/>
          <p:nvPr/>
        </p:nvSpPr>
        <p:spPr>
          <a:xfrm>
            <a:off x="6196458" y="7765817"/>
            <a:ext cx="36067" cy="149186"/>
          </a:xfrm>
          <a:custGeom>
            <a:avLst/>
            <a:gdLst>
              <a:gd name="connsiteX0" fmla="*/ 36067 w 36067"/>
              <a:gd name="connsiteY0" fmla="*/ 233 h 149186"/>
              <a:gd name="connsiteX1" fmla="*/ 1142 w 36067"/>
              <a:gd name="connsiteY1" fmla="*/ 146283 h 149186"/>
              <a:gd name="connsiteX2" fmla="*/ 10667 w 36067"/>
              <a:gd name="connsiteY2" fmla="*/ 98658 h 149186"/>
              <a:gd name="connsiteX3" fmla="*/ 1142 w 36067"/>
              <a:gd name="connsiteY3" fmla="*/ 111358 h 149186"/>
              <a:gd name="connsiteX4" fmla="*/ 36067 w 36067"/>
              <a:gd name="connsiteY4" fmla="*/ 233 h 14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7" h="149186">
                <a:moveTo>
                  <a:pt x="36067" y="233"/>
                </a:moveTo>
                <a:cubicBezTo>
                  <a:pt x="36067" y="6054"/>
                  <a:pt x="5375" y="129879"/>
                  <a:pt x="1142" y="146283"/>
                </a:cubicBezTo>
                <a:cubicBezTo>
                  <a:pt x="-3091" y="162687"/>
                  <a:pt x="10667" y="104479"/>
                  <a:pt x="10667" y="98658"/>
                </a:cubicBezTo>
                <a:cubicBezTo>
                  <a:pt x="10667" y="92837"/>
                  <a:pt x="-4150" y="123529"/>
                  <a:pt x="1142" y="111358"/>
                </a:cubicBezTo>
                <a:cubicBezTo>
                  <a:pt x="6434" y="99187"/>
                  <a:pt x="36067" y="-5588"/>
                  <a:pt x="36067" y="2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1" name="フリーフォーム 1060">
            <a:extLst>
              <a:ext uri="{FF2B5EF4-FFF2-40B4-BE49-F238E27FC236}">
                <a16:creationId xmlns:a16="http://schemas.microsoft.com/office/drawing/2014/main" id="{497833DE-870E-2335-5AB4-2D6C0469E089}"/>
              </a:ext>
            </a:extLst>
          </p:cNvPr>
          <p:cNvSpPr/>
          <p:nvPr/>
        </p:nvSpPr>
        <p:spPr>
          <a:xfrm>
            <a:off x="5714984" y="7680312"/>
            <a:ext cx="85810" cy="365506"/>
          </a:xfrm>
          <a:custGeom>
            <a:avLst/>
            <a:gdLst>
              <a:gd name="connsiteX0" fmla="*/ 66691 w 85810"/>
              <a:gd name="connsiteY0" fmla="*/ 13 h 365506"/>
              <a:gd name="connsiteX1" fmla="*/ 22241 w 85810"/>
              <a:gd name="connsiteY1" fmla="*/ 161938 h 365506"/>
              <a:gd name="connsiteX2" fmla="*/ 31766 w 85810"/>
              <a:gd name="connsiteY2" fmla="*/ 285763 h 365506"/>
              <a:gd name="connsiteX3" fmla="*/ 31766 w 85810"/>
              <a:gd name="connsiteY3" fmla="*/ 222263 h 365506"/>
              <a:gd name="connsiteX4" fmla="*/ 60341 w 85810"/>
              <a:gd name="connsiteY4" fmla="*/ 365138 h 365506"/>
              <a:gd name="connsiteX5" fmla="*/ 3191 w 85810"/>
              <a:gd name="connsiteY5" fmla="*/ 260363 h 365506"/>
              <a:gd name="connsiteX6" fmla="*/ 9541 w 85810"/>
              <a:gd name="connsiteY6" fmla="*/ 161938 h 365506"/>
              <a:gd name="connsiteX7" fmla="*/ 28591 w 85810"/>
              <a:gd name="connsiteY7" fmla="*/ 203213 h 365506"/>
              <a:gd name="connsiteX8" fmla="*/ 85741 w 85810"/>
              <a:gd name="connsiteY8" fmla="*/ 57163 h 365506"/>
              <a:gd name="connsiteX9" fmla="*/ 15891 w 85810"/>
              <a:gd name="connsiteY9" fmla="*/ 152413 h 365506"/>
              <a:gd name="connsiteX10" fmla="*/ 66691 w 85810"/>
              <a:gd name="connsiteY10" fmla="*/ 13 h 36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10" h="365506">
                <a:moveTo>
                  <a:pt x="66691" y="13"/>
                </a:moveTo>
                <a:cubicBezTo>
                  <a:pt x="67749" y="1601"/>
                  <a:pt x="28062" y="114313"/>
                  <a:pt x="22241" y="161938"/>
                </a:cubicBezTo>
                <a:cubicBezTo>
                  <a:pt x="16420" y="209563"/>
                  <a:pt x="30179" y="275709"/>
                  <a:pt x="31766" y="285763"/>
                </a:cubicBezTo>
                <a:cubicBezTo>
                  <a:pt x="33353" y="295817"/>
                  <a:pt x="27004" y="209034"/>
                  <a:pt x="31766" y="222263"/>
                </a:cubicBezTo>
                <a:cubicBezTo>
                  <a:pt x="36528" y="235492"/>
                  <a:pt x="65103" y="358788"/>
                  <a:pt x="60341" y="365138"/>
                </a:cubicBezTo>
                <a:cubicBezTo>
                  <a:pt x="55579" y="371488"/>
                  <a:pt x="11658" y="294230"/>
                  <a:pt x="3191" y="260363"/>
                </a:cubicBezTo>
                <a:cubicBezTo>
                  <a:pt x="-5276" y="226496"/>
                  <a:pt x="5308" y="171463"/>
                  <a:pt x="9541" y="161938"/>
                </a:cubicBezTo>
                <a:cubicBezTo>
                  <a:pt x="13774" y="152413"/>
                  <a:pt x="15891" y="220676"/>
                  <a:pt x="28591" y="203213"/>
                </a:cubicBezTo>
                <a:cubicBezTo>
                  <a:pt x="41291" y="185751"/>
                  <a:pt x="87858" y="65630"/>
                  <a:pt x="85741" y="57163"/>
                </a:cubicBezTo>
                <a:cubicBezTo>
                  <a:pt x="83624" y="48696"/>
                  <a:pt x="20654" y="165113"/>
                  <a:pt x="15891" y="152413"/>
                </a:cubicBezTo>
                <a:cubicBezTo>
                  <a:pt x="11128" y="139713"/>
                  <a:pt x="65633" y="-1575"/>
                  <a:pt x="66691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2" name="フリーフォーム 1061">
            <a:extLst>
              <a:ext uri="{FF2B5EF4-FFF2-40B4-BE49-F238E27FC236}">
                <a16:creationId xmlns:a16="http://schemas.microsoft.com/office/drawing/2014/main" id="{284DC72B-7173-DBBC-7971-24D079CD23D4}"/>
              </a:ext>
            </a:extLst>
          </p:cNvPr>
          <p:cNvSpPr/>
          <p:nvPr/>
        </p:nvSpPr>
        <p:spPr>
          <a:xfrm>
            <a:off x="5753079" y="8013341"/>
            <a:ext cx="369104" cy="57521"/>
          </a:xfrm>
          <a:custGeom>
            <a:avLst/>
            <a:gdLst>
              <a:gd name="connsiteX0" fmla="*/ 21 w 369104"/>
              <a:gd name="connsiteY0" fmla="*/ 19409 h 57521"/>
              <a:gd name="connsiteX1" fmla="*/ 142896 w 369104"/>
              <a:gd name="connsiteY1" fmla="*/ 38459 h 57521"/>
              <a:gd name="connsiteX2" fmla="*/ 184171 w 369104"/>
              <a:gd name="connsiteY2" fmla="*/ 54334 h 57521"/>
              <a:gd name="connsiteX3" fmla="*/ 361971 w 369104"/>
              <a:gd name="connsiteY3" fmla="*/ 359 h 57521"/>
              <a:gd name="connsiteX4" fmla="*/ 314346 w 369104"/>
              <a:gd name="connsiteY4" fmla="*/ 32109 h 57521"/>
              <a:gd name="connsiteX5" fmla="*/ 133371 w 369104"/>
              <a:gd name="connsiteY5" fmla="*/ 57509 h 57521"/>
              <a:gd name="connsiteX6" fmla="*/ 21 w 369104"/>
              <a:gd name="connsiteY6" fmla="*/ 19409 h 5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104" h="57521">
                <a:moveTo>
                  <a:pt x="21" y="19409"/>
                </a:moveTo>
                <a:cubicBezTo>
                  <a:pt x="1608" y="16234"/>
                  <a:pt x="112204" y="32638"/>
                  <a:pt x="142896" y="38459"/>
                </a:cubicBezTo>
                <a:cubicBezTo>
                  <a:pt x="173588" y="44280"/>
                  <a:pt x="147659" y="60684"/>
                  <a:pt x="184171" y="54334"/>
                </a:cubicBezTo>
                <a:cubicBezTo>
                  <a:pt x="220683" y="47984"/>
                  <a:pt x="340275" y="4063"/>
                  <a:pt x="361971" y="359"/>
                </a:cubicBezTo>
                <a:cubicBezTo>
                  <a:pt x="383667" y="-3345"/>
                  <a:pt x="352446" y="22584"/>
                  <a:pt x="314346" y="32109"/>
                </a:cubicBezTo>
                <a:cubicBezTo>
                  <a:pt x="276246" y="41634"/>
                  <a:pt x="182054" y="58038"/>
                  <a:pt x="133371" y="57509"/>
                </a:cubicBezTo>
                <a:cubicBezTo>
                  <a:pt x="84688" y="56980"/>
                  <a:pt x="-1566" y="22584"/>
                  <a:pt x="21" y="194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3" name="フリーフォーム 1062">
            <a:extLst>
              <a:ext uri="{FF2B5EF4-FFF2-40B4-BE49-F238E27FC236}">
                <a16:creationId xmlns:a16="http://schemas.microsoft.com/office/drawing/2014/main" id="{28767B2E-3EA5-30D3-4981-A958EB658520}"/>
              </a:ext>
            </a:extLst>
          </p:cNvPr>
          <p:cNvSpPr/>
          <p:nvPr/>
        </p:nvSpPr>
        <p:spPr>
          <a:xfrm>
            <a:off x="5864225" y="7715250"/>
            <a:ext cx="166220" cy="130175"/>
          </a:xfrm>
          <a:custGeom>
            <a:avLst/>
            <a:gdLst>
              <a:gd name="connsiteX0" fmla="*/ 0 w 166220"/>
              <a:gd name="connsiteY0" fmla="*/ 0 h 130175"/>
              <a:gd name="connsiteX1" fmla="*/ 146050 w 166220"/>
              <a:gd name="connsiteY1" fmla="*/ 50800 h 130175"/>
              <a:gd name="connsiteX2" fmla="*/ 161925 w 166220"/>
              <a:gd name="connsiteY2" fmla="*/ 130175 h 130175"/>
              <a:gd name="connsiteX3" fmla="*/ 158750 w 166220"/>
              <a:gd name="connsiteY3" fmla="*/ 50800 h 130175"/>
              <a:gd name="connsiteX4" fmla="*/ 82550 w 166220"/>
              <a:gd name="connsiteY4" fmla="*/ 31750 h 130175"/>
              <a:gd name="connsiteX5" fmla="*/ 0 w 166220"/>
              <a:gd name="connsiteY5" fmla="*/ 0 h 13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20" h="130175">
                <a:moveTo>
                  <a:pt x="0" y="0"/>
                </a:moveTo>
                <a:cubicBezTo>
                  <a:pt x="10583" y="3175"/>
                  <a:pt x="119063" y="29104"/>
                  <a:pt x="146050" y="50800"/>
                </a:cubicBezTo>
                <a:cubicBezTo>
                  <a:pt x="173037" y="72496"/>
                  <a:pt x="159808" y="130175"/>
                  <a:pt x="161925" y="130175"/>
                </a:cubicBezTo>
                <a:cubicBezTo>
                  <a:pt x="164042" y="130175"/>
                  <a:pt x="171979" y="67204"/>
                  <a:pt x="158750" y="50800"/>
                </a:cubicBezTo>
                <a:cubicBezTo>
                  <a:pt x="145521" y="34396"/>
                  <a:pt x="106362" y="40746"/>
                  <a:pt x="82550" y="31750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4" name="フリーフォーム 1063">
            <a:extLst>
              <a:ext uri="{FF2B5EF4-FFF2-40B4-BE49-F238E27FC236}">
                <a16:creationId xmlns:a16="http://schemas.microsoft.com/office/drawing/2014/main" id="{7F5172C8-4713-5059-BB8B-2F9FFA0A3365}"/>
              </a:ext>
            </a:extLst>
          </p:cNvPr>
          <p:cNvSpPr/>
          <p:nvPr/>
        </p:nvSpPr>
        <p:spPr>
          <a:xfrm>
            <a:off x="5609999" y="7689826"/>
            <a:ext cx="141417" cy="346811"/>
          </a:xfrm>
          <a:custGeom>
            <a:avLst/>
            <a:gdLst>
              <a:gd name="connsiteX0" fmla="*/ 226 w 141417"/>
              <a:gd name="connsiteY0" fmla="*/ 24 h 346811"/>
              <a:gd name="connsiteX1" fmla="*/ 101826 w 141417"/>
              <a:gd name="connsiteY1" fmla="*/ 120674 h 346811"/>
              <a:gd name="connsiteX2" fmla="*/ 108176 w 141417"/>
              <a:gd name="connsiteY2" fmla="*/ 279424 h 346811"/>
              <a:gd name="connsiteX3" fmla="*/ 130401 w 141417"/>
              <a:gd name="connsiteY3" fmla="*/ 234974 h 346811"/>
              <a:gd name="connsiteX4" fmla="*/ 124051 w 141417"/>
              <a:gd name="connsiteY4" fmla="*/ 346099 h 346811"/>
              <a:gd name="connsiteX5" fmla="*/ 136751 w 141417"/>
              <a:gd name="connsiteY5" fmla="*/ 171474 h 346811"/>
              <a:gd name="connsiteX6" fmla="*/ 136751 w 141417"/>
              <a:gd name="connsiteY6" fmla="*/ 88924 h 346811"/>
              <a:gd name="connsiteX7" fmla="*/ 133576 w 141417"/>
              <a:gd name="connsiteY7" fmla="*/ 130199 h 346811"/>
              <a:gd name="connsiteX8" fmla="*/ 226 w 141417"/>
              <a:gd name="connsiteY8" fmla="*/ 24 h 3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417" h="346811">
                <a:moveTo>
                  <a:pt x="226" y="24"/>
                </a:moveTo>
                <a:cubicBezTo>
                  <a:pt x="-5066" y="-1563"/>
                  <a:pt x="83834" y="74107"/>
                  <a:pt x="101826" y="120674"/>
                </a:cubicBezTo>
                <a:cubicBezTo>
                  <a:pt x="119818" y="167241"/>
                  <a:pt x="103414" y="260374"/>
                  <a:pt x="108176" y="279424"/>
                </a:cubicBezTo>
                <a:cubicBezTo>
                  <a:pt x="112938" y="298474"/>
                  <a:pt x="127755" y="223861"/>
                  <a:pt x="130401" y="234974"/>
                </a:cubicBezTo>
                <a:cubicBezTo>
                  <a:pt x="133047" y="246087"/>
                  <a:pt x="122993" y="356682"/>
                  <a:pt x="124051" y="346099"/>
                </a:cubicBezTo>
                <a:cubicBezTo>
                  <a:pt x="125109" y="335516"/>
                  <a:pt x="134634" y="214336"/>
                  <a:pt x="136751" y="171474"/>
                </a:cubicBezTo>
                <a:cubicBezTo>
                  <a:pt x="138868" y="128612"/>
                  <a:pt x="137280" y="95803"/>
                  <a:pt x="136751" y="88924"/>
                </a:cubicBezTo>
                <a:cubicBezTo>
                  <a:pt x="136222" y="82045"/>
                  <a:pt x="149451" y="145545"/>
                  <a:pt x="133576" y="130199"/>
                </a:cubicBezTo>
                <a:cubicBezTo>
                  <a:pt x="117701" y="114853"/>
                  <a:pt x="5518" y="1611"/>
                  <a:pt x="226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5" name="フリーフォーム 1064">
            <a:extLst>
              <a:ext uri="{FF2B5EF4-FFF2-40B4-BE49-F238E27FC236}">
                <a16:creationId xmlns:a16="http://schemas.microsoft.com/office/drawing/2014/main" id="{3A54E4C1-8AEE-D319-7724-7D9DC0842897}"/>
              </a:ext>
            </a:extLst>
          </p:cNvPr>
          <p:cNvSpPr/>
          <p:nvPr/>
        </p:nvSpPr>
        <p:spPr>
          <a:xfrm>
            <a:off x="5430328" y="7698430"/>
            <a:ext cx="349048" cy="347020"/>
          </a:xfrm>
          <a:custGeom>
            <a:avLst/>
            <a:gdLst>
              <a:gd name="connsiteX0" fmla="*/ 103697 w 349048"/>
              <a:gd name="connsiteY0" fmla="*/ 945 h 347020"/>
              <a:gd name="connsiteX1" fmla="*/ 40197 w 349048"/>
              <a:gd name="connsiteY1" fmla="*/ 108895 h 347020"/>
              <a:gd name="connsiteX2" fmla="*/ 37022 w 349048"/>
              <a:gd name="connsiteY2" fmla="*/ 226370 h 347020"/>
              <a:gd name="connsiteX3" fmla="*/ 27497 w 349048"/>
              <a:gd name="connsiteY3" fmla="*/ 216845 h 347020"/>
              <a:gd name="connsiteX4" fmla="*/ 65597 w 349048"/>
              <a:gd name="connsiteY4" fmla="*/ 286695 h 347020"/>
              <a:gd name="connsiteX5" fmla="*/ 81472 w 349048"/>
              <a:gd name="connsiteY5" fmla="*/ 308920 h 347020"/>
              <a:gd name="connsiteX6" fmla="*/ 211647 w 349048"/>
              <a:gd name="connsiteY6" fmla="*/ 340670 h 347020"/>
              <a:gd name="connsiteX7" fmla="*/ 189422 w 349048"/>
              <a:gd name="connsiteY7" fmla="*/ 347020 h 347020"/>
              <a:gd name="connsiteX8" fmla="*/ 348172 w 349048"/>
              <a:gd name="connsiteY8" fmla="*/ 308920 h 347020"/>
              <a:gd name="connsiteX9" fmla="*/ 246572 w 349048"/>
              <a:gd name="connsiteY9" fmla="*/ 331145 h 347020"/>
              <a:gd name="connsiteX10" fmla="*/ 103697 w 349048"/>
              <a:gd name="connsiteY10" fmla="*/ 302570 h 347020"/>
              <a:gd name="connsiteX11" fmla="*/ 8447 w 349048"/>
              <a:gd name="connsiteY11" fmla="*/ 220020 h 347020"/>
              <a:gd name="connsiteX12" fmla="*/ 8447 w 349048"/>
              <a:gd name="connsiteY12" fmla="*/ 242245 h 347020"/>
              <a:gd name="connsiteX13" fmla="*/ 5272 w 349048"/>
              <a:gd name="connsiteY13" fmla="*/ 86670 h 347020"/>
              <a:gd name="connsiteX14" fmla="*/ 8447 w 349048"/>
              <a:gd name="connsiteY14" fmla="*/ 172395 h 347020"/>
              <a:gd name="connsiteX15" fmla="*/ 103697 w 349048"/>
              <a:gd name="connsiteY15" fmla="*/ 945 h 34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9048" h="347020">
                <a:moveTo>
                  <a:pt x="103697" y="945"/>
                </a:moveTo>
                <a:cubicBezTo>
                  <a:pt x="108989" y="-9638"/>
                  <a:pt x="51309" y="71324"/>
                  <a:pt x="40197" y="108895"/>
                </a:cubicBezTo>
                <a:cubicBezTo>
                  <a:pt x="29084" y="146466"/>
                  <a:pt x="39139" y="208378"/>
                  <a:pt x="37022" y="226370"/>
                </a:cubicBezTo>
                <a:cubicBezTo>
                  <a:pt x="34905" y="244362"/>
                  <a:pt x="22734" y="206791"/>
                  <a:pt x="27497" y="216845"/>
                </a:cubicBezTo>
                <a:cubicBezTo>
                  <a:pt x="32259" y="226899"/>
                  <a:pt x="56601" y="271349"/>
                  <a:pt x="65597" y="286695"/>
                </a:cubicBezTo>
                <a:cubicBezTo>
                  <a:pt x="74593" y="302041"/>
                  <a:pt x="57130" y="299924"/>
                  <a:pt x="81472" y="308920"/>
                </a:cubicBezTo>
                <a:cubicBezTo>
                  <a:pt x="105814" y="317916"/>
                  <a:pt x="193655" y="334320"/>
                  <a:pt x="211647" y="340670"/>
                </a:cubicBezTo>
                <a:cubicBezTo>
                  <a:pt x="229639" y="347020"/>
                  <a:pt x="189422" y="347020"/>
                  <a:pt x="189422" y="347020"/>
                </a:cubicBezTo>
                <a:lnTo>
                  <a:pt x="348172" y="308920"/>
                </a:lnTo>
                <a:cubicBezTo>
                  <a:pt x="357697" y="306274"/>
                  <a:pt x="287318" y="332203"/>
                  <a:pt x="246572" y="331145"/>
                </a:cubicBezTo>
                <a:cubicBezTo>
                  <a:pt x="205826" y="330087"/>
                  <a:pt x="143384" y="321091"/>
                  <a:pt x="103697" y="302570"/>
                </a:cubicBezTo>
                <a:cubicBezTo>
                  <a:pt x="64010" y="284049"/>
                  <a:pt x="24322" y="230074"/>
                  <a:pt x="8447" y="220020"/>
                </a:cubicBezTo>
                <a:cubicBezTo>
                  <a:pt x="-7428" y="209966"/>
                  <a:pt x="8976" y="264470"/>
                  <a:pt x="8447" y="242245"/>
                </a:cubicBezTo>
                <a:cubicBezTo>
                  <a:pt x="7918" y="220020"/>
                  <a:pt x="5272" y="98312"/>
                  <a:pt x="5272" y="86670"/>
                </a:cubicBezTo>
                <a:cubicBezTo>
                  <a:pt x="5272" y="75028"/>
                  <a:pt x="-8486" y="185095"/>
                  <a:pt x="8447" y="172395"/>
                </a:cubicBezTo>
                <a:cubicBezTo>
                  <a:pt x="25380" y="159695"/>
                  <a:pt x="98405" y="11528"/>
                  <a:pt x="103697" y="9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6" name="フリーフォーム 1065">
            <a:extLst>
              <a:ext uri="{FF2B5EF4-FFF2-40B4-BE49-F238E27FC236}">
                <a16:creationId xmlns:a16="http://schemas.microsoft.com/office/drawing/2014/main" id="{9A6362CE-3A7D-53AA-D3DC-62441FA6D608}"/>
              </a:ext>
            </a:extLst>
          </p:cNvPr>
          <p:cNvSpPr/>
          <p:nvPr/>
        </p:nvSpPr>
        <p:spPr>
          <a:xfrm>
            <a:off x="5298576" y="7740367"/>
            <a:ext cx="182503" cy="341262"/>
          </a:xfrm>
          <a:custGeom>
            <a:avLst/>
            <a:gdLst>
              <a:gd name="connsiteX0" fmla="*/ 111624 w 182503"/>
              <a:gd name="connsiteY0" fmla="*/ 283 h 341262"/>
              <a:gd name="connsiteX1" fmla="*/ 156074 w 182503"/>
              <a:gd name="connsiteY1" fmla="*/ 127283 h 341262"/>
              <a:gd name="connsiteX2" fmla="*/ 162424 w 182503"/>
              <a:gd name="connsiteY2" fmla="*/ 187608 h 341262"/>
              <a:gd name="connsiteX3" fmla="*/ 159249 w 182503"/>
              <a:gd name="connsiteY3" fmla="*/ 206658 h 341262"/>
              <a:gd name="connsiteX4" fmla="*/ 499 w 182503"/>
              <a:gd name="connsiteY4" fmla="*/ 340008 h 341262"/>
              <a:gd name="connsiteX5" fmla="*/ 111624 w 182503"/>
              <a:gd name="connsiteY5" fmla="*/ 270158 h 341262"/>
              <a:gd name="connsiteX6" fmla="*/ 181474 w 182503"/>
              <a:gd name="connsiteY6" fmla="*/ 213008 h 341262"/>
              <a:gd name="connsiteX7" fmla="*/ 152899 w 182503"/>
              <a:gd name="connsiteY7" fmla="*/ 187608 h 341262"/>
              <a:gd name="connsiteX8" fmla="*/ 146549 w 182503"/>
              <a:gd name="connsiteY8" fmla="*/ 117758 h 341262"/>
              <a:gd name="connsiteX9" fmla="*/ 159249 w 182503"/>
              <a:gd name="connsiteY9" fmla="*/ 165383 h 341262"/>
              <a:gd name="connsiteX10" fmla="*/ 111624 w 182503"/>
              <a:gd name="connsiteY10" fmla="*/ 283 h 34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2503" h="341262">
                <a:moveTo>
                  <a:pt x="111624" y="283"/>
                </a:moveTo>
                <a:cubicBezTo>
                  <a:pt x="111095" y="-6067"/>
                  <a:pt x="147607" y="96062"/>
                  <a:pt x="156074" y="127283"/>
                </a:cubicBezTo>
                <a:cubicBezTo>
                  <a:pt x="164541" y="158504"/>
                  <a:pt x="162424" y="187608"/>
                  <a:pt x="162424" y="187608"/>
                </a:cubicBezTo>
                <a:cubicBezTo>
                  <a:pt x="162953" y="200837"/>
                  <a:pt x="186237" y="181258"/>
                  <a:pt x="159249" y="206658"/>
                </a:cubicBezTo>
                <a:cubicBezTo>
                  <a:pt x="132262" y="232058"/>
                  <a:pt x="8436" y="329425"/>
                  <a:pt x="499" y="340008"/>
                </a:cubicBezTo>
                <a:cubicBezTo>
                  <a:pt x="-7438" y="350591"/>
                  <a:pt x="81462" y="291325"/>
                  <a:pt x="111624" y="270158"/>
                </a:cubicBezTo>
                <a:cubicBezTo>
                  <a:pt x="141786" y="248991"/>
                  <a:pt x="174595" y="226766"/>
                  <a:pt x="181474" y="213008"/>
                </a:cubicBezTo>
                <a:cubicBezTo>
                  <a:pt x="188353" y="199250"/>
                  <a:pt x="158720" y="203483"/>
                  <a:pt x="152899" y="187608"/>
                </a:cubicBezTo>
                <a:cubicBezTo>
                  <a:pt x="147078" y="171733"/>
                  <a:pt x="145491" y="121462"/>
                  <a:pt x="146549" y="117758"/>
                </a:cubicBezTo>
                <a:cubicBezTo>
                  <a:pt x="147607" y="114054"/>
                  <a:pt x="165070" y="182845"/>
                  <a:pt x="159249" y="165383"/>
                </a:cubicBezTo>
                <a:cubicBezTo>
                  <a:pt x="153428" y="147921"/>
                  <a:pt x="112153" y="6633"/>
                  <a:pt x="111624" y="2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7" name="フリーフォーム 1066">
            <a:extLst>
              <a:ext uri="{FF2B5EF4-FFF2-40B4-BE49-F238E27FC236}">
                <a16:creationId xmlns:a16="http://schemas.microsoft.com/office/drawing/2014/main" id="{752132E7-F6FF-6362-023B-34EFEBC59022}"/>
              </a:ext>
            </a:extLst>
          </p:cNvPr>
          <p:cNvSpPr/>
          <p:nvPr/>
        </p:nvSpPr>
        <p:spPr>
          <a:xfrm>
            <a:off x="5160322" y="7794619"/>
            <a:ext cx="163600" cy="297924"/>
          </a:xfrm>
          <a:custGeom>
            <a:avLst/>
            <a:gdLst>
              <a:gd name="connsiteX0" fmla="*/ 11753 w 163600"/>
              <a:gd name="connsiteY0" fmla="*/ 6 h 297924"/>
              <a:gd name="connsiteX1" fmla="*/ 14928 w 163600"/>
              <a:gd name="connsiteY1" fmla="*/ 161931 h 297924"/>
              <a:gd name="connsiteX2" fmla="*/ 62553 w 163600"/>
              <a:gd name="connsiteY2" fmla="*/ 187331 h 297924"/>
              <a:gd name="connsiteX3" fmla="*/ 2228 w 163600"/>
              <a:gd name="connsiteY3" fmla="*/ 161931 h 297924"/>
              <a:gd name="connsiteX4" fmla="*/ 157803 w 163600"/>
              <a:gd name="connsiteY4" fmla="*/ 295281 h 297924"/>
              <a:gd name="connsiteX5" fmla="*/ 119703 w 163600"/>
              <a:gd name="connsiteY5" fmla="*/ 244481 h 297924"/>
              <a:gd name="connsiteX6" fmla="*/ 18103 w 163600"/>
              <a:gd name="connsiteY6" fmla="*/ 168281 h 297924"/>
              <a:gd name="connsiteX7" fmla="*/ 11753 w 163600"/>
              <a:gd name="connsiteY7" fmla="*/ 6 h 2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600" h="297924">
                <a:moveTo>
                  <a:pt x="11753" y="6"/>
                </a:moveTo>
                <a:cubicBezTo>
                  <a:pt x="11224" y="-1052"/>
                  <a:pt x="6461" y="130710"/>
                  <a:pt x="14928" y="161931"/>
                </a:cubicBezTo>
                <a:cubicBezTo>
                  <a:pt x="23395" y="193152"/>
                  <a:pt x="64670" y="187331"/>
                  <a:pt x="62553" y="187331"/>
                </a:cubicBezTo>
                <a:cubicBezTo>
                  <a:pt x="60436" y="187331"/>
                  <a:pt x="-13647" y="143939"/>
                  <a:pt x="2228" y="161931"/>
                </a:cubicBezTo>
                <a:cubicBezTo>
                  <a:pt x="18103" y="179923"/>
                  <a:pt x="138224" y="281523"/>
                  <a:pt x="157803" y="295281"/>
                </a:cubicBezTo>
                <a:cubicBezTo>
                  <a:pt x="177382" y="309039"/>
                  <a:pt x="142986" y="265648"/>
                  <a:pt x="119703" y="244481"/>
                </a:cubicBezTo>
                <a:cubicBezTo>
                  <a:pt x="96420" y="223314"/>
                  <a:pt x="34507" y="203206"/>
                  <a:pt x="18103" y="168281"/>
                </a:cubicBezTo>
                <a:cubicBezTo>
                  <a:pt x="1699" y="133356"/>
                  <a:pt x="12282" y="1064"/>
                  <a:pt x="11753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8" name="フリーフォーム 1067">
            <a:extLst>
              <a:ext uri="{FF2B5EF4-FFF2-40B4-BE49-F238E27FC236}">
                <a16:creationId xmlns:a16="http://schemas.microsoft.com/office/drawing/2014/main" id="{F67D8834-4159-1135-B1DE-D40266D28932}"/>
              </a:ext>
            </a:extLst>
          </p:cNvPr>
          <p:cNvSpPr/>
          <p:nvPr/>
        </p:nvSpPr>
        <p:spPr>
          <a:xfrm>
            <a:off x="5048080" y="7778672"/>
            <a:ext cx="132846" cy="257321"/>
          </a:xfrm>
          <a:custGeom>
            <a:avLst/>
            <a:gdLst>
              <a:gd name="connsiteX0" fmla="*/ 108120 w 132846"/>
              <a:gd name="connsiteY0" fmla="*/ 78 h 257321"/>
              <a:gd name="connsiteX1" fmla="*/ 123995 w 132846"/>
              <a:gd name="connsiteY1" fmla="*/ 165178 h 257321"/>
              <a:gd name="connsiteX2" fmla="*/ 92245 w 132846"/>
              <a:gd name="connsiteY2" fmla="*/ 187403 h 257321"/>
              <a:gd name="connsiteX3" fmla="*/ 170 w 132846"/>
              <a:gd name="connsiteY3" fmla="*/ 257253 h 257321"/>
              <a:gd name="connsiteX4" fmla="*/ 117645 w 132846"/>
              <a:gd name="connsiteY4" fmla="*/ 200103 h 257321"/>
              <a:gd name="connsiteX5" fmla="*/ 130345 w 132846"/>
              <a:gd name="connsiteY5" fmla="*/ 187403 h 257321"/>
              <a:gd name="connsiteX6" fmla="*/ 108120 w 132846"/>
              <a:gd name="connsiteY6" fmla="*/ 127078 h 257321"/>
              <a:gd name="connsiteX7" fmla="*/ 108120 w 132846"/>
              <a:gd name="connsiteY7" fmla="*/ 142953 h 257321"/>
              <a:gd name="connsiteX8" fmla="*/ 108120 w 132846"/>
              <a:gd name="connsiteY8" fmla="*/ 78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846" h="257321">
                <a:moveTo>
                  <a:pt x="108120" y="78"/>
                </a:moveTo>
                <a:cubicBezTo>
                  <a:pt x="110766" y="3782"/>
                  <a:pt x="126641" y="133957"/>
                  <a:pt x="123995" y="165178"/>
                </a:cubicBezTo>
                <a:cubicBezTo>
                  <a:pt x="121349" y="196399"/>
                  <a:pt x="112882" y="172057"/>
                  <a:pt x="92245" y="187403"/>
                </a:cubicBezTo>
                <a:cubicBezTo>
                  <a:pt x="71608" y="202749"/>
                  <a:pt x="-4063" y="255136"/>
                  <a:pt x="170" y="257253"/>
                </a:cubicBezTo>
                <a:cubicBezTo>
                  <a:pt x="4403" y="259370"/>
                  <a:pt x="95949" y="211745"/>
                  <a:pt x="117645" y="200103"/>
                </a:cubicBezTo>
                <a:cubicBezTo>
                  <a:pt x="139341" y="188461"/>
                  <a:pt x="131932" y="199574"/>
                  <a:pt x="130345" y="187403"/>
                </a:cubicBezTo>
                <a:cubicBezTo>
                  <a:pt x="128758" y="175232"/>
                  <a:pt x="111824" y="134486"/>
                  <a:pt x="108120" y="127078"/>
                </a:cubicBezTo>
                <a:cubicBezTo>
                  <a:pt x="104416" y="119670"/>
                  <a:pt x="104945" y="160416"/>
                  <a:pt x="108120" y="142953"/>
                </a:cubicBezTo>
                <a:cubicBezTo>
                  <a:pt x="111295" y="125491"/>
                  <a:pt x="105474" y="-3626"/>
                  <a:pt x="108120" y="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9" name="フリーフォーム 1068">
            <a:extLst>
              <a:ext uri="{FF2B5EF4-FFF2-40B4-BE49-F238E27FC236}">
                <a16:creationId xmlns:a16="http://schemas.microsoft.com/office/drawing/2014/main" id="{09AE6269-2956-702E-6CBA-109DC0C2622C}"/>
              </a:ext>
            </a:extLst>
          </p:cNvPr>
          <p:cNvSpPr/>
          <p:nvPr/>
        </p:nvSpPr>
        <p:spPr>
          <a:xfrm>
            <a:off x="4911343" y="7791375"/>
            <a:ext cx="147639" cy="235557"/>
          </a:xfrm>
          <a:custGeom>
            <a:avLst/>
            <a:gdLst>
              <a:gd name="connsiteX0" fmla="*/ 57532 w 147639"/>
              <a:gd name="connsiteY0" fmla="*/ 75 h 235557"/>
              <a:gd name="connsiteX1" fmla="*/ 19432 w 147639"/>
              <a:gd name="connsiteY1" fmla="*/ 120725 h 235557"/>
              <a:gd name="connsiteX2" fmla="*/ 60707 w 147639"/>
              <a:gd name="connsiteY2" fmla="*/ 181050 h 235557"/>
              <a:gd name="connsiteX3" fmla="*/ 25782 w 147639"/>
              <a:gd name="connsiteY3" fmla="*/ 155650 h 235557"/>
              <a:gd name="connsiteX4" fmla="*/ 146432 w 147639"/>
              <a:gd name="connsiteY4" fmla="*/ 235025 h 235557"/>
              <a:gd name="connsiteX5" fmla="*/ 82932 w 147639"/>
              <a:gd name="connsiteY5" fmla="*/ 187400 h 235557"/>
              <a:gd name="connsiteX6" fmla="*/ 3557 w 147639"/>
              <a:gd name="connsiteY6" fmla="*/ 130250 h 235557"/>
              <a:gd name="connsiteX7" fmla="*/ 28957 w 147639"/>
              <a:gd name="connsiteY7" fmla="*/ 69925 h 235557"/>
              <a:gd name="connsiteX8" fmla="*/ 382 w 147639"/>
              <a:gd name="connsiteY8" fmla="*/ 101675 h 235557"/>
              <a:gd name="connsiteX9" fmla="*/ 57532 w 147639"/>
              <a:gd name="connsiteY9" fmla="*/ 75 h 23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7639" h="235557">
                <a:moveTo>
                  <a:pt x="57532" y="75"/>
                </a:moveTo>
                <a:cubicBezTo>
                  <a:pt x="60707" y="3250"/>
                  <a:pt x="18903" y="90563"/>
                  <a:pt x="19432" y="120725"/>
                </a:cubicBezTo>
                <a:cubicBezTo>
                  <a:pt x="19961" y="150888"/>
                  <a:pt x="59649" y="175229"/>
                  <a:pt x="60707" y="181050"/>
                </a:cubicBezTo>
                <a:cubicBezTo>
                  <a:pt x="61765" y="186871"/>
                  <a:pt x="11495" y="146654"/>
                  <a:pt x="25782" y="155650"/>
                </a:cubicBezTo>
                <a:cubicBezTo>
                  <a:pt x="40069" y="164646"/>
                  <a:pt x="136907" y="229733"/>
                  <a:pt x="146432" y="235025"/>
                </a:cubicBezTo>
                <a:cubicBezTo>
                  <a:pt x="155957" y="240317"/>
                  <a:pt x="106744" y="204862"/>
                  <a:pt x="82932" y="187400"/>
                </a:cubicBezTo>
                <a:cubicBezTo>
                  <a:pt x="59120" y="169938"/>
                  <a:pt x="12553" y="149829"/>
                  <a:pt x="3557" y="130250"/>
                </a:cubicBezTo>
                <a:cubicBezTo>
                  <a:pt x="-5439" y="110671"/>
                  <a:pt x="29486" y="74688"/>
                  <a:pt x="28957" y="69925"/>
                </a:cubicBezTo>
                <a:cubicBezTo>
                  <a:pt x="28428" y="65163"/>
                  <a:pt x="-3851" y="108025"/>
                  <a:pt x="382" y="101675"/>
                </a:cubicBezTo>
                <a:cubicBezTo>
                  <a:pt x="4615" y="95325"/>
                  <a:pt x="54357" y="-3100"/>
                  <a:pt x="57532" y="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0" name="フリーフォーム 1069">
            <a:extLst>
              <a:ext uri="{FF2B5EF4-FFF2-40B4-BE49-F238E27FC236}">
                <a16:creationId xmlns:a16="http://schemas.microsoft.com/office/drawing/2014/main" id="{634EB43B-6A7C-D312-2635-BB499F8EF0F0}"/>
              </a:ext>
            </a:extLst>
          </p:cNvPr>
          <p:cNvSpPr/>
          <p:nvPr/>
        </p:nvSpPr>
        <p:spPr>
          <a:xfrm>
            <a:off x="4663822" y="7752733"/>
            <a:ext cx="357357" cy="251481"/>
          </a:xfrm>
          <a:custGeom>
            <a:avLst/>
            <a:gdLst>
              <a:gd name="connsiteX0" fmla="*/ 3428 w 357357"/>
              <a:gd name="connsiteY0" fmla="*/ 137142 h 251481"/>
              <a:gd name="connsiteX1" fmla="*/ 346328 w 357357"/>
              <a:gd name="connsiteY1" fmla="*/ 3792 h 251481"/>
              <a:gd name="connsiteX2" fmla="*/ 273303 w 357357"/>
              <a:gd name="connsiteY2" fmla="*/ 41892 h 251481"/>
              <a:gd name="connsiteX3" fmla="*/ 276478 w 357357"/>
              <a:gd name="connsiteY3" fmla="*/ 99042 h 251481"/>
              <a:gd name="connsiteX4" fmla="*/ 282828 w 357357"/>
              <a:gd name="connsiteY4" fmla="*/ 168892 h 251481"/>
              <a:gd name="connsiteX5" fmla="*/ 171703 w 357357"/>
              <a:gd name="connsiteY5" fmla="*/ 251442 h 251481"/>
              <a:gd name="connsiteX6" fmla="*/ 276478 w 357357"/>
              <a:gd name="connsiteY6" fmla="*/ 178417 h 251481"/>
              <a:gd name="connsiteX7" fmla="*/ 279653 w 357357"/>
              <a:gd name="connsiteY7" fmla="*/ 86342 h 251481"/>
              <a:gd name="connsiteX8" fmla="*/ 225678 w 357357"/>
              <a:gd name="connsiteY8" fmla="*/ 54592 h 251481"/>
              <a:gd name="connsiteX9" fmla="*/ 257428 w 357357"/>
              <a:gd name="connsiteY9" fmla="*/ 70467 h 251481"/>
              <a:gd name="connsiteX10" fmla="*/ 174878 w 357357"/>
              <a:gd name="connsiteY10" fmla="*/ 92692 h 251481"/>
              <a:gd name="connsiteX11" fmla="*/ 3428 w 357357"/>
              <a:gd name="connsiteY11" fmla="*/ 137142 h 25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7357" h="251481">
                <a:moveTo>
                  <a:pt x="3428" y="137142"/>
                </a:moveTo>
                <a:cubicBezTo>
                  <a:pt x="32003" y="122325"/>
                  <a:pt x="301349" y="19667"/>
                  <a:pt x="346328" y="3792"/>
                </a:cubicBezTo>
                <a:cubicBezTo>
                  <a:pt x="391307" y="-12083"/>
                  <a:pt x="284945" y="26017"/>
                  <a:pt x="273303" y="41892"/>
                </a:cubicBezTo>
                <a:cubicBezTo>
                  <a:pt x="261661" y="57767"/>
                  <a:pt x="274891" y="77875"/>
                  <a:pt x="276478" y="99042"/>
                </a:cubicBezTo>
                <a:cubicBezTo>
                  <a:pt x="278065" y="120209"/>
                  <a:pt x="300291" y="143492"/>
                  <a:pt x="282828" y="168892"/>
                </a:cubicBezTo>
                <a:cubicBezTo>
                  <a:pt x="265365" y="194292"/>
                  <a:pt x="172761" y="249854"/>
                  <a:pt x="171703" y="251442"/>
                </a:cubicBezTo>
                <a:cubicBezTo>
                  <a:pt x="170645" y="253030"/>
                  <a:pt x="258486" y="205934"/>
                  <a:pt x="276478" y="178417"/>
                </a:cubicBezTo>
                <a:cubicBezTo>
                  <a:pt x="294470" y="150900"/>
                  <a:pt x="288120" y="106980"/>
                  <a:pt x="279653" y="86342"/>
                </a:cubicBezTo>
                <a:cubicBezTo>
                  <a:pt x="271186" y="65704"/>
                  <a:pt x="229382" y="57238"/>
                  <a:pt x="225678" y="54592"/>
                </a:cubicBezTo>
                <a:cubicBezTo>
                  <a:pt x="221974" y="51946"/>
                  <a:pt x="265895" y="64117"/>
                  <a:pt x="257428" y="70467"/>
                </a:cubicBezTo>
                <a:cubicBezTo>
                  <a:pt x="248961" y="76817"/>
                  <a:pt x="216682" y="83167"/>
                  <a:pt x="174878" y="92692"/>
                </a:cubicBezTo>
                <a:cubicBezTo>
                  <a:pt x="133074" y="102217"/>
                  <a:pt x="-25147" y="151959"/>
                  <a:pt x="3428" y="1371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1" name="フリーフォーム 1070">
            <a:extLst>
              <a:ext uri="{FF2B5EF4-FFF2-40B4-BE49-F238E27FC236}">
                <a16:creationId xmlns:a16="http://schemas.microsoft.com/office/drawing/2014/main" id="{A83B656B-E393-7D85-F87D-2A590905BCE5}"/>
              </a:ext>
            </a:extLst>
          </p:cNvPr>
          <p:cNvSpPr/>
          <p:nvPr/>
        </p:nvSpPr>
        <p:spPr>
          <a:xfrm>
            <a:off x="4743321" y="7854937"/>
            <a:ext cx="233509" cy="169956"/>
          </a:xfrm>
          <a:custGeom>
            <a:avLst/>
            <a:gdLst>
              <a:gd name="connsiteX0" fmla="*/ 38229 w 233509"/>
              <a:gd name="connsiteY0" fmla="*/ 13 h 169956"/>
              <a:gd name="connsiteX1" fmla="*/ 12829 w 233509"/>
              <a:gd name="connsiteY1" fmla="*/ 82563 h 169956"/>
              <a:gd name="connsiteX2" fmla="*/ 60454 w 233509"/>
              <a:gd name="connsiteY2" fmla="*/ 133363 h 169956"/>
              <a:gd name="connsiteX3" fmla="*/ 54104 w 233509"/>
              <a:gd name="connsiteY3" fmla="*/ 168288 h 169956"/>
              <a:gd name="connsiteX4" fmla="*/ 231904 w 233509"/>
              <a:gd name="connsiteY4" fmla="*/ 79388 h 169956"/>
              <a:gd name="connsiteX5" fmla="*/ 136654 w 233509"/>
              <a:gd name="connsiteY5" fmla="*/ 123838 h 169956"/>
              <a:gd name="connsiteX6" fmla="*/ 47754 w 233509"/>
              <a:gd name="connsiteY6" fmla="*/ 120663 h 169956"/>
              <a:gd name="connsiteX7" fmla="*/ 129 w 233509"/>
              <a:gd name="connsiteY7" fmla="*/ 88913 h 169956"/>
              <a:gd name="connsiteX8" fmla="*/ 38229 w 233509"/>
              <a:gd name="connsiteY8" fmla="*/ 13 h 16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509" h="169956">
                <a:moveTo>
                  <a:pt x="38229" y="13"/>
                </a:moveTo>
                <a:cubicBezTo>
                  <a:pt x="40346" y="-1045"/>
                  <a:pt x="9125" y="60338"/>
                  <a:pt x="12829" y="82563"/>
                </a:cubicBezTo>
                <a:cubicBezTo>
                  <a:pt x="16533" y="104788"/>
                  <a:pt x="53575" y="119076"/>
                  <a:pt x="60454" y="133363"/>
                </a:cubicBezTo>
                <a:cubicBezTo>
                  <a:pt x="67333" y="147651"/>
                  <a:pt x="25529" y="177284"/>
                  <a:pt x="54104" y="168288"/>
                </a:cubicBezTo>
                <a:cubicBezTo>
                  <a:pt x="82679" y="159292"/>
                  <a:pt x="218146" y="86796"/>
                  <a:pt x="231904" y="79388"/>
                </a:cubicBezTo>
                <a:cubicBezTo>
                  <a:pt x="245662" y="71980"/>
                  <a:pt x="167346" y="116959"/>
                  <a:pt x="136654" y="123838"/>
                </a:cubicBezTo>
                <a:cubicBezTo>
                  <a:pt x="105962" y="130717"/>
                  <a:pt x="70508" y="126484"/>
                  <a:pt x="47754" y="120663"/>
                </a:cubicBezTo>
                <a:cubicBezTo>
                  <a:pt x="25000" y="114842"/>
                  <a:pt x="2775" y="109550"/>
                  <a:pt x="129" y="88913"/>
                </a:cubicBezTo>
                <a:cubicBezTo>
                  <a:pt x="-2517" y="68276"/>
                  <a:pt x="36112" y="1071"/>
                  <a:pt x="38229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2" name="フリーフォーム 1071">
            <a:extLst>
              <a:ext uri="{FF2B5EF4-FFF2-40B4-BE49-F238E27FC236}">
                <a16:creationId xmlns:a16="http://schemas.microsoft.com/office/drawing/2014/main" id="{C29C15EE-4E09-730C-36E5-0DFDF1EE6CA2}"/>
              </a:ext>
            </a:extLst>
          </p:cNvPr>
          <p:cNvSpPr/>
          <p:nvPr/>
        </p:nvSpPr>
        <p:spPr>
          <a:xfrm>
            <a:off x="5366367" y="7508794"/>
            <a:ext cx="485168" cy="195938"/>
          </a:xfrm>
          <a:custGeom>
            <a:avLst/>
            <a:gdLst>
              <a:gd name="connsiteX0" fmla="*/ 5733 w 485168"/>
              <a:gd name="connsiteY0" fmla="*/ 193756 h 195938"/>
              <a:gd name="connsiteX1" fmla="*/ 310533 w 485168"/>
              <a:gd name="connsiteY1" fmla="*/ 15956 h 195938"/>
              <a:gd name="connsiteX2" fmla="*/ 110508 w 485168"/>
              <a:gd name="connsiteY2" fmla="*/ 127081 h 195938"/>
              <a:gd name="connsiteX3" fmla="*/ 466108 w 485168"/>
              <a:gd name="connsiteY3" fmla="*/ 73106 h 195938"/>
              <a:gd name="connsiteX4" fmla="*/ 358158 w 485168"/>
              <a:gd name="connsiteY4" fmla="*/ 66756 h 195938"/>
              <a:gd name="connsiteX5" fmla="*/ 485158 w 485168"/>
              <a:gd name="connsiteY5" fmla="*/ 81 h 195938"/>
              <a:gd name="connsiteX6" fmla="*/ 364508 w 485168"/>
              <a:gd name="connsiteY6" fmla="*/ 54056 h 195938"/>
              <a:gd name="connsiteX7" fmla="*/ 215283 w 485168"/>
              <a:gd name="connsiteY7" fmla="*/ 98506 h 195938"/>
              <a:gd name="connsiteX8" fmla="*/ 66058 w 485168"/>
              <a:gd name="connsiteY8" fmla="*/ 130256 h 195938"/>
              <a:gd name="connsiteX9" fmla="*/ 110508 w 485168"/>
              <a:gd name="connsiteY9" fmla="*/ 114381 h 195938"/>
              <a:gd name="connsiteX10" fmla="*/ 5733 w 485168"/>
              <a:gd name="connsiteY10" fmla="*/ 193756 h 19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168" h="195938">
                <a:moveTo>
                  <a:pt x="5733" y="193756"/>
                </a:moveTo>
                <a:cubicBezTo>
                  <a:pt x="39071" y="177352"/>
                  <a:pt x="293071" y="27068"/>
                  <a:pt x="310533" y="15956"/>
                </a:cubicBezTo>
                <a:cubicBezTo>
                  <a:pt x="327995" y="4844"/>
                  <a:pt x="84579" y="117556"/>
                  <a:pt x="110508" y="127081"/>
                </a:cubicBezTo>
                <a:cubicBezTo>
                  <a:pt x="136437" y="136606"/>
                  <a:pt x="424833" y="83160"/>
                  <a:pt x="466108" y="73106"/>
                </a:cubicBezTo>
                <a:cubicBezTo>
                  <a:pt x="507383" y="63052"/>
                  <a:pt x="354983" y="78927"/>
                  <a:pt x="358158" y="66756"/>
                </a:cubicBezTo>
                <a:cubicBezTo>
                  <a:pt x="361333" y="54585"/>
                  <a:pt x="484100" y="2198"/>
                  <a:pt x="485158" y="81"/>
                </a:cubicBezTo>
                <a:cubicBezTo>
                  <a:pt x="486216" y="-2036"/>
                  <a:pt x="409487" y="37652"/>
                  <a:pt x="364508" y="54056"/>
                </a:cubicBezTo>
                <a:cubicBezTo>
                  <a:pt x="319529" y="70460"/>
                  <a:pt x="265025" y="85806"/>
                  <a:pt x="215283" y="98506"/>
                </a:cubicBezTo>
                <a:cubicBezTo>
                  <a:pt x="165541" y="111206"/>
                  <a:pt x="83521" y="127610"/>
                  <a:pt x="66058" y="130256"/>
                </a:cubicBezTo>
                <a:cubicBezTo>
                  <a:pt x="48595" y="132902"/>
                  <a:pt x="126383" y="99564"/>
                  <a:pt x="110508" y="114381"/>
                </a:cubicBezTo>
                <a:cubicBezTo>
                  <a:pt x="94633" y="129198"/>
                  <a:pt x="-27605" y="210160"/>
                  <a:pt x="5733" y="1937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3" name="フリーフォーム 1072">
            <a:extLst>
              <a:ext uri="{FF2B5EF4-FFF2-40B4-BE49-F238E27FC236}">
                <a16:creationId xmlns:a16="http://schemas.microsoft.com/office/drawing/2014/main" id="{87EE993D-E407-E399-9B63-DA73E9FC1B19}"/>
              </a:ext>
            </a:extLst>
          </p:cNvPr>
          <p:cNvSpPr/>
          <p:nvPr/>
        </p:nvSpPr>
        <p:spPr>
          <a:xfrm>
            <a:off x="6073743" y="7492037"/>
            <a:ext cx="629433" cy="80473"/>
          </a:xfrm>
          <a:custGeom>
            <a:avLst/>
            <a:gdLst>
              <a:gd name="connsiteX0" fmla="*/ 3207 w 629433"/>
              <a:gd name="connsiteY0" fmla="*/ 80338 h 80473"/>
              <a:gd name="connsiteX1" fmla="*/ 457232 w 629433"/>
              <a:gd name="connsiteY1" fmla="*/ 963 h 80473"/>
              <a:gd name="connsiteX2" fmla="*/ 301657 w 629433"/>
              <a:gd name="connsiteY2" fmla="*/ 35888 h 80473"/>
              <a:gd name="connsiteX3" fmla="*/ 622332 w 629433"/>
              <a:gd name="connsiteY3" fmla="*/ 29538 h 80473"/>
              <a:gd name="connsiteX4" fmla="*/ 504857 w 629433"/>
              <a:gd name="connsiteY4" fmla="*/ 23188 h 80473"/>
              <a:gd name="connsiteX5" fmla="*/ 285782 w 629433"/>
              <a:gd name="connsiteY5" fmla="*/ 29538 h 80473"/>
              <a:gd name="connsiteX6" fmla="*/ 152432 w 629433"/>
              <a:gd name="connsiteY6" fmla="*/ 39063 h 80473"/>
              <a:gd name="connsiteX7" fmla="*/ 250857 w 629433"/>
              <a:gd name="connsiteY7" fmla="*/ 20013 h 80473"/>
              <a:gd name="connsiteX8" fmla="*/ 3207 w 629433"/>
              <a:gd name="connsiteY8" fmla="*/ 80338 h 8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433" h="80473">
                <a:moveTo>
                  <a:pt x="3207" y="80338"/>
                </a:moveTo>
                <a:cubicBezTo>
                  <a:pt x="37603" y="77163"/>
                  <a:pt x="407490" y="8371"/>
                  <a:pt x="457232" y="963"/>
                </a:cubicBezTo>
                <a:cubicBezTo>
                  <a:pt x="506974" y="-6445"/>
                  <a:pt x="274140" y="31126"/>
                  <a:pt x="301657" y="35888"/>
                </a:cubicBezTo>
                <a:cubicBezTo>
                  <a:pt x="329174" y="40650"/>
                  <a:pt x="588465" y="31655"/>
                  <a:pt x="622332" y="29538"/>
                </a:cubicBezTo>
                <a:cubicBezTo>
                  <a:pt x="656199" y="27421"/>
                  <a:pt x="560949" y="23188"/>
                  <a:pt x="504857" y="23188"/>
                </a:cubicBezTo>
                <a:cubicBezTo>
                  <a:pt x="448765" y="23188"/>
                  <a:pt x="344519" y="26892"/>
                  <a:pt x="285782" y="29538"/>
                </a:cubicBezTo>
                <a:cubicBezTo>
                  <a:pt x="227045" y="32184"/>
                  <a:pt x="158253" y="40650"/>
                  <a:pt x="152432" y="39063"/>
                </a:cubicBezTo>
                <a:cubicBezTo>
                  <a:pt x="146611" y="37475"/>
                  <a:pt x="279961" y="9959"/>
                  <a:pt x="250857" y="20013"/>
                </a:cubicBezTo>
                <a:cubicBezTo>
                  <a:pt x="221753" y="30067"/>
                  <a:pt x="-31189" y="83513"/>
                  <a:pt x="3207" y="803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1" name="フリーフォーム 1040">
            <a:extLst>
              <a:ext uri="{FF2B5EF4-FFF2-40B4-BE49-F238E27FC236}">
                <a16:creationId xmlns:a16="http://schemas.microsoft.com/office/drawing/2014/main" id="{AEADB321-149F-89D9-F479-2C5BF6FF0F4F}"/>
              </a:ext>
            </a:extLst>
          </p:cNvPr>
          <p:cNvSpPr/>
          <p:nvPr/>
        </p:nvSpPr>
        <p:spPr>
          <a:xfrm>
            <a:off x="6143427" y="8113265"/>
            <a:ext cx="400288" cy="265582"/>
          </a:xfrm>
          <a:custGeom>
            <a:avLst/>
            <a:gdLst>
              <a:gd name="connsiteX0" fmla="*/ 198 w 400288"/>
              <a:gd name="connsiteY0" fmla="*/ 109985 h 265582"/>
              <a:gd name="connsiteX1" fmla="*/ 92273 w 400288"/>
              <a:gd name="connsiteY1" fmla="*/ 11560 h 265582"/>
              <a:gd name="connsiteX2" fmla="*/ 85923 w 400288"/>
              <a:gd name="connsiteY2" fmla="*/ 33785 h 265582"/>
              <a:gd name="connsiteX3" fmla="*/ 187523 w 400288"/>
              <a:gd name="connsiteY3" fmla="*/ 36960 h 265582"/>
              <a:gd name="connsiteX4" fmla="*/ 295473 w 400288"/>
              <a:gd name="connsiteY4" fmla="*/ 87760 h 265582"/>
              <a:gd name="connsiteX5" fmla="*/ 247848 w 400288"/>
              <a:gd name="connsiteY5" fmla="*/ 36960 h 265582"/>
              <a:gd name="connsiteX6" fmla="*/ 339923 w 400288"/>
              <a:gd name="connsiteY6" fmla="*/ 132210 h 265582"/>
              <a:gd name="connsiteX7" fmla="*/ 343098 w 400288"/>
              <a:gd name="connsiteY7" fmla="*/ 94110 h 265582"/>
              <a:gd name="connsiteX8" fmla="*/ 381198 w 400288"/>
              <a:gd name="connsiteY8" fmla="*/ 195710 h 265582"/>
              <a:gd name="connsiteX9" fmla="*/ 378023 w 400288"/>
              <a:gd name="connsiteY9" fmla="*/ 135385 h 265582"/>
              <a:gd name="connsiteX10" fmla="*/ 400248 w 400288"/>
              <a:gd name="connsiteY10" fmla="*/ 265560 h 265582"/>
              <a:gd name="connsiteX11" fmla="*/ 371673 w 400288"/>
              <a:gd name="connsiteY11" fmla="*/ 144910 h 265582"/>
              <a:gd name="connsiteX12" fmla="*/ 254198 w 400288"/>
              <a:gd name="connsiteY12" fmla="*/ 33785 h 265582"/>
              <a:gd name="connsiteX13" fmla="*/ 276423 w 400288"/>
              <a:gd name="connsiteY13" fmla="*/ 65535 h 265582"/>
              <a:gd name="connsiteX14" fmla="*/ 212923 w 400288"/>
              <a:gd name="connsiteY14" fmla="*/ 24260 h 265582"/>
              <a:gd name="connsiteX15" fmla="*/ 85923 w 400288"/>
              <a:gd name="connsiteY15" fmla="*/ 14735 h 265582"/>
              <a:gd name="connsiteX16" fmla="*/ 120848 w 400288"/>
              <a:gd name="connsiteY16" fmla="*/ 5210 h 265582"/>
              <a:gd name="connsiteX17" fmla="*/ 198 w 400288"/>
              <a:gd name="connsiteY17" fmla="*/ 109985 h 26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288" h="265582">
                <a:moveTo>
                  <a:pt x="198" y="109985"/>
                </a:moveTo>
                <a:cubicBezTo>
                  <a:pt x="-4564" y="111043"/>
                  <a:pt x="77986" y="24260"/>
                  <a:pt x="92273" y="11560"/>
                </a:cubicBezTo>
                <a:cubicBezTo>
                  <a:pt x="106561" y="-1140"/>
                  <a:pt x="70048" y="29552"/>
                  <a:pt x="85923" y="33785"/>
                </a:cubicBezTo>
                <a:cubicBezTo>
                  <a:pt x="101798" y="38018"/>
                  <a:pt x="152598" y="27964"/>
                  <a:pt x="187523" y="36960"/>
                </a:cubicBezTo>
                <a:cubicBezTo>
                  <a:pt x="222448" y="45956"/>
                  <a:pt x="285419" y="87760"/>
                  <a:pt x="295473" y="87760"/>
                </a:cubicBezTo>
                <a:cubicBezTo>
                  <a:pt x="305527" y="87760"/>
                  <a:pt x="240440" y="29552"/>
                  <a:pt x="247848" y="36960"/>
                </a:cubicBezTo>
                <a:cubicBezTo>
                  <a:pt x="255256" y="44368"/>
                  <a:pt x="324048" y="122685"/>
                  <a:pt x="339923" y="132210"/>
                </a:cubicBezTo>
                <a:cubicBezTo>
                  <a:pt x="355798" y="141735"/>
                  <a:pt x="336219" y="83527"/>
                  <a:pt x="343098" y="94110"/>
                </a:cubicBezTo>
                <a:cubicBezTo>
                  <a:pt x="349977" y="104693"/>
                  <a:pt x="375377" y="188831"/>
                  <a:pt x="381198" y="195710"/>
                </a:cubicBezTo>
                <a:cubicBezTo>
                  <a:pt x="387019" y="202589"/>
                  <a:pt x="374848" y="123743"/>
                  <a:pt x="378023" y="135385"/>
                </a:cubicBezTo>
                <a:cubicBezTo>
                  <a:pt x="381198" y="147027"/>
                  <a:pt x="401306" y="263972"/>
                  <a:pt x="400248" y="265560"/>
                </a:cubicBezTo>
                <a:cubicBezTo>
                  <a:pt x="399190" y="267148"/>
                  <a:pt x="396015" y="183539"/>
                  <a:pt x="371673" y="144910"/>
                </a:cubicBezTo>
                <a:cubicBezTo>
                  <a:pt x="347331" y="106281"/>
                  <a:pt x="270073" y="47014"/>
                  <a:pt x="254198" y="33785"/>
                </a:cubicBezTo>
                <a:cubicBezTo>
                  <a:pt x="238323" y="20556"/>
                  <a:pt x="283302" y="67122"/>
                  <a:pt x="276423" y="65535"/>
                </a:cubicBezTo>
                <a:cubicBezTo>
                  <a:pt x="269544" y="63948"/>
                  <a:pt x="244673" y="32727"/>
                  <a:pt x="212923" y="24260"/>
                </a:cubicBezTo>
                <a:cubicBezTo>
                  <a:pt x="181173" y="15793"/>
                  <a:pt x="101269" y="17910"/>
                  <a:pt x="85923" y="14735"/>
                </a:cubicBezTo>
                <a:cubicBezTo>
                  <a:pt x="70577" y="11560"/>
                  <a:pt x="136194" y="-9607"/>
                  <a:pt x="120848" y="5210"/>
                </a:cubicBezTo>
                <a:cubicBezTo>
                  <a:pt x="105502" y="20027"/>
                  <a:pt x="4960" y="108927"/>
                  <a:pt x="198" y="1099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" name="フリーフォーム 1073">
            <a:extLst>
              <a:ext uri="{FF2B5EF4-FFF2-40B4-BE49-F238E27FC236}">
                <a16:creationId xmlns:a16="http://schemas.microsoft.com/office/drawing/2014/main" id="{04710477-8ADA-F49A-D077-E79D647330AA}"/>
              </a:ext>
            </a:extLst>
          </p:cNvPr>
          <p:cNvSpPr/>
          <p:nvPr/>
        </p:nvSpPr>
        <p:spPr>
          <a:xfrm>
            <a:off x="6187300" y="8134276"/>
            <a:ext cx="280293" cy="162187"/>
          </a:xfrm>
          <a:custGeom>
            <a:avLst/>
            <a:gdLst>
              <a:gd name="connsiteX0" fmla="*/ 775 w 280293"/>
              <a:gd name="connsiteY0" fmla="*/ 111199 h 162187"/>
              <a:gd name="connsiteX1" fmla="*/ 140475 w 280293"/>
              <a:gd name="connsiteY1" fmla="*/ 111199 h 162187"/>
              <a:gd name="connsiteX2" fmla="*/ 115075 w 280293"/>
              <a:gd name="connsiteY2" fmla="*/ 114374 h 162187"/>
              <a:gd name="connsiteX3" fmla="*/ 143650 w 280293"/>
              <a:gd name="connsiteY3" fmla="*/ 85799 h 162187"/>
              <a:gd name="connsiteX4" fmla="*/ 124600 w 280293"/>
              <a:gd name="connsiteY4" fmla="*/ 22299 h 162187"/>
              <a:gd name="connsiteX5" fmla="*/ 172225 w 280293"/>
              <a:gd name="connsiteY5" fmla="*/ 82624 h 162187"/>
              <a:gd name="connsiteX6" fmla="*/ 181750 w 280293"/>
              <a:gd name="connsiteY6" fmla="*/ 60399 h 162187"/>
              <a:gd name="connsiteX7" fmla="*/ 232550 w 280293"/>
              <a:gd name="connsiteY7" fmla="*/ 117549 h 162187"/>
              <a:gd name="connsiteX8" fmla="*/ 232550 w 280293"/>
              <a:gd name="connsiteY8" fmla="*/ 85799 h 162187"/>
              <a:gd name="connsiteX9" fmla="*/ 280175 w 280293"/>
              <a:gd name="connsiteY9" fmla="*/ 161999 h 162187"/>
              <a:gd name="connsiteX10" fmla="*/ 216675 w 280293"/>
              <a:gd name="connsiteY10" fmla="*/ 104849 h 162187"/>
              <a:gd name="connsiteX11" fmla="*/ 70625 w 280293"/>
              <a:gd name="connsiteY11" fmla="*/ 25474 h 162187"/>
              <a:gd name="connsiteX12" fmla="*/ 121425 w 280293"/>
              <a:gd name="connsiteY12" fmla="*/ 73099 h 162187"/>
              <a:gd name="connsiteX13" fmla="*/ 48400 w 280293"/>
              <a:gd name="connsiteY13" fmla="*/ 25474 h 162187"/>
              <a:gd name="connsiteX14" fmla="*/ 73800 w 280293"/>
              <a:gd name="connsiteY14" fmla="*/ 69924 h 162187"/>
              <a:gd name="connsiteX15" fmla="*/ 13475 w 280293"/>
              <a:gd name="connsiteY15" fmla="*/ 74 h 162187"/>
              <a:gd name="connsiteX16" fmla="*/ 80150 w 280293"/>
              <a:gd name="connsiteY16" fmla="*/ 85799 h 162187"/>
              <a:gd name="connsiteX17" fmla="*/ 775 w 280293"/>
              <a:gd name="connsiteY17" fmla="*/ 111199 h 16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293" h="162187">
                <a:moveTo>
                  <a:pt x="775" y="111199"/>
                </a:moveTo>
                <a:cubicBezTo>
                  <a:pt x="10829" y="115432"/>
                  <a:pt x="121425" y="110670"/>
                  <a:pt x="140475" y="111199"/>
                </a:cubicBezTo>
                <a:cubicBezTo>
                  <a:pt x="159525" y="111728"/>
                  <a:pt x="114546" y="118607"/>
                  <a:pt x="115075" y="114374"/>
                </a:cubicBezTo>
                <a:cubicBezTo>
                  <a:pt x="115604" y="110141"/>
                  <a:pt x="142063" y="101145"/>
                  <a:pt x="143650" y="85799"/>
                </a:cubicBezTo>
                <a:cubicBezTo>
                  <a:pt x="145238" y="70453"/>
                  <a:pt x="119838" y="22828"/>
                  <a:pt x="124600" y="22299"/>
                </a:cubicBezTo>
                <a:cubicBezTo>
                  <a:pt x="129363" y="21770"/>
                  <a:pt x="162700" y="76274"/>
                  <a:pt x="172225" y="82624"/>
                </a:cubicBezTo>
                <a:cubicBezTo>
                  <a:pt x="181750" y="88974"/>
                  <a:pt x="171696" y="54578"/>
                  <a:pt x="181750" y="60399"/>
                </a:cubicBezTo>
                <a:cubicBezTo>
                  <a:pt x="191804" y="66220"/>
                  <a:pt x="224083" y="113316"/>
                  <a:pt x="232550" y="117549"/>
                </a:cubicBezTo>
                <a:cubicBezTo>
                  <a:pt x="241017" y="121782"/>
                  <a:pt x="224613" y="78391"/>
                  <a:pt x="232550" y="85799"/>
                </a:cubicBezTo>
                <a:cubicBezTo>
                  <a:pt x="240488" y="93207"/>
                  <a:pt x="282821" y="158824"/>
                  <a:pt x="280175" y="161999"/>
                </a:cubicBezTo>
                <a:cubicBezTo>
                  <a:pt x="277529" y="165174"/>
                  <a:pt x="251600" y="127603"/>
                  <a:pt x="216675" y="104849"/>
                </a:cubicBezTo>
                <a:cubicBezTo>
                  <a:pt x="181750" y="82095"/>
                  <a:pt x="86500" y="30766"/>
                  <a:pt x="70625" y="25474"/>
                </a:cubicBezTo>
                <a:cubicBezTo>
                  <a:pt x="54750" y="20182"/>
                  <a:pt x="125129" y="73099"/>
                  <a:pt x="121425" y="73099"/>
                </a:cubicBezTo>
                <a:cubicBezTo>
                  <a:pt x="117721" y="73099"/>
                  <a:pt x="56338" y="26003"/>
                  <a:pt x="48400" y="25474"/>
                </a:cubicBezTo>
                <a:cubicBezTo>
                  <a:pt x="40463" y="24945"/>
                  <a:pt x="79621" y="74157"/>
                  <a:pt x="73800" y="69924"/>
                </a:cubicBezTo>
                <a:cubicBezTo>
                  <a:pt x="67979" y="65691"/>
                  <a:pt x="12417" y="-2572"/>
                  <a:pt x="13475" y="74"/>
                </a:cubicBezTo>
                <a:cubicBezTo>
                  <a:pt x="14533" y="2720"/>
                  <a:pt x="78563" y="67807"/>
                  <a:pt x="80150" y="85799"/>
                </a:cubicBezTo>
                <a:cubicBezTo>
                  <a:pt x="81738" y="103791"/>
                  <a:pt x="-9279" y="106966"/>
                  <a:pt x="775" y="1111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5" name="フリーフォーム 1074">
            <a:extLst>
              <a:ext uri="{FF2B5EF4-FFF2-40B4-BE49-F238E27FC236}">
                <a16:creationId xmlns:a16="http://schemas.microsoft.com/office/drawing/2014/main" id="{F94120FE-30B6-E5E2-CA79-E7CF754737E9}"/>
              </a:ext>
            </a:extLst>
          </p:cNvPr>
          <p:cNvSpPr/>
          <p:nvPr/>
        </p:nvSpPr>
        <p:spPr>
          <a:xfrm>
            <a:off x="6418895" y="8260896"/>
            <a:ext cx="77397" cy="211084"/>
          </a:xfrm>
          <a:custGeom>
            <a:avLst/>
            <a:gdLst>
              <a:gd name="connsiteX0" fmla="*/ 32705 w 77397"/>
              <a:gd name="connsiteY0" fmla="*/ 454 h 211084"/>
              <a:gd name="connsiteX1" fmla="*/ 7305 w 77397"/>
              <a:gd name="connsiteY1" fmla="*/ 54429 h 211084"/>
              <a:gd name="connsiteX2" fmla="*/ 45405 w 77397"/>
              <a:gd name="connsiteY2" fmla="*/ 102054 h 211084"/>
              <a:gd name="connsiteX3" fmla="*/ 77155 w 77397"/>
              <a:gd name="connsiteY3" fmla="*/ 210004 h 211084"/>
              <a:gd name="connsiteX4" fmla="*/ 58105 w 77397"/>
              <a:gd name="connsiteY4" fmla="*/ 156029 h 211084"/>
              <a:gd name="connsiteX5" fmla="*/ 23180 w 77397"/>
              <a:gd name="connsiteY5" fmla="*/ 130629 h 211084"/>
              <a:gd name="connsiteX6" fmla="*/ 955 w 77397"/>
              <a:gd name="connsiteY6" fmla="*/ 108404 h 211084"/>
              <a:gd name="connsiteX7" fmla="*/ 54930 w 77397"/>
              <a:gd name="connsiteY7" fmla="*/ 146504 h 211084"/>
              <a:gd name="connsiteX8" fmla="*/ 955 w 77397"/>
              <a:gd name="connsiteY8" fmla="*/ 86179 h 211084"/>
              <a:gd name="connsiteX9" fmla="*/ 32705 w 77397"/>
              <a:gd name="connsiteY9" fmla="*/ 454 h 21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397" h="211084">
                <a:moveTo>
                  <a:pt x="32705" y="454"/>
                </a:moveTo>
                <a:cubicBezTo>
                  <a:pt x="33763" y="-4837"/>
                  <a:pt x="5188" y="37496"/>
                  <a:pt x="7305" y="54429"/>
                </a:cubicBezTo>
                <a:cubicBezTo>
                  <a:pt x="9422" y="71362"/>
                  <a:pt x="33763" y="76125"/>
                  <a:pt x="45405" y="102054"/>
                </a:cubicBezTo>
                <a:cubicBezTo>
                  <a:pt x="57047" y="127983"/>
                  <a:pt x="75038" y="201008"/>
                  <a:pt x="77155" y="210004"/>
                </a:cubicBezTo>
                <a:cubicBezTo>
                  <a:pt x="79272" y="219000"/>
                  <a:pt x="67101" y="169258"/>
                  <a:pt x="58105" y="156029"/>
                </a:cubicBezTo>
                <a:cubicBezTo>
                  <a:pt x="49109" y="142800"/>
                  <a:pt x="32705" y="138566"/>
                  <a:pt x="23180" y="130629"/>
                </a:cubicBezTo>
                <a:cubicBezTo>
                  <a:pt x="13655" y="122692"/>
                  <a:pt x="-4337" y="105758"/>
                  <a:pt x="955" y="108404"/>
                </a:cubicBezTo>
                <a:cubicBezTo>
                  <a:pt x="6247" y="111050"/>
                  <a:pt x="54930" y="150208"/>
                  <a:pt x="54930" y="146504"/>
                </a:cubicBezTo>
                <a:cubicBezTo>
                  <a:pt x="54930" y="142800"/>
                  <a:pt x="3601" y="108404"/>
                  <a:pt x="955" y="86179"/>
                </a:cubicBezTo>
                <a:cubicBezTo>
                  <a:pt x="-1691" y="63954"/>
                  <a:pt x="31647" y="5745"/>
                  <a:pt x="32705" y="4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6" name="フリーフォーム 1075">
            <a:extLst>
              <a:ext uri="{FF2B5EF4-FFF2-40B4-BE49-F238E27FC236}">
                <a16:creationId xmlns:a16="http://schemas.microsoft.com/office/drawing/2014/main" id="{7C8E8024-9077-BA1B-E1D9-EF53DC8EB52C}"/>
              </a:ext>
            </a:extLst>
          </p:cNvPr>
          <p:cNvSpPr/>
          <p:nvPr/>
        </p:nvSpPr>
        <p:spPr>
          <a:xfrm>
            <a:off x="6248308" y="8251825"/>
            <a:ext cx="222824" cy="270790"/>
          </a:xfrm>
          <a:custGeom>
            <a:avLst/>
            <a:gdLst>
              <a:gd name="connsiteX0" fmla="*/ 92 w 222824"/>
              <a:gd name="connsiteY0" fmla="*/ 0 h 270790"/>
              <a:gd name="connsiteX1" fmla="*/ 136617 w 222824"/>
              <a:gd name="connsiteY1" fmla="*/ 95250 h 270790"/>
              <a:gd name="connsiteX2" fmla="*/ 92167 w 222824"/>
              <a:gd name="connsiteY2" fmla="*/ 79375 h 270790"/>
              <a:gd name="connsiteX3" fmla="*/ 187417 w 222824"/>
              <a:gd name="connsiteY3" fmla="*/ 142875 h 270790"/>
              <a:gd name="connsiteX4" fmla="*/ 196942 w 222824"/>
              <a:gd name="connsiteY4" fmla="*/ 193675 h 270790"/>
              <a:gd name="connsiteX5" fmla="*/ 177892 w 222824"/>
              <a:gd name="connsiteY5" fmla="*/ 149225 h 270790"/>
              <a:gd name="connsiteX6" fmla="*/ 219167 w 222824"/>
              <a:gd name="connsiteY6" fmla="*/ 269875 h 270790"/>
              <a:gd name="connsiteX7" fmla="*/ 209642 w 222824"/>
              <a:gd name="connsiteY7" fmla="*/ 200025 h 270790"/>
              <a:gd name="connsiteX8" fmla="*/ 120742 w 222824"/>
              <a:gd name="connsiteY8" fmla="*/ 114300 h 270790"/>
              <a:gd name="connsiteX9" fmla="*/ 41367 w 222824"/>
              <a:gd name="connsiteY9" fmla="*/ 111125 h 270790"/>
              <a:gd name="connsiteX10" fmla="*/ 111217 w 222824"/>
              <a:gd name="connsiteY10" fmla="*/ 111125 h 270790"/>
              <a:gd name="connsiteX11" fmla="*/ 54067 w 222824"/>
              <a:gd name="connsiteY11" fmla="*/ 82550 h 270790"/>
              <a:gd name="connsiteX12" fmla="*/ 114392 w 222824"/>
              <a:gd name="connsiteY12" fmla="*/ 95250 h 270790"/>
              <a:gd name="connsiteX13" fmla="*/ 92 w 222824"/>
              <a:gd name="connsiteY13" fmla="*/ 0 h 27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824" h="270790">
                <a:moveTo>
                  <a:pt x="92" y="0"/>
                </a:moveTo>
                <a:cubicBezTo>
                  <a:pt x="3796" y="0"/>
                  <a:pt x="121271" y="82021"/>
                  <a:pt x="136617" y="95250"/>
                </a:cubicBezTo>
                <a:cubicBezTo>
                  <a:pt x="151963" y="108479"/>
                  <a:pt x="83700" y="71438"/>
                  <a:pt x="92167" y="79375"/>
                </a:cubicBezTo>
                <a:cubicBezTo>
                  <a:pt x="100634" y="87313"/>
                  <a:pt x="169955" y="123825"/>
                  <a:pt x="187417" y="142875"/>
                </a:cubicBezTo>
                <a:cubicBezTo>
                  <a:pt x="204879" y="161925"/>
                  <a:pt x="198530" y="192617"/>
                  <a:pt x="196942" y="193675"/>
                </a:cubicBezTo>
                <a:cubicBezTo>
                  <a:pt x="195354" y="194733"/>
                  <a:pt x="174188" y="136525"/>
                  <a:pt x="177892" y="149225"/>
                </a:cubicBezTo>
                <a:cubicBezTo>
                  <a:pt x="181596" y="161925"/>
                  <a:pt x="213875" y="261408"/>
                  <a:pt x="219167" y="269875"/>
                </a:cubicBezTo>
                <a:cubicBezTo>
                  <a:pt x="224459" y="278342"/>
                  <a:pt x="226046" y="225954"/>
                  <a:pt x="209642" y="200025"/>
                </a:cubicBezTo>
                <a:cubicBezTo>
                  <a:pt x="193238" y="174096"/>
                  <a:pt x="148788" y="129117"/>
                  <a:pt x="120742" y="114300"/>
                </a:cubicBezTo>
                <a:cubicBezTo>
                  <a:pt x="92696" y="99483"/>
                  <a:pt x="42954" y="111654"/>
                  <a:pt x="41367" y="111125"/>
                </a:cubicBezTo>
                <a:cubicBezTo>
                  <a:pt x="39780" y="110596"/>
                  <a:pt x="109100" y="115887"/>
                  <a:pt x="111217" y="111125"/>
                </a:cubicBezTo>
                <a:cubicBezTo>
                  <a:pt x="113334" y="106363"/>
                  <a:pt x="53538" y="85196"/>
                  <a:pt x="54067" y="82550"/>
                </a:cubicBezTo>
                <a:cubicBezTo>
                  <a:pt x="54596" y="79904"/>
                  <a:pt x="123388" y="107421"/>
                  <a:pt x="114392" y="95250"/>
                </a:cubicBezTo>
                <a:cubicBezTo>
                  <a:pt x="105396" y="83079"/>
                  <a:pt x="-3612" y="0"/>
                  <a:pt x="9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7" name="フリーフォーム 1076">
            <a:extLst>
              <a:ext uri="{FF2B5EF4-FFF2-40B4-BE49-F238E27FC236}">
                <a16:creationId xmlns:a16="http://schemas.microsoft.com/office/drawing/2014/main" id="{8E54CAF5-63A1-0201-4445-22F488F16F6A}"/>
              </a:ext>
            </a:extLst>
          </p:cNvPr>
          <p:cNvSpPr/>
          <p:nvPr/>
        </p:nvSpPr>
        <p:spPr>
          <a:xfrm>
            <a:off x="6273795" y="8270440"/>
            <a:ext cx="98433" cy="305659"/>
          </a:xfrm>
          <a:custGeom>
            <a:avLst/>
            <a:gdLst>
              <a:gd name="connsiteX0" fmla="*/ 5 w 98433"/>
              <a:gd name="connsiteY0" fmla="*/ 435 h 305659"/>
              <a:gd name="connsiteX1" fmla="*/ 41280 w 98433"/>
              <a:gd name="connsiteY1" fmla="*/ 98860 h 305659"/>
              <a:gd name="connsiteX2" fmla="*/ 15880 w 98433"/>
              <a:gd name="connsiteY2" fmla="*/ 152835 h 305659"/>
              <a:gd name="connsiteX3" fmla="*/ 12705 w 98433"/>
              <a:gd name="connsiteY3" fmla="*/ 127435 h 305659"/>
              <a:gd name="connsiteX4" fmla="*/ 28580 w 98433"/>
              <a:gd name="connsiteY4" fmla="*/ 213160 h 305659"/>
              <a:gd name="connsiteX5" fmla="*/ 31755 w 98433"/>
              <a:gd name="connsiteY5" fmla="*/ 305235 h 305659"/>
              <a:gd name="connsiteX6" fmla="*/ 31755 w 98433"/>
              <a:gd name="connsiteY6" fmla="*/ 244910 h 305659"/>
              <a:gd name="connsiteX7" fmla="*/ 25405 w 98433"/>
              <a:gd name="connsiteY7" fmla="*/ 184585 h 305659"/>
              <a:gd name="connsiteX8" fmla="*/ 98430 w 98433"/>
              <a:gd name="connsiteY8" fmla="*/ 143310 h 305659"/>
              <a:gd name="connsiteX9" fmla="*/ 28580 w 98433"/>
              <a:gd name="connsiteY9" fmla="*/ 143310 h 305659"/>
              <a:gd name="connsiteX10" fmla="*/ 53980 w 98433"/>
              <a:gd name="connsiteY10" fmla="*/ 102035 h 305659"/>
              <a:gd name="connsiteX11" fmla="*/ 88905 w 98433"/>
              <a:gd name="connsiteY11" fmla="*/ 13135 h 305659"/>
              <a:gd name="connsiteX12" fmla="*/ 44455 w 98433"/>
              <a:gd name="connsiteY12" fmla="*/ 60760 h 305659"/>
              <a:gd name="connsiteX13" fmla="*/ 5 w 98433"/>
              <a:gd name="connsiteY13" fmla="*/ 435 h 30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433" h="305659">
                <a:moveTo>
                  <a:pt x="5" y="435"/>
                </a:moveTo>
                <a:cubicBezTo>
                  <a:pt x="-524" y="6785"/>
                  <a:pt x="38634" y="73460"/>
                  <a:pt x="41280" y="98860"/>
                </a:cubicBezTo>
                <a:cubicBezTo>
                  <a:pt x="43926" y="124260"/>
                  <a:pt x="20642" y="148073"/>
                  <a:pt x="15880" y="152835"/>
                </a:cubicBezTo>
                <a:cubicBezTo>
                  <a:pt x="11118" y="157597"/>
                  <a:pt x="10588" y="117381"/>
                  <a:pt x="12705" y="127435"/>
                </a:cubicBezTo>
                <a:cubicBezTo>
                  <a:pt x="14822" y="137489"/>
                  <a:pt x="25405" y="183527"/>
                  <a:pt x="28580" y="213160"/>
                </a:cubicBezTo>
                <a:cubicBezTo>
                  <a:pt x="31755" y="242793"/>
                  <a:pt x="31226" y="299943"/>
                  <a:pt x="31755" y="305235"/>
                </a:cubicBezTo>
                <a:cubicBezTo>
                  <a:pt x="32284" y="310527"/>
                  <a:pt x="32813" y="265018"/>
                  <a:pt x="31755" y="244910"/>
                </a:cubicBezTo>
                <a:cubicBezTo>
                  <a:pt x="30697" y="224802"/>
                  <a:pt x="14293" y="201518"/>
                  <a:pt x="25405" y="184585"/>
                </a:cubicBezTo>
                <a:cubicBezTo>
                  <a:pt x="36517" y="167652"/>
                  <a:pt x="97901" y="150189"/>
                  <a:pt x="98430" y="143310"/>
                </a:cubicBezTo>
                <a:cubicBezTo>
                  <a:pt x="98959" y="136431"/>
                  <a:pt x="35988" y="150189"/>
                  <a:pt x="28580" y="143310"/>
                </a:cubicBezTo>
                <a:cubicBezTo>
                  <a:pt x="21172" y="136431"/>
                  <a:pt x="43926" y="123731"/>
                  <a:pt x="53980" y="102035"/>
                </a:cubicBezTo>
                <a:cubicBezTo>
                  <a:pt x="64034" y="80339"/>
                  <a:pt x="90492" y="20014"/>
                  <a:pt x="88905" y="13135"/>
                </a:cubicBezTo>
                <a:cubicBezTo>
                  <a:pt x="87318" y="6256"/>
                  <a:pt x="59272" y="62347"/>
                  <a:pt x="44455" y="60760"/>
                </a:cubicBezTo>
                <a:cubicBezTo>
                  <a:pt x="29638" y="59173"/>
                  <a:pt x="534" y="-5915"/>
                  <a:pt x="5" y="4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8" name="フリーフォーム 1077">
            <a:extLst>
              <a:ext uri="{FF2B5EF4-FFF2-40B4-BE49-F238E27FC236}">
                <a16:creationId xmlns:a16="http://schemas.microsoft.com/office/drawing/2014/main" id="{724F5528-DF73-56CE-7AE5-44C61D9537EE}"/>
              </a:ext>
            </a:extLst>
          </p:cNvPr>
          <p:cNvSpPr/>
          <p:nvPr/>
        </p:nvSpPr>
        <p:spPr>
          <a:xfrm>
            <a:off x="6022582" y="8327732"/>
            <a:ext cx="531530" cy="371837"/>
          </a:xfrm>
          <a:custGeom>
            <a:avLst/>
            <a:gdLst>
              <a:gd name="connsiteX0" fmla="*/ 527443 w 531530"/>
              <a:gd name="connsiteY0" fmla="*/ 41568 h 371837"/>
              <a:gd name="connsiteX1" fmla="*/ 305193 w 531530"/>
              <a:gd name="connsiteY1" fmla="*/ 228893 h 371837"/>
              <a:gd name="connsiteX2" fmla="*/ 384568 w 531530"/>
              <a:gd name="connsiteY2" fmla="*/ 206668 h 371837"/>
              <a:gd name="connsiteX3" fmla="*/ 121043 w 531530"/>
              <a:gd name="connsiteY3" fmla="*/ 279693 h 371837"/>
              <a:gd name="connsiteX4" fmla="*/ 251218 w 531530"/>
              <a:gd name="connsiteY4" fmla="*/ 241593 h 371837"/>
              <a:gd name="connsiteX5" fmla="*/ 393 w 531530"/>
              <a:gd name="connsiteY5" fmla="*/ 301918 h 371837"/>
              <a:gd name="connsiteX6" fmla="*/ 197243 w 531530"/>
              <a:gd name="connsiteY6" fmla="*/ 247943 h 371837"/>
              <a:gd name="connsiteX7" fmla="*/ 349643 w 531530"/>
              <a:gd name="connsiteY7" fmla="*/ 222543 h 371837"/>
              <a:gd name="connsiteX8" fmla="*/ 232168 w 531530"/>
              <a:gd name="connsiteY8" fmla="*/ 251118 h 371837"/>
              <a:gd name="connsiteX9" fmla="*/ 130568 w 531530"/>
              <a:gd name="connsiteY9" fmla="*/ 371768 h 371837"/>
              <a:gd name="connsiteX10" fmla="*/ 235343 w 531530"/>
              <a:gd name="connsiteY10" fmla="*/ 266993 h 371837"/>
              <a:gd name="connsiteX11" fmla="*/ 432193 w 531530"/>
              <a:gd name="connsiteY11" fmla="*/ 171743 h 371837"/>
              <a:gd name="connsiteX12" fmla="*/ 378218 w 531530"/>
              <a:gd name="connsiteY12" fmla="*/ 187618 h 371837"/>
              <a:gd name="connsiteX13" fmla="*/ 482993 w 531530"/>
              <a:gd name="connsiteY13" fmla="*/ 111418 h 371837"/>
              <a:gd name="connsiteX14" fmla="*/ 470293 w 531530"/>
              <a:gd name="connsiteY14" fmla="*/ 120943 h 371837"/>
              <a:gd name="connsiteX15" fmla="*/ 435368 w 531530"/>
              <a:gd name="connsiteY15" fmla="*/ 293 h 371837"/>
              <a:gd name="connsiteX16" fmla="*/ 448068 w 531530"/>
              <a:gd name="connsiteY16" fmla="*/ 86018 h 371837"/>
              <a:gd name="connsiteX17" fmla="*/ 527443 w 531530"/>
              <a:gd name="connsiteY17" fmla="*/ 41568 h 37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1530" h="371837">
                <a:moveTo>
                  <a:pt x="527443" y="41568"/>
                </a:moveTo>
                <a:cubicBezTo>
                  <a:pt x="503631" y="65380"/>
                  <a:pt x="329005" y="201376"/>
                  <a:pt x="305193" y="228893"/>
                </a:cubicBezTo>
                <a:cubicBezTo>
                  <a:pt x="281381" y="256410"/>
                  <a:pt x="384568" y="206668"/>
                  <a:pt x="384568" y="206668"/>
                </a:cubicBezTo>
                <a:lnTo>
                  <a:pt x="121043" y="279693"/>
                </a:lnTo>
                <a:cubicBezTo>
                  <a:pt x="98818" y="285514"/>
                  <a:pt x="271326" y="237889"/>
                  <a:pt x="251218" y="241593"/>
                </a:cubicBezTo>
                <a:cubicBezTo>
                  <a:pt x="231110" y="245297"/>
                  <a:pt x="9389" y="300860"/>
                  <a:pt x="393" y="301918"/>
                </a:cubicBezTo>
                <a:cubicBezTo>
                  <a:pt x="-8603" y="302976"/>
                  <a:pt x="139035" y="261172"/>
                  <a:pt x="197243" y="247943"/>
                </a:cubicBezTo>
                <a:cubicBezTo>
                  <a:pt x="255451" y="234714"/>
                  <a:pt x="343822" y="222014"/>
                  <a:pt x="349643" y="222543"/>
                </a:cubicBezTo>
                <a:cubicBezTo>
                  <a:pt x="355464" y="223072"/>
                  <a:pt x="268680" y="226247"/>
                  <a:pt x="232168" y="251118"/>
                </a:cubicBezTo>
                <a:cubicBezTo>
                  <a:pt x="195656" y="275989"/>
                  <a:pt x="130039" y="369122"/>
                  <a:pt x="130568" y="371768"/>
                </a:cubicBezTo>
                <a:cubicBezTo>
                  <a:pt x="131097" y="374414"/>
                  <a:pt x="185072" y="300330"/>
                  <a:pt x="235343" y="266993"/>
                </a:cubicBezTo>
                <a:cubicBezTo>
                  <a:pt x="285614" y="233656"/>
                  <a:pt x="408381" y="184972"/>
                  <a:pt x="432193" y="171743"/>
                </a:cubicBezTo>
                <a:cubicBezTo>
                  <a:pt x="456005" y="158514"/>
                  <a:pt x="369751" y="197672"/>
                  <a:pt x="378218" y="187618"/>
                </a:cubicBezTo>
                <a:cubicBezTo>
                  <a:pt x="386685" y="177564"/>
                  <a:pt x="467647" y="122530"/>
                  <a:pt x="482993" y="111418"/>
                </a:cubicBezTo>
                <a:cubicBezTo>
                  <a:pt x="498339" y="100306"/>
                  <a:pt x="478230" y="139464"/>
                  <a:pt x="470293" y="120943"/>
                </a:cubicBezTo>
                <a:cubicBezTo>
                  <a:pt x="462356" y="102422"/>
                  <a:pt x="439072" y="6114"/>
                  <a:pt x="435368" y="293"/>
                </a:cubicBezTo>
                <a:cubicBezTo>
                  <a:pt x="431664" y="-5528"/>
                  <a:pt x="432193" y="77022"/>
                  <a:pt x="448068" y="86018"/>
                </a:cubicBezTo>
                <a:cubicBezTo>
                  <a:pt x="463943" y="95014"/>
                  <a:pt x="551255" y="17756"/>
                  <a:pt x="527443" y="415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9" name="フリーフォーム 1078">
            <a:extLst>
              <a:ext uri="{FF2B5EF4-FFF2-40B4-BE49-F238E27FC236}">
                <a16:creationId xmlns:a16="http://schemas.microsoft.com/office/drawing/2014/main" id="{A07FD95B-D6D7-E47C-2774-8CD562F8159E}"/>
              </a:ext>
            </a:extLst>
          </p:cNvPr>
          <p:cNvSpPr/>
          <p:nvPr/>
        </p:nvSpPr>
        <p:spPr>
          <a:xfrm>
            <a:off x="6107347" y="8359676"/>
            <a:ext cx="236417" cy="249169"/>
          </a:xfrm>
          <a:custGeom>
            <a:avLst/>
            <a:gdLst>
              <a:gd name="connsiteX0" fmla="*/ 236303 w 236417"/>
              <a:gd name="connsiteY0" fmla="*/ 99 h 249169"/>
              <a:gd name="connsiteX1" fmla="*/ 20403 w 236417"/>
              <a:gd name="connsiteY1" fmla="*/ 60424 h 249169"/>
              <a:gd name="connsiteX2" fmla="*/ 52153 w 236417"/>
              <a:gd name="connsiteY2" fmla="*/ 73124 h 249169"/>
              <a:gd name="connsiteX3" fmla="*/ 1353 w 236417"/>
              <a:gd name="connsiteY3" fmla="*/ 95349 h 249169"/>
              <a:gd name="connsiteX4" fmla="*/ 14053 w 236417"/>
              <a:gd name="connsiteY4" fmla="*/ 146149 h 249169"/>
              <a:gd name="connsiteX5" fmla="*/ 7703 w 236417"/>
              <a:gd name="connsiteY5" fmla="*/ 92174 h 249169"/>
              <a:gd name="connsiteX6" fmla="*/ 10878 w 236417"/>
              <a:gd name="connsiteY6" fmla="*/ 247749 h 249169"/>
              <a:gd name="connsiteX7" fmla="*/ 10878 w 236417"/>
              <a:gd name="connsiteY7" fmla="*/ 165199 h 249169"/>
              <a:gd name="connsiteX8" fmla="*/ 23578 w 236417"/>
              <a:gd name="connsiteY8" fmla="*/ 95349 h 249169"/>
              <a:gd name="connsiteX9" fmla="*/ 48978 w 236417"/>
              <a:gd name="connsiteY9" fmla="*/ 123924 h 249169"/>
              <a:gd name="connsiteX10" fmla="*/ 80728 w 236417"/>
              <a:gd name="connsiteY10" fmla="*/ 209649 h 249169"/>
              <a:gd name="connsiteX11" fmla="*/ 45803 w 236417"/>
              <a:gd name="connsiteY11" fmla="*/ 130274 h 249169"/>
              <a:gd name="connsiteX12" fmla="*/ 45803 w 236417"/>
              <a:gd name="connsiteY12" fmla="*/ 92174 h 249169"/>
              <a:gd name="connsiteX13" fmla="*/ 160103 w 236417"/>
              <a:gd name="connsiteY13" fmla="*/ 92174 h 249169"/>
              <a:gd name="connsiteX14" fmla="*/ 52153 w 236417"/>
              <a:gd name="connsiteY14" fmla="*/ 76299 h 249169"/>
              <a:gd name="connsiteX15" fmla="*/ 236303 w 236417"/>
              <a:gd name="connsiteY15" fmla="*/ 99 h 249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6417" h="249169">
                <a:moveTo>
                  <a:pt x="236303" y="99"/>
                </a:moveTo>
                <a:cubicBezTo>
                  <a:pt x="231011" y="-2547"/>
                  <a:pt x="51095" y="48253"/>
                  <a:pt x="20403" y="60424"/>
                </a:cubicBezTo>
                <a:cubicBezTo>
                  <a:pt x="-10289" y="72595"/>
                  <a:pt x="55328" y="67303"/>
                  <a:pt x="52153" y="73124"/>
                </a:cubicBezTo>
                <a:cubicBezTo>
                  <a:pt x="48978" y="78945"/>
                  <a:pt x="7703" y="83178"/>
                  <a:pt x="1353" y="95349"/>
                </a:cubicBezTo>
                <a:cubicBezTo>
                  <a:pt x="-4997" y="107520"/>
                  <a:pt x="12995" y="146678"/>
                  <a:pt x="14053" y="146149"/>
                </a:cubicBezTo>
                <a:cubicBezTo>
                  <a:pt x="15111" y="145620"/>
                  <a:pt x="8232" y="75241"/>
                  <a:pt x="7703" y="92174"/>
                </a:cubicBezTo>
                <a:cubicBezTo>
                  <a:pt x="7174" y="109107"/>
                  <a:pt x="10349" y="235578"/>
                  <a:pt x="10878" y="247749"/>
                </a:cubicBezTo>
                <a:cubicBezTo>
                  <a:pt x="11407" y="259920"/>
                  <a:pt x="8761" y="190599"/>
                  <a:pt x="10878" y="165199"/>
                </a:cubicBezTo>
                <a:cubicBezTo>
                  <a:pt x="12995" y="139799"/>
                  <a:pt x="17228" y="102228"/>
                  <a:pt x="23578" y="95349"/>
                </a:cubicBezTo>
                <a:cubicBezTo>
                  <a:pt x="29928" y="88470"/>
                  <a:pt x="39453" y="104874"/>
                  <a:pt x="48978" y="123924"/>
                </a:cubicBezTo>
                <a:cubicBezTo>
                  <a:pt x="58503" y="142974"/>
                  <a:pt x="81257" y="208591"/>
                  <a:pt x="80728" y="209649"/>
                </a:cubicBezTo>
                <a:cubicBezTo>
                  <a:pt x="80199" y="210707"/>
                  <a:pt x="51624" y="149853"/>
                  <a:pt x="45803" y="130274"/>
                </a:cubicBezTo>
                <a:cubicBezTo>
                  <a:pt x="39982" y="110695"/>
                  <a:pt x="26753" y="98524"/>
                  <a:pt x="45803" y="92174"/>
                </a:cubicBezTo>
                <a:cubicBezTo>
                  <a:pt x="64853" y="85824"/>
                  <a:pt x="159045" y="94820"/>
                  <a:pt x="160103" y="92174"/>
                </a:cubicBezTo>
                <a:cubicBezTo>
                  <a:pt x="161161" y="89528"/>
                  <a:pt x="43157" y="86882"/>
                  <a:pt x="52153" y="76299"/>
                </a:cubicBezTo>
                <a:cubicBezTo>
                  <a:pt x="61149" y="65716"/>
                  <a:pt x="241595" y="2745"/>
                  <a:pt x="236303" y="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0" name="フリーフォーム 1079">
            <a:extLst>
              <a:ext uri="{FF2B5EF4-FFF2-40B4-BE49-F238E27FC236}">
                <a16:creationId xmlns:a16="http://schemas.microsoft.com/office/drawing/2014/main" id="{C6D6C5BE-DFBC-1051-890A-9A936EDF4D05}"/>
              </a:ext>
            </a:extLst>
          </p:cNvPr>
          <p:cNvSpPr/>
          <p:nvPr/>
        </p:nvSpPr>
        <p:spPr>
          <a:xfrm>
            <a:off x="6073624" y="8429429"/>
            <a:ext cx="57301" cy="165529"/>
          </a:xfrm>
          <a:custGeom>
            <a:avLst/>
            <a:gdLst>
              <a:gd name="connsiteX0" fmla="*/ 151 w 57301"/>
              <a:gd name="connsiteY0" fmla="*/ 196 h 165529"/>
              <a:gd name="connsiteX1" fmla="*/ 25551 w 57301"/>
              <a:gd name="connsiteY1" fmla="*/ 70046 h 165529"/>
              <a:gd name="connsiteX2" fmla="*/ 41426 w 57301"/>
              <a:gd name="connsiteY2" fmla="*/ 130371 h 165529"/>
              <a:gd name="connsiteX3" fmla="*/ 38251 w 57301"/>
              <a:gd name="connsiteY3" fmla="*/ 82746 h 165529"/>
              <a:gd name="connsiteX4" fmla="*/ 31901 w 57301"/>
              <a:gd name="connsiteY4" fmla="*/ 165296 h 165529"/>
              <a:gd name="connsiteX5" fmla="*/ 38251 w 57301"/>
              <a:gd name="connsiteY5" fmla="*/ 104971 h 165529"/>
              <a:gd name="connsiteX6" fmla="*/ 57301 w 57301"/>
              <a:gd name="connsiteY6" fmla="*/ 28771 h 165529"/>
              <a:gd name="connsiteX7" fmla="*/ 38251 w 57301"/>
              <a:gd name="connsiteY7" fmla="*/ 47821 h 165529"/>
              <a:gd name="connsiteX8" fmla="*/ 151 w 57301"/>
              <a:gd name="connsiteY8" fmla="*/ 196 h 16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01" h="165529">
                <a:moveTo>
                  <a:pt x="151" y="196"/>
                </a:moveTo>
                <a:cubicBezTo>
                  <a:pt x="-1966" y="3900"/>
                  <a:pt x="18672" y="48350"/>
                  <a:pt x="25551" y="70046"/>
                </a:cubicBezTo>
                <a:cubicBezTo>
                  <a:pt x="32430" y="91742"/>
                  <a:pt x="39309" y="128254"/>
                  <a:pt x="41426" y="130371"/>
                </a:cubicBezTo>
                <a:cubicBezTo>
                  <a:pt x="43543" y="132488"/>
                  <a:pt x="39839" y="76925"/>
                  <a:pt x="38251" y="82746"/>
                </a:cubicBezTo>
                <a:cubicBezTo>
                  <a:pt x="36664" y="88567"/>
                  <a:pt x="31901" y="161592"/>
                  <a:pt x="31901" y="165296"/>
                </a:cubicBezTo>
                <a:cubicBezTo>
                  <a:pt x="31901" y="169000"/>
                  <a:pt x="34018" y="127725"/>
                  <a:pt x="38251" y="104971"/>
                </a:cubicBezTo>
                <a:cubicBezTo>
                  <a:pt x="42484" y="82217"/>
                  <a:pt x="57301" y="38296"/>
                  <a:pt x="57301" y="28771"/>
                </a:cubicBezTo>
                <a:cubicBezTo>
                  <a:pt x="57301" y="19246"/>
                  <a:pt x="46189" y="49409"/>
                  <a:pt x="38251" y="47821"/>
                </a:cubicBezTo>
                <a:cubicBezTo>
                  <a:pt x="30313" y="46233"/>
                  <a:pt x="2268" y="-3508"/>
                  <a:pt x="151" y="1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3" name="フリーフォーム 1082">
            <a:extLst>
              <a:ext uri="{FF2B5EF4-FFF2-40B4-BE49-F238E27FC236}">
                <a16:creationId xmlns:a16="http://schemas.microsoft.com/office/drawing/2014/main" id="{257E5355-F23A-CD26-F734-A1881E8B5EAC}"/>
              </a:ext>
            </a:extLst>
          </p:cNvPr>
          <p:cNvSpPr/>
          <p:nvPr/>
        </p:nvSpPr>
        <p:spPr>
          <a:xfrm>
            <a:off x="5863152" y="8413407"/>
            <a:ext cx="227600" cy="95621"/>
          </a:xfrm>
          <a:custGeom>
            <a:avLst/>
            <a:gdLst>
              <a:gd name="connsiteX0" fmla="*/ 1073 w 227600"/>
              <a:gd name="connsiteY0" fmla="*/ 35268 h 95621"/>
              <a:gd name="connsiteX1" fmla="*/ 213798 w 227600"/>
              <a:gd name="connsiteY1" fmla="*/ 343 h 95621"/>
              <a:gd name="connsiteX2" fmla="*/ 159823 w 227600"/>
              <a:gd name="connsiteY2" fmla="*/ 19393 h 95621"/>
              <a:gd name="connsiteX3" fmla="*/ 204273 w 227600"/>
              <a:gd name="connsiteY3" fmla="*/ 51143 h 95621"/>
              <a:gd name="connsiteX4" fmla="*/ 226498 w 227600"/>
              <a:gd name="connsiteY4" fmla="*/ 95593 h 95621"/>
              <a:gd name="connsiteX5" fmla="*/ 220148 w 227600"/>
              <a:gd name="connsiteY5" fmla="*/ 57493 h 95621"/>
              <a:gd name="connsiteX6" fmla="*/ 185223 w 227600"/>
              <a:gd name="connsiteY6" fmla="*/ 32093 h 95621"/>
              <a:gd name="connsiteX7" fmla="*/ 134423 w 227600"/>
              <a:gd name="connsiteY7" fmla="*/ 25743 h 95621"/>
              <a:gd name="connsiteX8" fmla="*/ 1073 w 227600"/>
              <a:gd name="connsiteY8" fmla="*/ 35268 h 9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600" h="95621">
                <a:moveTo>
                  <a:pt x="1073" y="35268"/>
                </a:moveTo>
                <a:cubicBezTo>
                  <a:pt x="14302" y="31035"/>
                  <a:pt x="187340" y="2989"/>
                  <a:pt x="213798" y="343"/>
                </a:cubicBezTo>
                <a:cubicBezTo>
                  <a:pt x="240256" y="-2303"/>
                  <a:pt x="161410" y="10926"/>
                  <a:pt x="159823" y="19393"/>
                </a:cubicBezTo>
                <a:cubicBezTo>
                  <a:pt x="158236" y="27860"/>
                  <a:pt x="193161" y="38443"/>
                  <a:pt x="204273" y="51143"/>
                </a:cubicBezTo>
                <a:cubicBezTo>
                  <a:pt x="215385" y="63843"/>
                  <a:pt x="223852" y="94535"/>
                  <a:pt x="226498" y="95593"/>
                </a:cubicBezTo>
                <a:cubicBezTo>
                  <a:pt x="229144" y="96651"/>
                  <a:pt x="227027" y="68076"/>
                  <a:pt x="220148" y="57493"/>
                </a:cubicBezTo>
                <a:cubicBezTo>
                  <a:pt x="213269" y="46910"/>
                  <a:pt x="199510" y="37385"/>
                  <a:pt x="185223" y="32093"/>
                </a:cubicBezTo>
                <a:cubicBezTo>
                  <a:pt x="170936" y="26801"/>
                  <a:pt x="168290" y="24156"/>
                  <a:pt x="134423" y="25743"/>
                </a:cubicBezTo>
                <a:cubicBezTo>
                  <a:pt x="100556" y="27330"/>
                  <a:pt x="-12156" y="39501"/>
                  <a:pt x="1073" y="35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4" name="フリーフォーム 1083">
            <a:extLst>
              <a:ext uri="{FF2B5EF4-FFF2-40B4-BE49-F238E27FC236}">
                <a16:creationId xmlns:a16="http://schemas.microsoft.com/office/drawing/2014/main" id="{601754DF-6FD3-8DAD-84FF-66F6DA1D3DFF}"/>
              </a:ext>
            </a:extLst>
          </p:cNvPr>
          <p:cNvSpPr/>
          <p:nvPr/>
        </p:nvSpPr>
        <p:spPr>
          <a:xfrm>
            <a:off x="5895160" y="8423275"/>
            <a:ext cx="51232" cy="196998"/>
          </a:xfrm>
          <a:custGeom>
            <a:avLst/>
            <a:gdLst>
              <a:gd name="connsiteX0" fmla="*/ 23040 w 51232"/>
              <a:gd name="connsiteY0" fmla="*/ 0 h 196998"/>
              <a:gd name="connsiteX1" fmla="*/ 35740 w 51232"/>
              <a:gd name="connsiteY1" fmla="*/ 139700 h 196998"/>
              <a:gd name="connsiteX2" fmla="*/ 29390 w 51232"/>
              <a:gd name="connsiteY2" fmla="*/ 95250 h 196998"/>
              <a:gd name="connsiteX3" fmla="*/ 29390 w 51232"/>
              <a:gd name="connsiteY3" fmla="*/ 136525 h 196998"/>
              <a:gd name="connsiteX4" fmla="*/ 7165 w 51232"/>
              <a:gd name="connsiteY4" fmla="*/ 174625 h 196998"/>
              <a:gd name="connsiteX5" fmla="*/ 815 w 51232"/>
              <a:gd name="connsiteY5" fmla="*/ 187325 h 196998"/>
              <a:gd name="connsiteX6" fmla="*/ 23040 w 51232"/>
              <a:gd name="connsiteY6" fmla="*/ 123825 h 196998"/>
              <a:gd name="connsiteX7" fmla="*/ 48440 w 51232"/>
              <a:gd name="connsiteY7" fmla="*/ 196850 h 196998"/>
              <a:gd name="connsiteX8" fmla="*/ 48440 w 51232"/>
              <a:gd name="connsiteY8" fmla="*/ 139700 h 196998"/>
              <a:gd name="connsiteX9" fmla="*/ 23040 w 51232"/>
              <a:gd name="connsiteY9" fmla="*/ 0 h 19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232" h="196998">
                <a:moveTo>
                  <a:pt x="23040" y="0"/>
                </a:moveTo>
                <a:cubicBezTo>
                  <a:pt x="20923" y="0"/>
                  <a:pt x="34682" y="123825"/>
                  <a:pt x="35740" y="139700"/>
                </a:cubicBezTo>
                <a:cubicBezTo>
                  <a:pt x="36798" y="155575"/>
                  <a:pt x="30448" y="95779"/>
                  <a:pt x="29390" y="95250"/>
                </a:cubicBezTo>
                <a:cubicBezTo>
                  <a:pt x="28332" y="94721"/>
                  <a:pt x="33094" y="123296"/>
                  <a:pt x="29390" y="136525"/>
                </a:cubicBezTo>
                <a:cubicBezTo>
                  <a:pt x="25686" y="149754"/>
                  <a:pt x="11928" y="166158"/>
                  <a:pt x="7165" y="174625"/>
                </a:cubicBezTo>
                <a:cubicBezTo>
                  <a:pt x="2402" y="183092"/>
                  <a:pt x="-1831" y="195792"/>
                  <a:pt x="815" y="187325"/>
                </a:cubicBezTo>
                <a:cubicBezTo>
                  <a:pt x="3461" y="178858"/>
                  <a:pt x="15102" y="122237"/>
                  <a:pt x="23040" y="123825"/>
                </a:cubicBezTo>
                <a:cubicBezTo>
                  <a:pt x="30978" y="125413"/>
                  <a:pt x="44207" y="194204"/>
                  <a:pt x="48440" y="196850"/>
                </a:cubicBezTo>
                <a:cubicBezTo>
                  <a:pt x="52673" y="199496"/>
                  <a:pt x="51615" y="166158"/>
                  <a:pt x="48440" y="139700"/>
                </a:cubicBezTo>
                <a:cubicBezTo>
                  <a:pt x="45265" y="113242"/>
                  <a:pt x="25157" y="0"/>
                  <a:pt x="230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6" name="フリーフォーム 1085">
            <a:extLst>
              <a:ext uri="{FF2B5EF4-FFF2-40B4-BE49-F238E27FC236}">
                <a16:creationId xmlns:a16="http://schemas.microsoft.com/office/drawing/2014/main" id="{7D203829-EFD8-E4A5-65E3-3E5BF858289C}"/>
              </a:ext>
            </a:extLst>
          </p:cNvPr>
          <p:cNvSpPr/>
          <p:nvPr/>
        </p:nvSpPr>
        <p:spPr>
          <a:xfrm>
            <a:off x="5670359" y="8423252"/>
            <a:ext cx="248042" cy="155724"/>
          </a:xfrm>
          <a:custGeom>
            <a:avLst/>
            <a:gdLst>
              <a:gd name="connsiteX0" fmla="*/ 247841 w 248042"/>
              <a:gd name="connsiteY0" fmla="*/ 23 h 155724"/>
              <a:gd name="connsiteX1" fmla="*/ 31941 w 248042"/>
              <a:gd name="connsiteY1" fmla="*/ 47648 h 155724"/>
              <a:gd name="connsiteX2" fmla="*/ 104966 w 248042"/>
              <a:gd name="connsiteY2" fmla="*/ 44473 h 155724"/>
              <a:gd name="connsiteX3" fmla="*/ 3366 w 248042"/>
              <a:gd name="connsiteY3" fmla="*/ 44473 h 155724"/>
              <a:gd name="connsiteX4" fmla="*/ 25591 w 248042"/>
              <a:gd name="connsiteY4" fmla="*/ 73048 h 155724"/>
              <a:gd name="connsiteX5" fmla="*/ 38291 w 248042"/>
              <a:gd name="connsiteY5" fmla="*/ 139723 h 155724"/>
              <a:gd name="connsiteX6" fmla="*/ 54166 w 248042"/>
              <a:gd name="connsiteY6" fmla="*/ 98448 h 155724"/>
              <a:gd name="connsiteX7" fmla="*/ 25591 w 248042"/>
              <a:gd name="connsiteY7" fmla="*/ 155598 h 155724"/>
              <a:gd name="connsiteX8" fmla="*/ 50991 w 248042"/>
              <a:gd name="connsiteY8" fmla="*/ 79398 h 155724"/>
              <a:gd name="connsiteX9" fmla="*/ 63691 w 248042"/>
              <a:gd name="connsiteY9" fmla="*/ 57173 h 155724"/>
              <a:gd name="connsiteX10" fmla="*/ 16066 w 248042"/>
              <a:gd name="connsiteY10" fmla="*/ 63523 h 155724"/>
              <a:gd name="connsiteX11" fmla="*/ 70041 w 248042"/>
              <a:gd name="connsiteY11" fmla="*/ 41298 h 155724"/>
              <a:gd name="connsiteX12" fmla="*/ 247841 w 248042"/>
              <a:gd name="connsiteY12" fmla="*/ 23 h 1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8042" h="155724">
                <a:moveTo>
                  <a:pt x="247841" y="23"/>
                </a:moveTo>
                <a:cubicBezTo>
                  <a:pt x="241491" y="1081"/>
                  <a:pt x="55753" y="40240"/>
                  <a:pt x="31941" y="47648"/>
                </a:cubicBezTo>
                <a:cubicBezTo>
                  <a:pt x="8128" y="55056"/>
                  <a:pt x="109728" y="45002"/>
                  <a:pt x="104966" y="44473"/>
                </a:cubicBezTo>
                <a:cubicBezTo>
                  <a:pt x="100203" y="43944"/>
                  <a:pt x="16595" y="39711"/>
                  <a:pt x="3366" y="44473"/>
                </a:cubicBezTo>
                <a:cubicBezTo>
                  <a:pt x="-9863" y="49235"/>
                  <a:pt x="19770" y="57173"/>
                  <a:pt x="25591" y="73048"/>
                </a:cubicBezTo>
                <a:cubicBezTo>
                  <a:pt x="31412" y="88923"/>
                  <a:pt x="33529" y="135490"/>
                  <a:pt x="38291" y="139723"/>
                </a:cubicBezTo>
                <a:cubicBezTo>
                  <a:pt x="43053" y="143956"/>
                  <a:pt x="56283" y="95802"/>
                  <a:pt x="54166" y="98448"/>
                </a:cubicBezTo>
                <a:cubicBezTo>
                  <a:pt x="52049" y="101094"/>
                  <a:pt x="26120" y="158773"/>
                  <a:pt x="25591" y="155598"/>
                </a:cubicBezTo>
                <a:cubicBezTo>
                  <a:pt x="25062" y="152423"/>
                  <a:pt x="44641" y="95802"/>
                  <a:pt x="50991" y="79398"/>
                </a:cubicBezTo>
                <a:cubicBezTo>
                  <a:pt x="57341" y="62994"/>
                  <a:pt x="69512" y="59819"/>
                  <a:pt x="63691" y="57173"/>
                </a:cubicBezTo>
                <a:cubicBezTo>
                  <a:pt x="57870" y="54527"/>
                  <a:pt x="15008" y="66169"/>
                  <a:pt x="16066" y="63523"/>
                </a:cubicBezTo>
                <a:cubicBezTo>
                  <a:pt x="17124" y="60877"/>
                  <a:pt x="31412" y="48177"/>
                  <a:pt x="70041" y="41298"/>
                </a:cubicBezTo>
                <a:cubicBezTo>
                  <a:pt x="108670" y="34419"/>
                  <a:pt x="254191" y="-1035"/>
                  <a:pt x="247841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7" name="フリーフォーム 1086">
            <a:extLst>
              <a:ext uri="{FF2B5EF4-FFF2-40B4-BE49-F238E27FC236}">
                <a16:creationId xmlns:a16="http://schemas.microsoft.com/office/drawing/2014/main" id="{AC1ED936-A1E0-B7B3-ADDF-91377CFAD208}"/>
              </a:ext>
            </a:extLst>
          </p:cNvPr>
          <p:cNvSpPr/>
          <p:nvPr/>
        </p:nvSpPr>
        <p:spPr>
          <a:xfrm>
            <a:off x="5755843" y="8479576"/>
            <a:ext cx="92509" cy="112093"/>
          </a:xfrm>
          <a:custGeom>
            <a:avLst/>
            <a:gdLst>
              <a:gd name="connsiteX0" fmla="*/ 16307 w 92509"/>
              <a:gd name="connsiteY0" fmla="*/ 111974 h 112093"/>
              <a:gd name="connsiteX1" fmla="*/ 3607 w 92509"/>
              <a:gd name="connsiteY1" fmla="*/ 35774 h 112093"/>
              <a:gd name="connsiteX2" fmla="*/ 92507 w 92509"/>
              <a:gd name="connsiteY2" fmla="*/ 849 h 112093"/>
              <a:gd name="connsiteX3" fmla="*/ 6782 w 92509"/>
              <a:gd name="connsiteY3" fmla="*/ 16724 h 112093"/>
              <a:gd name="connsiteX4" fmla="*/ 16307 w 92509"/>
              <a:gd name="connsiteY4" fmla="*/ 111974 h 11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9" h="112093">
                <a:moveTo>
                  <a:pt x="16307" y="111974"/>
                </a:moveTo>
                <a:cubicBezTo>
                  <a:pt x="15778" y="115149"/>
                  <a:pt x="-9093" y="54295"/>
                  <a:pt x="3607" y="35774"/>
                </a:cubicBezTo>
                <a:cubicBezTo>
                  <a:pt x="16307" y="17253"/>
                  <a:pt x="91978" y="4024"/>
                  <a:pt x="92507" y="849"/>
                </a:cubicBezTo>
                <a:cubicBezTo>
                  <a:pt x="93036" y="-2326"/>
                  <a:pt x="21070" y="3495"/>
                  <a:pt x="6782" y="16724"/>
                </a:cubicBezTo>
                <a:cubicBezTo>
                  <a:pt x="-7506" y="29953"/>
                  <a:pt x="16836" y="108799"/>
                  <a:pt x="16307" y="1119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9" name="フリーフォーム 1088">
            <a:extLst>
              <a:ext uri="{FF2B5EF4-FFF2-40B4-BE49-F238E27FC236}">
                <a16:creationId xmlns:a16="http://schemas.microsoft.com/office/drawing/2014/main" id="{C67669F1-0ACE-4A97-2CE8-52E1D40B35C1}"/>
              </a:ext>
            </a:extLst>
          </p:cNvPr>
          <p:cNvSpPr/>
          <p:nvPr/>
        </p:nvSpPr>
        <p:spPr>
          <a:xfrm>
            <a:off x="5468467" y="8422840"/>
            <a:ext cx="253796" cy="181496"/>
          </a:xfrm>
          <a:custGeom>
            <a:avLst/>
            <a:gdLst>
              <a:gd name="connsiteX0" fmla="*/ 252883 w 253796"/>
              <a:gd name="connsiteY0" fmla="*/ 162360 h 181496"/>
              <a:gd name="connsiteX1" fmla="*/ 230658 w 253796"/>
              <a:gd name="connsiteY1" fmla="*/ 57585 h 181496"/>
              <a:gd name="connsiteX2" fmla="*/ 179858 w 253796"/>
              <a:gd name="connsiteY2" fmla="*/ 32185 h 181496"/>
              <a:gd name="connsiteX3" fmla="*/ 2058 w 253796"/>
              <a:gd name="connsiteY3" fmla="*/ 13135 h 181496"/>
              <a:gd name="connsiteX4" fmla="*/ 110008 w 253796"/>
              <a:gd name="connsiteY4" fmla="*/ 435 h 181496"/>
              <a:gd name="connsiteX5" fmla="*/ 24283 w 253796"/>
              <a:gd name="connsiteY5" fmla="*/ 29010 h 181496"/>
              <a:gd name="connsiteX6" fmla="*/ 2058 w 253796"/>
              <a:gd name="connsiteY6" fmla="*/ 79810 h 181496"/>
              <a:gd name="connsiteX7" fmla="*/ 2058 w 253796"/>
              <a:gd name="connsiteY7" fmla="*/ 130610 h 181496"/>
              <a:gd name="connsiteX8" fmla="*/ 11583 w 253796"/>
              <a:gd name="connsiteY8" fmla="*/ 60760 h 181496"/>
              <a:gd name="connsiteX9" fmla="*/ 14758 w 253796"/>
              <a:gd name="connsiteY9" fmla="*/ 181410 h 181496"/>
              <a:gd name="connsiteX10" fmla="*/ 27458 w 253796"/>
              <a:gd name="connsiteY10" fmla="*/ 38535 h 181496"/>
              <a:gd name="connsiteX11" fmla="*/ 170333 w 253796"/>
              <a:gd name="connsiteY11" fmla="*/ 22660 h 181496"/>
              <a:gd name="connsiteX12" fmla="*/ 167158 w 253796"/>
              <a:gd name="connsiteY12" fmla="*/ 16310 h 181496"/>
              <a:gd name="connsiteX13" fmla="*/ 202083 w 253796"/>
              <a:gd name="connsiteY13" fmla="*/ 41710 h 181496"/>
              <a:gd name="connsiteX14" fmla="*/ 252883 w 253796"/>
              <a:gd name="connsiteY14" fmla="*/ 162360 h 1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3796" h="181496">
                <a:moveTo>
                  <a:pt x="252883" y="162360"/>
                </a:moveTo>
                <a:cubicBezTo>
                  <a:pt x="257645" y="165006"/>
                  <a:pt x="242829" y="79281"/>
                  <a:pt x="230658" y="57585"/>
                </a:cubicBezTo>
                <a:cubicBezTo>
                  <a:pt x="218487" y="35889"/>
                  <a:pt x="217958" y="39593"/>
                  <a:pt x="179858" y="32185"/>
                </a:cubicBezTo>
                <a:cubicBezTo>
                  <a:pt x="141758" y="24777"/>
                  <a:pt x="13700" y="18427"/>
                  <a:pt x="2058" y="13135"/>
                </a:cubicBezTo>
                <a:cubicBezTo>
                  <a:pt x="-9584" y="7843"/>
                  <a:pt x="106304" y="-2211"/>
                  <a:pt x="110008" y="435"/>
                </a:cubicBezTo>
                <a:cubicBezTo>
                  <a:pt x="113712" y="3081"/>
                  <a:pt x="42275" y="15781"/>
                  <a:pt x="24283" y="29010"/>
                </a:cubicBezTo>
                <a:cubicBezTo>
                  <a:pt x="6291" y="42239"/>
                  <a:pt x="5762" y="62877"/>
                  <a:pt x="2058" y="79810"/>
                </a:cubicBezTo>
                <a:cubicBezTo>
                  <a:pt x="-1646" y="96743"/>
                  <a:pt x="471" y="133785"/>
                  <a:pt x="2058" y="130610"/>
                </a:cubicBezTo>
                <a:cubicBezTo>
                  <a:pt x="3645" y="127435"/>
                  <a:pt x="9466" y="52293"/>
                  <a:pt x="11583" y="60760"/>
                </a:cubicBezTo>
                <a:cubicBezTo>
                  <a:pt x="13700" y="69227"/>
                  <a:pt x="12112" y="185114"/>
                  <a:pt x="14758" y="181410"/>
                </a:cubicBezTo>
                <a:cubicBezTo>
                  <a:pt x="17404" y="177706"/>
                  <a:pt x="1529" y="64993"/>
                  <a:pt x="27458" y="38535"/>
                </a:cubicBezTo>
                <a:cubicBezTo>
                  <a:pt x="53387" y="12077"/>
                  <a:pt x="170333" y="22660"/>
                  <a:pt x="170333" y="22660"/>
                </a:cubicBezTo>
                <a:cubicBezTo>
                  <a:pt x="193616" y="18956"/>
                  <a:pt x="161866" y="13135"/>
                  <a:pt x="167158" y="16310"/>
                </a:cubicBezTo>
                <a:cubicBezTo>
                  <a:pt x="172450" y="19485"/>
                  <a:pt x="188854" y="15781"/>
                  <a:pt x="202083" y="41710"/>
                </a:cubicBezTo>
                <a:cubicBezTo>
                  <a:pt x="215312" y="67639"/>
                  <a:pt x="248121" y="159714"/>
                  <a:pt x="252883" y="1623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0" name="フリーフォーム 1089">
            <a:extLst>
              <a:ext uri="{FF2B5EF4-FFF2-40B4-BE49-F238E27FC236}">
                <a16:creationId xmlns:a16="http://schemas.microsoft.com/office/drawing/2014/main" id="{A904D57E-0CF7-9F76-0F09-5F8968DE115C}"/>
              </a:ext>
            </a:extLst>
          </p:cNvPr>
          <p:cNvSpPr/>
          <p:nvPr/>
        </p:nvSpPr>
        <p:spPr>
          <a:xfrm>
            <a:off x="5594350" y="8486734"/>
            <a:ext cx="69776" cy="29737"/>
          </a:xfrm>
          <a:custGeom>
            <a:avLst/>
            <a:gdLst>
              <a:gd name="connsiteX0" fmla="*/ 0 w 69776"/>
              <a:gd name="connsiteY0" fmla="*/ 41 h 29737"/>
              <a:gd name="connsiteX1" fmla="*/ 63500 w 69776"/>
              <a:gd name="connsiteY1" fmla="*/ 28616 h 29737"/>
              <a:gd name="connsiteX2" fmla="*/ 63500 w 69776"/>
              <a:gd name="connsiteY2" fmla="*/ 22266 h 29737"/>
              <a:gd name="connsiteX3" fmla="*/ 0 w 69776"/>
              <a:gd name="connsiteY3" fmla="*/ 41 h 2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76" h="29737">
                <a:moveTo>
                  <a:pt x="0" y="41"/>
                </a:moveTo>
                <a:cubicBezTo>
                  <a:pt x="0" y="1099"/>
                  <a:pt x="63500" y="28616"/>
                  <a:pt x="63500" y="28616"/>
                </a:cubicBezTo>
                <a:cubicBezTo>
                  <a:pt x="74083" y="32320"/>
                  <a:pt x="69321" y="25970"/>
                  <a:pt x="63500" y="22266"/>
                </a:cubicBezTo>
                <a:cubicBezTo>
                  <a:pt x="57679" y="18562"/>
                  <a:pt x="0" y="-1017"/>
                  <a:pt x="0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1" name="フリーフォーム 1090">
            <a:extLst>
              <a:ext uri="{FF2B5EF4-FFF2-40B4-BE49-F238E27FC236}">
                <a16:creationId xmlns:a16="http://schemas.microsoft.com/office/drawing/2014/main" id="{AB8D7A6B-1937-4335-637A-E3B08E6B0D61}"/>
              </a:ext>
            </a:extLst>
          </p:cNvPr>
          <p:cNvSpPr/>
          <p:nvPr/>
        </p:nvSpPr>
        <p:spPr>
          <a:xfrm>
            <a:off x="5268982" y="8392752"/>
            <a:ext cx="231415" cy="205149"/>
          </a:xfrm>
          <a:custGeom>
            <a:avLst/>
            <a:gdLst>
              <a:gd name="connsiteX0" fmla="*/ 1518 w 231415"/>
              <a:gd name="connsiteY0" fmla="*/ 170223 h 205149"/>
              <a:gd name="connsiteX1" fmla="*/ 68193 w 231415"/>
              <a:gd name="connsiteY1" fmla="*/ 1948 h 205149"/>
              <a:gd name="connsiteX2" fmla="*/ 20568 w 231415"/>
              <a:gd name="connsiteY2" fmla="*/ 74973 h 205149"/>
              <a:gd name="connsiteX3" fmla="*/ 96768 w 231415"/>
              <a:gd name="connsiteY3" fmla="*/ 17823 h 205149"/>
              <a:gd name="connsiteX4" fmla="*/ 150743 w 231415"/>
              <a:gd name="connsiteY4" fmla="*/ 11473 h 205149"/>
              <a:gd name="connsiteX5" fmla="*/ 172968 w 231415"/>
              <a:gd name="connsiteY5" fmla="*/ 71798 h 205149"/>
              <a:gd name="connsiteX6" fmla="*/ 192018 w 231415"/>
              <a:gd name="connsiteY6" fmla="*/ 33698 h 205149"/>
              <a:gd name="connsiteX7" fmla="*/ 230118 w 231415"/>
              <a:gd name="connsiteY7" fmla="*/ 128948 h 205149"/>
              <a:gd name="connsiteX8" fmla="*/ 220593 w 231415"/>
              <a:gd name="connsiteY8" fmla="*/ 62273 h 205149"/>
              <a:gd name="connsiteX9" fmla="*/ 201543 w 231415"/>
              <a:gd name="connsiteY9" fmla="*/ 205148 h 205149"/>
              <a:gd name="connsiteX10" fmla="*/ 207893 w 231415"/>
              <a:gd name="connsiteY10" fmla="*/ 59098 h 205149"/>
              <a:gd name="connsiteX11" fmla="*/ 150743 w 231415"/>
              <a:gd name="connsiteY11" fmla="*/ 14648 h 205149"/>
              <a:gd name="connsiteX12" fmla="*/ 20568 w 231415"/>
              <a:gd name="connsiteY12" fmla="*/ 14648 h 205149"/>
              <a:gd name="connsiteX13" fmla="*/ 52318 w 231415"/>
              <a:gd name="connsiteY13" fmla="*/ 14648 h 205149"/>
              <a:gd name="connsiteX14" fmla="*/ 23743 w 231415"/>
              <a:gd name="connsiteY14" fmla="*/ 59098 h 205149"/>
              <a:gd name="connsiteX15" fmla="*/ 1518 w 231415"/>
              <a:gd name="connsiteY15" fmla="*/ 170223 h 20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1415" h="205149">
                <a:moveTo>
                  <a:pt x="1518" y="170223"/>
                </a:moveTo>
                <a:cubicBezTo>
                  <a:pt x="8926" y="160698"/>
                  <a:pt x="65018" y="17823"/>
                  <a:pt x="68193" y="1948"/>
                </a:cubicBezTo>
                <a:cubicBezTo>
                  <a:pt x="71368" y="-13927"/>
                  <a:pt x="15806" y="72327"/>
                  <a:pt x="20568" y="74973"/>
                </a:cubicBezTo>
                <a:cubicBezTo>
                  <a:pt x="25330" y="77619"/>
                  <a:pt x="75072" y="28406"/>
                  <a:pt x="96768" y="17823"/>
                </a:cubicBezTo>
                <a:cubicBezTo>
                  <a:pt x="118464" y="7240"/>
                  <a:pt x="138043" y="2477"/>
                  <a:pt x="150743" y="11473"/>
                </a:cubicBezTo>
                <a:cubicBezTo>
                  <a:pt x="163443" y="20469"/>
                  <a:pt x="166089" y="68094"/>
                  <a:pt x="172968" y="71798"/>
                </a:cubicBezTo>
                <a:cubicBezTo>
                  <a:pt x="179847" y="75502"/>
                  <a:pt x="182493" y="24173"/>
                  <a:pt x="192018" y="33698"/>
                </a:cubicBezTo>
                <a:cubicBezTo>
                  <a:pt x="201543" y="43223"/>
                  <a:pt x="225356" y="124186"/>
                  <a:pt x="230118" y="128948"/>
                </a:cubicBezTo>
                <a:cubicBezTo>
                  <a:pt x="234880" y="133710"/>
                  <a:pt x="225356" y="49573"/>
                  <a:pt x="220593" y="62273"/>
                </a:cubicBezTo>
                <a:cubicBezTo>
                  <a:pt x="215830" y="74973"/>
                  <a:pt x="203660" y="205677"/>
                  <a:pt x="201543" y="205148"/>
                </a:cubicBezTo>
                <a:cubicBezTo>
                  <a:pt x="199426" y="204619"/>
                  <a:pt x="216360" y="90848"/>
                  <a:pt x="207893" y="59098"/>
                </a:cubicBezTo>
                <a:cubicBezTo>
                  <a:pt x="199426" y="27348"/>
                  <a:pt x="181964" y="22056"/>
                  <a:pt x="150743" y="14648"/>
                </a:cubicBezTo>
                <a:cubicBezTo>
                  <a:pt x="119522" y="7240"/>
                  <a:pt x="20568" y="14648"/>
                  <a:pt x="20568" y="14648"/>
                </a:cubicBezTo>
                <a:cubicBezTo>
                  <a:pt x="4164" y="14648"/>
                  <a:pt x="51789" y="7240"/>
                  <a:pt x="52318" y="14648"/>
                </a:cubicBezTo>
                <a:cubicBezTo>
                  <a:pt x="52847" y="22056"/>
                  <a:pt x="31681" y="28935"/>
                  <a:pt x="23743" y="59098"/>
                </a:cubicBezTo>
                <a:cubicBezTo>
                  <a:pt x="15805" y="89261"/>
                  <a:pt x="-5890" y="179748"/>
                  <a:pt x="1518" y="170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2" name="フリーフォーム 1091">
            <a:extLst>
              <a:ext uri="{FF2B5EF4-FFF2-40B4-BE49-F238E27FC236}">
                <a16:creationId xmlns:a16="http://schemas.microsoft.com/office/drawing/2014/main" id="{5E1D889F-DEF5-9BE1-203D-A1BE82F6C065}"/>
              </a:ext>
            </a:extLst>
          </p:cNvPr>
          <p:cNvSpPr/>
          <p:nvPr/>
        </p:nvSpPr>
        <p:spPr>
          <a:xfrm>
            <a:off x="5022763" y="8373171"/>
            <a:ext cx="266902" cy="228504"/>
          </a:xfrm>
          <a:custGeom>
            <a:avLst/>
            <a:gdLst>
              <a:gd name="connsiteX0" fmla="*/ 87 w 266902"/>
              <a:gd name="connsiteY0" fmla="*/ 65979 h 228504"/>
              <a:gd name="connsiteX1" fmla="*/ 111212 w 266902"/>
              <a:gd name="connsiteY1" fmla="*/ 2479 h 228504"/>
              <a:gd name="connsiteX2" fmla="*/ 98512 w 266902"/>
              <a:gd name="connsiteY2" fmla="*/ 18354 h 228504"/>
              <a:gd name="connsiteX3" fmla="*/ 190587 w 266902"/>
              <a:gd name="connsiteY3" fmla="*/ 69154 h 228504"/>
              <a:gd name="connsiteX4" fmla="*/ 203287 w 266902"/>
              <a:gd name="connsiteY4" fmla="*/ 53279 h 228504"/>
              <a:gd name="connsiteX5" fmla="*/ 228687 w 266902"/>
              <a:gd name="connsiteY5" fmla="*/ 135829 h 228504"/>
              <a:gd name="connsiteX6" fmla="*/ 235037 w 266902"/>
              <a:gd name="connsiteY6" fmla="*/ 113604 h 228504"/>
              <a:gd name="connsiteX7" fmla="*/ 266787 w 266902"/>
              <a:gd name="connsiteY7" fmla="*/ 227904 h 228504"/>
              <a:gd name="connsiteX8" fmla="*/ 222337 w 266902"/>
              <a:gd name="connsiteY8" fmla="*/ 154879 h 228504"/>
              <a:gd name="connsiteX9" fmla="*/ 200112 w 266902"/>
              <a:gd name="connsiteY9" fmla="*/ 72329 h 228504"/>
              <a:gd name="connsiteX10" fmla="*/ 133437 w 266902"/>
              <a:gd name="connsiteY10" fmla="*/ 18354 h 228504"/>
              <a:gd name="connsiteX11" fmla="*/ 87 w 266902"/>
              <a:gd name="connsiteY11" fmla="*/ 65979 h 228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6902" h="228504">
                <a:moveTo>
                  <a:pt x="87" y="65979"/>
                </a:moveTo>
                <a:cubicBezTo>
                  <a:pt x="-3617" y="63333"/>
                  <a:pt x="111212" y="2479"/>
                  <a:pt x="111212" y="2479"/>
                </a:cubicBezTo>
                <a:cubicBezTo>
                  <a:pt x="127616" y="-5459"/>
                  <a:pt x="85283" y="7242"/>
                  <a:pt x="98512" y="18354"/>
                </a:cubicBezTo>
                <a:cubicBezTo>
                  <a:pt x="111741" y="29466"/>
                  <a:pt x="190587" y="69154"/>
                  <a:pt x="190587" y="69154"/>
                </a:cubicBezTo>
                <a:cubicBezTo>
                  <a:pt x="208049" y="74975"/>
                  <a:pt x="196937" y="42167"/>
                  <a:pt x="203287" y="53279"/>
                </a:cubicBezTo>
                <a:cubicBezTo>
                  <a:pt x="209637" y="64391"/>
                  <a:pt x="223395" y="125775"/>
                  <a:pt x="228687" y="135829"/>
                </a:cubicBezTo>
                <a:cubicBezTo>
                  <a:pt x="233979" y="145883"/>
                  <a:pt x="228687" y="98258"/>
                  <a:pt x="235037" y="113604"/>
                </a:cubicBezTo>
                <a:cubicBezTo>
                  <a:pt x="241387" y="128950"/>
                  <a:pt x="268904" y="221025"/>
                  <a:pt x="266787" y="227904"/>
                </a:cubicBezTo>
                <a:cubicBezTo>
                  <a:pt x="264670" y="234783"/>
                  <a:pt x="233450" y="180808"/>
                  <a:pt x="222337" y="154879"/>
                </a:cubicBezTo>
                <a:cubicBezTo>
                  <a:pt x="211225" y="128950"/>
                  <a:pt x="214929" y="95083"/>
                  <a:pt x="200112" y="72329"/>
                </a:cubicBezTo>
                <a:cubicBezTo>
                  <a:pt x="185295" y="49575"/>
                  <a:pt x="161483" y="21529"/>
                  <a:pt x="133437" y="18354"/>
                </a:cubicBezTo>
                <a:cubicBezTo>
                  <a:pt x="105391" y="15179"/>
                  <a:pt x="3791" y="68625"/>
                  <a:pt x="87" y="659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3" name="フリーフォーム 1092">
            <a:extLst>
              <a:ext uri="{FF2B5EF4-FFF2-40B4-BE49-F238E27FC236}">
                <a16:creationId xmlns:a16="http://schemas.microsoft.com/office/drawing/2014/main" id="{B7FFC849-0D28-44E0-6180-A9D7E541C562}"/>
              </a:ext>
            </a:extLst>
          </p:cNvPr>
          <p:cNvSpPr/>
          <p:nvPr/>
        </p:nvSpPr>
        <p:spPr>
          <a:xfrm>
            <a:off x="4723062" y="8129638"/>
            <a:ext cx="1487239" cy="182412"/>
          </a:xfrm>
          <a:custGeom>
            <a:avLst/>
            <a:gdLst>
              <a:gd name="connsiteX0" fmla="*/ 1338 w 1487239"/>
              <a:gd name="connsiteY0" fmla="*/ 42812 h 182412"/>
              <a:gd name="connsiteX1" fmla="*/ 445838 w 1487239"/>
              <a:gd name="connsiteY1" fmla="*/ 49162 h 182412"/>
              <a:gd name="connsiteX2" fmla="*/ 233113 w 1487239"/>
              <a:gd name="connsiteY2" fmla="*/ 23762 h 182412"/>
              <a:gd name="connsiteX3" fmla="*/ 576013 w 1487239"/>
              <a:gd name="connsiteY3" fmla="*/ 128537 h 182412"/>
              <a:gd name="connsiteX4" fmla="*/ 518863 w 1487239"/>
              <a:gd name="connsiteY4" fmla="*/ 99962 h 182412"/>
              <a:gd name="connsiteX5" fmla="*/ 909388 w 1487239"/>
              <a:gd name="connsiteY5" fmla="*/ 179337 h 182412"/>
              <a:gd name="connsiteX6" fmla="*/ 760163 w 1487239"/>
              <a:gd name="connsiteY6" fmla="*/ 163462 h 182412"/>
              <a:gd name="connsiteX7" fmla="*/ 1118938 w 1487239"/>
              <a:gd name="connsiteY7" fmla="*/ 138062 h 182412"/>
              <a:gd name="connsiteX8" fmla="*/ 1039563 w 1487239"/>
              <a:gd name="connsiteY8" fmla="*/ 138062 h 182412"/>
              <a:gd name="connsiteX9" fmla="*/ 1331663 w 1487239"/>
              <a:gd name="connsiteY9" fmla="*/ 141237 h 182412"/>
              <a:gd name="connsiteX10" fmla="*/ 1252288 w 1487239"/>
              <a:gd name="connsiteY10" fmla="*/ 115837 h 182412"/>
              <a:gd name="connsiteX11" fmla="*/ 1185613 w 1487239"/>
              <a:gd name="connsiteY11" fmla="*/ 45987 h 182412"/>
              <a:gd name="connsiteX12" fmla="*/ 1366588 w 1487239"/>
              <a:gd name="connsiteY12" fmla="*/ 93612 h 182412"/>
              <a:gd name="connsiteX13" fmla="*/ 1325313 w 1487239"/>
              <a:gd name="connsiteY13" fmla="*/ 1537 h 182412"/>
              <a:gd name="connsiteX14" fmla="*/ 1487238 w 1487239"/>
              <a:gd name="connsiteY14" fmla="*/ 36462 h 182412"/>
              <a:gd name="connsiteX15" fmla="*/ 1322138 w 1487239"/>
              <a:gd name="connsiteY15" fmla="*/ 42812 h 182412"/>
              <a:gd name="connsiteX16" fmla="*/ 899863 w 1487239"/>
              <a:gd name="connsiteY16" fmla="*/ 153937 h 182412"/>
              <a:gd name="connsiteX17" fmla="*/ 668088 w 1487239"/>
              <a:gd name="connsiteY17" fmla="*/ 176162 h 182412"/>
              <a:gd name="connsiteX18" fmla="*/ 404563 w 1487239"/>
              <a:gd name="connsiteY18" fmla="*/ 65037 h 182412"/>
              <a:gd name="connsiteX19" fmla="*/ 341063 w 1487239"/>
              <a:gd name="connsiteY19" fmla="*/ 42812 h 182412"/>
              <a:gd name="connsiteX20" fmla="*/ 306138 w 1487239"/>
              <a:gd name="connsiteY20" fmla="*/ 55512 h 182412"/>
              <a:gd name="connsiteX21" fmla="*/ 436313 w 1487239"/>
              <a:gd name="connsiteY21" fmla="*/ 58687 h 182412"/>
              <a:gd name="connsiteX22" fmla="*/ 312488 w 1487239"/>
              <a:gd name="connsiteY22" fmla="*/ 84087 h 182412"/>
              <a:gd name="connsiteX23" fmla="*/ 1338 w 1487239"/>
              <a:gd name="connsiteY23" fmla="*/ 42812 h 18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7239" h="182412">
                <a:moveTo>
                  <a:pt x="1338" y="42812"/>
                </a:moveTo>
                <a:cubicBezTo>
                  <a:pt x="23563" y="36991"/>
                  <a:pt x="407209" y="52337"/>
                  <a:pt x="445838" y="49162"/>
                </a:cubicBezTo>
                <a:cubicBezTo>
                  <a:pt x="484467" y="45987"/>
                  <a:pt x="211417" y="10533"/>
                  <a:pt x="233113" y="23762"/>
                </a:cubicBezTo>
                <a:cubicBezTo>
                  <a:pt x="254809" y="36991"/>
                  <a:pt x="528388" y="115837"/>
                  <a:pt x="576013" y="128537"/>
                </a:cubicBezTo>
                <a:cubicBezTo>
                  <a:pt x="623638" y="141237"/>
                  <a:pt x="463301" y="91495"/>
                  <a:pt x="518863" y="99962"/>
                </a:cubicBezTo>
                <a:cubicBezTo>
                  <a:pt x="574426" y="108429"/>
                  <a:pt x="869171" y="168754"/>
                  <a:pt x="909388" y="179337"/>
                </a:cubicBezTo>
                <a:cubicBezTo>
                  <a:pt x="949605" y="189920"/>
                  <a:pt x="725238" y="170341"/>
                  <a:pt x="760163" y="163462"/>
                </a:cubicBezTo>
                <a:cubicBezTo>
                  <a:pt x="795088" y="156583"/>
                  <a:pt x="1072371" y="142295"/>
                  <a:pt x="1118938" y="138062"/>
                </a:cubicBezTo>
                <a:cubicBezTo>
                  <a:pt x="1165505" y="133829"/>
                  <a:pt x="1039563" y="138062"/>
                  <a:pt x="1039563" y="138062"/>
                </a:cubicBezTo>
                <a:cubicBezTo>
                  <a:pt x="1075017" y="138591"/>
                  <a:pt x="1296209" y="144941"/>
                  <a:pt x="1331663" y="141237"/>
                </a:cubicBezTo>
                <a:cubicBezTo>
                  <a:pt x="1367117" y="137533"/>
                  <a:pt x="1276630" y="131712"/>
                  <a:pt x="1252288" y="115837"/>
                </a:cubicBezTo>
                <a:cubicBezTo>
                  <a:pt x="1227946" y="99962"/>
                  <a:pt x="1166563" y="49691"/>
                  <a:pt x="1185613" y="45987"/>
                </a:cubicBezTo>
                <a:cubicBezTo>
                  <a:pt x="1204663" y="42283"/>
                  <a:pt x="1343305" y="101020"/>
                  <a:pt x="1366588" y="93612"/>
                </a:cubicBezTo>
                <a:cubicBezTo>
                  <a:pt x="1389871" y="86204"/>
                  <a:pt x="1305205" y="11062"/>
                  <a:pt x="1325313" y="1537"/>
                </a:cubicBezTo>
                <a:cubicBezTo>
                  <a:pt x="1345421" y="-7988"/>
                  <a:pt x="1487767" y="29583"/>
                  <a:pt x="1487238" y="36462"/>
                </a:cubicBezTo>
                <a:cubicBezTo>
                  <a:pt x="1486709" y="43341"/>
                  <a:pt x="1420034" y="23233"/>
                  <a:pt x="1322138" y="42812"/>
                </a:cubicBezTo>
                <a:cubicBezTo>
                  <a:pt x="1224242" y="62391"/>
                  <a:pt x="1008871" y="131712"/>
                  <a:pt x="899863" y="153937"/>
                </a:cubicBezTo>
                <a:cubicBezTo>
                  <a:pt x="790855" y="176162"/>
                  <a:pt x="750638" y="190979"/>
                  <a:pt x="668088" y="176162"/>
                </a:cubicBezTo>
                <a:cubicBezTo>
                  <a:pt x="585538" y="161345"/>
                  <a:pt x="459067" y="87262"/>
                  <a:pt x="404563" y="65037"/>
                </a:cubicBezTo>
                <a:cubicBezTo>
                  <a:pt x="350059" y="42812"/>
                  <a:pt x="357467" y="44399"/>
                  <a:pt x="341063" y="42812"/>
                </a:cubicBezTo>
                <a:cubicBezTo>
                  <a:pt x="324659" y="41225"/>
                  <a:pt x="290263" y="52866"/>
                  <a:pt x="306138" y="55512"/>
                </a:cubicBezTo>
                <a:cubicBezTo>
                  <a:pt x="322013" y="58158"/>
                  <a:pt x="435255" y="53925"/>
                  <a:pt x="436313" y="58687"/>
                </a:cubicBezTo>
                <a:cubicBezTo>
                  <a:pt x="437371" y="63449"/>
                  <a:pt x="384984" y="85145"/>
                  <a:pt x="312488" y="84087"/>
                </a:cubicBezTo>
                <a:cubicBezTo>
                  <a:pt x="239992" y="83029"/>
                  <a:pt x="-20887" y="48633"/>
                  <a:pt x="1338" y="428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4" name="フリーフォーム 1093">
            <a:extLst>
              <a:ext uri="{FF2B5EF4-FFF2-40B4-BE49-F238E27FC236}">
                <a16:creationId xmlns:a16="http://schemas.microsoft.com/office/drawing/2014/main" id="{3A666E42-7119-34E3-4144-CBEBA1C0C8E0}"/>
              </a:ext>
            </a:extLst>
          </p:cNvPr>
          <p:cNvSpPr/>
          <p:nvPr/>
        </p:nvSpPr>
        <p:spPr>
          <a:xfrm>
            <a:off x="5951887" y="7780696"/>
            <a:ext cx="775984" cy="630442"/>
          </a:xfrm>
          <a:custGeom>
            <a:avLst/>
            <a:gdLst>
              <a:gd name="connsiteX0" fmla="*/ 775938 w 775984"/>
              <a:gd name="connsiteY0" fmla="*/ 4404 h 630442"/>
              <a:gd name="connsiteX1" fmla="*/ 664813 w 775984"/>
              <a:gd name="connsiteY1" fmla="*/ 483829 h 630442"/>
              <a:gd name="connsiteX2" fmla="*/ 766413 w 775984"/>
              <a:gd name="connsiteY2" fmla="*/ 267929 h 630442"/>
              <a:gd name="connsiteX3" fmla="*/ 582263 w 775984"/>
              <a:gd name="connsiteY3" fmla="*/ 626704 h 630442"/>
              <a:gd name="connsiteX4" fmla="*/ 598138 w 775984"/>
              <a:gd name="connsiteY4" fmla="*/ 448904 h 630442"/>
              <a:gd name="connsiteX5" fmla="*/ 172688 w 775984"/>
              <a:gd name="connsiteY5" fmla="*/ 344129 h 630442"/>
              <a:gd name="connsiteX6" fmla="*/ 340963 w 775984"/>
              <a:gd name="connsiteY6" fmla="*/ 350479 h 630442"/>
              <a:gd name="connsiteX7" fmla="*/ 1238 w 775984"/>
              <a:gd name="connsiteY7" fmla="*/ 413979 h 630442"/>
              <a:gd name="connsiteX8" fmla="*/ 220313 w 775984"/>
              <a:gd name="connsiteY8" fmla="*/ 353654 h 630442"/>
              <a:gd name="connsiteX9" fmla="*/ 48863 w 775984"/>
              <a:gd name="connsiteY9" fmla="*/ 274279 h 630442"/>
              <a:gd name="connsiteX10" fmla="*/ 394938 w 775984"/>
              <a:gd name="connsiteY10" fmla="*/ 261579 h 630442"/>
              <a:gd name="connsiteX11" fmla="*/ 467963 w 775984"/>
              <a:gd name="connsiteY11" fmla="*/ 258404 h 630442"/>
              <a:gd name="connsiteX12" fmla="*/ 496538 w 775984"/>
              <a:gd name="connsiteY12" fmla="*/ 223479 h 630442"/>
              <a:gd name="connsiteX13" fmla="*/ 629888 w 775984"/>
              <a:gd name="connsiteY13" fmla="*/ 245704 h 630442"/>
              <a:gd name="connsiteX14" fmla="*/ 648938 w 775984"/>
              <a:gd name="connsiteY14" fmla="*/ 201254 h 630442"/>
              <a:gd name="connsiteX15" fmla="*/ 648938 w 775984"/>
              <a:gd name="connsiteY15" fmla="*/ 242529 h 630442"/>
              <a:gd name="connsiteX16" fmla="*/ 775938 w 775984"/>
              <a:gd name="connsiteY16" fmla="*/ 4404 h 63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984" h="630442">
                <a:moveTo>
                  <a:pt x="775938" y="4404"/>
                </a:moveTo>
                <a:cubicBezTo>
                  <a:pt x="778584" y="44621"/>
                  <a:pt x="666400" y="439908"/>
                  <a:pt x="664813" y="483829"/>
                </a:cubicBezTo>
                <a:cubicBezTo>
                  <a:pt x="663226" y="527750"/>
                  <a:pt x="780171" y="244117"/>
                  <a:pt x="766413" y="267929"/>
                </a:cubicBezTo>
                <a:cubicBezTo>
                  <a:pt x="752655" y="291741"/>
                  <a:pt x="610309" y="596542"/>
                  <a:pt x="582263" y="626704"/>
                </a:cubicBezTo>
                <a:cubicBezTo>
                  <a:pt x="554217" y="656866"/>
                  <a:pt x="666400" y="496000"/>
                  <a:pt x="598138" y="448904"/>
                </a:cubicBezTo>
                <a:cubicBezTo>
                  <a:pt x="529876" y="401808"/>
                  <a:pt x="215550" y="360533"/>
                  <a:pt x="172688" y="344129"/>
                </a:cubicBezTo>
                <a:cubicBezTo>
                  <a:pt x="129825" y="327725"/>
                  <a:pt x="369538" y="338837"/>
                  <a:pt x="340963" y="350479"/>
                </a:cubicBezTo>
                <a:cubicBezTo>
                  <a:pt x="312388" y="362121"/>
                  <a:pt x="21346" y="413450"/>
                  <a:pt x="1238" y="413979"/>
                </a:cubicBezTo>
                <a:cubicBezTo>
                  <a:pt x="-18870" y="414508"/>
                  <a:pt x="212375" y="376937"/>
                  <a:pt x="220313" y="353654"/>
                </a:cubicBezTo>
                <a:cubicBezTo>
                  <a:pt x="228250" y="330371"/>
                  <a:pt x="19759" y="289625"/>
                  <a:pt x="48863" y="274279"/>
                </a:cubicBezTo>
                <a:cubicBezTo>
                  <a:pt x="77967" y="258933"/>
                  <a:pt x="394938" y="261579"/>
                  <a:pt x="394938" y="261579"/>
                </a:cubicBezTo>
                <a:cubicBezTo>
                  <a:pt x="464788" y="258933"/>
                  <a:pt x="451030" y="264754"/>
                  <a:pt x="467963" y="258404"/>
                </a:cubicBezTo>
                <a:cubicBezTo>
                  <a:pt x="484896" y="252054"/>
                  <a:pt x="469550" y="225596"/>
                  <a:pt x="496538" y="223479"/>
                </a:cubicBezTo>
                <a:cubicBezTo>
                  <a:pt x="523525" y="221362"/>
                  <a:pt x="604488" y="249408"/>
                  <a:pt x="629888" y="245704"/>
                </a:cubicBezTo>
                <a:cubicBezTo>
                  <a:pt x="655288" y="242000"/>
                  <a:pt x="645763" y="201783"/>
                  <a:pt x="648938" y="201254"/>
                </a:cubicBezTo>
                <a:cubicBezTo>
                  <a:pt x="652113" y="200725"/>
                  <a:pt x="626184" y="273221"/>
                  <a:pt x="648938" y="242529"/>
                </a:cubicBezTo>
                <a:cubicBezTo>
                  <a:pt x="671692" y="211837"/>
                  <a:pt x="773292" y="-35813"/>
                  <a:pt x="775938" y="44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5" name="フリーフォーム 1094">
            <a:extLst>
              <a:ext uri="{FF2B5EF4-FFF2-40B4-BE49-F238E27FC236}">
                <a16:creationId xmlns:a16="http://schemas.microsoft.com/office/drawing/2014/main" id="{6E6E9E4D-DBFF-5033-D250-4813FD51CF7C}"/>
              </a:ext>
            </a:extLst>
          </p:cNvPr>
          <p:cNvSpPr/>
          <p:nvPr/>
        </p:nvSpPr>
        <p:spPr>
          <a:xfrm>
            <a:off x="4673597" y="7958379"/>
            <a:ext cx="746619" cy="281378"/>
          </a:xfrm>
          <a:custGeom>
            <a:avLst/>
            <a:gdLst>
              <a:gd name="connsiteX0" fmla="*/ 53978 w 746619"/>
              <a:gd name="connsiteY0" fmla="*/ 1346 h 281378"/>
              <a:gd name="connsiteX1" fmla="*/ 254003 w 746619"/>
              <a:gd name="connsiteY1" fmla="*/ 36271 h 281378"/>
              <a:gd name="connsiteX2" fmla="*/ 269878 w 746619"/>
              <a:gd name="connsiteY2" fmla="*/ 58496 h 281378"/>
              <a:gd name="connsiteX3" fmla="*/ 482603 w 746619"/>
              <a:gd name="connsiteY3" fmla="*/ 36271 h 281378"/>
              <a:gd name="connsiteX4" fmla="*/ 574678 w 746619"/>
              <a:gd name="connsiteY4" fmla="*/ 93421 h 281378"/>
              <a:gd name="connsiteX5" fmla="*/ 638178 w 746619"/>
              <a:gd name="connsiteY5" fmla="*/ 96596 h 281378"/>
              <a:gd name="connsiteX6" fmla="*/ 546103 w 746619"/>
              <a:gd name="connsiteY6" fmla="*/ 90246 h 281378"/>
              <a:gd name="connsiteX7" fmla="*/ 492128 w 746619"/>
              <a:gd name="connsiteY7" fmla="*/ 198196 h 281378"/>
              <a:gd name="connsiteX8" fmla="*/ 742953 w 746619"/>
              <a:gd name="connsiteY8" fmla="*/ 280746 h 281378"/>
              <a:gd name="connsiteX9" fmla="*/ 269878 w 746619"/>
              <a:gd name="connsiteY9" fmla="*/ 236296 h 281378"/>
              <a:gd name="connsiteX10" fmla="*/ 53978 w 746619"/>
              <a:gd name="connsiteY10" fmla="*/ 236296 h 281378"/>
              <a:gd name="connsiteX11" fmla="*/ 47628 w 746619"/>
              <a:gd name="connsiteY11" fmla="*/ 147396 h 281378"/>
              <a:gd name="connsiteX12" fmla="*/ 66678 w 746619"/>
              <a:gd name="connsiteY12" fmla="*/ 188671 h 281378"/>
              <a:gd name="connsiteX13" fmla="*/ 3 w 746619"/>
              <a:gd name="connsiteY13" fmla="*/ 26746 h 281378"/>
              <a:gd name="connsiteX14" fmla="*/ 63503 w 746619"/>
              <a:gd name="connsiteY14" fmla="*/ 87071 h 281378"/>
              <a:gd name="connsiteX15" fmla="*/ 53978 w 746619"/>
              <a:gd name="connsiteY15" fmla="*/ 1346 h 281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6619" h="281378">
                <a:moveTo>
                  <a:pt x="53978" y="1346"/>
                </a:moveTo>
                <a:cubicBezTo>
                  <a:pt x="85728" y="-7121"/>
                  <a:pt x="218020" y="26746"/>
                  <a:pt x="254003" y="36271"/>
                </a:cubicBezTo>
                <a:cubicBezTo>
                  <a:pt x="289986" y="45796"/>
                  <a:pt x="231778" y="58496"/>
                  <a:pt x="269878" y="58496"/>
                </a:cubicBezTo>
                <a:cubicBezTo>
                  <a:pt x="307978" y="58496"/>
                  <a:pt x="431803" y="30450"/>
                  <a:pt x="482603" y="36271"/>
                </a:cubicBezTo>
                <a:cubicBezTo>
                  <a:pt x="533403" y="42092"/>
                  <a:pt x="548749" y="83367"/>
                  <a:pt x="574678" y="93421"/>
                </a:cubicBezTo>
                <a:cubicBezTo>
                  <a:pt x="600607" y="103475"/>
                  <a:pt x="642941" y="97125"/>
                  <a:pt x="638178" y="96596"/>
                </a:cubicBezTo>
                <a:cubicBezTo>
                  <a:pt x="633416" y="96067"/>
                  <a:pt x="570445" y="73313"/>
                  <a:pt x="546103" y="90246"/>
                </a:cubicBezTo>
                <a:cubicBezTo>
                  <a:pt x="521761" y="107179"/>
                  <a:pt x="459320" y="166446"/>
                  <a:pt x="492128" y="198196"/>
                </a:cubicBezTo>
                <a:cubicBezTo>
                  <a:pt x="524936" y="229946"/>
                  <a:pt x="779995" y="274396"/>
                  <a:pt x="742953" y="280746"/>
                </a:cubicBezTo>
                <a:cubicBezTo>
                  <a:pt x="705911" y="287096"/>
                  <a:pt x="384707" y="243704"/>
                  <a:pt x="269878" y="236296"/>
                </a:cubicBezTo>
                <a:cubicBezTo>
                  <a:pt x="155049" y="228888"/>
                  <a:pt x="91020" y="251113"/>
                  <a:pt x="53978" y="236296"/>
                </a:cubicBezTo>
                <a:cubicBezTo>
                  <a:pt x="16936" y="221479"/>
                  <a:pt x="45511" y="155333"/>
                  <a:pt x="47628" y="147396"/>
                </a:cubicBezTo>
                <a:cubicBezTo>
                  <a:pt x="49745" y="139459"/>
                  <a:pt x="74615" y="208779"/>
                  <a:pt x="66678" y="188671"/>
                </a:cubicBezTo>
                <a:cubicBezTo>
                  <a:pt x="58741" y="168563"/>
                  <a:pt x="532" y="43679"/>
                  <a:pt x="3" y="26746"/>
                </a:cubicBezTo>
                <a:cubicBezTo>
                  <a:pt x="-526" y="9813"/>
                  <a:pt x="53978" y="87071"/>
                  <a:pt x="63503" y="87071"/>
                </a:cubicBezTo>
                <a:cubicBezTo>
                  <a:pt x="73028" y="87071"/>
                  <a:pt x="22228" y="9813"/>
                  <a:pt x="53978" y="13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6" name="フリーフォーム 1095">
            <a:extLst>
              <a:ext uri="{FF2B5EF4-FFF2-40B4-BE49-F238E27FC236}">
                <a16:creationId xmlns:a16="http://schemas.microsoft.com/office/drawing/2014/main" id="{27998512-0993-9B5A-936A-CD3F5BFCB340}"/>
              </a:ext>
            </a:extLst>
          </p:cNvPr>
          <p:cNvSpPr/>
          <p:nvPr/>
        </p:nvSpPr>
        <p:spPr>
          <a:xfrm>
            <a:off x="4845746" y="7972226"/>
            <a:ext cx="1561404" cy="345538"/>
          </a:xfrm>
          <a:custGeom>
            <a:avLst/>
            <a:gdLst>
              <a:gd name="connsiteX0" fmla="*/ 297754 w 1561404"/>
              <a:gd name="connsiteY0" fmla="*/ 95449 h 345538"/>
              <a:gd name="connsiteX1" fmla="*/ 513654 w 1561404"/>
              <a:gd name="connsiteY1" fmla="*/ 98624 h 345538"/>
              <a:gd name="connsiteX2" fmla="*/ 507304 w 1561404"/>
              <a:gd name="connsiteY2" fmla="*/ 95449 h 345538"/>
              <a:gd name="connsiteX3" fmla="*/ 624779 w 1561404"/>
              <a:gd name="connsiteY3" fmla="*/ 199 h 345538"/>
              <a:gd name="connsiteX4" fmla="*/ 770829 w 1561404"/>
              <a:gd name="connsiteY4" fmla="*/ 70049 h 345538"/>
              <a:gd name="connsiteX5" fmla="*/ 875604 w 1561404"/>
              <a:gd name="connsiteY5" fmla="*/ 57349 h 345538"/>
              <a:gd name="connsiteX6" fmla="*/ 964504 w 1561404"/>
              <a:gd name="connsiteY6" fmla="*/ 114499 h 345538"/>
              <a:gd name="connsiteX7" fmla="*/ 1174054 w 1561404"/>
              <a:gd name="connsiteY7" fmla="*/ 108149 h 345538"/>
              <a:gd name="connsiteX8" fmla="*/ 1145479 w 1561404"/>
              <a:gd name="connsiteY8" fmla="*/ 108149 h 345538"/>
              <a:gd name="connsiteX9" fmla="*/ 1561404 w 1561404"/>
              <a:gd name="connsiteY9" fmla="*/ 108149 h 345538"/>
              <a:gd name="connsiteX10" fmla="*/ 1148654 w 1561404"/>
              <a:gd name="connsiteY10" fmla="*/ 168474 h 345538"/>
              <a:gd name="connsiteX11" fmla="*/ 602554 w 1561404"/>
              <a:gd name="connsiteY11" fmla="*/ 343099 h 345538"/>
              <a:gd name="connsiteX12" fmla="*/ 847029 w 1561404"/>
              <a:gd name="connsiteY12" fmla="*/ 266899 h 345538"/>
              <a:gd name="connsiteX13" fmla="*/ 215204 w 1561404"/>
              <a:gd name="connsiteY13" fmla="*/ 212924 h 345538"/>
              <a:gd name="connsiteX14" fmla="*/ 415229 w 1561404"/>
              <a:gd name="connsiteY14" fmla="*/ 209749 h 345538"/>
              <a:gd name="connsiteX15" fmla="*/ 2479 w 1561404"/>
              <a:gd name="connsiteY15" fmla="*/ 124024 h 345538"/>
              <a:gd name="connsiteX16" fmla="*/ 246954 w 1561404"/>
              <a:gd name="connsiteY16" fmla="*/ 146249 h 345538"/>
              <a:gd name="connsiteX17" fmla="*/ 297754 w 1561404"/>
              <a:gd name="connsiteY17" fmla="*/ 95449 h 34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1404" h="345538">
                <a:moveTo>
                  <a:pt x="297754" y="95449"/>
                </a:moveTo>
                <a:cubicBezTo>
                  <a:pt x="342204" y="87512"/>
                  <a:pt x="478729" y="98624"/>
                  <a:pt x="513654" y="98624"/>
                </a:cubicBezTo>
                <a:cubicBezTo>
                  <a:pt x="548579" y="98624"/>
                  <a:pt x="488783" y="111853"/>
                  <a:pt x="507304" y="95449"/>
                </a:cubicBezTo>
                <a:cubicBezTo>
                  <a:pt x="525825" y="79045"/>
                  <a:pt x="580858" y="4432"/>
                  <a:pt x="624779" y="199"/>
                </a:cubicBezTo>
                <a:cubicBezTo>
                  <a:pt x="668700" y="-4034"/>
                  <a:pt x="729025" y="60524"/>
                  <a:pt x="770829" y="70049"/>
                </a:cubicBezTo>
                <a:cubicBezTo>
                  <a:pt x="812633" y="79574"/>
                  <a:pt x="843325" y="49941"/>
                  <a:pt x="875604" y="57349"/>
                </a:cubicBezTo>
                <a:cubicBezTo>
                  <a:pt x="907883" y="64757"/>
                  <a:pt x="914762" y="106032"/>
                  <a:pt x="964504" y="114499"/>
                </a:cubicBezTo>
                <a:cubicBezTo>
                  <a:pt x="1014246" y="122966"/>
                  <a:pt x="1143892" y="109207"/>
                  <a:pt x="1174054" y="108149"/>
                </a:cubicBezTo>
                <a:cubicBezTo>
                  <a:pt x="1204216" y="107091"/>
                  <a:pt x="1145479" y="108149"/>
                  <a:pt x="1145479" y="108149"/>
                </a:cubicBezTo>
                <a:cubicBezTo>
                  <a:pt x="1210037" y="108149"/>
                  <a:pt x="1560875" y="98095"/>
                  <a:pt x="1561404" y="108149"/>
                </a:cubicBezTo>
                <a:cubicBezTo>
                  <a:pt x="1561933" y="118203"/>
                  <a:pt x="1308462" y="129316"/>
                  <a:pt x="1148654" y="168474"/>
                </a:cubicBezTo>
                <a:cubicBezTo>
                  <a:pt x="988846" y="207632"/>
                  <a:pt x="652825" y="326695"/>
                  <a:pt x="602554" y="343099"/>
                </a:cubicBezTo>
                <a:cubicBezTo>
                  <a:pt x="552283" y="359503"/>
                  <a:pt x="911587" y="288595"/>
                  <a:pt x="847029" y="266899"/>
                </a:cubicBezTo>
                <a:cubicBezTo>
                  <a:pt x="782471" y="245203"/>
                  <a:pt x="287171" y="222449"/>
                  <a:pt x="215204" y="212924"/>
                </a:cubicBezTo>
                <a:cubicBezTo>
                  <a:pt x="143237" y="203399"/>
                  <a:pt x="450683" y="224566"/>
                  <a:pt x="415229" y="209749"/>
                </a:cubicBezTo>
                <a:cubicBezTo>
                  <a:pt x="379775" y="194932"/>
                  <a:pt x="30525" y="134607"/>
                  <a:pt x="2479" y="124024"/>
                </a:cubicBezTo>
                <a:cubicBezTo>
                  <a:pt x="-25567" y="113441"/>
                  <a:pt x="192450" y="148895"/>
                  <a:pt x="246954" y="146249"/>
                </a:cubicBezTo>
                <a:cubicBezTo>
                  <a:pt x="301458" y="143603"/>
                  <a:pt x="253304" y="103386"/>
                  <a:pt x="297754" y="954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7" name="フリーフォーム 1096">
            <a:extLst>
              <a:ext uri="{FF2B5EF4-FFF2-40B4-BE49-F238E27FC236}">
                <a16:creationId xmlns:a16="http://schemas.microsoft.com/office/drawing/2014/main" id="{53802168-8D95-644F-0CA8-7C0DDF1EA415}"/>
              </a:ext>
            </a:extLst>
          </p:cNvPr>
          <p:cNvSpPr/>
          <p:nvPr/>
        </p:nvSpPr>
        <p:spPr>
          <a:xfrm>
            <a:off x="4804947" y="8144749"/>
            <a:ext cx="1510862" cy="297653"/>
          </a:xfrm>
          <a:custGeom>
            <a:avLst/>
            <a:gdLst>
              <a:gd name="connsiteX0" fmla="*/ 11528 w 1510862"/>
              <a:gd name="connsiteY0" fmla="*/ 5476 h 297653"/>
              <a:gd name="connsiteX1" fmla="*/ 65503 w 1510862"/>
              <a:gd name="connsiteY1" fmla="*/ 21351 h 297653"/>
              <a:gd name="connsiteX2" fmla="*/ 798928 w 1510862"/>
              <a:gd name="connsiteY2" fmla="*/ 211851 h 297653"/>
              <a:gd name="connsiteX3" fmla="*/ 589378 w 1510862"/>
              <a:gd name="connsiteY3" fmla="*/ 215026 h 297653"/>
              <a:gd name="connsiteX4" fmla="*/ 1195803 w 1510862"/>
              <a:gd name="connsiteY4" fmla="*/ 195976 h 297653"/>
              <a:gd name="connsiteX5" fmla="*/ 1160878 w 1510862"/>
              <a:gd name="connsiteY5" fmla="*/ 192801 h 297653"/>
              <a:gd name="connsiteX6" fmla="*/ 1510128 w 1510862"/>
              <a:gd name="connsiteY6" fmla="*/ 151526 h 297653"/>
              <a:gd name="connsiteX7" fmla="*/ 1246603 w 1510862"/>
              <a:gd name="connsiteY7" fmla="*/ 186451 h 297653"/>
              <a:gd name="connsiteX8" fmla="*/ 1030703 w 1510862"/>
              <a:gd name="connsiteY8" fmla="*/ 249951 h 297653"/>
              <a:gd name="connsiteX9" fmla="*/ 1024353 w 1510862"/>
              <a:gd name="connsiteY9" fmla="*/ 249951 h 297653"/>
              <a:gd name="connsiteX10" fmla="*/ 884653 w 1510862"/>
              <a:gd name="connsiteY10" fmla="*/ 297576 h 297653"/>
              <a:gd name="connsiteX11" fmla="*/ 1056103 w 1510862"/>
              <a:gd name="connsiteY11" fmla="*/ 237251 h 297653"/>
              <a:gd name="connsiteX12" fmla="*/ 738603 w 1510862"/>
              <a:gd name="connsiteY12" fmla="*/ 237251 h 297653"/>
              <a:gd name="connsiteX13" fmla="*/ 875128 w 1510862"/>
              <a:gd name="connsiteY13" fmla="*/ 265826 h 297653"/>
              <a:gd name="connsiteX14" fmla="*/ 554453 w 1510862"/>
              <a:gd name="connsiteY14" fmla="*/ 202326 h 297653"/>
              <a:gd name="connsiteX15" fmla="*/ 332203 w 1510862"/>
              <a:gd name="connsiteY15" fmla="*/ 246776 h 297653"/>
              <a:gd name="connsiteX16" fmla="*/ 586203 w 1510862"/>
              <a:gd name="connsiteY16" fmla="*/ 176926 h 297653"/>
              <a:gd name="connsiteX17" fmla="*/ 351253 w 1510862"/>
              <a:gd name="connsiteY17" fmla="*/ 142001 h 297653"/>
              <a:gd name="connsiteX18" fmla="*/ 214728 w 1510862"/>
              <a:gd name="connsiteY18" fmla="*/ 199151 h 297653"/>
              <a:gd name="connsiteX19" fmla="*/ 332203 w 1510862"/>
              <a:gd name="connsiteY19" fmla="*/ 132476 h 297653"/>
              <a:gd name="connsiteX20" fmla="*/ 11528 w 1510862"/>
              <a:gd name="connsiteY20" fmla="*/ 5476 h 29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10862" h="297653">
                <a:moveTo>
                  <a:pt x="11528" y="5476"/>
                </a:moveTo>
                <a:cubicBezTo>
                  <a:pt x="-32922" y="-13045"/>
                  <a:pt x="65503" y="21351"/>
                  <a:pt x="65503" y="21351"/>
                </a:cubicBezTo>
                <a:cubicBezTo>
                  <a:pt x="196736" y="55747"/>
                  <a:pt x="711616" y="179572"/>
                  <a:pt x="798928" y="211851"/>
                </a:cubicBezTo>
                <a:cubicBezTo>
                  <a:pt x="886241" y="244130"/>
                  <a:pt x="589378" y="215026"/>
                  <a:pt x="589378" y="215026"/>
                </a:cubicBezTo>
                <a:lnTo>
                  <a:pt x="1195803" y="195976"/>
                </a:lnTo>
                <a:cubicBezTo>
                  <a:pt x="1291053" y="192272"/>
                  <a:pt x="1108491" y="200209"/>
                  <a:pt x="1160878" y="192801"/>
                </a:cubicBezTo>
                <a:cubicBezTo>
                  <a:pt x="1213266" y="185393"/>
                  <a:pt x="1495841" y="152584"/>
                  <a:pt x="1510128" y="151526"/>
                </a:cubicBezTo>
                <a:cubicBezTo>
                  <a:pt x="1524415" y="150468"/>
                  <a:pt x="1326507" y="170047"/>
                  <a:pt x="1246603" y="186451"/>
                </a:cubicBezTo>
                <a:cubicBezTo>
                  <a:pt x="1166699" y="202855"/>
                  <a:pt x="1067745" y="239368"/>
                  <a:pt x="1030703" y="249951"/>
                </a:cubicBezTo>
                <a:cubicBezTo>
                  <a:pt x="993661" y="260534"/>
                  <a:pt x="1048695" y="242014"/>
                  <a:pt x="1024353" y="249951"/>
                </a:cubicBezTo>
                <a:cubicBezTo>
                  <a:pt x="1000011" y="257888"/>
                  <a:pt x="879361" y="299693"/>
                  <a:pt x="884653" y="297576"/>
                </a:cubicBezTo>
                <a:cubicBezTo>
                  <a:pt x="889945" y="295459"/>
                  <a:pt x="1080445" y="247305"/>
                  <a:pt x="1056103" y="237251"/>
                </a:cubicBezTo>
                <a:cubicBezTo>
                  <a:pt x="1031761" y="227197"/>
                  <a:pt x="768766" y="232489"/>
                  <a:pt x="738603" y="237251"/>
                </a:cubicBezTo>
                <a:cubicBezTo>
                  <a:pt x="708441" y="242014"/>
                  <a:pt x="875128" y="265826"/>
                  <a:pt x="875128" y="265826"/>
                </a:cubicBezTo>
                <a:cubicBezTo>
                  <a:pt x="844436" y="260005"/>
                  <a:pt x="644940" y="205501"/>
                  <a:pt x="554453" y="202326"/>
                </a:cubicBezTo>
                <a:cubicBezTo>
                  <a:pt x="463966" y="199151"/>
                  <a:pt x="326911" y="251009"/>
                  <a:pt x="332203" y="246776"/>
                </a:cubicBezTo>
                <a:cubicBezTo>
                  <a:pt x="337495" y="242543"/>
                  <a:pt x="583028" y="194389"/>
                  <a:pt x="586203" y="176926"/>
                </a:cubicBezTo>
                <a:cubicBezTo>
                  <a:pt x="589378" y="159464"/>
                  <a:pt x="413165" y="138297"/>
                  <a:pt x="351253" y="142001"/>
                </a:cubicBezTo>
                <a:cubicBezTo>
                  <a:pt x="289341" y="145705"/>
                  <a:pt x="217903" y="200738"/>
                  <a:pt x="214728" y="199151"/>
                </a:cubicBezTo>
                <a:cubicBezTo>
                  <a:pt x="211553" y="197564"/>
                  <a:pt x="362895" y="165813"/>
                  <a:pt x="332203" y="132476"/>
                </a:cubicBezTo>
                <a:cubicBezTo>
                  <a:pt x="301511" y="99139"/>
                  <a:pt x="55978" y="23997"/>
                  <a:pt x="11528" y="54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8" name="フリーフォーム 1097">
            <a:extLst>
              <a:ext uri="{FF2B5EF4-FFF2-40B4-BE49-F238E27FC236}">
                <a16:creationId xmlns:a16="http://schemas.microsoft.com/office/drawing/2014/main" id="{1C0853A0-FC9E-743F-2D1D-9ED4D8CDD44C}"/>
              </a:ext>
            </a:extLst>
          </p:cNvPr>
          <p:cNvSpPr/>
          <p:nvPr/>
        </p:nvSpPr>
        <p:spPr>
          <a:xfrm>
            <a:off x="1146151" y="6071114"/>
            <a:ext cx="981384" cy="672921"/>
          </a:xfrm>
          <a:custGeom>
            <a:avLst/>
            <a:gdLst>
              <a:gd name="connsiteX0" fmla="*/ 24 w 981384"/>
              <a:gd name="connsiteY0" fmla="*/ 91561 h 672921"/>
              <a:gd name="connsiteX1" fmla="*/ 368324 w 981384"/>
              <a:gd name="connsiteY1" fmla="*/ 196336 h 672921"/>
              <a:gd name="connsiteX2" fmla="*/ 374674 w 981384"/>
              <a:gd name="connsiteY2" fmla="*/ 174111 h 672921"/>
              <a:gd name="connsiteX3" fmla="*/ 638199 w 981384"/>
              <a:gd name="connsiteY3" fmla="*/ 383661 h 672921"/>
              <a:gd name="connsiteX4" fmla="*/ 625499 w 981384"/>
              <a:gd name="connsiteY4" fmla="*/ 351911 h 672921"/>
              <a:gd name="connsiteX5" fmla="*/ 777899 w 981384"/>
              <a:gd name="connsiteY5" fmla="*/ 520186 h 672921"/>
              <a:gd name="connsiteX6" fmla="*/ 736624 w 981384"/>
              <a:gd name="connsiteY6" fmla="*/ 437636 h 672921"/>
              <a:gd name="connsiteX7" fmla="*/ 866799 w 981384"/>
              <a:gd name="connsiteY7" fmla="*/ 659886 h 672921"/>
              <a:gd name="connsiteX8" fmla="*/ 866799 w 981384"/>
              <a:gd name="connsiteY8" fmla="*/ 609086 h 672921"/>
              <a:gd name="connsiteX9" fmla="*/ 981099 w 981384"/>
              <a:gd name="connsiteY9" fmla="*/ 297936 h 672921"/>
              <a:gd name="connsiteX10" fmla="*/ 828699 w 981384"/>
              <a:gd name="connsiteY10" fmla="*/ 634486 h 672921"/>
              <a:gd name="connsiteX11" fmla="*/ 774724 w 981384"/>
              <a:gd name="connsiteY11" fmla="*/ 513836 h 672921"/>
              <a:gd name="connsiteX12" fmla="*/ 539774 w 981384"/>
              <a:gd name="connsiteY12" fmla="*/ 205861 h 672921"/>
              <a:gd name="connsiteX13" fmla="*/ 584224 w 981384"/>
              <a:gd name="connsiteY13" fmla="*/ 301111 h 672921"/>
              <a:gd name="connsiteX14" fmla="*/ 190524 w 981384"/>
              <a:gd name="connsiteY14" fmla="*/ 2661 h 672921"/>
              <a:gd name="connsiteX15" fmla="*/ 358799 w 981384"/>
              <a:gd name="connsiteY15" fmla="*/ 151886 h 672921"/>
              <a:gd name="connsiteX16" fmla="*/ 247674 w 981384"/>
              <a:gd name="connsiteY16" fmla="*/ 104261 h 672921"/>
              <a:gd name="connsiteX17" fmla="*/ 269899 w 981384"/>
              <a:gd name="connsiteY17" fmla="*/ 142361 h 672921"/>
              <a:gd name="connsiteX18" fmla="*/ 349274 w 981384"/>
              <a:gd name="connsiteY18" fmla="*/ 139186 h 672921"/>
              <a:gd name="connsiteX19" fmla="*/ 24 w 981384"/>
              <a:gd name="connsiteY19" fmla="*/ 91561 h 67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1384" h="672921">
                <a:moveTo>
                  <a:pt x="24" y="91561"/>
                </a:moveTo>
                <a:cubicBezTo>
                  <a:pt x="3199" y="101086"/>
                  <a:pt x="305882" y="182578"/>
                  <a:pt x="368324" y="196336"/>
                </a:cubicBezTo>
                <a:cubicBezTo>
                  <a:pt x="430766" y="210094"/>
                  <a:pt x="329695" y="142890"/>
                  <a:pt x="374674" y="174111"/>
                </a:cubicBezTo>
                <a:cubicBezTo>
                  <a:pt x="419653" y="205332"/>
                  <a:pt x="596395" y="354028"/>
                  <a:pt x="638199" y="383661"/>
                </a:cubicBezTo>
                <a:cubicBezTo>
                  <a:pt x="680003" y="413294"/>
                  <a:pt x="602216" y="329157"/>
                  <a:pt x="625499" y="351911"/>
                </a:cubicBezTo>
                <a:cubicBezTo>
                  <a:pt x="648782" y="374665"/>
                  <a:pt x="759378" y="505899"/>
                  <a:pt x="777899" y="520186"/>
                </a:cubicBezTo>
                <a:cubicBezTo>
                  <a:pt x="796420" y="534473"/>
                  <a:pt x="721807" y="414353"/>
                  <a:pt x="736624" y="437636"/>
                </a:cubicBezTo>
                <a:cubicBezTo>
                  <a:pt x="751441" y="460919"/>
                  <a:pt x="845103" y="631311"/>
                  <a:pt x="866799" y="659886"/>
                </a:cubicBezTo>
                <a:cubicBezTo>
                  <a:pt x="888495" y="688461"/>
                  <a:pt x="847749" y="669411"/>
                  <a:pt x="866799" y="609086"/>
                </a:cubicBezTo>
                <a:cubicBezTo>
                  <a:pt x="885849" y="548761"/>
                  <a:pt x="987449" y="293703"/>
                  <a:pt x="981099" y="297936"/>
                </a:cubicBezTo>
                <a:cubicBezTo>
                  <a:pt x="974749" y="302169"/>
                  <a:pt x="863095" y="598503"/>
                  <a:pt x="828699" y="634486"/>
                </a:cubicBezTo>
                <a:cubicBezTo>
                  <a:pt x="794303" y="670469"/>
                  <a:pt x="822878" y="585274"/>
                  <a:pt x="774724" y="513836"/>
                </a:cubicBezTo>
                <a:cubicBezTo>
                  <a:pt x="726570" y="442399"/>
                  <a:pt x="571524" y="241315"/>
                  <a:pt x="539774" y="205861"/>
                </a:cubicBezTo>
                <a:cubicBezTo>
                  <a:pt x="508024" y="170407"/>
                  <a:pt x="642432" y="334978"/>
                  <a:pt x="584224" y="301111"/>
                </a:cubicBezTo>
                <a:cubicBezTo>
                  <a:pt x="526016" y="267244"/>
                  <a:pt x="228095" y="27532"/>
                  <a:pt x="190524" y="2661"/>
                </a:cubicBezTo>
                <a:cubicBezTo>
                  <a:pt x="152953" y="-22210"/>
                  <a:pt x="349274" y="134953"/>
                  <a:pt x="358799" y="151886"/>
                </a:cubicBezTo>
                <a:cubicBezTo>
                  <a:pt x="368324" y="168819"/>
                  <a:pt x="262491" y="105848"/>
                  <a:pt x="247674" y="104261"/>
                </a:cubicBezTo>
                <a:cubicBezTo>
                  <a:pt x="232857" y="102674"/>
                  <a:pt x="252966" y="136540"/>
                  <a:pt x="269899" y="142361"/>
                </a:cubicBezTo>
                <a:cubicBezTo>
                  <a:pt x="286832" y="148182"/>
                  <a:pt x="395312" y="148711"/>
                  <a:pt x="349274" y="139186"/>
                </a:cubicBezTo>
                <a:cubicBezTo>
                  <a:pt x="303237" y="129661"/>
                  <a:pt x="-3151" y="82036"/>
                  <a:pt x="24" y="915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9" name="フリーフォーム 1098">
            <a:extLst>
              <a:ext uri="{FF2B5EF4-FFF2-40B4-BE49-F238E27FC236}">
                <a16:creationId xmlns:a16="http://schemas.microsoft.com/office/drawing/2014/main" id="{2B9F5A29-FF57-D421-7528-B999C53E38A5}"/>
              </a:ext>
            </a:extLst>
          </p:cNvPr>
          <p:cNvSpPr/>
          <p:nvPr/>
        </p:nvSpPr>
        <p:spPr>
          <a:xfrm>
            <a:off x="873957" y="6118870"/>
            <a:ext cx="614112" cy="721468"/>
          </a:xfrm>
          <a:custGeom>
            <a:avLst/>
            <a:gdLst>
              <a:gd name="connsiteX0" fmla="*/ 611943 w 614112"/>
              <a:gd name="connsiteY0" fmla="*/ 43805 h 721468"/>
              <a:gd name="connsiteX1" fmla="*/ 170618 w 614112"/>
              <a:gd name="connsiteY1" fmla="*/ 69205 h 721468"/>
              <a:gd name="connsiteX2" fmla="*/ 316668 w 614112"/>
              <a:gd name="connsiteY2" fmla="*/ 62855 h 721468"/>
              <a:gd name="connsiteX3" fmla="*/ 170618 w 614112"/>
              <a:gd name="connsiteY3" fmla="*/ 110480 h 721468"/>
              <a:gd name="connsiteX4" fmla="*/ 65843 w 614112"/>
              <a:gd name="connsiteY4" fmla="*/ 237480 h 721468"/>
              <a:gd name="connsiteX5" fmla="*/ 94418 w 614112"/>
              <a:gd name="connsiteY5" fmla="*/ 202555 h 721468"/>
              <a:gd name="connsiteX6" fmla="*/ 2343 w 614112"/>
              <a:gd name="connsiteY6" fmla="*/ 380355 h 721468"/>
              <a:gd name="connsiteX7" fmla="*/ 27743 w 614112"/>
              <a:gd name="connsiteY7" fmla="*/ 354955 h 721468"/>
              <a:gd name="connsiteX8" fmla="*/ 30918 w 614112"/>
              <a:gd name="connsiteY8" fmla="*/ 501005 h 721468"/>
              <a:gd name="connsiteX9" fmla="*/ 34093 w 614112"/>
              <a:gd name="connsiteY9" fmla="*/ 418455 h 721468"/>
              <a:gd name="connsiteX10" fmla="*/ 37268 w 614112"/>
              <a:gd name="connsiteY10" fmla="*/ 720080 h 721468"/>
              <a:gd name="connsiteX11" fmla="*/ 43618 w 614112"/>
              <a:gd name="connsiteY11" fmla="*/ 526405 h 721468"/>
              <a:gd name="connsiteX12" fmla="*/ 56318 w 614112"/>
              <a:gd name="connsiteY12" fmla="*/ 421630 h 721468"/>
              <a:gd name="connsiteX13" fmla="*/ 154743 w 614112"/>
              <a:gd name="connsiteY13" fmla="*/ 208905 h 721468"/>
              <a:gd name="connsiteX14" fmla="*/ 27743 w 614112"/>
              <a:gd name="connsiteY14" fmla="*/ 367655 h 721468"/>
              <a:gd name="connsiteX15" fmla="*/ 129343 w 614112"/>
              <a:gd name="connsiteY15" fmla="*/ 126355 h 721468"/>
              <a:gd name="connsiteX16" fmla="*/ 103943 w 614112"/>
              <a:gd name="connsiteY16" fmla="*/ 224780 h 721468"/>
              <a:gd name="connsiteX17" fmla="*/ 338893 w 614112"/>
              <a:gd name="connsiteY17" fmla="*/ 94605 h 721468"/>
              <a:gd name="connsiteX18" fmla="*/ 173793 w 614112"/>
              <a:gd name="connsiteY18" fmla="*/ 183505 h 721468"/>
              <a:gd name="connsiteX19" fmla="*/ 307143 w 614112"/>
              <a:gd name="connsiteY19" fmla="*/ 34280 h 721468"/>
              <a:gd name="connsiteX20" fmla="*/ 218243 w 614112"/>
              <a:gd name="connsiteY20" fmla="*/ 120005 h 721468"/>
              <a:gd name="connsiteX21" fmla="*/ 380168 w 614112"/>
              <a:gd name="connsiteY21" fmla="*/ 5705 h 721468"/>
              <a:gd name="connsiteX22" fmla="*/ 342068 w 614112"/>
              <a:gd name="connsiteY22" fmla="*/ 21580 h 721468"/>
              <a:gd name="connsiteX23" fmla="*/ 611943 w 614112"/>
              <a:gd name="connsiteY23" fmla="*/ 43805 h 7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4112" h="721468">
                <a:moveTo>
                  <a:pt x="611943" y="43805"/>
                </a:moveTo>
                <a:cubicBezTo>
                  <a:pt x="583368" y="51743"/>
                  <a:pt x="219830" y="66030"/>
                  <a:pt x="170618" y="69205"/>
                </a:cubicBezTo>
                <a:cubicBezTo>
                  <a:pt x="121406" y="72380"/>
                  <a:pt x="316668" y="55976"/>
                  <a:pt x="316668" y="62855"/>
                </a:cubicBezTo>
                <a:cubicBezTo>
                  <a:pt x="316668" y="69734"/>
                  <a:pt x="212422" y="81376"/>
                  <a:pt x="170618" y="110480"/>
                </a:cubicBezTo>
                <a:cubicBezTo>
                  <a:pt x="128814" y="139584"/>
                  <a:pt x="78543" y="222134"/>
                  <a:pt x="65843" y="237480"/>
                </a:cubicBezTo>
                <a:cubicBezTo>
                  <a:pt x="53143" y="252826"/>
                  <a:pt x="105001" y="178743"/>
                  <a:pt x="94418" y="202555"/>
                </a:cubicBezTo>
                <a:cubicBezTo>
                  <a:pt x="83835" y="226367"/>
                  <a:pt x="13455" y="354955"/>
                  <a:pt x="2343" y="380355"/>
                </a:cubicBezTo>
                <a:cubicBezTo>
                  <a:pt x="-8769" y="405755"/>
                  <a:pt x="22981" y="334847"/>
                  <a:pt x="27743" y="354955"/>
                </a:cubicBezTo>
                <a:cubicBezTo>
                  <a:pt x="32505" y="375063"/>
                  <a:pt x="29860" y="490422"/>
                  <a:pt x="30918" y="501005"/>
                </a:cubicBezTo>
                <a:cubicBezTo>
                  <a:pt x="31976" y="511588"/>
                  <a:pt x="33035" y="381943"/>
                  <a:pt x="34093" y="418455"/>
                </a:cubicBezTo>
                <a:cubicBezTo>
                  <a:pt x="35151" y="454967"/>
                  <a:pt x="35680" y="702088"/>
                  <a:pt x="37268" y="720080"/>
                </a:cubicBezTo>
                <a:cubicBezTo>
                  <a:pt x="38855" y="738072"/>
                  <a:pt x="40443" y="576147"/>
                  <a:pt x="43618" y="526405"/>
                </a:cubicBezTo>
                <a:cubicBezTo>
                  <a:pt x="46793" y="476663"/>
                  <a:pt x="37797" y="474546"/>
                  <a:pt x="56318" y="421630"/>
                </a:cubicBezTo>
                <a:cubicBezTo>
                  <a:pt x="74839" y="368714"/>
                  <a:pt x="159505" y="217901"/>
                  <a:pt x="154743" y="208905"/>
                </a:cubicBezTo>
                <a:cubicBezTo>
                  <a:pt x="149981" y="199909"/>
                  <a:pt x="31976" y="381413"/>
                  <a:pt x="27743" y="367655"/>
                </a:cubicBezTo>
                <a:cubicBezTo>
                  <a:pt x="23510" y="353897"/>
                  <a:pt x="116643" y="150168"/>
                  <a:pt x="129343" y="126355"/>
                </a:cubicBezTo>
                <a:cubicBezTo>
                  <a:pt x="142043" y="102543"/>
                  <a:pt x="69018" y="230072"/>
                  <a:pt x="103943" y="224780"/>
                </a:cubicBezTo>
                <a:cubicBezTo>
                  <a:pt x="138868" y="219488"/>
                  <a:pt x="327251" y="101484"/>
                  <a:pt x="338893" y="94605"/>
                </a:cubicBezTo>
                <a:cubicBezTo>
                  <a:pt x="350535" y="87726"/>
                  <a:pt x="179085" y="193559"/>
                  <a:pt x="173793" y="183505"/>
                </a:cubicBezTo>
                <a:cubicBezTo>
                  <a:pt x="168501" y="173451"/>
                  <a:pt x="299735" y="44863"/>
                  <a:pt x="307143" y="34280"/>
                </a:cubicBezTo>
                <a:cubicBezTo>
                  <a:pt x="314551" y="23697"/>
                  <a:pt x="206072" y="124767"/>
                  <a:pt x="218243" y="120005"/>
                </a:cubicBezTo>
                <a:cubicBezTo>
                  <a:pt x="230414" y="115243"/>
                  <a:pt x="359531" y="22109"/>
                  <a:pt x="380168" y="5705"/>
                </a:cubicBezTo>
                <a:cubicBezTo>
                  <a:pt x="400805" y="-10699"/>
                  <a:pt x="306085" y="12584"/>
                  <a:pt x="342068" y="21580"/>
                </a:cubicBezTo>
                <a:cubicBezTo>
                  <a:pt x="378051" y="30576"/>
                  <a:pt x="640518" y="35867"/>
                  <a:pt x="611943" y="438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0" name="フリーフォーム 1099">
            <a:extLst>
              <a:ext uri="{FF2B5EF4-FFF2-40B4-BE49-F238E27FC236}">
                <a16:creationId xmlns:a16="http://schemas.microsoft.com/office/drawing/2014/main" id="{413712C7-3CB7-06A7-44B3-97FC47009493}"/>
              </a:ext>
            </a:extLst>
          </p:cNvPr>
          <p:cNvSpPr/>
          <p:nvPr/>
        </p:nvSpPr>
        <p:spPr>
          <a:xfrm>
            <a:off x="950008" y="6298526"/>
            <a:ext cx="167733" cy="525321"/>
          </a:xfrm>
          <a:custGeom>
            <a:avLst/>
            <a:gdLst>
              <a:gd name="connsiteX0" fmla="*/ 167592 w 167733"/>
              <a:gd name="connsiteY0" fmla="*/ 674 h 525321"/>
              <a:gd name="connsiteX1" fmla="*/ 5667 w 167733"/>
              <a:gd name="connsiteY1" fmla="*/ 286424 h 525321"/>
              <a:gd name="connsiteX2" fmla="*/ 34242 w 167733"/>
              <a:gd name="connsiteY2" fmla="*/ 197524 h 525321"/>
              <a:gd name="connsiteX3" fmla="*/ 8842 w 167733"/>
              <a:gd name="connsiteY3" fmla="*/ 403899 h 525321"/>
              <a:gd name="connsiteX4" fmla="*/ 40592 w 167733"/>
              <a:gd name="connsiteY4" fmla="*/ 311824 h 525321"/>
              <a:gd name="connsiteX5" fmla="*/ 53292 w 167733"/>
              <a:gd name="connsiteY5" fmla="*/ 441999 h 525321"/>
              <a:gd name="connsiteX6" fmla="*/ 46942 w 167733"/>
              <a:gd name="connsiteY6" fmla="*/ 524549 h 525321"/>
              <a:gd name="connsiteX7" fmla="*/ 46942 w 167733"/>
              <a:gd name="connsiteY7" fmla="*/ 394374 h 525321"/>
              <a:gd name="connsiteX8" fmla="*/ 37417 w 167733"/>
              <a:gd name="connsiteY8" fmla="*/ 194349 h 525321"/>
              <a:gd name="connsiteX9" fmla="*/ 34242 w 167733"/>
              <a:gd name="connsiteY9" fmla="*/ 207049 h 525321"/>
              <a:gd name="connsiteX10" fmla="*/ 167592 w 167733"/>
              <a:gd name="connsiteY10" fmla="*/ 674 h 52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33" h="525321">
                <a:moveTo>
                  <a:pt x="167592" y="674"/>
                </a:moveTo>
                <a:cubicBezTo>
                  <a:pt x="162830" y="13903"/>
                  <a:pt x="27892" y="253616"/>
                  <a:pt x="5667" y="286424"/>
                </a:cubicBezTo>
                <a:cubicBezTo>
                  <a:pt x="-16558" y="319232"/>
                  <a:pt x="33713" y="177945"/>
                  <a:pt x="34242" y="197524"/>
                </a:cubicBezTo>
                <a:cubicBezTo>
                  <a:pt x="34771" y="217103"/>
                  <a:pt x="7784" y="384849"/>
                  <a:pt x="8842" y="403899"/>
                </a:cubicBezTo>
                <a:cubicBezTo>
                  <a:pt x="9900" y="422949"/>
                  <a:pt x="33184" y="305474"/>
                  <a:pt x="40592" y="311824"/>
                </a:cubicBezTo>
                <a:cubicBezTo>
                  <a:pt x="48000" y="318174"/>
                  <a:pt x="52234" y="406545"/>
                  <a:pt x="53292" y="441999"/>
                </a:cubicBezTo>
                <a:cubicBezTo>
                  <a:pt x="54350" y="477453"/>
                  <a:pt x="48000" y="532486"/>
                  <a:pt x="46942" y="524549"/>
                </a:cubicBezTo>
                <a:cubicBezTo>
                  <a:pt x="45884" y="516612"/>
                  <a:pt x="48529" y="449407"/>
                  <a:pt x="46942" y="394374"/>
                </a:cubicBezTo>
                <a:cubicBezTo>
                  <a:pt x="45355" y="339341"/>
                  <a:pt x="39534" y="225570"/>
                  <a:pt x="37417" y="194349"/>
                </a:cubicBezTo>
                <a:cubicBezTo>
                  <a:pt x="35300" y="163128"/>
                  <a:pt x="13075" y="241445"/>
                  <a:pt x="34242" y="207049"/>
                </a:cubicBezTo>
                <a:cubicBezTo>
                  <a:pt x="55409" y="172653"/>
                  <a:pt x="172354" y="-12555"/>
                  <a:pt x="167592" y="6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1" name="フリーフォーム 1100">
            <a:extLst>
              <a:ext uri="{FF2B5EF4-FFF2-40B4-BE49-F238E27FC236}">
                <a16:creationId xmlns:a16="http://schemas.microsoft.com/office/drawing/2014/main" id="{D9717236-B72E-262A-5690-DAA9504C7E09}"/>
              </a:ext>
            </a:extLst>
          </p:cNvPr>
          <p:cNvSpPr/>
          <p:nvPr/>
        </p:nvSpPr>
        <p:spPr>
          <a:xfrm>
            <a:off x="1008129" y="6201639"/>
            <a:ext cx="976441" cy="736893"/>
          </a:xfrm>
          <a:custGeom>
            <a:avLst/>
            <a:gdLst>
              <a:gd name="connsiteX0" fmla="*/ 1521 w 976441"/>
              <a:gd name="connsiteY0" fmla="*/ 126136 h 736893"/>
              <a:gd name="connsiteX1" fmla="*/ 392046 w 976441"/>
              <a:gd name="connsiteY1" fmla="*/ 91211 h 736893"/>
              <a:gd name="connsiteX2" fmla="*/ 306321 w 976441"/>
              <a:gd name="connsiteY2" fmla="*/ 110261 h 736893"/>
              <a:gd name="connsiteX3" fmla="*/ 506346 w 976441"/>
              <a:gd name="connsiteY3" fmla="*/ 167411 h 736893"/>
              <a:gd name="connsiteX4" fmla="*/ 480946 w 976441"/>
              <a:gd name="connsiteY4" fmla="*/ 167411 h 736893"/>
              <a:gd name="connsiteX5" fmla="*/ 738121 w 976441"/>
              <a:gd name="connsiteY5" fmla="*/ 249961 h 736893"/>
              <a:gd name="connsiteX6" fmla="*/ 411096 w 976441"/>
              <a:gd name="connsiteY6" fmla="*/ 148361 h 736893"/>
              <a:gd name="connsiteX7" fmla="*/ 661921 w 976441"/>
              <a:gd name="connsiteY7" fmla="*/ 313461 h 736893"/>
              <a:gd name="connsiteX8" fmla="*/ 792096 w 976441"/>
              <a:gd name="connsiteY8" fmla="*/ 478561 h 736893"/>
              <a:gd name="connsiteX9" fmla="*/ 731771 w 976441"/>
              <a:gd name="connsiteY9" fmla="*/ 396011 h 736893"/>
              <a:gd name="connsiteX10" fmla="*/ 820671 w 976441"/>
              <a:gd name="connsiteY10" fmla="*/ 567461 h 736893"/>
              <a:gd name="connsiteX11" fmla="*/ 887346 w 976441"/>
              <a:gd name="connsiteY11" fmla="*/ 735736 h 736893"/>
              <a:gd name="connsiteX12" fmla="*/ 871471 w 976441"/>
              <a:gd name="connsiteY12" fmla="*/ 643661 h 736893"/>
              <a:gd name="connsiteX13" fmla="*/ 887346 w 976441"/>
              <a:gd name="connsiteY13" fmla="*/ 681761 h 736893"/>
              <a:gd name="connsiteX14" fmla="*/ 900046 w 976441"/>
              <a:gd name="connsiteY14" fmla="*/ 475386 h 736893"/>
              <a:gd name="connsiteX15" fmla="*/ 976246 w 976441"/>
              <a:gd name="connsiteY15" fmla="*/ 265836 h 736893"/>
              <a:gd name="connsiteX16" fmla="*/ 874646 w 976441"/>
              <a:gd name="connsiteY16" fmla="*/ 643661 h 736893"/>
              <a:gd name="connsiteX17" fmla="*/ 855596 w 976441"/>
              <a:gd name="connsiteY17" fmla="*/ 507136 h 736893"/>
              <a:gd name="connsiteX18" fmla="*/ 865121 w 976441"/>
              <a:gd name="connsiteY18" fmla="*/ 415061 h 736893"/>
              <a:gd name="connsiteX19" fmla="*/ 849246 w 976441"/>
              <a:gd name="connsiteY19" fmla="*/ 589686 h 736893"/>
              <a:gd name="connsiteX20" fmla="*/ 788921 w 976441"/>
              <a:gd name="connsiteY20" fmla="*/ 440461 h 736893"/>
              <a:gd name="connsiteX21" fmla="*/ 715896 w 976441"/>
              <a:gd name="connsiteY21" fmla="*/ 348386 h 736893"/>
              <a:gd name="connsiteX22" fmla="*/ 715896 w 976441"/>
              <a:gd name="connsiteY22" fmla="*/ 291236 h 736893"/>
              <a:gd name="connsiteX23" fmla="*/ 509521 w 976441"/>
              <a:gd name="connsiteY23" fmla="*/ 208686 h 736893"/>
              <a:gd name="connsiteX24" fmla="*/ 258696 w 976441"/>
              <a:gd name="connsiteY24" fmla="*/ 2311 h 736893"/>
              <a:gd name="connsiteX25" fmla="*/ 392046 w 976441"/>
              <a:gd name="connsiteY25" fmla="*/ 94386 h 736893"/>
              <a:gd name="connsiteX26" fmla="*/ 115821 w 976441"/>
              <a:gd name="connsiteY26" fmla="*/ 40411 h 736893"/>
              <a:gd name="connsiteX27" fmla="*/ 414271 w 976441"/>
              <a:gd name="connsiteY27" fmla="*/ 68986 h 736893"/>
              <a:gd name="connsiteX28" fmla="*/ 131696 w 976441"/>
              <a:gd name="connsiteY28" fmla="*/ 75336 h 736893"/>
              <a:gd name="connsiteX29" fmla="*/ 252346 w 976441"/>
              <a:gd name="connsiteY29" fmla="*/ 84861 h 736893"/>
              <a:gd name="connsiteX30" fmla="*/ 1521 w 976441"/>
              <a:gd name="connsiteY30" fmla="*/ 126136 h 73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76441" h="736893">
                <a:moveTo>
                  <a:pt x="1521" y="126136"/>
                </a:moveTo>
                <a:cubicBezTo>
                  <a:pt x="24804" y="127194"/>
                  <a:pt x="341246" y="93857"/>
                  <a:pt x="392046" y="91211"/>
                </a:cubicBezTo>
                <a:cubicBezTo>
                  <a:pt x="442846" y="88565"/>
                  <a:pt x="287271" y="97561"/>
                  <a:pt x="306321" y="110261"/>
                </a:cubicBezTo>
                <a:cubicBezTo>
                  <a:pt x="325371" y="122961"/>
                  <a:pt x="477242" y="157886"/>
                  <a:pt x="506346" y="167411"/>
                </a:cubicBezTo>
                <a:cubicBezTo>
                  <a:pt x="535450" y="176936"/>
                  <a:pt x="442317" y="153653"/>
                  <a:pt x="480946" y="167411"/>
                </a:cubicBezTo>
                <a:cubicBezTo>
                  <a:pt x="519575" y="181169"/>
                  <a:pt x="749763" y="253136"/>
                  <a:pt x="738121" y="249961"/>
                </a:cubicBezTo>
                <a:cubicBezTo>
                  <a:pt x="726479" y="246786"/>
                  <a:pt x="423796" y="137778"/>
                  <a:pt x="411096" y="148361"/>
                </a:cubicBezTo>
                <a:cubicBezTo>
                  <a:pt x="398396" y="158944"/>
                  <a:pt x="598421" y="258428"/>
                  <a:pt x="661921" y="313461"/>
                </a:cubicBezTo>
                <a:cubicBezTo>
                  <a:pt x="725421" y="368494"/>
                  <a:pt x="780454" y="464803"/>
                  <a:pt x="792096" y="478561"/>
                </a:cubicBezTo>
                <a:cubicBezTo>
                  <a:pt x="803738" y="492319"/>
                  <a:pt x="727008" y="381194"/>
                  <a:pt x="731771" y="396011"/>
                </a:cubicBezTo>
                <a:cubicBezTo>
                  <a:pt x="736534" y="410828"/>
                  <a:pt x="794742" y="510840"/>
                  <a:pt x="820671" y="567461"/>
                </a:cubicBezTo>
                <a:cubicBezTo>
                  <a:pt x="846600" y="624082"/>
                  <a:pt x="878879" y="723036"/>
                  <a:pt x="887346" y="735736"/>
                </a:cubicBezTo>
                <a:cubicBezTo>
                  <a:pt x="895813" y="748436"/>
                  <a:pt x="871471" y="652657"/>
                  <a:pt x="871471" y="643661"/>
                </a:cubicBezTo>
                <a:cubicBezTo>
                  <a:pt x="871471" y="634665"/>
                  <a:pt x="882584" y="709807"/>
                  <a:pt x="887346" y="681761"/>
                </a:cubicBezTo>
                <a:cubicBezTo>
                  <a:pt x="892108" y="653715"/>
                  <a:pt x="885229" y="544707"/>
                  <a:pt x="900046" y="475386"/>
                </a:cubicBezTo>
                <a:cubicBezTo>
                  <a:pt x="914863" y="406065"/>
                  <a:pt x="980479" y="237790"/>
                  <a:pt x="976246" y="265836"/>
                </a:cubicBezTo>
                <a:cubicBezTo>
                  <a:pt x="972013" y="293882"/>
                  <a:pt x="894754" y="603444"/>
                  <a:pt x="874646" y="643661"/>
                </a:cubicBezTo>
                <a:cubicBezTo>
                  <a:pt x="854538" y="683878"/>
                  <a:pt x="857184" y="545236"/>
                  <a:pt x="855596" y="507136"/>
                </a:cubicBezTo>
                <a:cubicBezTo>
                  <a:pt x="854008" y="469036"/>
                  <a:pt x="866179" y="401303"/>
                  <a:pt x="865121" y="415061"/>
                </a:cubicBezTo>
                <a:cubicBezTo>
                  <a:pt x="864063" y="428819"/>
                  <a:pt x="861946" y="585453"/>
                  <a:pt x="849246" y="589686"/>
                </a:cubicBezTo>
                <a:cubicBezTo>
                  <a:pt x="836546" y="593919"/>
                  <a:pt x="811146" y="480678"/>
                  <a:pt x="788921" y="440461"/>
                </a:cubicBezTo>
                <a:cubicBezTo>
                  <a:pt x="766696" y="400244"/>
                  <a:pt x="728067" y="373257"/>
                  <a:pt x="715896" y="348386"/>
                </a:cubicBezTo>
                <a:cubicBezTo>
                  <a:pt x="703725" y="323515"/>
                  <a:pt x="750292" y="314519"/>
                  <a:pt x="715896" y="291236"/>
                </a:cubicBezTo>
                <a:cubicBezTo>
                  <a:pt x="681500" y="267953"/>
                  <a:pt x="585721" y="256840"/>
                  <a:pt x="509521" y="208686"/>
                </a:cubicBezTo>
                <a:cubicBezTo>
                  <a:pt x="433321" y="160532"/>
                  <a:pt x="278275" y="21361"/>
                  <a:pt x="258696" y="2311"/>
                </a:cubicBezTo>
                <a:cubicBezTo>
                  <a:pt x="239117" y="-16739"/>
                  <a:pt x="415858" y="88036"/>
                  <a:pt x="392046" y="94386"/>
                </a:cubicBezTo>
                <a:cubicBezTo>
                  <a:pt x="368234" y="100736"/>
                  <a:pt x="112117" y="44644"/>
                  <a:pt x="115821" y="40411"/>
                </a:cubicBezTo>
                <a:cubicBezTo>
                  <a:pt x="119525" y="36178"/>
                  <a:pt x="411625" y="63165"/>
                  <a:pt x="414271" y="68986"/>
                </a:cubicBezTo>
                <a:cubicBezTo>
                  <a:pt x="416917" y="74807"/>
                  <a:pt x="158684" y="72690"/>
                  <a:pt x="131696" y="75336"/>
                </a:cubicBezTo>
                <a:cubicBezTo>
                  <a:pt x="104709" y="77982"/>
                  <a:pt x="275100" y="76394"/>
                  <a:pt x="252346" y="84861"/>
                </a:cubicBezTo>
                <a:cubicBezTo>
                  <a:pt x="229592" y="93328"/>
                  <a:pt x="-21762" y="125078"/>
                  <a:pt x="1521" y="126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2" name="フリーフォーム 1101">
            <a:extLst>
              <a:ext uri="{FF2B5EF4-FFF2-40B4-BE49-F238E27FC236}">
                <a16:creationId xmlns:a16="http://schemas.microsoft.com/office/drawing/2014/main" id="{C51B9F1C-C42D-6B38-92CB-15B321745E1A}"/>
              </a:ext>
            </a:extLst>
          </p:cNvPr>
          <p:cNvSpPr/>
          <p:nvPr/>
        </p:nvSpPr>
        <p:spPr>
          <a:xfrm>
            <a:off x="911180" y="6367297"/>
            <a:ext cx="625881" cy="1324065"/>
          </a:xfrm>
          <a:custGeom>
            <a:avLst/>
            <a:gdLst>
              <a:gd name="connsiteX0" fmla="*/ 45 w 625881"/>
              <a:gd name="connsiteY0" fmla="*/ 1753 h 1324065"/>
              <a:gd name="connsiteX1" fmla="*/ 47670 w 625881"/>
              <a:gd name="connsiteY1" fmla="*/ 547853 h 1324065"/>
              <a:gd name="connsiteX2" fmla="*/ 50845 w 625881"/>
              <a:gd name="connsiteY2" fmla="*/ 471653 h 1324065"/>
              <a:gd name="connsiteX3" fmla="*/ 184195 w 625881"/>
              <a:gd name="connsiteY3" fmla="*/ 706603 h 1324065"/>
              <a:gd name="connsiteX4" fmla="*/ 142920 w 625881"/>
              <a:gd name="connsiteY4" fmla="*/ 633578 h 1324065"/>
              <a:gd name="connsiteX5" fmla="*/ 457245 w 625881"/>
              <a:gd name="connsiteY5" fmla="*/ 1008228 h 1324065"/>
              <a:gd name="connsiteX6" fmla="*/ 438195 w 625881"/>
              <a:gd name="connsiteY6" fmla="*/ 963778 h 1324065"/>
              <a:gd name="connsiteX7" fmla="*/ 625520 w 625881"/>
              <a:gd name="connsiteY7" fmla="*/ 1322553 h 1324065"/>
              <a:gd name="connsiteX8" fmla="*/ 482645 w 625881"/>
              <a:gd name="connsiteY8" fmla="*/ 1084428 h 1324065"/>
              <a:gd name="connsiteX9" fmla="*/ 374695 w 625881"/>
              <a:gd name="connsiteY9" fmla="*/ 887578 h 1324065"/>
              <a:gd name="connsiteX10" fmla="*/ 161970 w 625881"/>
              <a:gd name="connsiteY10" fmla="*/ 414503 h 1324065"/>
              <a:gd name="connsiteX11" fmla="*/ 352470 w 625881"/>
              <a:gd name="connsiteY11" fmla="*/ 919328 h 1324065"/>
              <a:gd name="connsiteX12" fmla="*/ 231820 w 625881"/>
              <a:gd name="connsiteY12" fmla="*/ 747878 h 1324065"/>
              <a:gd name="connsiteX13" fmla="*/ 117520 w 625881"/>
              <a:gd name="connsiteY13" fmla="*/ 538328 h 1324065"/>
              <a:gd name="connsiteX14" fmla="*/ 104820 w 625881"/>
              <a:gd name="connsiteY14" fmla="*/ 411328 h 1324065"/>
              <a:gd name="connsiteX15" fmla="*/ 209595 w 625881"/>
              <a:gd name="connsiteY15" fmla="*/ 74778 h 1324065"/>
              <a:gd name="connsiteX16" fmla="*/ 88945 w 625881"/>
              <a:gd name="connsiteY16" fmla="*/ 474828 h 1324065"/>
              <a:gd name="connsiteX17" fmla="*/ 57195 w 625881"/>
              <a:gd name="connsiteY17" fmla="*/ 376403 h 1324065"/>
              <a:gd name="connsiteX18" fmla="*/ 45 w 625881"/>
              <a:gd name="connsiteY18" fmla="*/ 1753 h 13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5881" h="1324065">
                <a:moveTo>
                  <a:pt x="45" y="1753"/>
                </a:moveTo>
                <a:cubicBezTo>
                  <a:pt x="-1543" y="30328"/>
                  <a:pt x="39203" y="469536"/>
                  <a:pt x="47670" y="547853"/>
                </a:cubicBezTo>
                <a:cubicBezTo>
                  <a:pt x="56137" y="626170"/>
                  <a:pt x="28091" y="445195"/>
                  <a:pt x="50845" y="471653"/>
                </a:cubicBezTo>
                <a:cubicBezTo>
                  <a:pt x="73599" y="498111"/>
                  <a:pt x="168849" y="679616"/>
                  <a:pt x="184195" y="706603"/>
                </a:cubicBezTo>
                <a:cubicBezTo>
                  <a:pt x="199541" y="733590"/>
                  <a:pt x="97412" y="583307"/>
                  <a:pt x="142920" y="633578"/>
                </a:cubicBezTo>
                <a:cubicBezTo>
                  <a:pt x="188428" y="683849"/>
                  <a:pt x="408033" y="953195"/>
                  <a:pt x="457245" y="1008228"/>
                </a:cubicBezTo>
                <a:cubicBezTo>
                  <a:pt x="506458" y="1063261"/>
                  <a:pt x="410149" y="911391"/>
                  <a:pt x="438195" y="963778"/>
                </a:cubicBezTo>
                <a:cubicBezTo>
                  <a:pt x="466241" y="1016165"/>
                  <a:pt x="618112" y="1302445"/>
                  <a:pt x="625520" y="1322553"/>
                </a:cubicBezTo>
                <a:cubicBezTo>
                  <a:pt x="632928" y="1342661"/>
                  <a:pt x="524449" y="1156924"/>
                  <a:pt x="482645" y="1084428"/>
                </a:cubicBezTo>
                <a:cubicBezTo>
                  <a:pt x="440841" y="1011932"/>
                  <a:pt x="428141" y="999232"/>
                  <a:pt x="374695" y="887578"/>
                </a:cubicBezTo>
                <a:cubicBezTo>
                  <a:pt x="321249" y="775924"/>
                  <a:pt x="165674" y="409211"/>
                  <a:pt x="161970" y="414503"/>
                </a:cubicBezTo>
                <a:cubicBezTo>
                  <a:pt x="158266" y="419795"/>
                  <a:pt x="340828" y="863766"/>
                  <a:pt x="352470" y="919328"/>
                </a:cubicBezTo>
                <a:cubicBezTo>
                  <a:pt x="364112" y="974890"/>
                  <a:pt x="270978" y="811378"/>
                  <a:pt x="231820" y="747878"/>
                </a:cubicBezTo>
                <a:cubicBezTo>
                  <a:pt x="192662" y="684378"/>
                  <a:pt x="138687" y="594420"/>
                  <a:pt x="117520" y="538328"/>
                </a:cubicBezTo>
                <a:cubicBezTo>
                  <a:pt x="96353" y="482236"/>
                  <a:pt x="89474" y="488586"/>
                  <a:pt x="104820" y="411328"/>
                </a:cubicBezTo>
                <a:cubicBezTo>
                  <a:pt x="120166" y="334070"/>
                  <a:pt x="212241" y="64195"/>
                  <a:pt x="209595" y="74778"/>
                </a:cubicBezTo>
                <a:cubicBezTo>
                  <a:pt x="206949" y="85361"/>
                  <a:pt x="114345" y="424557"/>
                  <a:pt x="88945" y="474828"/>
                </a:cubicBezTo>
                <a:cubicBezTo>
                  <a:pt x="63545" y="525099"/>
                  <a:pt x="74658" y="450486"/>
                  <a:pt x="57195" y="376403"/>
                </a:cubicBezTo>
                <a:cubicBezTo>
                  <a:pt x="39733" y="302320"/>
                  <a:pt x="1633" y="-26822"/>
                  <a:pt x="45" y="17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3" name="フリーフォーム 1102">
            <a:extLst>
              <a:ext uri="{FF2B5EF4-FFF2-40B4-BE49-F238E27FC236}">
                <a16:creationId xmlns:a16="http://schemas.microsoft.com/office/drawing/2014/main" id="{70C1A2E0-C5AF-E665-C799-B08E5989B8B5}"/>
              </a:ext>
            </a:extLst>
          </p:cNvPr>
          <p:cNvSpPr/>
          <p:nvPr/>
        </p:nvSpPr>
        <p:spPr>
          <a:xfrm>
            <a:off x="1366606" y="7478770"/>
            <a:ext cx="1264249" cy="627350"/>
          </a:xfrm>
          <a:custGeom>
            <a:avLst/>
            <a:gdLst>
              <a:gd name="connsiteX0" fmla="*/ 1819 w 1264249"/>
              <a:gd name="connsiteY0" fmla="*/ 1530 h 627350"/>
              <a:gd name="connsiteX1" fmla="*/ 605069 w 1264249"/>
              <a:gd name="connsiteY1" fmla="*/ 388880 h 627350"/>
              <a:gd name="connsiteX2" fmla="*/ 420919 w 1264249"/>
              <a:gd name="connsiteY2" fmla="*/ 312680 h 627350"/>
              <a:gd name="connsiteX3" fmla="*/ 563794 w 1264249"/>
              <a:gd name="connsiteY3" fmla="*/ 411105 h 627350"/>
              <a:gd name="connsiteX4" fmla="*/ 81194 w 1264249"/>
              <a:gd name="connsiteY4" fmla="*/ 115830 h 627350"/>
              <a:gd name="connsiteX5" fmla="*/ 624119 w 1264249"/>
              <a:gd name="connsiteY5" fmla="*/ 452380 h 627350"/>
              <a:gd name="connsiteX6" fmla="*/ 928919 w 1264249"/>
              <a:gd name="connsiteY6" fmla="*/ 582555 h 627350"/>
              <a:gd name="connsiteX7" fmla="*/ 849544 w 1264249"/>
              <a:gd name="connsiteY7" fmla="*/ 528580 h 627350"/>
              <a:gd name="connsiteX8" fmla="*/ 1262294 w 1264249"/>
              <a:gd name="connsiteY8" fmla="*/ 627005 h 627350"/>
              <a:gd name="connsiteX9" fmla="*/ 1005119 w 1264249"/>
              <a:gd name="connsiteY9" fmla="*/ 487305 h 627350"/>
              <a:gd name="connsiteX10" fmla="*/ 1001944 w 1264249"/>
              <a:gd name="connsiteY10" fmla="*/ 407930 h 627350"/>
              <a:gd name="connsiteX11" fmla="*/ 1043219 w 1264249"/>
              <a:gd name="connsiteY11" fmla="*/ 309505 h 627350"/>
              <a:gd name="connsiteX12" fmla="*/ 922569 w 1264249"/>
              <a:gd name="connsiteY12" fmla="*/ 125355 h 627350"/>
              <a:gd name="connsiteX13" fmla="*/ 1109894 w 1264249"/>
              <a:gd name="connsiteY13" fmla="*/ 500005 h 627350"/>
              <a:gd name="connsiteX14" fmla="*/ 960669 w 1264249"/>
              <a:gd name="connsiteY14" fmla="*/ 382530 h 627350"/>
              <a:gd name="connsiteX15" fmla="*/ 770169 w 1264249"/>
              <a:gd name="connsiteY15" fmla="*/ 45980 h 627350"/>
              <a:gd name="connsiteX16" fmla="*/ 979719 w 1264249"/>
              <a:gd name="connsiteY16" fmla="*/ 547630 h 627350"/>
              <a:gd name="connsiteX17" fmla="*/ 655869 w 1264249"/>
              <a:gd name="connsiteY17" fmla="*/ 385705 h 627350"/>
              <a:gd name="connsiteX18" fmla="*/ 560619 w 1264249"/>
              <a:gd name="connsiteY18" fmla="*/ 77730 h 627350"/>
              <a:gd name="connsiteX19" fmla="*/ 649519 w 1264249"/>
              <a:gd name="connsiteY19" fmla="*/ 449205 h 627350"/>
              <a:gd name="connsiteX20" fmla="*/ 522519 w 1264249"/>
              <a:gd name="connsiteY20" fmla="*/ 223780 h 627350"/>
              <a:gd name="connsiteX21" fmla="*/ 322494 w 1264249"/>
              <a:gd name="connsiteY21" fmla="*/ 147580 h 627350"/>
              <a:gd name="connsiteX22" fmla="*/ 414569 w 1264249"/>
              <a:gd name="connsiteY22" fmla="*/ 249180 h 627350"/>
              <a:gd name="connsiteX23" fmla="*/ 1819 w 1264249"/>
              <a:gd name="connsiteY23" fmla="*/ 1530 h 62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4249" h="627350">
                <a:moveTo>
                  <a:pt x="1819" y="1530"/>
                </a:moveTo>
                <a:cubicBezTo>
                  <a:pt x="33569" y="24813"/>
                  <a:pt x="535219" y="337022"/>
                  <a:pt x="605069" y="388880"/>
                </a:cubicBezTo>
                <a:cubicBezTo>
                  <a:pt x="674919" y="440738"/>
                  <a:pt x="427798" y="308976"/>
                  <a:pt x="420919" y="312680"/>
                </a:cubicBezTo>
                <a:cubicBezTo>
                  <a:pt x="414040" y="316384"/>
                  <a:pt x="620415" y="443913"/>
                  <a:pt x="563794" y="411105"/>
                </a:cubicBezTo>
                <a:cubicBezTo>
                  <a:pt x="507173" y="378297"/>
                  <a:pt x="71140" y="108951"/>
                  <a:pt x="81194" y="115830"/>
                </a:cubicBezTo>
                <a:cubicBezTo>
                  <a:pt x="91248" y="122709"/>
                  <a:pt x="482832" y="374593"/>
                  <a:pt x="624119" y="452380"/>
                </a:cubicBezTo>
                <a:cubicBezTo>
                  <a:pt x="765406" y="530167"/>
                  <a:pt x="891348" y="569855"/>
                  <a:pt x="928919" y="582555"/>
                </a:cubicBezTo>
                <a:cubicBezTo>
                  <a:pt x="966490" y="595255"/>
                  <a:pt x="793982" y="521172"/>
                  <a:pt x="849544" y="528580"/>
                </a:cubicBezTo>
                <a:cubicBezTo>
                  <a:pt x="905106" y="535988"/>
                  <a:pt x="1236365" y="633884"/>
                  <a:pt x="1262294" y="627005"/>
                </a:cubicBezTo>
                <a:cubicBezTo>
                  <a:pt x="1288223" y="620126"/>
                  <a:pt x="1048511" y="523818"/>
                  <a:pt x="1005119" y="487305"/>
                </a:cubicBezTo>
                <a:cubicBezTo>
                  <a:pt x="961727" y="450792"/>
                  <a:pt x="995594" y="437563"/>
                  <a:pt x="1001944" y="407930"/>
                </a:cubicBezTo>
                <a:cubicBezTo>
                  <a:pt x="1008294" y="378297"/>
                  <a:pt x="1056448" y="356601"/>
                  <a:pt x="1043219" y="309505"/>
                </a:cubicBezTo>
                <a:cubicBezTo>
                  <a:pt x="1029990" y="262409"/>
                  <a:pt x="911457" y="93605"/>
                  <a:pt x="922569" y="125355"/>
                </a:cubicBezTo>
                <a:cubicBezTo>
                  <a:pt x="933681" y="157105"/>
                  <a:pt x="1103544" y="457143"/>
                  <a:pt x="1109894" y="500005"/>
                </a:cubicBezTo>
                <a:cubicBezTo>
                  <a:pt x="1116244" y="542867"/>
                  <a:pt x="1017290" y="458201"/>
                  <a:pt x="960669" y="382530"/>
                </a:cubicBezTo>
                <a:cubicBezTo>
                  <a:pt x="904048" y="306859"/>
                  <a:pt x="766994" y="18463"/>
                  <a:pt x="770169" y="45980"/>
                </a:cubicBezTo>
                <a:cubicBezTo>
                  <a:pt x="773344" y="73497"/>
                  <a:pt x="998769" y="491009"/>
                  <a:pt x="979719" y="547630"/>
                </a:cubicBezTo>
                <a:cubicBezTo>
                  <a:pt x="960669" y="604251"/>
                  <a:pt x="725719" y="464022"/>
                  <a:pt x="655869" y="385705"/>
                </a:cubicBezTo>
                <a:cubicBezTo>
                  <a:pt x="586019" y="307388"/>
                  <a:pt x="561677" y="67147"/>
                  <a:pt x="560619" y="77730"/>
                </a:cubicBezTo>
                <a:cubicBezTo>
                  <a:pt x="559561" y="88313"/>
                  <a:pt x="655869" y="424863"/>
                  <a:pt x="649519" y="449205"/>
                </a:cubicBezTo>
                <a:cubicBezTo>
                  <a:pt x="643169" y="473547"/>
                  <a:pt x="577023" y="274051"/>
                  <a:pt x="522519" y="223780"/>
                </a:cubicBezTo>
                <a:cubicBezTo>
                  <a:pt x="468015" y="173509"/>
                  <a:pt x="340486" y="143347"/>
                  <a:pt x="322494" y="147580"/>
                </a:cubicBezTo>
                <a:cubicBezTo>
                  <a:pt x="304502" y="151813"/>
                  <a:pt x="465369" y="270347"/>
                  <a:pt x="414569" y="249180"/>
                </a:cubicBezTo>
                <a:cubicBezTo>
                  <a:pt x="363769" y="228013"/>
                  <a:pt x="-29931" y="-21753"/>
                  <a:pt x="1819" y="15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4" name="フリーフォーム 1103">
            <a:extLst>
              <a:ext uri="{FF2B5EF4-FFF2-40B4-BE49-F238E27FC236}">
                <a16:creationId xmlns:a16="http://schemas.microsoft.com/office/drawing/2014/main" id="{1146FAE4-CD0C-7A66-BEC6-C627ED727532}"/>
              </a:ext>
            </a:extLst>
          </p:cNvPr>
          <p:cNvSpPr/>
          <p:nvPr/>
        </p:nvSpPr>
        <p:spPr>
          <a:xfrm>
            <a:off x="1890013" y="6499061"/>
            <a:ext cx="533592" cy="959028"/>
          </a:xfrm>
          <a:custGeom>
            <a:avLst/>
            <a:gdLst>
              <a:gd name="connsiteX0" fmla="*/ 265812 w 533592"/>
              <a:gd name="connsiteY0" fmla="*/ 22389 h 959028"/>
              <a:gd name="connsiteX1" fmla="*/ 5462 w 533592"/>
              <a:gd name="connsiteY1" fmla="*/ 371639 h 959028"/>
              <a:gd name="connsiteX2" fmla="*/ 88012 w 533592"/>
              <a:gd name="connsiteY2" fmla="*/ 343064 h 959028"/>
              <a:gd name="connsiteX3" fmla="*/ 78487 w 533592"/>
              <a:gd name="connsiteY3" fmla="*/ 530389 h 959028"/>
              <a:gd name="connsiteX4" fmla="*/ 119762 w 533592"/>
              <a:gd name="connsiteY4" fmla="*/ 625639 h 959028"/>
              <a:gd name="connsiteX5" fmla="*/ 97537 w 533592"/>
              <a:gd name="connsiteY5" fmla="*/ 603414 h 959028"/>
              <a:gd name="connsiteX6" fmla="*/ 275337 w 533592"/>
              <a:gd name="connsiteY6" fmla="*/ 787564 h 959028"/>
              <a:gd name="connsiteX7" fmla="*/ 291212 w 533592"/>
              <a:gd name="connsiteY7" fmla="*/ 959014 h 959028"/>
              <a:gd name="connsiteX8" fmla="*/ 284862 w 533592"/>
              <a:gd name="connsiteY8" fmla="*/ 797089 h 959028"/>
              <a:gd name="connsiteX9" fmla="*/ 310262 w 533592"/>
              <a:gd name="connsiteY9" fmla="*/ 771689 h 959028"/>
              <a:gd name="connsiteX10" fmla="*/ 367412 w 533592"/>
              <a:gd name="connsiteY10" fmla="*/ 781214 h 959028"/>
              <a:gd name="connsiteX11" fmla="*/ 268987 w 533592"/>
              <a:gd name="connsiteY11" fmla="*/ 571664 h 959028"/>
              <a:gd name="connsiteX12" fmla="*/ 351537 w 533592"/>
              <a:gd name="connsiteY12" fmla="*/ 406564 h 959028"/>
              <a:gd name="connsiteX13" fmla="*/ 532512 w 533592"/>
              <a:gd name="connsiteY13" fmla="*/ 162089 h 959028"/>
              <a:gd name="connsiteX14" fmla="*/ 259462 w 533592"/>
              <a:gd name="connsiteY14" fmla="*/ 616114 h 959028"/>
              <a:gd name="connsiteX15" fmla="*/ 259462 w 533592"/>
              <a:gd name="connsiteY15" fmla="*/ 530389 h 959028"/>
              <a:gd name="connsiteX16" fmla="*/ 173737 w 533592"/>
              <a:gd name="connsiteY16" fmla="*/ 498639 h 959028"/>
              <a:gd name="connsiteX17" fmla="*/ 268987 w 533592"/>
              <a:gd name="connsiteY17" fmla="*/ 247814 h 959028"/>
              <a:gd name="connsiteX18" fmla="*/ 357887 w 533592"/>
              <a:gd name="connsiteY18" fmla="*/ 85889 h 959028"/>
              <a:gd name="connsiteX19" fmla="*/ 154687 w 533592"/>
              <a:gd name="connsiteY19" fmla="*/ 444664 h 959028"/>
              <a:gd name="connsiteX20" fmla="*/ 148337 w 533592"/>
              <a:gd name="connsiteY20" fmla="*/ 292264 h 959028"/>
              <a:gd name="connsiteX21" fmla="*/ 218187 w 533592"/>
              <a:gd name="connsiteY21" fmla="*/ 164 h 959028"/>
              <a:gd name="connsiteX22" fmla="*/ 157862 w 533592"/>
              <a:gd name="connsiteY22" fmla="*/ 247814 h 959028"/>
              <a:gd name="connsiteX23" fmla="*/ 265812 w 533592"/>
              <a:gd name="connsiteY23" fmla="*/ 22389 h 95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3592" h="959028">
                <a:moveTo>
                  <a:pt x="265812" y="22389"/>
                </a:moveTo>
                <a:cubicBezTo>
                  <a:pt x="240412" y="43027"/>
                  <a:pt x="35095" y="318193"/>
                  <a:pt x="5462" y="371639"/>
                </a:cubicBezTo>
                <a:cubicBezTo>
                  <a:pt x="-24171" y="425085"/>
                  <a:pt x="75841" y="316606"/>
                  <a:pt x="88012" y="343064"/>
                </a:cubicBezTo>
                <a:cubicBezTo>
                  <a:pt x="100183" y="369522"/>
                  <a:pt x="73195" y="483293"/>
                  <a:pt x="78487" y="530389"/>
                </a:cubicBezTo>
                <a:cubicBezTo>
                  <a:pt x="83779" y="577485"/>
                  <a:pt x="116587" y="613468"/>
                  <a:pt x="119762" y="625639"/>
                </a:cubicBezTo>
                <a:cubicBezTo>
                  <a:pt x="122937" y="637810"/>
                  <a:pt x="97537" y="603414"/>
                  <a:pt x="97537" y="603414"/>
                </a:cubicBezTo>
                <a:cubicBezTo>
                  <a:pt x="123466" y="630401"/>
                  <a:pt x="243058" y="728297"/>
                  <a:pt x="275337" y="787564"/>
                </a:cubicBezTo>
                <a:cubicBezTo>
                  <a:pt x="307616" y="846831"/>
                  <a:pt x="289625" y="957427"/>
                  <a:pt x="291212" y="959014"/>
                </a:cubicBezTo>
                <a:cubicBezTo>
                  <a:pt x="292799" y="960601"/>
                  <a:pt x="281687" y="828310"/>
                  <a:pt x="284862" y="797089"/>
                </a:cubicBezTo>
                <a:cubicBezTo>
                  <a:pt x="288037" y="765868"/>
                  <a:pt x="296504" y="774335"/>
                  <a:pt x="310262" y="771689"/>
                </a:cubicBezTo>
                <a:cubicBezTo>
                  <a:pt x="324020" y="769043"/>
                  <a:pt x="374291" y="814552"/>
                  <a:pt x="367412" y="781214"/>
                </a:cubicBezTo>
                <a:cubicBezTo>
                  <a:pt x="360533" y="747876"/>
                  <a:pt x="271633" y="634106"/>
                  <a:pt x="268987" y="571664"/>
                </a:cubicBezTo>
                <a:cubicBezTo>
                  <a:pt x="266341" y="509222"/>
                  <a:pt x="307616" y="474826"/>
                  <a:pt x="351537" y="406564"/>
                </a:cubicBezTo>
                <a:cubicBezTo>
                  <a:pt x="395458" y="338302"/>
                  <a:pt x="547858" y="127164"/>
                  <a:pt x="532512" y="162089"/>
                </a:cubicBezTo>
                <a:cubicBezTo>
                  <a:pt x="517166" y="197014"/>
                  <a:pt x="304970" y="554731"/>
                  <a:pt x="259462" y="616114"/>
                </a:cubicBezTo>
                <a:cubicBezTo>
                  <a:pt x="213954" y="677497"/>
                  <a:pt x="273749" y="549968"/>
                  <a:pt x="259462" y="530389"/>
                </a:cubicBezTo>
                <a:cubicBezTo>
                  <a:pt x="245175" y="510810"/>
                  <a:pt x="172150" y="545735"/>
                  <a:pt x="173737" y="498639"/>
                </a:cubicBezTo>
                <a:cubicBezTo>
                  <a:pt x="175324" y="451543"/>
                  <a:pt x="238295" y="316606"/>
                  <a:pt x="268987" y="247814"/>
                </a:cubicBezTo>
                <a:cubicBezTo>
                  <a:pt x="299679" y="179022"/>
                  <a:pt x="376937" y="53081"/>
                  <a:pt x="357887" y="85889"/>
                </a:cubicBezTo>
                <a:cubicBezTo>
                  <a:pt x="338837" y="118697"/>
                  <a:pt x="189612" y="410268"/>
                  <a:pt x="154687" y="444664"/>
                </a:cubicBezTo>
                <a:cubicBezTo>
                  <a:pt x="119762" y="479060"/>
                  <a:pt x="137754" y="366347"/>
                  <a:pt x="148337" y="292264"/>
                </a:cubicBezTo>
                <a:cubicBezTo>
                  <a:pt x="158920" y="218181"/>
                  <a:pt x="216600" y="7572"/>
                  <a:pt x="218187" y="164"/>
                </a:cubicBezTo>
                <a:cubicBezTo>
                  <a:pt x="219774" y="-7244"/>
                  <a:pt x="152041" y="237231"/>
                  <a:pt x="157862" y="247814"/>
                </a:cubicBezTo>
                <a:cubicBezTo>
                  <a:pt x="163683" y="258397"/>
                  <a:pt x="291212" y="1751"/>
                  <a:pt x="265812" y="223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5" name="フリーフォーム 1104">
            <a:extLst>
              <a:ext uri="{FF2B5EF4-FFF2-40B4-BE49-F238E27FC236}">
                <a16:creationId xmlns:a16="http://schemas.microsoft.com/office/drawing/2014/main" id="{6D7424C4-6BCB-CE23-1A60-F9BD95A53424}"/>
              </a:ext>
            </a:extLst>
          </p:cNvPr>
          <p:cNvSpPr/>
          <p:nvPr/>
        </p:nvSpPr>
        <p:spPr>
          <a:xfrm>
            <a:off x="1341564" y="6510661"/>
            <a:ext cx="1163160" cy="1049208"/>
          </a:xfrm>
          <a:custGeom>
            <a:avLst/>
            <a:gdLst>
              <a:gd name="connsiteX0" fmla="*/ 391986 w 1163160"/>
              <a:gd name="connsiteY0" fmla="*/ 226689 h 1049208"/>
              <a:gd name="connsiteX1" fmla="*/ 309436 w 1163160"/>
              <a:gd name="connsiteY1" fmla="*/ 429889 h 1049208"/>
              <a:gd name="connsiteX2" fmla="*/ 322136 w 1163160"/>
              <a:gd name="connsiteY2" fmla="*/ 515614 h 1049208"/>
              <a:gd name="connsiteX3" fmla="*/ 217361 w 1163160"/>
              <a:gd name="connsiteY3" fmla="*/ 655314 h 1049208"/>
              <a:gd name="connsiteX4" fmla="*/ 239586 w 1163160"/>
              <a:gd name="connsiteY4" fmla="*/ 636264 h 1049208"/>
              <a:gd name="connsiteX5" fmla="*/ 255461 w 1163160"/>
              <a:gd name="connsiteY5" fmla="*/ 848989 h 1049208"/>
              <a:gd name="connsiteX6" fmla="*/ 318961 w 1163160"/>
              <a:gd name="connsiteY6" fmla="*/ 972814 h 1049208"/>
              <a:gd name="connsiteX7" fmla="*/ 264986 w 1163160"/>
              <a:gd name="connsiteY7" fmla="*/ 861689 h 1049208"/>
              <a:gd name="connsiteX8" fmla="*/ 411036 w 1163160"/>
              <a:gd name="connsiteY8" fmla="*/ 1007739 h 1049208"/>
              <a:gd name="connsiteX9" fmla="*/ 503111 w 1163160"/>
              <a:gd name="connsiteY9" fmla="*/ 963289 h 1049208"/>
              <a:gd name="connsiteX10" fmla="*/ 687261 w 1163160"/>
              <a:gd name="connsiteY10" fmla="*/ 1026789 h 1049208"/>
              <a:gd name="connsiteX11" fmla="*/ 623761 w 1163160"/>
              <a:gd name="connsiteY11" fmla="*/ 991864 h 1049208"/>
              <a:gd name="connsiteX12" fmla="*/ 944436 w 1163160"/>
              <a:gd name="connsiteY12" fmla="*/ 960114 h 1049208"/>
              <a:gd name="connsiteX13" fmla="*/ 1160336 w 1163160"/>
              <a:gd name="connsiteY13" fmla="*/ 1049014 h 1049208"/>
              <a:gd name="connsiteX14" fmla="*/ 792036 w 1163160"/>
              <a:gd name="connsiteY14" fmla="*/ 931539 h 1049208"/>
              <a:gd name="connsiteX15" fmla="*/ 515811 w 1163160"/>
              <a:gd name="connsiteY15" fmla="*/ 915664 h 1049208"/>
              <a:gd name="connsiteX16" fmla="*/ 417386 w 1163160"/>
              <a:gd name="connsiteY16" fmla="*/ 779139 h 1049208"/>
              <a:gd name="connsiteX17" fmla="*/ 388811 w 1163160"/>
              <a:gd name="connsiteY17" fmla="*/ 537839 h 1049208"/>
              <a:gd name="connsiteX18" fmla="*/ 528511 w 1163160"/>
              <a:gd name="connsiteY18" fmla="*/ 918839 h 1049208"/>
              <a:gd name="connsiteX19" fmla="*/ 353886 w 1163160"/>
              <a:gd name="connsiteY19" fmla="*/ 988689 h 1049208"/>
              <a:gd name="connsiteX20" fmla="*/ 226886 w 1163160"/>
              <a:gd name="connsiteY20" fmla="*/ 728339 h 1049208"/>
              <a:gd name="connsiteX21" fmla="*/ 1461 w 1163160"/>
              <a:gd name="connsiteY21" fmla="*/ 153664 h 1049208"/>
              <a:gd name="connsiteX22" fmla="*/ 137986 w 1163160"/>
              <a:gd name="connsiteY22" fmla="*/ 674364 h 1049208"/>
              <a:gd name="connsiteX23" fmla="*/ 299911 w 1163160"/>
              <a:gd name="connsiteY23" fmla="*/ 521964 h 1049208"/>
              <a:gd name="connsiteX24" fmla="*/ 131636 w 1163160"/>
              <a:gd name="connsiteY24" fmla="*/ 1264 h 1049208"/>
              <a:gd name="connsiteX25" fmla="*/ 242761 w 1163160"/>
              <a:gd name="connsiteY25" fmla="*/ 372739 h 1049208"/>
              <a:gd name="connsiteX26" fmla="*/ 264986 w 1163160"/>
              <a:gd name="connsiteY26" fmla="*/ 280664 h 1049208"/>
              <a:gd name="connsiteX27" fmla="*/ 223711 w 1163160"/>
              <a:gd name="connsiteY27" fmla="*/ 439414 h 1049208"/>
              <a:gd name="connsiteX28" fmla="*/ 391986 w 1163160"/>
              <a:gd name="connsiteY28" fmla="*/ 226689 h 104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63160" h="1049208">
                <a:moveTo>
                  <a:pt x="391986" y="226689"/>
                </a:moveTo>
                <a:cubicBezTo>
                  <a:pt x="406273" y="225102"/>
                  <a:pt x="321078" y="381735"/>
                  <a:pt x="309436" y="429889"/>
                </a:cubicBezTo>
                <a:cubicBezTo>
                  <a:pt x="297794" y="478043"/>
                  <a:pt x="337482" y="478043"/>
                  <a:pt x="322136" y="515614"/>
                </a:cubicBezTo>
                <a:cubicBezTo>
                  <a:pt x="306790" y="553185"/>
                  <a:pt x="231119" y="635206"/>
                  <a:pt x="217361" y="655314"/>
                </a:cubicBezTo>
                <a:cubicBezTo>
                  <a:pt x="203603" y="675422"/>
                  <a:pt x="233236" y="603985"/>
                  <a:pt x="239586" y="636264"/>
                </a:cubicBezTo>
                <a:cubicBezTo>
                  <a:pt x="245936" y="668543"/>
                  <a:pt x="242232" y="792897"/>
                  <a:pt x="255461" y="848989"/>
                </a:cubicBezTo>
                <a:cubicBezTo>
                  <a:pt x="268690" y="905081"/>
                  <a:pt x="317373" y="970697"/>
                  <a:pt x="318961" y="972814"/>
                </a:cubicBezTo>
                <a:cubicBezTo>
                  <a:pt x="320549" y="974931"/>
                  <a:pt x="249640" y="855868"/>
                  <a:pt x="264986" y="861689"/>
                </a:cubicBezTo>
                <a:cubicBezTo>
                  <a:pt x="280332" y="867510"/>
                  <a:pt x="371349" y="990806"/>
                  <a:pt x="411036" y="1007739"/>
                </a:cubicBezTo>
                <a:cubicBezTo>
                  <a:pt x="450723" y="1024672"/>
                  <a:pt x="457074" y="960114"/>
                  <a:pt x="503111" y="963289"/>
                </a:cubicBezTo>
                <a:cubicBezTo>
                  <a:pt x="549148" y="966464"/>
                  <a:pt x="667153" y="1022027"/>
                  <a:pt x="687261" y="1026789"/>
                </a:cubicBezTo>
                <a:cubicBezTo>
                  <a:pt x="707369" y="1031551"/>
                  <a:pt x="580899" y="1002976"/>
                  <a:pt x="623761" y="991864"/>
                </a:cubicBezTo>
                <a:cubicBezTo>
                  <a:pt x="666623" y="980752"/>
                  <a:pt x="855007" y="950589"/>
                  <a:pt x="944436" y="960114"/>
                </a:cubicBezTo>
                <a:cubicBezTo>
                  <a:pt x="1033865" y="969639"/>
                  <a:pt x="1185736" y="1053776"/>
                  <a:pt x="1160336" y="1049014"/>
                </a:cubicBezTo>
                <a:cubicBezTo>
                  <a:pt x="1134936" y="1044252"/>
                  <a:pt x="899457" y="953764"/>
                  <a:pt x="792036" y="931539"/>
                </a:cubicBezTo>
                <a:cubicBezTo>
                  <a:pt x="684615" y="909314"/>
                  <a:pt x="578253" y="941064"/>
                  <a:pt x="515811" y="915664"/>
                </a:cubicBezTo>
                <a:cubicBezTo>
                  <a:pt x="453369" y="890264"/>
                  <a:pt x="438553" y="842110"/>
                  <a:pt x="417386" y="779139"/>
                </a:cubicBezTo>
                <a:cubicBezTo>
                  <a:pt x="396219" y="716168"/>
                  <a:pt x="370290" y="514556"/>
                  <a:pt x="388811" y="537839"/>
                </a:cubicBezTo>
                <a:cubicBezTo>
                  <a:pt x="407332" y="561122"/>
                  <a:pt x="534332" y="843697"/>
                  <a:pt x="528511" y="918839"/>
                </a:cubicBezTo>
                <a:cubicBezTo>
                  <a:pt x="522690" y="993981"/>
                  <a:pt x="404157" y="1020439"/>
                  <a:pt x="353886" y="988689"/>
                </a:cubicBezTo>
                <a:cubicBezTo>
                  <a:pt x="303615" y="956939"/>
                  <a:pt x="285623" y="867510"/>
                  <a:pt x="226886" y="728339"/>
                </a:cubicBezTo>
                <a:cubicBezTo>
                  <a:pt x="168149" y="589168"/>
                  <a:pt x="16278" y="162660"/>
                  <a:pt x="1461" y="153664"/>
                </a:cubicBezTo>
                <a:cubicBezTo>
                  <a:pt x="-13356" y="144668"/>
                  <a:pt x="88244" y="612981"/>
                  <a:pt x="137986" y="674364"/>
                </a:cubicBezTo>
                <a:cubicBezTo>
                  <a:pt x="187728" y="735747"/>
                  <a:pt x="300969" y="634147"/>
                  <a:pt x="299911" y="521964"/>
                </a:cubicBezTo>
                <a:cubicBezTo>
                  <a:pt x="298853" y="409781"/>
                  <a:pt x="141161" y="26135"/>
                  <a:pt x="131636" y="1264"/>
                </a:cubicBezTo>
                <a:cubicBezTo>
                  <a:pt x="122111" y="-23607"/>
                  <a:pt x="220536" y="326172"/>
                  <a:pt x="242761" y="372739"/>
                </a:cubicBezTo>
                <a:cubicBezTo>
                  <a:pt x="264986" y="419306"/>
                  <a:pt x="268161" y="269551"/>
                  <a:pt x="264986" y="280664"/>
                </a:cubicBezTo>
                <a:cubicBezTo>
                  <a:pt x="261811" y="291777"/>
                  <a:pt x="200957" y="448410"/>
                  <a:pt x="223711" y="439414"/>
                </a:cubicBezTo>
                <a:cubicBezTo>
                  <a:pt x="246465" y="430418"/>
                  <a:pt x="377699" y="228276"/>
                  <a:pt x="391986" y="2266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6" name="フリーフォーム 1105">
            <a:extLst>
              <a:ext uri="{FF2B5EF4-FFF2-40B4-BE49-F238E27FC236}">
                <a16:creationId xmlns:a16="http://schemas.microsoft.com/office/drawing/2014/main" id="{3379920E-CC8F-23F4-BBBD-FD770BDD7A2A}"/>
              </a:ext>
            </a:extLst>
          </p:cNvPr>
          <p:cNvSpPr/>
          <p:nvPr/>
        </p:nvSpPr>
        <p:spPr>
          <a:xfrm>
            <a:off x="1186405" y="6398676"/>
            <a:ext cx="687800" cy="1288669"/>
          </a:xfrm>
          <a:custGeom>
            <a:avLst/>
            <a:gdLst>
              <a:gd name="connsiteX0" fmla="*/ 410620 w 687800"/>
              <a:gd name="connsiteY0" fmla="*/ 1246724 h 1288669"/>
              <a:gd name="connsiteX1" fmla="*/ 29620 w 687800"/>
              <a:gd name="connsiteY1" fmla="*/ 141824 h 1288669"/>
              <a:gd name="connsiteX2" fmla="*/ 108995 w 687800"/>
              <a:gd name="connsiteY2" fmla="*/ 535524 h 1288669"/>
              <a:gd name="connsiteX3" fmla="*/ 61370 w 687800"/>
              <a:gd name="connsiteY3" fmla="*/ 14824 h 1288669"/>
              <a:gd name="connsiteX4" fmla="*/ 112170 w 687800"/>
              <a:gd name="connsiteY4" fmla="*/ 135474 h 1288669"/>
              <a:gd name="connsiteX5" fmla="*/ 121695 w 687800"/>
              <a:gd name="connsiteY5" fmla="*/ 62449 h 1288669"/>
              <a:gd name="connsiteX6" fmla="*/ 343945 w 687800"/>
              <a:gd name="connsiteY6" fmla="*/ 484724 h 1288669"/>
              <a:gd name="connsiteX7" fmla="*/ 102645 w 687800"/>
              <a:gd name="connsiteY7" fmla="*/ 49749 h 1288669"/>
              <a:gd name="connsiteX8" fmla="*/ 112170 w 687800"/>
              <a:gd name="connsiteY8" fmla="*/ 335499 h 1288669"/>
              <a:gd name="connsiteX9" fmla="*/ 1045 w 687800"/>
              <a:gd name="connsiteY9" fmla="*/ 192624 h 1288669"/>
              <a:gd name="connsiteX10" fmla="*/ 188370 w 687800"/>
              <a:gd name="connsiteY10" fmla="*/ 716499 h 1288669"/>
              <a:gd name="connsiteX11" fmla="*/ 89945 w 687800"/>
              <a:gd name="connsiteY11" fmla="*/ 481549 h 1288669"/>
              <a:gd name="connsiteX12" fmla="*/ 289970 w 687800"/>
              <a:gd name="connsiteY12" fmla="*/ 878424 h 1288669"/>
              <a:gd name="connsiteX13" fmla="*/ 245520 w 687800"/>
              <a:gd name="connsiteY13" fmla="*/ 862549 h 1288669"/>
              <a:gd name="connsiteX14" fmla="*/ 470945 w 687800"/>
              <a:gd name="connsiteY14" fmla="*/ 1110199 h 1288669"/>
              <a:gd name="connsiteX15" fmla="*/ 674145 w 687800"/>
              <a:gd name="connsiteY15" fmla="*/ 1205449 h 1288669"/>
              <a:gd name="connsiteX16" fmla="*/ 67720 w 687800"/>
              <a:gd name="connsiteY16" fmla="*/ 595849 h 1288669"/>
              <a:gd name="connsiteX17" fmla="*/ 321720 w 687800"/>
              <a:gd name="connsiteY17" fmla="*/ 1014949 h 1288669"/>
              <a:gd name="connsiteX18" fmla="*/ 410620 w 687800"/>
              <a:gd name="connsiteY18" fmla="*/ 1246724 h 128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7800" h="1288669">
                <a:moveTo>
                  <a:pt x="410620" y="1246724"/>
                </a:moveTo>
                <a:cubicBezTo>
                  <a:pt x="361937" y="1101203"/>
                  <a:pt x="79891" y="260357"/>
                  <a:pt x="29620" y="141824"/>
                </a:cubicBezTo>
                <a:cubicBezTo>
                  <a:pt x="-20651" y="23291"/>
                  <a:pt x="103703" y="556690"/>
                  <a:pt x="108995" y="535524"/>
                </a:cubicBezTo>
                <a:cubicBezTo>
                  <a:pt x="114287" y="514358"/>
                  <a:pt x="60841" y="81499"/>
                  <a:pt x="61370" y="14824"/>
                </a:cubicBezTo>
                <a:cubicBezTo>
                  <a:pt x="61899" y="-51851"/>
                  <a:pt x="102116" y="127537"/>
                  <a:pt x="112170" y="135474"/>
                </a:cubicBezTo>
                <a:cubicBezTo>
                  <a:pt x="122224" y="143411"/>
                  <a:pt x="83066" y="4241"/>
                  <a:pt x="121695" y="62449"/>
                </a:cubicBezTo>
                <a:cubicBezTo>
                  <a:pt x="160324" y="120657"/>
                  <a:pt x="347120" y="486841"/>
                  <a:pt x="343945" y="484724"/>
                </a:cubicBezTo>
                <a:cubicBezTo>
                  <a:pt x="340770" y="482607"/>
                  <a:pt x="141274" y="74620"/>
                  <a:pt x="102645" y="49749"/>
                </a:cubicBezTo>
                <a:cubicBezTo>
                  <a:pt x="64016" y="24878"/>
                  <a:pt x="129103" y="311686"/>
                  <a:pt x="112170" y="335499"/>
                </a:cubicBezTo>
                <a:cubicBezTo>
                  <a:pt x="95237" y="359311"/>
                  <a:pt x="-11655" y="129124"/>
                  <a:pt x="1045" y="192624"/>
                </a:cubicBezTo>
                <a:cubicBezTo>
                  <a:pt x="13745" y="256124"/>
                  <a:pt x="173553" y="668345"/>
                  <a:pt x="188370" y="716499"/>
                </a:cubicBezTo>
                <a:cubicBezTo>
                  <a:pt x="203187" y="764653"/>
                  <a:pt x="73012" y="454561"/>
                  <a:pt x="89945" y="481549"/>
                </a:cubicBezTo>
                <a:cubicBezTo>
                  <a:pt x="106878" y="508536"/>
                  <a:pt x="264041" y="814924"/>
                  <a:pt x="289970" y="878424"/>
                </a:cubicBezTo>
                <a:cubicBezTo>
                  <a:pt x="315899" y="941924"/>
                  <a:pt x="215357" y="823920"/>
                  <a:pt x="245520" y="862549"/>
                </a:cubicBezTo>
                <a:cubicBezTo>
                  <a:pt x="275682" y="901178"/>
                  <a:pt x="399508" y="1053049"/>
                  <a:pt x="470945" y="1110199"/>
                </a:cubicBezTo>
                <a:cubicBezTo>
                  <a:pt x="542382" y="1167349"/>
                  <a:pt x="741349" y="1291174"/>
                  <a:pt x="674145" y="1205449"/>
                </a:cubicBezTo>
                <a:cubicBezTo>
                  <a:pt x="606941" y="1119724"/>
                  <a:pt x="126457" y="627599"/>
                  <a:pt x="67720" y="595849"/>
                </a:cubicBezTo>
                <a:cubicBezTo>
                  <a:pt x="8983" y="564099"/>
                  <a:pt x="258220" y="909116"/>
                  <a:pt x="321720" y="1014949"/>
                </a:cubicBezTo>
                <a:cubicBezTo>
                  <a:pt x="385220" y="1120782"/>
                  <a:pt x="459303" y="1392245"/>
                  <a:pt x="410620" y="1246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7" name="フリーフォーム 1106">
            <a:extLst>
              <a:ext uri="{FF2B5EF4-FFF2-40B4-BE49-F238E27FC236}">
                <a16:creationId xmlns:a16="http://schemas.microsoft.com/office/drawing/2014/main" id="{A5448801-12B2-CA3B-3AB3-0BEDBB5C904A}"/>
              </a:ext>
            </a:extLst>
          </p:cNvPr>
          <p:cNvSpPr/>
          <p:nvPr/>
        </p:nvSpPr>
        <p:spPr>
          <a:xfrm>
            <a:off x="1924050" y="6423025"/>
            <a:ext cx="630256" cy="1392855"/>
          </a:xfrm>
          <a:custGeom>
            <a:avLst/>
            <a:gdLst>
              <a:gd name="connsiteX0" fmla="*/ 0 w 630256"/>
              <a:gd name="connsiteY0" fmla="*/ 0 h 1392855"/>
              <a:gd name="connsiteX1" fmla="*/ 476250 w 630256"/>
              <a:gd name="connsiteY1" fmla="*/ 387350 h 1392855"/>
              <a:gd name="connsiteX2" fmla="*/ 447675 w 630256"/>
              <a:gd name="connsiteY2" fmla="*/ 342900 h 1392855"/>
              <a:gd name="connsiteX3" fmla="*/ 488950 w 630256"/>
              <a:gd name="connsiteY3" fmla="*/ 473075 h 1392855"/>
              <a:gd name="connsiteX4" fmla="*/ 371475 w 630256"/>
              <a:gd name="connsiteY4" fmla="*/ 771525 h 1392855"/>
              <a:gd name="connsiteX5" fmla="*/ 517525 w 630256"/>
              <a:gd name="connsiteY5" fmla="*/ 504825 h 1392855"/>
              <a:gd name="connsiteX6" fmla="*/ 536575 w 630256"/>
              <a:gd name="connsiteY6" fmla="*/ 882650 h 1392855"/>
              <a:gd name="connsiteX7" fmla="*/ 504825 w 630256"/>
              <a:gd name="connsiteY7" fmla="*/ 1152525 h 1392855"/>
              <a:gd name="connsiteX8" fmla="*/ 527050 w 630256"/>
              <a:gd name="connsiteY8" fmla="*/ 962025 h 1392855"/>
              <a:gd name="connsiteX9" fmla="*/ 574675 w 630256"/>
              <a:gd name="connsiteY9" fmla="*/ 1203325 h 1392855"/>
              <a:gd name="connsiteX10" fmla="*/ 625475 w 630256"/>
              <a:gd name="connsiteY10" fmla="*/ 1387475 h 1392855"/>
              <a:gd name="connsiteX11" fmla="*/ 619125 w 630256"/>
              <a:gd name="connsiteY11" fmla="*/ 990600 h 1392855"/>
              <a:gd name="connsiteX12" fmla="*/ 546100 w 630256"/>
              <a:gd name="connsiteY12" fmla="*/ 107950 h 1392855"/>
              <a:gd name="connsiteX13" fmla="*/ 584200 w 630256"/>
              <a:gd name="connsiteY13" fmla="*/ 495300 h 1392855"/>
              <a:gd name="connsiteX14" fmla="*/ 403225 w 630256"/>
              <a:gd name="connsiteY14" fmla="*/ 279400 h 1392855"/>
              <a:gd name="connsiteX15" fmla="*/ 336550 w 630256"/>
              <a:gd name="connsiteY15" fmla="*/ 254000 h 1392855"/>
              <a:gd name="connsiteX16" fmla="*/ 450850 w 630256"/>
              <a:gd name="connsiteY16" fmla="*/ 339725 h 1392855"/>
              <a:gd name="connsiteX17" fmla="*/ 0 w 630256"/>
              <a:gd name="connsiteY17" fmla="*/ 0 h 139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30256" h="1392855">
                <a:moveTo>
                  <a:pt x="0" y="0"/>
                </a:moveTo>
                <a:lnTo>
                  <a:pt x="476250" y="387350"/>
                </a:lnTo>
                <a:cubicBezTo>
                  <a:pt x="550863" y="444500"/>
                  <a:pt x="445558" y="328613"/>
                  <a:pt x="447675" y="342900"/>
                </a:cubicBezTo>
                <a:cubicBezTo>
                  <a:pt x="449792" y="357188"/>
                  <a:pt x="501650" y="401638"/>
                  <a:pt x="488950" y="473075"/>
                </a:cubicBezTo>
                <a:cubicBezTo>
                  <a:pt x="476250" y="544512"/>
                  <a:pt x="366713" y="766233"/>
                  <a:pt x="371475" y="771525"/>
                </a:cubicBezTo>
                <a:cubicBezTo>
                  <a:pt x="376238" y="776817"/>
                  <a:pt x="490008" y="486304"/>
                  <a:pt x="517525" y="504825"/>
                </a:cubicBezTo>
                <a:cubicBezTo>
                  <a:pt x="545042" y="523346"/>
                  <a:pt x="538692" y="774700"/>
                  <a:pt x="536575" y="882650"/>
                </a:cubicBezTo>
                <a:cubicBezTo>
                  <a:pt x="534458" y="990600"/>
                  <a:pt x="506412" y="1139296"/>
                  <a:pt x="504825" y="1152525"/>
                </a:cubicBezTo>
                <a:cubicBezTo>
                  <a:pt x="503238" y="1165754"/>
                  <a:pt x="515408" y="953558"/>
                  <a:pt x="527050" y="962025"/>
                </a:cubicBezTo>
                <a:cubicBezTo>
                  <a:pt x="538692" y="970492"/>
                  <a:pt x="558271" y="1132417"/>
                  <a:pt x="574675" y="1203325"/>
                </a:cubicBezTo>
                <a:cubicBezTo>
                  <a:pt x="591079" y="1274233"/>
                  <a:pt x="618067" y="1422929"/>
                  <a:pt x="625475" y="1387475"/>
                </a:cubicBezTo>
                <a:cubicBezTo>
                  <a:pt x="632883" y="1352021"/>
                  <a:pt x="632354" y="1203854"/>
                  <a:pt x="619125" y="990600"/>
                </a:cubicBezTo>
                <a:cubicBezTo>
                  <a:pt x="605896" y="777346"/>
                  <a:pt x="551921" y="190500"/>
                  <a:pt x="546100" y="107950"/>
                </a:cubicBezTo>
                <a:cubicBezTo>
                  <a:pt x="540279" y="25400"/>
                  <a:pt x="608012" y="466725"/>
                  <a:pt x="584200" y="495300"/>
                </a:cubicBezTo>
                <a:cubicBezTo>
                  <a:pt x="560388" y="523875"/>
                  <a:pt x="444500" y="319617"/>
                  <a:pt x="403225" y="279400"/>
                </a:cubicBezTo>
                <a:cubicBezTo>
                  <a:pt x="361950" y="239183"/>
                  <a:pt x="328613" y="243946"/>
                  <a:pt x="336550" y="254000"/>
                </a:cubicBezTo>
                <a:cubicBezTo>
                  <a:pt x="344487" y="264054"/>
                  <a:pt x="450850" y="339725"/>
                  <a:pt x="450850" y="33972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8" name="フリーフォーム 1107">
            <a:extLst>
              <a:ext uri="{FF2B5EF4-FFF2-40B4-BE49-F238E27FC236}">
                <a16:creationId xmlns:a16="http://schemas.microsoft.com/office/drawing/2014/main" id="{D2160985-521A-7FAA-D5EE-BF994EA600E5}"/>
              </a:ext>
            </a:extLst>
          </p:cNvPr>
          <p:cNvSpPr/>
          <p:nvPr/>
        </p:nvSpPr>
        <p:spPr>
          <a:xfrm>
            <a:off x="5444649" y="7541096"/>
            <a:ext cx="1241901" cy="149673"/>
          </a:xfrm>
          <a:custGeom>
            <a:avLst/>
            <a:gdLst>
              <a:gd name="connsiteX0" fmla="*/ 1241901 w 1241901"/>
              <a:gd name="connsiteY0" fmla="*/ 28104 h 149673"/>
              <a:gd name="connsiteX1" fmla="*/ 1029176 w 1241901"/>
              <a:gd name="connsiteY1" fmla="*/ 50329 h 149673"/>
              <a:gd name="connsiteX2" fmla="*/ 1054576 w 1241901"/>
              <a:gd name="connsiteY2" fmla="*/ 66204 h 149673"/>
              <a:gd name="connsiteX3" fmla="*/ 968851 w 1241901"/>
              <a:gd name="connsiteY3" fmla="*/ 72554 h 149673"/>
              <a:gd name="connsiteX4" fmla="*/ 1067276 w 1241901"/>
              <a:gd name="connsiteY4" fmla="*/ 24929 h 149673"/>
              <a:gd name="connsiteX5" fmla="*/ 629126 w 1241901"/>
              <a:gd name="connsiteY5" fmla="*/ 43979 h 149673"/>
              <a:gd name="connsiteX6" fmla="*/ 794226 w 1241901"/>
              <a:gd name="connsiteY6" fmla="*/ 24929 h 149673"/>
              <a:gd name="connsiteX7" fmla="*/ 467201 w 1241901"/>
              <a:gd name="connsiteY7" fmla="*/ 63029 h 149673"/>
              <a:gd name="connsiteX8" fmla="*/ 368776 w 1241901"/>
              <a:gd name="connsiteY8" fmla="*/ 94779 h 149673"/>
              <a:gd name="connsiteX9" fmla="*/ 394176 w 1241901"/>
              <a:gd name="connsiteY9" fmla="*/ 82079 h 149673"/>
              <a:gd name="connsiteX10" fmla="*/ 76676 w 1241901"/>
              <a:gd name="connsiteY10" fmla="*/ 120179 h 149673"/>
              <a:gd name="connsiteX11" fmla="*/ 19526 w 1241901"/>
              <a:gd name="connsiteY11" fmla="*/ 148754 h 149673"/>
              <a:gd name="connsiteX12" fmla="*/ 349726 w 1241901"/>
              <a:gd name="connsiteY12" fmla="*/ 85254 h 149673"/>
              <a:gd name="connsiteX13" fmla="*/ 1032351 w 1241901"/>
              <a:gd name="connsiteY13" fmla="*/ 5879 h 149673"/>
              <a:gd name="connsiteX14" fmla="*/ 946626 w 1241901"/>
              <a:gd name="connsiteY14" fmla="*/ 5879 h 149673"/>
              <a:gd name="connsiteX15" fmla="*/ 1241901 w 1241901"/>
              <a:gd name="connsiteY15" fmla="*/ 28104 h 14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901" h="149673">
                <a:moveTo>
                  <a:pt x="1241901" y="28104"/>
                </a:moveTo>
                <a:cubicBezTo>
                  <a:pt x="1151149" y="36041"/>
                  <a:pt x="1060397" y="43979"/>
                  <a:pt x="1029176" y="50329"/>
                </a:cubicBezTo>
                <a:cubicBezTo>
                  <a:pt x="997955" y="56679"/>
                  <a:pt x="1064630" y="62500"/>
                  <a:pt x="1054576" y="66204"/>
                </a:cubicBezTo>
                <a:cubicBezTo>
                  <a:pt x="1044522" y="69908"/>
                  <a:pt x="966734" y="79433"/>
                  <a:pt x="968851" y="72554"/>
                </a:cubicBezTo>
                <a:cubicBezTo>
                  <a:pt x="970968" y="65675"/>
                  <a:pt x="1123897" y="29692"/>
                  <a:pt x="1067276" y="24929"/>
                </a:cubicBezTo>
                <a:cubicBezTo>
                  <a:pt x="1010655" y="20166"/>
                  <a:pt x="674634" y="43979"/>
                  <a:pt x="629126" y="43979"/>
                </a:cubicBezTo>
                <a:cubicBezTo>
                  <a:pt x="583618" y="43979"/>
                  <a:pt x="794226" y="24929"/>
                  <a:pt x="794226" y="24929"/>
                </a:cubicBezTo>
                <a:cubicBezTo>
                  <a:pt x="767238" y="28104"/>
                  <a:pt x="538109" y="51387"/>
                  <a:pt x="467201" y="63029"/>
                </a:cubicBezTo>
                <a:cubicBezTo>
                  <a:pt x="396293" y="74671"/>
                  <a:pt x="380947" y="91604"/>
                  <a:pt x="368776" y="94779"/>
                </a:cubicBezTo>
                <a:cubicBezTo>
                  <a:pt x="356605" y="97954"/>
                  <a:pt x="442859" y="77846"/>
                  <a:pt x="394176" y="82079"/>
                </a:cubicBezTo>
                <a:cubicBezTo>
                  <a:pt x="345493" y="86312"/>
                  <a:pt x="139117" y="109067"/>
                  <a:pt x="76676" y="120179"/>
                </a:cubicBezTo>
                <a:cubicBezTo>
                  <a:pt x="14235" y="131291"/>
                  <a:pt x="-25982" y="154575"/>
                  <a:pt x="19526" y="148754"/>
                </a:cubicBezTo>
                <a:cubicBezTo>
                  <a:pt x="65034" y="142933"/>
                  <a:pt x="180922" y="109066"/>
                  <a:pt x="349726" y="85254"/>
                </a:cubicBezTo>
                <a:cubicBezTo>
                  <a:pt x="518530" y="61442"/>
                  <a:pt x="932868" y="19108"/>
                  <a:pt x="1032351" y="5879"/>
                </a:cubicBezTo>
                <a:cubicBezTo>
                  <a:pt x="1131834" y="-7350"/>
                  <a:pt x="946626" y="5879"/>
                  <a:pt x="946626" y="5879"/>
                </a:cubicBezTo>
                <a:lnTo>
                  <a:pt x="1241901" y="281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9" name="フリーフォーム 1108">
            <a:extLst>
              <a:ext uri="{FF2B5EF4-FFF2-40B4-BE49-F238E27FC236}">
                <a16:creationId xmlns:a16="http://schemas.microsoft.com/office/drawing/2014/main" id="{539AEE32-70EB-E87E-5371-0812BBEB47B9}"/>
              </a:ext>
            </a:extLst>
          </p:cNvPr>
          <p:cNvSpPr/>
          <p:nvPr/>
        </p:nvSpPr>
        <p:spPr>
          <a:xfrm>
            <a:off x="6551302" y="3064355"/>
            <a:ext cx="716851" cy="1355601"/>
          </a:xfrm>
          <a:custGeom>
            <a:avLst/>
            <a:gdLst>
              <a:gd name="connsiteX0" fmla="*/ 5073 w 716851"/>
              <a:gd name="connsiteY0" fmla="*/ 5870 h 1355601"/>
              <a:gd name="connsiteX1" fmla="*/ 417823 w 716851"/>
              <a:gd name="connsiteY1" fmla="*/ 444020 h 1355601"/>
              <a:gd name="connsiteX2" fmla="*/ 424173 w 716851"/>
              <a:gd name="connsiteY2" fmla="*/ 393220 h 1355601"/>
              <a:gd name="connsiteX3" fmla="*/ 573398 w 716851"/>
              <a:gd name="connsiteY3" fmla="*/ 799620 h 1355601"/>
              <a:gd name="connsiteX4" fmla="*/ 519423 w 716851"/>
              <a:gd name="connsiteY4" fmla="*/ 675795 h 1355601"/>
              <a:gd name="connsiteX5" fmla="*/ 617848 w 716851"/>
              <a:gd name="connsiteY5" fmla="*/ 967895 h 1355601"/>
              <a:gd name="connsiteX6" fmla="*/ 595623 w 716851"/>
              <a:gd name="connsiteY6" fmla="*/ 853595 h 1355601"/>
              <a:gd name="connsiteX7" fmla="*/ 716273 w 716851"/>
              <a:gd name="connsiteY7" fmla="*/ 1352070 h 1355601"/>
              <a:gd name="connsiteX8" fmla="*/ 633723 w 716851"/>
              <a:gd name="connsiteY8" fmla="*/ 1050445 h 1355601"/>
              <a:gd name="connsiteX9" fmla="*/ 465448 w 716851"/>
              <a:gd name="connsiteY9" fmla="*/ 564670 h 1355601"/>
              <a:gd name="connsiteX10" fmla="*/ 290823 w 716851"/>
              <a:gd name="connsiteY10" fmla="*/ 447195 h 1355601"/>
              <a:gd name="connsiteX11" fmla="*/ 427348 w 716851"/>
              <a:gd name="connsiteY11" fmla="*/ 523395 h 1355601"/>
              <a:gd name="connsiteX12" fmla="*/ 246373 w 716851"/>
              <a:gd name="connsiteY12" fmla="*/ 75720 h 1355601"/>
              <a:gd name="connsiteX13" fmla="*/ 309873 w 716851"/>
              <a:gd name="connsiteY13" fmla="*/ 256695 h 1355601"/>
              <a:gd name="connsiteX14" fmla="*/ 195573 w 716851"/>
              <a:gd name="connsiteY14" fmla="*/ 196370 h 1355601"/>
              <a:gd name="connsiteX15" fmla="*/ 5073 w 716851"/>
              <a:gd name="connsiteY15" fmla="*/ 5870 h 13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6851" h="1355601">
                <a:moveTo>
                  <a:pt x="5073" y="5870"/>
                </a:moveTo>
                <a:cubicBezTo>
                  <a:pt x="42115" y="47145"/>
                  <a:pt x="347973" y="379462"/>
                  <a:pt x="417823" y="444020"/>
                </a:cubicBezTo>
                <a:cubicBezTo>
                  <a:pt x="487673" y="508578"/>
                  <a:pt x="398244" y="333953"/>
                  <a:pt x="424173" y="393220"/>
                </a:cubicBezTo>
                <a:cubicBezTo>
                  <a:pt x="450102" y="452487"/>
                  <a:pt x="557523" y="752524"/>
                  <a:pt x="573398" y="799620"/>
                </a:cubicBezTo>
                <a:cubicBezTo>
                  <a:pt x="589273" y="846716"/>
                  <a:pt x="512015" y="647749"/>
                  <a:pt x="519423" y="675795"/>
                </a:cubicBezTo>
                <a:cubicBezTo>
                  <a:pt x="526831" y="703841"/>
                  <a:pt x="605148" y="938262"/>
                  <a:pt x="617848" y="967895"/>
                </a:cubicBezTo>
                <a:cubicBezTo>
                  <a:pt x="630548" y="997528"/>
                  <a:pt x="579219" y="789566"/>
                  <a:pt x="595623" y="853595"/>
                </a:cubicBezTo>
                <a:cubicBezTo>
                  <a:pt x="612027" y="917624"/>
                  <a:pt x="709923" y="1319262"/>
                  <a:pt x="716273" y="1352070"/>
                </a:cubicBezTo>
                <a:cubicBezTo>
                  <a:pt x="722623" y="1384878"/>
                  <a:pt x="675527" y="1181678"/>
                  <a:pt x="633723" y="1050445"/>
                </a:cubicBezTo>
                <a:cubicBezTo>
                  <a:pt x="591919" y="919212"/>
                  <a:pt x="522598" y="665212"/>
                  <a:pt x="465448" y="564670"/>
                </a:cubicBezTo>
                <a:cubicBezTo>
                  <a:pt x="408298" y="464128"/>
                  <a:pt x="297173" y="454074"/>
                  <a:pt x="290823" y="447195"/>
                </a:cubicBezTo>
                <a:cubicBezTo>
                  <a:pt x="284473" y="440316"/>
                  <a:pt x="434756" y="585307"/>
                  <a:pt x="427348" y="523395"/>
                </a:cubicBezTo>
                <a:cubicBezTo>
                  <a:pt x="419940" y="461483"/>
                  <a:pt x="265952" y="120170"/>
                  <a:pt x="246373" y="75720"/>
                </a:cubicBezTo>
                <a:cubicBezTo>
                  <a:pt x="226794" y="31270"/>
                  <a:pt x="318340" y="236587"/>
                  <a:pt x="309873" y="256695"/>
                </a:cubicBezTo>
                <a:cubicBezTo>
                  <a:pt x="301406" y="276803"/>
                  <a:pt x="246902" y="239762"/>
                  <a:pt x="195573" y="196370"/>
                </a:cubicBezTo>
                <a:cubicBezTo>
                  <a:pt x="144244" y="152978"/>
                  <a:pt x="-31969" y="-35405"/>
                  <a:pt x="5073" y="58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0" name="フリーフォーム 1109">
            <a:extLst>
              <a:ext uri="{FF2B5EF4-FFF2-40B4-BE49-F238E27FC236}">
                <a16:creationId xmlns:a16="http://schemas.microsoft.com/office/drawing/2014/main" id="{59B87F11-1EA1-8C6C-A79F-6DA68E87151F}"/>
              </a:ext>
            </a:extLst>
          </p:cNvPr>
          <p:cNvSpPr/>
          <p:nvPr/>
        </p:nvSpPr>
        <p:spPr>
          <a:xfrm>
            <a:off x="7210934" y="4117217"/>
            <a:ext cx="210746" cy="907065"/>
          </a:xfrm>
          <a:custGeom>
            <a:avLst/>
            <a:gdLst>
              <a:gd name="connsiteX0" fmla="*/ 2666 w 210746"/>
              <a:gd name="connsiteY0" fmla="*/ 16633 h 907065"/>
              <a:gd name="connsiteX1" fmla="*/ 209041 w 210746"/>
              <a:gd name="connsiteY1" fmla="*/ 899283 h 907065"/>
              <a:gd name="connsiteX2" fmla="*/ 101091 w 210746"/>
              <a:gd name="connsiteY2" fmla="*/ 454783 h 907065"/>
              <a:gd name="connsiteX3" fmla="*/ 104266 w 210746"/>
              <a:gd name="connsiteY3" fmla="*/ 575433 h 907065"/>
              <a:gd name="connsiteX4" fmla="*/ 72516 w 210746"/>
              <a:gd name="connsiteY4" fmla="*/ 388108 h 907065"/>
              <a:gd name="connsiteX5" fmla="*/ 120141 w 210746"/>
              <a:gd name="connsiteY5" fmla="*/ 502408 h 907065"/>
              <a:gd name="connsiteX6" fmla="*/ 53466 w 210746"/>
              <a:gd name="connsiteY6" fmla="*/ 254758 h 907065"/>
              <a:gd name="connsiteX7" fmla="*/ 88391 w 210746"/>
              <a:gd name="connsiteY7" fmla="*/ 315083 h 907065"/>
              <a:gd name="connsiteX8" fmla="*/ 2666 w 210746"/>
              <a:gd name="connsiteY8" fmla="*/ 16633 h 90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746" h="907065">
                <a:moveTo>
                  <a:pt x="2666" y="16633"/>
                </a:moveTo>
                <a:cubicBezTo>
                  <a:pt x="22774" y="114000"/>
                  <a:pt x="192637" y="826258"/>
                  <a:pt x="209041" y="899283"/>
                </a:cubicBezTo>
                <a:cubicBezTo>
                  <a:pt x="225445" y="972308"/>
                  <a:pt x="118553" y="508758"/>
                  <a:pt x="101091" y="454783"/>
                </a:cubicBezTo>
                <a:cubicBezTo>
                  <a:pt x="83629" y="400808"/>
                  <a:pt x="109028" y="586545"/>
                  <a:pt x="104266" y="575433"/>
                </a:cubicBezTo>
                <a:cubicBezTo>
                  <a:pt x="99504" y="564321"/>
                  <a:pt x="69870" y="400279"/>
                  <a:pt x="72516" y="388108"/>
                </a:cubicBezTo>
                <a:cubicBezTo>
                  <a:pt x="75162" y="375937"/>
                  <a:pt x="123316" y="524633"/>
                  <a:pt x="120141" y="502408"/>
                </a:cubicBezTo>
                <a:cubicBezTo>
                  <a:pt x="116966" y="480183"/>
                  <a:pt x="58758" y="285979"/>
                  <a:pt x="53466" y="254758"/>
                </a:cubicBezTo>
                <a:cubicBezTo>
                  <a:pt x="48174" y="223537"/>
                  <a:pt x="94212" y="350537"/>
                  <a:pt x="88391" y="315083"/>
                </a:cubicBezTo>
                <a:cubicBezTo>
                  <a:pt x="82570" y="279629"/>
                  <a:pt x="-17442" y="-80734"/>
                  <a:pt x="2666" y="166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1" name="フリーフォーム 1110">
            <a:extLst>
              <a:ext uri="{FF2B5EF4-FFF2-40B4-BE49-F238E27FC236}">
                <a16:creationId xmlns:a16="http://schemas.microsoft.com/office/drawing/2014/main" id="{F13C53C4-622F-E186-646A-C1F7006394DD}"/>
              </a:ext>
            </a:extLst>
          </p:cNvPr>
          <p:cNvSpPr/>
          <p:nvPr/>
        </p:nvSpPr>
        <p:spPr>
          <a:xfrm>
            <a:off x="7300593" y="4658635"/>
            <a:ext cx="243209" cy="875407"/>
          </a:xfrm>
          <a:custGeom>
            <a:avLst/>
            <a:gdLst>
              <a:gd name="connsiteX0" fmla="*/ 1907 w 243209"/>
              <a:gd name="connsiteY0" fmla="*/ 5440 h 875407"/>
              <a:gd name="connsiteX1" fmla="*/ 138432 w 243209"/>
              <a:gd name="connsiteY1" fmla="*/ 535665 h 875407"/>
              <a:gd name="connsiteX2" fmla="*/ 116207 w 243209"/>
              <a:gd name="connsiteY2" fmla="*/ 475340 h 875407"/>
              <a:gd name="connsiteX3" fmla="*/ 243207 w 243209"/>
              <a:gd name="connsiteY3" fmla="*/ 875390 h 875407"/>
              <a:gd name="connsiteX4" fmla="*/ 119382 w 243209"/>
              <a:gd name="connsiteY4" fmla="*/ 491215 h 875407"/>
              <a:gd name="connsiteX5" fmla="*/ 106682 w 243209"/>
              <a:gd name="connsiteY5" fmla="*/ 313415 h 875407"/>
              <a:gd name="connsiteX6" fmla="*/ 113032 w 243209"/>
              <a:gd name="connsiteY6" fmla="*/ 437240 h 875407"/>
              <a:gd name="connsiteX7" fmla="*/ 8257 w 243209"/>
              <a:gd name="connsiteY7" fmla="*/ 145140 h 875407"/>
              <a:gd name="connsiteX8" fmla="*/ 55882 w 243209"/>
              <a:gd name="connsiteY8" fmla="*/ 253090 h 875407"/>
              <a:gd name="connsiteX9" fmla="*/ 1907 w 243209"/>
              <a:gd name="connsiteY9" fmla="*/ 5440 h 87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209" h="875407">
                <a:moveTo>
                  <a:pt x="1907" y="5440"/>
                </a:moveTo>
                <a:cubicBezTo>
                  <a:pt x="15665" y="52536"/>
                  <a:pt x="119382" y="457348"/>
                  <a:pt x="138432" y="535665"/>
                </a:cubicBezTo>
                <a:cubicBezTo>
                  <a:pt x="157482" y="613982"/>
                  <a:pt x="98745" y="418719"/>
                  <a:pt x="116207" y="475340"/>
                </a:cubicBezTo>
                <a:cubicBezTo>
                  <a:pt x="133669" y="531961"/>
                  <a:pt x="242678" y="872744"/>
                  <a:pt x="243207" y="875390"/>
                </a:cubicBezTo>
                <a:cubicBezTo>
                  <a:pt x="243736" y="878036"/>
                  <a:pt x="142136" y="584877"/>
                  <a:pt x="119382" y="491215"/>
                </a:cubicBezTo>
                <a:cubicBezTo>
                  <a:pt x="96628" y="397553"/>
                  <a:pt x="107740" y="322411"/>
                  <a:pt x="106682" y="313415"/>
                </a:cubicBezTo>
                <a:cubicBezTo>
                  <a:pt x="105624" y="304419"/>
                  <a:pt x="129436" y="465286"/>
                  <a:pt x="113032" y="437240"/>
                </a:cubicBezTo>
                <a:cubicBezTo>
                  <a:pt x="96628" y="409194"/>
                  <a:pt x="17782" y="175832"/>
                  <a:pt x="8257" y="145140"/>
                </a:cubicBezTo>
                <a:cubicBezTo>
                  <a:pt x="-1268" y="114448"/>
                  <a:pt x="58528" y="274257"/>
                  <a:pt x="55882" y="253090"/>
                </a:cubicBezTo>
                <a:cubicBezTo>
                  <a:pt x="53236" y="231923"/>
                  <a:pt x="-11851" y="-41656"/>
                  <a:pt x="1907" y="54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2" name="フリーフォーム 1111">
            <a:extLst>
              <a:ext uri="{FF2B5EF4-FFF2-40B4-BE49-F238E27FC236}">
                <a16:creationId xmlns:a16="http://schemas.microsoft.com/office/drawing/2014/main" id="{67597F21-0D88-0344-8F31-AAFB947FBAC2}"/>
              </a:ext>
            </a:extLst>
          </p:cNvPr>
          <p:cNvSpPr/>
          <p:nvPr/>
        </p:nvSpPr>
        <p:spPr>
          <a:xfrm>
            <a:off x="7476394" y="5468052"/>
            <a:ext cx="257919" cy="739081"/>
          </a:xfrm>
          <a:custGeom>
            <a:avLst/>
            <a:gdLst>
              <a:gd name="connsiteX0" fmla="*/ 731 w 257919"/>
              <a:gd name="connsiteY0" fmla="*/ 2473 h 739081"/>
              <a:gd name="connsiteX1" fmla="*/ 153131 w 257919"/>
              <a:gd name="connsiteY1" fmla="*/ 345373 h 739081"/>
              <a:gd name="connsiteX2" fmla="*/ 127731 w 257919"/>
              <a:gd name="connsiteY2" fmla="*/ 310448 h 739081"/>
              <a:gd name="connsiteX3" fmla="*/ 188056 w 257919"/>
              <a:gd name="connsiteY3" fmla="*/ 539048 h 739081"/>
              <a:gd name="connsiteX4" fmla="*/ 188056 w 257919"/>
              <a:gd name="connsiteY4" fmla="*/ 494598 h 739081"/>
              <a:gd name="connsiteX5" fmla="*/ 257906 w 257919"/>
              <a:gd name="connsiteY5" fmla="*/ 739073 h 739081"/>
              <a:gd name="connsiteX6" fmla="*/ 181706 w 257919"/>
              <a:gd name="connsiteY6" fmla="*/ 485073 h 739081"/>
              <a:gd name="connsiteX7" fmla="*/ 73756 w 257919"/>
              <a:gd name="connsiteY7" fmla="*/ 148523 h 739081"/>
              <a:gd name="connsiteX8" fmla="*/ 111856 w 257919"/>
              <a:gd name="connsiteY8" fmla="*/ 281873 h 739081"/>
              <a:gd name="connsiteX9" fmla="*/ 45181 w 257919"/>
              <a:gd name="connsiteY9" fmla="*/ 56448 h 739081"/>
              <a:gd name="connsiteX10" fmla="*/ 92806 w 257919"/>
              <a:gd name="connsiteY10" fmla="*/ 183448 h 739081"/>
              <a:gd name="connsiteX11" fmla="*/ 731 w 257919"/>
              <a:gd name="connsiteY11" fmla="*/ 2473 h 73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7919" h="739081">
                <a:moveTo>
                  <a:pt x="731" y="2473"/>
                </a:moveTo>
                <a:cubicBezTo>
                  <a:pt x="10785" y="29461"/>
                  <a:pt x="131964" y="294044"/>
                  <a:pt x="153131" y="345373"/>
                </a:cubicBezTo>
                <a:cubicBezTo>
                  <a:pt x="174298" y="396702"/>
                  <a:pt x="121910" y="278169"/>
                  <a:pt x="127731" y="310448"/>
                </a:cubicBezTo>
                <a:cubicBezTo>
                  <a:pt x="133552" y="342727"/>
                  <a:pt x="178002" y="508356"/>
                  <a:pt x="188056" y="539048"/>
                </a:cubicBezTo>
                <a:cubicBezTo>
                  <a:pt x="198110" y="569740"/>
                  <a:pt x="176414" y="461261"/>
                  <a:pt x="188056" y="494598"/>
                </a:cubicBezTo>
                <a:cubicBezTo>
                  <a:pt x="199698" y="527935"/>
                  <a:pt x="258964" y="740661"/>
                  <a:pt x="257906" y="739073"/>
                </a:cubicBezTo>
                <a:cubicBezTo>
                  <a:pt x="256848" y="737485"/>
                  <a:pt x="212398" y="583498"/>
                  <a:pt x="181706" y="485073"/>
                </a:cubicBezTo>
                <a:cubicBezTo>
                  <a:pt x="151014" y="386648"/>
                  <a:pt x="85398" y="182390"/>
                  <a:pt x="73756" y="148523"/>
                </a:cubicBezTo>
                <a:cubicBezTo>
                  <a:pt x="62114" y="114656"/>
                  <a:pt x="116619" y="297219"/>
                  <a:pt x="111856" y="281873"/>
                </a:cubicBezTo>
                <a:cubicBezTo>
                  <a:pt x="107093" y="266527"/>
                  <a:pt x="48356" y="72852"/>
                  <a:pt x="45181" y="56448"/>
                </a:cubicBezTo>
                <a:cubicBezTo>
                  <a:pt x="42006" y="40044"/>
                  <a:pt x="98098" y="188740"/>
                  <a:pt x="92806" y="183448"/>
                </a:cubicBezTo>
                <a:cubicBezTo>
                  <a:pt x="87514" y="178156"/>
                  <a:pt x="-9323" y="-24515"/>
                  <a:pt x="731" y="24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3" name="フリーフォーム 1112">
            <a:extLst>
              <a:ext uri="{FF2B5EF4-FFF2-40B4-BE49-F238E27FC236}">
                <a16:creationId xmlns:a16="http://schemas.microsoft.com/office/drawing/2014/main" id="{465956C5-C8F5-69A7-18F5-666093FF97C7}"/>
              </a:ext>
            </a:extLst>
          </p:cNvPr>
          <p:cNvSpPr/>
          <p:nvPr/>
        </p:nvSpPr>
        <p:spPr>
          <a:xfrm>
            <a:off x="7638703" y="6177754"/>
            <a:ext cx="85858" cy="997550"/>
          </a:xfrm>
          <a:custGeom>
            <a:avLst/>
            <a:gdLst>
              <a:gd name="connsiteX0" fmla="*/ 52820 w 85858"/>
              <a:gd name="connsiteY0" fmla="*/ 1873 h 997550"/>
              <a:gd name="connsiteX1" fmla="*/ 49519 w 85858"/>
              <a:gd name="connsiteY1" fmla="*/ 520143 h 997550"/>
              <a:gd name="connsiteX2" fmla="*/ 85831 w 85858"/>
              <a:gd name="connsiteY2" fmla="*/ 398003 h 997550"/>
              <a:gd name="connsiteX3" fmla="*/ 42917 w 85858"/>
              <a:gd name="connsiteY3" fmla="*/ 734714 h 997550"/>
              <a:gd name="connsiteX4" fmla="*/ 66025 w 85858"/>
              <a:gd name="connsiteY4" fmla="*/ 635681 h 997550"/>
              <a:gd name="connsiteX5" fmla="*/ 3 w 85858"/>
              <a:gd name="connsiteY5" fmla="*/ 988897 h 997550"/>
              <a:gd name="connsiteX6" fmla="*/ 69326 w 85858"/>
              <a:gd name="connsiteY6" fmla="*/ 213143 h 997550"/>
              <a:gd name="connsiteX7" fmla="*/ 69326 w 85858"/>
              <a:gd name="connsiteY7" fmla="*/ 434315 h 997550"/>
              <a:gd name="connsiteX8" fmla="*/ 36315 w 85858"/>
              <a:gd name="connsiteY8" fmla="*/ 157024 h 997550"/>
              <a:gd name="connsiteX9" fmla="*/ 13207 w 85858"/>
              <a:gd name="connsiteY9" fmla="*/ 338584 h 997550"/>
              <a:gd name="connsiteX10" fmla="*/ 52820 w 85858"/>
              <a:gd name="connsiteY10" fmla="*/ 1873 h 99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858" h="997550">
                <a:moveTo>
                  <a:pt x="52820" y="1873"/>
                </a:moveTo>
                <a:cubicBezTo>
                  <a:pt x="58872" y="32133"/>
                  <a:pt x="44017" y="454121"/>
                  <a:pt x="49519" y="520143"/>
                </a:cubicBezTo>
                <a:cubicBezTo>
                  <a:pt x="55021" y="586165"/>
                  <a:pt x="86931" y="362241"/>
                  <a:pt x="85831" y="398003"/>
                </a:cubicBezTo>
                <a:cubicBezTo>
                  <a:pt x="84731" y="433765"/>
                  <a:pt x="46218" y="695101"/>
                  <a:pt x="42917" y="734714"/>
                </a:cubicBezTo>
                <a:cubicBezTo>
                  <a:pt x="39616" y="774327"/>
                  <a:pt x="73177" y="593317"/>
                  <a:pt x="66025" y="635681"/>
                </a:cubicBezTo>
                <a:cubicBezTo>
                  <a:pt x="58873" y="678045"/>
                  <a:pt x="-547" y="1059320"/>
                  <a:pt x="3" y="988897"/>
                </a:cubicBezTo>
                <a:cubicBezTo>
                  <a:pt x="553" y="918474"/>
                  <a:pt x="57772" y="305573"/>
                  <a:pt x="69326" y="213143"/>
                </a:cubicBezTo>
                <a:cubicBezTo>
                  <a:pt x="80880" y="120713"/>
                  <a:pt x="74828" y="443668"/>
                  <a:pt x="69326" y="434315"/>
                </a:cubicBezTo>
                <a:cubicBezTo>
                  <a:pt x="63824" y="424962"/>
                  <a:pt x="45668" y="172979"/>
                  <a:pt x="36315" y="157024"/>
                </a:cubicBezTo>
                <a:cubicBezTo>
                  <a:pt x="26962" y="141069"/>
                  <a:pt x="11557" y="359491"/>
                  <a:pt x="13207" y="338584"/>
                </a:cubicBezTo>
                <a:cubicBezTo>
                  <a:pt x="14857" y="317677"/>
                  <a:pt x="46768" y="-28387"/>
                  <a:pt x="52820" y="18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4" name="フリーフォーム 1113">
            <a:extLst>
              <a:ext uri="{FF2B5EF4-FFF2-40B4-BE49-F238E27FC236}">
                <a16:creationId xmlns:a16="http://schemas.microsoft.com/office/drawing/2014/main" id="{232F1892-D79D-8449-5F35-FB7B17834E90}"/>
              </a:ext>
            </a:extLst>
          </p:cNvPr>
          <p:cNvSpPr/>
          <p:nvPr/>
        </p:nvSpPr>
        <p:spPr>
          <a:xfrm>
            <a:off x="7509872" y="6798476"/>
            <a:ext cx="231481" cy="1403288"/>
          </a:xfrm>
          <a:custGeom>
            <a:avLst/>
            <a:gdLst>
              <a:gd name="connsiteX0" fmla="*/ 231168 w 231481"/>
              <a:gd name="connsiteY0" fmla="*/ 8357 h 1403288"/>
              <a:gd name="connsiteX1" fmla="*/ 79318 w 231481"/>
              <a:gd name="connsiteY1" fmla="*/ 942564 h 1403288"/>
              <a:gd name="connsiteX2" fmla="*/ 115630 w 231481"/>
              <a:gd name="connsiteY2" fmla="*/ 843531 h 1403288"/>
              <a:gd name="connsiteX3" fmla="*/ 92 w 231481"/>
              <a:gd name="connsiteY3" fmla="*/ 1401414 h 1403288"/>
              <a:gd name="connsiteX4" fmla="*/ 95823 w 231481"/>
              <a:gd name="connsiteY4" fmla="*/ 622359 h 1403288"/>
              <a:gd name="connsiteX5" fmla="*/ 79318 w 231481"/>
              <a:gd name="connsiteY5" fmla="*/ 800617 h 1403288"/>
              <a:gd name="connsiteX6" fmla="*/ 214662 w 231481"/>
              <a:gd name="connsiteY6" fmla="*/ 321960 h 1403288"/>
              <a:gd name="connsiteX7" fmla="*/ 122232 w 231481"/>
              <a:gd name="connsiteY7" fmla="*/ 473810 h 1403288"/>
              <a:gd name="connsiteX8" fmla="*/ 231168 w 231481"/>
              <a:gd name="connsiteY8" fmla="*/ 8357 h 140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481" h="1403288">
                <a:moveTo>
                  <a:pt x="231168" y="8357"/>
                </a:moveTo>
                <a:cubicBezTo>
                  <a:pt x="224016" y="86483"/>
                  <a:pt x="98574" y="803368"/>
                  <a:pt x="79318" y="942564"/>
                </a:cubicBezTo>
                <a:cubicBezTo>
                  <a:pt x="60062" y="1081760"/>
                  <a:pt x="128834" y="767056"/>
                  <a:pt x="115630" y="843531"/>
                </a:cubicBezTo>
                <a:cubicBezTo>
                  <a:pt x="102426" y="920006"/>
                  <a:pt x="3393" y="1438276"/>
                  <a:pt x="92" y="1401414"/>
                </a:cubicBezTo>
                <a:cubicBezTo>
                  <a:pt x="-3209" y="1364552"/>
                  <a:pt x="82619" y="722492"/>
                  <a:pt x="95823" y="622359"/>
                </a:cubicBezTo>
                <a:cubicBezTo>
                  <a:pt x="109027" y="522226"/>
                  <a:pt x="59511" y="850684"/>
                  <a:pt x="79318" y="800617"/>
                </a:cubicBezTo>
                <a:cubicBezTo>
                  <a:pt x="99125" y="750550"/>
                  <a:pt x="207510" y="376428"/>
                  <a:pt x="214662" y="321960"/>
                </a:cubicBezTo>
                <a:cubicBezTo>
                  <a:pt x="221814" y="267492"/>
                  <a:pt x="123882" y="523326"/>
                  <a:pt x="122232" y="473810"/>
                </a:cubicBezTo>
                <a:cubicBezTo>
                  <a:pt x="120582" y="424294"/>
                  <a:pt x="238320" y="-69769"/>
                  <a:pt x="231168" y="83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5" name="フリーフォーム 1114">
            <a:extLst>
              <a:ext uri="{FF2B5EF4-FFF2-40B4-BE49-F238E27FC236}">
                <a16:creationId xmlns:a16="http://schemas.microsoft.com/office/drawing/2014/main" id="{91B2A348-303A-635B-FF5B-FCDDBB129848}"/>
              </a:ext>
            </a:extLst>
          </p:cNvPr>
          <p:cNvSpPr/>
          <p:nvPr/>
        </p:nvSpPr>
        <p:spPr>
          <a:xfrm>
            <a:off x="7000881" y="8018195"/>
            <a:ext cx="490388" cy="1341311"/>
          </a:xfrm>
          <a:custGeom>
            <a:avLst/>
            <a:gdLst>
              <a:gd name="connsiteX0" fmla="*/ 449663 w 490388"/>
              <a:gd name="connsiteY0" fmla="*/ 136 h 1341311"/>
              <a:gd name="connsiteX1" fmla="*/ 485975 w 490388"/>
              <a:gd name="connsiteY1" fmla="*/ 158588 h 1341311"/>
              <a:gd name="connsiteX2" fmla="*/ 327523 w 490388"/>
              <a:gd name="connsiteY2" fmla="*/ 359954 h 1341311"/>
              <a:gd name="connsiteX3" fmla="*/ 390244 w 490388"/>
              <a:gd name="connsiteY3" fmla="*/ 260921 h 1341311"/>
              <a:gd name="connsiteX4" fmla="*/ 169071 w 490388"/>
              <a:gd name="connsiteY4" fmla="*/ 762686 h 1341311"/>
              <a:gd name="connsiteX5" fmla="*/ 119555 w 490388"/>
              <a:gd name="connsiteY5" fmla="*/ 980557 h 1341311"/>
              <a:gd name="connsiteX6" fmla="*/ 129458 w 490388"/>
              <a:gd name="connsiteY6" fmla="*/ 861718 h 1341311"/>
              <a:gd name="connsiteX7" fmla="*/ 4017 w 490388"/>
              <a:gd name="connsiteY7" fmla="*/ 1333773 h 1341311"/>
              <a:gd name="connsiteX8" fmla="*/ 43630 w 490388"/>
              <a:gd name="connsiteY8" fmla="*/ 1099396 h 1341311"/>
              <a:gd name="connsiteX9" fmla="*/ 169071 w 490388"/>
              <a:gd name="connsiteY9" fmla="*/ 422674 h 1341311"/>
              <a:gd name="connsiteX10" fmla="*/ 63437 w 490388"/>
              <a:gd name="connsiteY10" fmla="*/ 1122504 h 1341311"/>
              <a:gd name="connsiteX11" fmla="*/ 251598 w 490388"/>
              <a:gd name="connsiteY11" fmla="*/ 478793 h 1341311"/>
              <a:gd name="connsiteX12" fmla="*/ 238394 w 490388"/>
              <a:gd name="connsiteY12" fmla="*/ 633944 h 1341311"/>
              <a:gd name="connsiteX13" fmla="*/ 429857 w 490388"/>
              <a:gd name="connsiteY13" fmla="*/ 251018 h 1341311"/>
              <a:gd name="connsiteX14" fmla="*/ 449663 w 490388"/>
              <a:gd name="connsiteY14" fmla="*/ 175093 h 1341311"/>
              <a:gd name="connsiteX15" fmla="*/ 403448 w 490388"/>
              <a:gd name="connsiteY15" fmla="*/ 221308 h 1341311"/>
              <a:gd name="connsiteX16" fmla="*/ 485975 w 490388"/>
              <a:gd name="connsiteY16" fmla="*/ 132179 h 1341311"/>
              <a:gd name="connsiteX17" fmla="*/ 449663 w 490388"/>
              <a:gd name="connsiteY17" fmla="*/ 136 h 134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0388" h="1341311">
                <a:moveTo>
                  <a:pt x="449663" y="136"/>
                </a:moveTo>
                <a:cubicBezTo>
                  <a:pt x="449663" y="4537"/>
                  <a:pt x="506332" y="98618"/>
                  <a:pt x="485975" y="158588"/>
                </a:cubicBezTo>
                <a:cubicBezTo>
                  <a:pt x="465618" y="218558"/>
                  <a:pt x="343478" y="342899"/>
                  <a:pt x="327523" y="359954"/>
                </a:cubicBezTo>
                <a:cubicBezTo>
                  <a:pt x="311568" y="377009"/>
                  <a:pt x="416653" y="193799"/>
                  <a:pt x="390244" y="260921"/>
                </a:cubicBezTo>
                <a:cubicBezTo>
                  <a:pt x="363835" y="328043"/>
                  <a:pt x="214186" y="642747"/>
                  <a:pt x="169071" y="762686"/>
                </a:cubicBezTo>
                <a:cubicBezTo>
                  <a:pt x="123956" y="882625"/>
                  <a:pt x="126157" y="964052"/>
                  <a:pt x="119555" y="980557"/>
                </a:cubicBezTo>
                <a:cubicBezTo>
                  <a:pt x="112953" y="997062"/>
                  <a:pt x="148714" y="802849"/>
                  <a:pt x="129458" y="861718"/>
                </a:cubicBezTo>
                <a:cubicBezTo>
                  <a:pt x="110202" y="920587"/>
                  <a:pt x="18322" y="1294160"/>
                  <a:pt x="4017" y="1333773"/>
                </a:cubicBezTo>
                <a:cubicBezTo>
                  <a:pt x="-10288" y="1373386"/>
                  <a:pt x="16121" y="1251246"/>
                  <a:pt x="43630" y="1099396"/>
                </a:cubicBezTo>
                <a:cubicBezTo>
                  <a:pt x="71139" y="947546"/>
                  <a:pt x="165770" y="418823"/>
                  <a:pt x="169071" y="422674"/>
                </a:cubicBezTo>
                <a:cubicBezTo>
                  <a:pt x="172372" y="426525"/>
                  <a:pt x="49682" y="1113151"/>
                  <a:pt x="63437" y="1122504"/>
                </a:cubicBezTo>
                <a:cubicBezTo>
                  <a:pt x="77192" y="1131857"/>
                  <a:pt x="222438" y="560220"/>
                  <a:pt x="251598" y="478793"/>
                </a:cubicBezTo>
                <a:cubicBezTo>
                  <a:pt x="280758" y="397366"/>
                  <a:pt x="208684" y="671906"/>
                  <a:pt x="238394" y="633944"/>
                </a:cubicBezTo>
                <a:cubicBezTo>
                  <a:pt x="268104" y="595982"/>
                  <a:pt x="394646" y="327493"/>
                  <a:pt x="429857" y="251018"/>
                </a:cubicBezTo>
                <a:cubicBezTo>
                  <a:pt x="465068" y="174543"/>
                  <a:pt x="454064" y="180045"/>
                  <a:pt x="449663" y="175093"/>
                </a:cubicBezTo>
                <a:cubicBezTo>
                  <a:pt x="445262" y="170141"/>
                  <a:pt x="397396" y="228460"/>
                  <a:pt x="403448" y="221308"/>
                </a:cubicBezTo>
                <a:cubicBezTo>
                  <a:pt x="409500" y="214156"/>
                  <a:pt x="476622" y="165190"/>
                  <a:pt x="485975" y="132179"/>
                </a:cubicBezTo>
                <a:cubicBezTo>
                  <a:pt x="495328" y="99168"/>
                  <a:pt x="449663" y="-4265"/>
                  <a:pt x="449663" y="1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6" name="フリーフォーム 1115">
            <a:extLst>
              <a:ext uri="{FF2B5EF4-FFF2-40B4-BE49-F238E27FC236}">
                <a16:creationId xmlns:a16="http://schemas.microsoft.com/office/drawing/2014/main" id="{E03A236D-5405-8477-C1DE-C72848295705}"/>
              </a:ext>
            </a:extLst>
          </p:cNvPr>
          <p:cNvSpPr/>
          <p:nvPr/>
        </p:nvSpPr>
        <p:spPr>
          <a:xfrm>
            <a:off x="5357253" y="7603061"/>
            <a:ext cx="470188" cy="180662"/>
          </a:xfrm>
          <a:custGeom>
            <a:avLst/>
            <a:gdLst>
              <a:gd name="connsiteX0" fmla="*/ 66968 w 470188"/>
              <a:gd name="connsiteY0" fmla="*/ 180312 h 180662"/>
              <a:gd name="connsiteX1" fmla="*/ 264478 w 470188"/>
              <a:gd name="connsiteY1" fmla="*/ 30350 h 180662"/>
              <a:gd name="connsiteX2" fmla="*/ 238875 w 470188"/>
              <a:gd name="connsiteY2" fmla="*/ 44981 h 180662"/>
              <a:gd name="connsiteX3" fmla="*/ 461989 w 470188"/>
              <a:gd name="connsiteY3" fmla="*/ 1089 h 180662"/>
              <a:gd name="connsiteX4" fmla="*/ 418097 w 470188"/>
              <a:gd name="connsiteY4" fmla="*/ 26693 h 180662"/>
              <a:gd name="connsiteX5" fmla="*/ 381521 w 470188"/>
              <a:gd name="connsiteY5" fmla="*/ 162024 h 180662"/>
              <a:gd name="connsiteX6" fmla="*/ 396152 w 470188"/>
              <a:gd name="connsiteY6" fmla="*/ 30350 h 180662"/>
              <a:gd name="connsiteX7" fmla="*/ 268136 w 470188"/>
              <a:gd name="connsiteY7" fmla="*/ 41323 h 180662"/>
              <a:gd name="connsiteX8" fmla="*/ 1131 w 470188"/>
              <a:gd name="connsiteY8" fmla="*/ 41323 h 180662"/>
              <a:gd name="connsiteX9" fmla="*/ 165723 w 470188"/>
              <a:gd name="connsiteY9" fmla="*/ 52296 h 180662"/>
              <a:gd name="connsiteX10" fmla="*/ 176696 w 470188"/>
              <a:gd name="connsiteY10" fmla="*/ 70584 h 180662"/>
              <a:gd name="connsiteX11" fmla="*/ 66968 w 470188"/>
              <a:gd name="connsiteY11" fmla="*/ 180312 h 18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0188" h="180662">
                <a:moveTo>
                  <a:pt x="66968" y="180312"/>
                </a:moveTo>
                <a:cubicBezTo>
                  <a:pt x="81598" y="173606"/>
                  <a:pt x="235827" y="52905"/>
                  <a:pt x="264478" y="30350"/>
                </a:cubicBezTo>
                <a:cubicBezTo>
                  <a:pt x="293129" y="7795"/>
                  <a:pt x="205957" y="49858"/>
                  <a:pt x="238875" y="44981"/>
                </a:cubicBezTo>
                <a:cubicBezTo>
                  <a:pt x="271793" y="40104"/>
                  <a:pt x="432119" y="4137"/>
                  <a:pt x="461989" y="1089"/>
                </a:cubicBezTo>
                <a:cubicBezTo>
                  <a:pt x="491859" y="-1959"/>
                  <a:pt x="431508" y="-129"/>
                  <a:pt x="418097" y="26693"/>
                </a:cubicBezTo>
                <a:cubicBezTo>
                  <a:pt x="404686" y="53515"/>
                  <a:pt x="385179" y="161414"/>
                  <a:pt x="381521" y="162024"/>
                </a:cubicBezTo>
                <a:cubicBezTo>
                  <a:pt x="377864" y="162633"/>
                  <a:pt x="415050" y="50467"/>
                  <a:pt x="396152" y="30350"/>
                </a:cubicBezTo>
                <a:cubicBezTo>
                  <a:pt x="377255" y="10233"/>
                  <a:pt x="333973" y="39494"/>
                  <a:pt x="268136" y="41323"/>
                </a:cubicBezTo>
                <a:cubicBezTo>
                  <a:pt x="202299" y="43152"/>
                  <a:pt x="18200" y="39494"/>
                  <a:pt x="1131" y="41323"/>
                </a:cubicBezTo>
                <a:cubicBezTo>
                  <a:pt x="-15938" y="43152"/>
                  <a:pt x="165723" y="52296"/>
                  <a:pt x="165723" y="52296"/>
                </a:cubicBezTo>
                <a:cubicBezTo>
                  <a:pt x="194984" y="57173"/>
                  <a:pt x="192546" y="45591"/>
                  <a:pt x="176696" y="70584"/>
                </a:cubicBezTo>
                <a:cubicBezTo>
                  <a:pt x="160846" y="95577"/>
                  <a:pt x="52338" y="187018"/>
                  <a:pt x="66968" y="1803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7" name="フリーフォーム 1116">
            <a:extLst>
              <a:ext uri="{FF2B5EF4-FFF2-40B4-BE49-F238E27FC236}">
                <a16:creationId xmlns:a16="http://schemas.microsoft.com/office/drawing/2014/main" id="{0076EC38-E9AD-8AD6-F2E8-8D1E8FE3209A}"/>
              </a:ext>
            </a:extLst>
          </p:cNvPr>
          <p:cNvSpPr/>
          <p:nvPr/>
        </p:nvSpPr>
        <p:spPr>
          <a:xfrm>
            <a:off x="5924553" y="7534646"/>
            <a:ext cx="235189" cy="220573"/>
          </a:xfrm>
          <a:custGeom>
            <a:avLst/>
            <a:gdLst>
              <a:gd name="connsiteX0" fmla="*/ 759 w 235189"/>
              <a:gd name="connsiteY0" fmla="*/ 14640 h 220573"/>
              <a:gd name="connsiteX1" fmla="*/ 150721 w 235189"/>
              <a:gd name="connsiteY1" fmla="*/ 171917 h 220573"/>
              <a:gd name="connsiteX2" fmla="*/ 139748 w 235189"/>
              <a:gd name="connsiteY2" fmla="*/ 219466 h 220573"/>
              <a:gd name="connsiteX3" fmla="*/ 125117 w 235189"/>
              <a:gd name="connsiteY3" fmla="*/ 135341 h 220573"/>
              <a:gd name="connsiteX4" fmla="*/ 234845 w 235189"/>
              <a:gd name="connsiteY4" fmla="*/ 10 h 220573"/>
              <a:gd name="connsiteX5" fmla="*/ 158036 w 235189"/>
              <a:gd name="connsiteY5" fmla="*/ 128026 h 220573"/>
              <a:gd name="connsiteX6" fmla="*/ 110487 w 235189"/>
              <a:gd name="connsiteY6" fmla="*/ 171917 h 220573"/>
              <a:gd name="connsiteX7" fmla="*/ 92199 w 235189"/>
              <a:gd name="connsiteY7" fmla="*/ 109738 h 220573"/>
              <a:gd name="connsiteX8" fmla="*/ 759 w 235189"/>
              <a:gd name="connsiteY8" fmla="*/ 14640 h 220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189" h="220573">
                <a:moveTo>
                  <a:pt x="759" y="14640"/>
                </a:moveTo>
                <a:cubicBezTo>
                  <a:pt x="10513" y="25003"/>
                  <a:pt x="127556" y="137779"/>
                  <a:pt x="150721" y="171917"/>
                </a:cubicBezTo>
                <a:cubicBezTo>
                  <a:pt x="173886" y="206055"/>
                  <a:pt x="144015" y="225562"/>
                  <a:pt x="139748" y="219466"/>
                </a:cubicBezTo>
                <a:cubicBezTo>
                  <a:pt x="135481" y="213370"/>
                  <a:pt x="109267" y="171917"/>
                  <a:pt x="125117" y="135341"/>
                </a:cubicBezTo>
                <a:cubicBezTo>
                  <a:pt x="140967" y="98765"/>
                  <a:pt x="229359" y="1229"/>
                  <a:pt x="234845" y="10"/>
                </a:cubicBezTo>
                <a:cubicBezTo>
                  <a:pt x="240331" y="-1209"/>
                  <a:pt x="178762" y="99375"/>
                  <a:pt x="158036" y="128026"/>
                </a:cubicBezTo>
                <a:cubicBezTo>
                  <a:pt x="137310" y="156677"/>
                  <a:pt x="121460" y="174965"/>
                  <a:pt x="110487" y="171917"/>
                </a:cubicBezTo>
                <a:cubicBezTo>
                  <a:pt x="99514" y="168869"/>
                  <a:pt x="106220" y="131683"/>
                  <a:pt x="92199" y="109738"/>
                </a:cubicBezTo>
                <a:cubicBezTo>
                  <a:pt x="78178" y="87793"/>
                  <a:pt x="-8995" y="4277"/>
                  <a:pt x="759" y="146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8" name="フリーフォーム 1117">
            <a:extLst>
              <a:ext uri="{FF2B5EF4-FFF2-40B4-BE49-F238E27FC236}">
                <a16:creationId xmlns:a16="http://schemas.microsoft.com/office/drawing/2014/main" id="{2950FC08-06F6-B87F-ECB6-1D8CF562005E}"/>
              </a:ext>
            </a:extLst>
          </p:cNvPr>
          <p:cNvSpPr/>
          <p:nvPr/>
        </p:nvSpPr>
        <p:spPr>
          <a:xfrm>
            <a:off x="6078872" y="7544791"/>
            <a:ext cx="379571" cy="193439"/>
          </a:xfrm>
          <a:custGeom>
            <a:avLst/>
            <a:gdLst>
              <a:gd name="connsiteX0" fmla="*/ 51266 w 379571"/>
              <a:gd name="connsiteY0" fmla="*/ 103251 h 193439"/>
              <a:gd name="connsiteX1" fmla="*/ 289010 w 379571"/>
              <a:gd name="connsiteY1" fmla="*/ 30099 h 193439"/>
              <a:gd name="connsiteX2" fmla="*/ 197570 w 379571"/>
              <a:gd name="connsiteY2" fmla="*/ 26441 h 193439"/>
              <a:gd name="connsiteX3" fmla="*/ 351189 w 379571"/>
              <a:gd name="connsiteY3" fmla="*/ 139827 h 193439"/>
              <a:gd name="connsiteX4" fmla="*/ 365819 w 379571"/>
              <a:gd name="connsiteY4" fmla="*/ 187375 h 193439"/>
              <a:gd name="connsiteX5" fmla="*/ 201227 w 379571"/>
              <a:gd name="connsiteY5" fmla="*/ 8153 h 193439"/>
              <a:gd name="connsiteX6" fmla="*/ 146363 w 379571"/>
              <a:gd name="connsiteY6" fmla="*/ 30099 h 193439"/>
              <a:gd name="connsiteX7" fmla="*/ 59 w 379571"/>
              <a:gd name="connsiteY7" fmla="*/ 26441 h 193439"/>
              <a:gd name="connsiteX8" fmla="*/ 164651 w 379571"/>
              <a:gd name="connsiteY8" fmla="*/ 41071 h 193439"/>
              <a:gd name="connsiteX9" fmla="*/ 102472 w 379571"/>
              <a:gd name="connsiteY9" fmla="*/ 81305 h 193439"/>
              <a:gd name="connsiteX10" fmla="*/ 51266 w 379571"/>
              <a:gd name="connsiteY10" fmla="*/ 103251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9571" h="193439">
                <a:moveTo>
                  <a:pt x="51266" y="103251"/>
                </a:moveTo>
                <a:cubicBezTo>
                  <a:pt x="82356" y="94717"/>
                  <a:pt x="264626" y="42901"/>
                  <a:pt x="289010" y="30099"/>
                </a:cubicBezTo>
                <a:cubicBezTo>
                  <a:pt x="313394" y="17297"/>
                  <a:pt x="187207" y="8153"/>
                  <a:pt x="197570" y="26441"/>
                </a:cubicBezTo>
                <a:cubicBezTo>
                  <a:pt x="207933" y="44729"/>
                  <a:pt x="323147" y="113005"/>
                  <a:pt x="351189" y="139827"/>
                </a:cubicBezTo>
                <a:cubicBezTo>
                  <a:pt x="379231" y="166649"/>
                  <a:pt x="390813" y="209321"/>
                  <a:pt x="365819" y="187375"/>
                </a:cubicBezTo>
                <a:cubicBezTo>
                  <a:pt x="340825" y="165429"/>
                  <a:pt x="237803" y="34366"/>
                  <a:pt x="201227" y="8153"/>
                </a:cubicBezTo>
                <a:cubicBezTo>
                  <a:pt x="164651" y="-18060"/>
                  <a:pt x="179891" y="27051"/>
                  <a:pt x="146363" y="30099"/>
                </a:cubicBezTo>
                <a:cubicBezTo>
                  <a:pt x="112835" y="33147"/>
                  <a:pt x="-2989" y="24612"/>
                  <a:pt x="59" y="26441"/>
                </a:cubicBezTo>
                <a:cubicBezTo>
                  <a:pt x="3107" y="28270"/>
                  <a:pt x="147582" y="31927"/>
                  <a:pt x="164651" y="41071"/>
                </a:cubicBezTo>
                <a:cubicBezTo>
                  <a:pt x="181720" y="50215"/>
                  <a:pt x="125027" y="66065"/>
                  <a:pt x="102472" y="81305"/>
                </a:cubicBezTo>
                <a:cubicBezTo>
                  <a:pt x="79917" y="96545"/>
                  <a:pt x="20176" y="111785"/>
                  <a:pt x="51266" y="103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9" name="フリーフォーム 1118">
            <a:extLst>
              <a:ext uri="{FF2B5EF4-FFF2-40B4-BE49-F238E27FC236}">
                <a16:creationId xmlns:a16="http://schemas.microsoft.com/office/drawing/2014/main" id="{DE7442E1-1272-F360-94C9-4E2C651AE03B}"/>
              </a:ext>
            </a:extLst>
          </p:cNvPr>
          <p:cNvSpPr/>
          <p:nvPr/>
        </p:nvSpPr>
        <p:spPr>
          <a:xfrm>
            <a:off x="6338414" y="7557676"/>
            <a:ext cx="346428" cy="68964"/>
          </a:xfrm>
          <a:custGeom>
            <a:avLst/>
            <a:gdLst>
              <a:gd name="connsiteX0" fmla="*/ 3864 w 346428"/>
              <a:gd name="connsiteY0" fmla="*/ 57447 h 68964"/>
              <a:gd name="connsiteX1" fmla="*/ 237951 w 346428"/>
              <a:gd name="connsiteY1" fmla="*/ 17214 h 68964"/>
              <a:gd name="connsiteX2" fmla="*/ 58728 w 346428"/>
              <a:gd name="connsiteY2" fmla="*/ 17214 h 68964"/>
              <a:gd name="connsiteX3" fmla="*/ 340364 w 346428"/>
              <a:gd name="connsiteY3" fmla="*/ 35502 h 68964"/>
              <a:gd name="connsiteX4" fmla="*/ 252581 w 346428"/>
              <a:gd name="connsiteY4" fmla="*/ 68420 h 68964"/>
              <a:gd name="connsiteX5" fmla="*/ 259896 w 346428"/>
              <a:gd name="connsiteY5" fmla="*/ 6241 h 68964"/>
              <a:gd name="connsiteX6" fmla="*/ 55071 w 346428"/>
              <a:gd name="connsiteY6" fmla="*/ 2583 h 68964"/>
              <a:gd name="connsiteX7" fmla="*/ 87989 w 346428"/>
              <a:gd name="connsiteY7" fmla="*/ 9898 h 68964"/>
              <a:gd name="connsiteX8" fmla="*/ 3864 w 346428"/>
              <a:gd name="connsiteY8" fmla="*/ 57447 h 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428" h="68964">
                <a:moveTo>
                  <a:pt x="3864" y="57447"/>
                </a:moveTo>
                <a:cubicBezTo>
                  <a:pt x="28858" y="58666"/>
                  <a:pt x="228807" y="23919"/>
                  <a:pt x="237951" y="17214"/>
                </a:cubicBezTo>
                <a:cubicBezTo>
                  <a:pt x="247095" y="10508"/>
                  <a:pt x="41659" y="14166"/>
                  <a:pt x="58728" y="17214"/>
                </a:cubicBezTo>
                <a:cubicBezTo>
                  <a:pt x="75797" y="20262"/>
                  <a:pt x="308055" y="26968"/>
                  <a:pt x="340364" y="35502"/>
                </a:cubicBezTo>
                <a:cubicBezTo>
                  <a:pt x="372673" y="44036"/>
                  <a:pt x="265992" y="73297"/>
                  <a:pt x="252581" y="68420"/>
                </a:cubicBezTo>
                <a:cubicBezTo>
                  <a:pt x="239170" y="63543"/>
                  <a:pt x="292814" y="17214"/>
                  <a:pt x="259896" y="6241"/>
                </a:cubicBezTo>
                <a:cubicBezTo>
                  <a:pt x="226978" y="-4732"/>
                  <a:pt x="83722" y="1974"/>
                  <a:pt x="55071" y="2583"/>
                </a:cubicBezTo>
                <a:cubicBezTo>
                  <a:pt x="26420" y="3192"/>
                  <a:pt x="92866" y="-1075"/>
                  <a:pt x="87989" y="9898"/>
                </a:cubicBezTo>
                <a:cubicBezTo>
                  <a:pt x="83112" y="20871"/>
                  <a:pt x="-21130" y="56228"/>
                  <a:pt x="3864" y="574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0" name="フリーフォーム 1119">
            <a:extLst>
              <a:ext uri="{FF2B5EF4-FFF2-40B4-BE49-F238E27FC236}">
                <a16:creationId xmlns:a16="http://schemas.microsoft.com/office/drawing/2014/main" id="{985E821A-6DEF-CA6E-2941-35E7863645A9}"/>
              </a:ext>
            </a:extLst>
          </p:cNvPr>
          <p:cNvSpPr/>
          <p:nvPr/>
        </p:nvSpPr>
        <p:spPr>
          <a:xfrm>
            <a:off x="4676657" y="7632150"/>
            <a:ext cx="591016" cy="282496"/>
          </a:xfrm>
          <a:custGeom>
            <a:avLst/>
            <a:gdLst>
              <a:gd name="connsiteX0" fmla="*/ 5071 w 591016"/>
              <a:gd name="connsiteY0" fmla="*/ 279239 h 282496"/>
              <a:gd name="connsiteX1" fmla="*/ 326940 w 591016"/>
              <a:gd name="connsiteY1" fmla="*/ 1261 h 282496"/>
              <a:gd name="connsiteX2" fmla="*/ 144060 w 591016"/>
              <a:gd name="connsiteY2" fmla="*/ 169511 h 282496"/>
              <a:gd name="connsiteX3" fmla="*/ 187951 w 591016"/>
              <a:gd name="connsiteY3" fmla="*/ 129277 h 282496"/>
              <a:gd name="connsiteX4" fmla="*/ 462271 w 591016"/>
              <a:gd name="connsiteY4" fmla="*/ 92701 h 282496"/>
              <a:gd name="connsiteX5" fmla="*/ 422037 w 591016"/>
              <a:gd name="connsiteY5" fmla="*/ 107332 h 282496"/>
              <a:gd name="connsiteX6" fmla="*/ 590287 w 591016"/>
              <a:gd name="connsiteY6" fmla="*/ 34180 h 282496"/>
              <a:gd name="connsiteX7" fmla="*/ 345228 w 591016"/>
              <a:gd name="connsiteY7" fmla="*/ 100016 h 282496"/>
              <a:gd name="connsiteX8" fmla="*/ 144060 w 591016"/>
              <a:gd name="connsiteY8" fmla="*/ 151223 h 282496"/>
              <a:gd name="connsiteX9" fmla="*/ 5071 w 591016"/>
              <a:gd name="connsiteY9" fmla="*/ 279239 h 28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016" h="282496">
                <a:moveTo>
                  <a:pt x="5071" y="279239"/>
                </a:moveTo>
                <a:cubicBezTo>
                  <a:pt x="35551" y="254245"/>
                  <a:pt x="303775" y="19549"/>
                  <a:pt x="326940" y="1261"/>
                </a:cubicBezTo>
                <a:cubicBezTo>
                  <a:pt x="350105" y="-17027"/>
                  <a:pt x="144060" y="169511"/>
                  <a:pt x="144060" y="169511"/>
                </a:cubicBezTo>
                <a:cubicBezTo>
                  <a:pt x="120895" y="190847"/>
                  <a:pt x="134916" y="142079"/>
                  <a:pt x="187951" y="129277"/>
                </a:cubicBezTo>
                <a:cubicBezTo>
                  <a:pt x="240986" y="116475"/>
                  <a:pt x="423257" y="96358"/>
                  <a:pt x="462271" y="92701"/>
                </a:cubicBezTo>
                <a:cubicBezTo>
                  <a:pt x="501285" y="89043"/>
                  <a:pt x="400701" y="117085"/>
                  <a:pt x="422037" y="107332"/>
                </a:cubicBezTo>
                <a:cubicBezTo>
                  <a:pt x="443373" y="97579"/>
                  <a:pt x="603089" y="35399"/>
                  <a:pt x="590287" y="34180"/>
                </a:cubicBezTo>
                <a:cubicBezTo>
                  <a:pt x="577486" y="32961"/>
                  <a:pt x="345228" y="100016"/>
                  <a:pt x="345228" y="100016"/>
                </a:cubicBezTo>
                <a:cubicBezTo>
                  <a:pt x="270857" y="119523"/>
                  <a:pt x="198924" y="124400"/>
                  <a:pt x="144060" y="151223"/>
                </a:cubicBezTo>
                <a:cubicBezTo>
                  <a:pt x="89196" y="178046"/>
                  <a:pt x="-25409" y="304233"/>
                  <a:pt x="5071" y="279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2" name="フリーフォーム 1121">
            <a:extLst>
              <a:ext uri="{FF2B5EF4-FFF2-40B4-BE49-F238E27FC236}">
                <a16:creationId xmlns:a16="http://schemas.microsoft.com/office/drawing/2014/main" id="{2E365CC2-75B5-32FA-D847-301621AB5867}"/>
              </a:ext>
            </a:extLst>
          </p:cNvPr>
          <p:cNvSpPr/>
          <p:nvPr/>
        </p:nvSpPr>
        <p:spPr>
          <a:xfrm>
            <a:off x="6977126" y="8279946"/>
            <a:ext cx="134889" cy="1215890"/>
          </a:xfrm>
          <a:custGeom>
            <a:avLst/>
            <a:gdLst>
              <a:gd name="connsiteX0" fmla="*/ 134874 w 134889"/>
              <a:gd name="connsiteY0" fmla="*/ 3629 h 1215890"/>
              <a:gd name="connsiteX1" fmla="*/ 68199 w 134889"/>
              <a:gd name="connsiteY1" fmla="*/ 762454 h 1215890"/>
              <a:gd name="connsiteX2" fmla="*/ 58674 w 134889"/>
              <a:gd name="connsiteY2" fmla="*/ 651329 h 1215890"/>
              <a:gd name="connsiteX3" fmla="*/ 4699 w 134889"/>
              <a:gd name="connsiteY3" fmla="*/ 1200604 h 1215890"/>
              <a:gd name="connsiteX4" fmla="*/ 11049 w 134889"/>
              <a:gd name="connsiteY4" fmla="*/ 1000579 h 1215890"/>
              <a:gd name="connsiteX5" fmla="*/ 77724 w 134889"/>
              <a:gd name="connsiteY5" fmla="*/ 352879 h 1215890"/>
              <a:gd name="connsiteX6" fmla="*/ 17399 w 134889"/>
              <a:gd name="connsiteY6" fmla="*/ 1013279 h 1215890"/>
              <a:gd name="connsiteX7" fmla="*/ 58674 w 134889"/>
              <a:gd name="connsiteY7" fmla="*/ 702129 h 1215890"/>
              <a:gd name="connsiteX8" fmla="*/ 112649 w 134889"/>
              <a:gd name="connsiteY8" fmla="*/ 375104 h 1215890"/>
              <a:gd name="connsiteX9" fmla="*/ 74549 w 134889"/>
              <a:gd name="connsiteY9" fmla="*/ 470354 h 1215890"/>
              <a:gd name="connsiteX10" fmla="*/ 134874 w 134889"/>
              <a:gd name="connsiteY10" fmla="*/ 3629 h 12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889" h="1215890">
                <a:moveTo>
                  <a:pt x="134874" y="3629"/>
                </a:moveTo>
                <a:cubicBezTo>
                  <a:pt x="133816" y="52312"/>
                  <a:pt x="80899" y="654504"/>
                  <a:pt x="68199" y="762454"/>
                </a:cubicBezTo>
                <a:cubicBezTo>
                  <a:pt x="55499" y="870404"/>
                  <a:pt x="69257" y="578304"/>
                  <a:pt x="58674" y="651329"/>
                </a:cubicBezTo>
                <a:cubicBezTo>
                  <a:pt x="48091" y="724354"/>
                  <a:pt x="12636" y="1142396"/>
                  <a:pt x="4699" y="1200604"/>
                </a:cubicBezTo>
                <a:cubicBezTo>
                  <a:pt x="-3238" y="1258812"/>
                  <a:pt x="-1122" y="1141866"/>
                  <a:pt x="11049" y="1000579"/>
                </a:cubicBezTo>
                <a:cubicBezTo>
                  <a:pt x="23220" y="859292"/>
                  <a:pt x="76666" y="350762"/>
                  <a:pt x="77724" y="352879"/>
                </a:cubicBezTo>
                <a:cubicBezTo>
                  <a:pt x="78782" y="354996"/>
                  <a:pt x="20574" y="955071"/>
                  <a:pt x="17399" y="1013279"/>
                </a:cubicBezTo>
                <a:cubicBezTo>
                  <a:pt x="14224" y="1071487"/>
                  <a:pt x="42799" y="808492"/>
                  <a:pt x="58674" y="702129"/>
                </a:cubicBezTo>
                <a:cubicBezTo>
                  <a:pt x="74549" y="595767"/>
                  <a:pt x="110003" y="413733"/>
                  <a:pt x="112649" y="375104"/>
                </a:cubicBezTo>
                <a:cubicBezTo>
                  <a:pt x="115295" y="336475"/>
                  <a:pt x="65024" y="529621"/>
                  <a:pt x="74549" y="470354"/>
                </a:cubicBezTo>
                <a:cubicBezTo>
                  <a:pt x="84074" y="411087"/>
                  <a:pt x="135932" y="-45054"/>
                  <a:pt x="134874" y="362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3" name="フリーフォーム 1122">
            <a:extLst>
              <a:ext uri="{FF2B5EF4-FFF2-40B4-BE49-F238E27FC236}">
                <a16:creationId xmlns:a16="http://schemas.microsoft.com/office/drawing/2014/main" id="{A37C48DB-3CFB-088F-F4BA-6505CCFCF3D3}"/>
              </a:ext>
            </a:extLst>
          </p:cNvPr>
          <p:cNvSpPr/>
          <p:nvPr/>
        </p:nvSpPr>
        <p:spPr>
          <a:xfrm>
            <a:off x="6207240" y="8950893"/>
            <a:ext cx="854520" cy="1088572"/>
          </a:xfrm>
          <a:custGeom>
            <a:avLst/>
            <a:gdLst>
              <a:gd name="connsiteX0" fmla="*/ 853960 w 854520"/>
              <a:gd name="connsiteY0" fmla="*/ 2607 h 1088572"/>
              <a:gd name="connsiteX1" fmla="*/ 539635 w 854520"/>
              <a:gd name="connsiteY1" fmla="*/ 599507 h 1088572"/>
              <a:gd name="connsiteX2" fmla="*/ 568210 w 854520"/>
              <a:gd name="connsiteY2" fmla="*/ 542357 h 1088572"/>
              <a:gd name="connsiteX3" fmla="*/ 272935 w 854520"/>
              <a:gd name="connsiteY3" fmla="*/ 824932 h 1088572"/>
              <a:gd name="connsiteX4" fmla="*/ 345960 w 854520"/>
              <a:gd name="connsiteY4" fmla="*/ 745557 h 1088572"/>
              <a:gd name="connsiteX5" fmla="*/ 9410 w 854520"/>
              <a:gd name="connsiteY5" fmla="*/ 1082107 h 1088572"/>
              <a:gd name="connsiteX6" fmla="*/ 104660 w 854520"/>
              <a:gd name="connsiteY6" fmla="*/ 958282 h 1088572"/>
              <a:gd name="connsiteX7" fmla="*/ 225310 w 854520"/>
              <a:gd name="connsiteY7" fmla="*/ 847157 h 1088572"/>
              <a:gd name="connsiteX8" fmla="*/ 409460 w 854520"/>
              <a:gd name="connsiteY8" fmla="*/ 669357 h 1088572"/>
              <a:gd name="connsiteX9" fmla="*/ 371360 w 854520"/>
              <a:gd name="connsiteY9" fmla="*/ 720157 h 1088572"/>
              <a:gd name="connsiteX10" fmla="*/ 374535 w 854520"/>
              <a:gd name="connsiteY10" fmla="*/ 828107 h 1088572"/>
              <a:gd name="connsiteX11" fmla="*/ 387235 w 854520"/>
              <a:gd name="connsiteY11" fmla="*/ 732857 h 1088572"/>
              <a:gd name="connsiteX12" fmla="*/ 565035 w 854520"/>
              <a:gd name="connsiteY12" fmla="*/ 558232 h 1088572"/>
              <a:gd name="connsiteX13" fmla="*/ 628535 w 854520"/>
              <a:gd name="connsiteY13" fmla="*/ 256607 h 1088572"/>
              <a:gd name="connsiteX14" fmla="*/ 587260 w 854520"/>
              <a:gd name="connsiteY14" fmla="*/ 453457 h 1088572"/>
              <a:gd name="connsiteX15" fmla="*/ 615835 w 854520"/>
              <a:gd name="connsiteY15" fmla="*/ 383607 h 1088572"/>
              <a:gd name="connsiteX16" fmla="*/ 853960 w 854520"/>
              <a:gd name="connsiteY16" fmla="*/ 2607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4520" h="1088572">
                <a:moveTo>
                  <a:pt x="853960" y="2607"/>
                </a:moveTo>
                <a:cubicBezTo>
                  <a:pt x="841260" y="38590"/>
                  <a:pt x="587260" y="509549"/>
                  <a:pt x="539635" y="599507"/>
                </a:cubicBezTo>
                <a:cubicBezTo>
                  <a:pt x="492010" y="689465"/>
                  <a:pt x="612660" y="504786"/>
                  <a:pt x="568210" y="542357"/>
                </a:cubicBezTo>
                <a:cubicBezTo>
                  <a:pt x="523760" y="579928"/>
                  <a:pt x="309977" y="791065"/>
                  <a:pt x="272935" y="824932"/>
                </a:cubicBezTo>
                <a:cubicBezTo>
                  <a:pt x="235893" y="858799"/>
                  <a:pt x="389881" y="702695"/>
                  <a:pt x="345960" y="745557"/>
                </a:cubicBezTo>
                <a:cubicBezTo>
                  <a:pt x="302039" y="788419"/>
                  <a:pt x="49626" y="1046653"/>
                  <a:pt x="9410" y="1082107"/>
                </a:cubicBezTo>
                <a:cubicBezTo>
                  <a:pt x="-30806" y="1117561"/>
                  <a:pt x="68677" y="997440"/>
                  <a:pt x="104660" y="958282"/>
                </a:cubicBezTo>
                <a:cubicBezTo>
                  <a:pt x="140643" y="919124"/>
                  <a:pt x="174510" y="895311"/>
                  <a:pt x="225310" y="847157"/>
                </a:cubicBezTo>
                <a:cubicBezTo>
                  <a:pt x="276110" y="799003"/>
                  <a:pt x="385118" y="690524"/>
                  <a:pt x="409460" y="669357"/>
                </a:cubicBezTo>
                <a:cubicBezTo>
                  <a:pt x="433802" y="648190"/>
                  <a:pt x="377181" y="693699"/>
                  <a:pt x="371360" y="720157"/>
                </a:cubicBezTo>
                <a:cubicBezTo>
                  <a:pt x="365539" y="746615"/>
                  <a:pt x="371889" y="825990"/>
                  <a:pt x="374535" y="828107"/>
                </a:cubicBezTo>
                <a:cubicBezTo>
                  <a:pt x="377181" y="830224"/>
                  <a:pt x="355485" y="777836"/>
                  <a:pt x="387235" y="732857"/>
                </a:cubicBezTo>
                <a:cubicBezTo>
                  <a:pt x="418985" y="687878"/>
                  <a:pt x="524818" y="637607"/>
                  <a:pt x="565035" y="558232"/>
                </a:cubicBezTo>
                <a:cubicBezTo>
                  <a:pt x="605252" y="478857"/>
                  <a:pt x="624831" y="274069"/>
                  <a:pt x="628535" y="256607"/>
                </a:cubicBezTo>
                <a:cubicBezTo>
                  <a:pt x="632239" y="239145"/>
                  <a:pt x="589377" y="432290"/>
                  <a:pt x="587260" y="453457"/>
                </a:cubicBezTo>
                <a:cubicBezTo>
                  <a:pt x="585143" y="474624"/>
                  <a:pt x="571914" y="453457"/>
                  <a:pt x="615835" y="383607"/>
                </a:cubicBezTo>
                <a:cubicBezTo>
                  <a:pt x="659756" y="313757"/>
                  <a:pt x="866660" y="-33376"/>
                  <a:pt x="853960" y="260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1" name="フリーフォーム 1080">
            <a:extLst>
              <a:ext uri="{FF2B5EF4-FFF2-40B4-BE49-F238E27FC236}">
                <a16:creationId xmlns:a16="http://schemas.microsoft.com/office/drawing/2014/main" id="{BB553E23-77BD-B148-AC57-0B5A562E6A9E}"/>
              </a:ext>
            </a:extLst>
          </p:cNvPr>
          <p:cNvSpPr/>
          <p:nvPr/>
        </p:nvSpPr>
        <p:spPr>
          <a:xfrm>
            <a:off x="5642246" y="9533852"/>
            <a:ext cx="680582" cy="255319"/>
          </a:xfrm>
          <a:custGeom>
            <a:avLst/>
            <a:gdLst>
              <a:gd name="connsiteX0" fmla="*/ 98 w 680582"/>
              <a:gd name="connsiteY0" fmla="*/ 8 h 255319"/>
              <a:gd name="connsiteX1" fmla="*/ 255280 w 680582"/>
              <a:gd name="connsiteY1" fmla="*/ 141776 h 255319"/>
              <a:gd name="connsiteX2" fmla="*/ 241103 w 680582"/>
              <a:gd name="connsiteY2" fmla="*/ 155953 h 255319"/>
              <a:gd name="connsiteX3" fmla="*/ 425401 w 680582"/>
              <a:gd name="connsiteY3" fmla="*/ 212660 h 255319"/>
              <a:gd name="connsiteX4" fmla="*/ 368694 w 680582"/>
              <a:gd name="connsiteY4" fmla="*/ 255190 h 255319"/>
              <a:gd name="connsiteX5" fmla="*/ 588433 w 680582"/>
              <a:gd name="connsiteY5" fmla="*/ 226836 h 255319"/>
              <a:gd name="connsiteX6" fmla="*/ 545903 w 680582"/>
              <a:gd name="connsiteY6" fmla="*/ 248101 h 255319"/>
              <a:gd name="connsiteX7" fmla="*/ 680582 w 680582"/>
              <a:gd name="connsiteY7" fmla="*/ 141776 h 255319"/>
              <a:gd name="connsiteX8" fmla="*/ 545903 w 680582"/>
              <a:gd name="connsiteY8" fmla="*/ 226836 h 255319"/>
              <a:gd name="connsiteX9" fmla="*/ 411224 w 680582"/>
              <a:gd name="connsiteY9" fmla="*/ 248101 h 255319"/>
              <a:gd name="connsiteX10" fmla="*/ 340340 w 680582"/>
              <a:gd name="connsiteY10" fmla="*/ 177218 h 255319"/>
              <a:gd name="connsiteX11" fmla="*/ 255280 w 680582"/>
              <a:gd name="connsiteY11" fmla="*/ 77981 h 255319"/>
              <a:gd name="connsiteX12" fmla="*/ 290721 w 680582"/>
              <a:gd name="connsiteY12" fmla="*/ 134688 h 255319"/>
              <a:gd name="connsiteX13" fmla="*/ 98 w 680582"/>
              <a:gd name="connsiteY13" fmla="*/ 8 h 2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0582" h="255319">
                <a:moveTo>
                  <a:pt x="98" y="8"/>
                </a:moveTo>
                <a:cubicBezTo>
                  <a:pt x="-5809" y="1189"/>
                  <a:pt x="255280" y="141776"/>
                  <a:pt x="255280" y="141776"/>
                </a:cubicBezTo>
                <a:cubicBezTo>
                  <a:pt x="295447" y="167767"/>
                  <a:pt x="212750" y="144139"/>
                  <a:pt x="241103" y="155953"/>
                </a:cubicBezTo>
                <a:cubicBezTo>
                  <a:pt x="269456" y="167767"/>
                  <a:pt x="404136" y="196121"/>
                  <a:pt x="425401" y="212660"/>
                </a:cubicBezTo>
                <a:cubicBezTo>
                  <a:pt x="446666" y="229200"/>
                  <a:pt x="341522" y="252827"/>
                  <a:pt x="368694" y="255190"/>
                </a:cubicBezTo>
                <a:cubicBezTo>
                  <a:pt x="395866" y="257553"/>
                  <a:pt x="588433" y="226836"/>
                  <a:pt x="588433" y="226836"/>
                </a:cubicBezTo>
                <a:cubicBezTo>
                  <a:pt x="617968" y="225655"/>
                  <a:pt x="530545" y="262278"/>
                  <a:pt x="545903" y="248101"/>
                </a:cubicBezTo>
                <a:cubicBezTo>
                  <a:pt x="561261" y="233924"/>
                  <a:pt x="680582" y="145320"/>
                  <a:pt x="680582" y="141776"/>
                </a:cubicBezTo>
                <a:cubicBezTo>
                  <a:pt x="680582" y="138232"/>
                  <a:pt x="590796" y="209115"/>
                  <a:pt x="545903" y="226836"/>
                </a:cubicBezTo>
                <a:cubicBezTo>
                  <a:pt x="501010" y="244557"/>
                  <a:pt x="445485" y="256371"/>
                  <a:pt x="411224" y="248101"/>
                </a:cubicBezTo>
                <a:cubicBezTo>
                  <a:pt x="376964" y="239831"/>
                  <a:pt x="366331" y="205571"/>
                  <a:pt x="340340" y="177218"/>
                </a:cubicBezTo>
                <a:cubicBezTo>
                  <a:pt x="314349" y="148865"/>
                  <a:pt x="263550" y="85069"/>
                  <a:pt x="255280" y="77981"/>
                </a:cubicBezTo>
                <a:cubicBezTo>
                  <a:pt x="247010" y="70893"/>
                  <a:pt x="330888" y="147683"/>
                  <a:pt x="290721" y="134688"/>
                </a:cubicBezTo>
                <a:cubicBezTo>
                  <a:pt x="250554" y="121693"/>
                  <a:pt x="6005" y="-1173"/>
                  <a:pt x="98" y="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2" name="フリーフォーム 1081">
            <a:extLst>
              <a:ext uri="{FF2B5EF4-FFF2-40B4-BE49-F238E27FC236}">
                <a16:creationId xmlns:a16="http://schemas.microsoft.com/office/drawing/2014/main" id="{291C8BA5-E980-6316-ADA9-00763AB6D1C8}"/>
              </a:ext>
            </a:extLst>
          </p:cNvPr>
          <p:cNvSpPr/>
          <p:nvPr/>
        </p:nvSpPr>
        <p:spPr>
          <a:xfrm>
            <a:off x="6337483" y="9383307"/>
            <a:ext cx="194458" cy="141345"/>
          </a:xfrm>
          <a:custGeom>
            <a:avLst/>
            <a:gdLst>
              <a:gd name="connsiteX0" fmla="*/ 3247 w 194458"/>
              <a:gd name="connsiteY0" fmla="*/ 141137 h 141345"/>
              <a:gd name="connsiteX1" fmla="*/ 56643 w 194458"/>
              <a:gd name="connsiteY1" fmla="*/ 54369 h 141345"/>
              <a:gd name="connsiteX2" fmla="*/ 190132 w 194458"/>
              <a:gd name="connsiteY2" fmla="*/ 973 h 141345"/>
              <a:gd name="connsiteX3" fmla="*/ 143410 w 194458"/>
              <a:gd name="connsiteY3" fmla="*/ 27671 h 141345"/>
              <a:gd name="connsiteX4" fmla="*/ 3247 w 194458"/>
              <a:gd name="connsiteY4" fmla="*/ 141137 h 14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458" h="141345">
                <a:moveTo>
                  <a:pt x="3247" y="141137"/>
                </a:moveTo>
                <a:cubicBezTo>
                  <a:pt x="-11214" y="145587"/>
                  <a:pt x="25496" y="77730"/>
                  <a:pt x="56643" y="54369"/>
                </a:cubicBezTo>
                <a:cubicBezTo>
                  <a:pt x="87791" y="31008"/>
                  <a:pt x="190132" y="973"/>
                  <a:pt x="190132" y="973"/>
                </a:cubicBezTo>
                <a:cubicBezTo>
                  <a:pt x="204593" y="-3477"/>
                  <a:pt x="181232" y="7648"/>
                  <a:pt x="143410" y="27671"/>
                </a:cubicBezTo>
                <a:cubicBezTo>
                  <a:pt x="105588" y="47694"/>
                  <a:pt x="17708" y="136687"/>
                  <a:pt x="3247" y="1411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5" name="フリーフォーム 1084">
            <a:extLst>
              <a:ext uri="{FF2B5EF4-FFF2-40B4-BE49-F238E27FC236}">
                <a16:creationId xmlns:a16="http://schemas.microsoft.com/office/drawing/2014/main" id="{7999D47D-D203-D167-4FB0-F3474CCA9C88}"/>
              </a:ext>
            </a:extLst>
          </p:cNvPr>
          <p:cNvSpPr/>
          <p:nvPr/>
        </p:nvSpPr>
        <p:spPr>
          <a:xfrm>
            <a:off x="4584967" y="8776058"/>
            <a:ext cx="360807" cy="581529"/>
          </a:xfrm>
          <a:custGeom>
            <a:avLst/>
            <a:gdLst>
              <a:gd name="connsiteX0" fmla="*/ 382 w 360807"/>
              <a:gd name="connsiteY0" fmla="*/ 847 h 581529"/>
              <a:gd name="connsiteX1" fmla="*/ 67126 w 360807"/>
              <a:gd name="connsiteY1" fmla="*/ 161034 h 581529"/>
              <a:gd name="connsiteX2" fmla="*/ 93824 w 360807"/>
              <a:gd name="connsiteY2" fmla="*/ 294523 h 581529"/>
              <a:gd name="connsiteX3" fmla="*/ 93824 w 360807"/>
              <a:gd name="connsiteY3" fmla="*/ 241127 h 581529"/>
              <a:gd name="connsiteX4" fmla="*/ 200615 w 360807"/>
              <a:gd name="connsiteY4" fmla="*/ 441361 h 581529"/>
              <a:gd name="connsiteX5" fmla="*/ 147220 w 360807"/>
              <a:gd name="connsiteY5" fmla="*/ 341244 h 581529"/>
              <a:gd name="connsiteX6" fmla="*/ 360802 w 360807"/>
              <a:gd name="connsiteY6" fmla="*/ 581524 h 581529"/>
              <a:gd name="connsiteX7" fmla="*/ 153894 w 360807"/>
              <a:gd name="connsiteY7" fmla="*/ 347919 h 581529"/>
              <a:gd name="connsiteX8" fmla="*/ 100499 w 360807"/>
              <a:gd name="connsiteY8" fmla="*/ 234453 h 581529"/>
              <a:gd name="connsiteX9" fmla="*/ 382 w 360807"/>
              <a:gd name="connsiteY9" fmla="*/ 847 h 58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807" h="581529">
                <a:moveTo>
                  <a:pt x="382" y="847"/>
                </a:moveTo>
                <a:cubicBezTo>
                  <a:pt x="-5180" y="-11389"/>
                  <a:pt x="51552" y="112088"/>
                  <a:pt x="67126" y="161034"/>
                </a:cubicBezTo>
                <a:cubicBezTo>
                  <a:pt x="82700" y="209980"/>
                  <a:pt x="89374" y="281174"/>
                  <a:pt x="93824" y="294523"/>
                </a:cubicBezTo>
                <a:cubicBezTo>
                  <a:pt x="98274" y="307872"/>
                  <a:pt x="76026" y="216654"/>
                  <a:pt x="93824" y="241127"/>
                </a:cubicBezTo>
                <a:cubicBezTo>
                  <a:pt x="111622" y="265600"/>
                  <a:pt x="200615" y="441361"/>
                  <a:pt x="200615" y="441361"/>
                </a:cubicBezTo>
                <a:cubicBezTo>
                  <a:pt x="209514" y="458047"/>
                  <a:pt x="120522" y="317884"/>
                  <a:pt x="147220" y="341244"/>
                </a:cubicBezTo>
                <a:cubicBezTo>
                  <a:pt x="173918" y="364604"/>
                  <a:pt x="359690" y="580412"/>
                  <a:pt x="360802" y="581524"/>
                </a:cubicBezTo>
                <a:cubicBezTo>
                  <a:pt x="361914" y="582637"/>
                  <a:pt x="197278" y="405764"/>
                  <a:pt x="153894" y="347919"/>
                </a:cubicBezTo>
                <a:cubicBezTo>
                  <a:pt x="110510" y="290074"/>
                  <a:pt x="121635" y="288961"/>
                  <a:pt x="100499" y="234453"/>
                </a:cubicBezTo>
                <a:cubicBezTo>
                  <a:pt x="79363" y="179945"/>
                  <a:pt x="5944" y="13083"/>
                  <a:pt x="382" y="8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8" name="フリーフォーム 1087">
            <a:extLst>
              <a:ext uri="{FF2B5EF4-FFF2-40B4-BE49-F238E27FC236}">
                <a16:creationId xmlns:a16="http://schemas.microsoft.com/office/drawing/2014/main" id="{3025C986-A4E4-CB07-BB7F-502A0093F003}"/>
              </a:ext>
            </a:extLst>
          </p:cNvPr>
          <p:cNvSpPr/>
          <p:nvPr/>
        </p:nvSpPr>
        <p:spPr>
          <a:xfrm>
            <a:off x="4261575" y="7488658"/>
            <a:ext cx="110514" cy="674686"/>
          </a:xfrm>
          <a:custGeom>
            <a:avLst/>
            <a:gdLst>
              <a:gd name="connsiteX0" fmla="*/ 110191 w 110514"/>
              <a:gd name="connsiteY0" fmla="*/ 78 h 674686"/>
              <a:gd name="connsiteX1" fmla="*/ 36772 w 110514"/>
              <a:gd name="connsiteY1" fmla="*/ 227009 h 674686"/>
              <a:gd name="connsiteX2" fmla="*/ 43447 w 110514"/>
              <a:gd name="connsiteY2" fmla="*/ 447266 h 674686"/>
              <a:gd name="connsiteX3" fmla="*/ 43447 w 110514"/>
              <a:gd name="connsiteY3" fmla="*/ 340475 h 674686"/>
              <a:gd name="connsiteX4" fmla="*/ 50121 w 110514"/>
              <a:gd name="connsiteY4" fmla="*/ 674197 h 674686"/>
              <a:gd name="connsiteX5" fmla="*/ 23424 w 110514"/>
              <a:gd name="connsiteY5" fmla="*/ 253707 h 674686"/>
              <a:gd name="connsiteX6" fmla="*/ 23424 w 110514"/>
              <a:gd name="connsiteY6" fmla="*/ 146916 h 674686"/>
              <a:gd name="connsiteX7" fmla="*/ 3400 w 110514"/>
              <a:gd name="connsiteY7" fmla="*/ 200311 h 674686"/>
              <a:gd name="connsiteX8" fmla="*/ 110191 w 110514"/>
              <a:gd name="connsiteY8" fmla="*/ 78 h 67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14" h="674686">
                <a:moveTo>
                  <a:pt x="110191" y="78"/>
                </a:moveTo>
                <a:cubicBezTo>
                  <a:pt x="115753" y="4528"/>
                  <a:pt x="47896" y="152478"/>
                  <a:pt x="36772" y="227009"/>
                </a:cubicBezTo>
                <a:cubicBezTo>
                  <a:pt x="25648" y="301540"/>
                  <a:pt x="42334" y="428355"/>
                  <a:pt x="43447" y="447266"/>
                </a:cubicBezTo>
                <a:cubicBezTo>
                  <a:pt x="44559" y="466177"/>
                  <a:pt x="42335" y="302653"/>
                  <a:pt x="43447" y="340475"/>
                </a:cubicBezTo>
                <a:cubicBezTo>
                  <a:pt x="44559" y="378297"/>
                  <a:pt x="53458" y="688658"/>
                  <a:pt x="50121" y="674197"/>
                </a:cubicBezTo>
                <a:cubicBezTo>
                  <a:pt x="46784" y="659736"/>
                  <a:pt x="27873" y="341587"/>
                  <a:pt x="23424" y="253707"/>
                </a:cubicBezTo>
                <a:cubicBezTo>
                  <a:pt x="18974" y="165827"/>
                  <a:pt x="26761" y="155815"/>
                  <a:pt x="23424" y="146916"/>
                </a:cubicBezTo>
                <a:cubicBezTo>
                  <a:pt x="20087" y="138017"/>
                  <a:pt x="-9949" y="218110"/>
                  <a:pt x="3400" y="200311"/>
                </a:cubicBezTo>
                <a:cubicBezTo>
                  <a:pt x="16749" y="182512"/>
                  <a:pt x="104629" y="-4372"/>
                  <a:pt x="110191" y="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1" name="フリーフォーム 1120">
            <a:extLst>
              <a:ext uri="{FF2B5EF4-FFF2-40B4-BE49-F238E27FC236}">
                <a16:creationId xmlns:a16="http://schemas.microsoft.com/office/drawing/2014/main" id="{F4C50FD2-C2CB-4C60-E6AC-12BB1CE4DC66}"/>
              </a:ext>
            </a:extLst>
          </p:cNvPr>
          <p:cNvSpPr/>
          <p:nvPr/>
        </p:nvSpPr>
        <p:spPr>
          <a:xfrm>
            <a:off x="4391654" y="8596343"/>
            <a:ext cx="140311" cy="401180"/>
          </a:xfrm>
          <a:custGeom>
            <a:avLst/>
            <a:gdLst>
              <a:gd name="connsiteX0" fmla="*/ 136 w 140311"/>
              <a:gd name="connsiteY0" fmla="*/ 352 h 401180"/>
              <a:gd name="connsiteX1" fmla="*/ 40182 w 140311"/>
              <a:gd name="connsiteY1" fmla="*/ 200585 h 401180"/>
              <a:gd name="connsiteX2" fmla="*/ 140299 w 140311"/>
              <a:gd name="connsiteY2" fmla="*/ 400819 h 401180"/>
              <a:gd name="connsiteX3" fmla="*/ 46857 w 140311"/>
              <a:gd name="connsiteY3" fmla="*/ 247307 h 401180"/>
              <a:gd name="connsiteX4" fmla="*/ 26834 w 140311"/>
              <a:gd name="connsiteY4" fmla="*/ 153864 h 401180"/>
              <a:gd name="connsiteX5" fmla="*/ 136 w 140311"/>
              <a:gd name="connsiteY5" fmla="*/ 352 h 4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1" h="401180">
                <a:moveTo>
                  <a:pt x="136" y="352"/>
                </a:moveTo>
                <a:cubicBezTo>
                  <a:pt x="2361" y="8139"/>
                  <a:pt x="16822" y="133841"/>
                  <a:pt x="40182" y="200585"/>
                </a:cubicBezTo>
                <a:cubicBezTo>
                  <a:pt x="63543" y="267330"/>
                  <a:pt x="139187" y="393032"/>
                  <a:pt x="140299" y="400819"/>
                </a:cubicBezTo>
                <a:cubicBezTo>
                  <a:pt x="141412" y="408606"/>
                  <a:pt x="65768" y="288466"/>
                  <a:pt x="46857" y="247307"/>
                </a:cubicBezTo>
                <a:cubicBezTo>
                  <a:pt x="27946" y="206148"/>
                  <a:pt x="30171" y="191686"/>
                  <a:pt x="26834" y="153864"/>
                </a:cubicBezTo>
                <a:cubicBezTo>
                  <a:pt x="23497" y="116042"/>
                  <a:pt x="-2089" y="-7435"/>
                  <a:pt x="136" y="3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4" name="フリーフォーム 1123">
            <a:extLst>
              <a:ext uri="{FF2B5EF4-FFF2-40B4-BE49-F238E27FC236}">
                <a16:creationId xmlns:a16="http://schemas.microsoft.com/office/drawing/2014/main" id="{EA2CD654-51A4-A723-E0CA-D3AA96426EBF}"/>
              </a:ext>
            </a:extLst>
          </p:cNvPr>
          <p:cNvSpPr/>
          <p:nvPr/>
        </p:nvSpPr>
        <p:spPr>
          <a:xfrm>
            <a:off x="4838847" y="6487521"/>
            <a:ext cx="214122" cy="234267"/>
          </a:xfrm>
          <a:custGeom>
            <a:avLst/>
            <a:gdLst>
              <a:gd name="connsiteX0" fmla="*/ 213714 w 214122"/>
              <a:gd name="connsiteY0" fmla="*/ 47 h 234267"/>
              <a:gd name="connsiteX1" fmla="*/ 80225 w 214122"/>
              <a:gd name="connsiteY1" fmla="*/ 113513 h 234267"/>
              <a:gd name="connsiteX2" fmla="*/ 131 w 214122"/>
              <a:gd name="connsiteY2" fmla="*/ 233653 h 234267"/>
              <a:gd name="connsiteX3" fmla="*/ 60201 w 214122"/>
              <a:gd name="connsiteY3" fmla="*/ 60117 h 234267"/>
              <a:gd name="connsiteX4" fmla="*/ 13480 w 214122"/>
              <a:gd name="connsiteY4" fmla="*/ 153559 h 234267"/>
              <a:gd name="connsiteX5" fmla="*/ 86899 w 214122"/>
              <a:gd name="connsiteY5" fmla="*/ 86815 h 234267"/>
              <a:gd name="connsiteX6" fmla="*/ 33503 w 214122"/>
              <a:gd name="connsiteY6" fmla="*/ 126861 h 234267"/>
              <a:gd name="connsiteX7" fmla="*/ 213714 w 214122"/>
              <a:gd name="connsiteY7" fmla="*/ 47 h 23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122" h="234267">
                <a:moveTo>
                  <a:pt x="213714" y="47"/>
                </a:moveTo>
                <a:cubicBezTo>
                  <a:pt x="221501" y="-2178"/>
                  <a:pt x="115822" y="74579"/>
                  <a:pt x="80225" y="113513"/>
                </a:cubicBezTo>
                <a:cubicBezTo>
                  <a:pt x="44628" y="152447"/>
                  <a:pt x="3468" y="242552"/>
                  <a:pt x="131" y="233653"/>
                </a:cubicBezTo>
                <a:cubicBezTo>
                  <a:pt x="-3206" y="224754"/>
                  <a:pt x="57976" y="73466"/>
                  <a:pt x="60201" y="60117"/>
                </a:cubicBezTo>
                <a:cubicBezTo>
                  <a:pt x="62426" y="46768"/>
                  <a:pt x="9030" y="149109"/>
                  <a:pt x="13480" y="153559"/>
                </a:cubicBezTo>
                <a:cubicBezTo>
                  <a:pt x="17930" y="158009"/>
                  <a:pt x="83562" y="91265"/>
                  <a:pt x="86899" y="86815"/>
                </a:cubicBezTo>
                <a:cubicBezTo>
                  <a:pt x="90236" y="82365"/>
                  <a:pt x="14592" y="139097"/>
                  <a:pt x="33503" y="126861"/>
                </a:cubicBezTo>
                <a:cubicBezTo>
                  <a:pt x="52414" y="114625"/>
                  <a:pt x="205927" y="2272"/>
                  <a:pt x="213714" y="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6" name="フリーフォーム 1125">
            <a:extLst>
              <a:ext uri="{FF2B5EF4-FFF2-40B4-BE49-F238E27FC236}">
                <a16:creationId xmlns:a16="http://schemas.microsoft.com/office/drawing/2014/main" id="{8EEC2FCC-B0AE-D942-9B1F-04A6490A2DDD}"/>
              </a:ext>
            </a:extLst>
          </p:cNvPr>
          <p:cNvSpPr/>
          <p:nvPr/>
        </p:nvSpPr>
        <p:spPr>
          <a:xfrm>
            <a:off x="6991684" y="6453217"/>
            <a:ext cx="223343" cy="173983"/>
          </a:xfrm>
          <a:custGeom>
            <a:avLst/>
            <a:gdLst>
              <a:gd name="connsiteX0" fmla="*/ 3142 w 223343"/>
              <a:gd name="connsiteY0" fmla="*/ 979 h 173983"/>
              <a:gd name="connsiteX1" fmla="*/ 203376 w 223343"/>
              <a:gd name="connsiteY1" fmla="*/ 167840 h 173983"/>
              <a:gd name="connsiteX2" fmla="*/ 203376 w 223343"/>
              <a:gd name="connsiteY2" fmla="*/ 134468 h 173983"/>
              <a:gd name="connsiteX3" fmla="*/ 89910 w 223343"/>
              <a:gd name="connsiteY3" fmla="*/ 101095 h 173983"/>
              <a:gd name="connsiteX4" fmla="*/ 3142 w 223343"/>
              <a:gd name="connsiteY4" fmla="*/ 979 h 17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43" h="173983">
                <a:moveTo>
                  <a:pt x="3142" y="979"/>
                </a:moveTo>
                <a:cubicBezTo>
                  <a:pt x="22053" y="12103"/>
                  <a:pt x="203376" y="167840"/>
                  <a:pt x="203376" y="167840"/>
                </a:cubicBezTo>
                <a:cubicBezTo>
                  <a:pt x="236748" y="190088"/>
                  <a:pt x="222287" y="145592"/>
                  <a:pt x="203376" y="134468"/>
                </a:cubicBezTo>
                <a:cubicBezTo>
                  <a:pt x="184465" y="123344"/>
                  <a:pt x="124395" y="125568"/>
                  <a:pt x="89910" y="101095"/>
                </a:cubicBezTo>
                <a:cubicBezTo>
                  <a:pt x="55425" y="76622"/>
                  <a:pt x="-15769" y="-10145"/>
                  <a:pt x="3142" y="9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7" name="フリーフォーム 1126">
            <a:extLst>
              <a:ext uri="{FF2B5EF4-FFF2-40B4-BE49-F238E27FC236}">
                <a16:creationId xmlns:a16="http://schemas.microsoft.com/office/drawing/2014/main" id="{64533979-229A-6152-52E0-71ABFE79ADE7}"/>
              </a:ext>
            </a:extLst>
          </p:cNvPr>
          <p:cNvSpPr/>
          <p:nvPr/>
        </p:nvSpPr>
        <p:spPr>
          <a:xfrm>
            <a:off x="4144573" y="6546953"/>
            <a:ext cx="88269" cy="215896"/>
          </a:xfrm>
          <a:custGeom>
            <a:avLst/>
            <a:gdLst>
              <a:gd name="connsiteX0" fmla="*/ 262 w 88269"/>
              <a:gd name="connsiteY0" fmla="*/ 685 h 215896"/>
              <a:gd name="connsiteX1" fmla="*/ 60332 w 88269"/>
              <a:gd name="connsiteY1" fmla="*/ 107476 h 215896"/>
              <a:gd name="connsiteX2" fmla="*/ 67007 w 88269"/>
              <a:gd name="connsiteY2" fmla="*/ 214267 h 215896"/>
              <a:gd name="connsiteX3" fmla="*/ 87030 w 88269"/>
              <a:gd name="connsiteY3" fmla="*/ 160872 h 215896"/>
              <a:gd name="connsiteX4" fmla="*/ 262 w 88269"/>
              <a:gd name="connsiteY4" fmla="*/ 685 h 215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69" h="215896">
                <a:moveTo>
                  <a:pt x="262" y="685"/>
                </a:moveTo>
                <a:cubicBezTo>
                  <a:pt x="-4188" y="-8214"/>
                  <a:pt x="49208" y="71879"/>
                  <a:pt x="60332" y="107476"/>
                </a:cubicBezTo>
                <a:cubicBezTo>
                  <a:pt x="71456" y="143073"/>
                  <a:pt x="62557" y="205368"/>
                  <a:pt x="67007" y="214267"/>
                </a:cubicBezTo>
                <a:cubicBezTo>
                  <a:pt x="71457" y="223166"/>
                  <a:pt x="93705" y="194244"/>
                  <a:pt x="87030" y="160872"/>
                </a:cubicBezTo>
                <a:cubicBezTo>
                  <a:pt x="80356" y="127500"/>
                  <a:pt x="4712" y="9584"/>
                  <a:pt x="262" y="6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8" name="フリーフォーム 1127">
            <a:extLst>
              <a:ext uri="{FF2B5EF4-FFF2-40B4-BE49-F238E27FC236}">
                <a16:creationId xmlns:a16="http://schemas.microsoft.com/office/drawing/2014/main" id="{155BD223-686B-2D69-1F6F-CC41C29A883E}"/>
              </a:ext>
            </a:extLst>
          </p:cNvPr>
          <p:cNvSpPr/>
          <p:nvPr/>
        </p:nvSpPr>
        <p:spPr>
          <a:xfrm>
            <a:off x="3383947" y="6540413"/>
            <a:ext cx="60071" cy="248998"/>
          </a:xfrm>
          <a:custGeom>
            <a:avLst/>
            <a:gdLst>
              <a:gd name="connsiteX0" fmla="*/ 0 w 60071"/>
              <a:gd name="connsiteY0" fmla="*/ 551 h 248998"/>
              <a:gd name="connsiteX1" fmla="*/ 13349 w 60071"/>
              <a:gd name="connsiteY1" fmla="*/ 134040 h 248998"/>
              <a:gd name="connsiteX2" fmla="*/ 60071 w 60071"/>
              <a:gd name="connsiteY2" fmla="*/ 247505 h 248998"/>
              <a:gd name="connsiteX3" fmla="*/ 13349 w 60071"/>
              <a:gd name="connsiteY3" fmla="*/ 187435 h 248998"/>
              <a:gd name="connsiteX4" fmla="*/ 0 w 60071"/>
              <a:gd name="connsiteY4" fmla="*/ 551 h 24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1" h="248998">
                <a:moveTo>
                  <a:pt x="0" y="551"/>
                </a:moveTo>
                <a:cubicBezTo>
                  <a:pt x="0" y="-8348"/>
                  <a:pt x="3337" y="92881"/>
                  <a:pt x="13349" y="134040"/>
                </a:cubicBezTo>
                <a:cubicBezTo>
                  <a:pt x="23361" y="175199"/>
                  <a:pt x="60071" y="238606"/>
                  <a:pt x="60071" y="247505"/>
                </a:cubicBezTo>
                <a:cubicBezTo>
                  <a:pt x="60071" y="256404"/>
                  <a:pt x="20023" y="224144"/>
                  <a:pt x="13349" y="187435"/>
                </a:cubicBezTo>
                <a:cubicBezTo>
                  <a:pt x="6675" y="150726"/>
                  <a:pt x="0" y="9450"/>
                  <a:pt x="0" y="5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9" name="フリーフォーム 1128">
            <a:extLst>
              <a:ext uri="{FF2B5EF4-FFF2-40B4-BE49-F238E27FC236}">
                <a16:creationId xmlns:a16="http://schemas.microsoft.com/office/drawing/2014/main" id="{F460403C-F764-C17A-1B33-A2EEBFD7DCBD}"/>
              </a:ext>
            </a:extLst>
          </p:cNvPr>
          <p:cNvSpPr/>
          <p:nvPr/>
        </p:nvSpPr>
        <p:spPr>
          <a:xfrm>
            <a:off x="3283668" y="6147164"/>
            <a:ext cx="33571" cy="267002"/>
          </a:xfrm>
          <a:custGeom>
            <a:avLst/>
            <a:gdLst>
              <a:gd name="connsiteX0" fmla="*/ 33535 w 33571"/>
              <a:gd name="connsiteY0" fmla="*/ 7 h 267002"/>
              <a:gd name="connsiteX1" fmla="*/ 163 w 33571"/>
              <a:gd name="connsiteY1" fmla="*/ 166868 h 267002"/>
              <a:gd name="connsiteX2" fmla="*/ 20186 w 33571"/>
              <a:gd name="connsiteY2" fmla="*/ 266985 h 267002"/>
              <a:gd name="connsiteX3" fmla="*/ 6837 w 33571"/>
              <a:gd name="connsiteY3" fmla="*/ 173543 h 267002"/>
              <a:gd name="connsiteX4" fmla="*/ 33535 w 33571"/>
              <a:gd name="connsiteY4" fmla="*/ 7 h 26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1" h="267002">
                <a:moveTo>
                  <a:pt x="33535" y="7"/>
                </a:moveTo>
                <a:cubicBezTo>
                  <a:pt x="32423" y="-1106"/>
                  <a:pt x="2388" y="122372"/>
                  <a:pt x="163" y="166868"/>
                </a:cubicBezTo>
                <a:cubicBezTo>
                  <a:pt x="-2062" y="211364"/>
                  <a:pt x="19074" y="265873"/>
                  <a:pt x="20186" y="266985"/>
                </a:cubicBezTo>
                <a:cubicBezTo>
                  <a:pt x="21298" y="268098"/>
                  <a:pt x="3500" y="214702"/>
                  <a:pt x="6837" y="173543"/>
                </a:cubicBezTo>
                <a:cubicBezTo>
                  <a:pt x="10174" y="132384"/>
                  <a:pt x="34647" y="1120"/>
                  <a:pt x="33535" y="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0" name="フリーフォーム 1129">
            <a:extLst>
              <a:ext uri="{FF2B5EF4-FFF2-40B4-BE49-F238E27FC236}">
                <a16:creationId xmlns:a16="http://schemas.microsoft.com/office/drawing/2014/main" id="{BED53F66-F98A-C257-BC6A-793431C70F83}"/>
              </a:ext>
            </a:extLst>
          </p:cNvPr>
          <p:cNvSpPr/>
          <p:nvPr/>
        </p:nvSpPr>
        <p:spPr>
          <a:xfrm>
            <a:off x="2957525" y="5779913"/>
            <a:ext cx="86025" cy="287738"/>
          </a:xfrm>
          <a:custGeom>
            <a:avLst/>
            <a:gdLst>
              <a:gd name="connsiteX0" fmla="*/ 86025 w 86025"/>
              <a:gd name="connsiteY0" fmla="*/ 163 h 287738"/>
              <a:gd name="connsiteX1" fmla="*/ 5932 w 86025"/>
              <a:gd name="connsiteY1" fmla="*/ 180373 h 287738"/>
              <a:gd name="connsiteX2" fmla="*/ 5932 w 86025"/>
              <a:gd name="connsiteY2" fmla="*/ 287164 h 287738"/>
              <a:gd name="connsiteX3" fmla="*/ 5932 w 86025"/>
              <a:gd name="connsiteY3" fmla="*/ 213745 h 287738"/>
              <a:gd name="connsiteX4" fmla="*/ 86025 w 86025"/>
              <a:gd name="connsiteY4" fmla="*/ 163 h 28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25" h="287738">
                <a:moveTo>
                  <a:pt x="86025" y="163"/>
                </a:moveTo>
                <a:cubicBezTo>
                  <a:pt x="86025" y="-5399"/>
                  <a:pt x="19281" y="132539"/>
                  <a:pt x="5932" y="180373"/>
                </a:cubicBezTo>
                <a:cubicBezTo>
                  <a:pt x="-7417" y="228207"/>
                  <a:pt x="5932" y="287164"/>
                  <a:pt x="5932" y="287164"/>
                </a:cubicBezTo>
                <a:cubicBezTo>
                  <a:pt x="5932" y="292726"/>
                  <a:pt x="-7417" y="257129"/>
                  <a:pt x="5932" y="213745"/>
                </a:cubicBezTo>
                <a:cubicBezTo>
                  <a:pt x="19281" y="170361"/>
                  <a:pt x="86025" y="5725"/>
                  <a:pt x="86025" y="1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フリーフォーム 1130">
            <a:extLst>
              <a:ext uri="{FF2B5EF4-FFF2-40B4-BE49-F238E27FC236}">
                <a16:creationId xmlns:a16="http://schemas.microsoft.com/office/drawing/2014/main" id="{BC6C7E07-65BE-27A1-8DFB-18AF12159E78}"/>
              </a:ext>
            </a:extLst>
          </p:cNvPr>
          <p:cNvSpPr/>
          <p:nvPr/>
        </p:nvSpPr>
        <p:spPr>
          <a:xfrm>
            <a:off x="2863000" y="6500917"/>
            <a:ext cx="40418" cy="401761"/>
          </a:xfrm>
          <a:custGeom>
            <a:avLst/>
            <a:gdLst>
              <a:gd name="connsiteX0" fmla="*/ 20364 w 40418"/>
              <a:gd name="connsiteY0" fmla="*/ 0 h 401761"/>
              <a:gd name="connsiteX1" fmla="*/ 340 w 40418"/>
              <a:gd name="connsiteY1" fmla="*/ 233606 h 401761"/>
              <a:gd name="connsiteX2" fmla="*/ 40387 w 40418"/>
              <a:gd name="connsiteY2" fmla="*/ 400467 h 401761"/>
              <a:gd name="connsiteX3" fmla="*/ 7015 w 40418"/>
              <a:gd name="connsiteY3" fmla="*/ 307025 h 401761"/>
              <a:gd name="connsiteX4" fmla="*/ 7015 w 40418"/>
              <a:gd name="connsiteY4" fmla="*/ 233606 h 401761"/>
              <a:gd name="connsiteX5" fmla="*/ 20364 w 40418"/>
              <a:gd name="connsiteY5" fmla="*/ 0 h 40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18" h="401761">
                <a:moveTo>
                  <a:pt x="20364" y="0"/>
                </a:moveTo>
                <a:cubicBezTo>
                  <a:pt x="19252" y="0"/>
                  <a:pt x="-2997" y="166862"/>
                  <a:pt x="340" y="233606"/>
                </a:cubicBezTo>
                <a:cubicBezTo>
                  <a:pt x="3677" y="300351"/>
                  <a:pt x="39275" y="388231"/>
                  <a:pt x="40387" y="400467"/>
                </a:cubicBezTo>
                <a:cubicBezTo>
                  <a:pt x="41500" y="412704"/>
                  <a:pt x="12577" y="334835"/>
                  <a:pt x="7015" y="307025"/>
                </a:cubicBezTo>
                <a:cubicBezTo>
                  <a:pt x="1453" y="279215"/>
                  <a:pt x="2566" y="280327"/>
                  <a:pt x="7015" y="233606"/>
                </a:cubicBezTo>
                <a:cubicBezTo>
                  <a:pt x="11464" y="186885"/>
                  <a:pt x="21476" y="0"/>
                  <a:pt x="2036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2" name="フリーフォーム 1131">
            <a:extLst>
              <a:ext uri="{FF2B5EF4-FFF2-40B4-BE49-F238E27FC236}">
                <a16:creationId xmlns:a16="http://schemas.microsoft.com/office/drawing/2014/main" id="{B74B4E68-DC3C-862C-ED95-EC3BCEDE8C56}"/>
              </a:ext>
            </a:extLst>
          </p:cNvPr>
          <p:cNvSpPr/>
          <p:nvPr/>
        </p:nvSpPr>
        <p:spPr>
          <a:xfrm>
            <a:off x="3650919" y="7935786"/>
            <a:ext cx="168178" cy="466444"/>
          </a:xfrm>
          <a:custGeom>
            <a:avLst/>
            <a:gdLst>
              <a:gd name="connsiteX0" fmla="*/ 7 w 168178"/>
              <a:gd name="connsiteY0" fmla="*/ 138 h 466444"/>
              <a:gd name="connsiteX1" fmla="*/ 153519 w 168178"/>
              <a:gd name="connsiteY1" fmla="*/ 433978 h 466444"/>
              <a:gd name="connsiteX2" fmla="*/ 146845 w 168178"/>
              <a:gd name="connsiteY2" fmla="*/ 387256 h 466444"/>
              <a:gd name="connsiteX3" fmla="*/ 7 w 168178"/>
              <a:gd name="connsiteY3" fmla="*/ 138 h 46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78" h="466444">
                <a:moveTo>
                  <a:pt x="7" y="138"/>
                </a:moveTo>
                <a:cubicBezTo>
                  <a:pt x="1119" y="7925"/>
                  <a:pt x="129046" y="369458"/>
                  <a:pt x="153519" y="433978"/>
                </a:cubicBezTo>
                <a:cubicBezTo>
                  <a:pt x="177992" y="498498"/>
                  <a:pt x="169093" y="458450"/>
                  <a:pt x="146845" y="387256"/>
                </a:cubicBezTo>
                <a:cubicBezTo>
                  <a:pt x="124597" y="316062"/>
                  <a:pt x="-1105" y="-7649"/>
                  <a:pt x="7" y="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3" name="フリーフォーム 1132">
            <a:extLst>
              <a:ext uri="{FF2B5EF4-FFF2-40B4-BE49-F238E27FC236}">
                <a16:creationId xmlns:a16="http://schemas.microsoft.com/office/drawing/2014/main" id="{23390CDB-7D02-1617-A7E2-3DC31AE2A247}"/>
              </a:ext>
            </a:extLst>
          </p:cNvPr>
          <p:cNvSpPr/>
          <p:nvPr/>
        </p:nvSpPr>
        <p:spPr>
          <a:xfrm>
            <a:off x="2783141" y="6279876"/>
            <a:ext cx="46933" cy="576428"/>
          </a:xfrm>
          <a:custGeom>
            <a:avLst/>
            <a:gdLst>
              <a:gd name="connsiteX0" fmla="*/ 33478 w 46933"/>
              <a:gd name="connsiteY0" fmla="*/ 784 h 576428"/>
              <a:gd name="connsiteX1" fmla="*/ 13455 w 46933"/>
              <a:gd name="connsiteY1" fmla="*/ 301134 h 576428"/>
              <a:gd name="connsiteX2" fmla="*/ 46827 w 46933"/>
              <a:gd name="connsiteY2" fmla="*/ 574787 h 576428"/>
              <a:gd name="connsiteX3" fmla="*/ 106 w 46933"/>
              <a:gd name="connsiteY3" fmla="*/ 394577 h 576428"/>
              <a:gd name="connsiteX4" fmla="*/ 33478 w 46933"/>
              <a:gd name="connsiteY4" fmla="*/ 784 h 57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3" h="576428">
                <a:moveTo>
                  <a:pt x="33478" y="784"/>
                </a:moveTo>
                <a:cubicBezTo>
                  <a:pt x="35703" y="-14790"/>
                  <a:pt x="11230" y="205467"/>
                  <a:pt x="13455" y="301134"/>
                </a:cubicBezTo>
                <a:cubicBezTo>
                  <a:pt x="15680" y="396801"/>
                  <a:pt x="49052" y="559213"/>
                  <a:pt x="46827" y="574787"/>
                </a:cubicBezTo>
                <a:cubicBezTo>
                  <a:pt x="44602" y="590361"/>
                  <a:pt x="2331" y="492469"/>
                  <a:pt x="106" y="394577"/>
                </a:cubicBezTo>
                <a:cubicBezTo>
                  <a:pt x="-2119" y="296685"/>
                  <a:pt x="31253" y="16358"/>
                  <a:pt x="33478" y="7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4" name="フリーフォーム 1133">
            <a:extLst>
              <a:ext uri="{FF2B5EF4-FFF2-40B4-BE49-F238E27FC236}">
                <a16:creationId xmlns:a16="http://schemas.microsoft.com/office/drawing/2014/main" id="{B9939527-3C39-564E-0BF8-FEC6D0AA0993}"/>
              </a:ext>
            </a:extLst>
          </p:cNvPr>
          <p:cNvSpPr/>
          <p:nvPr/>
        </p:nvSpPr>
        <p:spPr>
          <a:xfrm>
            <a:off x="2796347" y="7226294"/>
            <a:ext cx="149709" cy="480156"/>
          </a:xfrm>
          <a:custGeom>
            <a:avLst/>
            <a:gdLst>
              <a:gd name="connsiteX0" fmla="*/ 249 w 149709"/>
              <a:gd name="connsiteY0" fmla="*/ 2138 h 480156"/>
              <a:gd name="connsiteX1" fmla="*/ 107040 w 149709"/>
              <a:gd name="connsiteY1" fmla="*/ 215721 h 480156"/>
              <a:gd name="connsiteX2" fmla="*/ 140412 w 149709"/>
              <a:gd name="connsiteY2" fmla="*/ 476024 h 480156"/>
              <a:gd name="connsiteX3" fmla="*/ 140412 w 149709"/>
              <a:gd name="connsiteY3" fmla="*/ 349210 h 480156"/>
              <a:gd name="connsiteX4" fmla="*/ 249 w 149709"/>
              <a:gd name="connsiteY4" fmla="*/ 2138 h 48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709" h="480156">
                <a:moveTo>
                  <a:pt x="249" y="2138"/>
                </a:moveTo>
                <a:cubicBezTo>
                  <a:pt x="-5313" y="-20110"/>
                  <a:pt x="83680" y="136740"/>
                  <a:pt x="107040" y="215721"/>
                </a:cubicBezTo>
                <a:cubicBezTo>
                  <a:pt x="130400" y="294702"/>
                  <a:pt x="134850" y="453776"/>
                  <a:pt x="140412" y="476024"/>
                </a:cubicBezTo>
                <a:cubicBezTo>
                  <a:pt x="145974" y="498272"/>
                  <a:pt x="158211" y="427079"/>
                  <a:pt x="140412" y="349210"/>
                </a:cubicBezTo>
                <a:cubicBezTo>
                  <a:pt x="122614" y="271342"/>
                  <a:pt x="5811" y="24386"/>
                  <a:pt x="249" y="21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5" name="フリーフォーム 1134">
            <a:extLst>
              <a:ext uri="{FF2B5EF4-FFF2-40B4-BE49-F238E27FC236}">
                <a16:creationId xmlns:a16="http://schemas.microsoft.com/office/drawing/2014/main" id="{F4A59CF1-C574-A7D8-0D60-AE18D7FDF0E0}"/>
              </a:ext>
            </a:extLst>
          </p:cNvPr>
          <p:cNvSpPr/>
          <p:nvPr/>
        </p:nvSpPr>
        <p:spPr>
          <a:xfrm>
            <a:off x="2950073" y="8129479"/>
            <a:ext cx="133797" cy="428890"/>
          </a:xfrm>
          <a:custGeom>
            <a:avLst/>
            <a:gdLst>
              <a:gd name="connsiteX0" fmla="*/ 35 w 133797"/>
              <a:gd name="connsiteY0" fmla="*/ 4 h 428890"/>
              <a:gd name="connsiteX1" fmla="*/ 46756 w 133797"/>
              <a:gd name="connsiteY1" fmla="*/ 266982 h 428890"/>
              <a:gd name="connsiteX2" fmla="*/ 133524 w 133797"/>
              <a:gd name="connsiteY2" fmla="*/ 427169 h 428890"/>
              <a:gd name="connsiteX3" fmla="*/ 73454 w 133797"/>
              <a:gd name="connsiteY3" fmla="*/ 347076 h 428890"/>
              <a:gd name="connsiteX4" fmla="*/ 53431 w 133797"/>
              <a:gd name="connsiteY4" fmla="*/ 273657 h 428890"/>
              <a:gd name="connsiteX5" fmla="*/ 35 w 133797"/>
              <a:gd name="connsiteY5" fmla="*/ 4 h 42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797" h="428890">
                <a:moveTo>
                  <a:pt x="35" y="4"/>
                </a:moveTo>
                <a:cubicBezTo>
                  <a:pt x="-1077" y="-1108"/>
                  <a:pt x="24508" y="195788"/>
                  <a:pt x="46756" y="266982"/>
                </a:cubicBezTo>
                <a:cubicBezTo>
                  <a:pt x="69004" y="338176"/>
                  <a:pt x="129074" y="413820"/>
                  <a:pt x="133524" y="427169"/>
                </a:cubicBezTo>
                <a:cubicBezTo>
                  <a:pt x="137974" y="440518"/>
                  <a:pt x="86803" y="372661"/>
                  <a:pt x="73454" y="347076"/>
                </a:cubicBezTo>
                <a:cubicBezTo>
                  <a:pt x="60105" y="321491"/>
                  <a:pt x="62330" y="327053"/>
                  <a:pt x="53431" y="273657"/>
                </a:cubicBezTo>
                <a:cubicBezTo>
                  <a:pt x="44532" y="220261"/>
                  <a:pt x="1147" y="1116"/>
                  <a:pt x="3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6" name="フリーフォーム 1135">
            <a:extLst>
              <a:ext uri="{FF2B5EF4-FFF2-40B4-BE49-F238E27FC236}">
                <a16:creationId xmlns:a16="http://schemas.microsoft.com/office/drawing/2014/main" id="{F7DCE5D2-CF32-1C31-38EF-78E5AE8F66C2}"/>
              </a:ext>
            </a:extLst>
          </p:cNvPr>
          <p:cNvSpPr/>
          <p:nvPr/>
        </p:nvSpPr>
        <p:spPr>
          <a:xfrm>
            <a:off x="3911537" y="5486238"/>
            <a:ext cx="103898" cy="155377"/>
          </a:xfrm>
          <a:custGeom>
            <a:avLst/>
            <a:gdLst>
              <a:gd name="connsiteX0" fmla="*/ 103711 w 103898"/>
              <a:gd name="connsiteY0" fmla="*/ 162 h 155377"/>
              <a:gd name="connsiteX1" fmla="*/ 41031 w 103898"/>
              <a:gd name="connsiteY1" fmla="*/ 77591 h 155377"/>
              <a:gd name="connsiteX2" fmla="*/ 15221 w 103898"/>
              <a:gd name="connsiteY2" fmla="*/ 125523 h 155377"/>
              <a:gd name="connsiteX3" fmla="*/ 55779 w 103898"/>
              <a:gd name="connsiteY3" fmla="*/ 103401 h 155377"/>
              <a:gd name="connsiteX4" fmla="*/ 18908 w 103898"/>
              <a:gd name="connsiteY4" fmla="*/ 155020 h 155377"/>
              <a:gd name="connsiteX5" fmla="*/ 33657 w 103898"/>
              <a:gd name="connsiteY5" fmla="*/ 121836 h 155377"/>
              <a:gd name="connsiteX6" fmla="*/ 4160 w 103898"/>
              <a:gd name="connsiteY6" fmla="*/ 40720 h 155377"/>
              <a:gd name="connsiteX7" fmla="*/ 4160 w 103898"/>
              <a:gd name="connsiteY7" fmla="*/ 62843 h 155377"/>
              <a:gd name="connsiteX8" fmla="*/ 41031 w 103898"/>
              <a:gd name="connsiteY8" fmla="*/ 11223 h 155377"/>
              <a:gd name="connsiteX9" fmla="*/ 15221 w 103898"/>
              <a:gd name="connsiteY9" fmla="*/ 62843 h 155377"/>
              <a:gd name="connsiteX10" fmla="*/ 4160 w 103898"/>
              <a:gd name="connsiteY10" fmla="*/ 84965 h 155377"/>
              <a:gd name="connsiteX11" fmla="*/ 48405 w 103898"/>
              <a:gd name="connsiteY11" fmla="*/ 62843 h 155377"/>
              <a:gd name="connsiteX12" fmla="*/ 18908 w 103898"/>
              <a:gd name="connsiteY12" fmla="*/ 99714 h 155377"/>
              <a:gd name="connsiteX13" fmla="*/ 103711 w 103898"/>
              <a:gd name="connsiteY13" fmla="*/ 162 h 15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898" h="155377">
                <a:moveTo>
                  <a:pt x="103711" y="162"/>
                </a:moveTo>
                <a:cubicBezTo>
                  <a:pt x="107398" y="-3525"/>
                  <a:pt x="55779" y="56698"/>
                  <a:pt x="41031" y="77591"/>
                </a:cubicBezTo>
                <a:cubicBezTo>
                  <a:pt x="26283" y="98484"/>
                  <a:pt x="12763" y="121221"/>
                  <a:pt x="15221" y="125523"/>
                </a:cubicBezTo>
                <a:cubicBezTo>
                  <a:pt x="17679" y="129825"/>
                  <a:pt x="55164" y="98485"/>
                  <a:pt x="55779" y="103401"/>
                </a:cubicBezTo>
                <a:cubicBezTo>
                  <a:pt x="56393" y="108317"/>
                  <a:pt x="22595" y="151948"/>
                  <a:pt x="18908" y="155020"/>
                </a:cubicBezTo>
                <a:cubicBezTo>
                  <a:pt x="15221" y="158092"/>
                  <a:pt x="36115" y="140886"/>
                  <a:pt x="33657" y="121836"/>
                </a:cubicBezTo>
                <a:cubicBezTo>
                  <a:pt x="31199" y="102786"/>
                  <a:pt x="4160" y="40720"/>
                  <a:pt x="4160" y="40720"/>
                </a:cubicBezTo>
                <a:cubicBezTo>
                  <a:pt x="-756" y="30888"/>
                  <a:pt x="-1985" y="67759"/>
                  <a:pt x="4160" y="62843"/>
                </a:cubicBezTo>
                <a:cubicBezTo>
                  <a:pt x="10305" y="57927"/>
                  <a:pt x="39188" y="11223"/>
                  <a:pt x="41031" y="11223"/>
                </a:cubicBezTo>
                <a:cubicBezTo>
                  <a:pt x="42874" y="11223"/>
                  <a:pt x="15221" y="62843"/>
                  <a:pt x="15221" y="62843"/>
                </a:cubicBezTo>
                <a:cubicBezTo>
                  <a:pt x="9076" y="75133"/>
                  <a:pt x="-1371" y="84965"/>
                  <a:pt x="4160" y="84965"/>
                </a:cubicBezTo>
                <a:cubicBezTo>
                  <a:pt x="9691" y="84965"/>
                  <a:pt x="45947" y="60385"/>
                  <a:pt x="48405" y="62843"/>
                </a:cubicBezTo>
                <a:cubicBezTo>
                  <a:pt x="50863" y="65301"/>
                  <a:pt x="15221" y="106474"/>
                  <a:pt x="18908" y="99714"/>
                </a:cubicBezTo>
                <a:cubicBezTo>
                  <a:pt x="22595" y="92954"/>
                  <a:pt x="100024" y="3849"/>
                  <a:pt x="103711" y="1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7" name="フリーフォーム 1136">
            <a:extLst>
              <a:ext uri="{FF2B5EF4-FFF2-40B4-BE49-F238E27FC236}">
                <a16:creationId xmlns:a16="http://schemas.microsoft.com/office/drawing/2014/main" id="{F744C445-6D02-56E3-42B7-1E46134FEAAB}"/>
              </a:ext>
            </a:extLst>
          </p:cNvPr>
          <p:cNvSpPr/>
          <p:nvPr/>
        </p:nvSpPr>
        <p:spPr>
          <a:xfrm>
            <a:off x="4675105" y="5508019"/>
            <a:ext cx="376218" cy="59763"/>
          </a:xfrm>
          <a:custGeom>
            <a:avLst/>
            <a:gdLst>
              <a:gd name="connsiteX0" fmla="*/ 134 w 376218"/>
              <a:gd name="connsiteY0" fmla="*/ 59497 h 59763"/>
              <a:gd name="connsiteX1" fmla="*/ 158679 w 376218"/>
              <a:gd name="connsiteY1" fmla="*/ 22626 h 59763"/>
              <a:gd name="connsiteX2" fmla="*/ 376218 w 376218"/>
              <a:gd name="connsiteY2" fmla="*/ 30000 h 59763"/>
              <a:gd name="connsiteX3" fmla="*/ 239795 w 376218"/>
              <a:gd name="connsiteY3" fmla="*/ 11565 h 59763"/>
              <a:gd name="connsiteX4" fmla="*/ 221360 w 376218"/>
              <a:gd name="connsiteY4" fmla="*/ 11565 h 59763"/>
              <a:gd name="connsiteX5" fmla="*/ 118121 w 376218"/>
              <a:gd name="connsiteY5" fmla="*/ 30000 h 59763"/>
              <a:gd name="connsiteX6" fmla="*/ 184489 w 376218"/>
              <a:gd name="connsiteY6" fmla="*/ 504 h 59763"/>
              <a:gd name="connsiteX7" fmla="*/ 134 w 376218"/>
              <a:gd name="connsiteY7" fmla="*/ 59497 h 59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218" h="59763">
                <a:moveTo>
                  <a:pt x="134" y="59497"/>
                </a:moveTo>
                <a:cubicBezTo>
                  <a:pt x="-4168" y="63184"/>
                  <a:pt x="95998" y="27542"/>
                  <a:pt x="158679" y="22626"/>
                </a:cubicBezTo>
                <a:cubicBezTo>
                  <a:pt x="221360" y="17710"/>
                  <a:pt x="362699" y="31843"/>
                  <a:pt x="376218" y="30000"/>
                </a:cubicBezTo>
                <a:lnTo>
                  <a:pt x="239795" y="11565"/>
                </a:lnTo>
                <a:cubicBezTo>
                  <a:pt x="213985" y="8493"/>
                  <a:pt x="241639" y="8492"/>
                  <a:pt x="221360" y="11565"/>
                </a:cubicBezTo>
                <a:cubicBezTo>
                  <a:pt x="201081" y="14637"/>
                  <a:pt x="124266" y="31843"/>
                  <a:pt x="118121" y="30000"/>
                </a:cubicBezTo>
                <a:cubicBezTo>
                  <a:pt x="111976" y="28157"/>
                  <a:pt x="204153" y="-4412"/>
                  <a:pt x="184489" y="504"/>
                </a:cubicBezTo>
                <a:cubicBezTo>
                  <a:pt x="164825" y="5420"/>
                  <a:pt x="4436" y="55810"/>
                  <a:pt x="134" y="594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8" name="フリーフォーム 1137">
            <a:extLst>
              <a:ext uri="{FF2B5EF4-FFF2-40B4-BE49-F238E27FC236}">
                <a16:creationId xmlns:a16="http://schemas.microsoft.com/office/drawing/2014/main" id="{A0EEBB78-CD05-50DE-0F83-6D77CE4EE081}"/>
              </a:ext>
            </a:extLst>
          </p:cNvPr>
          <p:cNvSpPr/>
          <p:nvPr/>
        </p:nvSpPr>
        <p:spPr>
          <a:xfrm>
            <a:off x="4044727" y="5504800"/>
            <a:ext cx="414115" cy="94546"/>
          </a:xfrm>
          <a:custGeom>
            <a:avLst/>
            <a:gdLst>
              <a:gd name="connsiteX0" fmla="*/ 18 w 414115"/>
              <a:gd name="connsiteY0" fmla="*/ 35 h 94546"/>
              <a:gd name="connsiteX1" fmla="*/ 158563 w 414115"/>
              <a:gd name="connsiteY1" fmla="*/ 81152 h 94546"/>
              <a:gd name="connsiteX2" fmla="*/ 132754 w 414115"/>
              <a:gd name="connsiteY2" fmla="*/ 70090 h 94546"/>
              <a:gd name="connsiteX3" fmla="*/ 412973 w 414115"/>
              <a:gd name="connsiteY3" fmla="*/ 66403 h 94546"/>
              <a:gd name="connsiteX4" fmla="*/ 228618 w 414115"/>
              <a:gd name="connsiteY4" fmla="*/ 81152 h 94546"/>
              <a:gd name="connsiteX5" fmla="*/ 147502 w 414115"/>
              <a:gd name="connsiteY5" fmla="*/ 81152 h 94546"/>
              <a:gd name="connsiteX6" fmla="*/ 169625 w 414115"/>
              <a:gd name="connsiteY6" fmla="*/ 92213 h 94546"/>
              <a:gd name="connsiteX7" fmla="*/ 18 w 414115"/>
              <a:gd name="connsiteY7" fmla="*/ 35 h 9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115" h="94546">
                <a:moveTo>
                  <a:pt x="18" y="35"/>
                </a:moveTo>
                <a:cubicBezTo>
                  <a:pt x="-1826" y="-1808"/>
                  <a:pt x="136440" y="69476"/>
                  <a:pt x="158563" y="81152"/>
                </a:cubicBezTo>
                <a:cubicBezTo>
                  <a:pt x="180686" y="92828"/>
                  <a:pt x="90352" y="72548"/>
                  <a:pt x="132754" y="70090"/>
                </a:cubicBezTo>
                <a:cubicBezTo>
                  <a:pt x="175156" y="67632"/>
                  <a:pt x="396996" y="64559"/>
                  <a:pt x="412973" y="66403"/>
                </a:cubicBezTo>
                <a:cubicBezTo>
                  <a:pt x="428950" y="68247"/>
                  <a:pt x="272863" y="78694"/>
                  <a:pt x="228618" y="81152"/>
                </a:cubicBezTo>
                <a:cubicBezTo>
                  <a:pt x="184373" y="83610"/>
                  <a:pt x="147502" y="81152"/>
                  <a:pt x="147502" y="81152"/>
                </a:cubicBezTo>
                <a:cubicBezTo>
                  <a:pt x="137670" y="82995"/>
                  <a:pt x="195435" y="100816"/>
                  <a:pt x="169625" y="92213"/>
                </a:cubicBezTo>
                <a:cubicBezTo>
                  <a:pt x="143815" y="83610"/>
                  <a:pt x="1862" y="1878"/>
                  <a:pt x="18" y="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9" name="フリーフォーム 1138">
            <a:extLst>
              <a:ext uri="{FF2B5EF4-FFF2-40B4-BE49-F238E27FC236}">
                <a16:creationId xmlns:a16="http://schemas.microsoft.com/office/drawing/2014/main" id="{27018CFF-31F5-F244-DDF1-13D293EEAC5C}"/>
              </a:ext>
            </a:extLst>
          </p:cNvPr>
          <p:cNvSpPr/>
          <p:nvPr/>
        </p:nvSpPr>
        <p:spPr>
          <a:xfrm>
            <a:off x="4077895" y="5552690"/>
            <a:ext cx="859341" cy="113651"/>
          </a:xfrm>
          <a:custGeom>
            <a:avLst/>
            <a:gdLst>
              <a:gd name="connsiteX0" fmla="*/ 34 w 859341"/>
              <a:gd name="connsiteY0" fmla="*/ 48010 h 113651"/>
              <a:gd name="connsiteX1" fmla="*/ 243382 w 859341"/>
              <a:gd name="connsiteY1" fmla="*/ 88568 h 113651"/>
              <a:gd name="connsiteX2" fmla="*/ 184389 w 859341"/>
              <a:gd name="connsiteY2" fmla="*/ 110691 h 113651"/>
              <a:gd name="connsiteX3" fmla="*/ 619466 w 859341"/>
              <a:gd name="connsiteY3" fmla="*/ 22200 h 113651"/>
              <a:gd name="connsiteX4" fmla="*/ 755889 w 859341"/>
              <a:gd name="connsiteY4" fmla="*/ 78 h 113651"/>
              <a:gd name="connsiteX5" fmla="*/ 671086 w 859341"/>
              <a:gd name="connsiteY5" fmla="*/ 14826 h 113651"/>
              <a:gd name="connsiteX6" fmla="*/ 859128 w 859341"/>
              <a:gd name="connsiteY6" fmla="*/ 14826 h 113651"/>
              <a:gd name="connsiteX7" fmla="*/ 704270 w 859341"/>
              <a:gd name="connsiteY7" fmla="*/ 11139 h 113651"/>
              <a:gd name="connsiteX8" fmla="*/ 516228 w 859341"/>
              <a:gd name="connsiteY8" fmla="*/ 22200 h 113651"/>
              <a:gd name="connsiteX9" fmla="*/ 571534 w 859341"/>
              <a:gd name="connsiteY9" fmla="*/ 22200 h 113651"/>
              <a:gd name="connsiteX10" fmla="*/ 468295 w 859341"/>
              <a:gd name="connsiteY10" fmla="*/ 51697 h 113651"/>
              <a:gd name="connsiteX11" fmla="*/ 291315 w 859341"/>
              <a:gd name="connsiteY11" fmla="*/ 84881 h 113651"/>
              <a:gd name="connsiteX12" fmla="*/ 320811 w 859341"/>
              <a:gd name="connsiteY12" fmla="*/ 70133 h 113651"/>
              <a:gd name="connsiteX13" fmla="*/ 276566 w 859341"/>
              <a:gd name="connsiteY13" fmla="*/ 77507 h 113651"/>
              <a:gd name="connsiteX14" fmla="*/ 232321 w 859341"/>
              <a:gd name="connsiteY14" fmla="*/ 77507 h 113651"/>
              <a:gd name="connsiteX15" fmla="*/ 283940 w 859341"/>
              <a:gd name="connsiteY15" fmla="*/ 95942 h 113651"/>
              <a:gd name="connsiteX16" fmla="*/ 184389 w 859341"/>
              <a:gd name="connsiteY16" fmla="*/ 77507 h 113651"/>
              <a:gd name="connsiteX17" fmla="*/ 224947 w 859341"/>
              <a:gd name="connsiteY17" fmla="*/ 88568 h 113651"/>
              <a:gd name="connsiteX18" fmla="*/ 34 w 859341"/>
              <a:gd name="connsiteY18" fmla="*/ 48010 h 11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9341" h="113651">
                <a:moveTo>
                  <a:pt x="34" y="48010"/>
                </a:moveTo>
                <a:cubicBezTo>
                  <a:pt x="3106" y="48010"/>
                  <a:pt x="212656" y="78121"/>
                  <a:pt x="243382" y="88568"/>
                </a:cubicBezTo>
                <a:cubicBezTo>
                  <a:pt x="274108" y="99015"/>
                  <a:pt x="121708" y="121752"/>
                  <a:pt x="184389" y="110691"/>
                </a:cubicBezTo>
                <a:cubicBezTo>
                  <a:pt x="247070" y="99630"/>
                  <a:pt x="524216" y="40635"/>
                  <a:pt x="619466" y="22200"/>
                </a:cubicBezTo>
                <a:cubicBezTo>
                  <a:pt x="714716" y="3765"/>
                  <a:pt x="747286" y="1307"/>
                  <a:pt x="755889" y="78"/>
                </a:cubicBezTo>
                <a:cubicBezTo>
                  <a:pt x="764492" y="-1151"/>
                  <a:pt x="653879" y="12368"/>
                  <a:pt x="671086" y="14826"/>
                </a:cubicBezTo>
                <a:cubicBezTo>
                  <a:pt x="688293" y="17284"/>
                  <a:pt x="853597" y="15440"/>
                  <a:pt x="859128" y="14826"/>
                </a:cubicBezTo>
                <a:cubicBezTo>
                  <a:pt x="864659" y="14212"/>
                  <a:pt x="761420" y="9910"/>
                  <a:pt x="704270" y="11139"/>
                </a:cubicBezTo>
                <a:cubicBezTo>
                  <a:pt x="647120" y="12368"/>
                  <a:pt x="538351" y="20357"/>
                  <a:pt x="516228" y="22200"/>
                </a:cubicBezTo>
                <a:cubicBezTo>
                  <a:pt x="494105" y="24043"/>
                  <a:pt x="579523" y="17284"/>
                  <a:pt x="571534" y="22200"/>
                </a:cubicBezTo>
                <a:cubicBezTo>
                  <a:pt x="563545" y="27116"/>
                  <a:pt x="514998" y="41250"/>
                  <a:pt x="468295" y="51697"/>
                </a:cubicBezTo>
                <a:cubicBezTo>
                  <a:pt x="421592" y="62144"/>
                  <a:pt x="315896" y="81808"/>
                  <a:pt x="291315" y="84881"/>
                </a:cubicBezTo>
                <a:cubicBezTo>
                  <a:pt x="266734" y="87954"/>
                  <a:pt x="323269" y="71362"/>
                  <a:pt x="320811" y="70133"/>
                </a:cubicBezTo>
                <a:cubicBezTo>
                  <a:pt x="318353" y="68904"/>
                  <a:pt x="291314" y="76278"/>
                  <a:pt x="276566" y="77507"/>
                </a:cubicBezTo>
                <a:cubicBezTo>
                  <a:pt x="261818" y="78736"/>
                  <a:pt x="231092" y="74435"/>
                  <a:pt x="232321" y="77507"/>
                </a:cubicBezTo>
                <a:cubicBezTo>
                  <a:pt x="233550" y="80579"/>
                  <a:pt x="291929" y="95942"/>
                  <a:pt x="283940" y="95942"/>
                </a:cubicBezTo>
                <a:cubicBezTo>
                  <a:pt x="275951" y="95942"/>
                  <a:pt x="194221" y="78736"/>
                  <a:pt x="184389" y="77507"/>
                </a:cubicBezTo>
                <a:cubicBezTo>
                  <a:pt x="174557" y="76278"/>
                  <a:pt x="251986" y="91641"/>
                  <a:pt x="224947" y="88568"/>
                </a:cubicBezTo>
                <a:cubicBezTo>
                  <a:pt x="197908" y="85495"/>
                  <a:pt x="-3038" y="48010"/>
                  <a:pt x="34" y="480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0" name="フリーフォーム 1139">
            <a:extLst>
              <a:ext uri="{FF2B5EF4-FFF2-40B4-BE49-F238E27FC236}">
                <a16:creationId xmlns:a16="http://schemas.microsoft.com/office/drawing/2014/main" id="{540FE117-6110-BFAE-DAD1-394CDD50D3F6}"/>
              </a:ext>
            </a:extLst>
          </p:cNvPr>
          <p:cNvSpPr/>
          <p:nvPr/>
        </p:nvSpPr>
        <p:spPr>
          <a:xfrm>
            <a:off x="4549453" y="5564872"/>
            <a:ext cx="458519" cy="94947"/>
          </a:xfrm>
          <a:custGeom>
            <a:avLst/>
            <a:gdLst>
              <a:gd name="connsiteX0" fmla="*/ 424 w 458519"/>
              <a:gd name="connsiteY0" fmla="*/ 94822 h 94947"/>
              <a:gd name="connsiteX1" fmla="*/ 251147 w 458519"/>
              <a:gd name="connsiteY1" fmla="*/ 28454 h 94947"/>
              <a:gd name="connsiteX2" fmla="*/ 457624 w 458519"/>
              <a:gd name="connsiteY2" fmla="*/ 2644 h 94947"/>
              <a:gd name="connsiteX3" fmla="*/ 313828 w 458519"/>
              <a:gd name="connsiteY3" fmla="*/ 10018 h 94947"/>
              <a:gd name="connsiteX4" fmla="*/ 424 w 458519"/>
              <a:gd name="connsiteY4" fmla="*/ 94822 h 9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519" h="94947">
                <a:moveTo>
                  <a:pt x="424" y="94822"/>
                </a:moveTo>
                <a:cubicBezTo>
                  <a:pt x="-10023" y="97895"/>
                  <a:pt x="174947" y="43817"/>
                  <a:pt x="251147" y="28454"/>
                </a:cubicBezTo>
                <a:cubicBezTo>
                  <a:pt x="327347" y="13091"/>
                  <a:pt x="447177" y="5717"/>
                  <a:pt x="457624" y="2644"/>
                </a:cubicBezTo>
                <a:cubicBezTo>
                  <a:pt x="468071" y="-429"/>
                  <a:pt x="385112" y="-3501"/>
                  <a:pt x="313828" y="10018"/>
                </a:cubicBezTo>
                <a:cubicBezTo>
                  <a:pt x="242544" y="23537"/>
                  <a:pt x="10871" y="91749"/>
                  <a:pt x="424" y="948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5" name="フリーフォーム 1124">
            <a:extLst>
              <a:ext uri="{FF2B5EF4-FFF2-40B4-BE49-F238E27FC236}">
                <a16:creationId xmlns:a16="http://schemas.microsoft.com/office/drawing/2014/main" id="{C0F2353C-066E-BA4F-BB8D-ADF0617BED9A}"/>
              </a:ext>
            </a:extLst>
          </p:cNvPr>
          <p:cNvSpPr/>
          <p:nvPr/>
        </p:nvSpPr>
        <p:spPr>
          <a:xfrm>
            <a:off x="4177269" y="7908188"/>
            <a:ext cx="248967" cy="1136628"/>
          </a:xfrm>
          <a:custGeom>
            <a:avLst/>
            <a:gdLst>
              <a:gd name="connsiteX0" fmla="*/ 3792 w 248967"/>
              <a:gd name="connsiteY0" fmla="*/ 3360 h 1136628"/>
              <a:gd name="connsiteX1" fmla="*/ 123061 w 248967"/>
              <a:gd name="connsiteY1" fmla="*/ 712351 h 1136628"/>
              <a:gd name="connsiteX2" fmla="*/ 136314 w 248967"/>
              <a:gd name="connsiteY2" fmla="*/ 579829 h 1136628"/>
              <a:gd name="connsiteX3" fmla="*/ 248957 w 248967"/>
              <a:gd name="connsiteY3" fmla="*/ 1136421 h 1136628"/>
              <a:gd name="connsiteX4" fmla="*/ 142940 w 248967"/>
              <a:gd name="connsiteY4" fmla="*/ 646090 h 1136628"/>
              <a:gd name="connsiteX5" fmla="*/ 116435 w 248967"/>
              <a:gd name="connsiteY5" fmla="*/ 725603 h 1136628"/>
              <a:gd name="connsiteX6" fmla="*/ 103183 w 248967"/>
              <a:gd name="connsiteY6" fmla="*/ 341290 h 1136628"/>
              <a:gd name="connsiteX7" fmla="*/ 76679 w 248967"/>
              <a:gd name="connsiteY7" fmla="*/ 520195 h 1136628"/>
              <a:gd name="connsiteX8" fmla="*/ 30296 w 248967"/>
              <a:gd name="connsiteY8" fmla="*/ 354542 h 1136628"/>
              <a:gd name="connsiteX9" fmla="*/ 30296 w 248967"/>
              <a:gd name="connsiteY9" fmla="*/ 440682 h 1136628"/>
              <a:gd name="connsiteX10" fmla="*/ 3792 w 248967"/>
              <a:gd name="connsiteY10" fmla="*/ 3360 h 11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967" h="1136628">
                <a:moveTo>
                  <a:pt x="3792" y="3360"/>
                </a:moveTo>
                <a:cubicBezTo>
                  <a:pt x="19253" y="48638"/>
                  <a:pt x="100974" y="616273"/>
                  <a:pt x="123061" y="712351"/>
                </a:cubicBezTo>
                <a:cubicBezTo>
                  <a:pt x="145148" y="808429"/>
                  <a:pt x="115331" y="509151"/>
                  <a:pt x="136314" y="579829"/>
                </a:cubicBezTo>
                <a:cubicBezTo>
                  <a:pt x="157297" y="650507"/>
                  <a:pt x="247853" y="1125378"/>
                  <a:pt x="248957" y="1136421"/>
                </a:cubicBezTo>
                <a:cubicBezTo>
                  <a:pt x="250061" y="1147464"/>
                  <a:pt x="165027" y="714560"/>
                  <a:pt x="142940" y="646090"/>
                </a:cubicBezTo>
                <a:cubicBezTo>
                  <a:pt x="120853" y="577620"/>
                  <a:pt x="123061" y="776403"/>
                  <a:pt x="116435" y="725603"/>
                </a:cubicBezTo>
                <a:cubicBezTo>
                  <a:pt x="109809" y="674803"/>
                  <a:pt x="109809" y="375525"/>
                  <a:pt x="103183" y="341290"/>
                </a:cubicBezTo>
                <a:cubicBezTo>
                  <a:pt x="96557" y="307055"/>
                  <a:pt x="88827" y="517986"/>
                  <a:pt x="76679" y="520195"/>
                </a:cubicBezTo>
                <a:cubicBezTo>
                  <a:pt x="64531" y="522404"/>
                  <a:pt x="38026" y="367794"/>
                  <a:pt x="30296" y="354542"/>
                </a:cubicBezTo>
                <a:cubicBezTo>
                  <a:pt x="22566" y="341290"/>
                  <a:pt x="35818" y="497004"/>
                  <a:pt x="30296" y="440682"/>
                </a:cubicBezTo>
                <a:cubicBezTo>
                  <a:pt x="24774" y="384360"/>
                  <a:pt x="-11669" y="-41918"/>
                  <a:pt x="3792" y="33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1" name="フリーフォーム 1140">
            <a:extLst>
              <a:ext uri="{FF2B5EF4-FFF2-40B4-BE49-F238E27FC236}">
                <a16:creationId xmlns:a16="http://schemas.microsoft.com/office/drawing/2014/main" id="{F5A58263-8737-9C73-1C48-0014088B3A34}"/>
              </a:ext>
            </a:extLst>
          </p:cNvPr>
          <p:cNvSpPr/>
          <p:nvPr/>
        </p:nvSpPr>
        <p:spPr>
          <a:xfrm>
            <a:off x="4687240" y="9411599"/>
            <a:ext cx="1297360" cy="594249"/>
          </a:xfrm>
          <a:custGeom>
            <a:avLst/>
            <a:gdLst>
              <a:gd name="connsiteX0" fmla="*/ 4030 w 1297360"/>
              <a:gd name="connsiteY0" fmla="*/ 4071 h 594249"/>
              <a:gd name="connsiteX1" fmla="*/ 759403 w 1297360"/>
              <a:gd name="connsiteY1" fmla="*/ 520905 h 594249"/>
              <a:gd name="connsiteX2" fmla="*/ 547369 w 1297360"/>
              <a:gd name="connsiteY2" fmla="*/ 414888 h 594249"/>
              <a:gd name="connsiteX3" fmla="*/ 991317 w 1297360"/>
              <a:gd name="connsiteY3" fmla="*/ 467897 h 594249"/>
              <a:gd name="connsiteX4" fmla="*/ 1289490 w 1297360"/>
              <a:gd name="connsiteY4" fmla="*/ 593792 h 594249"/>
              <a:gd name="connsiteX5" fmla="*/ 1183473 w 1297360"/>
              <a:gd name="connsiteY5" fmla="*/ 501027 h 594249"/>
              <a:gd name="connsiteX6" fmla="*/ 891925 w 1297360"/>
              <a:gd name="connsiteY6" fmla="*/ 275740 h 594249"/>
              <a:gd name="connsiteX7" fmla="*/ 1130464 w 1297360"/>
              <a:gd name="connsiteY7" fmla="*/ 448018 h 594249"/>
              <a:gd name="connsiteX8" fmla="*/ 885299 w 1297360"/>
              <a:gd name="connsiteY8" fmla="*/ 414888 h 594249"/>
              <a:gd name="connsiteX9" fmla="*/ 587125 w 1297360"/>
              <a:gd name="connsiteY9" fmla="*/ 308871 h 594249"/>
              <a:gd name="connsiteX10" fmla="*/ 805786 w 1297360"/>
              <a:gd name="connsiteY10" fmla="*/ 421514 h 594249"/>
              <a:gd name="connsiteX11" fmla="*/ 593751 w 1297360"/>
              <a:gd name="connsiteY11" fmla="*/ 375131 h 594249"/>
              <a:gd name="connsiteX12" fmla="*/ 216064 w 1297360"/>
              <a:gd name="connsiteY12" fmla="*/ 229358 h 594249"/>
              <a:gd name="connsiteX13" fmla="*/ 447977 w 1297360"/>
              <a:gd name="connsiteY13" fmla="*/ 275740 h 594249"/>
              <a:gd name="connsiteX14" fmla="*/ 4030 w 1297360"/>
              <a:gd name="connsiteY14" fmla="*/ 4071 h 59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97360" h="594249">
                <a:moveTo>
                  <a:pt x="4030" y="4071"/>
                </a:moveTo>
                <a:cubicBezTo>
                  <a:pt x="55934" y="44932"/>
                  <a:pt x="668846" y="452435"/>
                  <a:pt x="759403" y="520905"/>
                </a:cubicBezTo>
                <a:cubicBezTo>
                  <a:pt x="849960" y="589375"/>
                  <a:pt x="508717" y="423723"/>
                  <a:pt x="547369" y="414888"/>
                </a:cubicBezTo>
                <a:cubicBezTo>
                  <a:pt x="586021" y="406053"/>
                  <a:pt x="867630" y="438080"/>
                  <a:pt x="991317" y="467897"/>
                </a:cubicBezTo>
                <a:cubicBezTo>
                  <a:pt x="1115004" y="497714"/>
                  <a:pt x="1257464" y="588270"/>
                  <a:pt x="1289490" y="593792"/>
                </a:cubicBezTo>
                <a:cubicBezTo>
                  <a:pt x="1321516" y="599314"/>
                  <a:pt x="1249734" y="554036"/>
                  <a:pt x="1183473" y="501027"/>
                </a:cubicBezTo>
                <a:cubicBezTo>
                  <a:pt x="1117212" y="448018"/>
                  <a:pt x="900760" y="284575"/>
                  <a:pt x="891925" y="275740"/>
                </a:cubicBezTo>
                <a:cubicBezTo>
                  <a:pt x="883090" y="266905"/>
                  <a:pt x="1131568" y="424827"/>
                  <a:pt x="1130464" y="448018"/>
                </a:cubicBezTo>
                <a:cubicBezTo>
                  <a:pt x="1129360" y="471209"/>
                  <a:pt x="975856" y="438079"/>
                  <a:pt x="885299" y="414888"/>
                </a:cubicBezTo>
                <a:cubicBezTo>
                  <a:pt x="794743" y="391697"/>
                  <a:pt x="600377" y="307767"/>
                  <a:pt x="587125" y="308871"/>
                </a:cubicBezTo>
                <a:cubicBezTo>
                  <a:pt x="573873" y="309975"/>
                  <a:pt x="804682" y="410471"/>
                  <a:pt x="805786" y="421514"/>
                </a:cubicBezTo>
                <a:cubicBezTo>
                  <a:pt x="806890" y="432557"/>
                  <a:pt x="692038" y="407157"/>
                  <a:pt x="593751" y="375131"/>
                </a:cubicBezTo>
                <a:cubicBezTo>
                  <a:pt x="495464" y="343105"/>
                  <a:pt x="240360" y="245923"/>
                  <a:pt x="216064" y="229358"/>
                </a:cubicBezTo>
                <a:cubicBezTo>
                  <a:pt x="191768" y="212793"/>
                  <a:pt x="477794" y="308871"/>
                  <a:pt x="447977" y="275740"/>
                </a:cubicBezTo>
                <a:cubicBezTo>
                  <a:pt x="418160" y="242610"/>
                  <a:pt x="-47874" y="-36790"/>
                  <a:pt x="4030" y="40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2" name="フリーフォーム 1141">
            <a:extLst>
              <a:ext uri="{FF2B5EF4-FFF2-40B4-BE49-F238E27FC236}">
                <a16:creationId xmlns:a16="http://schemas.microsoft.com/office/drawing/2014/main" id="{27629933-692D-F3B0-9571-9666D5D5FBA7}"/>
              </a:ext>
            </a:extLst>
          </p:cNvPr>
          <p:cNvSpPr/>
          <p:nvPr/>
        </p:nvSpPr>
        <p:spPr>
          <a:xfrm>
            <a:off x="3225784" y="7096455"/>
            <a:ext cx="41018" cy="583393"/>
          </a:xfrm>
          <a:custGeom>
            <a:avLst/>
            <a:gdLst>
              <a:gd name="connsiteX0" fmla="*/ 14373 w 41018"/>
              <a:gd name="connsiteY0" fmla="*/ 84 h 583393"/>
              <a:gd name="connsiteX1" fmla="*/ 14373 w 41018"/>
              <a:gd name="connsiteY1" fmla="*/ 357893 h 583393"/>
              <a:gd name="connsiteX2" fmla="*/ 40877 w 41018"/>
              <a:gd name="connsiteY2" fmla="*/ 583180 h 583393"/>
              <a:gd name="connsiteX3" fmla="*/ 1120 w 41018"/>
              <a:gd name="connsiteY3" fmla="*/ 391023 h 583393"/>
              <a:gd name="connsiteX4" fmla="*/ 14373 w 41018"/>
              <a:gd name="connsiteY4" fmla="*/ 84 h 58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8" h="583393">
                <a:moveTo>
                  <a:pt x="14373" y="84"/>
                </a:moveTo>
                <a:cubicBezTo>
                  <a:pt x="16582" y="-5437"/>
                  <a:pt x="9956" y="260710"/>
                  <a:pt x="14373" y="357893"/>
                </a:cubicBezTo>
                <a:cubicBezTo>
                  <a:pt x="18790" y="455076"/>
                  <a:pt x="43086" y="577659"/>
                  <a:pt x="40877" y="583180"/>
                </a:cubicBezTo>
                <a:cubicBezTo>
                  <a:pt x="38668" y="588701"/>
                  <a:pt x="6642" y="485997"/>
                  <a:pt x="1120" y="391023"/>
                </a:cubicBezTo>
                <a:cubicBezTo>
                  <a:pt x="-4402" y="296049"/>
                  <a:pt x="12164" y="5605"/>
                  <a:pt x="14373" y="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3" name="フリーフォーム 1142">
            <a:extLst>
              <a:ext uri="{FF2B5EF4-FFF2-40B4-BE49-F238E27FC236}">
                <a16:creationId xmlns:a16="http://schemas.microsoft.com/office/drawing/2014/main" id="{560F6A7C-5732-C724-2BC9-EA84E44C89E2}"/>
              </a:ext>
            </a:extLst>
          </p:cNvPr>
          <p:cNvSpPr/>
          <p:nvPr/>
        </p:nvSpPr>
        <p:spPr>
          <a:xfrm>
            <a:off x="4035262" y="8971560"/>
            <a:ext cx="371206" cy="768799"/>
          </a:xfrm>
          <a:custGeom>
            <a:avLst/>
            <a:gdLst>
              <a:gd name="connsiteX0" fmla="*/ 25 w 371206"/>
              <a:gd name="connsiteY0" fmla="*/ 162 h 768799"/>
              <a:gd name="connsiteX1" fmla="*/ 212060 w 371206"/>
              <a:gd name="connsiteY1" fmla="*/ 430857 h 768799"/>
              <a:gd name="connsiteX2" fmla="*/ 172303 w 371206"/>
              <a:gd name="connsiteY2" fmla="*/ 397727 h 768799"/>
              <a:gd name="connsiteX3" fmla="*/ 371086 w 371206"/>
              <a:gd name="connsiteY3" fmla="*/ 768788 h 768799"/>
              <a:gd name="connsiteX4" fmla="*/ 198808 w 371206"/>
              <a:gd name="connsiteY4" fmla="*/ 384475 h 768799"/>
              <a:gd name="connsiteX5" fmla="*/ 25 w 371206"/>
              <a:gd name="connsiteY5" fmla="*/ 162 h 76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206" h="768799">
                <a:moveTo>
                  <a:pt x="25" y="162"/>
                </a:moveTo>
                <a:cubicBezTo>
                  <a:pt x="2234" y="7892"/>
                  <a:pt x="183347" y="364596"/>
                  <a:pt x="212060" y="430857"/>
                </a:cubicBezTo>
                <a:cubicBezTo>
                  <a:pt x="240773" y="497118"/>
                  <a:pt x="145799" y="341405"/>
                  <a:pt x="172303" y="397727"/>
                </a:cubicBezTo>
                <a:cubicBezTo>
                  <a:pt x="198807" y="454049"/>
                  <a:pt x="366669" y="770997"/>
                  <a:pt x="371086" y="768788"/>
                </a:cubicBezTo>
                <a:cubicBezTo>
                  <a:pt x="375503" y="766579"/>
                  <a:pt x="257339" y="507058"/>
                  <a:pt x="198808" y="384475"/>
                </a:cubicBezTo>
                <a:cubicBezTo>
                  <a:pt x="140278" y="261892"/>
                  <a:pt x="-2184" y="-7568"/>
                  <a:pt x="25" y="1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4" name="フリーフォーム 1143">
            <a:extLst>
              <a:ext uri="{FF2B5EF4-FFF2-40B4-BE49-F238E27FC236}">
                <a16:creationId xmlns:a16="http://schemas.microsoft.com/office/drawing/2014/main" id="{D488A35E-D6CF-6ABC-D830-15913C1D0F21}"/>
              </a:ext>
            </a:extLst>
          </p:cNvPr>
          <p:cNvSpPr/>
          <p:nvPr/>
        </p:nvSpPr>
        <p:spPr>
          <a:xfrm>
            <a:off x="5102087" y="9998765"/>
            <a:ext cx="716519" cy="178858"/>
          </a:xfrm>
          <a:custGeom>
            <a:avLst/>
            <a:gdLst>
              <a:gd name="connsiteX0" fmla="*/ 0 w 716519"/>
              <a:gd name="connsiteY0" fmla="*/ 0 h 178858"/>
              <a:gd name="connsiteX1" fmla="*/ 689113 w 716519"/>
              <a:gd name="connsiteY1" fmla="*/ 172278 h 178858"/>
              <a:gd name="connsiteX2" fmla="*/ 589722 w 716519"/>
              <a:gd name="connsiteY2" fmla="*/ 145774 h 178858"/>
              <a:gd name="connsiteX3" fmla="*/ 0 w 716519"/>
              <a:gd name="connsiteY3" fmla="*/ 0 h 1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519" h="178858">
                <a:moveTo>
                  <a:pt x="0" y="0"/>
                </a:moveTo>
                <a:lnTo>
                  <a:pt x="689113" y="172278"/>
                </a:lnTo>
                <a:cubicBezTo>
                  <a:pt x="787400" y="196574"/>
                  <a:pt x="589722" y="145774"/>
                  <a:pt x="589722" y="145774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5" name="フリーフォーム 1144">
            <a:extLst>
              <a:ext uri="{FF2B5EF4-FFF2-40B4-BE49-F238E27FC236}">
                <a16:creationId xmlns:a16="http://schemas.microsoft.com/office/drawing/2014/main" id="{9F0A008B-67D6-1385-20E8-C84E5DCF0931}"/>
              </a:ext>
            </a:extLst>
          </p:cNvPr>
          <p:cNvSpPr/>
          <p:nvPr/>
        </p:nvSpPr>
        <p:spPr>
          <a:xfrm>
            <a:off x="2683044" y="6875105"/>
            <a:ext cx="272549" cy="1843860"/>
          </a:xfrm>
          <a:custGeom>
            <a:avLst/>
            <a:gdLst>
              <a:gd name="connsiteX0" fmla="*/ 521 w 272549"/>
              <a:gd name="connsiteY0" fmla="*/ 2773 h 1843860"/>
              <a:gd name="connsiteX1" fmla="*/ 99913 w 272549"/>
              <a:gd name="connsiteY1" fmla="*/ 917173 h 1843860"/>
              <a:gd name="connsiteX2" fmla="*/ 93286 w 272549"/>
              <a:gd name="connsiteY2" fmla="*/ 824408 h 1843860"/>
              <a:gd name="connsiteX3" fmla="*/ 139669 w 272549"/>
              <a:gd name="connsiteY3" fmla="*/ 1281608 h 1843860"/>
              <a:gd name="connsiteX4" fmla="*/ 133043 w 272549"/>
              <a:gd name="connsiteY4" fmla="*/ 1175591 h 1843860"/>
              <a:gd name="connsiteX5" fmla="*/ 272191 w 272549"/>
              <a:gd name="connsiteY5" fmla="*/ 1838199 h 1843860"/>
              <a:gd name="connsiteX6" fmla="*/ 172799 w 272549"/>
              <a:gd name="connsiteY6" fmla="*/ 1473765 h 1843860"/>
              <a:gd name="connsiteX7" fmla="*/ 159547 w 272549"/>
              <a:gd name="connsiteY7" fmla="*/ 1096078 h 1843860"/>
              <a:gd name="connsiteX8" fmla="*/ 152921 w 272549"/>
              <a:gd name="connsiteY8" fmla="*/ 1241852 h 1843860"/>
              <a:gd name="connsiteX9" fmla="*/ 33652 w 272549"/>
              <a:gd name="connsiteY9" fmla="*/ 738269 h 1843860"/>
              <a:gd name="connsiteX10" fmla="*/ 40278 w 272549"/>
              <a:gd name="connsiteY10" fmla="*/ 844286 h 1843860"/>
              <a:gd name="connsiteX11" fmla="*/ 60156 w 272549"/>
              <a:gd name="connsiteY11" fmla="*/ 638878 h 1843860"/>
              <a:gd name="connsiteX12" fmla="*/ 521 w 272549"/>
              <a:gd name="connsiteY12" fmla="*/ 2773 h 184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549" h="1843860">
                <a:moveTo>
                  <a:pt x="521" y="2773"/>
                </a:moveTo>
                <a:cubicBezTo>
                  <a:pt x="7147" y="49156"/>
                  <a:pt x="84452" y="780234"/>
                  <a:pt x="99913" y="917173"/>
                </a:cubicBezTo>
                <a:cubicBezTo>
                  <a:pt x="115374" y="1054112"/>
                  <a:pt x="86660" y="763669"/>
                  <a:pt x="93286" y="824408"/>
                </a:cubicBezTo>
                <a:cubicBezTo>
                  <a:pt x="99912" y="885147"/>
                  <a:pt x="133043" y="1223078"/>
                  <a:pt x="139669" y="1281608"/>
                </a:cubicBezTo>
                <a:cubicBezTo>
                  <a:pt x="146295" y="1340139"/>
                  <a:pt x="110956" y="1082826"/>
                  <a:pt x="133043" y="1175591"/>
                </a:cubicBezTo>
                <a:cubicBezTo>
                  <a:pt x="155130" y="1268356"/>
                  <a:pt x="265565" y="1788503"/>
                  <a:pt x="272191" y="1838199"/>
                </a:cubicBezTo>
                <a:cubicBezTo>
                  <a:pt x="278817" y="1887895"/>
                  <a:pt x="191573" y="1597452"/>
                  <a:pt x="172799" y="1473765"/>
                </a:cubicBezTo>
                <a:cubicBezTo>
                  <a:pt x="154025" y="1350078"/>
                  <a:pt x="162860" y="1134730"/>
                  <a:pt x="159547" y="1096078"/>
                </a:cubicBezTo>
                <a:cubicBezTo>
                  <a:pt x="156234" y="1057426"/>
                  <a:pt x="173903" y="1301487"/>
                  <a:pt x="152921" y="1241852"/>
                </a:cubicBezTo>
                <a:cubicBezTo>
                  <a:pt x="131939" y="1182217"/>
                  <a:pt x="52426" y="804530"/>
                  <a:pt x="33652" y="738269"/>
                </a:cubicBezTo>
                <a:cubicBezTo>
                  <a:pt x="14878" y="672008"/>
                  <a:pt x="35861" y="860851"/>
                  <a:pt x="40278" y="844286"/>
                </a:cubicBezTo>
                <a:cubicBezTo>
                  <a:pt x="44695" y="827721"/>
                  <a:pt x="67886" y="772504"/>
                  <a:pt x="60156" y="638878"/>
                </a:cubicBezTo>
                <a:cubicBezTo>
                  <a:pt x="52426" y="505252"/>
                  <a:pt x="-6105" y="-43610"/>
                  <a:pt x="521" y="27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6" name="フリーフォーム 1145">
            <a:extLst>
              <a:ext uri="{FF2B5EF4-FFF2-40B4-BE49-F238E27FC236}">
                <a16:creationId xmlns:a16="http://schemas.microsoft.com/office/drawing/2014/main" id="{D5BEA670-AD64-EADC-84FE-323851B82761}"/>
              </a:ext>
            </a:extLst>
          </p:cNvPr>
          <p:cNvSpPr/>
          <p:nvPr/>
        </p:nvSpPr>
        <p:spPr>
          <a:xfrm>
            <a:off x="3094354" y="8759533"/>
            <a:ext cx="677590" cy="722668"/>
          </a:xfrm>
          <a:custGeom>
            <a:avLst/>
            <a:gdLst>
              <a:gd name="connsiteX0" fmla="*/ 29 w 677590"/>
              <a:gd name="connsiteY0" fmla="*/ 154 h 722668"/>
              <a:gd name="connsiteX1" fmla="*/ 318081 w 677590"/>
              <a:gd name="connsiteY1" fmla="*/ 357963 h 722668"/>
              <a:gd name="connsiteX2" fmla="*/ 291576 w 677590"/>
              <a:gd name="connsiteY2" fmla="*/ 285076 h 722668"/>
              <a:gd name="connsiteX3" fmla="*/ 576498 w 677590"/>
              <a:gd name="connsiteY3" fmla="*/ 576624 h 722668"/>
              <a:gd name="connsiteX4" fmla="*/ 530116 w 677590"/>
              <a:gd name="connsiteY4" fmla="*/ 510363 h 722668"/>
              <a:gd name="connsiteX5" fmla="*/ 675889 w 677590"/>
              <a:gd name="connsiteY5" fmla="*/ 722397 h 722668"/>
              <a:gd name="connsiteX6" fmla="*/ 589750 w 677590"/>
              <a:gd name="connsiteY6" fmla="*/ 543493 h 722668"/>
              <a:gd name="connsiteX7" fmla="*/ 304829 w 677590"/>
              <a:gd name="connsiteY7" fmla="*/ 92919 h 722668"/>
              <a:gd name="connsiteX8" fmla="*/ 583124 w 677590"/>
              <a:gd name="connsiteY8" fmla="*/ 563371 h 722668"/>
              <a:gd name="connsiteX9" fmla="*/ 430724 w 677590"/>
              <a:gd name="connsiteY9" fmla="*/ 391093 h 722668"/>
              <a:gd name="connsiteX10" fmla="*/ 198811 w 677590"/>
              <a:gd name="connsiteY10" fmla="*/ 225441 h 722668"/>
              <a:gd name="connsiteX11" fmla="*/ 298203 w 677590"/>
              <a:gd name="connsiteY11" fmla="*/ 311580 h 722668"/>
              <a:gd name="connsiteX12" fmla="*/ 29 w 677590"/>
              <a:gd name="connsiteY12" fmla="*/ 154 h 72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7590" h="722668">
                <a:moveTo>
                  <a:pt x="29" y="154"/>
                </a:moveTo>
                <a:cubicBezTo>
                  <a:pt x="3342" y="7884"/>
                  <a:pt x="269490" y="310476"/>
                  <a:pt x="318081" y="357963"/>
                </a:cubicBezTo>
                <a:cubicBezTo>
                  <a:pt x="366672" y="405450"/>
                  <a:pt x="248507" y="248633"/>
                  <a:pt x="291576" y="285076"/>
                </a:cubicBezTo>
                <a:cubicBezTo>
                  <a:pt x="334645" y="321519"/>
                  <a:pt x="536741" y="539076"/>
                  <a:pt x="576498" y="576624"/>
                </a:cubicBezTo>
                <a:cubicBezTo>
                  <a:pt x="616255" y="614172"/>
                  <a:pt x="513551" y="486068"/>
                  <a:pt x="530116" y="510363"/>
                </a:cubicBezTo>
                <a:cubicBezTo>
                  <a:pt x="546681" y="534658"/>
                  <a:pt x="665950" y="716875"/>
                  <a:pt x="675889" y="722397"/>
                </a:cubicBezTo>
                <a:cubicBezTo>
                  <a:pt x="685828" y="727919"/>
                  <a:pt x="651593" y="648406"/>
                  <a:pt x="589750" y="543493"/>
                </a:cubicBezTo>
                <a:cubicBezTo>
                  <a:pt x="527907" y="438580"/>
                  <a:pt x="305933" y="89606"/>
                  <a:pt x="304829" y="92919"/>
                </a:cubicBezTo>
                <a:cubicBezTo>
                  <a:pt x="303725" y="96232"/>
                  <a:pt x="562142" y="513675"/>
                  <a:pt x="583124" y="563371"/>
                </a:cubicBezTo>
                <a:cubicBezTo>
                  <a:pt x="604106" y="613067"/>
                  <a:pt x="494776" y="447415"/>
                  <a:pt x="430724" y="391093"/>
                </a:cubicBezTo>
                <a:cubicBezTo>
                  <a:pt x="366672" y="334771"/>
                  <a:pt x="220898" y="238693"/>
                  <a:pt x="198811" y="225441"/>
                </a:cubicBezTo>
                <a:cubicBezTo>
                  <a:pt x="176724" y="212189"/>
                  <a:pt x="326916" y="346919"/>
                  <a:pt x="298203" y="311580"/>
                </a:cubicBezTo>
                <a:cubicBezTo>
                  <a:pt x="269490" y="276241"/>
                  <a:pt x="-3284" y="-7576"/>
                  <a:pt x="29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7" name="フリーフォーム 1146">
            <a:extLst>
              <a:ext uri="{FF2B5EF4-FFF2-40B4-BE49-F238E27FC236}">
                <a16:creationId xmlns:a16="http://schemas.microsoft.com/office/drawing/2014/main" id="{392BDC87-222C-DC27-EE33-CF681E0BFD7E}"/>
              </a:ext>
            </a:extLst>
          </p:cNvPr>
          <p:cNvSpPr/>
          <p:nvPr/>
        </p:nvSpPr>
        <p:spPr>
          <a:xfrm>
            <a:off x="3874851" y="6625992"/>
            <a:ext cx="67687" cy="358092"/>
          </a:xfrm>
          <a:custGeom>
            <a:avLst/>
            <a:gdLst>
              <a:gd name="connsiteX0" fmla="*/ 67671 w 67687"/>
              <a:gd name="connsiteY0" fmla="*/ 95 h 358092"/>
              <a:gd name="connsiteX1" fmla="*/ 1410 w 67687"/>
              <a:gd name="connsiteY1" fmla="*/ 205504 h 358092"/>
              <a:gd name="connsiteX2" fmla="*/ 21288 w 67687"/>
              <a:gd name="connsiteY2" fmla="*/ 357904 h 358092"/>
              <a:gd name="connsiteX3" fmla="*/ 8036 w 67687"/>
              <a:gd name="connsiteY3" fmla="*/ 232008 h 358092"/>
              <a:gd name="connsiteX4" fmla="*/ 67671 w 67687"/>
              <a:gd name="connsiteY4" fmla="*/ 95 h 35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7" h="358092">
                <a:moveTo>
                  <a:pt x="67671" y="95"/>
                </a:moveTo>
                <a:cubicBezTo>
                  <a:pt x="66567" y="-4322"/>
                  <a:pt x="9140" y="145869"/>
                  <a:pt x="1410" y="205504"/>
                </a:cubicBezTo>
                <a:cubicBezTo>
                  <a:pt x="-6320" y="265139"/>
                  <a:pt x="20184" y="353487"/>
                  <a:pt x="21288" y="357904"/>
                </a:cubicBezTo>
                <a:cubicBezTo>
                  <a:pt x="22392" y="362321"/>
                  <a:pt x="306" y="288330"/>
                  <a:pt x="8036" y="232008"/>
                </a:cubicBezTo>
                <a:cubicBezTo>
                  <a:pt x="15766" y="175686"/>
                  <a:pt x="68775" y="4512"/>
                  <a:pt x="67671" y="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8" name="フリーフォーム 1147">
            <a:extLst>
              <a:ext uri="{FF2B5EF4-FFF2-40B4-BE49-F238E27FC236}">
                <a16:creationId xmlns:a16="http://schemas.microsoft.com/office/drawing/2014/main" id="{FF88D1A9-126D-65D8-F104-9E8B5F63E8AB}"/>
              </a:ext>
            </a:extLst>
          </p:cNvPr>
          <p:cNvSpPr/>
          <p:nvPr/>
        </p:nvSpPr>
        <p:spPr>
          <a:xfrm>
            <a:off x="5457636" y="4378733"/>
            <a:ext cx="161286" cy="1094445"/>
          </a:xfrm>
          <a:custGeom>
            <a:avLst/>
            <a:gdLst>
              <a:gd name="connsiteX0" fmla="*/ 141407 w 161286"/>
              <a:gd name="connsiteY0" fmla="*/ 20989 h 1094445"/>
              <a:gd name="connsiteX1" fmla="*/ 42016 w 161286"/>
              <a:gd name="connsiteY1" fmla="*/ 743232 h 1094445"/>
              <a:gd name="connsiteX2" fmla="*/ 55268 w 161286"/>
              <a:gd name="connsiteY2" fmla="*/ 663719 h 1094445"/>
              <a:gd name="connsiteX3" fmla="*/ 108277 w 161286"/>
              <a:gd name="connsiteY3" fmla="*/ 988397 h 1094445"/>
              <a:gd name="connsiteX4" fmla="*/ 88399 w 161286"/>
              <a:gd name="connsiteY4" fmla="*/ 816119 h 1094445"/>
              <a:gd name="connsiteX5" fmla="*/ 161286 w 161286"/>
              <a:gd name="connsiteY5" fmla="*/ 1094415 h 1094445"/>
              <a:gd name="connsiteX6" fmla="*/ 88399 w 161286"/>
              <a:gd name="connsiteY6" fmla="*/ 796241 h 1094445"/>
              <a:gd name="connsiteX7" fmla="*/ 2260 w 161286"/>
              <a:gd name="connsiteY7" fmla="*/ 445058 h 1094445"/>
              <a:gd name="connsiteX8" fmla="*/ 28764 w 161286"/>
              <a:gd name="connsiteY8" fmla="*/ 650467 h 1094445"/>
              <a:gd name="connsiteX9" fmla="*/ 68521 w 161286"/>
              <a:gd name="connsiteY9" fmla="*/ 385424 h 1094445"/>
              <a:gd name="connsiteX10" fmla="*/ 28764 w 161286"/>
              <a:gd name="connsiteY10" fmla="*/ 584206 h 1094445"/>
              <a:gd name="connsiteX11" fmla="*/ 108277 w 161286"/>
              <a:gd name="connsiteY11" fmla="*/ 226397 h 1094445"/>
              <a:gd name="connsiteX12" fmla="*/ 141407 w 161286"/>
              <a:gd name="connsiteY12" fmla="*/ 20989 h 109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1286" h="1094445">
                <a:moveTo>
                  <a:pt x="141407" y="20989"/>
                </a:moveTo>
                <a:cubicBezTo>
                  <a:pt x="130363" y="107128"/>
                  <a:pt x="56372" y="636110"/>
                  <a:pt x="42016" y="743232"/>
                </a:cubicBezTo>
                <a:cubicBezTo>
                  <a:pt x="27659" y="850354"/>
                  <a:pt x="44225" y="622858"/>
                  <a:pt x="55268" y="663719"/>
                </a:cubicBezTo>
                <a:cubicBezTo>
                  <a:pt x="66311" y="704580"/>
                  <a:pt x="102755" y="962997"/>
                  <a:pt x="108277" y="988397"/>
                </a:cubicBezTo>
                <a:cubicBezTo>
                  <a:pt x="113799" y="1013797"/>
                  <a:pt x="79564" y="798449"/>
                  <a:pt x="88399" y="816119"/>
                </a:cubicBezTo>
                <a:cubicBezTo>
                  <a:pt x="97234" y="833789"/>
                  <a:pt x="161286" y="1097728"/>
                  <a:pt x="161286" y="1094415"/>
                </a:cubicBezTo>
                <a:cubicBezTo>
                  <a:pt x="161286" y="1091102"/>
                  <a:pt x="88399" y="796241"/>
                  <a:pt x="88399" y="796241"/>
                </a:cubicBezTo>
                <a:cubicBezTo>
                  <a:pt x="61895" y="688015"/>
                  <a:pt x="12199" y="469354"/>
                  <a:pt x="2260" y="445058"/>
                </a:cubicBezTo>
                <a:cubicBezTo>
                  <a:pt x="-7679" y="420762"/>
                  <a:pt x="17720" y="660406"/>
                  <a:pt x="28764" y="650467"/>
                </a:cubicBezTo>
                <a:cubicBezTo>
                  <a:pt x="39807" y="640528"/>
                  <a:pt x="68521" y="396467"/>
                  <a:pt x="68521" y="385424"/>
                </a:cubicBezTo>
                <a:cubicBezTo>
                  <a:pt x="68521" y="374381"/>
                  <a:pt x="22138" y="610710"/>
                  <a:pt x="28764" y="584206"/>
                </a:cubicBezTo>
                <a:cubicBezTo>
                  <a:pt x="35390" y="557702"/>
                  <a:pt x="86190" y="316953"/>
                  <a:pt x="108277" y="226397"/>
                </a:cubicBezTo>
                <a:cubicBezTo>
                  <a:pt x="130364" y="135841"/>
                  <a:pt x="152451" y="-65150"/>
                  <a:pt x="141407" y="209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9" name="フリーフォーム 1148">
            <a:extLst>
              <a:ext uri="{FF2B5EF4-FFF2-40B4-BE49-F238E27FC236}">
                <a16:creationId xmlns:a16="http://schemas.microsoft.com/office/drawing/2014/main" id="{FD28FA41-F56A-24A2-BA52-C12A7A97B348}"/>
              </a:ext>
            </a:extLst>
          </p:cNvPr>
          <p:cNvSpPr/>
          <p:nvPr/>
        </p:nvSpPr>
        <p:spPr>
          <a:xfrm>
            <a:off x="6746817" y="4752163"/>
            <a:ext cx="445434" cy="74034"/>
          </a:xfrm>
          <a:custGeom>
            <a:avLst/>
            <a:gdLst>
              <a:gd name="connsiteX0" fmla="*/ 58 w 445434"/>
              <a:gd name="connsiteY0" fmla="*/ 57962 h 74034"/>
              <a:gd name="connsiteX1" fmla="*/ 273108 w 445434"/>
              <a:gd name="connsiteY1" fmla="*/ 13512 h 74034"/>
              <a:gd name="connsiteX2" fmla="*/ 219133 w 445434"/>
              <a:gd name="connsiteY2" fmla="*/ 29387 h 74034"/>
              <a:gd name="connsiteX3" fmla="*/ 400108 w 445434"/>
              <a:gd name="connsiteY3" fmla="*/ 23037 h 74034"/>
              <a:gd name="connsiteX4" fmla="*/ 342958 w 445434"/>
              <a:gd name="connsiteY4" fmla="*/ 35737 h 74034"/>
              <a:gd name="connsiteX5" fmla="*/ 444558 w 445434"/>
              <a:gd name="connsiteY5" fmla="*/ 73837 h 74034"/>
              <a:gd name="connsiteX6" fmla="*/ 377883 w 445434"/>
              <a:gd name="connsiteY6" fmla="*/ 48437 h 74034"/>
              <a:gd name="connsiteX7" fmla="*/ 149283 w 445434"/>
              <a:gd name="connsiteY7" fmla="*/ 812 h 74034"/>
              <a:gd name="connsiteX8" fmla="*/ 247708 w 445434"/>
              <a:gd name="connsiteY8" fmla="*/ 19862 h 74034"/>
              <a:gd name="connsiteX9" fmla="*/ 58 w 445434"/>
              <a:gd name="connsiteY9" fmla="*/ 57962 h 7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434" h="74034">
                <a:moveTo>
                  <a:pt x="58" y="57962"/>
                </a:moveTo>
                <a:cubicBezTo>
                  <a:pt x="4291" y="56904"/>
                  <a:pt x="236596" y="18274"/>
                  <a:pt x="273108" y="13512"/>
                </a:cubicBezTo>
                <a:cubicBezTo>
                  <a:pt x="309621" y="8749"/>
                  <a:pt x="197966" y="27800"/>
                  <a:pt x="219133" y="29387"/>
                </a:cubicBezTo>
                <a:cubicBezTo>
                  <a:pt x="240300" y="30974"/>
                  <a:pt x="379471" y="21979"/>
                  <a:pt x="400108" y="23037"/>
                </a:cubicBezTo>
                <a:cubicBezTo>
                  <a:pt x="420745" y="24095"/>
                  <a:pt x="335550" y="27270"/>
                  <a:pt x="342958" y="35737"/>
                </a:cubicBezTo>
                <a:cubicBezTo>
                  <a:pt x="350366" y="44204"/>
                  <a:pt x="438737" y="71720"/>
                  <a:pt x="444558" y="73837"/>
                </a:cubicBezTo>
                <a:cubicBezTo>
                  <a:pt x="450379" y="75954"/>
                  <a:pt x="427096" y="60608"/>
                  <a:pt x="377883" y="48437"/>
                </a:cubicBezTo>
                <a:cubicBezTo>
                  <a:pt x="328671" y="36266"/>
                  <a:pt x="170979" y="5574"/>
                  <a:pt x="149283" y="812"/>
                </a:cubicBezTo>
                <a:cubicBezTo>
                  <a:pt x="127587" y="-3950"/>
                  <a:pt x="273108" y="13512"/>
                  <a:pt x="247708" y="19862"/>
                </a:cubicBezTo>
                <a:cubicBezTo>
                  <a:pt x="222308" y="26212"/>
                  <a:pt x="-4175" y="59020"/>
                  <a:pt x="58" y="579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0" name="フリーフォーム 1149">
            <a:extLst>
              <a:ext uri="{FF2B5EF4-FFF2-40B4-BE49-F238E27FC236}">
                <a16:creationId xmlns:a16="http://schemas.microsoft.com/office/drawing/2014/main" id="{1A5912F9-BCDB-A7D6-2EDC-AA734EAA9912}"/>
              </a:ext>
            </a:extLst>
          </p:cNvPr>
          <p:cNvSpPr/>
          <p:nvPr/>
        </p:nvSpPr>
        <p:spPr>
          <a:xfrm>
            <a:off x="6254592" y="4853702"/>
            <a:ext cx="219586" cy="426739"/>
          </a:xfrm>
          <a:custGeom>
            <a:avLst/>
            <a:gdLst>
              <a:gd name="connsiteX0" fmla="*/ 219233 w 219586"/>
              <a:gd name="connsiteY0" fmla="*/ 873 h 426739"/>
              <a:gd name="connsiteX1" fmla="*/ 47783 w 219586"/>
              <a:gd name="connsiteY1" fmla="*/ 277098 h 426739"/>
              <a:gd name="connsiteX2" fmla="*/ 85883 w 219586"/>
              <a:gd name="connsiteY2" fmla="*/ 197723 h 426739"/>
              <a:gd name="connsiteX3" fmla="*/ 158 w 219586"/>
              <a:gd name="connsiteY3" fmla="*/ 426323 h 426739"/>
              <a:gd name="connsiteX4" fmla="*/ 111283 w 219586"/>
              <a:gd name="connsiteY4" fmla="*/ 131048 h 426739"/>
              <a:gd name="connsiteX5" fmla="*/ 92233 w 219586"/>
              <a:gd name="connsiteY5" fmla="*/ 188198 h 426739"/>
              <a:gd name="connsiteX6" fmla="*/ 219233 w 219586"/>
              <a:gd name="connsiteY6" fmla="*/ 873 h 426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586" h="426739">
                <a:moveTo>
                  <a:pt x="219233" y="873"/>
                </a:moveTo>
                <a:cubicBezTo>
                  <a:pt x="211825" y="15690"/>
                  <a:pt x="70008" y="244290"/>
                  <a:pt x="47783" y="277098"/>
                </a:cubicBezTo>
                <a:cubicBezTo>
                  <a:pt x="25558" y="309906"/>
                  <a:pt x="93820" y="172852"/>
                  <a:pt x="85883" y="197723"/>
                </a:cubicBezTo>
                <a:cubicBezTo>
                  <a:pt x="77946" y="222594"/>
                  <a:pt x="-4075" y="437436"/>
                  <a:pt x="158" y="426323"/>
                </a:cubicBezTo>
                <a:cubicBezTo>
                  <a:pt x="4391" y="415211"/>
                  <a:pt x="95937" y="170735"/>
                  <a:pt x="111283" y="131048"/>
                </a:cubicBezTo>
                <a:cubicBezTo>
                  <a:pt x="126629" y="91361"/>
                  <a:pt x="68950" y="212011"/>
                  <a:pt x="92233" y="188198"/>
                </a:cubicBezTo>
                <a:cubicBezTo>
                  <a:pt x="115516" y="164386"/>
                  <a:pt x="226641" y="-13944"/>
                  <a:pt x="219233" y="8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1" name="フリーフォーム 1150">
            <a:extLst>
              <a:ext uri="{FF2B5EF4-FFF2-40B4-BE49-F238E27FC236}">
                <a16:creationId xmlns:a16="http://schemas.microsoft.com/office/drawing/2014/main" id="{61D1206A-1A51-8D93-3FC0-68B65447BCDE}"/>
              </a:ext>
            </a:extLst>
          </p:cNvPr>
          <p:cNvSpPr/>
          <p:nvPr/>
        </p:nvSpPr>
        <p:spPr>
          <a:xfrm>
            <a:off x="7150085" y="5145423"/>
            <a:ext cx="258242" cy="207627"/>
          </a:xfrm>
          <a:custGeom>
            <a:avLst/>
            <a:gdLst>
              <a:gd name="connsiteX0" fmla="*/ 257190 w 258242"/>
              <a:gd name="connsiteY0" fmla="*/ 1252 h 207627"/>
              <a:gd name="connsiteX1" fmla="*/ 66690 w 258242"/>
              <a:gd name="connsiteY1" fmla="*/ 185402 h 207627"/>
              <a:gd name="connsiteX2" fmla="*/ 127015 w 258242"/>
              <a:gd name="connsiteY2" fmla="*/ 109202 h 207627"/>
              <a:gd name="connsiteX3" fmla="*/ 15 w 258242"/>
              <a:gd name="connsiteY3" fmla="*/ 207627 h 207627"/>
              <a:gd name="connsiteX4" fmla="*/ 136540 w 258242"/>
              <a:gd name="connsiteY4" fmla="*/ 109202 h 207627"/>
              <a:gd name="connsiteX5" fmla="*/ 257190 w 258242"/>
              <a:gd name="connsiteY5" fmla="*/ 1252 h 20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242" h="207627">
                <a:moveTo>
                  <a:pt x="257190" y="1252"/>
                </a:moveTo>
                <a:cubicBezTo>
                  <a:pt x="245548" y="13952"/>
                  <a:pt x="88386" y="167410"/>
                  <a:pt x="66690" y="185402"/>
                </a:cubicBezTo>
                <a:cubicBezTo>
                  <a:pt x="44994" y="203394"/>
                  <a:pt x="138127" y="105498"/>
                  <a:pt x="127015" y="109202"/>
                </a:cubicBezTo>
                <a:cubicBezTo>
                  <a:pt x="115903" y="112906"/>
                  <a:pt x="-1572" y="207627"/>
                  <a:pt x="15" y="207627"/>
                </a:cubicBezTo>
                <a:cubicBezTo>
                  <a:pt x="1602" y="207627"/>
                  <a:pt x="92090" y="142539"/>
                  <a:pt x="136540" y="109202"/>
                </a:cubicBezTo>
                <a:cubicBezTo>
                  <a:pt x="180990" y="75865"/>
                  <a:pt x="268832" y="-11448"/>
                  <a:pt x="257190" y="12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2" name="フリーフォーム 1151">
            <a:extLst>
              <a:ext uri="{FF2B5EF4-FFF2-40B4-BE49-F238E27FC236}">
                <a16:creationId xmlns:a16="http://schemas.microsoft.com/office/drawing/2014/main" id="{169A8836-1B00-3CD2-0E33-4E81B9FA13A4}"/>
              </a:ext>
            </a:extLst>
          </p:cNvPr>
          <p:cNvSpPr/>
          <p:nvPr/>
        </p:nvSpPr>
        <p:spPr>
          <a:xfrm>
            <a:off x="6530327" y="5272363"/>
            <a:ext cx="734424" cy="131622"/>
          </a:xfrm>
          <a:custGeom>
            <a:avLst/>
            <a:gdLst>
              <a:gd name="connsiteX0" fmla="*/ 648 w 734424"/>
              <a:gd name="connsiteY0" fmla="*/ 99737 h 131622"/>
              <a:gd name="connsiteX1" fmla="*/ 264173 w 734424"/>
              <a:gd name="connsiteY1" fmla="*/ 71162 h 131622"/>
              <a:gd name="connsiteX2" fmla="*/ 102248 w 734424"/>
              <a:gd name="connsiteY2" fmla="*/ 109262 h 131622"/>
              <a:gd name="connsiteX3" fmla="*/ 289573 w 734424"/>
              <a:gd name="connsiteY3" fmla="*/ 93387 h 131622"/>
              <a:gd name="connsiteX4" fmla="*/ 321323 w 734424"/>
              <a:gd name="connsiteY4" fmla="*/ 131487 h 131622"/>
              <a:gd name="connsiteX5" fmla="*/ 286398 w 734424"/>
              <a:gd name="connsiteY5" fmla="*/ 77512 h 131622"/>
              <a:gd name="connsiteX6" fmla="*/ 343548 w 734424"/>
              <a:gd name="connsiteY6" fmla="*/ 102912 h 131622"/>
              <a:gd name="connsiteX7" fmla="*/ 305448 w 734424"/>
              <a:gd name="connsiteY7" fmla="*/ 74337 h 131622"/>
              <a:gd name="connsiteX8" fmla="*/ 429273 w 734424"/>
              <a:gd name="connsiteY8" fmla="*/ 109262 h 131622"/>
              <a:gd name="connsiteX9" fmla="*/ 438798 w 734424"/>
              <a:gd name="connsiteY9" fmla="*/ 128312 h 131622"/>
              <a:gd name="connsiteX10" fmla="*/ 397523 w 734424"/>
              <a:gd name="connsiteY10" fmla="*/ 74337 h 131622"/>
              <a:gd name="connsiteX11" fmla="*/ 514998 w 734424"/>
              <a:gd name="connsiteY11" fmla="*/ 33062 h 131622"/>
              <a:gd name="connsiteX12" fmla="*/ 451498 w 734424"/>
              <a:gd name="connsiteY12" fmla="*/ 20362 h 131622"/>
              <a:gd name="connsiteX13" fmla="*/ 734073 w 734424"/>
              <a:gd name="connsiteY13" fmla="*/ 1312 h 131622"/>
              <a:gd name="connsiteX14" fmla="*/ 505473 w 734424"/>
              <a:gd name="connsiteY14" fmla="*/ 10837 h 131622"/>
              <a:gd name="connsiteX15" fmla="*/ 305448 w 734424"/>
              <a:gd name="connsiteY15" fmla="*/ 83862 h 131622"/>
              <a:gd name="connsiteX16" fmla="*/ 340373 w 734424"/>
              <a:gd name="connsiteY16" fmla="*/ 55287 h 131622"/>
              <a:gd name="connsiteX17" fmla="*/ 130823 w 734424"/>
              <a:gd name="connsiteY17" fmla="*/ 58462 h 131622"/>
              <a:gd name="connsiteX18" fmla="*/ 356248 w 734424"/>
              <a:gd name="connsiteY18" fmla="*/ 45762 h 131622"/>
              <a:gd name="connsiteX19" fmla="*/ 648 w 734424"/>
              <a:gd name="connsiteY19" fmla="*/ 99737 h 13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4424" h="131622">
                <a:moveTo>
                  <a:pt x="648" y="99737"/>
                </a:moveTo>
                <a:cubicBezTo>
                  <a:pt x="-14698" y="103970"/>
                  <a:pt x="247240" y="69574"/>
                  <a:pt x="264173" y="71162"/>
                </a:cubicBezTo>
                <a:cubicBezTo>
                  <a:pt x="281106" y="72749"/>
                  <a:pt x="98015" y="105558"/>
                  <a:pt x="102248" y="109262"/>
                </a:cubicBezTo>
                <a:cubicBezTo>
                  <a:pt x="106481" y="112966"/>
                  <a:pt x="253061" y="89683"/>
                  <a:pt x="289573" y="93387"/>
                </a:cubicBezTo>
                <a:cubicBezTo>
                  <a:pt x="326085" y="97091"/>
                  <a:pt x="321852" y="134133"/>
                  <a:pt x="321323" y="131487"/>
                </a:cubicBezTo>
                <a:cubicBezTo>
                  <a:pt x="320794" y="128841"/>
                  <a:pt x="282694" y="82274"/>
                  <a:pt x="286398" y="77512"/>
                </a:cubicBezTo>
                <a:cubicBezTo>
                  <a:pt x="290102" y="72750"/>
                  <a:pt x="340373" y="103441"/>
                  <a:pt x="343548" y="102912"/>
                </a:cubicBezTo>
                <a:cubicBezTo>
                  <a:pt x="346723" y="102383"/>
                  <a:pt x="291161" y="73279"/>
                  <a:pt x="305448" y="74337"/>
                </a:cubicBezTo>
                <a:cubicBezTo>
                  <a:pt x="319735" y="75395"/>
                  <a:pt x="407048" y="100266"/>
                  <a:pt x="429273" y="109262"/>
                </a:cubicBezTo>
                <a:cubicBezTo>
                  <a:pt x="451498" y="118258"/>
                  <a:pt x="444090" y="134133"/>
                  <a:pt x="438798" y="128312"/>
                </a:cubicBezTo>
                <a:cubicBezTo>
                  <a:pt x="433506" y="122491"/>
                  <a:pt x="384823" y="90212"/>
                  <a:pt x="397523" y="74337"/>
                </a:cubicBezTo>
                <a:cubicBezTo>
                  <a:pt x="410223" y="58462"/>
                  <a:pt x="506002" y="42058"/>
                  <a:pt x="514998" y="33062"/>
                </a:cubicBezTo>
                <a:cubicBezTo>
                  <a:pt x="523994" y="24066"/>
                  <a:pt x="414985" y="25654"/>
                  <a:pt x="451498" y="20362"/>
                </a:cubicBezTo>
                <a:cubicBezTo>
                  <a:pt x="488011" y="15070"/>
                  <a:pt x="725077" y="2899"/>
                  <a:pt x="734073" y="1312"/>
                </a:cubicBezTo>
                <a:cubicBezTo>
                  <a:pt x="743069" y="-275"/>
                  <a:pt x="576910" y="-2921"/>
                  <a:pt x="505473" y="10837"/>
                </a:cubicBezTo>
                <a:cubicBezTo>
                  <a:pt x="434036" y="24595"/>
                  <a:pt x="332965" y="76454"/>
                  <a:pt x="305448" y="83862"/>
                </a:cubicBezTo>
                <a:cubicBezTo>
                  <a:pt x="277931" y="91270"/>
                  <a:pt x="369477" y="59520"/>
                  <a:pt x="340373" y="55287"/>
                </a:cubicBezTo>
                <a:cubicBezTo>
                  <a:pt x="311269" y="51054"/>
                  <a:pt x="128177" y="60049"/>
                  <a:pt x="130823" y="58462"/>
                </a:cubicBezTo>
                <a:cubicBezTo>
                  <a:pt x="133469" y="56874"/>
                  <a:pt x="374769" y="38883"/>
                  <a:pt x="356248" y="45762"/>
                </a:cubicBezTo>
                <a:cubicBezTo>
                  <a:pt x="337727" y="52641"/>
                  <a:pt x="15994" y="95504"/>
                  <a:pt x="648" y="997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3" name="フリーフォーム 1152">
            <a:extLst>
              <a:ext uri="{FF2B5EF4-FFF2-40B4-BE49-F238E27FC236}">
                <a16:creationId xmlns:a16="http://schemas.microsoft.com/office/drawing/2014/main" id="{CD62513D-E953-70DD-5BDE-6B0D1E3B0A02}"/>
              </a:ext>
            </a:extLst>
          </p:cNvPr>
          <p:cNvSpPr/>
          <p:nvPr/>
        </p:nvSpPr>
        <p:spPr>
          <a:xfrm>
            <a:off x="6454768" y="5360565"/>
            <a:ext cx="575617" cy="179896"/>
          </a:xfrm>
          <a:custGeom>
            <a:avLst/>
            <a:gdLst>
              <a:gd name="connsiteX0" fmla="*/ 7 w 575617"/>
              <a:gd name="connsiteY0" fmla="*/ 179810 h 179896"/>
              <a:gd name="connsiteX1" fmla="*/ 117482 w 575617"/>
              <a:gd name="connsiteY1" fmla="*/ 27410 h 179896"/>
              <a:gd name="connsiteX2" fmla="*/ 41282 w 575617"/>
              <a:gd name="connsiteY2" fmla="*/ 90910 h 179896"/>
              <a:gd name="connsiteX3" fmla="*/ 149232 w 575617"/>
              <a:gd name="connsiteY3" fmla="*/ 49635 h 179896"/>
              <a:gd name="connsiteX4" fmla="*/ 361957 w 575617"/>
              <a:gd name="connsiteY4" fmla="*/ 62335 h 179896"/>
              <a:gd name="connsiteX5" fmla="*/ 320682 w 575617"/>
              <a:gd name="connsiteY5" fmla="*/ 55985 h 179896"/>
              <a:gd name="connsiteX6" fmla="*/ 396882 w 575617"/>
              <a:gd name="connsiteY6" fmla="*/ 52810 h 179896"/>
              <a:gd name="connsiteX7" fmla="*/ 412757 w 575617"/>
              <a:gd name="connsiteY7" fmla="*/ 65510 h 179896"/>
              <a:gd name="connsiteX8" fmla="*/ 406407 w 575617"/>
              <a:gd name="connsiteY8" fmla="*/ 87735 h 179896"/>
              <a:gd name="connsiteX9" fmla="*/ 466732 w 575617"/>
              <a:gd name="connsiteY9" fmla="*/ 30585 h 179896"/>
              <a:gd name="connsiteX10" fmla="*/ 574682 w 575617"/>
              <a:gd name="connsiteY10" fmla="*/ 2010 h 179896"/>
              <a:gd name="connsiteX11" fmla="*/ 400057 w 575617"/>
              <a:gd name="connsiteY11" fmla="*/ 84560 h 179896"/>
              <a:gd name="connsiteX12" fmla="*/ 387357 w 575617"/>
              <a:gd name="connsiteY12" fmla="*/ 68685 h 179896"/>
              <a:gd name="connsiteX13" fmla="*/ 288932 w 575617"/>
              <a:gd name="connsiteY13" fmla="*/ 46460 h 179896"/>
              <a:gd name="connsiteX14" fmla="*/ 41282 w 575617"/>
              <a:gd name="connsiteY14" fmla="*/ 46460 h 179896"/>
              <a:gd name="connsiteX15" fmla="*/ 111132 w 575617"/>
              <a:gd name="connsiteY15" fmla="*/ 49635 h 179896"/>
              <a:gd name="connsiteX16" fmla="*/ 7 w 575617"/>
              <a:gd name="connsiteY16" fmla="*/ 179810 h 17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5617" h="179896">
                <a:moveTo>
                  <a:pt x="7" y="179810"/>
                </a:moveTo>
                <a:cubicBezTo>
                  <a:pt x="1065" y="176106"/>
                  <a:pt x="110603" y="42227"/>
                  <a:pt x="117482" y="27410"/>
                </a:cubicBezTo>
                <a:cubicBezTo>
                  <a:pt x="124361" y="12593"/>
                  <a:pt x="35990" y="87206"/>
                  <a:pt x="41282" y="90910"/>
                </a:cubicBezTo>
                <a:cubicBezTo>
                  <a:pt x="46574" y="94614"/>
                  <a:pt x="95786" y="54397"/>
                  <a:pt x="149232" y="49635"/>
                </a:cubicBezTo>
                <a:cubicBezTo>
                  <a:pt x="202678" y="44873"/>
                  <a:pt x="333382" y="61277"/>
                  <a:pt x="361957" y="62335"/>
                </a:cubicBezTo>
                <a:cubicBezTo>
                  <a:pt x="390532" y="63393"/>
                  <a:pt x="314861" y="57572"/>
                  <a:pt x="320682" y="55985"/>
                </a:cubicBezTo>
                <a:cubicBezTo>
                  <a:pt x="326503" y="54397"/>
                  <a:pt x="396882" y="52810"/>
                  <a:pt x="396882" y="52810"/>
                </a:cubicBezTo>
                <a:cubicBezTo>
                  <a:pt x="412228" y="54397"/>
                  <a:pt x="411170" y="59689"/>
                  <a:pt x="412757" y="65510"/>
                </a:cubicBezTo>
                <a:cubicBezTo>
                  <a:pt x="414345" y="71331"/>
                  <a:pt x="397411" y="93556"/>
                  <a:pt x="406407" y="87735"/>
                </a:cubicBezTo>
                <a:cubicBezTo>
                  <a:pt x="415403" y="81914"/>
                  <a:pt x="438686" y="44872"/>
                  <a:pt x="466732" y="30585"/>
                </a:cubicBezTo>
                <a:cubicBezTo>
                  <a:pt x="494778" y="16297"/>
                  <a:pt x="585794" y="-6986"/>
                  <a:pt x="574682" y="2010"/>
                </a:cubicBezTo>
                <a:cubicBezTo>
                  <a:pt x="563570" y="11006"/>
                  <a:pt x="431278" y="73448"/>
                  <a:pt x="400057" y="84560"/>
                </a:cubicBezTo>
                <a:cubicBezTo>
                  <a:pt x="368836" y="95672"/>
                  <a:pt x="405878" y="75035"/>
                  <a:pt x="387357" y="68685"/>
                </a:cubicBezTo>
                <a:cubicBezTo>
                  <a:pt x="368836" y="62335"/>
                  <a:pt x="346611" y="50164"/>
                  <a:pt x="288932" y="46460"/>
                </a:cubicBezTo>
                <a:cubicBezTo>
                  <a:pt x="231253" y="42756"/>
                  <a:pt x="70915" y="45931"/>
                  <a:pt x="41282" y="46460"/>
                </a:cubicBezTo>
                <a:cubicBezTo>
                  <a:pt x="11649" y="46989"/>
                  <a:pt x="115365" y="32702"/>
                  <a:pt x="111132" y="49635"/>
                </a:cubicBezTo>
                <a:cubicBezTo>
                  <a:pt x="106899" y="66568"/>
                  <a:pt x="-1051" y="183514"/>
                  <a:pt x="7" y="1798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4" name="フリーフォーム 1153">
            <a:extLst>
              <a:ext uri="{FF2B5EF4-FFF2-40B4-BE49-F238E27FC236}">
                <a16:creationId xmlns:a16="http://schemas.microsoft.com/office/drawing/2014/main" id="{03821945-C6FB-A19B-689B-DC129C6A9BB9}"/>
              </a:ext>
            </a:extLst>
          </p:cNvPr>
          <p:cNvSpPr/>
          <p:nvPr/>
        </p:nvSpPr>
        <p:spPr>
          <a:xfrm>
            <a:off x="6530974" y="5413279"/>
            <a:ext cx="390699" cy="108060"/>
          </a:xfrm>
          <a:custGeom>
            <a:avLst/>
            <a:gdLst>
              <a:gd name="connsiteX0" fmla="*/ 1 w 390699"/>
              <a:gd name="connsiteY0" fmla="*/ 108046 h 108060"/>
              <a:gd name="connsiteX1" fmla="*/ 161926 w 390699"/>
              <a:gd name="connsiteY1" fmla="*/ 47721 h 108060"/>
              <a:gd name="connsiteX2" fmla="*/ 111126 w 390699"/>
              <a:gd name="connsiteY2" fmla="*/ 73121 h 108060"/>
              <a:gd name="connsiteX3" fmla="*/ 307976 w 390699"/>
              <a:gd name="connsiteY3" fmla="*/ 60421 h 108060"/>
              <a:gd name="connsiteX4" fmla="*/ 273051 w 390699"/>
              <a:gd name="connsiteY4" fmla="*/ 66771 h 108060"/>
              <a:gd name="connsiteX5" fmla="*/ 390526 w 390699"/>
              <a:gd name="connsiteY5" fmla="*/ 96 h 108060"/>
              <a:gd name="connsiteX6" fmla="*/ 298451 w 390699"/>
              <a:gd name="connsiteY6" fmla="*/ 50896 h 108060"/>
              <a:gd name="connsiteX7" fmla="*/ 260351 w 390699"/>
              <a:gd name="connsiteY7" fmla="*/ 6446 h 108060"/>
              <a:gd name="connsiteX8" fmla="*/ 285751 w 390699"/>
              <a:gd name="connsiteY8" fmla="*/ 47721 h 108060"/>
              <a:gd name="connsiteX9" fmla="*/ 165101 w 390699"/>
              <a:gd name="connsiteY9" fmla="*/ 63596 h 108060"/>
              <a:gd name="connsiteX10" fmla="*/ 184151 w 390699"/>
              <a:gd name="connsiteY10" fmla="*/ 15971 h 108060"/>
              <a:gd name="connsiteX11" fmla="*/ 63501 w 390699"/>
              <a:gd name="connsiteY11" fmla="*/ 85821 h 108060"/>
              <a:gd name="connsiteX12" fmla="*/ 165101 w 390699"/>
              <a:gd name="connsiteY12" fmla="*/ 41371 h 108060"/>
              <a:gd name="connsiteX13" fmla="*/ 1 w 390699"/>
              <a:gd name="connsiteY13" fmla="*/ 108046 h 10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0699" h="108060">
                <a:moveTo>
                  <a:pt x="1" y="108046"/>
                </a:moveTo>
                <a:cubicBezTo>
                  <a:pt x="-528" y="109104"/>
                  <a:pt x="143405" y="53542"/>
                  <a:pt x="161926" y="47721"/>
                </a:cubicBezTo>
                <a:cubicBezTo>
                  <a:pt x="180447" y="41900"/>
                  <a:pt x="86784" y="71004"/>
                  <a:pt x="111126" y="73121"/>
                </a:cubicBezTo>
                <a:cubicBezTo>
                  <a:pt x="135468" y="75238"/>
                  <a:pt x="280989" y="61479"/>
                  <a:pt x="307976" y="60421"/>
                </a:cubicBezTo>
                <a:cubicBezTo>
                  <a:pt x="334963" y="59363"/>
                  <a:pt x="259293" y="76825"/>
                  <a:pt x="273051" y="66771"/>
                </a:cubicBezTo>
                <a:cubicBezTo>
                  <a:pt x="286809" y="56717"/>
                  <a:pt x="386293" y="2742"/>
                  <a:pt x="390526" y="96"/>
                </a:cubicBezTo>
                <a:cubicBezTo>
                  <a:pt x="394759" y="-2550"/>
                  <a:pt x="320147" y="49838"/>
                  <a:pt x="298451" y="50896"/>
                </a:cubicBezTo>
                <a:cubicBezTo>
                  <a:pt x="276755" y="51954"/>
                  <a:pt x="262468" y="6975"/>
                  <a:pt x="260351" y="6446"/>
                </a:cubicBezTo>
                <a:cubicBezTo>
                  <a:pt x="258234" y="5917"/>
                  <a:pt x="301626" y="38196"/>
                  <a:pt x="285751" y="47721"/>
                </a:cubicBezTo>
                <a:cubicBezTo>
                  <a:pt x="269876" y="57246"/>
                  <a:pt x="182034" y="68888"/>
                  <a:pt x="165101" y="63596"/>
                </a:cubicBezTo>
                <a:cubicBezTo>
                  <a:pt x="148168" y="58304"/>
                  <a:pt x="201084" y="12267"/>
                  <a:pt x="184151" y="15971"/>
                </a:cubicBezTo>
                <a:cubicBezTo>
                  <a:pt x="167218" y="19675"/>
                  <a:pt x="66676" y="81588"/>
                  <a:pt x="63501" y="85821"/>
                </a:cubicBezTo>
                <a:cubicBezTo>
                  <a:pt x="60326" y="90054"/>
                  <a:pt x="177272" y="38725"/>
                  <a:pt x="165101" y="41371"/>
                </a:cubicBezTo>
                <a:cubicBezTo>
                  <a:pt x="152930" y="44017"/>
                  <a:pt x="530" y="106988"/>
                  <a:pt x="1" y="1080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5" name="フリーフォーム 1154">
            <a:extLst>
              <a:ext uri="{FF2B5EF4-FFF2-40B4-BE49-F238E27FC236}">
                <a16:creationId xmlns:a16="http://schemas.microsoft.com/office/drawing/2014/main" id="{5EA60B2D-A93D-8232-9956-E2F4794C1426}"/>
              </a:ext>
            </a:extLst>
          </p:cNvPr>
          <p:cNvSpPr/>
          <p:nvPr/>
        </p:nvSpPr>
        <p:spPr>
          <a:xfrm>
            <a:off x="6004620" y="4617178"/>
            <a:ext cx="126677" cy="570654"/>
          </a:xfrm>
          <a:custGeom>
            <a:avLst/>
            <a:gdLst>
              <a:gd name="connsiteX0" fmla="*/ 126305 w 126677"/>
              <a:gd name="connsiteY0" fmla="*/ 2447 h 570654"/>
              <a:gd name="connsiteX1" fmla="*/ 5655 w 126677"/>
              <a:gd name="connsiteY1" fmla="*/ 392972 h 570654"/>
              <a:gd name="connsiteX2" fmla="*/ 18355 w 126677"/>
              <a:gd name="connsiteY2" fmla="*/ 345347 h 570654"/>
              <a:gd name="connsiteX3" fmla="*/ 5655 w 126677"/>
              <a:gd name="connsiteY3" fmla="*/ 567597 h 570654"/>
              <a:gd name="connsiteX4" fmla="*/ 2480 w 126677"/>
              <a:gd name="connsiteY4" fmla="*/ 459647 h 570654"/>
              <a:gd name="connsiteX5" fmla="*/ 15180 w 126677"/>
              <a:gd name="connsiteY5" fmla="*/ 250097 h 570654"/>
              <a:gd name="connsiteX6" fmla="*/ 15180 w 126677"/>
              <a:gd name="connsiteY6" fmla="*/ 323122 h 570654"/>
              <a:gd name="connsiteX7" fmla="*/ 56455 w 126677"/>
              <a:gd name="connsiteY7" fmla="*/ 132622 h 570654"/>
              <a:gd name="connsiteX8" fmla="*/ 43755 w 126677"/>
              <a:gd name="connsiteY8" fmla="*/ 221522 h 570654"/>
              <a:gd name="connsiteX9" fmla="*/ 126305 w 126677"/>
              <a:gd name="connsiteY9" fmla="*/ 2447 h 57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77" h="570654">
                <a:moveTo>
                  <a:pt x="126305" y="2447"/>
                </a:moveTo>
                <a:cubicBezTo>
                  <a:pt x="119955" y="31022"/>
                  <a:pt x="23647" y="335822"/>
                  <a:pt x="5655" y="392972"/>
                </a:cubicBezTo>
                <a:cubicBezTo>
                  <a:pt x="-12337" y="450122"/>
                  <a:pt x="18355" y="316243"/>
                  <a:pt x="18355" y="345347"/>
                </a:cubicBezTo>
                <a:cubicBezTo>
                  <a:pt x="18355" y="374451"/>
                  <a:pt x="8301" y="548547"/>
                  <a:pt x="5655" y="567597"/>
                </a:cubicBezTo>
                <a:cubicBezTo>
                  <a:pt x="3009" y="586647"/>
                  <a:pt x="893" y="512564"/>
                  <a:pt x="2480" y="459647"/>
                </a:cubicBezTo>
                <a:cubicBezTo>
                  <a:pt x="4067" y="406730"/>
                  <a:pt x="13063" y="272851"/>
                  <a:pt x="15180" y="250097"/>
                </a:cubicBezTo>
                <a:cubicBezTo>
                  <a:pt x="17297" y="227343"/>
                  <a:pt x="8301" y="342701"/>
                  <a:pt x="15180" y="323122"/>
                </a:cubicBezTo>
                <a:cubicBezTo>
                  <a:pt x="22059" y="303543"/>
                  <a:pt x="51693" y="149555"/>
                  <a:pt x="56455" y="132622"/>
                </a:cubicBezTo>
                <a:cubicBezTo>
                  <a:pt x="61217" y="115689"/>
                  <a:pt x="31584" y="238455"/>
                  <a:pt x="43755" y="221522"/>
                </a:cubicBezTo>
                <a:cubicBezTo>
                  <a:pt x="55926" y="204589"/>
                  <a:pt x="132655" y="-26128"/>
                  <a:pt x="126305" y="24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6" name="フリーフォーム 1155">
            <a:extLst>
              <a:ext uri="{FF2B5EF4-FFF2-40B4-BE49-F238E27FC236}">
                <a16:creationId xmlns:a16="http://schemas.microsoft.com/office/drawing/2014/main" id="{61127BB4-A69E-2358-B5BC-8AE5D730E0E3}"/>
              </a:ext>
            </a:extLst>
          </p:cNvPr>
          <p:cNvSpPr/>
          <p:nvPr/>
        </p:nvSpPr>
        <p:spPr>
          <a:xfrm>
            <a:off x="6222831" y="4820757"/>
            <a:ext cx="178313" cy="540644"/>
          </a:xfrm>
          <a:custGeom>
            <a:avLst/>
            <a:gdLst>
              <a:gd name="connsiteX0" fmla="*/ 177969 w 178313"/>
              <a:gd name="connsiteY0" fmla="*/ 2068 h 540644"/>
              <a:gd name="connsiteX1" fmla="*/ 12869 w 178313"/>
              <a:gd name="connsiteY1" fmla="*/ 424343 h 540644"/>
              <a:gd name="connsiteX2" fmla="*/ 60494 w 178313"/>
              <a:gd name="connsiteY2" fmla="*/ 287818 h 540644"/>
              <a:gd name="connsiteX3" fmla="*/ 3344 w 178313"/>
              <a:gd name="connsiteY3" fmla="*/ 535468 h 540644"/>
              <a:gd name="connsiteX4" fmla="*/ 12869 w 178313"/>
              <a:gd name="connsiteY4" fmla="*/ 433868 h 540644"/>
              <a:gd name="connsiteX5" fmla="*/ 63669 w 178313"/>
              <a:gd name="connsiteY5" fmla="*/ 176693 h 540644"/>
              <a:gd name="connsiteX6" fmla="*/ 47794 w 178313"/>
              <a:gd name="connsiteY6" fmla="*/ 278293 h 540644"/>
              <a:gd name="connsiteX7" fmla="*/ 85894 w 178313"/>
              <a:gd name="connsiteY7" fmla="*/ 189393 h 540644"/>
              <a:gd name="connsiteX8" fmla="*/ 57319 w 178313"/>
              <a:gd name="connsiteY8" fmla="*/ 259243 h 540644"/>
              <a:gd name="connsiteX9" fmla="*/ 177969 w 178313"/>
              <a:gd name="connsiteY9" fmla="*/ 2068 h 54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313" h="540644">
                <a:moveTo>
                  <a:pt x="177969" y="2068"/>
                </a:moveTo>
                <a:cubicBezTo>
                  <a:pt x="170561" y="29585"/>
                  <a:pt x="32448" y="376718"/>
                  <a:pt x="12869" y="424343"/>
                </a:cubicBezTo>
                <a:cubicBezTo>
                  <a:pt x="-6710" y="471968"/>
                  <a:pt x="62081" y="269297"/>
                  <a:pt x="60494" y="287818"/>
                </a:cubicBezTo>
                <a:cubicBezTo>
                  <a:pt x="58907" y="306339"/>
                  <a:pt x="11281" y="511126"/>
                  <a:pt x="3344" y="535468"/>
                </a:cubicBezTo>
                <a:cubicBezTo>
                  <a:pt x="-4593" y="559810"/>
                  <a:pt x="2815" y="493664"/>
                  <a:pt x="12869" y="433868"/>
                </a:cubicBezTo>
                <a:cubicBezTo>
                  <a:pt x="22923" y="374072"/>
                  <a:pt x="57848" y="202622"/>
                  <a:pt x="63669" y="176693"/>
                </a:cubicBezTo>
                <a:cubicBezTo>
                  <a:pt x="69490" y="150764"/>
                  <a:pt x="44090" y="276176"/>
                  <a:pt x="47794" y="278293"/>
                </a:cubicBezTo>
                <a:cubicBezTo>
                  <a:pt x="51498" y="280410"/>
                  <a:pt x="84307" y="192568"/>
                  <a:pt x="85894" y="189393"/>
                </a:cubicBezTo>
                <a:cubicBezTo>
                  <a:pt x="87481" y="186218"/>
                  <a:pt x="43561" y="288347"/>
                  <a:pt x="57319" y="259243"/>
                </a:cubicBezTo>
                <a:cubicBezTo>
                  <a:pt x="71077" y="230139"/>
                  <a:pt x="185377" y="-25449"/>
                  <a:pt x="177969" y="20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7" name="フリーフォーム 1156">
            <a:extLst>
              <a:ext uri="{FF2B5EF4-FFF2-40B4-BE49-F238E27FC236}">
                <a16:creationId xmlns:a16="http://schemas.microsoft.com/office/drawing/2014/main" id="{45F08BC7-51FD-4F3C-7964-0F4808E5B173}"/>
              </a:ext>
            </a:extLst>
          </p:cNvPr>
          <p:cNvSpPr/>
          <p:nvPr/>
        </p:nvSpPr>
        <p:spPr>
          <a:xfrm>
            <a:off x="7089745" y="4486262"/>
            <a:ext cx="88594" cy="187351"/>
          </a:xfrm>
          <a:custGeom>
            <a:avLst/>
            <a:gdLst>
              <a:gd name="connsiteX0" fmla="*/ 30 w 88594"/>
              <a:gd name="connsiteY0" fmla="*/ 13 h 187351"/>
              <a:gd name="connsiteX1" fmla="*/ 73055 w 88594"/>
              <a:gd name="connsiteY1" fmla="*/ 92088 h 187351"/>
              <a:gd name="connsiteX2" fmla="*/ 82580 w 88594"/>
              <a:gd name="connsiteY2" fmla="*/ 187338 h 187351"/>
              <a:gd name="connsiteX3" fmla="*/ 82580 w 88594"/>
              <a:gd name="connsiteY3" fmla="*/ 98438 h 187351"/>
              <a:gd name="connsiteX4" fmla="*/ 30 w 88594"/>
              <a:gd name="connsiteY4" fmla="*/ 13 h 1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94" h="187351">
                <a:moveTo>
                  <a:pt x="30" y="13"/>
                </a:moveTo>
                <a:cubicBezTo>
                  <a:pt x="-1558" y="-1045"/>
                  <a:pt x="59297" y="60867"/>
                  <a:pt x="73055" y="92088"/>
                </a:cubicBezTo>
                <a:cubicBezTo>
                  <a:pt x="86813" y="123309"/>
                  <a:pt x="80992" y="186280"/>
                  <a:pt x="82580" y="187338"/>
                </a:cubicBezTo>
                <a:cubicBezTo>
                  <a:pt x="84168" y="188396"/>
                  <a:pt x="95280" y="129130"/>
                  <a:pt x="82580" y="98438"/>
                </a:cubicBezTo>
                <a:cubicBezTo>
                  <a:pt x="69880" y="67746"/>
                  <a:pt x="1618" y="1071"/>
                  <a:pt x="30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8" name="フリーフォーム 1157">
            <a:extLst>
              <a:ext uri="{FF2B5EF4-FFF2-40B4-BE49-F238E27FC236}">
                <a16:creationId xmlns:a16="http://schemas.microsoft.com/office/drawing/2014/main" id="{13C99AB9-2BFF-D2AB-5C45-0692507426EF}"/>
              </a:ext>
            </a:extLst>
          </p:cNvPr>
          <p:cNvSpPr/>
          <p:nvPr/>
        </p:nvSpPr>
        <p:spPr>
          <a:xfrm>
            <a:off x="6813538" y="3578138"/>
            <a:ext cx="92612" cy="330542"/>
          </a:xfrm>
          <a:custGeom>
            <a:avLst/>
            <a:gdLst>
              <a:gd name="connsiteX0" fmla="*/ 12 w 92612"/>
              <a:gd name="connsiteY0" fmla="*/ 87 h 330542"/>
              <a:gd name="connsiteX1" fmla="*/ 85737 w 92612"/>
              <a:gd name="connsiteY1" fmla="*/ 308062 h 330542"/>
              <a:gd name="connsiteX2" fmla="*/ 79387 w 92612"/>
              <a:gd name="connsiteY2" fmla="*/ 276312 h 330542"/>
              <a:gd name="connsiteX3" fmla="*/ 12 w 92612"/>
              <a:gd name="connsiteY3" fmla="*/ 87 h 33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12" h="330542">
                <a:moveTo>
                  <a:pt x="12" y="87"/>
                </a:moveTo>
                <a:cubicBezTo>
                  <a:pt x="1070" y="5378"/>
                  <a:pt x="72508" y="262024"/>
                  <a:pt x="85737" y="308062"/>
                </a:cubicBezTo>
                <a:cubicBezTo>
                  <a:pt x="98966" y="354100"/>
                  <a:pt x="91029" y="322349"/>
                  <a:pt x="79387" y="276312"/>
                </a:cubicBezTo>
                <a:cubicBezTo>
                  <a:pt x="67745" y="230275"/>
                  <a:pt x="-1046" y="-5204"/>
                  <a:pt x="12" y="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9" name="フリーフォーム 1158">
            <a:extLst>
              <a:ext uri="{FF2B5EF4-FFF2-40B4-BE49-F238E27FC236}">
                <a16:creationId xmlns:a16="http://schemas.microsoft.com/office/drawing/2014/main" id="{6F9560E9-C907-9F06-C4A0-32270B09FB1F}"/>
              </a:ext>
            </a:extLst>
          </p:cNvPr>
          <p:cNvSpPr/>
          <p:nvPr/>
        </p:nvSpPr>
        <p:spPr>
          <a:xfrm>
            <a:off x="2691700" y="5471881"/>
            <a:ext cx="82343" cy="391890"/>
          </a:xfrm>
          <a:custGeom>
            <a:avLst/>
            <a:gdLst>
              <a:gd name="connsiteX0" fmla="*/ 29729 w 82343"/>
              <a:gd name="connsiteY0" fmla="*/ 5 h 391890"/>
              <a:gd name="connsiteX1" fmla="*/ 700 w 82343"/>
              <a:gd name="connsiteY1" fmla="*/ 210462 h 391890"/>
              <a:gd name="connsiteX2" fmla="*/ 66014 w 82343"/>
              <a:gd name="connsiteY2" fmla="*/ 137890 h 391890"/>
              <a:gd name="connsiteX3" fmla="*/ 80529 w 82343"/>
              <a:gd name="connsiteY3" fmla="*/ 391890 h 391890"/>
              <a:gd name="connsiteX4" fmla="*/ 80529 w 82343"/>
              <a:gd name="connsiteY4" fmla="*/ 137890 h 391890"/>
              <a:gd name="connsiteX5" fmla="*/ 66014 w 82343"/>
              <a:gd name="connsiteY5" fmla="*/ 232233 h 391890"/>
              <a:gd name="connsiteX6" fmla="*/ 58757 w 82343"/>
              <a:gd name="connsiteY6" fmla="*/ 130633 h 391890"/>
              <a:gd name="connsiteX7" fmla="*/ 700 w 82343"/>
              <a:gd name="connsiteY7" fmla="*/ 203205 h 391890"/>
              <a:gd name="connsiteX8" fmla="*/ 29729 w 82343"/>
              <a:gd name="connsiteY8" fmla="*/ 5 h 3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3" h="391890">
                <a:moveTo>
                  <a:pt x="29729" y="5"/>
                </a:moveTo>
                <a:cubicBezTo>
                  <a:pt x="29729" y="1214"/>
                  <a:pt x="-5347" y="187481"/>
                  <a:pt x="700" y="210462"/>
                </a:cubicBezTo>
                <a:cubicBezTo>
                  <a:pt x="6747" y="233443"/>
                  <a:pt x="52709" y="107652"/>
                  <a:pt x="66014" y="137890"/>
                </a:cubicBezTo>
                <a:cubicBezTo>
                  <a:pt x="79319" y="168128"/>
                  <a:pt x="78110" y="391890"/>
                  <a:pt x="80529" y="391890"/>
                </a:cubicBezTo>
                <a:cubicBezTo>
                  <a:pt x="82948" y="391890"/>
                  <a:pt x="82948" y="164500"/>
                  <a:pt x="80529" y="137890"/>
                </a:cubicBezTo>
                <a:cubicBezTo>
                  <a:pt x="78110" y="111281"/>
                  <a:pt x="69643" y="233443"/>
                  <a:pt x="66014" y="232233"/>
                </a:cubicBezTo>
                <a:cubicBezTo>
                  <a:pt x="62385" y="231024"/>
                  <a:pt x="69643" y="135471"/>
                  <a:pt x="58757" y="130633"/>
                </a:cubicBezTo>
                <a:cubicBezTo>
                  <a:pt x="47871" y="125795"/>
                  <a:pt x="5538" y="222557"/>
                  <a:pt x="700" y="203205"/>
                </a:cubicBezTo>
                <a:cubicBezTo>
                  <a:pt x="-4138" y="183853"/>
                  <a:pt x="29729" y="-1204"/>
                  <a:pt x="29729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0" name="フリーフォーム 1159">
            <a:extLst>
              <a:ext uri="{FF2B5EF4-FFF2-40B4-BE49-F238E27FC236}">
                <a16:creationId xmlns:a16="http://schemas.microsoft.com/office/drawing/2014/main" id="{98033BFE-256E-4D8B-2AC2-037D698387EB}"/>
              </a:ext>
            </a:extLst>
          </p:cNvPr>
          <p:cNvSpPr/>
          <p:nvPr/>
        </p:nvSpPr>
        <p:spPr>
          <a:xfrm>
            <a:off x="2583522" y="5457170"/>
            <a:ext cx="50948" cy="1096136"/>
          </a:xfrm>
          <a:custGeom>
            <a:avLst/>
            <a:gdLst>
              <a:gd name="connsiteX0" fmla="*/ 50821 w 50948"/>
              <a:gd name="connsiteY0" fmla="*/ 201 h 1096136"/>
              <a:gd name="connsiteX1" fmla="*/ 14535 w 50948"/>
              <a:gd name="connsiteY1" fmla="*/ 479173 h 1096136"/>
              <a:gd name="connsiteX2" fmla="*/ 14535 w 50948"/>
              <a:gd name="connsiteY2" fmla="*/ 377573 h 1096136"/>
              <a:gd name="connsiteX3" fmla="*/ 50821 w 50948"/>
              <a:gd name="connsiteY3" fmla="*/ 1096030 h 1096136"/>
              <a:gd name="connsiteX4" fmla="*/ 21 w 50948"/>
              <a:gd name="connsiteY4" fmla="*/ 428373 h 1096136"/>
              <a:gd name="connsiteX5" fmla="*/ 50821 w 50948"/>
              <a:gd name="connsiteY5" fmla="*/ 201 h 109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8" h="1096136">
                <a:moveTo>
                  <a:pt x="50821" y="201"/>
                </a:moveTo>
                <a:cubicBezTo>
                  <a:pt x="53240" y="8668"/>
                  <a:pt x="20583" y="416278"/>
                  <a:pt x="14535" y="479173"/>
                </a:cubicBezTo>
                <a:cubicBezTo>
                  <a:pt x="8487" y="542068"/>
                  <a:pt x="8487" y="274764"/>
                  <a:pt x="14535" y="377573"/>
                </a:cubicBezTo>
                <a:cubicBezTo>
                  <a:pt x="20583" y="480382"/>
                  <a:pt x="53240" y="1087563"/>
                  <a:pt x="50821" y="1096030"/>
                </a:cubicBezTo>
                <a:cubicBezTo>
                  <a:pt x="48402" y="1104497"/>
                  <a:pt x="1230" y="604964"/>
                  <a:pt x="21" y="428373"/>
                </a:cubicBezTo>
                <a:cubicBezTo>
                  <a:pt x="-1189" y="251783"/>
                  <a:pt x="48402" y="-8266"/>
                  <a:pt x="50821" y="2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1" name="フリーフォーム 1160">
            <a:extLst>
              <a:ext uri="{FF2B5EF4-FFF2-40B4-BE49-F238E27FC236}">
                <a16:creationId xmlns:a16="http://schemas.microsoft.com/office/drawing/2014/main" id="{085BC799-3C31-1BD2-03A7-C4A9AC6292CA}"/>
              </a:ext>
            </a:extLst>
          </p:cNvPr>
          <p:cNvSpPr/>
          <p:nvPr/>
        </p:nvSpPr>
        <p:spPr>
          <a:xfrm>
            <a:off x="5396358" y="4709803"/>
            <a:ext cx="112543" cy="919860"/>
          </a:xfrm>
          <a:custGeom>
            <a:avLst/>
            <a:gdLst>
              <a:gd name="connsiteX0" fmla="*/ 68271 w 112543"/>
              <a:gd name="connsiteY0" fmla="*/ 83 h 919860"/>
              <a:gd name="connsiteX1" fmla="*/ 61013 w 112543"/>
              <a:gd name="connsiteY1" fmla="*/ 450026 h 919860"/>
              <a:gd name="connsiteX2" fmla="*/ 68271 w 112543"/>
              <a:gd name="connsiteY2" fmla="*/ 783854 h 919860"/>
              <a:gd name="connsiteX3" fmla="*/ 53756 w 112543"/>
              <a:gd name="connsiteY3" fmla="*/ 602426 h 919860"/>
              <a:gd name="connsiteX4" fmla="*/ 75528 w 112543"/>
              <a:gd name="connsiteY4" fmla="*/ 899968 h 919860"/>
              <a:gd name="connsiteX5" fmla="*/ 90042 w 112543"/>
              <a:gd name="connsiteY5" fmla="*/ 849168 h 919860"/>
              <a:gd name="connsiteX6" fmla="*/ 111813 w 112543"/>
              <a:gd name="connsiteY6" fmla="*/ 500826 h 919860"/>
              <a:gd name="connsiteX7" fmla="*/ 61013 w 112543"/>
              <a:gd name="connsiteY7" fmla="*/ 762083 h 919860"/>
              <a:gd name="connsiteX8" fmla="*/ 10213 w 112543"/>
              <a:gd name="connsiteY8" fmla="*/ 486311 h 919860"/>
              <a:gd name="connsiteX9" fmla="*/ 2956 w 112543"/>
              <a:gd name="connsiteY9" fmla="*/ 624197 h 919860"/>
              <a:gd name="connsiteX10" fmla="*/ 46499 w 112543"/>
              <a:gd name="connsiteY10" fmla="*/ 428254 h 919860"/>
              <a:gd name="connsiteX11" fmla="*/ 53756 w 112543"/>
              <a:gd name="connsiteY11" fmla="*/ 486311 h 919860"/>
              <a:gd name="connsiteX12" fmla="*/ 68271 w 112543"/>
              <a:gd name="connsiteY12" fmla="*/ 83 h 91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543" h="919860">
                <a:moveTo>
                  <a:pt x="68271" y="83"/>
                </a:moveTo>
                <a:cubicBezTo>
                  <a:pt x="69480" y="-5964"/>
                  <a:pt x="61013" y="319398"/>
                  <a:pt x="61013" y="450026"/>
                </a:cubicBezTo>
                <a:cubicBezTo>
                  <a:pt x="61013" y="580654"/>
                  <a:pt x="69480" y="758454"/>
                  <a:pt x="68271" y="783854"/>
                </a:cubicBezTo>
                <a:cubicBezTo>
                  <a:pt x="67062" y="809254"/>
                  <a:pt x="52547" y="583074"/>
                  <a:pt x="53756" y="602426"/>
                </a:cubicBezTo>
                <a:cubicBezTo>
                  <a:pt x="54965" y="621778"/>
                  <a:pt x="75528" y="899968"/>
                  <a:pt x="75528" y="899968"/>
                </a:cubicBezTo>
                <a:cubicBezTo>
                  <a:pt x="81576" y="941092"/>
                  <a:pt x="83995" y="915692"/>
                  <a:pt x="90042" y="849168"/>
                </a:cubicBezTo>
                <a:cubicBezTo>
                  <a:pt x="96089" y="782644"/>
                  <a:pt x="116651" y="515340"/>
                  <a:pt x="111813" y="500826"/>
                </a:cubicBezTo>
                <a:cubicBezTo>
                  <a:pt x="106975" y="486312"/>
                  <a:pt x="77946" y="764502"/>
                  <a:pt x="61013" y="762083"/>
                </a:cubicBezTo>
                <a:cubicBezTo>
                  <a:pt x="44080" y="759664"/>
                  <a:pt x="19889" y="509292"/>
                  <a:pt x="10213" y="486311"/>
                </a:cubicBezTo>
                <a:cubicBezTo>
                  <a:pt x="537" y="463330"/>
                  <a:pt x="-3092" y="633873"/>
                  <a:pt x="2956" y="624197"/>
                </a:cubicBezTo>
                <a:cubicBezTo>
                  <a:pt x="9004" y="614521"/>
                  <a:pt x="38032" y="451235"/>
                  <a:pt x="46499" y="428254"/>
                </a:cubicBezTo>
                <a:cubicBezTo>
                  <a:pt x="54966" y="405273"/>
                  <a:pt x="51337" y="552835"/>
                  <a:pt x="53756" y="486311"/>
                </a:cubicBezTo>
                <a:cubicBezTo>
                  <a:pt x="56175" y="419787"/>
                  <a:pt x="67062" y="6130"/>
                  <a:pt x="68271" y="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2" name="フリーフォーム 1161">
            <a:extLst>
              <a:ext uri="{FF2B5EF4-FFF2-40B4-BE49-F238E27FC236}">
                <a16:creationId xmlns:a16="http://schemas.microsoft.com/office/drawing/2014/main" id="{0FD9D764-4E7A-3F51-B688-2AB50A0D1978}"/>
              </a:ext>
            </a:extLst>
          </p:cNvPr>
          <p:cNvSpPr/>
          <p:nvPr/>
        </p:nvSpPr>
        <p:spPr>
          <a:xfrm>
            <a:off x="4412218" y="6531401"/>
            <a:ext cx="174574" cy="268697"/>
          </a:xfrm>
          <a:custGeom>
            <a:avLst/>
            <a:gdLst>
              <a:gd name="connsiteX0" fmla="*/ 125 w 174574"/>
              <a:gd name="connsiteY0" fmla="*/ 28 h 268697"/>
              <a:gd name="connsiteX1" fmla="*/ 79953 w 174574"/>
              <a:gd name="connsiteY1" fmla="*/ 166942 h 268697"/>
              <a:gd name="connsiteX2" fmla="*/ 43668 w 174574"/>
              <a:gd name="connsiteY2" fmla="*/ 268542 h 268697"/>
              <a:gd name="connsiteX3" fmla="*/ 123496 w 174574"/>
              <a:gd name="connsiteY3" fmla="*/ 145170 h 268697"/>
              <a:gd name="connsiteX4" fmla="*/ 174296 w 174574"/>
              <a:gd name="connsiteY4" fmla="*/ 43570 h 268697"/>
              <a:gd name="connsiteX5" fmla="*/ 101725 w 174574"/>
              <a:gd name="connsiteY5" fmla="*/ 152428 h 268697"/>
              <a:gd name="connsiteX6" fmla="*/ 125 w 174574"/>
              <a:gd name="connsiteY6" fmla="*/ 28 h 26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574" h="268697">
                <a:moveTo>
                  <a:pt x="125" y="28"/>
                </a:moveTo>
                <a:cubicBezTo>
                  <a:pt x="-3504" y="2447"/>
                  <a:pt x="72696" y="122190"/>
                  <a:pt x="79953" y="166942"/>
                </a:cubicBezTo>
                <a:cubicBezTo>
                  <a:pt x="87210" y="211694"/>
                  <a:pt x="36411" y="272171"/>
                  <a:pt x="43668" y="268542"/>
                </a:cubicBezTo>
                <a:cubicBezTo>
                  <a:pt x="50925" y="264913"/>
                  <a:pt x="101725" y="182665"/>
                  <a:pt x="123496" y="145170"/>
                </a:cubicBezTo>
                <a:cubicBezTo>
                  <a:pt x="145267" y="107675"/>
                  <a:pt x="177925" y="42360"/>
                  <a:pt x="174296" y="43570"/>
                </a:cubicBezTo>
                <a:cubicBezTo>
                  <a:pt x="170667" y="44780"/>
                  <a:pt x="127125" y="152428"/>
                  <a:pt x="101725" y="152428"/>
                </a:cubicBezTo>
                <a:cubicBezTo>
                  <a:pt x="76325" y="152428"/>
                  <a:pt x="3754" y="-2391"/>
                  <a:pt x="125" y="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3" name="フリーフォーム 1162">
            <a:extLst>
              <a:ext uri="{FF2B5EF4-FFF2-40B4-BE49-F238E27FC236}">
                <a16:creationId xmlns:a16="http://schemas.microsoft.com/office/drawing/2014/main" id="{176FECBC-EBDF-82E2-E78F-C5E3F309D4B0}"/>
              </a:ext>
            </a:extLst>
          </p:cNvPr>
          <p:cNvSpPr/>
          <p:nvPr/>
        </p:nvSpPr>
        <p:spPr>
          <a:xfrm>
            <a:off x="5116510" y="5526315"/>
            <a:ext cx="193604" cy="354867"/>
          </a:xfrm>
          <a:custGeom>
            <a:avLst/>
            <a:gdLst>
              <a:gd name="connsiteX0" fmla="*/ 55097 w 193604"/>
              <a:gd name="connsiteY0" fmla="*/ 59 h 354867"/>
              <a:gd name="connsiteX1" fmla="*/ 180015 w 193604"/>
              <a:gd name="connsiteY1" fmla="*/ 209921 h 354867"/>
              <a:gd name="connsiteX2" fmla="*/ 170021 w 193604"/>
              <a:gd name="connsiteY2" fmla="*/ 174944 h 354867"/>
              <a:gd name="connsiteX3" fmla="*/ 133 w 193604"/>
              <a:gd name="connsiteY3" fmla="*/ 354826 h 354867"/>
              <a:gd name="connsiteX4" fmla="*/ 140041 w 193604"/>
              <a:gd name="connsiteY4" fmla="*/ 189934 h 354867"/>
              <a:gd name="connsiteX5" fmla="*/ 55097 w 193604"/>
              <a:gd name="connsiteY5" fmla="*/ 59 h 35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04" h="354867">
                <a:moveTo>
                  <a:pt x="55097" y="59"/>
                </a:moveTo>
                <a:cubicBezTo>
                  <a:pt x="61759" y="3390"/>
                  <a:pt x="160861" y="180774"/>
                  <a:pt x="180015" y="209921"/>
                </a:cubicBezTo>
                <a:cubicBezTo>
                  <a:pt x="199169" y="239068"/>
                  <a:pt x="200001" y="150793"/>
                  <a:pt x="170021" y="174944"/>
                </a:cubicBezTo>
                <a:cubicBezTo>
                  <a:pt x="140041" y="199095"/>
                  <a:pt x="5130" y="352328"/>
                  <a:pt x="133" y="354826"/>
                </a:cubicBezTo>
                <a:cubicBezTo>
                  <a:pt x="-4864" y="357324"/>
                  <a:pt x="131713" y="245731"/>
                  <a:pt x="140041" y="189934"/>
                </a:cubicBezTo>
                <a:cubicBezTo>
                  <a:pt x="148369" y="134137"/>
                  <a:pt x="48435" y="-3272"/>
                  <a:pt x="55097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4" name="フリーフォーム 1163">
            <a:extLst>
              <a:ext uri="{FF2B5EF4-FFF2-40B4-BE49-F238E27FC236}">
                <a16:creationId xmlns:a16="http://schemas.microsoft.com/office/drawing/2014/main" id="{D5D8A32A-6999-4D03-0BD7-C3D709E50049}"/>
              </a:ext>
            </a:extLst>
          </p:cNvPr>
          <p:cNvSpPr/>
          <p:nvPr/>
        </p:nvSpPr>
        <p:spPr>
          <a:xfrm>
            <a:off x="3935851" y="5511161"/>
            <a:ext cx="671126" cy="171962"/>
          </a:xfrm>
          <a:custGeom>
            <a:avLst/>
            <a:gdLst>
              <a:gd name="connsiteX0" fmla="*/ 1565 w 671126"/>
              <a:gd name="connsiteY0" fmla="*/ 223 h 171962"/>
              <a:gd name="connsiteX1" fmla="*/ 331349 w 671126"/>
              <a:gd name="connsiteY1" fmla="*/ 160118 h 171962"/>
              <a:gd name="connsiteX2" fmla="*/ 221421 w 671126"/>
              <a:gd name="connsiteY2" fmla="*/ 160118 h 171962"/>
              <a:gd name="connsiteX3" fmla="*/ 671126 w 671126"/>
              <a:gd name="connsiteY3" fmla="*/ 165114 h 171962"/>
              <a:gd name="connsiteX4" fmla="*/ 346339 w 671126"/>
              <a:gd name="connsiteY4" fmla="*/ 155121 h 171962"/>
              <a:gd name="connsiteX5" fmla="*/ 226418 w 671126"/>
              <a:gd name="connsiteY5" fmla="*/ 140131 h 171962"/>
              <a:gd name="connsiteX6" fmla="*/ 56529 w 671126"/>
              <a:gd name="connsiteY6" fmla="*/ 125141 h 171962"/>
              <a:gd name="connsiteX7" fmla="*/ 231415 w 671126"/>
              <a:gd name="connsiteY7" fmla="*/ 145128 h 171962"/>
              <a:gd name="connsiteX8" fmla="*/ 206431 w 671126"/>
              <a:gd name="connsiteY8" fmla="*/ 125141 h 171962"/>
              <a:gd name="connsiteX9" fmla="*/ 1565 w 671126"/>
              <a:gd name="connsiteY9" fmla="*/ 223 h 17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1126" h="171962">
                <a:moveTo>
                  <a:pt x="1565" y="223"/>
                </a:moveTo>
                <a:cubicBezTo>
                  <a:pt x="22385" y="6053"/>
                  <a:pt x="294706" y="133469"/>
                  <a:pt x="331349" y="160118"/>
                </a:cubicBezTo>
                <a:cubicBezTo>
                  <a:pt x="367992" y="186767"/>
                  <a:pt x="221421" y="160118"/>
                  <a:pt x="221421" y="160118"/>
                </a:cubicBezTo>
                <a:lnTo>
                  <a:pt x="671126" y="165114"/>
                </a:lnTo>
                <a:lnTo>
                  <a:pt x="346339" y="155121"/>
                </a:lnTo>
                <a:cubicBezTo>
                  <a:pt x="272221" y="150957"/>
                  <a:pt x="274720" y="145128"/>
                  <a:pt x="226418" y="140131"/>
                </a:cubicBezTo>
                <a:cubicBezTo>
                  <a:pt x="178116" y="135134"/>
                  <a:pt x="55696" y="124308"/>
                  <a:pt x="56529" y="125141"/>
                </a:cubicBezTo>
                <a:cubicBezTo>
                  <a:pt x="57362" y="125974"/>
                  <a:pt x="231415" y="145128"/>
                  <a:pt x="231415" y="145128"/>
                </a:cubicBezTo>
                <a:cubicBezTo>
                  <a:pt x="256399" y="145128"/>
                  <a:pt x="238910" y="145961"/>
                  <a:pt x="206431" y="125141"/>
                </a:cubicBezTo>
                <a:cubicBezTo>
                  <a:pt x="173952" y="104321"/>
                  <a:pt x="-19255" y="-5607"/>
                  <a:pt x="1565" y="2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5" name="フリーフォーム 1164">
            <a:extLst>
              <a:ext uri="{FF2B5EF4-FFF2-40B4-BE49-F238E27FC236}">
                <a16:creationId xmlns:a16="http://schemas.microsoft.com/office/drawing/2014/main" id="{6ABD4425-E0A8-55CE-2878-EEC07BE54CE2}"/>
              </a:ext>
            </a:extLst>
          </p:cNvPr>
          <p:cNvSpPr/>
          <p:nvPr/>
        </p:nvSpPr>
        <p:spPr>
          <a:xfrm>
            <a:off x="4734004" y="5571058"/>
            <a:ext cx="352714" cy="77097"/>
          </a:xfrm>
          <a:custGeom>
            <a:avLst/>
            <a:gdLst>
              <a:gd name="connsiteX0" fmla="*/ 347662 w 352714"/>
              <a:gd name="connsiteY0" fmla="*/ 286 h 77097"/>
              <a:gd name="connsiteX1" fmla="*/ 2888 w 352714"/>
              <a:gd name="connsiteY1" fmla="*/ 75237 h 77097"/>
              <a:gd name="connsiteX2" fmla="*/ 192763 w 352714"/>
              <a:gd name="connsiteY2" fmla="*/ 50253 h 77097"/>
              <a:gd name="connsiteX3" fmla="*/ 347662 w 352714"/>
              <a:gd name="connsiteY3" fmla="*/ 286 h 77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714" h="77097">
                <a:moveTo>
                  <a:pt x="347662" y="286"/>
                </a:moveTo>
                <a:cubicBezTo>
                  <a:pt x="316016" y="4450"/>
                  <a:pt x="28704" y="66909"/>
                  <a:pt x="2888" y="75237"/>
                </a:cubicBezTo>
                <a:cubicBezTo>
                  <a:pt x="-22928" y="83565"/>
                  <a:pt x="131137" y="61912"/>
                  <a:pt x="192763" y="50253"/>
                </a:cubicBezTo>
                <a:cubicBezTo>
                  <a:pt x="254389" y="38594"/>
                  <a:pt x="379308" y="-3878"/>
                  <a:pt x="347662" y="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6" name="フリーフォーム 1165">
            <a:extLst>
              <a:ext uri="{FF2B5EF4-FFF2-40B4-BE49-F238E27FC236}">
                <a16:creationId xmlns:a16="http://schemas.microsoft.com/office/drawing/2014/main" id="{A4359550-CF80-7354-626D-DA14197D1DAC}"/>
              </a:ext>
            </a:extLst>
          </p:cNvPr>
          <p:cNvSpPr/>
          <p:nvPr/>
        </p:nvSpPr>
        <p:spPr>
          <a:xfrm>
            <a:off x="3832294" y="5946046"/>
            <a:ext cx="224585" cy="199943"/>
          </a:xfrm>
          <a:custGeom>
            <a:avLst/>
            <a:gdLst>
              <a:gd name="connsiteX0" fmla="*/ 191 w 224585"/>
              <a:gd name="connsiteY0" fmla="*/ 52 h 199943"/>
              <a:gd name="connsiteX1" fmla="*/ 160086 w 224585"/>
              <a:gd name="connsiteY1" fmla="*/ 70006 h 199943"/>
              <a:gd name="connsiteX2" fmla="*/ 220047 w 224585"/>
              <a:gd name="connsiteY2" fmla="*/ 199921 h 199943"/>
              <a:gd name="connsiteX3" fmla="*/ 195063 w 224585"/>
              <a:gd name="connsiteY3" fmla="*/ 80000 h 199943"/>
              <a:gd name="connsiteX4" fmla="*/ 191 w 224585"/>
              <a:gd name="connsiteY4" fmla="*/ 52 h 19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85" h="199943">
                <a:moveTo>
                  <a:pt x="191" y="52"/>
                </a:moveTo>
                <a:cubicBezTo>
                  <a:pt x="-5639" y="-1614"/>
                  <a:pt x="123443" y="36695"/>
                  <a:pt x="160086" y="70006"/>
                </a:cubicBezTo>
                <a:cubicBezTo>
                  <a:pt x="196729" y="103317"/>
                  <a:pt x="214217" y="198255"/>
                  <a:pt x="220047" y="199921"/>
                </a:cubicBezTo>
                <a:cubicBezTo>
                  <a:pt x="225877" y="201587"/>
                  <a:pt x="232538" y="109980"/>
                  <a:pt x="195063" y="80000"/>
                </a:cubicBezTo>
                <a:cubicBezTo>
                  <a:pt x="157588" y="50020"/>
                  <a:pt x="6021" y="1718"/>
                  <a:pt x="191" y="5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7" name="フリーフォーム 1166">
            <a:extLst>
              <a:ext uri="{FF2B5EF4-FFF2-40B4-BE49-F238E27FC236}">
                <a16:creationId xmlns:a16="http://schemas.microsoft.com/office/drawing/2014/main" id="{1F2772C0-9866-799E-2A62-BFD5B6AB6025}"/>
              </a:ext>
            </a:extLst>
          </p:cNvPr>
          <p:cNvSpPr/>
          <p:nvPr/>
        </p:nvSpPr>
        <p:spPr>
          <a:xfrm>
            <a:off x="4331862" y="5995825"/>
            <a:ext cx="125700" cy="190220"/>
          </a:xfrm>
          <a:custGeom>
            <a:avLst/>
            <a:gdLst>
              <a:gd name="connsiteX0" fmla="*/ 295 w 125700"/>
              <a:gd name="connsiteY0" fmla="*/ 190116 h 190220"/>
              <a:gd name="connsiteX1" fmla="*/ 85240 w 125700"/>
              <a:gd name="connsiteY1" fmla="*/ 60201 h 190220"/>
              <a:gd name="connsiteX2" fmla="*/ 125213 w 125700"/>
              <a:gd name="connsiteY2" fmla="*/ 241 h 190220"/>
              <a:gd name="connsiteX3" fmla="*/ 60256 w 125700"/>
              <a:gd name="connsiteY3" fmla="*/ 80188 h 190220"/>
              <a:gd name="connsiteX4" fmla="*/ 295 w 125700"/>
              <a:gd name="connsiteY4" fmla="*/ 190116 h 1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00" h="190220">
                <a:moveTo>
                  <a:pt x="295" y="190116"/>
                </a:moveTo>
                <a:cubicBezTo>
                  <a:pt x="4459" y="186785"/>
                  <a:pt x="64420" y="91847"/>
                  <a:pt x="85240" y="60201"/>
                </a:cubicBezTo>
                <a:cubicBezTo>
                  <a:pt x="106060" y="28555"/>
                  <a:pt x="129377" y="-3090"/>
                  <a:pt x="125213" y="241"/>
                </a:cubicBezTo>
                <a:cubicBezTo>
                  <a:pt x="121049" y="3572"/>
                  <a:pt x="83574" y="44378"/>
                  <a:pt x="60256" y="80188"/>
                </a:cubicBezTo>
                <a:cubicBezTo>
                  <a:pt x="36938" y="115998"/>
                  <a:pt x="-3869" y="193447"/>
                  <a:pt x="295" y="19011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8" name="フリーフォーム 1167">
            <a:extLst>
              <a:ext uri="{FF2B5EF4-FFF2-40B4-BE49-F238E27FC236}">
                <a16:creationId xmlns:a16="http://schemas.microsoft.com/office/drawing/2014/main" id="{7C63DC79-8D2D-FD93-2B2B-4F29D30EA5C0}"/>
              </a:ext>
            </a:extLst>
          </p:cNvPr>
          <p:cNvSpPr/>
          <p:nvPr/>
        </p:nvSpPr>
        <p:spPr>
          <a:xfrm>
            <a:off x="2773670" y="4385769"/>
            <a:ext cx="209830" cy="651285"/>
          </a:xfrm>
          <a:custGeom>
            <a:avLst/>
            <a:gdLst>
              <a:gd name="connsiteX0" fmla="*/ 209754 w 209830"/>
              <a:gd name="connsiteY0" fmla="*/ 251 h 651285"/>
              <a:gd name="connsiteX1" fmla="*/ 54771 w 209830"/>
              <a:gd name="connsiteY1" fmla="*/ 348963 h 651285"/>
              <a:gd name="connsiteX2" fmla="*/ 124513 w 209830"/>
              <a:gd name="connsiteY2" fmla="*/ 286970 h 651285"/>
              <a:gd name="connsiteX3" fmla="*/ 527 w 209830"/>
              <a:gd name="connsiteY3" fmla="*/ 651180 h 651285"/>
              <a:gd name="connsiteX4" fmla="*/ 78018 w 209830"/>
              <a:gd name="connsiteY4" fmla="*/ 325716 h 651285"/>
              <a:gd name="connsiteX5" fmla="*/ 31523 w 209830"/>
              <a:gd name="connsiteY5" fmla="*/ 410956 h 651285"/>
              <a:gd name="connsiteX6" fmla="*/ 209754 w 209830"/>
              <a:gd name="connsiteY6" fmla="*/ 251 h 651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830" h="651285">
                <a:moveTo>
                  <a:pt x="209754" y="251"/>
                </a:moveTo>
                <a:cubicBezTo>
                  <a:pt x="213629" y="-10081"/>
                  <a:pt x="68978" y="301177"/>
                  <a:pt x="54771" y="348963"/>
                </a:cubicBezTo>
                <a:cubicBezTo>
                  <a:pt x="40564" y="396749"/>
                  <a:pt x="133554" y="236601"/>
                  <a:pt x="124513" y="286970"/>
                </a:cubicBezTo>
                <a:cubicBezTo>
                  <a:pt x="115472" y="337340"/>
                  <a:pt x="8276" y="644722"/>
                  <a:pt x="527" y="651180"/>
                </a:cubicBezTo>
                <a:cubicBezTo>
                  <a:pt x="-7222" y="657638"/>
                  <a:pt x="72852" y="365753"/>
                  <a:pt x="78018" y="325716"/>
                </a:cubicBezTo>
                <a:cubicBezTo>
                  <a:pt x="83184" y="285679"/>
                  <a:pt x="9567" y="458742"/>
                  <a:pt x="31523" y="410956"/>
                </a:cubicBezTo>
                <a:cubicBezTo>
                  <a:pt x="53479" y="363170"/>
                  <a:pt x="205879" y="10583"/>
                  <a:pt x="209754" y="2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54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オトナミューズ9月号は7月28日（月）発売！菅野美穂さんの表紙と紀ノ国屋の豪華バッグが目印です｜【公式】オトナミューズ ウェブ（otona MUSE）">
            <a:extLst>
              <a:ext uri="{FF2B5EF4-FFF2-40B4-BE49-F238E27FC236}">
                <a16:creationId xmlns:a16="http://schemas.microsoft.com/office/drawing/2014/main" id="{367B03B3-E54A-C953-76B4-E822AF8CC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" t="4776" r="11185" b="3199"/>
          <a:stretch/>
        </p:blipFill>
        <p:spPr bwMode="auto">
          <a:xfrm>
            <a:off x="717697" y="818707"/>
            <a:ext cx="8165806" cy="111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2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0</Words>
  <Application>Microsoft Macintosh PowerPoint</Application>
  <PresentationFormat>A3 297x420 mm</PresentationFormat>
  <Paragraphs>0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諭 熊坂</dc:creator>
  <cp:lastModifiedBy>諭 熊坂</cp:lastModifiedBy>
  <cp:revision>26</cp:revision>
  <dcterms:created xsi:type="dcterms:W3CDTF">2025-08-15T08:31:08Z</dcterms:created>
  <dcterms:modified xsi:type="dcterms:W3CDTF">2025-08-24T03:34:58Z</dcterms:modified>
</cp:coreProperties>
</file>